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3" r:id="rId16"/>
    <p:sldId id="271" r:id="rId17"/>
    <p:sldId id="272" r:id="rId18"/>
    <p:sldId id="284" r:id="rId19"/>
    <p:sldId id="275" r:id="rId20"/>
    <p:sldId id="270" r:id="rId21"/>
    <p:sldId id="274" r:id="rId22"/>
    <p:sldId id="276" r:id="rId23"/>
    <p:sldId id="280" r:id="rId24"/>
    <p:sldId id="282" r:id="rId25"/>
    <p:sldId id="283" r:id="rId26"/>
    <p:sldId id="281" r:id="rId27"/>
    <p:sldId id="279" r:id="rId28"/>
    <p:sldId id="285" r:id="rId29"/>
    <p:sldId id="286" r:id="rId30"/>
    <p:sldId id="291" r:id="rId31"/>
    <p:sldId id="287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11F"/>
    <a:srgbClr val="0D203B"/>
    <a:srgbClr val="081426"/>
    <a:srgbClr val="163561"/>
    <a:srgbClr val="FCC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DE-49CB-A445-390A90B590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1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DE-49CB-A445-390A90B590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DE-49CB-A445-390A90B590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961079343"/>
        <c:axId val="906770847"/>
      </c:barChart>
      <c:catAx>
        <c:axId val="96107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770847"/>
        <c:crosses val="autoZero"/>
        <c:auto val="1"/>
        <c:lblAlgn val="ctr"/>
        <c:lblOffset val="100"/>
        <c:noMultiLvlLbl val="0"/>
      </c:catAx>
      <c:valAx>
        <c:axId val="90677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07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F-4198-AE0E-62268ADF74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F-4198-AE0E-62268ADF74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F-4198-AE0E-62268ADF74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62"/>
        <c:axId val="1485147408"/>
        <c:axId val="1485141424"/>
      </c:barChart>
      <c:catAx>
        <c:axId val="148514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7769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85141424"/>
        <c:crosses val="autoZero"/>
        <c:auto val="1"/>
        <c:lblAlgn val="ctr"/>
        <c:lblOffset val="100"/>
        <c:noMultiLvlLbl val="0"/>
      </c:catAx>
      <c:valAx>
        <c:axId val="1485141424"/>
        <c:scaling>
          <c:orientation val="minMax"/>
        </c:scaling>
        <c:delete val="1"/>
        <c:axPos val="l"/>
        <c:majorGridlines>
          <c:spPr>
            <a:ln w="7769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85147408"/>
        <c:crosses val="autoZero"/>
        <c:crossBetween val="between"/>
      </c:valAx>
      <c:spPr>
        <a:noFill/>
        <a:ln w="20717">
          <a:noFill/>
        </a:ln>
      </c:spPr>
    </c:plotArea>
    <c:legend>
      <c:legendPos val="r"/>
      <c:layout>
        <c:manualLayout>
          <c:xMode val="edge"/>
          <c:yMode val="edge"/>
          <c:x val="0.85860385849793097"/>
          <c:y val="3.6331510603030082E-2"/>
          <c:w val="0.12584377216391218"/>
          <c:h val="0.88043990189062393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EDC-7797-4B65-BC7B-F0B59DB18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DDEEB-3FD4-477D-BCB5-F0F3C283C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2A5E-C04E-4598-9C3C-7B5E54D0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E2AD-30E0-403E-9E07-A266BDA3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7746-682D-4008-9635-7728F77E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1111036-3943-4234-891F-1A99465D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2000" cy="416887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3B9E3A1-569D-463D-88D9-018419F1A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2000" cy="57531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3F15E32-8DD0-450D-A017-45A685E595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06856" y="0"/>
            <a:ext cx="4534863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535B691-3B29-4F95-B5D0-B1DA69618E5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267654"/>
            <a:ext cx="12192000" cy="259034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9326C095-4540-439C-92BB-CC0DA233DE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581097"/>
            <a:ext cx="12192000" cy="28575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8ACCDD91-ED07-4DCE-AA7A-E7B49D29F5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42072" y="697563"/>
            <a:ext cx="5540352" cy="566878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549BD53A-6A80-4316-B7F9-DB1CEFA392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903" y="3831756"/>
            <a:ext cx="2222478" cy="252412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2D42F8D-DEEC-4EEB-BDDE-46D4EDCEA4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7256" y="3831756"/>
            <a:ext cx="3562350" cy="25241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07D575F-DB9E-46A3-8B9B-9DB3012AE1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1521" y="1747475"/>
            <a:ext cx="2666998" cy="33630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CF17A0-81A2-4F7B-A6EF-AC7D5D07B6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86488" y="1178631"/>
            <a:ext cx="2036784" cy="2036780"/>
          </a:xfrm>
          <a:custGeom>
            <a:avLst/>
            <a:gdLst>
              <a:gd name="connsiteX0" fmla="*/ 1018392 w 2036784"/>
              <a:gd name="connsiteY0" fmla="*/ 0 h 2036780"/>
              <a:gd name="connsiteX1" fmla="*/ 2036784 w 2036784"/>
              <a:gd name="connsiteY1" fmla="*/ 1018390 h 2036780"/>
              <a:gd name="connsiteX2" fmla="*/ 1018392 w 2036784"/>
              <a:gd name="connsiteY2" fmla="*/ 2036780 h 2036780"/>
              <a:gd name="connsiteX3" fmla="*/ 0 w 2036784"/>
              <a:gd name="connsiteY3" fmla="*/ 1018390 h 2036780"/>
              <a:gd name="connsiteX4" fmla="*/ 1018392 w 2036784"/>
              <a:gd name="connsiteY4" fmla="*/ 0 h 20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784" h="2036780">
                <a:moveTo>
                  <a:pt x="1018392" y="0"/>
                </a:moveTo>
                <a:cubicBezTo>
                  <a:pt x="1580835" y="0"/>
                  <a:pt x="2036784" y="455948"/>
                  <a:pt x="2036784" y="1018390"/>
                </a:cubicBezTo>
                <a:cubicBezTo>
                  <a:pt x="2036784" y="1580832"/>
                  <a:pt x="1580835" y="2036780"/>
                  <a:pt x="1018392" y="2036780"/>
                </a:cubicBezTo>
                <a:cubicBezTo>
                  <a:pt x="455949" y="2036780"/>
                  <a:pt x="0" y="1580832"/>
                  <a:pt x="0" y="1018390"/>
                </a:cubicBezTo>
                <a:cubicBezTo>
                  <a:pt x="0" y="455948"/>
                  <a:pt x="455949" y="0"/>
                  <a:pt x="10183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89C3F18-41DD-4C25-8FA8-C93266A6D2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35401" y="1178631"/>
            <a:ext cx="2036784" cy="2036780"/>
          </a:xfrm>
          <a:custGeom>
            <a:avLst/>
            <a:gdLst>
              <a:gd name="connsiteX0" fmla="*/ 1018392 w 2036784"/>
              <a:gd name="connsiteY0" fmla="*/ 0 h 2036780"/>
              <a:gd name="connsiteX1" fmla="*/ 2036784 w 2036784"/>
              <a:gd name="connsiteY1" fmla="*/ 1018390 h 2036780"/>
              <a:gd name="connsiteX2" fmla="*/ 1018392 w 2036784"/>
              <a:gd name="connsiteY2" fmla="*/ 2036780 h 2036780"/>
              <a:gd name="connsiteX3" fmla="*/ 0 w 2036784"/>
              <a:gd name="connsiteY3" fmla="*/ 1018390 h 2036780"/>
              <a:gd name="connsiteX4" fmla="*/ 1018392 w 2036784"/>
              <a:gd name="connsiteY4" fmla="*/ 0 h 20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784" h="2036780">
                <a:moveTo>
                  <a:pt x="1018392" y="0"/>
                </a:moveTo>
                <a:cubicBezTo>
                  <a:pt x="1580835" y="0"/>
                  <a:pt x="2036784" y="455948"/>
                  <a:pt x="2036784" y="1018390"/>
                </a:cubicBezTo>
                <a:cubicBezTo>
                  <a:pt x="2036784" y="1580832"/>
                  <a:pt x="1580835" y="2036780"/>
                  <a:pt x="1018392" y="2036780"/>
                </a:cubicBezTo>
                <a:cubicBezTo>
                  <a:pt x="455949" y="2036780"/>
                  <a:pt x="0" y="1580832"/>
                  <a:pt x="0" y="1018390"/>
                </a:cubicBezTo>
                <a:cubicBezTo>
                  <a:pt x="0" y="455948"/>
                  <a:pt x="455949" y="0"/>
                  <a:pt x="10183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51EAC0D-ECCE-4FF3-8DD9-7FDCDCB682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5101" y="1178631"/>
            <a:ext cx="2036784" cy="2036780"/>
          </a:xfrm>
          <a:custGeom>
            <a:avLst/>
            <a:gdLst>
              <a:gd name="connsiteX0" fmla="*/ 1018392 w 2036784"/>
              <a:gd name="connsiteY0" fmla="*/ 0 h 2036780"/>
              <a:gd name="connsiteX1" fmla="*/ 2036784 w 2036784"/>
              <a:gd name="connsiteY1" fmla="*/ 1018390 h 2036780"/>
              <a:gd name="connsiteX2" fmla="*/ 1018392 w 2036784"/>
              <a:gd name="connsiteY2" fmla="*/ 2036780 h 2036780"/>
              <a:gd name="connsiteX3" fmla="*/ 0 w 2036784"/>
              <a:gd name="connsiteY3" fmla="*/ 1018390 h 2036780"/>
              <a:gd name="connsiteX4" fmla="*/ 1018392 w 2036784"/>
              <a:gd name="connsiteY4" fmla="*/ 0 h 203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784" h="2036780">
                <a:moveTo>
                  <a:pt x="1018392" y="0"/>
                </a:moveTo>
                <a:cubicBezTo>
                  <a:pt x="1580835" y="0"/>
                  <a:pt x="2036784" y="455948"/>
                  <a:pt x="2036784" y="1018390"/>
                </a:cubicBezTo>
                <a:cubicBezTo>
                  <a:pt x="2036784" y="1580832"/>
                  <a:pt x="1580835" y="2036780"/>
                  <a:pt x="1018392" y="2036780"/>
                </a:cubicBezTo>
                <a:cubicBezTo>
                  <a:pt x="455949" y="2036780"/>
                  <a:pt x="0" y="1580832"/>
                  <a:pt x="0" y="1018390"/>
                </a:cubicBezTo>
                <a:cubicBezTo>
                  <a:pt x="0" y="455948"/>
                  <a:pt x="455949" y="0"/>
                  <a:pt x="10183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8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E5C5F39-7C0D-4295-9160-91355520F5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21714" y="3076061"/>
            <a:ext cx="1364344" cy="1364340"/>
          </a:xfrm>
          <a:custGeom>
            <a:avLst/>
            <a:gdLst>
              <a:gd name="connsiteX0" fmla="*/ 682172 w 1364344"/>
              <a:gd name="connsiteY0" fmla="*/ 0 h 1364340"/>
              <a:gd name="connsiteX1" fmla="*/ 1364344 w 1364344"/>
              <a:gd name="connsiteY1" fmla="*/ 682170 h 1364340"/>
              <a:gd name="connsiteX2" fmla="*/ 682172 w 1364344"/>
              <a:gd name="connsiteY2" fmla="*/ 1364340 h 1364340"/>
              <a:gd name="connsiteX3" fmla="*/ 0 w 1364344"/>
              <a:gd name="connsiteY3" fmla="*/ 682170 h 1364340"/>
              <a:gd name="connsiteX4" fmla="*/ 682172 w 1364344"/>
              <a:gd name="connsiteY4" fmla="*/ 0 h 136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344" h="1364340">
                <a:moveTo>
                  <a:pt x="682172" y="0"/>
                </a:moveTo>
                <a:cubicBezTo>
                  <a:pt x="1058926" y="0"/>
                  <a:pt x="1364344" y="305418"/>
                  <a:pt x="1364344" y="682170"/>
                </a:cubicBezTo>
                <a:cubicBezTo>
                  <a:pt x="1364344" y="1058923"/>
                  <a:pt x="1058926" y="1364340"/>
                  <a:pt x="682172" y="1364340"/>
                </a:cubicBezTo>
                <a:cubicBezTo>
                  <a:pt x="305419" y="1364340"/>
                  <a:pt x="0" y="1058923"/>
                  <a:pt x="0" y="682170"/>
                </a:cubicBezTo>
                <a:cubicBezTo>
                  <a:pt x="0" y="305418"/>
                  <a:pt x="305419" y="0"/>
                  <a:pt x="6821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D35A561-0ECE-4D9D-8E65-20B41D1BAD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67542" y="3076061"/>
            <a:ext cx="1364344" cy="1364340"/>
          </a:xfrm>
          <a:custGeom>
            <a:avLst/>
            <a:gdLst>
              <a:gd name="connsiteX0" fmla="*/ 682172 w 1364344"/>
              <a:gd name="connsiteY0" fmla="*/ 0 h 1364340"/>
              <a:gd name="connsiteX1" fmla="*/ 1364344 w 1364344"/>
              <a:gd name="connsiteY1" fmla="*/ 682170 h 1364340"/>
              <a:gd name="connsiteX2" fmla="*/ 682172 w 1364344"/>
              <a:gd name="connsiteY2" fmla="*/ 1364340 h 1364340"/>
              <a:gd name="connsiteX3" fmla="*/ 0 w 1364344"/>
              <a:gd name="connsiteY3" fmla="*/ 682170 h 1364340"/>
              <a:gd name="connsiteX4" fmla="*/ 682172 w 1364344"/>
              <a:gd name="connsiteY4" fmla="*/ 0 h 136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344" h="1364340">
                <a:moveTo>
                  <a:pt x="682172" y="0"/>
                </a:moveTo>
                <a:cubicBezTo>
                  <a:pt x="1058926" y="0"/>
                  <a:pt x="1364344" y="305418"/>
                  <a:pt x="1364344" y="682170"/>
                </a:cubicBezTo>
                <a:cubicBezTo>
                  <a:pt x="1364344" y="1058923"/>
                  <a:pt x="1058926" y="1364340"/>
                  <a:pt x="682172" y="1364340"/>
                </a:cubicBezTo>
                <a:cubicBezTo>
                  <a:pt x="305419" y="1364340"/>
                  <a:pt x="0" y="1058923"/>
                  <a:pt x="0" y="682170"/>
                </a:cubicBezTo>
                <a:cubicBezTo>
                  <a:pt x="0" y="305418"/>
                  <a:pt x="305419" y="0"/>
                  <a:pt x="6821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8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11E3C5-6728-46C1-BC0D-9FAFA106AC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58537" y="4745254"/>
            <a:ext cx="1112614" cy="1110894"/>
          </a:xfrm>
          <a:custGeom>
            <a:avLst/>
            <a:gdLst>
              <a:gd name="connsiteX0" fmla="*/ 556307 w 1112614"/>
              <a:gd name="connsiteY0" fmla="*/ 0 h 1110894"/>
              <a:gd name="connsiteX1" fmla="*/ 1112614 w 1112614"/>
              <a:gd name="connsiteY1" fmla="*/ 555447 h 1110894"/>
              <a:gd name="connsiteX2" fmla="*/ 556307 w 1112614"/>
              <a:gd name="connsiteY2" fmla="*/ 1110894 h 1110894"/>
              <a:gd name="connsiteX3" fmla="*/ 0 w 1112614"/>
              <a:gd name="connsiteY3" fmla="*/ 555447 h 1110894"/>
              <a:gd name="connsiteX4" fmla="*/ 556307 w 1112614"/>
              <a:gd name="connsiteY4" fmla="*/ 0 h 111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614" h="1110894">
                <a:moveTo>
                  <a:pt x="556307" y="0"/>
                </a:moveTo>
                <a:cubicBezTo>
                  <a:pt x="863547" y="0"/>
                  <a:pt x="1112614" y="248682"/>
                  <a:pt x="1112614" y="555447"/>
                </a:cubicBezTo>
                <a:cubicBezTo>
                  <a:pt x="1112614" y="862212"/>
                  <a:pt x="863547" y="1110894"/>
                  <a:pt x="556307" y="1110894"/>
                </a:cubicBezTo>
                <a:cubicBezTo>
                  <a:pt x="249067" y="1110894"/>
                  <a:pt x="0" y="862212"/>
                  <a:pt x="0" y="555447"/>
                </a:cubicBezTo>
                <a:cubicBezTo>
                  <a:pt x="0" y="248682"/>
                  <a:pt x="249067" y="0"/>
                  <a:pt x="5563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5E2150C-4555-41EF-A75D-05A64CB5C1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95021" y="2833187"/>
            <a:ext cx="1484286" cy="1481992"/>
          </a:xfrm>
          <a:custGeom>
            <a:avLst/>
            <a:gdLst>
              <a:gd name="connsiteX0" fmla="*/ 742143 w 1484286"/>
              <a:gd name="connsiteY0" fmla="*/ 0 h 1481992"/>
              <a:gd name="connsiteX1" fmla="*/ 1484286 w 1484286"/>
              <a:gd name="connsiteY1" fmla="*/ 740996 h 1481992"/>
              <a:gd name="connsiteX2" fmla="*/ 742143 w 1484286"/>
              <a:gd name="connsiteY2" fmla="*/ 1481992 h 1481992"/>
              <a:gd name="connsiteX3" fmla="*/ 0 w 1484286"/>
              <a:gd name="connsiteY3" fmla="*/ 740996 h 1481992"/>
              <a:gd name="connsiteX4" fmla="*/ 742143 w 1484286"/>
              <a:gd name="connsiteY4" fmla="*/ 0 h 14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4286" h="1481992">
                <a:moveTo>
                  <a:pt x="742143" y="0"/>
                </a:moveTo>
                <a:cubicBezTo>
                  <a:pt x="1152017" y="0"/>
                  <a:pt x="1484286" y="331755"/>
                  <a:pt x="1484286" y="740996"/>
                </a:cubicBezTo>
                <a:cubicBezTo>
                  <a:pt x="1484286" y="1150237"/>
                  <a:pt x="1152017" y="1481992"/>
                  <a:pt x="742143" y="1481992"/>
                </a:cubicBezTo>
                <a:cubicBezTo>
                  <a:pt x="332269" y="1481992"/>
                  <a:pt x="0" y="1150237"/>
                  <a:pt x="0" y="740996"/>
                </a:cubicBezTo>
                <a:cubicBezTo>
                  <a:pt x="0" y="331755"/>
                  <a:pt x="332269" y="0"/>
                  <a:pt x="7421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A4CE600-22B5-4348-9640-C4E71BB317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58537" y="1438475"/>
            <a:ext cx="1112614" cy="1110894"/>
          </a:xfrm>
          <a:custGeom>
            <a:avLst/>
            <a:gdLst>
              <a:gd name="connsiteX0" fmla="*/ 556307 w 1112614"/>
              <a:gd name="connsiteY0" fmla="*/ 0 h 1110894"/>
              <a:gd name="connsiteX1" fmla="*/ 1112614 w 1112614"/>
              <a:gd name="connsiteY1" fmla="*/ 555447 h 1110894"/>
              <a:gd name="connsiteX2" fmla="*/ 556307 w 1112614"/>
              <a:gd name="connsiteY2" fmla="*/ 1110894 h 1110894"/>
              <a:gd name="connsiteX3" fmla="*/ 0 w 1112614"/>
              <a:gd name="connsiteY3" fmla="*/ 555447 h 1110894"/>
              <a:gd name="connsiteX4" fmla="*/ 556307 w 1112614"/>
              <a:gd name="connsiteY4" fmla="*/ 0 h 111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614" h="1110894">
                <a:moveTo>
                  <a:pt x="556307" y="0"/>
                </a:moveTo>
                <a:cubicBezTo>
                  <a:pt x="863547" y="0"/>
                  <a:pt x="1112614" y="248682"/>
                  <a:pt x="1112614" y="555447"/>
                </a:cubicBezTo>
                <a:cubicBezTo>
                  <a:pt x="1112614" y="862212"/>
                  <a:pt x="863547" y="1110894"/>
                  <a:pt x="556307" y="1110894"/>
                </a:cubicBezTo>
                <a:cubicBezTo>
                  <a:pt x="249067" y="1110894"/>
                  <a:pt x="0" y="862212"/>
                  <a:pt x="0" y="555447"/>
                </a:cubicBezTo>
                <a:cubicBezTo>
                  <a:pt x="0" y="248682"/>
                  <a:pt x="249067" y="0"/>
                  <a:pt x="5563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7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9436-42CA-47E6-9B45-1CDFCF5B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A053-CF3D-4A12-99D9-3A3AE468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5286-7AFC-4E46-B004-EED48C26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E8BB-9BBC-44D1-B7CE-0B95414B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97B7A-F8ED-4895-9F20-993D2751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9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8B4D6AA0-1484-42DA-894E-C1D911E052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620" y="1018395"/>
            <a:ext cx="7234176" cy="348103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1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7095E4-D70A-47E6-A322-18734948AC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798595" y="1589822"/>
            <a:ext cx="7084006" cy="42198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3C652E7-9479-448B-BAD1-975D847132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4438" y="1064989"/>
            <a:ext cx="6665912" cy="133826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235E2E0B-F161-4411-9C21-4F2996C86C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24438" y="2552326"/>
            <a:ext cx="6665912" cy="133826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D552977B-8413-40BC-B91B-43396EBD8E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24438" y="4026243"/>
            <a:ext cx="6665912" cy="13382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2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CED995B8-106B-4492-A267-932404AC0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378743"/>
            <a:ext cx="6572250" cy="41005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F80699F-242A-48CD-A18B-5B0BC65235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59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9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EC2EC18-3311-4704-A7DB-62F8C34AAC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44522"/>
            <a:ext cx="12192000" cy="456895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1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18CB76A9-D763-4CAA-98A0-885B308ED8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370" y="-1"/>
            <a:ext cx="6734630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8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83B0A47-04C3-494E-8396-75FDC50969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112"/>
            <a:ext cx="5640118" cy="41379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5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4B410C4-30CD-4111-B641-D77F7735E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18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2A48A-C971-4F80-91D9-DB422D9B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DBFD0-D509-453B-80F9-7570B60E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85C27-242A-4D85-BB30-1AB406FD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181-58AD-4979-B2D5-BF274DD1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90B7-23F2-4211-8E08-9926758C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5D52-D15C-4A69-AF19-71469F01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10EC-8F33-4AC8-954B-3D016E2D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A51F-BD88-447E-A0F0-A3F0FA17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C0FF1E17-A066-437B-90DA-D2C626BF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0798" y="0"/>
            <a:ext cx="5791201" cy="6858000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39DB53F-CE7C-47D8-B311-8FBCC58FEA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378743"/>
            <a:ext cx="6572250" cy="41005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A2008C-446E-4ADE-883F-E65AF199E5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25161" y="3476661"/>
            <a:ext cx="3309906" cy="2816360"/>
          </a:xfrm>
          <a:custGeom>
            <a:avLst/>
            <a:gdLst>
              <a:gd name="connsiteX0" fmla="*/ 100037 w 3309906"/>
              <a:gd name="connsiteY0" fmla="*/ 0 h 2816360"/>
              <a:gd name="connsiteX1" fmla="*/ 3209869 w 3309906"/>
              <a:gd name="connsiteY1" fmla="*/ 0 h 2816360"/>
              <a:gd name="connsiteX2" fmla="*/ 3309906 w 3309906"/>
              <a:gd name="connsiteY2" fmla="*/ 100037 h 2816360"/>
              <a:gd name="connsiteX3" fmla="*/ 3309906 w 3309906"/>
              <a:gd name="connsiteY3" fmla="*/ 2716323 h 2816360"/>
              <a:gd name="connsiteX4" fmla="*/ 3209869 w 3309906"/>
              <a:gd name="connsiteY4" fmla="*/ 2816360 h 2816360"/>
              <a:gd name="connsiteX5" fmla="*/ 100037 w 3309906"/>
              <a:gd name="connsiteY5" fmla="*/ 2816360 h 2816360"/>
              <a:gd name="connsiteX6" fmla="*/ 0 w 3309906"/>
              <a:gd name="connsiteY6" fmla="*/ 2716323 h 2816360"/>
              <a:gd name="connsiteX7" fmla="*/ 0 w 3309906"/>
              <a:gd name="connsiteY7" fmla="*/ 100037 h 2816360"/>
              <a:gd name="connsiteX8" fmla="*/ 100037 w 3309906"/>
              <a:gd name="connsiteY8" fmla="*/ 0 h 281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9906" h="2816360">
                <a:moveTo>
                  <a:pt x="100037" y="0"/>
                </a:moveTo>
                <a:lnTo>
                  <a:pt x="3209869" y="0"/>
                </a:lnTo>
                <a:cubicBezTo>
                  <a:pt x="3265118" y="0"/>
                  <a:pt x="3309906" y="44788"/>
                  <a:pt x="3309906" y="100037"/>
                </a:cubicBezTo>
                <a:lnTo>
                  <a:pt x="3309906" y="2716323"/>
                </a:lnTo>
                <a:cubicBezTo>
                  <a:pt x="3309906" y="2771572"/>
                  <a:pt x="3265118" y="2816360"/>
                  <a:pt x="3209869" y="2816360"/>
                </a:cubicBezTo>
                <a:lnTo>
                  <a:pt x="100037" y="2816360"/>
                </a:lnTo>
                <a:cubicBezTo>
                  <a:pt x="44788" y="2816360"/>
                  <a:pt x="0" y="2771572"/>
                  <a:pt x="0" y="2716323"/>
                </a:cubicBezTo>
                <a:lnTo>
                  <a:pt x="0" y="100037"/>
                </a:lnTo>
                <a:cubicBezTo>
                  <a:pt x="0" y="44788"/>
                  <a:pt x="44788" y="0"/>
                  <a:pt x="1000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DC69DF4-8AC3-49FF-8706-2A801203D6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0799" y="0"/>
            <a:ext cx="5791201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985F-3846-4E79-AAC4-26735938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70B-7D50-437E-9317-7D394A3B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769F0-F092-4492-A21B-A6D22C6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9D0-0143-447A-B403-A74C206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1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307D4-BD8E-4FBE-8420-E9A9EB2B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431"/>
            <a:ext cx="10515600" cy="1325563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0" lvl="0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45BF-8EED-4389-9468-2EC9BA18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54993"/>
            <a:ext cx="10515600" cy="4021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0BAC-7CBE-47B2-8CB6-7A7852663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FE0F-5551-481C-B40B-B279CA216A2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7963-E50F-4F96-9D6F-073F35458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D51A-D845-4AE4-815B-DBD73E7C0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3A0C-FF21-48A9-915F-9442462B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  <p:sldLayoutId id="2147483672" r:id="rId12"/>
    <p:sldLayoutId id="2147483671" r:id="rId13"/>
    <p:sldLayoutId id="2147483670" r:id="rId14"/>
    <p:sldLayoutId id="2147483669" r:id="rId15"/>
    <p:sldLayoutId id="2147483668" r:id="rId16"/>
    <p:sldLayoutId id="2147483667" r:id="rId17"/>
    <p:sldLayoutId id="2147483666" r:id="rId18"/>
    <p:sldLayoutId id="2147483665" r:id="rId19"/>
    <p:sldLayoutId id="2147483664" r:id="rId20"/>
    <p:sldLayoutId id="2147483663" r:id="rId21"/>
    <p:sldLayoutId id="2147483662" r:id="rId22"/>
    <p:sldLayoutId id="2147483661" r:id="rId23"/>
    <p:sldLayoutId id="2147483660" r:id="rId24"/>
    <p:sldLayoutId id="2147483659" r:id="rId25"/>
    <p:sldLayoutId id="2147483658" r:id="rId26"/>
    <p:sldLayoutId id="2147483657" r:id="rId27"/>
    <p:sldLayoutId id="2147483656" r:id="rId28"/>
    <p:sldLayoutId id="214748365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0">
          <a:solidFill>
            <a:schemeClr val="bg1"/>
          </a:solidFill>
          <a:latin typeface="Playfair Display" pitchFamily="2" charset="0"/>
          <a:ea typeface="Open Sans" panose="020B0606030504020204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22AD2-8158-4170-BAC7-D9D33A83B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32FC2-2652-4DDD-8FB9-0937A5369705}"/>
              </a:ext>
            </a:extLst>
          </p:cNvPr>
          <p:cNvSpPr/>
          <p:nvPr/>
        </p:nvSpPr>
        <p:spPr>
          <a:xfrm>
            <a:off x="0" y="-5302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F1E2E">
                  <a:alpha val="70000"/>
                </a:srgbClr>
              </a:gs>
              <a:gs pos="100000">
                <a:srgbClr val="0F1E2E">
                  <a:alpha val="9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3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A5461B-DCDD-4B80-B8A8-1D4149F51BCC}"/>
              </a:ext>
            </a:extLst>
          </p:cNvPr>
          <p:cNvGrpSpPr/>
          <p:nvPr/>
        </p:nvGrpSpPr>
        <p:grpSpPr>
          <a:xfrm>
            <a:off x="1157338" y="966008"/>
            <a:ext cx="9938794" cy="4915380"/>
            <a:chOff x="3638310" y="966008"/>
            <a:chExt cx="6122616" cy="491538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4EA06D-77AC-435E-8FA2-B9C6C4F35452}"/>
                </a:ext>
              </a:extLst>
            </p:cNvPr>
            <p:cNvSpPr/>
            <p:nvPr/>
          </p:nvSpPr>
          <p:spPr>
            <a:xfrm>
              <a:off x="3638310" y="966008"/>
              <a:ext cx="4915382" cy="491538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alpha val="0"/>
                  </a:schemeClr>
                </a:gs>
                <a:gs pos="0">
                  <a:schemeClr val="accent2">
                    <a:alpha val="4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9" tIns="45649" rIns="91299" bIns="45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287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57D32C-5947-437B-8A65-139391E23B23}"/>
                </a:ext>
              </a:extLst>
            </p:cNvPr>
            <p:cNvSpPr/>
            <p:nvPr/>
          </p:nvSpPr>
          <p:spPr>
            <a:xfrm>
              <a:off x="4845544" y="966008"/>
              <a:ext cx="4915382" cy="491538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alpha val="0"/>
                  </a:schemeClr>
                </a:gs>
                <a:gs pos="0">
                  <a:schemeClr val="bg1">
                    <a:alpha val="2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299" tIns="45649" rIns="91299" bIns="45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2873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EA083A-8FA4-4B73-99F5-A2C270BC181C}"/>
              </a:ext>
            </a:extLst>
          </p:cNvPr>
          <p:cNvGrpSpPr/>
          <p:nvPr/>
        </p:nvGrpSpPr>
        <p:grpSpPr>
          <a:xfrm>
            <a:off x="5744901" y="2189308"/>
            <a:ext cx="702198" cy="833420"/>
            <a:chOff x="5744901" y="2189308"/>
            <a:chExt cx="702198" cy="8334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BA3A6C0-9FB5-4056-9C0B-4EB7E7231FCE}"/>
                </a:ext>
              </a:extLst>
            </p:cNvPr>
            <p:cNvGrpSpPr/>
            <p:nvPr/>
          </p:nvGrpSpPr>
          <p:grpSpPr>
            <a:xfrm>
              <a:off x="5744901" y="2189308"/>
              <a:ext cx="319180" cy="833420"/>
              <a:chOff x="5805461" y="2576336"/>
              <a:chExt cx="264126" cy="689666"/>
            </a:xfrm>
            <a:solidFill>
              <a:schemeClr val="bg1"/>
            </a:solidFill>
          </p:grpSpPr>
          <p:sp>
            <p:nvSpPr>
              <p:cNvPr id="7" name="Freeform 597">
                <a:extLst>
                  <a:ext uri="{FF2B5EF4-FFF2-40B4-BE49-F238E27FC236}">
                    <a16:creationId xmlns:a16="http://schemas.microsoft.com/office/drawing/2014/main" id="{A9B121D3-6984-4701-9485-F66BB3183B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7417" y="2930462"/>
                <a:ext cx="260213" cy="335540"/>
              </a:xfrm>
              <a:custGeom>
                <a:avLst/>
                <a:gdLst>
                  <a:gd name="T0" fmla="*/ 0 w 800"/>
                  <a:gd name="T1" fmla="*/ 1028 h 1028"/>
                  <a:gd name="T2" fmla="*/ 114 w 800"/>
                  <a:gd name="T3" fmla="*/ 685 h 1028"/>
                  <a:gd name="T4" fmla="*/ 228 w 800"/>
                  <a:gd name="T5" fmla="*/ 742 h 1028"/>
                  <a:gd name="T6" fmla="*/ 230 w 800"/>
                  <a:gd name="T7" fmla="*/ 754 h 1028"/>
                  <a:gd name="T8" fmla="*/ 238 w 800"/>
                  <a:gd name="T9" fmla="*/ 774 h 1028"/>
                  <a:gd name="T10" fmla="*/ 254 w 800"/>
                  <a:gd name="T11" fmla="*/ 790 h 1028"/>
                  <a:gd name="T12" fmla="*/ 274 w 800"/>
                  <a:gd name="T13" fmla="*/ 798 h 1028"/>
                  <a:gd name="T14" fmla="*/ 286 w 800"/>
                  <a:gd name="T15" fmla="*/ 800 h 1028"/>
                  <a:gd name="T16" fmla="*/ 308 w 800"/>
                  <a:gd name="T17" fmla="*/ 795 h 1028"/>
                  <a:gd name="T18" fmla="*/ 326 w 800"/>
                  <a:gd name="T19" fmla="*/ 782 h 1028"/>
                  <a:gd name="T20" fmla="*/ 338 w 800"/>
                  <a:gd name="T21" fmla="*/ 765 h 1028"/>
                  <a:gd name="T22" fmla="*/ 343 w 800"/>
                  <a:gd name="T23" fmla="*/ 742 h 1028"/>
                  <a:gd name="T24" fmla="*/ 457 w 800"/>
                  <a:gd name="T25" fmla="*/ 685 h 1028"/>
                  <a:gd name="T26" fmla="*/ 457 w 800"/>
                  <a:gd name="T27" fmla="*/ 742 h 1028"/>
                  <a:gd name="T28" fmla="*/ 461 w 800"/>
                  <a:gd name="T29" fmla="*/ 765 h 1028"/>
                  <a:gd name="T30" fmla="*/ 474 w 800"/>
                  <a:gd name="T31" fmla="*/ 782 h 1028"/>
                  <a:gd name="T32" fmla="*/ 491 w 800"/>
                  <a:gd name="T33" fmla="*/ 795 h 1028"/>
                  <a:gd name="T34" fmla="*/ 514 w 800"/>
                  <a:gd name="T35" fmla="*/ 800 h 1028"/>
                  <a:gd name="T36" fmla="*/ 525 w 800"/>
                  <a:gd name="T37" fmla="*/ 798 h 1028"/>
                  <a:gd name="T38" fmla="*/ 545 w 800"/>
                  <a:gd name="T39" fmla="*/ 790 h 1028"/>
                  <a:gd name="T40" fmla="*/ 561 w 800"/>
                  <a:gd name="T41" fmla="*/ 774 h 1028"/>
                  <a:gd name="T42" fmla="*/ 570 w 800"/>
                  <a:gd name="T43" fmla="*/ 754 h 1028"/>
                  <a:gd name="T44" fmla="*/ 571 w 800"/>
                  <a:gd name="T45" fmla="*/ 685 h 1028"/>
                  <a:gd name="T46" fmla="*/ 685 w 800"/>
                  <a:gd name="T47" fmla="*/ 1028 h 1028"/>
                  <a:gd name="T48" fmla="*/ 800 w 800"/>
                  <a:gd name="T49" fmla="*/ 0 h 1028"/>
                  <a:gd name="T50" fmla="*/ 114 w 800"/>
                  <a:gd name="T51" fmla="*/ 628 h 1028"/>
                  <a:gd name="T52" fmla="*/ 228 w 800"/>
                  <a:gd name="T53" fmla="*/ 514 h 1028"/>
                  <a:gd name="T54" fmla="*/ 114 w 800"/>
                  <a:gd name="T55" fmla="*/ 628 h 1028"/>
                  <a:gd name="T56" fmla="*/ 343 w 800"/>
                  <a:gd name="T57" fmla="*/ 514 h 1028"/>
                  <a:gd name="T58" fmla="*/ 457 w 800"/>
                  <a:gd name="T59" fmla="*/ 628 h 1028"/>
                  <a:gd name="T60" fmla="*/ 685 w 800"/>
                  <a:gd name="T61" fmla="*/ 628 h 1028"/>
                  <a:gd name="T62" fmla="*/ 571 w 800"/>
                  <a:gd name="T63" fmla="*/ 514 h 1028"/>
                  <a:gd name="T64" fmla="*/ 685 w 800"/>
                  <a:gd name="T65" fmla="*/ 628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1028">
                    <a:moveTo>
                      <a:pt x="0" y="0"/>
                    </a:moveTo>
                    <a:lnTo>
                      <a:pt x="0" y="1028"/>
                    </a:lnTo>
                    <a:lnTo>
                      <a:pt x="114" y="1028"/>
                    </a:lnTo>
                    <a:lnTo>
                      <a:pt x="114" y="685"/>
                    </a:lnTo>
                    <a:lnTo>
                      <a:pt x="228" y="685"/>
                    </a:lnTo>
                    <a:lnTo>
                      <a:pt x="228" y="742"/>
                    </a:lnTo>
                    <a:lnTo>
                      <a:pt x="228" y="742"/>
                    </a:lnTo>
                    <a:lnTo>
                      <a:pt x="230" y="754"/>
                    </a:lnTo>
                    <a:lnTo>
                      <a:pt x="233" y="765"/>
                    </a:lnTo>
                    <a:lnTo>
                      <a:pt x="238" y="774"/>
                    </a:lnTo>
                    <a:lnTo>
                      <a:pt x="246" y="782"/>
                    </a:lnTo>
                    <a:lnTo>
                      <a:pt x="254" y="790"/>
                    </a:lnTo>
                    <a:lnTo>
                      <a:pt x="263" y="795"/>
                    </a:lnTo>
                    <a:lnTo>
                      <a:pt x="274" y="798"/>
                    </a:lnTo>
                    <a:lnTo>
                      <a:pt x="286" y="800"/>
                    </a:lnTo>
                    <a:lnTo>
                      <a:pt x="286" y="800"/>
                    </a:lnTo>
                    <a:lnTo>
                      <a:pt x="297" y="798"/>
                    </a:lnTo>
                    <a:lnTo>
                      <a:pt x="308" y="795"/>
                    </a:lnTo>
                    <a:lnTo>
                      <a:pt x="317" y="790"/>
                    </a:lnTo>
                    <a:lnTo>
                      <a:pt x="326" y="782"/>
                    </a:lnTo>
                    <a:lnTo>
                      <a:pt x="333" y="774"/>
                    </a:lnTo>
                    <a:lnTo>
                      <a:pt x="338" y="765"/>
                    </a:lnTo>
                    <a:lnTo>
                      <a:pt x="341" y="754"/>
                    </a:lnTo>
                    <a:lnTo>
                      <a:pt x="343" y="742"/>
                    </a:lnTo>
                    <a:lnTo>
                      <a:pt x="343" y="685"/>
                    </a:lnTo>
                    <a:lnTo>
                      <a:pt x="457" y="685"/>
                    </a:lnTo>
                    <a:lnTo>
                      <a:pt x="457" y="742"/>
                    </a:lnTo>
                    <a:lnTo>
                      <a:pt x="457" y="742"/>
                    </a:lnTo>
                    <a:lnTo>
                      <a:pt x="458" y="754"/>
                    </a:lnTo>
                    <a:lnTo>
                      <a:pt x="461" y="765"/>
                    </a:lnTo>
                    <a:lnTo>
                      <a:pt x="467" y="774"/>
                    </a:lnTo>
                    <a:lnTo>
                      <a:pt x="474" y="782"/>
                    </a:lnTo>
                    <a:lnTo>
                      <a:pt x="483" y="790"/>
                    </a:lnTo>
                    <a:lnTo>
                      <a:pt x="491" y="795"/>
                    </a:lnTo>
                    <a:lnTo>
                      <a:pt x="503" y="798"/>
                    </a:lnTo>
                    <a:lnTo>
                      <a:pt x="514" y="800"/>
                    </a:lnTo>
                    <a:lnTo>
                      <a:pt x="514" y="800"/>
                    </a:lnTo>
                    <a:lnTo>
                      <a:pt x="525" y="798"/>
                    </a:lnTo>
                    <a:lnTo>
                      <a:pt x="537" y="795"/>
                    </a:lnTo>
                    <a:lnTo>
                      <a:pt x="545" y="790"/>
                    </a:lnTo>
                    <a:lnTo>
                      <a:pt x="554" y="782"/>
                    </a:lnTo>
                    <a:lnTo>
                      <a:pt x="561" y="774"/>
                    </a:lnTo>
                    <a:lnTo>
                      <a:pt x="567" y="765"/>
                    </a:lnTo>
                    <a:lnTo>
                      <a:pt x="570" y="754"/>
                    </a:lnTo>
                    <a:lnTo>
                      <a:pt x="571" y="742"/>
                    </a:lnTo>
                    <a:lnTo>
                      <a:pt x="571" y="685"/>
                    </a:lnTo>
                    <a:lnTo>
                      <a:pt x="685" y="685"/>
                    </a:lnTo>
                    <a:lnTo>
                      <a:pt x="685" y="1028"/>
                    </a:lnTo>
                    <a:lnTo>
                      <a:pt x="800" y="1028"/>
                    </a:lnTo>
                    <a:lnTo>
                      <a:pt x="800" y="0"/>
                    </a:lnTo>
                    <a:lnTo>
                      <a:pt x="0" y="0"/>
                    </a:lnTo>
                    <a:close/>
                    <a:moveTo>
                      <a:pt x="114" y="628"/>
                    </a:moveTo>
                    <a:lnTo>
                      <a:pt x="114" y="514"/>
                    </a:lnTo>
                    <a:lnTo>
                      <a:pt x="228" y="514"/>
                    </a:lnTo>
                    <a:lnTo>
                      <a:pt x="228" y="628"/>
                    </a:lnTo>
                    <a:lnTo>
                      <a:pt x="114" y="628"/>
                    </a:lnTo>
                    <a:close/>
                    <a:moveTo>
                      <a:pt x="343" y="628"/>
                    </a:moveTo>
                    <a:lnTo>
                      <a:pt x="343" y="514"/>
                    </a:lnTo>
                    <a:lnTo>
                      <a:pt x="457" y="514"/>
                    </a:lnTo>
                    <a:lnTo>
                      <a:pt x="457" y="628"/>
                    </a:lnTo>
                    <a:lnTo>
                      <a:pt x="343" y="628"/>
                    </a:lnTo>
                    <a:close/>
                    <a:moveTo>
                      <a:pt x="685" y="628"/>
                    </a:moveTo>
                    <a:lnTo>
                      <a:pt x="571" y="628"/>
                    </a:lnTo>
                    <a:lnTo>
                      <a:pt x="571" y="514"/>
                    </a:lnTo>
                    <a:lnTo>
                      <a:pt x="685" y="514"/>
                    </a:lnTo>
                    <a:lnTo>
                      <a:pt x="685" y="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0">
                <a:extLst>
                  <a:ext uri="{FF2B5EF4-FFF2-40B4-BE49-F238E27FC236}">
                    <a16:creationId xmlns:a16="http://schemas.microsoft.com/office/drawing/2014/main" id="{E9264B06-2314-41C1-9B1F-7375453CD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569" y="2576336"/>
                <a:ext cx="93912" cy="93912"/>
              </a:xfrm>
              <a:custGeom>
                <a:avLst/>
                <a:gdLst>
                  <a:gd name="T0" fmla="*/ 286 w 286"/>
                  <a:gd name="T1" fmla="*/ 143 h 286"/>
                  <a:gd name="T2" fmla="*/ 283 w 286"/>
                  <a:gd name="T3" fmla="*/ 172 h 286"/>
                  <a:gd name="T4" fmla="*/ 274 w 286"/>
                  <a:gd name="T5" fmla="*/ 199 h 286"/>
                  <a:gd name="T6" fmla="*/ 261 w 286"/>
                  <a:gd name="T7" fmla="*/ 223 h 286"/>
                  <a:gd name="T8" fmla="*/ 244 w 286"/>
                  <a:gd name="T9" fmla="*/ 245 h 286"/>
                  <a:gd name="T10" fmla="*/ 223 w 286"/>
                  <a:gd name="T11" fmla="*/ 262 h 286"/>
                  <a:gd name="T12" fmla="*/ 198 w 286"/>
                  <a:gd name="T13" fmla="*/ 275 h 286"/>
                  <a:gd name="T14" fmla="*/ 171 w 286"/>
                  <a:gd name="T15" fmla="*/ 283 h 286"/>
                  <a:gd name="T16" fmla="*/ 143 w 286"/>
                  <a:gd name="T17" fmla="*/ 286 h 286"/>
                  <a:gd name="T18" fmla="*/ 128 w 286"/>
                  <a:gd name="T19" fmla="*/ 285 h 286"/>
                  <a:gd name="T20" fmla="*/ 100 w 286"/>
                  <a:gd name="T21" fmla="*/ 280 h 286"/>
                  <a:gd name="T22" fmla="*/ 74 w 286"/>
                  <a:gd name="T23" fmla="*/ 269 h 286"/>
                  <a:gd name="T24" fmla="*/ 51 w 286"/>
                  <a:gd name="T25" fmla="*/ 253 h 286"/>
                  <a:gd name="T26" fmla="*/ 33 w 286"/>
                  <a:gd name="T27" fmla="*/ 235 h 286"/>
                  <a:gd name="T28" fmla="*/ 17 w 286"/>
                  <a:gd name="T29" fmla="*/ 212 h 286"/>
                  <a:gd name="T30" fmla="*/ 6 w 286"/>
                  <a:gd name="T31" fmla="*/ 186 h 286"/>
                  <a:gd name="T32" fmla="*/ 1 w 286"/>
                  <a:gd name="T33" fmla="*/ 158 h 286"/>
                  <a:gd name="T34" fmla="*/ 0 w 286"/>
                  <a:gd name="T35" fmla="*/ 143 h 286"/>
                  <a:gd name="T36" fmla="*/ 3 w 286"/>
                  <a:gd name="T37" fmla="*/ 115 h 286"/>
                  <a:gd name="T38" fmla="*/ 11 w 286"/>
                  <a:gd name="T39" fmla="*/ 88 h 286"/>
                  <a:gd name="T40" fmla="*/ 24 w 286"/>
                  <a:gd name="T41" fmla="*/ 63 h 286"/>
                  <a:gd name="T42" fmla="*/ 41 w 286"/>
                  <a:gd name="T43" fmla="*/ 42 h 286"/>
                  <a:gd name="T44" fmla="*/ 63 w 286"/>
                  <a:gd name="T45" fmla="*/ 25 h 286"/>
                  <a:gd name="T46" fmla="*/ 87 w 286"/>
                  <a:gd name="T47" fmla="*/ 12 h 286"/>
                  <a:gd name="T48" fmla="*/ 114 w 286"/>
                  <a:gd name="T49" fmla="*/ 3 h 286"/>
                  <a:gd name="T50" fmla="*/ 143 w 286"/>
                  <a:gd name="T51" fmla="*/ 0 h 286"/>
                  <a:gd name="T52" fmla="*/ 157 w 286"/>
                  <a:gd name="T53" fmla="*/ 2 h 286"/>
                  <a:gd name="T54" fmla="*/ 186 w 286"/>
                  <a:gd name="T55" fmla="*/ 6 h 286"/>
                  <a:gd name="T56" fmla="*/ 211 w 286"/>
                  <a:gd name="T57" fmla="*/ 18 h 286"/>
                  <a:gd name="T58" fmla="*/ 234 w 286"/>
                  <a:gd name="T59" fmla="*/ 33 h 286"/>
                  <a:gd name="T60" fmla="*/ 253 w 286"/>
                  <a:gd name="T61" fmla="*/ 52 h 286"/>
                  <a:gd name="T62" fmla="*/ 268 w 286"/>
                  <a:gd name="T63" fmla="*/ 75 h 286"/>
                  <a:gd name="T64" fmla="*/ 280 w 286"/>
                  <a:gd name="T65" fmla="*/ 100 h 286"/>
                  <a:gd name="T66" fmla="*/ 284 w 286"/>
                  <a:gd name="T67" fmla="*/ 129 h 286"/>
                  <a:gd name="T68" fmla="*/ 286 w 286"/>
                  <a:gd name="T6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6" h="286">
                    <a:moveTo>
                      <a:pt x="286" y="143"/>
                    </a:moveTo>
                    <a:lnTo>
                      <a:pt x="286" y="143"/>
                    </a:lnTo>
                    <a:lnTo>
                      <a:pt x="284" y="158"/>
                    </a:lnTo>
                    <a:lnTo>
                      <a:pt x="283" y="172"/>
                    </a:lnTo>
                    <a:lnTo>
                      <a:pt x="280" y="186"/>
                    </a:lnTo>
                    <a:lnTo>
                      <a:pt x="274" y="199"/>
                    </a:lnTo>
                    <a:lnTo>
                      <a:pt x="268" y="212"/>
                    </a:lnTo>
                    <a:lnTo>
                      <a:pt x="261" y="223"/>
                    </a:lnTo>
                    <a:lnTo>
                      <a:pt x="253" y="235"/>
                    </a:lnTo>
                    <a:lnTo>
                      <a:pt x="244" y="245"/>
                    </a:lnTo>
                    <a:lnTo>
                      <a:pt x="234" y="253"/>
                    </a:lnTo>
                    <a:lnTo>
                      <a:pt x="223" y="262"/>
                    </a:lnTo>
                    <a:lnTo>
                      <a:pt x="211" y="269"/>
                    </a:lnTo>
                    <a:lnTo>
                      <a:pt x="198" y="275"/>
                    </a:lnTo>
                    <a:lnTo>
                      <a:pt x="186" y="280"/>
                    </a:lnTo>
                    <a:lnTo>
                      <a:pt x="171" y="283"/>
                    </a:lnTo>
                    <a:lnTo>
                      <a:pt x="157" y="285"/>
                    </a:lnTo>
                    <a:lnTo>
                      <a:pt x="143" y="286"/>
                    </a:lnTo>
                    <a:lnTo>
                      <a:pt x="143" y="286"/>
                    </a:lnTo>
                    <a:lnTo>
                      <a:pt x="128" y="285"/>
                    </a:lnTo>
                    <a:lnTo>
                      <a:pt x="114" y="283"/>
                    </a:lnTo>
                    <a:lnTo>
                      <a:pt x="100" y="280"/>
                    </a:lnTo>
                    <a:lnTo>
                      <a:pt x="87" y="275"/>
                    </a:lnTo>
                    <a:lnTo>
                      <a:pt x="74" y="269"/>
                    </a:lnTo>
                    <a:lnTo>
                      <a:pt x="63" y="262"/>
                    </a:lnTo>
                    <a:lnTo>
                      <a:pt x="51" y="253"/>
                    </a:lnTo>
                    <a:lnTo>
                      <a:pt x="41" y="245"/>
                    </a:lnTo>
                    <a:lnTo>
                      <a:pt x="33" y="235"/>
                    </a:lnTo>
                    <a:lnTo>
                      <a:pt x="24" y="223"/>
                    </a:lnTo>
                    <a:lnTo>
                      <a:pt x="17" y="212"/>
                    </a:lnTo>
                    <a:lnTo>
                      <a:pt x="11" y="199"/>
                    </a:lnTo>
                    <a:lnTo>
                      <a:pt x="6" y="186"/>
                    </a:lnTo>
                    <a:lnTo>
                      <a:pt x="3" y="172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3" y="115"/>
                    </a:lnTo>
                    <a:lnTo>
                      <a:pt x="6" y="100"/>
                    </a:lnTo>
                    <a:lnTo>
                      <a:pt x="11" y="88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3" y="52"/>
                    </a:lnTo>
                    <a:lnTo>
                      <a:pt x="41" y="42"/>
                    </a:lnTo>
                    <a:lnTo>
                      <a:pt x="51" y="33"/>
                    </a:lnTo>
                    <a:lnTo>
                      <a:pt x="63" y="25"/>
                    </a:lnTo>
                    <a:lnTo>
                      <a:pt x="74" y="18"/>
                    </a:lnTo>
                    <a:lnTo>
                      <a:pt x="87" y="12"/>
                    </a:lnTo>
                    <a:lnTo>
                      <a:pt x="100" y="6"/>
                    </a:lnTo>
                    <a:lnTo>
                      <a:pt x="114" y="3"/>
                    </a:lnTo>
                    <a:lnTo>
                      <a:pt x="128" y="2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57" y="2"/>
                    </a:lnTo>
                    <a:lnTo>
                      <a:pt x="171" y="3"/>
                    </a:lnTo>
                    <a:lnTo>
                      <a:pt x="186" y="6"/>
                    </a:lnTo>
                    <a:lnTo>
                      <a:pt x="198" y="12"/>
                    </a:lnTo>
                    <a:lnTo>
                      <a:pt x="211" y="18"/>
                    </a:lnTo>
                    <a:lnTo>
                      <a:pt x="223" y="25"/>
                    </a:lnTo>
                    <a:lnTo>
                      <a:pt x="234" y="33"/>
                    </a:lnTo>
                    <a:lnTo>
                      <a:pt x="244" y="42"/>
                    </a:lnTo>
                    <a:lnTo>
                      <a:pt x="253" y="52"/>
                    </a:lnTo>
                    <a:lnTo>
                      <a:pt x="261" y="63"/>
                    </a:lnTo>
                    <a:lnTo>
                      <a:pt x="268" y="75"/>
                    </a:lnTo>
                    <a:lnTo>
                      <a:pt x="274" y="88"/>
                    </a:lnTo>
                    <a:lnTo>
                      <a:pt x="280" y="100"/>
                    </a:lnTo>
                    <a:lnTo>
                      <a:pt x="283" y="115"/>
                    </a:lnTo>
                    <a:lnTo>
                      <a:pt x="284" y="129"/>
                    </a:lnTo>
                    <a:lnTo>
                      <a:pt x="286" y="143"/>
                    </a:lnTo>
                    <a:lnTo>
                      <a:pt x="286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>
                <a:extLst>
                  <a:ext uri="{FF2B5EF4-FFF2-40B4-BE49-F238E27FC236}">
                    <a16:creationId xmlns:a16="http://schemas.microsoft.com/office/drawing/2014/main" id="{3C945FB1-D3CD-4A55-843B-259E2149F5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5461" y="2707422"/>
                <a:ext cx="264126" cy="185867"/>
              </a:xfrm>
              <a:custGeom>
                <a:avLst/>
                <a:gdLst>
                  <a:gd name="T0" fmla="*/ 561 w 811"/>
                  <a:gd name="T1" fmla="*/ 100 h 572"/>
                  <a:gd name="T2" fmla="*/ 556 w 811"/>
                  <a:gd name="T3" fmla="*/ 90 h 572"/>
                  <a:gd name="T4" fmla="*/ 536 w 811"/>
                  <a:gd name="T5" fmla="*/ 60 h 572"/>
                  <a:gd name="T6" fmla="*/ 500 w 811"/>
                  <a:gd name="T7" fmla="*/ 29 h 572"/>
                  <a:gd name="T8" fmla="*/ 479 w 811"/>
                  <a:gd name="T9" fmla="*/ 16 h 572"/>
                  <a:gd name="T10" fmla="*/ 456 w 811"/>
                  <a:gd name="T11" fmla="*/ 7 h 572"/>
                  <a:gd name="T12" fmla="*/ 431 w 811"/>
                  <a:gd name="T13" fmla="*/ 2 h 572"/>
                  <a:gd name="T14" fmla="*/ 406 w 811"/>
                  <a:gd name="T15" fmla="*/ 0 h 572"/>
                  <a:gd name="T16" fmla="*/ 393 w 811"/>
                  <a:gd name="T17" fmla="*/ 0 h 572"/>
                  <a:gd name="T18" fmla="*/ 369 w 811"/>
                  <a:gd name="T19" fmla="*/ 5 h 572"/>
                  <a:gd name="T20" fmla="*/ 344 w 811"/>
                  <a:gd name="T21" fmla="*/ 12 h 572"/>
                  <a:gd name="T22" fmla="*/ 323 w 811"/>
                  <a:gd name="T23" fmla="*/ 22 h 572"/>
                  <a:gd name="T24" fmla="*/ 293 w 811"/>
                  <a:gd name="T25" fmla="*/ 43 h 572"/>
                  <a:gd name="T26" fmla="*/ 262 w 811"/>
                  <a:gd name="T27" fmla="*/ 79 h 572"/>
                  <a:gd name="T28" fmla="*/ 250 w 811"/>
                  <a:gd name="T29" fmla="*/ 100 h 572"/>
                  <a:gd name="T30" fmla="*/ 17 w 811"/>
                  <a:gd name="T31" fmla="*/ 436 h 572"/>
                  <a:gd name="T32" fmla="*/ 5 w 811"/>
                  <a:gd name="T33" fmla="*/ 460 h 572"/>
                  <a:gd name="T34" fmla="*/ 0 w 811"/>
                  <a:gd name="T35" fmla="*/ 489 h 572"/>
                  <a:gd name="T36" fmla="*/ 0 w 811"/>
                  <a:gd name="T37" fmla="*/ 497 h 572"/>
                  <a:gd name="T38" fmla="*/ 5 w 811"/>
                  <a:gd name="T39" fmla="*/ 516 h 572"/>
                  <a:gd name="T40" fmla="*/ 9 w 811"/>
                  <a:gd name="T41" fmla="*/ 524 h 572"/>
                  <a:gd name="T42" fmla="*/ 19 w 811"/>
                  <a:gd name="T43" fmla="*/ 540 h 572"/>
                  <a:gd name="T44" fmla="*/ 32 w 811"/>
                  <a:gd name="T45" fmla="*/ 553 h 572"/>
                  <a:gd name="T46" fmla="*/ 39 w 811"/>
                  <a:gd name="T47" fmla="*/ 557 h 572"/>
                  <a:gd name="T48" fmla="*/ 62 w 811"/>
                  <a:gd name="T49" fmla="*/ 567 h 572"/>
                  <a:gd name="T50" fmla="*/ 92 w 811"/>
                  <a:gd name="T51" fmla="*/ 572 h 572"/>
                  <a:gd name="T52" fmla="*/ 234 w 811"/>
                  <a:gd name="T53" fmla="*/ 572 h 572"/>
                  <a:gd name="T54" fmla="*/ 577 w 811"/>
                  <a:gd name="T55" fmla="*/ 572 h 572"/>
                  <a:gd name="T56" fmla="*/ 720 w 811"/>
                  <a:gd name="T57" fmla="*/ 572 h 572"/>
                  <a:gd name="T58" fmla="*/ 750 w 811"/>
                  <a:gd name="T59" fmla="*/ 567 h 572"/>
                  <a:gd name="T60" fmla="*/ 773 w 811"/>
                  <a:gd name="T61" fmla="*/ 557 h 572"/>
                  <a:gd name="T62" fmla="*/ 780 w 811"/>
                  <a:gd name="T63" fmla="*/ 553 h 572"/>
                  <a:gd name="T64" fmla="*/ 793 w 811"/>
                  <a:gd name="T65" fmla="*/ 540 h 572"/>
                  <a:gd name="T66" fmla="*/ 803 w 811"/>
                  <a:gd name="T67" fmla="*/ 524 h 572"/>
                  <a:gd name="T68" fmla="*/ 807 w 811"/>
                  <a:gd name="T69" fmla="*/ 516 h 572"/>
                  <a:gd name="T70" fmla="*/ 811 w 811"/>
                  <a:gd name="T71" fmla="*/ 497 h 572"/>
                  <a:gd name="T72" fmla="*/ 811 w 811"/>
                  <a:gd name="T73" fmla="*/ 489 h 572"/>
                  <a:gd name="T74" fmla="*/ 807 w 811"/>
                  <a:gd name="T75" fmla="*/ 460 h 572"/>
                  <a:gd name="T76" fmla="*/ 794 w 811"/>
                  <a:gd name="T77" fmla="*/ 436 h 572"/>
                  <a:gd name="T78" fmla="*/ 139 w 811"/>
                  <a:gd name="T79" fmla="*/ 457 h 572"/>
                  <a:gd name="T80" fmla="*/ 234 w 811"/>
                  <a:gd name="T81" fmla="*/ 457 h 572"/>
                  <a:gd name="T82" fmla="*/ 577 w 811"/>
                  <a:gd name="T83" fmla="*/ 457 h 572"/>
                  <a:gd name="T84" fmla="*/ 673 w 811"/>
                  <a:gd name="T85" fmla="*/ 45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572">
                    <a:moveTo>
                      <a:pt x="794" y="436"/>
                    </a:moveTo>
                    <a:lnTo>
                      <a:pt x="561" y="100"/>
                    </a:lnTo>
                    <a:lnTo>
                      <a:pt x="561" y="100"/>
                    </a:lnTo>
                    <a:lnTo>
                      <a:pt x="556" y="90"/>
                    </a:lnTo>
                    <a:lnTo>
                      <a:pt x="550" y="79"/>
                    </a:lnTo>
                    <a:lnTo>
                      <a:pt x="536" y="60"/>
                    </a:lnTo>
                    <a:lnTo>
                      <a:pt x="519" y="43"/>
                    </a:lnTo>
                    <a:lnTo>
                      <a:pt x="500" y="29"/>
                    </a:lnTo>
                    <a:lnTo>
                      <a:pt x="489" y="22"/>
                    </a:lnTo>
                    <a:lnTo>
                      <a:pt x="479" y="16"/>
                    </a:lnTo>
                    <a:lnTo>
                      <a:pt x="467" y="12"/>
                    </a:lnTo>
                    <a:lnTo>
                      <a:pt x="456" y="7"/>
                    </a:lnTo>
                    <a:lnTo>
                      <a:pt x="443" y="5"/>
                    </a:lnTo>
                    <a:lnTo>
                      <a:pt x="431" y="2"/>
                    </a:lnTo>
                    <a:lnTo>
                      <a:pt x="419" y="0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393" y="0"/>
                    </a:lnTo>
                    <a:lnTo>
                      <a:pt x="380" y="2"/>
                    </a:lnTo>
                    <a:lnTo>
                      <a:pt x="369" y="5"/>
                    </a:lnTo>
                    <a:lnTo>
                      <a:pt x="356" y="7"/>
                    </a:lnTo>
                    <a:lnTo>
                      <a:pt x="344" y="12"/>
                    </a:lnTo>
                    <a:lnTo>
                      <a:pt x="333" y="16"/>
                    </a:lnTo>
                    <a:lnTo>
                      <a:pt x="323" y="22"/>
                    </a:lnTo>
                    <a:lnTo>
                      <a:pt x="312" y="29"/>
                    </a:lnTo>
                    <a:lnTo>
                      <a:pt x="293" y="43"/>
                    </a:lnTo>
                    <a:lnTo>
                      <a:pt x="276" y="60"/>
                    </a:lnTo>
                    <a:lnTo>
                      <a:pt x="262" y="79"/>
                    </a:lnTo>
                    <a:lnTo>
                      <a:pt x="256" y="90"/>
                    </a:lnTo>
                    <a:lnTo>
                      <a:pt x="250" y="100"/>
                    </a:lnTo>
                    <a:lnTo>
                      <a:pt x="17" y="436"/>
                    </a:lnTo>
                    <a:lnTo>
                      <a:pt x="17" y="436"/>
                    </a:lnTo>
                    <a:lnTo>
                      <a:pt x="10" y="447"/>
                    </a:lnTo>
                    <a:lnTo>
                      <a:pt x="5" y="460"/>
                    </a:lnTo>
                    <a:lnTo>
                      <a:pt x="2" y="474"/>
                    </a:lnTo>
                    <a:lnTo>
                      <a:pt x="0" y="489"/>
                    </a:lnTo>
                    <a:lnTo>
                      <a:pt x="0" y="489"/>
                    </a:lnTo>
                    <a:lnTo>
                      <a:pt x="0" y="497"/>
                    </a:lnTo>
                    <a:lnTo>
                      <a:pt x="2" y="507"/>
                    </a:lnTo>
                    <a:lnTo>
                      <a:pt x="5" y="516"/>
                    </a:lnTo>
                    <a:lnTo>
                      <a:pt x="9" y="524"/>
                    </a:lnTo>
                    <a:lnTo>
                      <a:pt x="9" y="524"/>
                    </a:lnTo>
                    <a:lnTo>
                      <a:pt x="13" y="533"/>
                    </a:lnTo>
                    <a:lnTo>
                      <a:pt x="19" y="540"/>
                    </a:lnTo>
                    <a:lnTo>
                      <a:pt x="25" y="547"/>
                    </a:lnTo>
                    <a:lnTo>
                      <a:pt x="32" y="553"/>
                    </a:lnTo>
                    <a:lnTo>
                      <a:pt x="32" y="553"/>
                    </a:lnTo>
                    <a:lnTo>
                      <a:pt x="39" y="557"/>
                    </a:lnTo>
                    <a:lnTo>
                      <a:pt x="46" y="562"/>
                    </a:lnTo>
                    <a:lnTo>
                      <a:pt x="62" y="567"/>
                    </a:lnTo>
                    <a:lnTo>
                      <a:pt x="76" y="570"/>
                    </a:lnTo>
                    <a:lnTo>
                      <a:pt x="92" y="572"/>
                    </a:lnTo>
                    <a:lnTo>
                      <a:pt x="234" y="572"/>
                    </a:lnTo>
                    <a:lnTo>
                      <a:pt x="234" y="572"/>
                    </a:lnTo>
                    <a:lnTo>
                      <a:pt x="577" y="572"/>
                    </a:lnTo>
                    <a:lnTo>
                      <a:pt x="577" y="572"/>
                    </a:lnTo>
                    <a:lnTo>
                      <a:pt x="720" y="572"/>
                    </a:lnTo>
                    <a:lnTo>
                      <a:pt x="720" y="572"/>
                    </a:lnTo>
                    <a:lnTo>
                      <a:pt x="736" y="570"/>
                    </a:lnTo>
                    <a:lnTo>
                      <a:pt x="750" y="567"/>
                    </a:lnTo>
                    <a:lnTo>
                      <a:pt x="766" y="562"/>
                    </a:lnTo>
                    <a:lnTo>
                      <a:pt x="773" y="557"/>
                    </a:lnTo>
                    <a:lnTo>
                      <a:pt x="780" y="553"/>
                    </a:lnTo>
                    <a:lnTo>
                      <a:pt x="780" y="553"/>
                    </a:lnTo>
                    <a:lnTo>
                      <a:pt x="787" y="547"/>
                    </a:lnTo>
                    <a:lnTo>
                      <a:pt x="793" y="540"/>
                    </a:lnTo>
                    <a:lnTo>
                      <a:pt x="798" y="533"/>
                    </a:lnTo>
                    <a:lnTo>
                      <a:pt x="803" y="524"/>
                    </a:lnTo>
                    <a:lnTo>
                      <a:pt x="803" y="524"/>
                    </a:lnTo>
                    <a:lnTo>
                      <a:pt x="807" y="516"/>
                    </a:lnTo>
                    <a:lnTo>
                      <a:pt x="810" y="507"/>
                    </a:lnTo>
                    <a:lnTo>
                      <a:pt x="811" y="497"/>
                    </a:lnTo>
                    <a:lnTo>
                      <a:pt x="811" y="489"/>
                    </a:lnTo>
                    <a:lnTo>
                      <a:pt x="811" y="489"/>
                    </a:lnTo>
                    <a:lnTo>
                      <a:pt x="810" y="474"/>
                    </a:lnTo>
                    <a:lnTo>
                      <a:pt x="807" y="460"/>
                    </a:lnTo>
                    <a:lnTo>
                      <a:pt x="801" y="447"/>
                    </a:lnTo>
                    <a:lnTo>
                      <a:pt x="794" y="436"/>
                    </a:lnTo>
                    <a:lnTo>
                      <a:pt x="794" y="436"/>
                    </a:lnTo>
                    <a:close/>
                    <a:moveTo>
                      <a:pt x="139" y="457"/>
                    </a:moveTo>
                    <a:lnTo>
                      <a:pt x="234" y="336"/>
                    </a:lnTo>
                    <a:lnTo>
                      <a:pt x="234" y="457"/>
                    </a:lnTo>
                    <a:lnTo>
                      <a:pt x="139" y="457"/>
                    </a:lnTo>
                    <a:close/>
                    <a:moveTo>
                      <a:pt x="577" y="457"/>
                    </a:moveTo>
                    <a:lnTo>
                      <a:pt x="577" y="336"/>
                    </a:lnTo>
                    <a:lnTo>
                      <a:pt x="673" y="457"/>
                    </a:lnTo>
                    <a:lnTo>
                      <a:pt x="577" y="4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47A852-7953-44A9-A123-7E9B1EEC913B}"/>
                </a:ext>
              </a:extLst>
            </p:cNvPr>
            <p:cNvGrpSpPr/>
            <p:nvPr/>
          </p:nvGrpSpPr>
          <p:grpSpPr>
            <a:xfrm>
              <a:off x="6126735" y="2189308"/>
              <a:ext cx="320364" cy="833420"/>
              <a:chOff x="6121434" y="2576336"/>
              <a:chExt cx="265105" cy="689666"/>
            </a:xfrm>
            <a:solidFill>
              <a:schemeClr val="accent1"/>
            </a:solidFill>
          </p:grpSpPr>
          <p:sp>
            <p:nvSpPr>
              <p:cNvPr id="8" name="Freeform 598">
                <a:extLst>
                  <a:ext uri="{FF2B5EF4-FFF2-40B4-BE49-F238E27FC236}">
                    <a16:creationId xmlns:a16="http://schemas.microsoft.com/office/drawing/2014/main" id="{9BFF9AEF-705A-4FF7-8D1B-FB1C540CBD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3391" y="2930462"/>
                <a:ext cx="261192" cy="335540"/>
              </a:xfrm>
              <a:custGeom>
                <a:avLst/>
                <a:gdLst>
                  <a:gd name="T0" fmla="*/ 0 w 800"/>
                  <a:gd name="T1" fmla="*/ 1028 h 1028"/>
                  <a:gd name="T2" fmla="*/ 114 w 800"/>
                  <a:gd name="T3" fmla="*/ 685 h 1028"/>
                  <a:gd name="T4" fmla="*/ 228 w 800"/>
                  <a:gd name="T5" fmla="*/ 742 h 1028"/>
                  <a:gd name="T6" fmla="*/ 230 w 800"/>
                  <a:gd name="T7" fmla="*/ 754 h 1028"/>
                  <a:gd name="T8" fmla="*/ 238 w 800"/>
                  <a:gd name="T9" fmla="*/ 774 h 1028"/>
                  <a:gd name="T10" fmla="*/ 254 w 800"/>
                  <a:gd name="T11" fmla="*/ 790 h 1028"/>
                  <a:gd name="T12" fmla="*/ 274 w 800"/>
                  <a:gd name="T13" fmla="*/ 798 h 1028"/>
                  <a:gd name="T14" fmla="*/ 286 w 800"/>
                  <a:gd name="T15" fmla="*/ 800 h 1028"/>
                  <a:gd name="T16" fmla="*/ 308 w 800"/>
                  <a:gd name="T17" fmla="*/ 795 h 1028"/>
                  <a:gd name="T18" fmla="*/ 325 w 800"/>
                  <a:gd name="T19" fmla="*/ 782 h 1028"/>
                  <a:gd name="T20" fmla="*/ 338 w 800"/>
                  <a:gd name="T21" fmla="*/ 765 h 1028"/>
                  <a:gd name="T22" fmla="*/ 343 w 800"/>
                  <a:gd name="T23" fmla="*/ 742 h 1028"/>
                  <a:gd name="T24" fmla="*/ 457 w 800"/>
                  <a:gd name="T25" fmla="*/ 685 h 1028"/>
                  <a:gd name="T26" fmla="*/ 457 w 800"/>
                  <a:gd name="T27" fmla="*/ 742 h 1028"/>
                  <a:gd name="T28" fmla="*/ 461 w 800"/>
                  <a:gd name="T29" fmla="*/ 765 h 1028"/>
                  <a:gd name="T30" fmla="*/ 474 w 800"/>
                  <a:gd name="T31" fmla="*/ 782 h 1028"/>
                  <a:gd name="T32" fmla="*/ 491 w 800"/>
                  <a:gd name="T33" fmla="*/ 795 h 1028"/>
                  <a:gd name="T34" fmla="*/ 514 w 800"/>
                  <a:gd name="T35" fmla="*/ 800 h 1028"/>
                  <a:gd name="T36" fmla="*/ 525 w 800"/>
                  <a:gd name="T37" fmla="*/ 798 h 1028"/>
                  <a:gd name="T38" fmla="*/ 545 w 800"/>
                  <a:gd name="T39" fmla="*/ 790 h 1028"/>
                  <a:gd name="T40" fmla="*/ 561 w 800"/>
                  <a:gd name="T41" fmla="*/ 774 h 1028"/>
                  <a:gd name="T42" fmla="*/ 570 w 800"/>
                  <a:gd name="T43" fmla="*/ 754 h 1028"/>
                  <a:gd name="T44" fmla="*/ 571 w 800"/>
                  <a:gd name="T45" fmla="*/ 685 h 1028"/>
                  <a:gd name="T46" fmla="*/ 685 w 800"/>
                  <a:gd name="T47" fmla="*/ 1028 h 1028"/>
                  <a:gd name="T48" fmla="*/ 800 w 800"/>
                  <a:gd name="T49" fmla="*/ 0 h 1028"/>
                  <a:gd name="T50" fmla="*/ 114 w 800"/>
                  <a:gd name="T51" fmla="*/ 628 h 1028"/>
                  <a:gd name="T52" fmla="*/ 228 w 800"/>
                  <a:gd name="T53" fmla="*/ 514 h 1028"/>
                  <a:gd name="T54" fmla="*/ 114 w 800"/>
                  <a:gd name="T55" fmla="*/ 628 h 1028"/>
                  <a:gd name="T56" fmla="*/ 343 w 800"/>
                  <a:gd name="T57" fmla="*/ 514 h 1028"/>
                  <a:gd name="T58" fmla="*/ 457 w 800"/>
                  <a:gd name="T59" fmla="*/ 628 h 1028"/>
                  <a:gd name="T60" fmla="*/ 685 w 800"/>
                  <a:gd name="T61" fmla="*/ 628 h 1028"/>
                  <a:gd name="T62" fmla="*/ 571 w 800"/>
                  <a:gd name="T63" fmla="*/ 514 h 1028"/>
                  <a:gd name="T64" fmla="*/ 685 w 800"/>
                  <a:gd name="T65" fmla="*/ 628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1028">
                    <a:moveTo>
                      <a:pt x="0" y="0"/>
                    </a:moveTo>
                    <a:lnTo>
                      <a:pt x="0" y="1028"/>
                    </a:lnTo>
                    <a:lnTo>
                      <a:pt x="114" y="1028"/>
                    </a:lnTo>
                    <a:lnTo>
                      <a:pt x="114" y="685"/>
                    </a:lnTo>
                    <a:lnTo>
                      <a:pt x="228" y="685"/>
                    </a:lnTo>
                    <a:lnTo>
                      <a:pt x="228" y="742"/>
                    </a:lnTo>
                    <a:lnTo>
                      <a:pt x="228" y="742"/>
                    </a:lnTo>
                    <a:lnTo>
                      <a:pt x="230" y="754"/>
                    </a:lnTo>
                    <a:lnTo>
                      <a:pt x="233" y="765"/>
                    </a:lnTo>
                    <a:lnTo>
                      <a:pt x="238" y="774"/>
                    </a:lnTo>
                    <a:lnTo>
                      <a:pt x="246" y="782"/>
                    </a:lnTo>
                    <a:lnTo>
                      <a:pt x="254" y="790"/>
                    </a:lnTo>
                    <a:lnTo>
                      <a:pt x="263" y="795"/>
                    </a:lnTo>
                    <a:lnTo>
                      <a:pt x="274" y="798"/>
                    </a:lnTo>
                    <a:lnTo>
                      <a:pt x="286" y="800"/>
                    </a:lnTo>
                    <a:lnTo>
                      <a:pt x="286" y="800"/>
                    </a:lnTo>
                    <a:lnTo>
                      <a:pt x="297" y="798"/>
                    </a:lnTo>
                    <a:lnTo>
                      <a:pt x="308" y="795"/>
                    </a:lnTo>
                    <a:lnTo>
                      <a:pt x="317" y="790"/>
                    </a:lnTo>
                    <a:lnTo>
                      <a:pt x="325" y="782"/>
                    </a:lnTo>
                    <a:lnTo>
                      <a:pt x="333" y="774"/>
                    </a:lnTo>
                    <a:lnTo>
                      <a:pt x="338" y="765"/>
                    </a:lnTo>
                    <a:lnTo>
                      <a:pt x="341" y="754"/>
                    </a:lnTo>
                    <a:lnTo>
                      <a:pt x="343" y="742"/>
                    </a:lnTo>
                    <a:lnTo>
                      <a:pt x="343" y="685"/>
                    </a:lnTo>
                    <a:lnTo>
                      <a:pt x="457" y="685"/>
                    </a:lnTo>
                    <a:lnTo>
                      <a:pt x="457" y="742"/>
                    </a:lnTo>
                    <a:lnTo>
                      <a:pt x="457" y="742"/>
                    </a:lnTo>
                    <a:lnTo>
                      <a:pt x="458" y="754"/>
                    </a:lnTo>
                    <a:lnTo>
                      <a:pt x="461" y="765"/>
                    </a:lnTo>
                    <a:lnTo>
                      <a:pt x="467" y="774"/>
                    </a:lnTo>
                    <a:lnTo>
                      <a:pt x="474" y="782"/>
                    </a:lnTo>
                    <a:lnTo>
                      <a:pt x="483" y="790"/>
                    </a:lnTo>
                    <a:lnTo>
                      <a:pt x="491" y="795"/>
                    </a:lnTo>
                    <a:lnTo>
                      <a:pt x="503" y="798"/>
                    </a:lnTo>
                    <a:lnTo>
                      <a:pt x="514" y="800"/>
                    </a:lnTo>
                    <a:lnTo>
                      <a:pt x="514" y="800"/>
                    </a:lnTo>
                    <a:lnTo>
                      <a:pt x="525" y="798"/>
                    </a:lnTo>
                    <a:lnTo>
                      <a:pt x="537" y="795"/>
                    </a:lnTo>
                    <a:lnTo>
                      <a:pt x="545" y="790"/>
                    </a:lnTo>
                    <a:lnTo>
                      <a:pt x="554" y="782"/>
                    </a:lnTo>
                    <a:lnTo>
                      <a:pt x="561" y="774"/>
                    </a:lnTo>
                    <a:lnTo>
                      <a:pt x="567" y="765"/>
                    </a:lnTo>
                    <a:lnTo>
                      <a:pt x="570" y="754"/>
                    </a:lnTo>
                    <a:lnTo>
                      <a:pt x="571" y="742"/>
                    </a:lnTo>
                    <a:lnTo>
                      <a:pt x="571" y="685"/>
                    </a:lnTo>
                    <a:lnTo>
                      <a:pt x="685" y="685"/>
                    </a:lnTo>
                    <a:lnTo>
                      <a:pt x="685" y="1028"/>
                    </a:lnTo>
                    <a:lnTo>
                      <a:pt x="800" y="1028"/>
                    </a:lnTo>
                    <a:lnTo>
                      <a:pt x="800" y="0"/>
                    </a:lnTo>
                    <a:lnTo>
                      <a:pt x="0" y="0"/>
                    </a:lnTo>
                    <a:close/>
                    <a:moveTo>
                      <a:pt x="114" y="628"/>
                    </a:moveTo>
                    <a:lnTo>
                      <a:pt x="114" y="514"/>
                    </a:lnTo>
                    <a:lnTo>
                      <a:pt x="228" y="514"/>
                    </a:lnTo>
                    <a:lnTo>
                      <a:pt x="228" y="628"/>
                    </a:lnTo>
                    <a:lnTo>
                      <a:pt x="114" y="628"/>
                    </a:lnTo>
                    <a:close/>
                    <a:moveTo>
                      <a:pt x="343" y="628"/>
                    </a:moveTo>
                    <a:lnTo>
                      <a:pt x="343" y="514"/>
                    </a:lnTo>
                    <a:lnTo>
                      <a:pt x="457" y="514"/>
                    </a:lnTo>
                    <a:lnTo>
                      <a:pt x="457" y="628"/>
                    </a:lnTo>
                    <a:lnTo>
                      <a:pt x="343" y="628"/>
                    </a:lnTo>
                    <a:close/>
                    <a:moveTo>
                      <a:pt x="685" y="628"/>
                    </a:moveTo>
                    <a:lnTo>
                      <a:pt x="571" y="628"/>
                    </a:lnTo>
                    <a:lnTo>
                      <a:pt x="571" y="514"/>
                    </a:lnTo>
                    <a:lnTo>
                      <a:pt x="685" y="514"/>
                    </a:lnTo>
                    <a:lnTo>
                      <a:pt x="685" y="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1">
                <a:extLst>
                  <a:ext uri="{FF2B5EF4-FFF2-40B4-BE49-F238E27FC236}">
                    <a16:creationId xmlns:a16="http://schemas.microsoft.com/office/drawing/2014/main" id="{D587C53A-9AA1-457F-9D17-ADCF925F1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7520" y="2576336"/>
                <a:ext cx="92934" cy="93912"/>
              </a:xfrm>
              <a:custGeom>
                <a:avLst/>
                <a:gdLst>
                  <a:gd name="T0" fmla="*/ 286 w 286"/>
                  <a:gd name="T1" fmla="*/ 143 h 286"/>
                  <a:gd name="T2" fmla="*/ 283 w 286"/>
                  <a:gd name="T3" fmla="*/ 172 h 286"/>
                  <a:gd name="T4" fmla="*/ 274 w 286"/>
                  <a:gd name="T5" fmla="*/ 199 h 286"/>
                  <a:gd name="T6" fmla="*/ 261 w 286"/>
                  <a:gd name="T7" fmla="*/ 223 h 286"/>
                  <a:gd name="T8" fmla="*/ 244 w 286"/>
                  <a:gd name="T9" fmla="*/ 245 h 286"/>
                  <a:gd name="T10" fmla="*/ 223 w 286"/>
                  <a:gd name="T11" fmla="*/ 262 h 286"/>
                  <a:gd name="T12" fmla="*/ 198 w 286"/>
                  <a:gd name="T13" fmla="*/ 275 h 286"/>
                  <a:gd name="T14" fmla="*/ 171 w 286"/>
                  <a:gd name="T15" fmla="*/ 283 h 286"/>
                  <a:gd name="T16" fmla="*/ 143 w 286"/>
                  <a:gd name="T17" fmla="*/ 286 h 286"/>
                  <a:gd name="T18" fmla="*/ 128 w 286"/>
                  <a:gd name="T19" fmla="*/ 285 h 286"/>
                  <a:gd name="T20" fmla="*/ 100 w 286"/>
                  <a:gd name="T21" fmla="*/ 280 h 286"/>
                  <a:gd name="T22" fmla="*/ 74 w 286"/>
                  <a:gd name="T23" fmla="*/ 269 h 286"/>
                  <a:gd name="T24" fmla="*/ 51 w 286"/>
                  <a:gd name="T25" fmla="*/ 253 h 286"/>
                  <a:gd name="T26" fmla="*/ 33 w 286"/>
                  <a:gd name="T27" fmla="*/ 235 h 286"/>
                  <a:gd name="T28" fmla="*/ 17 w 286"/>
                  <a:gd name="T29" fmla="*/ 212 h 286"/>
                  <a:gd name="T30" fmla="*/ 6 w 286"/>
                  <a:gd name="T31" fmla="*/ 186 h 286"/>
                  <a:gd name="T32" fmla="*/ 1 w 286"/>
                  <a:gd name="T33" fmla="*/ 158 h 286"/>
                  <a:gd name="T34" fmla="*/ 0 w 286"/>
                  <a:gd name="T35" fmla="*/ 143 h 286"/>
                  <a:gd name="T36" fmla="*/ 3 w 286"/>
                  <a:gd name="T37" fmla="*/ 115 h 286"/>
                  <a:gd name="T38" fmla="*/ 11 w 286"/>
                  <a:gd name="T39" fmla="*/ 88 h 286"/>
                  <a:gd name="T40" fmla="*/ 24 w 286"/>
                  <a:gd name="T41" fmla="*/ 63 h 286"/>
                  <a:gd name="T42" fmla="*/ 41 w 286"/>
                  <a:gd name="T43" fmla="*/ 42 h 286"/>
                  <a:gd name="T44" fmla="*/ 63 w 286"/>
                  <a:gd name="T45" fmla="*/ 25 h 286"/>
                  <a:gd name="T46" fmla="*/ 87 w 286"/>
                  <a:gd name="T47" fmla="*/ 12 h 286"/>
                  <a:gd name="T48" fmla="*/ 114 w 286"/>
                  <a:gd name="T49" fmla="*/ 3 h 286"/>
                  <a:gd name="T50" fmla="*/ 143 w 286"/>
                  <a:gd name="T51" fmla="*/ 0 h 286"/>
                  <a:gd name="T52" fmla="*/ 157 w 286"/>
                  <a:gd name="T53" fmla="*/ 2 h 286"/>
                  <a:gd name="T54" fmla="*/ 186 w 286"/>
                  <a:gd name="T55" fmla="*/ 6 h 286"/>
                  <a:gd name="T56" fmla="*/ 211 w 286"/>
                  <a:gd name="T57" fmla="*/ 18 h 286"/>
                  <a:gd name="T58" fmla="*/ 234 w 286"/>
                  <a:gd name="T59" fmla="*/ 33 h 286"/>
                  <a:gd name="T60" fmla="*/ 253 w 286"/>
                  <a:gd name="T61" fmla="*/ 52 h 286"/>
                  <a:gd name="T62" fmla="*/ 268 w 286"/>
                  <a:gd name="T63" fmla="*/ 75 h 286"/>
                  <a:gd name="T64" fmla="*/ 280 w 286"/>
                  <a:gd name="T65" fmla="*/ 100 h 286"/>
                  <a:gd name="T66" fmla="*/ 284 w 286"/>
                  <a:gd name="T67" fmla="*/ 129 h 286"/>
                  <a:gd name="T68" fmla="*/ 286 w 286"/>
                  <a:gd name="T6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6" h="286">
                    <a:moveTo>
                      <a:pt x="286" y="143"/>
                    </a:moveTo>
                    <a:lnTo>
                      <a:pt x="286" y="143"/>
                    </a:lnTo>
                    <a:lnTo>
                      <a:pt x="284" y="158"/>
                    </a:lnTo>
                    <a:lnTo>
                      <a:pt x="283" y="172"/>
                    </a:lnTo>
                    <a:lnTo>
                      <a:pt x="280" y="186"/>
                    </a:lnTo>
                    <a:lnTo>
                      <a:pt x="274" y="199"/>
                    </a:lnTo>
                    <a:lnTo>
                      <a:pt x="268" y="212"/>
                    </a:lnTo>
                    <a:lnTo>
                      <a:pt x="261" y="223"/>
                    </a:lnTo>
                    <a:lnTo>
                      <a:pt x="253" y="235"/>
                    </a:lnTo>
                    <a:lnTo>
                      <a:pt x="244" y="245"/>
                    </a:lnTo>
                    <a:lnTo>
                      <a:pt x="234" y="253"/>
                    </a:lnTo>
                    <a:lnTo>
                      <a:pt x="223" y="262"/>
                    </a:lnTo>
                    <a:lnTo>
                      <a:pt x="211" y="269"/>
                    </a:lnTo>
                    <a:lnTo>
                      <a:pt x="198" y="275"/>
                    </a:lnTo>
                    <a:lnTo>
                      <a:pt x="186" y="280"/>
                    </a:lnTo>
                    <a:lnTo>
                      <a:pt x="171" y="283"/>
                    </a:lnTo>
                    <a:lnTo>
                      <a:pt x="157" y="285"/>
                    </a:lnTo>
                    <a:lnTo>
                      <a:pt x="143" y="286"/>
                    </a:lnTo>
                    <a:lnTo>
                      <a:pt x="143" y="286"/>
                    </a:lnTo>
                    <a:lnTo>
                      <a:pt x="128" y="285"/>
                    </a:lnTo>
                    <a:lnTo>
                      <a:pt x="114" y="283"/>
                    </a:lnTo>
                    <a:lnTo>
                      <a:pt x="100" y="280"/>
                    </a:lnTo>
                    <a:lnTo>
                      <a:pt x="87" y="275"/>
                    </a:lnTo>
                    <a:lnTo>
                      <a:pt x="74" y="269"/>
                    </a:lnTo>
                    <a:lnTo>
                      <a:pt x="63" y="262"/>
                    </a:lnTo>
                    <a:lnTo>
                      <a:pt x="51" y="253"/>
                    </a:lnTo>
                    <a:lnTo>
                      <a:pt x="41" y="245"/>
                    </a:lnTo>
                    <a:lnTo>
                      <a:pt x="33" y="235"/>
                    </a:lnTo>
                    <a:lnTo>
                      <a:pt x="24" y="223"/>
                    </a:lnTo>
                    <a:lnTo>
                      <a:pt x="17" y="212"/>
                    </a:lnTo>
                    <a:lnTo>
                      <a:pt x="11" y="199"/>
                    </a:lnTo>
                    <a:lnTo>
                      <a:pt x="6" y="186"/>
                    </a:lnTo>
                    <a:lnTo>
                      <a:pt x="3" y="172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3" y="115"/>
                    </a:lnTo>
                    <a:lnTo>
                      <a:pt x="6" y="100"/>
                    </a:lnTo>
                    <a:lnTo>
                      <a:pt x="11" y="88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3" y="52"/>
                    </a:lnTo>
                    <a:lnTo>
                      <a:pt x="41" y="42"/>
                    </a:lnTo>
                    <a:lnTo>
                      <a:pt x="51" y="33"/>
                    </a:lnTo>
                    <a:lnTo>
                      <a:pt x="63" y="25"/>
                    </a:lnTo>
                    <a:lnTo>
                      <a:pt x="74" y="18"/>
                    </a:lnTo>
                    <a:lnTo>
                      <a:pt x="87" y="12"/>
                    </a:lnTo>
                    <a:lnTo>
                      <a:pt x="100" y="6"/>
                    </a:lnTo>
                    <a:lnTo>
                      <a:pt x="114" y="3"/>
                    </a:lnTo>
                    <a:lnTo>
                      <a:pt x="128" y="2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57" y="2"/>
                    </a:lnTo>
                    <a:lnTo>
                      <a:pt x="171" y="3"/>
                    </a:lnTo>
                    <a:lnTo>
                      <a:pt x="186" y="6"/>
                    </a:lnTo>
                    <a:lnTo>
                      <a:pt x="198" y="12"/>
                    </a:lnTo>
                    <a:lnTo>
                      <a:pt x="211" y="18"/>
                    </a:lnTo>
                    <a:lnTo>
                      <a:pt x="223" y="25"/>
                    </a:lnTo>
                    <a:lnTo>
                      <a:pt x="234" y="33"/>
                    </a:lnTo>
                    <a:lnTo>
                      <a:pt x="244" y="42"/>
                    </a:lnTo>
                    <a:lnTo>
                      <a:pt x="253" y="52"/>
                    </a:lnTo>
                    <a:lnTo>
                      <a:pt x="261" y="63"/>
                    </a:lnTo>
                    <a:lnTo>
                      <a:pt x="268" y="75"/>
                    </a:lnTo>
                    <a:lnTo>
                      <a:pt x="274" y="88"/>
                    </a:lnTo>
                    <a:lnTo>
                      <a:pt x="280" y="100"/>
                    </a:lnTo>
                    <a:lnTo>
                      <a:pt x="283" y="115"/>
                    </a:lnTo>
                    <a:lnTo>
                      <a:pt x="284" y="129"/>
                    </a:lnTo>
                    <a:lnTo>
                      <a:pt x="286" y="143"/>
                    </a:lnTo>
                    <a:lnTo>
                      <a:pt x="286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>
                <a:extLst>
                  <a:ext uri="{FF2B5EF4-FFF2-40B4-BE49-F238E27FC236}">
                    <a16:creationId xmlns:a16="http://schemas.microsoft.com/office/drawing/2014/main" id="{078CEB33-3D79-409C-A251-5098FF9FD5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1434" y="2707422"/>
                <a:ext cx="265105" cy="185867"/>
              </a:xfrm>
              <a:custGeom>
                <a:avLst/>
                <a:gdLst>
                  <a:gd name="T0" fmla="*/ 561 w 811"/>
                  <a:gd name="T1" fmla="*/ 100 h 572"/>
                  <a:gd name="T2" fmla="*/ 556 w 811"/>
                  <a:gd name="T3" fmla="*/ 90 h 572"/>
                  <a:gd name="T4" fmla="*/ 536 w 811"/>
                  <a:gd name="T5" fmla="*/ 60 h 572"/>
                  <a:gd name="T6" fmla="*/ 500 w 811"/>
                  <a:gd name="T7" fmla="*/ 29 h 572"/>
                  <a:gd name="T8" fmla="*/ 479 w 811"/>
                  <a:gd name="T9" fmla="*/ 16 h 572"/>
                  <a:gd name="T10" fmla="*/ 456 w 811"/>
                  <a:gd name="T11" fmla="*/ 7 h 572"/>
                  <a:gd name="T12" fmla="*/ 431 w 811"/>
                  <a:gd name="T13" fmla="*/ 2 h 572"/>
                  <a:gd name="T14" fmla="*/ 406 w 811"/>
                  <a:gd name="T15" fmla="*/ 0 h 572"/>
                  <a:gd name="T16" fmla="*/ 393 w 811"/>
                  <a:gd name="T17" fmla="*/ 0 h 572"/>
                  <a:gd name="T18" fmla="*/ 369 w 811"/>
                  <a:gd name="T19" fmla="*/ 5 h 572"/>
                  <a:gd name="T20" fmla="*/ 344 w 811"/>
                  <a:gd name="T21" fmla="*/ 12 h 572"/>
                  <a:gd name="T22" fmla="*/ 323 w 811"/>
                  <a:gd name="T23" fmla="*/ 22 h 572"/>
                  <a:gd name="T24" fmla="*/ 293 w 811"/>
                  <a:gd name="T25" fmla="*/ 43 h 572"/>
                  <a:gd name="T26" fmla="*/ 262 w 811"/>
                  <a:gd name="T27" fmla="*/ 79 h 572"/>
                  <a:gd name="T28" fmla="*/ 250 w 811"/>
                  <a:gd name="T29" fmla="*/ 100 h 572"/>
                  <a:gd name="T30" fmla="*/ 17 w 811"/>
                  <a:gd name="T31" fmla="*/ 436 h 572"/>
                  <a:gd name="T32" fmla="*/ 4 w 811"/>
                  <a:gd name="T33" fmla="*/ 460 h 572"/>
                  <a:gd name="T34" fmla="*/ 0 w 811"/>
                  <a:gd name="T35" fmla="*/ 489 h 572"/>
                  <a:gd name="T36" fmla="*/ 0 w 811"/>
                  <a:gd name="T37" fmla="*/ 497 h 572"/>
                  <a:gd name="T38" fmla="*/ 4 w 811"/>
                  <a:gd name="T39" fmla="*/ 516 h 572"/>
                  <a:gd name="T40" fmla="*/ 9 w 811"/>
                  <a:gd name="T41" fmla="*/ 524 h 572"/>
                  <a:gd name="T42" fmla="*/ 19 w 811"/>
                  <a:gd name="T43" fmla="*/ 540 h 572"/>
                  <a:gd name="T44" fmla="*/ 32 w 811"/>
                  <a:gd name="T45" fmla="*/ 553 h 572"/>
                  <a:gd name="T46" fmla="*/ 39 w 811"/>
                  <a:gd name="T47" fmla="*/ 557 h 572"/>
                  <a:gd name="T48" fmla="*/ 62 w 811"/>
                  <a:gd name="T49" fmla="*/ 567 h 572"/>
                  <a:gd name="T50" fmla="*/ 92 w 811"/>
                  <a:gd name="T51" fmla="*/ 572 h 572"/>
                  <a:gd name="T52" fmla="*/ 234 w 811"/>
                  <a:gd name="T53" fmla="*/ 572 h 572"/>
                  <a:gd name="T54" fmla="*/ 577 w 811"/>
                  <a:gd name="T55" fmla="*/ 572 h 572"/>
                  <a:gd name="T56" fmla="*/ 720 w 811"/>
                  <a:gd name="T57" fmla="*/ 572 h 572"/>
                  <a:gd name="T58" fmla="*/ 750 w 811"/>
                  <a:gd name="T59" fmla="*/ 567 h 572"/>
                  <a:gd name="T60" fmla="*/ 773 w 811"/>
                  <a:gd name="T61" fmla="*/ 557 h 572"/>
                  <a:gd name="T62" fmla="*/ 780 w 811"/>
                  <a:gd name="T63" fmla="*/ 553 h 572"/>
                  <a:gd name="T64" fmla="*/ 793 w 811"/>
                  <a:gd name="T65" fmla="*/ 540 h 572"/>
                  <a:gd name="T66" fmla="*/ 803 w 811"/>
                  <a:gd name="T67" fmla="*/ 524 h 572"/>
                  <a:gd name="T68" fmla="*/ 807 w 811"/>
                  <a:gd name="T69" fmla="*/ 516 h 572"/>
                  <a:gd name="T70" fmla="*/ 811 w 811"/>
                  <a:gd name="T71" fmla="*/ 497 h 572"/>
                  <a:gd name="T72" fmla="*/ 811 w 811"/>
                  <a:gd name="T73" fmla="*/ 489 h 572"/>
                  <a:gd name="T74" fmla="*/ 807 w 811"/>
                  <a:gd name="T75" fmla="*/ 460 h 572"/>
                  <a:gd name="T76" fmla="*/ 794 w 811"/>
                  <a:gd name="T77" fmla="*/ 436 h 572"/>
                  <a:gd name="T78" fmla="*/ 139 w 811"/>
                  <a:gd name="T79" fmla="*/ 457 h 572"/>
                  <a:gd name="T80" fmla="*/ 234 w 811"/>
                  <a:gd name="T81" fmla="*/ 457 h 572"/>
                  <a:gd name="T82" fmla="*/ 577 w 811"/>
                  <a:gd name="T83" fmla="*/ 457 h 572"/>
                  <a:gd name="T84" fmla="*/ 656 w 811"/>
                  <a:gd name="T85" fmla="*/ 45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572">
                    <a:moveTo>
                      <a:pt x="794" y="436"/>
                    </a:moveTo>
                    <a:lnTo>
                      <a:pt x="561" y="100"/>
                    </a:lnTo>
                    <a:lnTo>
                      <a:pt x="561" y="100"/>
                    </a:lnTo>
                    <a:lnTo>
                      <a:pt x="556" y="90"/>
                    </a:lnTo>
                    <a:lnTo>
                      <a:pt x="550" y="79"/>
                    </a:lnTo>
                    <a:lnTo>
                      <a:pt x="536" y="60"/>
                    </a:lnTo>
                    <a:lnTo>
                      <a:pt x="519" y="43"/>
                    </a:lnTo>
                    <a:lnTo>
                      <a:pt x="500" y="29"/>
                    </a:lnTo>
                    <a:lnTo>
                      <a:pt x="489" y="22"/>
                    </a:lnTo>
                    <a:lnTo>
                      <a:pt x="479" y="16"/>
                    </a:lnTo>
                    <a:lnTo>
                      <a:pt x="467" y="12"/>
                    </a:lnTo>
                    <a:lnTo>
                      <a:pt x="456" y="7"/>
                    </a:lnTo>
                    <a:lnTo>
                      <a:pt x="443" y="5"/>
                    </a:lnTo>
                    <a:lnTo>
                      <a:pt x="431" y="2"/>
                    </a:lnTo>
                    <a:lnTo>
                      <a:pt x="419" y="0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393" y="0"/>
                    </a:lnTo>
                    <a:lnTo>
                      <a:pt x="380" y="2"/>
                    </a:lnTo>
                    <a:lnTo>
                      <a:pt x="369" y="5"/>
                    </a:lnTo>
                    <a:lnTo>
                      <a:pt x="356" y="7"/>
                    </a:lnTo>
                    <a:lnTo>
                      <a:pt x="344" y="12"/>
                    </a:lnTo>
                    <a:lnTo>
                      <a:pt x="333" y="16"/>
                    </a:lnTo>
                    <a:lnTo>
                      <a:pt x="323" y="22"/>
                    </a:lnTo>
                    <a:lnTo>
                      <a:pt x="311" y="29"/>
                    </a:lnTo>
                    <a:lnTo>
                      <a:pt x="293" y="43"/>
                    </a:lnTo>
                    <a:lnTo>
                      <a:pt x="276" y="60"/>
                    </a:lnTo>
                    <a:lnTo>
                      <a:pt x="262" y="79"/>
                    </a:lnTo>
                    <a:lnTo>
                      <a:pt x="256" y="90"/>
                    </a:lnTo>
                    <a:lnTo>
                      <a:pt x="250" y="100"/>
                    </a:lnTo>
                    <a:lnTo>
                      <a:pt x="17" y="436"/>
                    </a:lnTo>
                    <a:lnTo>
                      <a:pt x="17" y="436"/>
                    </a:lnTo>
                    <a:lnTo>
                      <a:pt x="10" y="447"/>
                    </a:lnTo>
                    <a:lnTo>
                      <a:pt x="4" y="460"/>
                    </a:lnTo>
                    <a:lnTo>
                      <a:pt x="2" y="474"/>
                    </a:lnTo>
                    <a:lnTo>
                      <a:pt x="0" y="489"/>
                    </a:lnTo>
                    <a:lnTo>
                      <a:pt x="0" y="489"/>
                    </a:lnTo>
                    <a:lnTo>
                      <a:pt x="0" y="497"/>
                    </a:lnTo>
                    <a:lnTo>
                      <a:pt x="2" y="507"/>
                    </a:lnTo>
                    <a:lnTo>
                      <a:pt x="4" y="516"/>
                    </a:lnTo>
                    <a:lnTo>
                      <a:pt x="9" y="524"/>
                    </a:lnTo>
                    <a:lnTo>
                      <a:pt x="9" y="524"/>
                    </a:lnTo>
                    <a:lnTo>
                      <a:pt x="13" y="533"/>
                    </a:lnTo>
                    <a:lnTo>
                      <a:pt x="19" y="540"/>
                    </a:lnTo>
                    <a:lnTo>
                      <a:pt x="24" y="547"/>
                    </a:lnTo>
                    <a:lnTo>
                      <a:pt x="32" y="553"/>
                    </a:lnTo>
                    <a:lnTo>
                      <a:pt x="32" y="553"/>
                    </a:lnTo>
                    <a:lnTo>
                      <a:pt x="39" y="557"/>
                    </a:lnTo>
                    <a:lnTo>
                      <a:pt x="46" y="562"/>
                    </a:lnTo>
                    <a:lnTo>
                      <a:pt x="62" y="567"/>
                    </a:lnTo>
                    <a:lnTo>
                      <a:pt x="76" y="570"/>
                    </a:lnTo>
                    <a:lnTo>
                      <a:pt x="92" y="572"/>
                    </a:lnTo>
                    <a:lnTo>
                      <a:pt x="234" y="572"/>
                    </a:lnTo>
                    <a:lnTo>
                      <a:pt x="234" y="572"/>
                    </a:lnTo>
                    <a:lnTo>
                      <a:pt x="577" y="572"/>
                    </a:lnTo>
                    <a:lnTo>
                      <a:pt x="577" y="572"/>
                    </a:lnTo>
                    <a:lnTo>
                      <a:pt x="720" y="572"/>
                    </a:lnTo>
                    <a:lnTo>
                      <a:pt x="720" y="572"/>
                    </a:lnTo>
                    <a:lnTo>
                      <a:pt x="736" y="570"/>
                    </a:lnTo>
                    <a:lnTo>
                      <a:pt x="750" y="567"/>
                    </a:lnTo>
                    <a:lnTo>
                      <a:pt x="766" y="562"/>
                    </a:lnTo>
                    <a:lnTo>
                      <a:pt x="773" y="557"/>
                    </a:lnTo>
                    <a:lnTo>
                      <a:pt x="780" y="553"/>
                    </a:lnTo>
                    <a:lnTo>
                      <a:pt x="780" y="553"/>
                    </a:lnTo>
                    <a:lnTo>
                      <a:pt x="787" y="547"/>
                    </a:lnTo>
                    <a:lnTo>
                      <a:pt x="793" y="540"/>
                    </a:lnTo>
                    <a:lnTo>
                      <a:pt x="798" y="533"/>
                    </a:lnTo>
                    <a:lnTo>
                      <a:pt x="803" y="524"/>
                    </a:lnTo>
                    <a:lnTo>
                      <a:pt x="803" y="524"/>
                    </a:lnTo>
                    <a:lnTo>
                      <a:pt x="807" y="516"/>
                    </a:lnTo>
                    <a:lnTo>
                      <a:pt x="810" y="507"/>
                    </a:lnTo>
                    <a:lnTo>
                      <a:pt x="811" y="497"/>
                    </a:lnTo>
                    <a:lnTo>
                      <a:pt x="811" y="489"/>
                    </a:lnTo>
                    <a:lnTo>
                      <a:pt x="811" y="489"/>
                    </a:lnTo>
                    <a:lnTo>
                      <a:pt x="810" y="474"/>
                    </a:lnTo>
                    <a:lnTo>
                      <a:pt x="807" y="460"/>
                    </a:lnTo>
                    <a:lnTo>
                      <a:pt x="801" y="447"/>
                    </a:lnTo>
                    <a:lnTo>
                      <a:pt x="794" y="436"/>
                    </a:lnTo>
                    <a:lnTo>
                      <a:pt x="794" y="436"/>
                    </a:lnTo>
                    <a:close/>
                    <a:moveTo>
                      <a:pt x="139" y="457"/>
                    </a:moveTo>
                    <a:lnTo>
                      <a:pt x="234" y="336"/>
                    </a:lnTo>
                    <a:lnTo>
                      <a:pt x="234" y="457"/>
                    </a:lnTo>
                    <a:lnTo>
                      <a:pt x="139" y="457"/>
                    </a:lnTo>
                    <a:close/>
                    <a:moveTo>
                      <a:pt x="577" y="457"/>
                    </a:moveTo>
                    <a:lnTo>
                      <a:pt x="577" y="336"/>
                    </a:lnTo>
                    <a:lnTo>
                      <a:pt x="656" y="457"/>
                    </a:lnTo>
                    <a:lnTo>
                      <a:pt x="577" y="4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TextBox 55">
            <a:extLst>
              <a:ext uri="{FF2B5EF4-FFF2-40B4-BE49-F238E27FC236}">
                <a16:creationId xmlns:a16="http://schemas.microsoft.com/office/drawing/2014/main" id="{BB39B82B-09F7-4539-B169-F34B169DC2F5}"/>
              </a:ext>
            </a:extLst>
          </p:cNvPr>
          <p:cNvSpPr txBox="1"/>
          <p:nvPr/>
        </p:nvSpPr>
        <p:spPr>
          <a:xfrm>
            <a:off x="1957688" y="3089022"/>
            <a:ext cx="8276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TATU</a:t>
            </a:r>
            <a:r>
              <a:rPr lang="en-US" sz="6000" b="1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Playfair Display" pitchFamily="2" charset="0"/>
              </a:rPr>
              <a:t> </a:t>
            </a:r>
            <a:r>
              <a:rPr lang="en-US" sz="6000" b="1" spc="600" dirty="0">
                <a:solidFill>
                  <a:schemeClr val="accent1"/>
                </a:solidFill>
                <a:latin typeface="Playfair Display" pitchFamily="2" charset="0"/>
              </a:rPr>
              <a:t>UNIVERSITY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592E202-91EA-456F-A4B1-FAF87FFD56C9}"/>
              </a:ext>
            </a:extLst>
          </p:cNvPr>
          <p:cNvSpPr/>
          <p:nvPr/>
        </p:nvSpPr>
        <p:spPr>
          <a:xfrm>
            <a:off x="2480842" y="4104685"/>
            <a:ext cx="7230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</a:pPr>
            <a:r>
              <a:rPr lang="en-US" sz="12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Aliquam erat volutpat. Aenean lacinia lacus aliquet ante mollis, sollicitudin tempor tortor aliquam. Nulla facilisi. </a:t>
            </a:r>
          </a:p>
        </p:txBody>
      </p:sp>
    </p:spTree>
    <p:extLst>
      <p:ext uri="{BB962C8B-B14F-4D97-AF65-F5344CB8AC3E}">
        <p14:creationId xmlns:p14="http://schemas.microsoft.com/office/powerpoint/2010/main" val="23743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2"/>
            <a:ext cx="4225762" cy="89057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Our Mission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1920717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43">
            <a:extLst>
              <a:ext uri="{FF2B5EF4-FFF2-40B4-BE49-F238E27FC236}">
                <a16:creationId xmlns:a16="http://schemas.microsoft.com/office/drawing/2014/main" id="{63B6C559-91A9-4CB6-8789-EC8F76A1CC97}"/>
              </a:ext>
            </a:extLst>
          </p:cNvPr>
          <p:cNvSpPr>
            <a:spLocks noEditPoints="1"/>
          </p:cNvSpPr>
          <p:nvPr/>
        </p:nvSpPr>
        <p:spPr bwMode="auto">
          <a:xfrm>
            <a:off x="4018023" y="3336802"/>
            <a:ext cx="4401559" cy="4060831"/>
          </a:xfrm>
          <a:custGeom>
            <a:avLst/>
            <a:gdLst>
              <a:gd name="T0" fmla="*/ 172 w 1576"/>
              <a:gd name="T1" fmla="*/ 1384 h 1454"/>
              <a:gd name="T2" fmla="*/ 250 w 1576"/>
              <a:gd name="T3" fmla="*/ 1448 h 1454"/>
              <a:gd name="T4" fmla="*/ 380 w 1576"/>
              <a:gd name="T5" fmla="*/ 1434 h 1454"/>
              <a:gd name="T6" fmla="*/ 494 w 1576"/>
              <a:gd name="T7" fmla="*/ 1320 h 1454"/>
              <a:gd name="T8" fmla="*/ 548 w 1576"/>
              <a:gd name="T9" fmla="*/ 1066 h 1454"/>
              <a:gd name="T10" fmla="*/ 624 w 1576"/>
              <a:gd name="T11" fmla="*/ 828 h 1454"/>
              <a:gd name="T12" fmla="*/ 656 w 1576"/>
              <a:gd name="T13" fmla="*/ 710 h 1454"/>
              <a:gd name="T14" fmla="*/ 640 w 1576"/>
              <a:gd name="T15" fmla="*/ 610 h 1454"/>
              <a:gd name="T16" fmla="*/ 492 w 1576"/>
              <a:gd name="T17" fmla="*/ 458 h 1454"/>
              <a:gd name="T18" fmla="*/ 410 w 1576"/>
              <a:gd name="T19" fmla="*/ 332 h 1454"/>
              <a:gd name="T20" fmla="*/ 328 w 1576"/>
              <a:gd name="T21" fmla="*/ 272 h 1454"/>
              <a:gd name="T22" fmla="*/ 294 w 1576"/>
              <a:gd name="T23" fmla="*/ 182 h 1454"/>
              <a:gd name="T24" fmla="*/ 236 w 1576"/>
              <a:gd name="T25" fmla="*/ 126 h 1454"/>
              <a:gd name="T26" fmla="*/ 220 w 1576"/>
              <a:gd name="T27" fmla="*/ 166 h 1454"/>
              <a:gd name="T28" fmla="*/ 252 w 1576"/>
              <a:gd name="T29" fmla="*/ 318 h 1454"/>
              <a:gd name="T30" fmla="*/ 204 w 1576"/>
              <a:gd name="T31" fmla="*/ 262 h 1454"/>
              <a:gd name="T32" fmla="*/ 172 w 1576"/>
              <a:gd name="T33" fmla="*/ 172 h 1454"/>
              <a:gd name="T34" fmla="*/ 152 w 1576"/>
              <a:gd name="T35" fmla="*/ 48 h 1454"/>
              <a:gd name="T36" fmla="*/ 102 w 1576"/>
              <a:gd name="T37" fmla="*/ 6 h 1454"/>
              <a:gd name="T38" fmla="*/ 84 w 1576"/>
              <a:gd name="T39" fmla="*/ 34 h 1454"/>
              <a:gd name="T40" fmla="*/ 34 w 1576"/>
              <a:gd name="T41" fmla="*/ 4 h 1454"/>
              <a:gd name="T42" fmla="*/ 2 w 1576"/>
              <a:gd name="T43" fmla="*/ 52 h 1454"/>
              <a:gd name="T44" fmla="*/ 6 w 1576"/>
              <a:gd name="T45" fmla="*/ 156 h 1454"/>
              <a:gd name="T46" fmla="*/ 30 w 1576"/>
              <a:gd name="T47" fmla="*/ 316 h 1454"/>
              <a:gd name="T48" fmla="*/ 186 w 1576"/>
              <a:gd name="T49" fmla="*/ 450 h 1454"/>
              <a:gd name="T50" fmla="*/ 332 w 1576"/>
              <a:gd name="T51" fmla="*/ 644 h 1454"/>
              <a:gd name="T52" fmla="*/ 392 w 1576"/>
              <a:gd name="T53" fmla="*/ 768 h 1454"/>
              <a:gd name="T54" fmla="*/ 348 w 1576"/>
              <a:gd name="T55" fmla="*/ 936 h 1454"/>
              <a:gd name="T56" fmla="*/ 262 w 1576"/>
              <a:gd name="T57" fmla="*/ 1114 h 1454"/>
              <a:gd name="T58" fmla="*/ 164 w 1576"/>
              <a:gd name="T59" fmla="*/ 1314 h 1454"/>
              <a:gd name="T60" fmla="*/ 1574 w 1576"/>
              <a:gd name="T61" fmla="*/ 136 h 1454"/>
              <a:gd name="T62" fmla="*/ 1568 w 1576"/>
              <a:gd name="T63" fmla="*/ 246 h 1454"/>
              <a:gd name="T64" fmla="*/ 1516 w 1576"/>
              <a:gd name="T65" fmla="*/ 400 h 1454"/>
              <a:gd name="T66" fmla="*/ 1404 w 1576"/>
              <a:gd name="T67" fmla="*/ 484 h 1454"/>
              <a:gd name="T68" fmla="*/ 1282 w 1576"/>
              <a:gd name="T69" fmla="*/ 598 h 1454"/>
              <a:gd name="T70" fmla="*/ 1112 w 1576"/>
              <a:gd name="T71" fmla="*/ 738 h 1454"/>
              <a:gd name="T72" fmla="*/ 1092 w 1576"/>
              <a:gd name="T73" fmla="*/ 848 h 1454"/>
              <a:gd name="T74" fmla="*/ 1228 w 1576"/>
              <a:gd name="T75" fmla="*/ 1154 h 1454"/>
              <a:gd name="T76" fmla="*/ 1294 w 1576"/>
              <a:gd name="T77" fmla="*/ 1358 h 1454"/>
              <a:gd name="T78" fmla="*/ 1212 w 1576"/>
              <a:gd name="T79" fmla="*/ 1430 h 1454"/>
              <a:gd name="T80" fmla="*/ 1090 w 1576"/>
              <a:gd name="T81" fmla="*/ 1442 h 1454"/>
              <a:gd name="T82" fmla="*/ 978 w 1576"/>
              <a:gd name="T83" fmla="*/ 1372 h 1454"/>
              <a:gd name="T84" fmla="*/ 916 w 1576"/>
              <a:gd name="T85" fmla="*/ 1156 h 1454"/>
              <a:gd name="T86" fmla="*/ 836 w 1576"/>
              <a:gd name="T87" fmla="*/ 850 h 1454"/>
              <a:gd name="T88" fmla="*/ 828 w 1576"/>
              <a:gd name="T89" fmla="*/ 640 h 1454"/>
              <a:gd name="T90" fmla="*/ 940 w 1576"/>
              <a:gd name="T91" fmla="*/ 504 h 1454"/>
              <a:gd name="T92" fmla="*/ 1090 w 1576"/>
              <a:gd name="T93" fmla="*/ 402 h 1454"/>
              <a:gd name="T94" fmla="*/ 1158 w 1576"/>
              <a:gd name="T95" fmla="*/ 252 h 1454"/>
              <a:gd name="T96" fmla="*/ 1208 w 1576"/>
              <a:gd name="T97" fmla="*/ 156 h 1454"/>
              <a:gd name="T98" fmla="*/ 1248 w 1576"/>
              <a:gd name="T99" fmla="*/ 178 h 1454"/>
              <a:gd name="T100" fmla="*/ 1222 w 1576"/>
              <a:gd name="T101" fmla="*/ 276 h 1454"/>
              <a:gd name="T102" fmla="*/ 1188 w 1576"/>
              <a:gd name="T103" fmla="*/ 386 h 1454"/>
              <a:gd name="T104" fmla="*/ 1308 w 1576"/>
              <a:gd name="T105" fmla="*/ 326 h 1454"/>
              <a:gd name="T106" fmla="*/ 1374 w 1576"/>
              <a:gd name="T107" fmla="*/ 188 h 1454"/>
              <a:gd name="T108" fmla="*/ 1426 w 1576"/>
              <a:gd name="T109" fmla="*/ 94 h 1454"/>
              <a:gd name="T110" fmla="*/ 1456 w 1576"/>
              <a:gd name="T111" fmla="*/ 140 h 1454"/>
              <a:gd name="T112" fmla="*/ 1420 w 1576"/>
              <a:gd name="T113" fmla="*/ 308 h 1454"/>
              <a:gd name="T114" fmla="*/ 1454 w 1576"/>
              <a:gd name="T115" fmla="*/ 232 h 1454"/>
              <a:gd name="T116" fmla="*/ 1478 w 1576"/>
              <a:gd name="T117" fmla="*/ 124 h 1454"/>
              <a:gd name="T118" fmla="*/ 1532 w 1576"/>
              <a:gd name="T119" fmla="*/ 90 h 1454"/>
              <a:gd name="T120" fmla="*/ 1368 w 1576"/>
              <a:gd name="T121" fmla="*/ 348 h 1454"/>
              <a:gd name="T122" fmla="*/ 1366 w 1576"/>
              <a:gd name="T123" fmla="*/ 352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76" h="1454">
                <a:moveTo>
                  <a:pt x="164" y="1314"/>
                </a:moveTo>
                <a:lnTo>
                  <a:pt x="164" y="1314"/>
                </a:lnTo>
                <a:lnTo>
                  <a:pt x="162" y="1326"/>
                </a:lnTo>
                <a:lnTo>
                  <a:pt x="162" y="1338"/>
                </a:lnTo>
                <a:lnTo>
                  <a:pt x="162" y="1350"/>
                </a:lnTo>
                <a:lnTo>
                  <a:pt x="164" y="1362"/>
                </a:lnTo>
                <a:lnTo>
                  <a:pt x="166" y="1372"/>
                </a:lnTo>
                <a:lnTo>
                  <a:pt x="172" y="1384"/>
                </a:lnTo>
                <a:lnTo>
                  <a:pt x="176" y="1394"/>
                </a:lnTo>
                <a:lnTo>
                  <a:pt x="184" y="1404"/>
                </a:lnTo>
                <a:lnTo>
                  <a:pt x="192" y="1414"/>
                </a:lnTo>
                <a:lnTo>
                  <a:pt x="202" y="1422"/>
                </a:lnTo>
                <a:lnTo>
                  <a:pt x="212" y="1430"/>
                </a:lnTo>
                <a:lnTo>
                  <a:pt x="224" y="1438"/>
                </a:lnTo>
                <a:lnTo>
                  <a:pt x="236" y="1442"/>
                </a:lnTo>
                <a:lnTo>
                  <a:pt x="250" y="1448"/>
                </a:lnTo>
                <a:lnTo>
                  <a:pt x="266" y="1450"/>
                </a:lnTo>
                <a:lnTo>
                  <a:pt x="282" y="1452"/>
                </a:lnTo>
                <a:lnTo>
                  <a:pt x="282" y="1452"/>
                </a:lnTo>
                <a:lnTo>
                  <a:pt x="302" y="1454"/>
                </a:lnTo>
                <a:lnTo>
                  <a:pt x="324" y="1452"/>
                </a:lnTo>
                <a:lnTo>
                  <a:pt x="344" y="1448"/>
                </a:lnTo>
                <a:lnTo>
                  <a:pt x="362" y="1442"/>
                </a:lnTo>
                <a:lnTo>
                  <a:pt x="380" y="1434"/>
                </a:lnTo>
                <a:lnTo>
                  <a:pt x="398" y="1426"/>
                </a:lnTo>
                <a:lnTo>
                  <a:pt x="414" y="1416"/>
                </a:lnTo>
                <a:lnTo>
                  <a:pt x="428" y="1406"/>
                </a:lnTo>
                <a:lnTo>
                  <a:pt x="442" y="1394"/>
                </a:lnTo>
                <a:lnTo>
                  <a:pt x="454" y="1382"/>
                </a:lnTo>
                <a:lnTo>
                  <a:pt x="474" y="1356"/>
                </a:lnTo>
                <a:lnTo>
                  <a:pt x="490" y="1332"/>
                </a:lnTo>
                <a:lnTo>
                  <a:pt x="494" y="1320"/>
                </a:lnTo>
                <a:lnTo>
                  <a:pt x="498" y="1310"/>
                </a:lnTo>
                <a:lnTo>
                  <a:pt x="498" y="1310"/>
                </a:lnTo>
                <a:lnTo>
                  <a:pt x="506" y="1266"/>
                </a:lnTo>
                <a:lnTo>
                  <a:pt x="516" y="1214"/>
                </a:lnTo>
                <a:lnTo>
                  <a:pt x="526" y="1160"/>
                </a:lnTo>
                <a:lnTo>
                  <a:pt x="536" y="1108"/>
                </a:lnTo>
                <a:lnTo>
                  <a:pt x="536" y="1108"/>
                </a:lnTo>
                <a:lnTo>
                  <a:pt x="548" y="1066"/>
                </a:lnTo>
                <a:lnTo>
                  <a:pt x="560" y="1024"/>
                </a:lnTo>
                <a:lnTo>
                  <a:pt x="586" y="942"/>
                </a:lnTo>
                <a:lnTo>
                  <a:pt x="586" y="942"/>
                </a:lnTo>
                <a:lnTo>
                  <a:pt x="608" y="870"/>
                </a:lnTo>
                <a:lnTo>
                  <a:pt x="608" y="870"/>
                </a:lnTo>
                <a:lnTo>
                  <a:pt x="616" y="850"/>
                </a:lnTo>
                <a:lnTo>
                  <a:pt x="624" y="828"/>
                </a:lnTo>
                <a:lnTo>
                  <a:pt x="624" y="828"/>
                </a:lnTo>
                <a:lnTo>
                  <a:pt x="628" y="808"/>
                </a:lnTo>
                <a:lnTo>
                  <a:pt x="628" y="808"/>
                </a:lnTo>
                <a:lnTo>
                  <a:pt x="644" y="770"/>
                </a:lnTo>
                <a:lnTo>
                  <a:pt x="650" y="752"/>
                </a:lnTo>
                <a:lnTo>
                  <a:pt x="656" y="732"/>
                </a:lnTo>
                <a:lnTo>
                  <a:pt x="656" y="732"/>
                </a:lnTo>
                <a:lnTo>
                  <a:pt x="656" y="722"/>
                </a:lnTo>
                <a:lnTo>
                  <a:pt x="656" y="710"/>
                </a:lnTo>
                <a:lnTo>
                  <a:pt x="656" y="688"/>
                </a:lnTo>
                <a:lnTo>
                  <a:pt x="656" y="688"/>
                </a:lnTo>
                <a:lnTo>
                  <a:pt x="656" y="664"/>
                </a:lnTo>
                <a:lnTo>
                  <a:pt x="654" y="654"/>
                </a:lnTo>
                <a:lnTo>
                  <a:pt x="652" y="644"/>
                </a:lnTo>
                <a:lnTo>
                  <a:pt x="652" y="644"/>
                </a:lnTo>
                <a:lnTo>
                  <a:pt x="648" y="626"/>
                </a:lnTo>
                <a:lnTo>
                  <a:pt x="640" y="610"/>
                </a:lnTo>
                <a:lnTo>
                  <a:pt x="632" y="596"/>
                </a:lnTo>
                <a:lnTo>
                  <a:pt x="624" y="582"/>
                </a:lnTo>
                <a:lnTo>
                  <a:pt x="606" y="558"/>
                </a:lnTo>
                <a:lnTo>
                  <a:pt x="584" y="536"/>
                </a:lnTo>
                <a:lnTo>
                  <a:pt x="562" y="518"/>
                </a:lnTo>
                <a:lnTo>
                  <a:pt x="538" y="498"/>
                </a:lnTo>
                <a:lnTo>
                  <a:pt x="514" y="478"/>
                </a:lnTo>
                <a:lnTo>
                  <a:pt x="492" y="458"/>
                </a:lnTo>
                <a:lnTo>
                  <a:pt x="492" y="458"/>
                </a:lnTo>
                <a:lnTo>
                  <a:pt x="478" y="444"/>
                </a:lnTo>
                <a:lnTo>
                  <a:pt x="468" y="428"/>
                </a:lnTo>
                <a:lnTo>
                  <a:pt x="450" y="396"/>
                </a:lnTo>
                <a:lnTo>
                  <a:pt x="432" y="362"/>
                </a:lnTo>
                <a:lnTo>
                  <a:pt x="422" y="346"/>
                </a:lnTo>
                <a:lnTo>
                  <a:pt x="410" y="332"/>
                </a:lnTo>
                <a:lnTo>
                  <a:pt x="410" y="332"/>
                </a:lnTo>
                <a:lnTo>
                  <a:pt x="388" y="306"/>
                </a:lnTo>
                <a:lnTo>
                  <a:pt x="374" y="294"/>
                </a:lnTo>
                <a:lnTo>
                  <a:pt x="360" y="284"/>
                </a:lnTo>
                <a:lnTo>
                  <a:pt x="360" y="284"/>
                </a:lnTo>
                <a:lnTo>
                  <a:pt x="354" y="280"/>
                </a:lnTo>
                <a:lnTo>
                  <a:pt x="344" y="278"/>
                </a:lnTo>
                <a:lnTo>
                  <a:pt x="334" y="276"/>
                </a:lnTo>
                <a:lnTo>
                  <a:pt x="328" y="272"/>
                </a:lnTo>
                <a:lnTo>
                  <a:pt x="328" y="272"/>
                </a:lnTo>
                <a:lnTo>
                  <a:pt x="322" y="258"/>
                </a:lnTo>
                <a:lnTo>
                  <a:pt x="322" y="258"/>
                </a:lnTo>
                <a:lnTo>
                  <a:pt x="310" y="230"/>
                </a:lnTo>
                <a:lnTo>
                  <a:pt x="310" y="230"/>
                </a:lnTo>
                <a:lnTo>
                  <a:pt x="300" y="196"/>
                </a:lnTo>
                <a:lnTo>
                  <a:pt x="300" y="196"/>
                </a:lnTo>
                <a:lnTo>
                  <a:pt x="294" y="182"/>
                </a:lnTo>
                <a:lnTo>
                  <a:pt x="288" y="172"/>
                </a:lnTo>
                <a:lnTo>
                  <a:pt x="274" y="150"/>
                </a:lnTo>
                <a:lnTo>
                  <a:pt x="274" y="150"/>
                </a:lnTo>
                <a:lnTo>
                  <a:pt x="266" y="142"/>
                </a:lnTo>
                <a:lnTo>
                  <a:pt x="256" y="132"/>
                </a:lnTo>
                <a:lnTo>
                  <a:pt x="250" y="128"/>
                </a:lnTo>
                <a:lnTo>
                  <a:pt x="244" y="126"/>
                </a:lnTo>
                <a:lnTo>
                  <a:pt x="236" y="126"/>
                </a:lnTo>
                <a:lnTo>
                  <a:pt x="230" y="128"/>
                </a:lnTo>
                <a:lnTo>
                  <a:pt x="230" y="128"/>
                </a:lnTo>
                <a:lnTo>
                  <a:pt x="224" y="130"/>
                </a:lnTo>
                <a:lnTo>
                  <a:pt x="220" y="134"/>
                </a:lnTo>
                <a:lnTo>
                  <a:pt x="218" y="138"/>
                </a:lnTo>
                <a:lnTo>
                  <a:pt x="218" y="144"/>
                </a:lnTo>
                <a:lnTo>
                  <a:pt x="218" y="156"/>
                </a:lnTo>
                <a:lnTo>
                  <a:pt x="220" y="166"/>
                </a:lnTo>
                <a:lnTo>
                  <a:pt x="220" y="166"/>
                </a:lnTo>
                <a:lnTo>
                  <a:pt x="240" y="222"/>
                </a:lnTo>
                <a:lnTo>
                  <a:pt x="246" y="252"/>
                </a:lnTo>
                <a:lnTo>
                  <a:pt x="254" y="280"/>
                </a:lnTo>
                <a:lnTo>
                  <a:pt x="254" y="280"/>
                </a:lnTo>
                <a:lnTo>
                  <a:pt x="254" y="290"/>
                </a:lnTo>
                <a:lnTo>
                  <a:pt x="254" y="300"/>
                </a:lnTo>
                <a:lnTo>
                  <a:pt x="252" y="318"/>
                </a:lnTo>
                <a:lnTo>
                  <a:pt x="252" y="318"/>
                </a:lnTo>
                <a:lnTo>
                  <a:pt x="246" y="314"/>
                </a:lnTo>
                <a:lnTo>
                  <a:pt x="238" y="302"/>
                </a:lnTo>
                <a:lnTo>
                  <a:pt x="224" y="282"/>
                </a:lnTo>
                <a:lnTo>
                  <a:pt x="224" y="282"/>
                </a:lnTo>
                <a:lnTo>
                  <a:pt x="218" y="276"/>
                </a:lnTo>
                <a:lnTo>
                  <a:pt x="210" y="270"/>
                </a:lnTo>
                <a:lnTo>
                  <a:pt x="204" y="262"/>
                </a:lnTo>
                <a:lnTo>
                  <a:pt x="198" y="254"/>
                </a:lnTo>
                <a:lnTo>
                  <a:pt x="198" y="254"/>
                </a:lnTo>
                <a:lnTo>
                  <a:pt x="192" y="244"/>
                </a:lnTo>
                <a:lnTo>
                  <a:pt x="190" y="230"/>
                </a:lnTo>
                <a:lnTo>
                  <a:pt x="188" y="218"/>
                </a:lnTo>
                <a:lnTo>
                  <a:pt x="184" y="204"/>
                </a:lnTo>
                <a:lnTo>
                  <a:pt x="184" y="204"/>
                </a:lnTo>
                <a:lnTo>
                  <a:pt x="172" y="172"/>
                </a:lnTo>
                <a:lnTo>
                  <a:pt x="166" y="154"/>
                </a:lnTo>
                <a:lnTo>
                  <a:pt x="162" y="138"/>
                </a:lnTo>
                <a:lnTo>
                  <a:pt x="162" y="138"/>
                </a:lnTo>
                <a:lnTo>
                  <a:pt x="162" y="118"/>
                </a:lnTo>
                <a:lnTo>
                  <a:pt x="160" y="92"/>
                </a:lnTo>
                <a:lnTo>
                  <a:pt x="158" y="68"/>
                </a:lnTo>
                <a:lnTo>
                  <a:pt x="156" y="56"/>
                </a:lnTo>
                <a:lnTo>
                  <a:pt x="152" y="48"/>
                </a:lnTo>
                <a:lnTo>
                  <a:pt x="152" y="48"/>
                </a:lnTo>
                <a:lnTo>
                  <a:pt x="146" y="34"/>
                </a:lnTo>
                <a:lnTo>
                  <a:pt x="136" y="22"/>
                </a:lnTo>
                <a:lnTo>
                  <a:pt x="128" y="12"/>
                </a:lnTo>
                <a:lnTo>
                  <a:pt x="116" y="6"/>
                </a:lnTo>
                <a:lnTo>
                  <a:pt x="112" y="4"/>
                </a:lnTo>
                <a:lnTo>
                  <a:pt x="106" y="4"/>
                </a:lnTo>
                <a:lnTo>
                  <a:pt x="102" y="6"/>
                </a:lnTo>
                <a:lnTo>
                  <a:pt x="98" y="8"/>
                </a:lnTo>
                <a:lnTo>
                  <a:pt x="94" y="12"/>
                </a:lnTo>
                <a:lnTo>
                  <a:pt x="90" y="20"/>
                </a:lnTo>
                <a:lnTo>
                  <a:pt x="88" y="28"/>
                </a:lnTo>
                <a:lnTo>
                  <a:pt x="86" y="38"/>
                </a:lnTo>
                <a:lnTo>
                  <a:pt x="86" y="38"/>
                </a:lnTo>
                <a:lnTo>
                  <a:pt x="84" y="34"/>
                </a:lnTo>
                <a:lnTo>
                  <a:pt x="84" y="34"/>
                </a:lnTo>
                <a:lnTo>
                  <a:pt x="72" y="14"/>
                </a:lnTo>
                <a:lnTo>
                  <a:pt x="72" y="14"/>
                </a:lnTo>
                <a:lnTo>
                  <a:pt x="68" y="10"/>
                </a:lnTo>
                <a:lnTo>
                  <a:pt x="62" y="6"/>
                </a:lnTo>
                <a:lnTo>
                  <a:pt x="52" y="0"/>
                </a:lnTo>
                <a:lnTo>
                  <a:pt x="52" y="0"/>
                </a:lnTo>
                <a:lnTo>
                  <a:pt x="42" y="2"/>
                </a:lnTo>
                <a:lnTo>
                  <a:pt x="34" y="4"/>
                </a:lnTo>
                <a:lnTo>
                  <a:pt x="30" y="8"/>
                </a:lnTo>
                <a:lnTo>
                  <a:pt x="26" y="12"/>
                </a:lnTo>
                <a:lnTo>
                  <a:pt x="22" y="24"/>
                </a:lnTo>
                <a:lnTo>
                  <a:pt x="16" y="38"/>
                </a:lnTo>
                <a:lnTo>
                  <a:pt x="16" y="38"/>
                </a:lnTo>
                <a:lnTo>
                  <a:pt x="10" y="42"/>
                </a:lnTo>
                <a:lnTo>
                  <a:pt x="4" y="46"/>
                </a:lnTo>
                <a:lnTo>
                  <a:pt x="2" y="52"/>
                </a:lnTo>
                <a:lnTo>
                  <a:pt x="0" y="60"/>
                </a:lnTo>
                <a:lnTo>
                  <a:pt x="0" y="78"/>
                </a:lnTo>
                <a:lnTo>
                  <a:pt x="4" y="94"/>
                </a:lnTo>
                <a:lnTo>
                  <a:pt x="4" y="94"/>
                </a:lnTo>
                <a:lnTo>
                  <a:pt x="6" y="108"/>
                </a:lnTo>
                <a:lnTo>
                  <a:pt x="6" y="122"/>
                </a:lnTo>
                <a:lnTo>
                  <a:pt x="4" y="138"/>
                </a:lnTo>
                <a:lnTo>
                  <a:pt x="6" y="156"/>
                </a:lnTo>
                <a:lnTo>
                  <a:pt x="6" y="156"/>
                </a:lnTo>
                <a:lnTo>
                  <a:pt x="18" y="244"/>
                </a:lnTo>
                <a:lnTo>
                  <a:pt x="18" y="244"/>
                </a:lnTo>
                <a:lnTo>
                  <a:pt x="18" y="262"/>
                </a:lnTo>
                <a:lnTo>
                  <a:pt x="20" y="280"/>
                </a:lnTo>
                <a:lnTo>
                  <a:pt x="22" y="300"/>
                </a:lnTo>
                <a:lnTo>
                  <a:pt x="24" y="308"/>
                </a:lnTo>
                <a:lnTo>
                  <a:pt x="30" y="316"/>
                </a:lnTo>
                <a:lnTo>
                  <a:pt x="30" y="316"/>
                </a:lnTo>
                <a:lnTo>
                  <a:pt x="38" y="324"/>
                </a:lnTo>
                <a:lnTo>
                  <a:pt x="48" y="332"/>
                </a:lnTo>
                <a:lnTo>
                  <a:pt x="68" y="346"/>
                </a:lnTo>
                <a:lnTo>
                  <a:pt x="68" y="346"/>
                </a:lnTo>
                <a:lnTo>
                  <a:pt x="172" y="434"/>
                </a:lnTo>
                <a:lnTo>
                  <a:pt x="172" y="434"/>
                </a:lnTo>
                <a:lnTo>
                  <a:pt x="186" y="450"/>
                </a:lnTo>
                <a:lnTo>
                  <a:pt x="200" y="468"/>
                </a:lnTo>
                <a:lnTo>
                  <a:pt x="226" y="502"/>
                </a:lnTo>
                <a:lnTo>
                  <a:pt x="226" y="502"/>
                </a:lnTo>
                <a:lnTo>
                  <a:pt x="240" y="516"/>
                </a:lnTo>
                <a:lnTo>
                  <a:pt x="240" y="516"/>
                </a:lnTo>
                <a:lnTo>
                  <a:pt x="302" y="596"/>
                </a:lnTo>
                <a:lnTo>
                  <a:pt x="302" y="596"/>
                </a:lnTo>
                <a:lnTo>
                  <a:pt x="332" y="644"/>
                </a:lnTo>
                <a:lnTo>
                  <a:pt x="332" y="644"/>
                </a:lnTo>
                <a:lnTo>
                  <a:pt x="350" y="672"/>
                </a:lnTo>
                <a:lnTo>
                  <a:pt x="368" y="700"/>
                </a:lnTo>
                <a:lnTo>
                  <a:pt x="376" y="716"/>
                </a:lnTo>
                <a:lnTo>
                  <a:pt x="382" y="732"/>
                </a:lnTo>
                <a:lnTo>
                  <a:pt x="388" y="750"/>
                </a:lnTo>
                <a:lnTo>
                  <a:pt x="392" y="768"/>
                </a:lnTo>
                <a:lnTo>
                  <a:pt x="392" y="768"/>
                </a:lnTo>
                <a:lnTo>
                  <a:pt x="396" y="780"/>
                </a:lnTo>
                <a:lnTo>
                  <a:pt x="396" y="786"/>
                </a:lnTo>
                <a:lnTo>
                  <a:pt x="396" y="794"/>
                </a:lnTo>
                <a:lnTo>
                  <a:pt x="396" y="794"/>
                </a:lnTo>
                <a:lnTo>
                  <a:pt x="390" y="818"/>
                </a:lnTo>
                <a:lnTo>
                  <a:pt x="384" y="844"/>
                </a:lnTo>
                <a:lnTo>
                  <a:pt x="366" y="890"/>
                </a:lnTo>
                <a:lnTo>
                  <a:pt x="348" y="936"/>
                </a:lnTo>
                <a:lnTo>
                  <a:pt x="326" y="980"/>
                </a:lnTo>
                <a:lnTo>
                  <a:pt x="326" y="980"/>
                </a:lnTo>
                <a:lnTo>
                  <a:pt x="308" y="1022"/>
                </a:lnTo>
                <a:lnTo>
                  <a:pt x="298" y="1042"/>
                </a:lnTo>
                <a:lnTo>
                  <a:pt x="288" y="1060"/>
                </a:lnTo>
                <a:lnTo>
                  <a:pt x="288" y="1060"/>
                </a:lnTo>
                <a:lnTo>
                  <a:pt x="276" y="1086"/>
                </a:lnTo>
                <a:lnTo>
                  <a:pt x="262" y="1114"/>
                </a:lnTo>
                <a:lnTo>
                  <a:pt x="250" y="1140"/>
                </a:lnTo>
                <a:lnTo>
                  <a:pt x="234" y="1164"/>
                </a:lnTo>
                <a:lnTo>
                  <a:pt x="234" y="1164"/>
                </a:lnTo>
                <a:lnTo>
                  <a:pt x="222" y="1184"/>
                </a:lnTo>
                <a:lnTo>
                  <a:pt x="200" y="1224"/>
                </a:lnTo>
                <a:lnTo>
                  <a:pt x="178" y="1270"/>
                </a:lnTo>
                <a:lnTo>
                  <a:pt x="170" y="1294"/>
                </a:lnTo>
                <a:lnTo>
                  <a:pt x="164" y="1314"/>
                </a:lnTo>
                <a:lnTo>
                  <a:pt x="164" y="1314"/>
                </a:lnTo>
                <a:close/>
                <a:moveTo>
                  <a:pt x="1546" y="120"/>
                </a:moveTo>
                <a:lnTo>
                  <a:pt x="1546" y="120"/>
                </a:lnTo>
                <a:lnTo>
                  <a:pt x="1560" y="124"/>
                </a:lnTo>
                <a:lnTo>
                  <a:pt x="1566" y="126"/>
                </a:lnTo>
                <a:lnTo>
                  <a:pt x="1570" y="130"/>
                </a:lnTo>
                <a:lnTo>
                  <a:pt x="1570" y="130"/>
                </a:lnTo>
                <a:lnTo>
                  <a:pt x="1574" y="136"/>
                </a:lnTo>
                <a:lnTo>
                  <a:pt x="1576" y="144"/>
                </a:lnTo>
                <a:lnTo>
                  <a:pt x="1574" y="160"/>
                </a:lnTo>
                <a:lnTo>
                  <a:pt x="1572" y="178"/>
                </a:lnTo>
                <a:lnTo>
                  <a:pt x="1570" y="194"/>
                </a:lnTo>
                <a:lnTo>
                  <a:pt x="1570" y="194"/>
                </a:lnTo>
                <a:lnTo>
                  <a:pt x="1572" y="212"/>
                </a:lnTo>
                <a:lnTo>
                  <a:pt x="1570" y="230"/>
                </a:lnTo>
                <a:lnTo>
                  <a:pt x="1568" y="246"/>
                </a:lnTo>
                <a:lnTo>
                  <a:pt x="1562" y="262"/>
                </a:lnTo>
                <a:lnTo>
                  <a:pt x="1552" y="294"/>
                </a:lnTo>
                <a:lnTo>
                  <a:pt x="1540" y="324"/>
                </a:lnTo>
                <a:lnTo>
                  <a:pt x="1540" y="324"/>
                </a:lnTo>
                <a:lnTo>
                  <a:pt x="1534" y="346"/>
                </a:lnTo>
                <a:lnTo>
                  <a:pt x="1528" y="368"/>
                </a:lnTo>
                <a:lnTo>
                  <a:pt x="1528" y="368"/>
                </a:lnTo>
                <a:lnTo>
                  <a:pt x="1516" y="400"/>
                </a:lnTo>
                <a:lnTo>
                  <a:pt x="1516" y="400"/>
                </a:lnTo>
                <a:lnTo>
                  <a:pt x="1506" y="410"/>
                </a:lnTo>
                <a:lnTo>
                  <a:pt x="1494" y="416"/>
                </a:lnTo>
                <a:lnTo>
                  <a:pt x="1482" y="424"/>
                </a:lnTo>
                <a:lnTo>
                  <a:pt x="1470" y="432"/>
                </a:lnTo>
                <a:lnTo>
                  <a:pt x="1470" y="432"/>
                </a:lnTo>
                <a:lnTo>
                  <a:pt x="1404" y="484"/>
                </a:lnTo>
                <a:lnTo>
                  <a:pt x="1404" y="484"/>
                </a:lnTo>
                <a:lnTo>
                  <a:pt x="1376" y="510"/>
                </a:lnTo>
                <a:lnTo>
                  <a:pt x="1350" y="536"/>
                </a:lnTo>
                <a:lnTo>
                  <a:pt x="1350" y="536"/>
                </a:lnTo>
                <a:lnTo>
                  <a:pt x="1338" y="550"/>
                </a:lnTo>
                <a:lnTo>
                  <a:pt x="1332" y="558"/>
                </a:lnTo>
                <a:lnTo>
                  <a:pt x="1326" y="562"/>
                </a:lnTo>
                <a:lnTo>
                  <a:pt x="1326" y="562"/>
                </a:lnTo>
                <a:lnTo>
                  <a:pt x="1282" y="598"/>
                </a:lnTo>
                <a:lnTo>
                  <a:pt x="1238" y="634"/>
                </a:lnTo>
                <a:lnTo>
                  <a:pt x="1238" y="634"/>
                </a:lnTo>
                <a:lnTo>
                  <a:pt x="1186" y="670"/>
                </a:lnTo>
                <a:lnTo>
                  <a:pt x="1186" y="670"/>
                </a:lnTo>
                <a:lnTo>
                  <a:pt x="1166" y="686"/>
                </a:lnTo>
                <a:lnTo>
                  <a:pt x="1148" y="704"/>
                </a:lnTo>
                <a:lnTo>
                  <a:pt x="1112" y="738"/>
                </a:lnTo>
                <a:lnTo>
                  <a:pt x="1112" y="738"/>
                </a:lnTo>
                <a:lnTo>
                  <a:pt x="1112" y="744"/>
                </a:lnTo>
                <a:lnTo>
                  <a:pt x="1110" y="752"/>
                </a:lnTo>
                <a:lnTo>
                  <a:pt x="1102" y="776"/>
                </a:lnTo>
                <a:lnTo>
                  <a:pt x="1084" y="816"/>
                </a:lnTo>
                <a:lnTo>
                  <a:pt x="1084" y="816"/>
                </a:lnTo>
                <a:lnTo>
                  <a:pt x="1084" y="822"/>
                </a:lnTo>
                <a:lnTo>
                  <a:pt x="1086" y="832"/>
                </a:lnTo>
                <a:lnTo>
                  <a:pt x="1092" y="848"/>
                </a:lnTo>
                <a:lnTo>
                  <a:pt x="1092" y="848"/>
                </a:lnTo>
                <a:lnTo>
                  <a:pt x="1110" y="896"/>
                </a:lnTo>
                <a:lnTo>
                  <a:pt x="1128" y="942"/>
                </a:lnTo>
                <a:lnTo>
                  <a:pt x="1128" y="942"/>
                </a:lnTo>
                <a:lnTo>
                  <a:pt x="1176" y="1062"/>
                </a:lnTo>
                <a:lnTo>
                  <a:pt x="1176" y="1062"/>
                </a:lnTo>
                <a:lnTo>
                  <a:pt x="1228" y="1154"/>
                </a:lnTo>
                <a:lnTo>
                  <a:pt x="1228" y="1154"/>
                </a:lnTo>
                <a:lnTo>
                  <a:pt x="1250" y="1200"/>
                </a:lnTo>
                <a:lnTo>
                  <a:pt x="1272" y="1250"/>
                </a:lnTo>
                <a:lnTo>
                  <a:pt x="1296" y="1310"/>
                </a:lnTo>
                <a:lnTo>
                  <a:pt x="1296" y="1310"/>
                </a:lnTo>
                <a:lnTo>
                  <a:pt x="1300" y="1322"/>
                </a:lnTo>
                <a:lnTo>
                  <a:pt x="1300" y="1334"/>
                </a:lnTo>
                <a:lnTo>
                  <a:pt x="1298" y="1346"/>
                </a:lnTo>
                <a:lnTo>
                  <a:pt x="1294" y="1358"/>
                </a:lnTo>
                <a:lnTo>
                  <a:pt x="1290" y="1368"/>
                </a:lnTo>
                <a:lnTo>
                  <a:pt x="1282" y="1380"/>
                </a:lnTo>
                <a:lnTo>
                  <a:pt x="1274" y="1390"/>
                </a:lnTo>
                <a:lnTo>
                  <a:pt x="1264" y="1398"/>
                </a:lnTo>
                <a:lnTo>
                  <a:pt x="1252" y="1408"/>
                </a:lnTo>
                <a:lnTo>
                  <a:pt x="1240" y="1416"/>
                </a:lnTo>
                <a:lnTo>
                  <a:pt x="1226" y="1424"/>
                </a:lnTo>
                <a:lnTo>
                  <a:pt x="1212" y="1430"/>
                </a:lnTo>
                <a:lnTo>
                  <a:pt x="1196" y="1436"/>
                </a:lnTo>
                <a:lnTo>
                  <a:pt x="1180" y="1440"/>
                </a:lnTo>
                <a:lnTo>
                  <a:pt x="1164" y="1442"/>
                </a:lnTo>
                <a:lnTo>
                  <a:pt x="1146" y="1444"/>
                </a:lnTo>
                <a:lnTo>
                  <a:pt x="1146" y="1444"/>
                </a:lnTo>
                <a:lnTo>
                  <a:pt x="1126" y="1446"/>
                </a:lnTo>
                <a:lnTo>
                  <a:pt x="1108" y="1444"/>
                </a:lnTo>
                <a:lnTo>
                  <a:pt x="1090" y="1442"/>
                </a:lnTo>
                <a:lnTo>
                  <a:pt x="1072" y="1436"/>
                </a:lnTo>
                <a:lnTo>
                  <a:pt x="1056" y="1430"/>
                </a:lnTo>
                <a:lnTo>
                  <a:pt x="1040" y="1424"/>
                </a:lnTo>
                <a:lnTo>
                  <a:pt x="1026" y="1414"/>
                </a:lnTo>
                <a:lnTo>
                  <a:pt x="1012" y="1406"/>
                </a:lnTo>
                <a:lnTo>
                  <a:pt x="1000" y="1396"/>
                </a:lnTo>
                <a:lnTo>
                  <a:pt x="988" y="1384"/>
                </a:lnTo>
                <a:lnTo>
                  <a:pt x="978" y="1372"/>
                </a:lnTo>
                <a:lnTo>
                  <a:pt x="968" y="1360"/>
                </a:lnTo>
                <a:lnTo>
                  <a:pt x="960" y="1348"/>
                </a:lnTo>
                <a:lnTo>
                  <a:pt x="954" y="1336"/>
                </a:lnTo>
                <a:lnTo>
                  <a:pt x="950" y="1322"/>
                </a:lnTo>
                <a:lnTo>
                  <a:pt x="946" y="1310"/>
                </a:lnTo>
                <a:lnTo>
                  <a:pt x="946" y="1310"/>
                </a:lnTo>
                <a:lnTo>
                  <a:pt x="916" y="1156"/>
                </a:lnTo>
                <a:lnTo>
                  <a:pt x="916" y="1156"/>
                </a:lnTo>
                <a:lnTo>
                  <a:pt x="896" y="1074"/>
                </a:lnTo>
                <a:lnTo>
                  <a:pt x="896" y="1074"/>
                </a:lnTo>
                <a:lnTo>
                  <a:pt x="884" y="1008"/>
                </a:lnTo>
                <a:lnTo>
                  <a:pt x="884" y="1008"/>
                </a:lnTo>
                <a:lnTo>
                  <a:pt x="858" y="928"/>
                </a:lnTo>
                <a:lnTo>
                  <a:pt x="846" y="890"/>
                </a:lnTo>
                <a:lnTo>
                  <a:pt x="836" y="850"/>
                </a:lnTo>
                <a:lnTo>
                  <a:pt x="836" y="850"/>
                </a:lnTo>
                <a:lnTo>
                  <a:pt x="830" y="798"/>
                </a:lnTo>
                <a:lnTo>
                  <a:pt x="830" y="798"/>
                </a:lnTo>
                <a:lnTo>
                  <a:pt x="822" y="752"/>
                </a:lnTo>
                <a:lnTo>
                  <a:pt x="818" y="728"/>
                </a:lnTo>
                <a:lnTo>
                  <a:pt x="818" y="706"/>
                </a:lnTo>
                <a:lnTo>
                  <a:pt x="818" y="682"/>
                </a:lnTo>
                <a:lnTo>
                  <a:pt x="822" y="660"/>
                </a:lnTo>
                <a:lnTo>
                  <a:pt x="828" y="640"/>
                </a:lnTo>
                <a:lnTo>
                  <a:pt x="838" y="620"/>
                </a:lnTo>
                <a:lnTo>
                  <a:pt x="838" y="620"/>
                </a:lnTo>
                <a:lnTo>
                  <a:pt x="850" y="600"/>
                </a:lnTo>
                <a:lnTo>
                  <a:pt x="866" y="580"/>
                </a:lnTo>
                <a:lnTo>
                  <a:pt x="882" y="560"/>
                </a:lnTo>
                <a:lnTo>
                  <a:pt x="900" y="540"/>
                </a:lnTo>
                <a:lnTo>
                  <a:pt x="920" y="522"/>
                </a:lnTo>
                <a:lnTo>
                  <a:pt x="940" y="504"/>
                </a:lnTo>
                <a:lnTo>
                  <a:pt x="958" y="488"/>
                </a:lnTo>
                <a:lnTo>
                  <a:pt x="978" y="474"/>
                </a:lnTo>
                <a:lnTo>
                  <a:pt x="978" y="474"/>
                </a:lnTo>
                <a:lnTo>
                  <a:pt x="1006" y="456"/>
                </a:lnTo>
                <a:lnTo>
                  <a:pt x="1036" y="440"/>
                </a:lnTo>
                <a:lnTo>
                  <a:pt x="1064" y="422"/>
                </a:lnTo>
                <a:lnTo>
                  <a:pt x="1090" y="402"/>
                </a:lnTo>
                <a:lnTo>
                  <a:pt x="1090" y="402"/>
                </a:lnTo>
                <a:lnTo>
                  <a:pt x="1106" y="392"/>
                </a:lnTo>
                <a:lnTo>
                  <a:pt x="1106" y="392"/>
                </a:lnTo>
                <a:lnTo>
                  <a:pt x="1110" y="382"/>
                </a:lnTo>
                <a:lnTo>
                  <a:pt x="1116" y="368"/>
                </a:lnTo>
                <a:lnTo>
                  <a:pt x="1122" y="344"/>
                </a:lnTo>
                <a:lnTo>
                  <a:pt x="1122" y="344"/>
                </a:lnTo>
                <a:lnTo>
                  <a:pt x="1140" y="298"/>
                </a:lnTo>
                <a:lnTo>
                  <a:pt x="1158" y="252"/>
                </a:lnTo>
                <a:lnTo>
                  <a:pt x="1158" y="252"/>
                </a:lnTo>
                <a:lnTo>
                  <a:pt x="1168" y="220"/>
                </a:lnTo>
                <a:lnTo>
                  <a:pt x="1174" y="204"/>
                </a:lnTo>
                <a:lnTo>
                  <a:pt x="1182" y="192"/>
                </a:lnTo>
                <a:lnTo>
                  <a:pt x="1182" y="192"/>
                </a:lnTo>
                <a:lnTo>
                  <a:pt x="1190" y="178"/>
                </a:lnTo>
                <a:lnTo>
                  <a:pt x="1200" y="162"/>
                </a:lnTo>
                <a:lnTo>
                  <a:pt x="1208" y="156"/>
                </a:lnTo>
                <a:lnTo>
                  <a:pt x="1214" y="152"/>
                </a:lnTo>
                <a:lnTo>
                  <a:pt x="1224" y="148"/>
                </a:lnTo>
                <a:lnTo>
                  <a:pt x="1232" y="150"/>
                </a:lnTo>
                <a:lnTo>
                  <a:pt x="1232" y="150"/>
                </a:lnTo>
                <a:lnTo>
                  <a:pt x="1240" y="152"/>
                </a:lnTo>
                <a:lnTo>
                  <a:pt x="1246" y="160"/>
                </a:lnTo>
                <a:lnTo>
                  <a:pt x="1248" y="168"/>
                </a:lnTo>
                <a:lnTo>
                  <a:pt x="1248" y="178"/>
                </a:lnTo>
                <a:lnTo>
                  <a:pt x="1244" y="198"/>
                </a:lnTo>
                <a:lnTo>
                  <a:pt x="1238" y="216"/>
                </a:lnTo>
                <a:lnTo>
                  <a:pt x="1238" y="216"/>
                </a:lnTo>
                <a:lnTo>
                  <a:pt x="1234" y="240"/>
                </a:lnTo>
                <a:lnTo>
                  <a:pt x="1232" y="252"/>
                </a:lnTo>
                <a:lnTo>
                  <a:pt x="1228" y="264"/>
                </a:lnTo>
                <a:lnTo>
                  <a:pt x="1228" y="264"/>
                </a:lnTo>
                <a:lnTo>
                  <a:pt x="1222" y="276"/>
                </a:lnTo>
                <a:lnTo>
                  <a:pt x="1216" y="288"/>
                </a:lnTo>
                <a:lnTo>
                  <a:pt x="1216" y="288"/>
                </a:lnTo>
                <a:lnTo>
                  <a:pt x="1214" y="322"/>
                </a:lnTo>
                <a:lnTo>
                  <a:pt x="1214" y="322"/>
                </a:lnTo>
                <a:lnTo>
                  <a:pt x="1206" y="356"/>
                </a:lnTo>
                <a:lnTo>
                  <a:pt x="1206" y="356"/>
                </a:lnTo>
                <a:lnTo>
                  <a:pt x="1188" y="386"/>
                </a:lnTo>
                <a:lnTo>
                  <a:pt x="1188" y="386"/>
                </a:lnTo>
                <a:lnTo>
                  <a:pt x="1202" y="390"/>
                </a:lnTo>
                <a:lnTo>
                  <a:pt x="1214" y="390"/>
                </a:lnTo>
                <a:lnTo>
                  <a:pt x="1222" y="388"/>
                </a:lnTo>
                <a:lnTo>
                  <a:pt x="1230" y="384"/>
                </a:lnTo>
                <a:lnTo>
                  <a:pt x="1242" y="372"/>
                </a:lnTo>
                <a:lnTo>
                  <a:pt x="1258" y="360"/>
                </a:lnTo>
                <a:lnTo>
                  <a:pt x="1258" y="360"/>
                </a:lnTo>
                <a:lnTo>
                  <a:pt x="1308" y="326"/>
                </a:lnTo>
                <a:lnTo>
                  <a:pt x="1308" y="326"/>
                </a:lnTo>
                <a:lnTo>
                  <a:pt x="1312" y="322"/>
                </a:lnTo>
                <a:lnTo>
                  <a:pt x="1320" y="310"/>
                </a:lnTo>
                <a:lnTo>
                  <a:pt x="1338" y="280"/>
                </a:lnTo>
                <a:lnTo>
                  <a:pt x="1356" y="248"/>
                </a:lnTo>
                <a:lnTo>
                  <a:pt x="1366" y="228"/>
                </a:lnTo>
                <a:lnTo>
                  <a:pt x="1366" y="228"/>
                </a:lnTo>
                <a:lnTo>
                  <a:pt x="1374" y="188"/>
                </a:lnTo>
                <a:lnTo>
                  <a:pt x="1380" y="168"/>
                </a:lnTo>
                <a:lnTo>
                  <a:pt x="1384" y="148"/>
                </a:lnTo>
                <a:lnTo>
                  <a:pt x="1392" y="128"/>
                </a:lnTo>
                <a:lnTo>
                  <a:pt x="1402" y="112"/>
                </a:lnTo>
                <a:lnTo>
                  <a:pt x="1406" y="106"/>
                </a:lnTo>
                <a:lnTo>
                  <a:pt x="1412" y="100"/>
                </a:lnTo>
                <a:lnTo>
                  <a:pt x="1420" y="96"/>
                </a:lnTo>
                <a:lnTo>
                  <a:pt x="1426" y="94"/>
                </a:lnTo>
                <a:lnTo>
                  <a:pt x="1426" y="94"/>
                </a:lnTo>
                <a:lnTo>
                  <a:pt x="1436" y="92"/>
                </a:lnTo>
                <a:lnTo>
                  <a:pt x="1444" y="94"/>
                </a:lnTo>
                <a:lnTo>
                  <a:pt x="1450" y="98"/>
                </a:lnTo>
                <a:lnTo>
                  <a:pt x="1454" y="106"/>
                </a:lnTo>
                <a:lnTo>
                  <a:pt x="1458" y="112"/>
                </a:lnTo>
                <a:lnTo>
                  <a:pt x="1458" y="122"/>
                </a:lnTo>
                <a:lnTo>
                  <a:pt x="1456" y="140"/>
                </a:lnTo>
                <a:lnTo>
                  <a:pt x="1456" y="140"/>
                </a:lnTo>
                <a:lnTo>
                  <a:pt x="1448" y="168"/>
                </a:lnTo>
                <a:lnTo>
                  <a:pt x="1448" y="168"/>
                </a:lnTo>
                <a:lnTo>
                  <a:pt x="1446" y="228"/>
                </a:lnTo>
                <a:lnTo>
                  <a:pt x="1446" y="228"/>
                </a:lnTo>
                <a:lnTo>
                  <a:pt x="1442" y="248"/>
                </a:lnTo>
                <a:lnTo>
                  <a:pt x="1434" y="270"/>
                </a:lnTo>
                <a:lnTo>
                  <a:pt x="1420" y="308"/>
                </a:lnTo>
                <a:lnTo>
                  <a:pt x="1420" y="308"/>
                </a:lnTo>
                <a:lnTo>
                  <a:pt x="1420" y="310"/>
                </a:lnTo>
                <a:lnTo>
                  <a:pt x="1420" y="310"/>
                </a:lnTo>
                <a:lnTo>
                  <a:pt x="1422" y="310"/>
                </a:lnTo>
                <a:lnTo>
                  <a:pt x="1422" y="310"/>
                </a:lnTo>
                <a:lnTo>
                  <a:pt x="1434" y="286"/>
                </a:lnTo>
                <a:lnTo>
                  <a:pt x="1434" y="286"/>
                </a:lnTo>
                <a:lnTo>
                  <a:pt x="1454" y="232"/>
                </a:lnTo>
                <a:lnTo>
                  <a:pt x="1454" y="232"/>
                </a:lnTo>
                <a:lnTo>
                  <a:pt x="1466" y="216"/>
                </a:lnTo>
                <a:lnTo>
                  <a:pt x="1466" y="216"/>
                </a:lnTo>
                <a:lnTo>
                  <a:pt x="1466" y="194"/>
                </a:lnTo>
                <a:lnTo>
                  <a:pt x="1466" y="194"/>
                </a:lnTo>
                <a:lnTo>
                  <a:pt x="1472" y="160"/>
                </a:lnTo>
                <a:lnTo>
                  <a:pt x="1474" y="142"/>
                </a:lnTo>
                <a:lnTo>
                  <a:pt x="1478" y="124"/>
                </a:lnTo>
                <a:lnTo>
                  <a:pt x="1484" y="110"/>
                </a:lnTo>
                <a:lnTo>
                  <a:pt x="1494" y="98"/>
                </a:lnTo>
                <a:lnTo>
                  <a:pt x="1498" y="94"/>
                </a:lnTo>
                <a:lnTo>
                  <a:pt x="1504" y="90"/>
                </a:lnTo>
                <a:lnTo>
                  <a:pt x="1512" y="88"/>
                </a:lnTo>
                <a:lnTo>
                  <a:pt x="1520" y="86"/>
                </a:lnTo>
                <a:lnTo>
                  <a:pt x="1520" y="86"/>
                </a:lnTo>
                <a:lnTo>
                  <a:pt x="1532" y="90"/>
                </a:lnTo>
                <a:lnTo>
                  <a:pt x="1540" y="96"/>
                </a:lnTo>
                <a:lnTo>
                  <a:pt x="1542" y="100"/>
                </a:lnTo>
                <a:lnTo>
                  <a:pt x="1544" y="104"/>
                </a:lnTo>
                <a:lnTo>
                  <a:pt x="1546" y="120"/>
                </a:lnTo>
                <a:lnTo>
                  <a:pt x="1546" y="120"/>
                </a:lnTo>
                <a:close/>
                <a:moveTo>
                  <a:pt x="1368" y="346"/>
                </a:moveTo>
                <a:lnTo>
                  <a:pt x="1368" y="346"/>
                </a:lnTo>
                <a:lnTo>
                  <a:pt x="1368" y="348"/>
                </a:lnTo>
                <a:lnTo>
                  <a:pt x="1368" y="348"/>
                </a:lnTo>
                <a:lnTo>
                  <a:pt x="1370" y="348"/>
                </a:lnTo>
                <a:lnTo>
                  <a:pt x="1370" y="348"/>
                </a:lnTo>
                <a:lnTo>
                  <a:pt x="1368" y="346"/>
                </a:lnTo>
                <a:lnTo>
                  <a:pt x="1368" y="346"/>
                </a:lnTo>
                <a:lnTo>
                  <a:pt x="1368" y="346"/>
                </a:lnTo>
                <a:lnTo>
                  <a:pt x="1368" y="346"/>
                </a:lnTo>
                <a:close/>
                <a:moveTo>
                  <a:pt x="1366" y="352"/>
                </a:moveTo>
                <a:lnTo>
                  <a:pt x="1366" y="352"/>
                </a:lnTo>
                <a:lnTo>
                  <a:pt x="1368" y="352"/>
                </a:lnTo>
                <a:lnTo>
                  <a:pt x="1368" y="352"/>
                </a:lnTo>
                <a:lnTo>
                  <a:pt x="1368" y="350"/>
                </a:lnTo>
                <a:lnTo>
                  <a:pt x="1368" y="350"/>
                </a:lnTo>
                <a:lnTo>
                  <a:pt x="1366" y="352"/>
                </a:lnTo>
                <a:lnTo>
                  <a:pt x="1366" y="352"/>
                </a:lnTo>
                <a:close/>
              </a:path>
            </a:pathLst>
          </a:custGeom>
          <a:solidFill>
            <a:srgbClr val="FFC89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3CA88A-E465-412E-9594-88A4F93E1BDF}"/>
              </a:ext>
            </a:extLst>
          </p:cNvPr>
          <p:cNvGrpSpPr/>
          <p:nvPr/>
        </p:nvGrpSpPr>
        <p:grpSpPr>
          <a:xfrm>
            <a:off x="4954200" y="2815726"/>
            <a:ext cx="2529204" cy="1838586"/>
            <a:chOff x="6618973" y="3870625"/>
            <a:chExt cx="2529204" cy="1838586"/>
          </a:xfrm>
        </p:grpSpPr>
        <p:sp>
          <p:nvSpPr>
            <p:cNvPr id="10" name="Freeform 260">
              <a:extLst>
                <a:ext uri="{FF2B5EF4-FFF2-40B4-BE49-F238E27FC236}">
                  <a16:creationId xmlns:a16="http://schemas.microsoft.com/office/drawing/2014/main" id="{366D6B3B-DB52-4256-803F-3475FE651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4698" y="4320628"/>
              <a:ext cx="1133274" cy="1237969"/>
            </a:xfrm>
            <a:custGeom>
              <a:avLst/>
              <a:gdLst>
                <a:gd name="T0" fmla="*/ 856 w 1234"/>
                <a:gd name="T1" fmla="*/ 0 h 1348"/>
                <a:gd name="T2" fmla="*/ 856 w 1234"/>
                <a:gd name="T3" fmla="*/ 0 h 1348"/>
                <a:gd name="T4" fmla="*/ 860 w 1234"/>
                <a:gd name="T5" fmla="*/ 10 h 1348"/>
                <a:gd name="T6" fmla="*/ 874 w 1234"/>
                <a:gd name="T7" fmla="*/ 34 h 1348"/>
                <a:gd name="T8" fmla="*/ 886 w 1234"/>
                <a:gd name="T9" fmla="*/ 48 h 1348"/>
                <a:gd name="T10" fmla="*/ 900 w 1234"/>
                <a:gd name="T11" fmla="*/ 66 h 1348"/>
                <a:gd name="T12" fmla="*/ 916 w 1234"/>
                <a:gd name="T13" fmla="*/ 82 h 1348"/>
                <a:gd name="T14" fmla="*/ 938 w 1234"/>
                <a:gd name="T15" fmla="*/ 100 h 1348"/>
                <a:gd name="T16" fmla="*/ 962 w 1234"/>
                <a:gd name="T17" fmla="*/ 116 h 1348"/>
                <a:gd name="T18" fmla="*/ 988 w 1234"/>
                <a:gd name="T19" fmla="*/ 130 h 1348"/>
                <a:gd name="T20" fmla="*/ 1020 w 1234"/>
                <a:gd name="T21" fmla="*/ 144 h 1348"/>
                <a:gd name="T22" fmla="*/ 1054 w 1234"/>
                <a:gd name="T23" fmla="*/ 152 h 1348"/>
                <a:gd name="T24" fmla="*/ 1074 w 1234"/>
                <a:gd name="T25" fmla="*/ 156 h 1348"/>
                <a:gd name="T26" fmla="*/ 1094 w 1234"/>
                <a:gd name="T27" fmla="*/ 158 h 1348"/>
                <a:gd name="T28" fmla="*/ 1114 w 1234"/>
                <a:gd name="T29" fmla="*/ 158 h 1348"/>
                <a:gd name="T30" fmla="*/ 1136 w 1234"/>
                <a:gd name="T31" fmla="*/ 158 h 1348"/>
                <a:gd name="T32" fmla="*/ 1158 w 1234"/>
                <a:gd name="T33" fmla="*/ 156 h 1348"/>
                <a:gd name="T34" fmla="*/ 1184 w 1234"/>
                <a:gd name="T35" fmla="*/ 154 h 1348"/>
                <a:gd name="T36" fmla="*/ 1208 w 1234"/>
                <a:gd name="T37" fmla="*/ 148 h 1348"/>
                <a:gd name="T38" fmla="*/ 1234 w 1234"/>
                <a:gd name="T39" fmla="*/ 142 h 1348"/>
                <a:gd name="T40" fmla="*/ 1234 w 1234"/>
                <a:gd name="T41" fmla="*/ 142 h 1348"/>
                <a:gd name="T42" fmla="*/ 1188 w 1234"/>
                <a:gd name="T43" fmla="*/ 188 h 1348"/>
                <a:gd name="T44" fmla="*/ 1136 w 1234"/>
                <a:gd name="T45" fmla="*/ 242 h 1348"/>
                <a:gd name="T46" fmla="*/ 1082 w 1234"/>
                <a:gd name="T47" fmla="*/ 302 h 1348"/>
                <a:gd name="T48" fmla="*/ 1024 w 1234"/>
                <a:gd name="T49" fmla="*/ 368 h 1348"/>
                <a:gd name="T50" fmla="*/ 962 w 1234"/>
                <a:gd name="T51" fmla="*/ 438 h 1348"/>
                <a:gd name="T52" fmla="*/ 900 w 1234"/>
                <a:gd name="T53" fmla="*/ 512 h 1348"/>
                <a:gd name="T54" fmla="*/ 836 w 1234"/>
                <a:gd name="T55" fmla="*/ 590 h 1348"/>
                <a:gd name="T56" fmla="*/ 774 w 1234"/>
                <a:gd name="T57" fmla="*/ 672 h 1348"/>
                <a:gd name="T58" fmla="*/ 710 w 1234"/>
                <a:gd name="T59" fmla="*/ 756 h 1348"/>
                <a:gd name="T60" fmla="*/ 650 w 1234"/>
                <a:gd name="T61" fmla="*/ 842 h 1348"/>
                <a:gd name="T62" fmla="*/ 590 w 1234"/>
                <a:gd name="T63" fmla="*/ 928 h 1348"/>
                <a:gd name="T64" fmla="*/ 534 w 1234"/>
                <a:gd name="T65" fmla="*/ 1014 h 1348"/>
                <a:gd name="T66" fmla="*/ 480 w 1234"/>
                <a:gd name="T67" fmla="*/ 1100 h 1348"/>
                <a:gd name="T68" fmla="*/ 432 w 1234"/>
                <a:gd name="T69" fmla="*/ 1184 h 1348"/>
                <a:gd name="T70" fmla="*/ 388 w 1234"/>
                <a:gd name="T71" fmla="*/ 1268 h 1348"/>
                <a:gd name="T72" fmla="*/ 350 w 1234"/>
                <a:gd name="T73" fmla="*/ 1348 h 1348"/>
                <a:gd name="T74" fmla="*/ 350 w 1234"/>
                <a:gd name="T75" fmla="*/ 1348 h 1348"/>
                <a:gd name="T76" fmla="*/ 296 w 1234"/>
                <a:gd name="T77" fmla="*/ 1344 h 1348"/>
                <a:gd name="T78" fmla="*/ 246 w 1234"/>
                <a:gd name="T79" fmla="*/ 1338 h 1348"/>
                <a:gd name="T80" fmla="*/ 204 w 1234"/>
                <a:gd name="T81" fmla="*/ 1330 h 1348"/>
                <a:gd name="T82" fmla="*/ 166 w 1234"/>
                <a:gd name="T83" fmla="*/ 1318 h 1348"/>
                <a:gd name="T84" fmla="*/ 134 w 1234"/>
                <a:gd name="T85" fmla="*/ 1306 h 1348"/>
                <a:gd name="T86" fmla="*/ 104 w 1234"/>
                <a:gd name="T87" fmla="*/ 1290 h 1348"/>
                <a:gd name="T88" fmla="*/ 80 w 1234"/>
                <a:gd name="T89" fmla="*/ 1276 h 1348"/>
                <a:gd name="T90" fmla="*/ 60 w 1234"/>
                <a:gd name="T91" fmla="*/ 1260 h 1348"/>
                <a:gd name="T92" fmla="*/ 44 w 1234"/>
                <a:gd name="T93" fmla="*/ 1244 h 1348"/>
                <a:gd name="T94" fmla="*/ 30 w 1234"/>
                <a:gd name="T95" fmla="*/ 1228 h 1348"/>
                <a:gd name="T96" fmla="*/ 20 w 1234"/>
                <a:gd name="T97" fmla="*/ 1214 h 1348"/>
                <a:gd name="T98" fmla="*/ 12 w 1234"/>
                <a:gd name="T99" fmla="*/ 1202 h 1348"/>
                <a:gd name="T100" fmla="*/ 2 w 1234"/>
                <a:gd name="T101" fmla="*/ 1182 h 1348"/>
                <a:gd name="T102" fmla="*/ 0 w 1234"/>
                <a:gd name="T103" fmla="*/ 1176 h 1348"/>
                <a:gd name="T104" fmla="*/ 856 w 1234"/>
                <a:gd name="T105" fmla="*/ 0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4" h="1348">
                  <a:moveTo>
                    <a:pt x="856" y="0"/>
                  </a:moveTo>
                  <a:lnTo>
                    <a:pt x="856" y="0"/>
                  </a:lnTo>
                  <a:lnTo>
                    <a:pt x="860" y="10"/>
                  </a:lnTo>
                  <a:lnTo>
                    <a:pt x="874" y="34"/>
                  </a:lnTo>
                  <a:lnTo>
                    <a:pt x="886" y="48"/>
                  </a:lnTo>
                  <a:lnTo>
                    <a:pt x="900" y="66"/>
                  </a:lnTo>
                  <a:lnTo>
                    <a:pt x="916" y="82"/>
                  </a:lnTo>
                  <a:lnTo>
                    <a:pt x="938" y="100"/>
                  </a:lnTo>
                  <a:lnTo>
                    <a:pt x="962" y="116"/>
                  </a:lnTo>
                  <a:lnTo>
                    <a:pt x="988" y="130"/>
                  </a:lnTo>
                  <a:lnTo>
                    <a:pt x="1020" y="144"/>
                  </a:lnTo>
                  <a:lnTo>
                    <a:pt x="1054" y="152"/>
                  </a:lnTo>
                  <a:lnTo>
                    <a:pt x="1074" y="156"/>
                  </a:lnTo>
                  <a:lnTo>
                    <a:pt x="1094" y="158"/>
                  </a:lnTo>
                  <a:lnTo>
                    <a:pt x="1114" y="158"/>
                  </a:lnTo>
                  <a:lnTo>
                    <a:pt x="1136" y="158"/>
                  </a:lnTo>
                  <a:lnTo>
                    <a:pt x="1158" y="156"/>
                  </a:lnTo>
                  <a:lnTo>
                    <a:pt x="1184" y="154"/>
                  </a:lnTo>
                  <a:lnTo>
                    <a:pt x="1208" y="148"/>
                  </a:lnTo>
                  <a:lnTo>
                    <a:pt x="1234" y="142"/>
                  </a:lnTo>
                  <a:lnTo>
                    <a:pt x="1234" y="142"/>
                  </a:lnTo>
                  <a:lnTo>
                    <a:pt x="1188" y="188"/>
                  </a:lnTo>
                  <a:lnTo>
                    <a:pt x="1136" y="242"/>
                  </a:lnTo>
                  <a:lnTo>
                    <a:pt x="1082" y="302"/>
                  </a:lnTo>
                  <a:lnTo>
                    <a:pt x="1024" y="368"/>
                  </a:lnTo>
                  <a:lnTo>
                    <a:pt x="962" y="438"/>
                  </a:lnTo>
                  <a:lnTo>
                    <a:pt x="900" y="512"/>
                  </a:lnTo>
                  <a:lnTo>
                    <a:pt x="836" y="590"/>
                  </a:lnTo>
                  <a:lnTo>
                    <a:pt x="774" y="672"/>
                  </a:lnTo>
                  <a:lnTo>
                    <a:pt x="710" y="756"/>
                  </a:lnTo>
                  <a:lnTo>
                    <a:pt x="650" y="842"/>
                  </a:lnTo>
                  <a:lnTo>
                    <a:pt x="590" y="928"/>
                  </a:lnTo>
                  <a:lnTo>
                    <a:pt x="534" y="1014"/>
                  </a:lnTo>
                  <a:lnTo>
                    <a:pt x="480" y="1100"/>
                  </a:lnTo>
                  <a:lnTo>
                    <a:pt x="432" y="1184"/>
                  </a:lnTo>
                  <a:lnTo>
                    <a:pt x="388" y="1268"/>
                  </a:lnTo>
                  <a:lnTo>
                    <a:pt x="350" y="1348"/>
                  </a:lnTo>
                  <a:lnTo>
                    <a:pt x="350" y="1348"/>
                  </a:lnTo>
                  <a:lnTo>
                    <a:pt x="296" y="1344"/>
                  </a:lnTo>
                  <a:lnTo>
                    <a:pt x="246" y="1338"/>
                  </a:lnTo>
                  <a:lnTo>
                    <a:pt x="204" y="1330"/>
                  </a:lnTo>
                  <a:lnTo>
                    <a:pt x="166" y="1318"/>
                  </a:lnTo>
                  <a:lnTo>
                    <a:pt x="134" y="1306"/>
                  </a:lnTo>
                  <a:lnTo>
                    <a:pt x="104" y="1290"/>
                  </a:lnTo>
                  <a:lnTo>
                    <a:pt x="80" y="1276"/>
                  </a:lnTo>
                  <a:lnTo>
                    <a:pt x="60" y="1260"/>
                  </a:lnTo>
                  <a:lnTo>
                    <a:pt x="44" y="1244"/>
                  </a:lnTo>
                  <a:lnTo>
                    <a:pt x="30" y="1228"/>
                  </a:lnTo>
                  <a:lnTo>
                    <a:pt x="20" y="1214"/>
                  </a:lnTo>
                  <a:lnTo>
                    <a:pt x="12" y="1202"/>
                  </a:lnTo>
                  <a:lnTo>
                    <a:pt x="2" y="1182"/>
                  </a:lnTo>
                  <a:lnTo>
                    <a:pt x="0" y="1176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DABD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265">
              <a:extLst>
                <a:ext uri="{FF2B5EF4-FFF2-40B4-BE49-F238E27FC236}">
                  <a16:creationId xmlns:a16="http://schemas.microsoft.com/office/drawing/2014/main" id="{C96E2FC8-C55B-4143-9132-4A59959CC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49" y="4853286"/>
              <a:ext cx="473881" cy="332452"/>
            </a:xfrm>
            <a:custGeom>
              <a:avLst/>
              <a:gdLst>
                <a:gd name="T0" fmla="*/ 516 w 516"/>
                <a:gd name="T1" fmla="*/ 252 h 362"/>
                <a:gd name="T2" fmla="*/ 516 w 516"/>
                <a:gd name="T3" fmla="*/ 252 h 362"/>
                <a:gd name="T4" fmla="*/ 504 w 516"/>
                <a:gd name="T5" fmla="*/ 250 h 362"/>
                <a:gd name="T6" fmla="*/ 466 w 516"/>
                <a:gd name="T7" fmla="*/ 242 h 362"/>
                <a:gd name="T8" fmla="*/ 440 w 516"/>
                <a:gd name="T9" fmla="*/ 236 h 362"/>
                <a:gd name="T10" fmla="*/ 410 w 516"/>
                <a:gd name="T11" fmla="*/ 226 h 362"/>
                <a:gd name="T12" fmla="*/ 378 w 516"/>
                <a:gd name="T13" fmla="*/ 214 h 362"/>
                <a:gd name="T14" fmla="*/ 340 w 516"/>
                <a:gd name="T15" fmla="*/ 196 h 362"/>
                <a:gd name="T16" fmla="*/ 340 w 516"/>
                <a:gd name="T17" fmla="*/ 196 h 362"/>
                <a:gd name="T18" fmla="*/ 314 w 516"/>
                <a:gd name="T19" fmla="*/ 182 h 362"/>
                <a:gd name="T20" fmla="*/ 284 w 516"/>
                <a:gd name="T21" fmla="*/ 166 h 362"/>
                <a:gd name="T22" fmla="*/ 256 w 516"/>
                <a:gd name="T23" fmla="*/ 146 h 362"/>
                <a:gd name="T24" fmla="*/ 226 w 516"/>
                <a:gd name="T25" fmla="*/ 124 h 362"/>
                <a:gd name="T26" fmla="*/ 196 w 516"/>
                <a:gd name="T27" fmla="*/ 100 h 362"/>
                <a:gd name="T28" fmla="*/ 166 w 516"/>
                <a:gd name="T29" fmla="*/ 72 h 362"/>
                <a:gd name="T30" fmla="*/ 136 w 516"/>
                <a:gd name="T31" fmla="*/ 42 h 362"/>
                <a:gd name="T32" fmla="*/ 106 w 516"/>
                <a:gd name="T33" fmla="*/ 6 h 362"/>
                <a:gd name="T34" fmla="*/ 106 w 516"/>
                <a:gd name="T35" fmla="*/ 6 h 362"/>
                <a:gd name="T36" fmla="*/ 108 w 516"/>
                <a:gd name="T37" fmla="*/ 0 h 362"/>
                <a:gd name="T38" fmla="*/ 108 w 516"/>
                <a:gd name="T39" fmla="*/ 0 h 362"/>
                <a:gd name="T40" fmla="*/ 0 w 516"/>
                <a:gd name="T41" fmla="*/ 40 h 362"/>
                <a:gd name="T42" fmla="*/ 0 w 516"/>
                <a:gd name="T43" fmla="*/ 40 h 362"/>
                <a:gd name="T44" fmla="*/ 12 w 516"/>
                <a:gd name="T45" fmla="*/ 60 h 362"/>
                <a:gd name="T46" fmla="*/ 44 w 516"/>
                <a:gd name="T47" fmla="*/ 110 h 362"/>
                <a:gd name="T48" fmla="*/ 44 w 516"/>
                <a:gd name="T49" fmla="*/ 110 h 362"/>
                <a:gd name="T50" fmla="*/ 58 w 516"/>
                <a:gd name="T51" fmla="*/ 130 h 362"/>
                <a:gd name="T52" fmla="*/ 72 w 516"/>
                <a:gd name="T53" fmla="*/ 150 h 362"/>
                <a:gd name="T54" fmla="*/ 88 w 516"/>
                <a:gd name="T55" fmla="*/ 168 h 362"/>
                <a:gd name="T56" fmla="*/ 104 w 516"/>
                <a:gd name="T57" fmla="*/ 184 h 362"/>
                <a:gd name="T58" fmla="*/ 140 w 516"/>
                <a:gd name="T59" fmla="*/ 216 h 362"/>
                <a:gd name="T60" fmla="*/ 176 w 516"/>
                <a:gd name="T61" fmla="*/ 244 h 362"/>
                <a:gd name="T62" fmla="*/ 176 w 516"/>
                <a:gd name="T63" fmla="*/ 244 h 362"/>
                <a:gd name="T64" fmla="*/ 202 w 516"/>
                <a:gd name="T65" fmla="*/ 260 h 362"/>
                <a:gd name="T66" fmla="*/ 228 w 516"/>
                <a:gd name="T67" fmla="*/ 276 h 362"/>
                <a:gd name="T68" fmla="*/ 256 w 516"/>
                <a:gd name="T69" fmla="*/ 290 h 362"/>
                <a:gd name="T70" fmla="*/ 282 w 516"/>
                <a:gd name="T71" fmla="*/ 304 h 362"/>
                <a:gd name="T72" fmla="*/ 332 w 516"/>
                <a:gd name="T73" fmla="*/ 324 h 362"/>
                <a:gd name="T74" fmla="*/ 378 w 516"/>
                <a:gd name="T75" fmla="*/ 340 h 362"/>
                <a:gd name="T76" fmla="*/ 418 w 516"/>
                <a:gd name="T77" fmla="*/ 350 h 362"/>
                <a:gd name="T78" fmla="*/ 450 w 516"/>
                <a:gd name="T79" fmla="*/ 358 h 362"/>
                <a:gd name="T80" fmla="*/ 476 w 516"/>
                <a:gd name="T81" fmla="*/ 362 h 362"/>
                <a:gd name="T82" fmla="*/ 396 w 516"/>
                <a:gd name="T83" fmla="*/ 266 h 362"/>
                <a:gd name="T84" fmla="*/ 516 w 516"/>
                <a:gd name="T85" fmla="*/ 25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362">
                  <a:moveTo>
                    <a:pt x="516" y="252"/>
                  </a:moveTo>
                  <a:lnTo>
                    <a:pt x="516" y="252"/>
                  </a:lnTo>
                  <a:lnTo>
                    <a:pt x="504" y="250"/>
                  </a:lnTo>
                  <a:lnTo>
                    <a:pt x="466" y="242"/>
                  </a:lnTo>
                  <a:lnTo>
                    <a:pt x="440" y="236"/>
                  </a:lnTo>
                  <a:lnTo>
                    <a:pt x="410" y="226"/>
                  </a:lnTo>
                  <a:lnTo>
                    <a:pt x="378" y="214"/>
                  </a:lnTo>
                  <a:lnTo>
                    <a:pt x="340" y="196"/>
                  </a:lnTo>
                  <a:lnTo>
                    <a:pt x="340" y="196"/>
                  </a:lnTo>
                  <a:lnTo>
                    <a:pt x="314" y="182"/>
                  </a:lnTo>
                  <a:lnTo>
                    <a:pt x="284" y="166"/>
                  </a:lnTo>
                  <a:lnTo>
                    <a:pt x="256" y="146"/>
                  </a:lnTo>
                  <a:lnTo>
                    <a:pt x="226" y="124"/>
                  </a:lnTo>
                  <a:lnTo>
                    <a:pt x="196" y="100"/>
                  </a:lnTo>
                  <a:lnTo>
                    <a:pt x="166" y="72"/>
                  </a:lnTo>
                  <a:lnTo>
                    <a:pt x="136" y="4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2" y="6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58" y="130"/>
                  </a:lnTo>
                  <a:lnTo>
                    <a:pt x="72" y="150"/>
                  </a:lnTo>
                  <a:lnTo>
                    <a:pt x="88" y="168"/>
                  </a:lnTo>
                  <a:lnTo>
                    <a:pt x="104" y="184"/>
                  </a:lnTo>
                  <a:lnTo>
                    <a:pt x="140" y="216"/>
                  </a:lnTo>
                  <a:lnTo>
                    <a:pt x="176" y="244"/>
                  </a:lnTo>
                  <a:lnTo>
                    <a:pt x="176" y="244"/>
                  </a:lnTo>
                  <a:lnTo>
                    <a:pt x="202" y="260"/>
                  </a:lnTo>
                  <a:lnTo>
                    <a:pt x="228" y="276"/>
                  </a:lnTo>
                  <a:lnTo>
                    <a:pt x="256" y="290"/>
                  </a:lnTo>
                  <a:lnTo>
                    <a:pt x="282" y="304"/>
                  </a:lnTo>
                  <a:lnTo>
                    <a:pt x="332" y="324"/>
                  </a:lnTo>
                  <a:lnTo>
                    <a:pt x="378" y="340"/>
                  </a:lnTo>
                  <a:lnTo>
                    <a:pt x="418" y="350"/>
                  </a:lnTo>
                  <a:lnTo>
                    <a:pt x="450" y="358"/>
                  </a:lnTo>
                  <a:lnTo>
                    <a:pt x="476" y="362"/>
                  </a:lnTo>
                  <a:lnTo>
                    <a:pt x="396" y="266"/>
                  </a:lnTo>
                  <a:lnTo>
                    <a:pt x="516" y="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C1C24">
                    <a:shade val="30000"/>
                    <a:satMod val="115000"/>
                  </a:srgbClr>
                </a:gs>
                <a:gs pos="50000">
                  <a:srgbClr val="EC1C24">
                    <a:shade val="67500"/>
                    <a:satMod val="115000"/>
                  </a:srgbClr>
                </a:gs>
                <a:gs pos="100000">
                  <a:srgbClr val="EC1C2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266">
              <a:extLst>
                <a:ext uri="{FF2B5EF4-FFF2-40B4-BE49-F238E27FC236}">
                  <a16:creationId xmlns:a16="http://schemas.microsoft.com/office/drawing/2014/main" id="{F06A6682-5FFF-4361-B598-D949E4C0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49" y="4853286"/>
              <a:ext cx="312247" cy="224083"/>
            </a:xfrm>
            <a:custGeom>
              <a:avLst/>
              <a:gdLst>
                <a:gd name="T0" fmla="*/ 340 w 340"/>
                <a:gd name="T1" fmla="*/ 196 h 244"/>
                <a:gd name="T2" fmla="*/ 340 w 340"/>
                <a:gd name="T3" fmla="*/ 196 h 244"/>
                <a:gd name="T4" fmla="*/ 314 w 340"/>
                <a:gd name="T5" fmla="*/ 182 h 244"/>
                <a:gd name="T6" fmla="*/ 284 w 340"/>
                <a:gd name="T7" fmla="*/ 166 h 244"/>
                <a:gd name="T8" fmla="*/ 256 w 340"/>
                <a:gd name="T9" fmla="*/ 146 h 244"/>
                <a:gd name="T10" fmla="*/ 226 w 340"/>
                <a:gd name="T11" fmla="*/ 124 h 244"/>
                <a:gd name="T12" fmla="*/ 196 w 340"/>
                <a:gd name="T13" fmla="*/ 100 h 244"/>
                <a:gd name="T14" fmla="*/ 166 w 340"/>
                <a:gd name="T15" fmla="*/ 72 h 244"/>
                <a:gd name="T16" fmla="*/ 136 w 340"/>
                <a:gd name="T17" fmla="*/ 42 h 244"/>
                <a:gd name="T18" fmla="*/ 106 w 340"/>
                <a:gd name="T19" fmla="*/ 6 h 244"/>
                <a:gd name="T20" fmla="*/ 106 w 340"/>
                <a:gd name="T21" fmla="*/ 6 h 244"/>
                <a:gd name="T22" fmla="*/ 108 w 340"/>
                <a:gd name="T23" fmla="*/ 0 h 244"/>
                <a:gd name="T24" fmla="*/ 108 w 340"/>
                <a:gd name="T25" fmla="*/ 0 h 244"/>
                <a:gd name="T26" fmla="*/ 0 w 340"/>
                <a:gd name="T27" fmla="*/ 40 h 244"/>
                <a:gd name="T28" fmla="*/ 0 w 340"/>
                <a:gd name="T29" fmla="*/ 40 h 244"/>
                <a:gd name="T30" fmla="*/ 12 w 340"/>
                <a:gd name="T31" fmla="*/ 60 h 244"/>
                <a:gd name="T32" fmla="*/ 44 w 340"/>
                <a:gd name="T33" fmla="*/ 110 h 244"/>
                <a:gd name="T34" fmla="*/ 44 w 340"/>
                <a:gd name="T35" fmla="*/ 110 h 244"/>
                <a:gd name="T36" fmla="*/ 58 w 340"/>
                <a:gd name="T37" fmla="*/ 130 h 244"/>
                <a:gd name="T38" fmla="*/ 72 w 340"/>
                <a:gd name="T39" fmla="*/ 150 h 244"/>
                <a:gd name="T40" fmla="*/ 88 w 340"/>
                <a:gd name="T41" fmla="*/ 168 h 244"/>
                <a:gd name="T42" fmla="*/ 104 w 340"/>
                <a:gd name="T43" fmla="*/ 184 h 244"/>
                <a:gd name="T44" fmla="*/ 140 w 340"/>
                <a:gd name="T45" fmla="*/ 216 h 244"/>
                <a:gd name="T46" fmla="*/ 176 w 340"/>
                <a:gd name="T47" fmla="*/ 244 h 244"/>
                <a:gd name="T48" fmla="*/ 176 w 340"/>
                <a:gd name="T49" fmla="*/ 244 h 244"/>
                <a:gd name="T50" fmla="*/ 208 w 340"/>
                <a:gd name="T51" fmla="*/ 232 h 244"/>
                <a:gd name="T52" fmla="*/ 246 w 340"/>
                <a:gd name="T53" fmla="*/ 220 h 244"/>
                <a:gd name="T54" fmla="*/ 290 w 340"/>
                <a:gd name="T55" fmla="*/ 208 h 244"/>
                <a:gd name="T56" fmla="*/ 340 w 340"/>
                <a:gd name="T57" fmla="*/ 196 h 244"/>
                <a:gd name="T58" fmla="*/ 340 w 340"/>
                <a:gd name="T59" fmla="*/ 1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244">
                  <a:moveTo>
                    <a:pt x="340" y="196"/>
                  </a:moveTo>
                  <a:lnTo>
                    <a:pt x="340" y="196"/>
                  </a:lnTo>
                  <a:lnTo>
                    <a:pt x="314" y="182"/>
                  </a:lnTo>
                  <a:lnTo>
                    <a:pt x="284" y="166"/>
                  </a:lnTo>
                  <a:lnTo>
                    <a:pt x="256" y="146"/>
                  </a:lnTo>
                  <a:lnTo>
                    <a:pt x="226" y="124"/>
                  </a:lnTo>
                  <a:lnTo>
                    <a:pt x="196" y="100"/>
                  </a:lnTo>
                  <a:lnTo>
                    <a:pt x="166" y="72"/>
                  </a:lnTo>
                  <a:lnTo>
                    <a:pt x="136" y="4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2" y="6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58" y="130"/>
                  </a:lnTo>
                  <a:lnTo>
                    <a:pt x="72" y="150"/>
                  </a:lnTo>
                  <a:lnTo>
                    <a:pt x="88" y="168"/>
                  </a:lnTo>
                  <a:lnTo>
                    <a:pt x="104" y="184"/>
                  </a:lnTo>
                  <a:lnTo>
                    <a:pt x="140" y="216"/>
                  </a:lnTo>
                  <a:lnTo>
                    <a:pt x="176" y="244"/>
                  </a:lnTo>
                  <a:lnTo>
                    <a:pt x="176" y="244"/>
                  </a:lnTo>
                  <a:lnTo>
                    <a:pt x="208" y="232"/>
                  </a:lnTo>
                  <a:lnTo>
                    <a:pt x="246" y="220"/>
                  </a:lnTo>
                  <a:lnTo>
                    <a:pt x="290" y="208"/>
                  </a:lnTo>
                  <a:lnTo>
                    <a:pt x="340" y="19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chemeClr val="tx1">
                <a:alpha val="2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35">
              <a:extLst>
                <a:ext uri="{FF2B5EF4-FFF2-40B4-BE49-F238E27FC236}">
                  <a16:creationId xmlns:a16="http://schemas.microsoft.com/office/drawing/2014/main" id="{76922349-9205-49E3-90D4-16BF63217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548" y="4302261"/>
              <a:ext cx="1179193" cy="997355"/>
            </a:xfrm>
            <a:custGeom>
              <a:avLst/>
              <a:gdLst>
                <a:gd name="T0" fmla="*/ 1050 w 1284"/>
                <a:gd name="T1" fmla="*/ 0 h 1086"/>
                <a:gd name="T2" fmla="*/ 634 w 1284"/>
                <a:gd name="T3" fmla="*/ 28 h 1086"/>
                <a:gd name="T4" fmla="*/ 630 w 1284"/>
                <a:gd name="T5" fmla="*/ 30 h 1086"/>
                <a:gd name="T6" fmla="*/ 492 w 1284"/>
                <a:gd name="T7" fmla="*/ 42 h 1086"/>
                <a:gd name="T8" fmla="*/ 290 w 1284"/>
                <a:gd name="T9" fmla="*/ 68 h 1086"/>
                <a:gd name="T10" fmla="*/ 176 w 1284"/>
                <a:gd name="T11" fmla="*/ 88 h 1086"/>
                <a:gd name="T12" fmla="*/ 122 w 1284"/>
                <a:gd name="T13" fmla="*/ 102 h 1086"/>
                <a:gd name="T14" fmla="*/ 118 w 1284"/>
                <a:gd name="T15" fmla="*/ 106 h 1086"/>
                <a:gd name="T16" fmla="*/ 96 w 1284"/>
                <a:gd name="T17" fmla="*/ 134 h 1086"/>
                <a:gd name="T18" fmla="*/ 76 w 1284"/>
                <a:gd name="T19" fmla="*/ 172 h 1086"/>
                <a:gd name="T20" fmla="*/ 54 w 1284"/>
                <a:gd name="T21" fmla="*/ 228 h 1086"/>
                <a:gd name="T22" fmla="*/ 34 w 1284"/>
                <a:gd name="T23" fmla="*/ 304 h 1086"/>
                <a:gd name="T24" fmla="*/ 16 w 1284"/>
                <a:gd name="T25" fmla="*/ 408 h 1086"/>
                <a:gd name="T26" fmla="*/ 4 w 1284"/>
                <a:gd name="T27" fmla="*/ 538 h 1086"/>
                <a:gd name="T28" fmla="*/ 0 w 1284"/>
                <a:gd name="T29" fmla="*/ 614 h 1086"/>
                <a:gd name="T30" fmla="*/ 8 w 1284"/>
                <a:gd name="T31" fmla="*/ 668 h 1086"/>
                <a:gd name="T32" fmla="*/ 34 w 1284"/>
                <a:gd name="T33" fmla="*/ 736 h 1086"/>
                <a:gd name="T34" fmla="*/ 78 w 1284"/>
                <a:gd name="T35" fmla="*/ 808 h 1086"/>
                <a:gd name="T36" fmla="*/ 144 w 1284"/>
                <a:gd name="T37" fmla="*/ 882 h 1086"/>
                <a:gd name="T38" fmla="*/ 186 w 1284"/>
                <a:gd name="T39" fmla="*/ 918 h 1086"/>
                <a:gd name="T40" fmla="*/ 234 w 1284"/>
                <a:gd name="T41" fmla="*/ 952 h 1086"/>
                <a:gd name="T42" fmla="*/ 288 w 1284"/>
                <a:gd name="T43" fmla="*/ 984 h 1086"/>
                <a:gd name="T44" fmla="*/ 348 w 1284"/>
                <a:gd name="T45" fmla="*/ 1014 h 1086"/>
                <a:gd name="T46" fmla="*/ 414 w 1284"/>
                <a:gd name="T47" fmla="*/ 1038 h 1086"/>
                <a:gd name="T48" fmla="*/ 488 w 1284"/>
                <a:gd name="T49" fmla="*/ 1060 h 1086"/>
                <a:gd name="T50" fmla="*/ 570 w 1284"/>
                <a:gd name="T51" fmla="*/ 1076 h 1086"/>
                <a:gd name="T52" fmla="*/ 658 w 1284"/>
                <a:gd name="T53" fmla="*/ 1086 h 1086"/>
                <a:gd name="T54" fmla="*/ 676 w 1284"/>
                <a:gd name="T55" fmla="*/ 1084 h 1086"/>
                <a:gd name="T56" fmla="*/ 678 w 1284"/>
                <a:gd name="T57" fmla="*/ 1084 h 1086"/>
                <a:gd name="T58" fmla="*/ 724 w 1284"/>
                <a:gd name="T59" fmla="*/ 1076 h 1086"/>
                <a:gd name="T60" fmla="*/ 808 w 1284"/>
                <a:gd name="T61" fmla="*/ 1052 h 1086"/>
                <a:gd name="T62" fmla="*/ 884 w 1284"/>
                <a:gd name="T63" fmla="*/ 1022 h 1086"/>
                <a:gd name="T64" fmla="*/ 952 w 1284"/>
                <a:gd name="T65" fmla="*/ 988 h 1086"/>
                <a:gd name="T66" fmla="*/ 1012 w 1284"/>
                <a:gd name="T67" fmla="*/ 950 h 1086"/>
                <a:gd name="T68" fmla="*/ 1066 w 1284"/>
                <a:gd name="T69" fmla="*/ 910 h 1086"/>
                <a:gd name="T70" fmla="*/ 1112 w 1284"/>
                <a:gd name="T71" fmla="*/ 868 h 1086"/>
                <a:gd name="T72" fmla="*/ 1168 w 1284"/>
                <a:gd name="T73" fmla="*/ 804 h 1086"/>
                <a:gd name="T74" fmla="*/ 1224 w 1284"/>
                <a:gd name="T75" fmla="*/ 722 h 1086"/>
                <a:gd name="T76" fmla="*/ 1260 w 1284"/>
                <a:gd name="T77" fmla="*/ 652 h 1086"/>
                <a:gd name="T78" fmla="*/ 1278 w 1284"/>
                <a:gd name="T79" fmla="*/ 604 h 1086"/>
                <a:gd name="T80" fmla="*/ 1284 w 1284"/>
                <a:gd name="T81" fmla="*/ 586 h 1086"/>
                <a:gd name="T82" fmla="*/ 1284 w 1284"/>
                <a:gd name="T83" fmla="*/ 520 h 1086"/>
                <a:gd name="T84" fmla="*/ 1278 w 1284"/>
                <a:gd name="T85" fmla="*/ 446 h 1086"/>
                <a:gd name="T86" fmla="*/ 1264 w 1284"/>
                <a:gd name="T87" fmla="*/ 358 h 1086"/>
                <a:gd name="T88" fmla="*/ 1238 w 1284"/>
                <a:gd name="T89" fmla="*/ 260 h 1086"/>
                <a:gd name="T90" fmla="*/ 1208 w 1284"/>
                <a:gd name="T91" fmla="*/ 188 h 1086"/>
                <a:gd name="T92" fmla="*/ 1182 w 1284"/>
                <a:gd name="T93" fmla="*/ 140 h 1086"/>
                <a:gd name="T94" fmla="*/ 1152 w 1284"/>
                <a:gd name="T95" fmla="*/ 96 h 1086"/>
                <a:gd name="T96" fmla="*/ 1116 w 1284"/>
                <a:gd name="T97" fmla="*/ 54 h 1086"/>
                <a:gd name="T98" fmla="*/ 1074 w 1284"/>
                <a:gd name="T99" fmla="*/ 16 h 1086"/>
                <a:gd name="T100" fmla="*/ 1050 w 1284"/>
                <a:gd name="T101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4" h="1086">
                  <a:moveTo>
                    <a:pt x="1050" y="0"/>
                  </a:moveTo>
                  <a:lnTo>
                    <a:pt x="1050" y="0"/>
                  </a:lnTo>
                  <a:lnTo>
                    <a:pt x="822" y="14"/>
                  </a:lnTo>
                  <a:lnTo>
                    <a:pt x="634" y="28"/>
                  </a:lnTo>
                  <a:lnTo>
                    <a:pt x="634" y="28"/>
                  </a:lnTo>
                  <a:lnTo>
                    <a:pt x="630" y="30"/>
                  </a:lnTo>
                  <a:lnTo>
                    <a:pt x="630" y="30"/>
                  </a:lnTo>
                  <a:lnTo>
                    <a:pt x="492" y="42"/>
                  </a:lnTo>
                  <a:lnTo>
                    <a:pt x="380" y="56"/>
                  </a:lnTo>
                  <a:lnTo>
                    <a:pt x="290" y="68"/>
                  </a:lnTo>
                  <a:lnTo>
                    <a:pt x="224" y="80"/>
                  </a:lnTo>
                  <a:lnTo>
                    <a:pt x="176" y="88"/>
                  </a:lnTo>
                  <a:lnTo>
                    <a:pt x="144" y="96"/>
                  </a:lnTo>
                  <a:lnTo>
                    <a:pt x="122" y="102"/>
                  </a:lnTo>
                  <a:lnTo>
                    <a:pt x="122" y="102"/>
                  </a:lnTo>
                  <a:lnTo>
                    <a:pt x="118" y="106"/>
                  </a:lnTo>
                  <a:lnTo>
                    <a:pt x="104" y="122"/>
                  </a:lnTo>
                  <a:lnTo>
                    <a:pt x="96" y="134"/>
                  </a:lnTo>
                  <a:lnTo>
                    <a:pt x="86" y="152"/>
                  </a:lnTo>
                  <a:lnTo>
                    <a:pt x="76" y="172"/>
                  </a:lnTo>
                  <a:lnTo>
                    <a:pt x="66" y="198"/>
                  </a:lnTo>
                  <a:lnTo>
                    <a:pt x="54" y="228"/>
                  </a:lnTo>
                  <a:lnTo>
                    <a:pt x="44" y="264"/>
                  </a:lnTo>
                  <a:lnTo>
                    <a:pt x="34" y="304"/>
                  </a:lnTo>
                  <a:lnTo>
                    <a:pt x="24" y="352"/>
                  </a:lnTo>
                  <a:lnTo>
                    <a:pt x="16" y="408"/>
                  </a:lnTo>
                  <a:lnTo>
                    <a:pt x="8" y="468"/>
                  </a:lnTo>
                  <a:lnTo>
                    <a:pt x="4" y="538"/>
                  </a:lnTo>
                  <a:lnTo>
                    <a:pt x="0" y="614"/>
                  </a:lnTo>
                  <a:lnTo>
                    <a:pt x="0" y="614"/>
                  </a:lnTo>
                  <a:lnTo>
                    <a:pt x="2" y="640"/>
                  </a:lnTo>
                  <a:lnTo>
                    <a:pt x="8" y="668"/>
                  </a:lnTo>
                  <a:lnTo>
                    <a:pt x="18" y="702"/>
                  </a:lnTo>
                  <a:lnTo>
                    <a:pt x="34" y="736"/>
                  </a:lnTo>
                  <a:lnTo>
                    <a:pt x="54" y="772"/>
                  </a:lnTo>
                  <a:lnTo>
                    <a:pt x="78" y="808"/>
                  </a:lnTo>
                  <a:lnTo>
                    <a:pt x="110" y="846"/>
                  </a:lnTo>
                  <a:lnTo>
                    <a:pt x="144" y="882"/>
                  </a:lnTo>
                  <a:lnTo>
                    <a:pt x="164" y="900"/>
                  </a:lnTo>
                  <a:lnTo>
                    <a:pt x="186" y="918"/>
                  </a:lnTo>
                  <a:lnTo>
                    <a:pt x="210" y="936"/>
                  </a:lnTo>
                  <a:lnTo>
                    <a:pt x="234" y="952"/>
                  </a:lnTo>
                  <a:lnTo>
                    <a:pt x="260" y="968"/>
                  </a:lnTo>
                  <a:lnTo>
                    <a:pt x="288" y="984"/>
                  </a:lnTo>
                  <a:lnTo>
                    <a:pt x="318" y="1000"/>
                  </a:lnTo>
                  <a:lnTo>
                    <a:pt x="348" y="1014"/>
                  </a:lnTo>
                  <a:lnTo>
                    <a:pt x="380" y="1026"/>
                  </a:lnTo>
                  <a:lnTo>
                    <a:pt x="414" y="1038"/>
                  </a:lnTo>
                  <a:lnTo>
                    <a:pt x="450" y="1050"/>
                  </a:lnTo>
                  <a:lnTo>
                    <a:pt x="488" y="1060"/>
                  </a:lnTo>
                  <a:lnTo>
                    <a:pt x="528" y="1068"/>
                  </a:lnTo>
                  <a:lnTo>
                    <a:pt x="570" y="1076"/>
                  </a:lnTo>
                  <a:lnTo>
                    <a:pt x="612" y="1082"/>
                  </a:lnTo>
                  <a:lnTo>
                    <a:pt x="658" y="1086"/>
                  </a:lnTo>
                  <a:lnTo>
                    <a:pt x="658" y="1086"/>
                  </a:lnTo>
                  <a:lnTo>
                    <a:pt x="676" y="1084"/>
                  </a:lnTo>
                  <a:lnTo>
                    <a:pt x="676" y="1084"/>
                  </a:lnTo>
                  <a:lnTo>
                    <a:pt x="678" y="1084"/>
                  </a:lnTo>
                  <a:lnTo>
                    <a:pt x="678" y="1084"/>
                  </a:lnTo>
                  <a:lnTo>
                    <a:pt x="724" y="1076"/>
                  </a:lnTo>
                  <a:lnTo>
                    <a:pt x="766" y="1064"/>
                  </a:lnTo>
                  <a:lnTo>
                    <a:pt x="808" y="1052"/>
                  </a:lnTo>
                  <a:lnTo>
                    <a:pt x="848" y="1038"/>
                  </a:lnTo>
                  <a:lnTo>
                    <a:pt x="884" y="1022"/>
                  </a:lnTo>
                  <a:lnTo>
                    <a:pt x="920" y="1006"/>
                  </a:lnTo>
                  <a:lnTo>
                    <a:pt x="952" y="988"/>
                  </a:lnTo>
                  <a:lnTo>
                    <a:pt x="984" y="970"/>
                  </a:lnTo>
                  <a:lnTo>
                    <a:pt x="1012" y="950"/>
                  </a:lnTo>
                  <a:lnTo>
                    <a:pt x="1040" y="930"/>
                  </a:lnTo>
                  <a:lnTo>
                    <a:pt x="1066" y="910"/>
                  </a:lnTo>
                  <a:lnTo>
                    <a:pt x="1090" y="890"/>
                  </a:lnTo>
                  <a:lnTo>
                    <a:pt x="1112" y="868"/>
                  </a:lnTo>
                  <a:lnTo>
                    <a:pt x="1132" y="846"/>
                  </a:lnTo>
                  <a:lnTo>
                    <a:pt x="1168" y="804"/>
                  </a:lnTo>
                  <a:lnTo>
                    <a:pt x="1200" y="762"/>
                  </a:lnTo>
                  <a:lnTo>
                    <a:pt x="1224" y="722"/>
                  </a:lnTo>
                  <a:lnTo>
                    <a:pt x="1244" y="686"/>
                  </a:lnTo>
                  <a:lnTo>
                    <a:pt x="1260" y="652"/>
                  </a:lnTo>
                  <a:lnTo>
                    <a:pt x="1272" y="626"/>
                  </a:lnTo>
                  <a:lnTo>
                    <a:pt x="1278" y="604"/>
                  </a:lnTo>
                  <a:lnTo>
                    <a:pt x="1284" y="586"/>
                  </a:lnTo>
                  <a:lnTo>
                    <a:pt x="1284" y="586"/>
                  </a:lnTo>
                  <a:lnTo>
                    <a:pt x="1284" y="568"/>
                  </a:lnTo>
                  <a:lnTo>
                    <a:pt x="1284" y="520"/>
                  </a:lnTo>
                  <a:lnTo>
                    <a:pt x="1282" y="486"/>
                  </a:lnTo>
                  <a:lnTo>
                    <a:pt x="1278" y="446"/>
                  </a:lnTo>
                  <a:lnTo>
                    <a:pt x="1272" y="404"/>
                  </a:lnTo>
                  <a:lnTo>
                    <a:pt x="1264" y="358"/>
                  </a:lnTo>
                  <a:lnTo>
                    <a:pt x="1252" y="310"/>
                  </a:lnTo>
                  <a:lnTo>
                    <a:pt x="1238" y="260"/>
                  </a:lnTo>
                  <a:lnTo>
                    <a:pt x="1218" y="212"/>
                  </a:lnTo>
                  <a:lnTo>
                    <a:pt x="1208" y="188"/>
                  </a:lnTo>
                  <a:lnTo>
                    <a:pt x="1196" y="164"/>
                  </a:lnTo>
                  <a:lnTo>
                    <a:pt x="1182" y="140"/>
                  </a:lnTo>
                  <a:lnTo>
                    <a:pt x="1168" y="118"/>
                  </a:lnTo>
                  <a:lnTo>
                    <a:pt x="1152" y="96"/>
                  </a:lnTo>
                  <a:lnTo>
                    <a:pt x="1134" y="74"/>
                  </a:lnTo>
                  <a:lnTo>
                    <a:pt x="1116" y="54"/>
                  </a:lnTo>
                  <a:lnTo>
                    <a:pt x="1094" y="34"/>
                  </a:lnTo>
                  <a:lnTo>
                    <a:pt x="1074" y="16"/>
                  </a:lnTo>
                  <a:lnTo>
                    <a:pt x="1050" y="0"/>
                  </a:lnTo>
                  <a:lnTo>
                    <a:pt x="10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236">
              <a:extLst>
                <a:ext uri="{FF2B5EF4-FFF2-40B4-BE49-F238E27FC236}">
                  <a16:creationId xmlns:a16="http://schemas.microsoft.com/office/drawing/2014/main" id="{629B4A15-55DE-413E-95A1-11F1A18CA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548" y="4327975"/>
              <a:ext cx="639189" cy="971640"/>
            </a:xfrm>
            <a:custGeom>
              <a:avLst/>
              <a:gdLst>
                <a:gd name="T0" fmla="*/ 634 w 696"/>
                <a:gd name="T1" fmla="*/ 0 h 1058"/>
                <a:gd name="T2" fmla="*/ 630 w 696"/>
                <a:gd name="T3" fmla="*/ 2 h 1058"/>
                <a:gd name="T4" fmla="*/ 380 w 696"/>
                <a:gd name="T5" fmla="*/ 28 h 1058"/>
                <a:gd name="T6" fmla="*/ 224 w 696"/>
                <a:gd name="T7" fmla="*/ 52 h 1058"/>
                <a:gd name="T8" fmla="*/ 144 w 696"/>
                <a:gd name="T9" fmla="*/ 68 h 1058"/>
                <a:gd name="T10" fmla="*/ 122 w 696"/>
                <a:gd name="T11" fmla="*/ 74 h 1058"/>
                <a:gd name="T12" fmla="*/ 104 w 696"/>
                <a:gd name="T13" fmla="*/ 94 h 1058"/>
                <a:gd name="T14" fmla="*/ 86 w 696"/>
                <a:gd name="T15" fmla="*/ 124 h 1058"/>
                <a:gd name="T16" fmla="*/ 66 w 696"/>
                <a:gd name="T17" fmla="*/ 170 h 1058"/>
                <a:gd name="T18" fmla="*/ 44 w 696"/>
                <a:gd name="T19" fmla="*/ 236 h 1058"/>
                <a:gd name="T20" fmla="*/ 24 w 696"/>
                <a:gd name="T21" fmla="*/ 324 h 1058"/>
                <a:gd name="T22" fmla="*/ 8 w 696"/>
                <a:gd name="T23" fmla="*/ 440 h 1058"/>
                <a:gd name="T24" fmla="*/ 0 w 696"/>
                <a:gd name="T25" fmla="*/ 586 h 1058"/>
                <a:gd name="T26" fmla="*/ 2 w 696"/>
                <a:gd name="T27" fmla="*/ 612 h 1058"/>
                <a:gd name="T28" fmla="*/ 18 w 696"/>
                <a:gd name="T29" fmla="*/ 674 h 1058"/>
                <a:gd name="T30" fmla="*/ 54 w 696"/>
                <a:gd name="T31" fmla="*/ 744 h 1058"/>
                <a:gd name="T32" fmla="*/ 110 w 696"/>
                <a:gd name="T33" fmla="*/ 818 h 1058"/>
                <a:gd name="T34" fmla="*/ 164 w 696"/>
                <a:gd name="T35" fmla="*/ 872 h 1058"/>
                <a:gd name="T36" fmla="*/ 210 w 696"/>
                <a:gd name="T37" fmla="*/ 908 h 1058"/>
                <a:gd name="T38" fmla="*/ 260 w 696"/>
                <a:gd name="T39" fmla="*/ 940 h 1058"/>
                <a:gd name="T40" fmla="*/ 318 w 696"/>
                <a:gd name="T41" fmla="*/ 972 h 1058"/>
                <a:gd name="T42" fmla="*/ 380 w 696"/>
                <a:gd name="T43" fmla="*/ 998 h 1058"/>
                <a:gd name="T44" fmla="*/ 450 w 696"/>
                <a:gd name="T45" fmla="*/ 1022 h 1058"/>
                <a:gd name="T46" fmla="*/ 528 w 696"/>
                <a:gd name="T47" fmla="*/ 1040 h 1058"/>
                <a:gd name="T48" fmla="*/ 612 w 696"/>
                <a:gd name="T49" fmla="*/ 1054 h 1058"/>
                <a:gd name="T50" fmla="*/ 658 w 696"/>
                <a:gd name="T51" fmla="*/ 1058 h 1058"/>
                <a:gd name="T52" fmla="*/ 676 w 696"/>
                <a:gd name="T53" fmla="*/ 1056 h 1058"/>
                <a:gd name="T54" fmla="*/ 678 w 696"/>
                <a:gd name="T55" fmla="*/ 1056 h 1058"/>
                <a:gd name="T56" fmla="*/ 690 w 696"/>
                <a:gd name="T57" fmla="*/ 878 h 1058"/>
                <a:gd name="T58" fmla="*/ 696 w 696"/>
                <a:gd name="T59" fmla="*/ 620 h 1058"/>
                <a:gd name="T60" fmla="*/ 692 w 696"/>
                <a:gd name="T61" fmla="*/ 472 h 1058"/>
                <a:gd name="T62" fmla="*/ 682 w 696"/>
                <a:gd name="T63" fmla="*/ 316 h 1058"/>
                <a:gd name="T64" fmla="*/ 662 w 696"/>
                <a:gd name="T65" fmla="*/ 158 h 1058"/>
                <a:gd name="T66" fmla="*/ 634 w 696"/>
                <a:gd name="T67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6" h="1058">
                  <a:moveTo>
                    <a:pt x="634" y="0"/>
                  </a:moveTo>
                  <a:lnTo>
                    <a:pt x="634" y="0"/>
                  </a:lnTo>
                  <a:lnTo>
                    <a:pt x="630" y="2"/>
                  </a:lnTo>
                  <a:lnTo>
                    <a:pt x="630" y="2"/>
                  </a:lnTo>
                  <a:lnTo>
                    <a:pt x="492" y="14"/>
                  </a:lnTo>
                  <a:lnTo>
                    <a:pt x="380" y="28"/>
                  </a:lnTo>
                  <a:lnTo>
                    <a:pt x="290" y="40"/>
                  </a:lnTo>
                  <a:lnTo>
                    <a:pt x="224" y="52"/>
                  </a:lnTo>
                  <a:lnTo>
                    <a:pt x="176" y="60"/>
                  </a:lnTo>
                  <a:lnTo>
                    <a:pt x="144" y="68"/>
                  </a:lnTo>
                  <a:lnTo>
                    <a:pt x="122" y="74"/>
                  </a:lnTo>
                  <a:lnTo>
                    <a:pt x="122" y="74"/>
                  </a:lnTo>
                  <a:lnTo>
                    <a:pt x="118" y="78"/>
                  </a:lnTo>
                  <a:lnTo>
                    <a:pt x="104" y="94"/>
                  </a:lnTo>
                  <a:lnTo>
                    <a:pt x="96" y="106"/>
                  </a:lnTo>
                  <a:lnTo>
                    <a:pt x="86" y="124"/>
                  </a:lnTo>
                  <a:lnTo>
                    <a:pt x="76" y="144"/>
                  </a:lnTo>
                  <a:lnTo>
                    <a:pt x="66" y="170"/>
                  </a:lnTo>
                  <a:lnTo>
                    <a:pt x="54" y="200"/>
                  </a:lnTo>
                  <a:lnTo>
                    <a:pt x="44" y="236"/>
                  </a:lnTo>
                  <a:lnTo>
                    <a:pt x="34" y="276"/>
                  </a:lnTo>
                  <a:lnTo>
                    <a:pt x="24" y="324"/>
                  </a:lnTo>
                  <a:lnTo>
                    <a:pt x="16" y="380"/>
                  </a:lnTo>
                  <a:lnTo>
                    <a:pt x="8" y="440"/>
                  </a:lnTo>
                  <a:lnTo>
                    <a:pt x="4" y="510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2"/>
                  </a:lnTo>
                  <a:lnTo>
                    <a:pt x="8" y="640"/>
                  </a:lnTo>
                  <a:lnTo>
                    <a:pt x="18" y="674"/>
                  </a:lnTo>
                  <a:lnTo>
                    <a:pt x="34" y="708"/>
                  </a:lnTo>
                  <a:lnTo>
                    <a:pt x="54" y="744"/>
                  </a:lnTo>
                  <a:lnTo>
                    <a:pt x="78" y="780"/>
                  </a:lnTo>
                  <a:lnTo>
                    <a:pt x="110" y="818"/>
                  </a:lnTo>
                  <a:lnTo>
                    <a:pt x="144" y="854"/>
                  </a:lnTo>
                  <a:lnTo>
                    <a:pt x="164" y="872"/>
                  </a:lnTo>
                  <a:lnTo>
                    <a:pt x="186" y="890"/>
                  </a:lnTo>
                  <a:lnTo>
                    <a:pt x="210" y="908"/>
                  </a:lnTo>
                  <a:lnTo>
                    <a:pt x="234" y="924"/>
                  </a:lnTo>
                  <a:lnTo>
                    <a:pt x="260" y="940"/>
                  </a:lnTo>
                  <a:lnTo>
                    <a:pt x="288" y="956"/>
                  </a:lnTo>
                  <a:lnTo>
                    <a:pt x="318" y="972"/>
                  </a:lnTo>
                  <a:lnTo>
                    <a:pt x="348" y="986"/>
                  </a:lnTo>
                  <a:lnTo>
                    <a:pt x="380" y="998"/>
                  </a:lnTo>
                  <a:lnTo>
                    <a:pt x="414" y="1010"/>
                  </a:lnTo>
                  <a:lnTo>
                    <a:pt x="450" y="1022"/>
                  </a:lnTo>
                  <a:lnTo>
                    <a:pt x="488" y="1032"/>
                  </a:lnTo>
                  <a:lnTo>
                    <a:pt x="528" y="1040"/>
                  </a:lnTo>
                  <a:lnTo>
                    <a:pt x="570" y="1048"/>
                  </a:lnTo>
                  <a:lnTo>
                    <a:pt x="612" y="1054"/>
                  </a:lnTo>
                  <a:lnTo>
                    <a:pt x="658" y="1058"/>
                  </a:lnTo>
                  <a:lnTo>
                    <a:pt x="658" y="1058"/>
                  </a:lnTo>
                  <a:lnTo>
                    <a:pt x="676" y="1056"/>
                  </a:lnTo>
                  <a:lnTo>
                    <a:pt x="676" y="1056"/>
                  </a:lnTo>
                  <a:lnTo>
                    <a:pt x="678" y="1056"/>
                  </a:lnTo>
                  <a:lnTo>
                    <a:pt x="678" y="1056"/>
                  </a:lnTo>
                  <a:lnTo>
                    <a:pt x="684" y="978"/>
                  </a:lnTo>
                  <a:lnTo>
                    <a:pt x="690" y="878"/>
                  </a:lnTo>
                  <a:lnTo>
                    <a:pt x="696" y="756"/>
                  </a:lnTo>
                  <a:lnTo>
                    <a:pt x="696" y="620"/>
                  </a:lnTo>
                  <a:lnTo>
                    <a:pt x="696" y="548"/>
                  </a:lnTo>
                  <a:lnTo>
                    <a:pt x="692" y="472"/>
                  </a:lnTo>
                  <a:lnTo>
                    <a:pt x="688" y="396"/>
                  </a:lnTo>
                  <a:lnTo>
                    <a:pt x="682" y="316"/>
                  </a:lnTo>
                  <a:lnTo>
                    <a:pt x="674" y="238"/>
                  </a:lnTo>
                  <a:lnTo>
                    <a:pt x="662" y="158"/>
                  </a:lnTo>
                  <a:lnTo>
                    <a:pt x="650" y="80"/>
                  </a:lnTo>
                  <a:lnTo>
                    <a:pt x="634" y="0"/>
                  </a:lnTo>
                  <a:lnTo>
                    <a:pt x="63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237">
              <a:extLst>
                <a:ext uri="{FF2B5EF4-FFF2-40B4-BE49-F238E27FC236}">
                  <a16:creationId xmlns:a16="http://schemas.microsoft.com/office/drawing/2014/main" id="{C8F0E051-7AA1-4D6F-A7F4-39013B854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8568" y="4755938"/>
              <a:ext cx="600617" cy="532657"/>
            </a:xfrm>
            <a:custGeom>
              <a:avLst/>
              <a:gdLst>
                <a:gd name="T0" fmla="*/ 646 w 654"/>
                <a:gd name="T1" fmla="*/ 580 h 580"/>
                <a:gd name="T2" fmla="*/ 552 w 654"/>
                <a:gd name="T3" fmla="*/ 568 h 580"/>
                <a:gd name="T4" fmla="*/ 468 w 654"/>
                <a:gd name="T5" fmla="*/ 550 h 580"/>
                <a:gd name="T6" fmla="*/ 392 w 654"/>
                <a:gd name="T7" fmla="*/ 528 h 580"/>
                <a:gd name="T8" fmla="*/ 326 w 654"/>
                <a:gd name="T9" fmla="*/ 502 h 580"/>
                <a:gd name="T10" fmla="*/ 268 w 654"/>
                <a:gd name="T11" fmla="*/ 472 h 580"/>
                <a:gd name="T12" fmla="*/ 218 w 654"/>
                <a:gd name="T13" fmla="*/ 442 h 580"/>
                <a:gd name="T14" fmla="*/ 142 w 654"/>
                <a:gd name="T15" fmla="*/ 380 h 580"/>
                <a:gd name="T16" fmla="*/ 108 w 654"/>
                <a:gd name="T17" fmla="*/ 344 h 580"/>
                <a:gd name="T18" fmla="*/ 54 w 654"/>
                <a:gd name="T19" fmla="*/ 274 h 580"/>
                <a:gd name="T20" fmla="*/ 20 w 654"/>
                <a:gd name="T21" fmla="*/ 206 h 580"/>
                <a:gd name="T22" fmla="*/ 2 w 654"/>
                <a:gd name="T23" fmla="*/ 146 h 580"/>
                <a:gd name="T24" fmla="*/ 0 w 654"/>
                <a:gd name="T25" fmla="*/ 120 h 580"/>
                <a:gd name="T26" fmla="*/ 10 w 654"/>
                <a:gd name="T27" fmla="*/ 58 h 580"/>
                <a:gd name="T28" fmla="*/ 20 w 654"/>
                <a:gd name="T29" fmla="*/ 36 h 580"/>
                <a:gd name="T30" fmla="*/ 32 w 654"/>
                <a:gd name="T31" fmla="*/ 20 h 580"/>
                <a:gd name="T32" fmla="*/ 48 w 654"/>
                <a:gd name="T33" fmla="*/ 8 h 580"/>
                <a:gd name="T34" fmla="*/ 66 w 654"/>
                <a:gd name="T35" fmla="*/ 2 h 580"/>
                <a:gd name="T36" fmla="*/ 110 w 654"/>
                <a:gd name="T37" fmla="*/ 2 h 580"/>
                <a:gd name="T38" fmla="*/ 160 w 654"/>
                <a:gd name="T39" fmla="*/ 16 h 580"/>
                <a:gd name="T40" fmla="*/ 216 w 654"/>
                <a:gd name="T41" fmla="*/ 46 h 580"/>
                <a:gd name="T42" fmla="*/ 276 w 654"/>
                <a:gd name="T43" fmla="*/ 86 h 580"/>
                <a:gd name="T44" fmla="*/ 338 w 654"/>
                <a:gd name="T45" fmla="*/ 134 h 580"/>
                <a:gd name="T46" fmla="*/ 398 w 654"/>
                <a:gd name="T47" fmla="*/ 190 h 580"/>
                <a:gd name="T48" fmla="*/ 512 w 654"/>
                <a:gd name="T49" fmla="*/ 312 h 580"/>
                <a:gd name="T50" fmla="*/ 560 w 654"/>
                <a:gd name="T51" fmla="*/ 374 h 580"/>
                <a:gd name="T52" fmla="*/ 600 w 654"/>
                <a:gd name="T53" fmla="*/ 434 h 580"/>
                <a:gd name="T54" fmla="*/ 632 w 654"/>
                <a:gd name="T55" fmla="*/ 490 h 580"/>
                <a:gd name="T56" fmla="*/ 650 w 654"/>
                <a:gd name="T57" fmla="*/ 540 h 580"/>
                <a:gd name="T58" fmla="*/ 654 w 654"/>
                <a:gd name="T59" fmla="*/ 578 h 580"/>
                <a:gd name="T60" fmla="*/ 652 w 654"/>
                <a:gd name="T61" fmla="*/ 580 h 580"/>
                <a:gd name="T62" fmla="*/ 646 w 654"/>
                <a:gd name="T6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4" h="580">
                  <a:moveTo>
                    <a:pt x="646" y="580"/>
                  </a:moveTo>
                  <a:lnTo>
                    <a:pt x="646" y="580"/>
                  </a:lnTo>
                  <a:lnTo>
                    <a:pt x="598" y="574"/>
                  </a:lnTo>
                  <a:lnTo>
                    <a:pt x="552" y="568"/>
                  </a:lnTo>
                  <a:lnTo>
                    <a:pt x="508" y="560"/>
                  </a:lnTo>
                  <a:lnTo>
                    <a:pt x="468" y="550"/>
                  </a:lnTo>
                  <a:lnTo>
                    <a:pt x="428" y="540"/>
                  </a:lnTo>
                  <a:lnTo>
                    <a:pt x="392" y="528"/>
                  </a:lnTo>
                  <a:lnTo>
                    <a:pt x="358" y="514"/>
                  </a:lnTo>
                  <a:lnTo>
                    <a:pt x="326" y="502"/>
                  </a:lnTo>
                  <a:lnTo>
                    <a:pt x="296" y="486"/>
                  </a:lnTo>
                  <a:lnTo>
                    <a:pt x="268" y="472"/>
                  </a:lnTo>
                  <a:lnTo>
                    <a:pt x="242" y="456"/>
                  </a:lnTo>
                  <a:lnTo>
                    <a:pt x="218" y="442"/>
                  </a:lnTo>
                  <a:lnTo>
                    <a:pt x="176" y="410"/>
                  </a:lnTo>
                  <a:lnTo>
                    <a:pt x="142" y="380"/>
                  </a:lnTo>
                  <a:lnTo>
                    <a:pt x="142" y="380"/>
                  </a:lnTo>
                  <a:lnTo>
                    <a:pt x="108" y="344"/>
                  </a:lnTo>
                  <a:lnTo>
                    <a:pt x="78" y="310"/>
                  </a:lnTo>
                  <a:lnTo>
                    <a:pt x="54" y="274"/>
                  </a:lnTo>
                  <a:lnTo>
                    <a:pt x="34" y="238"/>
                  </a:lnTo>
                  <a:lnTo>
                    <a:pt x="20" y="206"/>
                  </a:lnTo>
                  <a:lnTo>
                    <a:pt x="8" y="174"/>
                  </a:lnTo>
                  <a:lnTo>
                    <a:pt x="2" y="14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86"/>
                  </a:lnTo>
                  <a:lnTo>
                    <a:pt x="10" y="58"/>
                  </a:lnTo>
                  <a:lnTo>
                    <a:pt x="14" y="46"/>
                  </a:lnTo>
                  <a:lnTo>
                    <a:pt x="20" y="36"/>
                  </a:lnTo>
                  <a:lnTo>
                    <a:pt x="26" y="28"/>
                  </a:lnTo>
                  <a:lnTo>
                    <a:pt x="32" y="20"/>
                  </a:lnTo>
                  <a:lnTo>
                    <a:pt x="40" y="14"/>
                  </a:lnTo>
                  <a:lnTo>
                    <a:pt x="48" y="8"/>
                  </a:lnTo>
                  <a:lnTo>
                    <a:pt x="56" y="4"/>
                  </a:lnTo>
                  <a:lnTo>
                    <a:pt x="66" y="2"/>
                  </a:lnTo>
                  <a:lnTo>
                    <a:pt x="88" y="0"/>
                  </a:lnTo>
                  <a:lnTo>
                    <a:pt x="110" y="2"/>
                  </a:lnTo>
                  <a:lnTo>
                    <a:pt x="134" y="8"/>
                  </a:lnTo>
                  <a:lnTo>
                    <a:pt x="160" y="16"/>
                  </a:lnTo>
                  <a:lnTo>
                    <a:pt x="188" y="30"/>
                  </a:lnTo>
                  <a:lnTo>
                    <a:pt x="216" y="46"/>
                  </a:lnTo>
                  <a:lnTo>
                    <a:pt x="246" y="64"/>
                  </a:lnTo>
                  <a:lnTo>
                    <a:pt x="276" y="86"/>
                  </a:lnTo>
                  <a:lnTo>
                    <a:pt x="308" y="108"/>
                  </a:lnTo>
                  <a:lnTo>
                    <a:pt x="338" y="134"/>
                  </a:lnTo>
                  <a:lnTo>
                    <a:pt x="368" y="162"/>
                  </a:lnTo>
                  <a:lnTo>
                    <a:pt x="398" y="190"/>
                  </a:lnTo>
                  <a:lnTo>
                    <a:pt x="458" y="250"/>
                  </a:lnTo>
                  <a:lnTo>
                    <a:pt x="512" y="312"/>
                  </a:lnTo>
                  <a:lnTo>
                    <a:pt x="538" y="344"/>
                  </a:lnTo>
                  <a:lnTo>
                    <a:pt x="560" y="374"/>
                  </a:lnTo>
                  <a:lnTo>
                    <a:pt x="582" y="406"/>
                  </a:lnTo>
                  <a:lnTo>
                    <a:pt x="600" y="434"/>
                  </a:lnTo>
                  <a:lnTo>
                    <a:pt x="618" y="464"/>
                  </a:lnTo>
                  <a:lnTo>
                    <a:pt x="632" y="490"/>
                  </a:lnTo>
                  <a:lnTo>
                    <a:pt x="642" y="516"/>
                  </a:lnTo>
                  <a:lnTo>
                    <a:pt x="650" y="540"/>
                  </a:lnTo>
                  <a:lnTo>
                    <a:pt x="654" y="560"/>
                  </a:lnTo>
                  <a:lnTo>
                    <a:pt x="654" y="578"/>
                  </a:lnTo>
                  <a:lnTo>
                    <a:pt x="654" y="578"/>
                  </a:lnTo>
                  <a:lnTo>
                    <a:pt x="652" y="580"/>
                  </a:lnTo>
                  <a:lnTo>
                    <a:pt x="652" y="580"/>
                  </a:lnTo>
                  <a:lnTo>
                    <a:pt x="646" y="580"/>
                  </a:lnTo>
                  <a:lnTo>
                    <a:pt x="646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17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238">
              <a:extLst>
                <a:ext uri="{FF2B5EF4-FFF2-40B4-BE49-F238E27FC236}">
                  <a16:creationId xmlns:a16="http://schemas.microsoft.com/office/drawing/2014/main" id="{A638FEE3-266C-4EA4-A752-7FDFC1847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973" y="3931237"/>
              <a:ext cx="1006538" cy="843068"/>
            </a:xfrm>
            <a:custGeom>
              <a:avLst/>
              <a:gdLst>
                <a:gd name="T0" fmla="*/ 4 w 1096"/>
                <a:gd name="T1" fmla="*/ 292 h 918"/>
                <a:gd name="T2" fmla="*/ 4 w 1096"/>
                <a:gd name="T3" fmla="*/ 292 h 918"/>
                <a:gd name="T4" fmla="*/ 0 w 1096"/>
                <a:gd name="T5" fmla="*/ 306 h 918"/>
                <a:gd name="T6" fmla="*/ 0 w 1096"/>
                <a:gd name="T7" fmla="*/ 324 h 918"/>
                <a:gd name="T8" fmla="*/ 2 w 1096"/>
                <a:gd name="T9" fmla="*/ 340 h 918"/>
                <a:gd name="T10" fmla="*/ 4 w 1096"/>
                <a:gd name="T11" fmla="*/ 352 h 918"/>
                <a:gd name="T12" fmla="*/ 4 w 1096"/>
                <a:gd name="T13" fmla="*/ 352 h 918"/>
                <a:gd name="T14" fmla="*/ 82 w 1096"/>
                <a:gd name="T15" fmla="*/ 422 h 918"/>
                <a:gd name="T16" fmla="*/ 126 w 1096"/>
                <a:gd name="T17" fmla="*/ 460 h 918"/>
                <a:gd name="T18" fmla="*/ 174 w 1096"/>
                <a:gd name="T19" fmla="*/ 500 h 918"/>
                <a:gd name="T20" fmla="*/ 226 w 1096"/>
                <a:gd name="T21" fmla="*/ 542 h 918"/>
                <a:gd name="T22" fmla="*/ 282 w 1096"/>
                <a:gd name="T23" fmla="*/ 584 h 918"/>
                <a:gd name="T24" fmla="*/ 342 w 1096"/>
                <a:gd name="T25" fmla="*/ 626 h 918"/>
                <a:gd name="T26" fmla="*/ 404 w 1096"/>
                <a:gd name="T27" fmla="*/ 668 h 918"/>
                <a:gd name="T28" fmla="*/ 470 w 1096"/>
                <a:gd name="T29" fmla="*/ 708 h 918"/>
                <a:gd name="T30" fmla="*/ 538 w 1096"/>
                <a:gd name="T31" fmla="*/ 748 h 918"/>
                <a:gd name="T32" fmla="*/ 610 w 1096"/>
                <a:gd name="T33" fmla="*/ 784 h 918"/>
                <a:gd name="T34" fmla="*/ 684 w 1096"/>
                <a:gd name="T35" fmla="*/ 818 h 918"/>
                <a:gd name="T36" fmla="*/ 760 w 1096"/>
                <a:gd name="T37" fmla="*/ 850 h 918"/>
                <a:gd name="T38" fmla="*/ 840 w 1096"/>
                <a:gd name="T39" fmla="*/ 878 h 918"/>
                <a:gd name="T40" fmla="*/ 880 w 1096"/>
                <a:gd name="T41" fmla="*/ 890 h 918"/>
                <a:gd name="T42" fmla="*/ 922 w 1096"/>
                <a:gd name="T43" fmla="*/ 900 h 918"/>
                <a:gd name="T44" fmla="*/ 962 w 1096"/>
                <a:gd name="T45" fmla="*/ 910 h 918"/>
                <a:gd name="T46" fmla="*/ 1004 w 1096"/>
                <a:gd name="T47" fmla="*/ 918 h 918"/>
                <a:gd name="T48" fmla="*/ 1004 w 1096"/>
                <a:gd name="T49" fmla="*/ 918 h 918"/>
                <a:gd name="T50" fmla="*/ 1006 w 1096"/>
                <a:gd name="T51" fmla="*/ 812 h 918"/>
                <a:gd name="T52" fmla="*/ 1012 w 1096"/>
                <a:gd name="T53" fmla="*/ 700 h 918"/>
                <a:gd name="T54" fmla="*/ 1022 w 1096"/>
                <a:gd name="T55" fmla="*/ 582 h 918"/>
                <a:gd name="T56" fmla="*/ 1034 w 1096"/>
                <a:gd name="T57" fmla="*/ 462 h 918"/>
                <a:gd name="T58" fmla="*/ 1048 w 1096"/>
                <a:gd name="T59" fmla="*/ 342 h 918"/>
                <a:gd name="T60" fmla="*/ 1062 w 1096"/>
                <a:gd name="T61" fmla="*/ 224 h 918"/>
                <a:gd name="T62" fmla="*/ 1078 w 1096"/>
                <a:gd name="T63" fmla="*/ 108 h 918"/>
                <a:gd name="T64" fmla="*/ 1096 w 1096"/>
                <a:gd name="T65" fmla="*/ 0 h 918"/>
                <a:gd name="T66" fmla="*/ 1096 w 1096"/>
                <a:gd name="T67" fmla="*/ 0 h 918"/>
                <a:gd name="T68" fmla="*/ 958 w 1096"/>
                <a:gd name="T69" fmla="*/ 24 h 918"/>
                <a:gd name="T70" fmla="*/ 808 w 1096"/>
                <a:gd name="T71" fmla="*/ 54 h 918"/>
                <a:gd name="T72" fmla="*/ 652 w 1096"/>
                <a:gd name="T73" fmla="*/ 86 h 918"/>
                <a:gd name="T74" fmla="*/ 496 w 1096"/>
                <a:gd name="T75" fmla="*/ 122 h 918"/>
                <a:gd name="T76" fmla="*/ 420 w 1096"/>
                <a:gd name="T77" fmla="*/ 142 h 918"/>
                <a:gd name="T78" fmla="*/ 346 w 1096"/>
                <a:gd name="T79" fmla="*/ 162 h 918"/>
                <a:gd name="T80" fmla="*/ 276 w 1096"/>
                <a:gd name="T81" fmla="*/ 182 h 918"/>
                <a:gd name="T82" fmla="*/ 210 w 1096"/>
                <a:gd name="T83" fmla="*/ 202 h 918"/>
                <a:gd name="T84" fmla="*/ 148 w 1096"/>
                <a:gd name="T85" fmla="*/ 224 h 918"/>
                <a:gd name="T86" fmla="*/ 94 w 1096"/>
                <a:gd name="T87" fmla="*/ 246 h 918"/>
                <a:gd name="T88" fmla="*/ 46 w 1096"/>
                <a:gd name="T89" fmla="*/ 268 h 918"/>
                <a:gd name="T90" fmla="*/ 4 w 1096"/>
                <a:gd name="T91" fmla="*/ 292 h 918"/>
                <a:gd name="T92" fmla="*/ 4 w 1096"/>
                <a:gd name="T93" fmla="*/ 292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96" h="918">
                  <a:moveTo>
                    <a:pt x="4" y="292"/>
                  </a:moveTo>
                  <a:lnTo>
                    <a:pt x="4" y="292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2" y="340"/>
                  </a:lnTo>
                  <a:lnTo>
                    <a:pt x="4" y="352"/>
                  </a:lnTo>
                  <a:lnTo>
                    <a:pt x="4" y="352"/>
                  </a:lnTo>
                  <a:lnTo>
                    <a:pt x="82" y="422"/>
                  </a:lnTo>
                  <a:lnTo>
                    <a:pt x="126" y="460"/>
                  </a:lnTo>
                  <a:lnTo>
                    <a:pt x="174" y="500"/>
                  </a:lnTo>
                  <a:lnTo>
                    <a:pt x="226" y="542"/>
                  </a:lnTo>
                  <a:lnTo>
                    <a:pt x="282" y="584"/>
                  </a:lnTo>
                  <a:lnTo>
                    <a:pt x="342" y="626"/>
                  </a:lnTo>
                  <a:lnTo>
                    <a:pt x="404" y="668"/>
                  </a:lnTo>
                  <a:lnTo>
                    <a:pt x="470" y="708"/>
                  </a:lnTo>
                  <a:lnTo>
                    <a:pt x="538" y="748"/>
                  </a:lnTo>
                  <a:lnTo>
                    <a:pt x="610" y="784"/>
                  </a:lnTo>
                  <a:lnTo>
                    <a:pt x="684" y="818"/>
                  </a:lnTo>
                  <a:lnTo>
                    <a:pt x="760" y="850"/>
                  </a:lnTo>
                  <a:lnTo>
                    <a:pt x="840" y="878"/>
                  </a:lnTo>
                  <a:lnTo>
                    <a:pt x="880" y="890"/>
                  </a:lnTo>
                  <a:lnTo>
                    <a:pt x="922" y="900"/>
                  </a:lnTo>
                  <a:lnTo>
                    <a:pt x="962" y="910"/>
                  </a:lnTo>
                  <a:lnTo>
                    <a:pt x="1004" y="918"/>
                  </a:lnTo>
                  <a:lnTo>
                    <a:pt x="1004" y="918"/>
                  </a:lnTo>
                  <a:lnTo>
                    <a:pt x="1006" y="812"/>
                  </a:lnTo>
                  <a:lnTo>
                    <a:pt x="1012" y="700"/>
                  </a:lnTo>
                  <a:lnTo>
                    <a:pt x="1022" y="582"/>
                  </a:lnTo>
                  <a:lnTo>
                    <a:pt x="1034" y="462"/>
                  </a:lnTo>
                  <a:lnTo>
                    <a:pt x="1048" y="342"/>
                  </a:lnTo>
                  <a:lnTo>
                    <a:pt x="1062" y="224"/>
                  </a:lnTo>
                  <a:lnTo>
                    <a:pt x="1078" y="108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958" y="24"/>
                  </a:lnTo>
                  <a:lnTo>
                    <a:pt x="808" y="54"/>
                  </a:lnTo>
                  <a:lnTo>
                    <a:pt x="652" y="86"/>
                  </a:lnTo>
                  <a:lnTo>
                    <a:pt x="496" y="122"/>
                  </a:lnTo>
                  <a:lnTo>
                    <a:pt x="420" y="142"/>
                  </a:lnTo>
                  <a:lnTo>
                    <a:pt x="346" y="162"/>
                  </a:lnTo>
                  <a:lnTo>
                    <a:pt x="276" y="182"/>
                  </a:lnTo>
                  <a:lnTo>
                    <a:pt x="210" y="202"/>
                  </a:lnTo>
                  <a:lnTo>
                    <a:pt x="148" y="224"/>
                  </a:lnTo>
                  <a:lnTo>
                    <a:pt x="94" y="246"/>
                  </a:lnTo>
                  <a:lnTo>
                    <a:pt x="46" y="268"/>
                  </a:lnTo>
                  <a:lnTo>
                    <a:pt x="4" y="292"/>
                  </a:lnTo>
                  <a:lnTo>
                    <a:pt x="4" y="2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239">
              <a:extLst>
                <a:ext uri="{FF2B5EF4-FFF2-40B4-BE49-F238E27FC236}">
                  <a16:creationId xmlns:a16="http://schemas.microsoft.com/office/drawing/2014/main" id="{4501E6B7-91A1-4C0C-8112-C13E932D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1021" y="3927564"/>
              <a:ext cx="1041437" cy="846741"/>
            </a:xfrm>
            <a:custGeom>
              <a:avLst/>
              <a:gdLst>
                <a:gd name="T0" fmla="*/ 1128 w 1134"/>
                <a:gd name="T1" fmla="*/ 270 h 922"/>
                <a:gd name="T2" fmla="*/ 1128 w 1134"/>
                <a:gd name="T3" fmla="*/ 270 h 922"/>
                <a:gd name="T4" fmla="*/ 1032 w 1134"/>
                <a:gd name="T5" fmla="*/ 238 h 922"/>
                <a:gd name="T6" fmla="*/ 904 w 1134"/>
                <a:gd name="T7" fmla="*/ 198 h 922"/>
                <a:gd name="T8" fmla="*/ 758 w 1134"/>
                <a:gd name="T9" fmla="*/ 156 h 922"/>
                <a:gd name="T10" fmla="*/ 600 w 1134"/>
                <a:gd name="T11" fmla="*/ 114 h 922"/>
                <a:gd name="T12" fmla="*/ 446 w 1134"/>
                <a:gd name="T13" fmla="*/ 74 h 922"/>
                <a:gd name="T14" fmla="*/ 306 w 1134"/>
                <a:gd name="T15" fmla="*/ 38 h 922"/>
                <a:gd name="T16" fmla="*/ 190 w 1134"/>
                <a:gd name="T17" fmla="*/ 12 h 922"/>
                <a:gd name="T18" fmla="*/ 146 w 1134"/>
                <a:gd name="T19" fmla="*/ 4 h 922"/>
                <a:gd name="T20" fmla="*/ 112 w 1134"/>
                <a:gd name="T21" fmla="*/ 0 h 922"/>
                <a:gd name="T22" fmla="*/ 112 w 1134"/>
                <a:gd name="T23" fmla="*/ 0 h 922"/>
                <a:gd name="T24" fmla="*/ 92 w 1134"/>
                <a:gd name="T25" fmla="*/ 4 h 922"/>
                <a:gd name="T26" fmla="*/ 92 w 1134"/>
                <a:gd name="T27" fmla="*/ 4 h 922"/>
                <a:gd name="T28" fmla="*/ 74 w 1134"/>
                <a:gd name="T29" fmla="*/ 112 h 922"/>
                <a:gd name="T30" fmla="*/ 58 w 1134"/>
                <a:gd name="T31" fmla="*/ 228 h 922"/>
                <a:gd name="T32" fmla="*/ 44 w 1134"/>
                <a:gd name="T33" fmla="*/ 346 h 922"/>
                <a:gd name="T34" fmla="*/ 30 w 1134"/>
                <a:gd name="T35" fmla="*/ 466 h 922"/>
                <a:gd name="T36" fmla="*/ 18 w 1134"/>
                <a:gd name="T37" fmla="*/ 586 h 922"/>
                <a:gd name="T38" fmla="*/ 8 w 1134"/>
                <a:gd name="T39" fmla="*/ 704 h 922"/>
                <a:gd name="T40" fmla="*/ 2 w 1134"/>
                <a:gd name="T41" fmla="*/ 816 h 922"/>
                <a:gd name="T42" fmla="*/ 0 w 1134"/>
                <a:gd name="T43" fmla="*/ 922 h 922"/>
                <a:gd name="T44" fmla="*/ 0 w 1134"/>
                <a:gd name="T45" fmla="*/ 922 h 922"/>
                <a:gd name="T46" fmla="*/ 68 w 1134"/>
                <a:gd name="T47" fmla="*/ 900 h 922"/>
                <a:gd name="T48" fmla="*/ 226 w 1134"/>
                <a:gd name="T49" fmla="*/ 840 h 922"/>
                <a:gd name="T50" fmla="*/ 320 w 1134"/>
                <a:gd name="T51" fmla="*/ 804 h 922"/>
                <a:gd name="T52" fmla="*/ 414 w 1134"/>
                <a:gd name="T53" fmla="*/ 766 h 922"/>
                <a:gd name="T54" fmla="*/ 500 w 1134"/>
                <a:gd name="T55" fmla="*/ 728 h 922"/>
                <a:gd name="T56" fmla="*/ 538 w 1134"/>
                <a:gd name="T57" fmla="*/ 710 h 922"/>
                <a:gd name="T58" fmla="*/ 570 w 1134"/>
                <a:gd name="T59" fmla="*/ 694 h 922"/>
                <a:gd name="T60" fmla="*/ 570 w 1134"/>
                <a:gd name="T61" fmla="*/ 694 h 922"/>
                <a:gd name="T62" fmla="*/ 690 w 1134"/>
                <a:gd name="T63" fmla="*/ 624 h 922"/>
                <a:gd name="T64" fmla="*/ 798 w 1134"/>
                <a:gd name="T65" fmla="*/ 556 h 922"/>
                <a:gd name="T66" fmla="*/ 894 w 1134"/>
                <a:gd name="T67" fmla="*/ 496 h 922"/>
                <a:gd name="T68" fmla="*/ 974 w 1134"/>
                <a:gd name="T69" fmla="*/ 442 h 922"/>
                <a:gd name="T70" fmla="*/ 1040 w 1134"/>
                <a:gd name="T71" fmla="*/ 396 h 922"/>
                <a:gd name="T72" fmla="*/ 1088 w 1134"/>
                <a:gd name="T73" fmla="*/ 360 h 922"/>
                <a:gd name="T74" fmla="*/ 1128 w 1134"/>
                <a:gd name="T75" fmla="*/ 330 h 922"/>
                <a:gd name="T76" fmla="*/ 1128 w 1134"/>
                <a:gd name="T77" fmla="*/ 330 h 922"/>
                <a:gd name="T78" fmla="*/ 1130 w 1134"/>
                <a:gd name="T79" fmla="*/ 326 h 922"/>
                <a:gd name="T80" fmla="*/ 1132 w 1134"/>
                <a:gd name="T81" fmla="*/ 312 h 922"/>
                <a:gd name="T82" fmla="*/ 1134 w 1134"/>
                <a:gd name="T83" fmla="*/ 304 h 922"/>
                <a:gd name="T84" fmla="*/ 1134 w 1134"/>
                <a:gd name="T85" fmla="*/ 294 h 922"/>
                <a:gd name="T86" fmla="*/ 1132 w 1134"/>
                <a:gd name="T87" fmla="*/ 282 h 922"/>
                <a:gd name="T88" fmla="*/ 1128 w 1134"/>
                <a:gd name="T89" fmla="*/ 270 h 922"/>
                <a:gd name="T90" fmla="*/ 1128 w 1134"/>
                <a:gd name="T91" fmla="*/ 27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34" h="922">
                  <a:moveTo>
                    <a:pt x="1128" y="270"/>
                  </a:moveTo>
                  <a:lnTo>
                    <a:pt x="1128" y="270"/>
                  </a:lnTo>
                  <a:lnTo>
                    <a:pt x="1032" y="238"/>
                  </a:lnTo>
                  <a:lnTo>
                    <a:pt x="904" y="198"/>
                  </a:lnTo>
                  <a:lnTo>
                    <a:pt x="758" y="156"/>
                  </a:lnTo>
                  <a:lnTo>
                    <a:pt x="600" y="114"/>
                  </a:lnTo>
                  <a:lnTo>
                    <a:pt x="446" y="74"/>
                  </a:lnTo>
                  <a:lnTo>
                    <a:pt x="306" y="38"/>
                  </a:lnTo>
                  <a:lnTo>
                    <a:pt x="190" y="12"/>
                  </a:lnTo>
                  <a:lnTo>
                    <a:pt x="146" y="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74" y="112"/>
                  </a:lnTo>
                  <a:lnTo>
                    <a:pt x="58" y="228"/>
                  </a:lnTo>
                  <a:lnTo>
                    <a:pt x="44" y="346"/>
                  </a:lnTo>
                  <a:lnTo>
                    <a:pt x="30" y="466"/>
                  </a:lnTo>
                  <a:lnTo>
                    <a:pt x="18" y="586"/>
                  </a:lnTo>
                  <a:lnTo>
                    <a:pt x="8" y="704"/>
                  </a:lnTo>
                  <a:lnTo>
                    <a:pt x="2" y="816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68" y="900"/>
                  </a:lnTo>
                  <a:lnTo>
                    <a:pt x="226" y="840"/>
                  </a:lnTo>
                  <a:lnTo>
                    <a:pt x="320" y="804"/>
                  </a:lnTo>
                  <a:lnTo>
                    <a:pt x="414" y="766"/>
                  </a:lnTo>
                  <a:lnTo>
                    <a:pt x="500" y="728"/>
                  </a:lnTo>
                  <a:lnTo>
                    <a:pt x="538" y="710"/>
                  </a:lnTo>
                  <a:lnTo>
                    <a:pt x="570" y="694"/>
                  </a:lnTo>
                  <a:lnTo>
                    <a:pt x="570" y="694"/>
                  </a:lnTo>
                  <a:lnTo>
                    <a:pt x="690" y="624"/>
                  </a:lnTo>
                  <a:lnTo>
                    <a:pt x="798" y="556"/>
                  </a:lnTo>
                  <a:lnTo>
                    <a:pt x="894" y="496"/>
                  </a:lnTo>
                  <a:lnTo>
                    <a:pt x="974" y="442"/>
                  </a:lnTo>
                  <a:lnTo>
                    <a:pt x="1040" y="396"/>
                  </a:lnTo>
                  <a:lnTo>
                    <a:pt x="1088" y="360"/>
                  </a:lnTo>
                  <a:lnTo>
                    <a:pt x="1128" y="330"/>
                  </a:lnTo>
                  <a:lnTo>
                    <a:pt x="1128" y="330"/>
                  </a:lnTo>
                  <a:lnTo>
                    <a:pt x="1130" y="326"/>
                  </a:lnTo>
                  <a:lnTo>
                    <a:pt x="1132" y="312"/>
                  </a:lnTo>
                  <a:lnTo>
                    <a:pt x="1134" y="304"/>
                  </a:lnTo>
                  <a:lnTo>
                    <a:pt x="1134" y="294"/>
                  </a:lnTo>
                  <a:lnTo>
                    <a:pt x="1132" y="282"/>
                  </a:lnTo>
                  <a:lnTo>
                    <a:pt x="1128" y="270"/>
                  </a:lnTo>
                  <a:lnTo>
                    <a:pt x="1128" y="2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240">
              <a:extLst>
                <a:ext uri="{FF2B5EF4-FFF2-40B4-BE49-F238E27FC236}">
                  <a16:creationId xmlns:a16="http://schemas.microsoft.com/office/drawing/2014/main" id="{4DB3F2DC-50F8-478B-813A-76BB09666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647" y="3982666"/>
              <a:ext cx="975314" cy="530821"/>
            </a:xfrm>
            <a:custGeom>
              <a:avLst/>
              <a:gdLst>
                <a:gd name="T0" fmla="*/ 598 w 1062"/>
                <a:gd name="T1" fmla="*/ 0 h 578"/>
                <a:gd name="T2" fmla="*/ 598 w 1062"/>
                <a:gd name="T3" fmla="*/ 0 h 578"/>
                <a:gd name="T4" fmla="*/ 502 w 1062"/>
                <a:gd name="T5" fmla="*/ 28 h 578"/>
                <a:gd name="T6" fmla="*/ 410 w 1062"/>
                <a:gd name="T7" fmla="*/ 58 h 578"/>
                <a:gd name="T8" fmla="*/ 322 w 1062"/>
                <a:gd name="T9" fmla="*/ 88 h 578"/>
                <a:gd name="T10" fmla="*/ 240 w 1062"/>
                <a:gd name="T11" fmla="*/ 118 h 578"/>
                <a:gd name="T12" fmla="*/ 166 w 1062"/>
                <a:gd name="T13" fmla="*/ 148 h 578"/>
                <a:gd name="T14" fmla="*/ 100 w 1062"/>
                <a:gd name="T15" fmla="*/ 178 h 578"/>
                <a:gd name="T16" fmla="*/ 44 w 1062"/>
                <a:gd name="T17" fmla="*/ 206 h 578"/>
                <a:gd name="T18" fmla="*/ 20 w 1062"/>
                <a:gd name="T19" fmla="*/ 220 h 578"/>
                <a:gd name="T20" fmla="*/ 0 w 1062"/>
                <a:gd name="T21" fmla="*/ 236 h 578"/>
                <a:gd name="T22" fmla="*/ 0 w 1062"/>
                <a:gd name="T23" fmla="*/ 236 h 578"/>
                <a:gd name="T24" fmla="*/ 84 w 1062"/>
                <a:gd name="T25" fmla="*/ 312 h 578"/>
                <a:gd name="T26" fmla="*/ 134 w 1062"/>
                <a:gd name="T27" fmla="*/ 354 h 578"/>
                <a:gd name="T28" fmla="*/ 188 w 1062"/>
                <a:gd name="T29" fmla="*/ 398 h 578"/>
                <a:gd name="T30" fmla="*/ 246 w 1062"/>
                <a:gd name="T31" fmla="*/ 442 h 578"/>
                <a:gd name="T32" fmla="*/ 308 w 1062"/>
                <a:gd name="T33" fmla="*/ 488 h 578"/>
                <a:gd name="T34" fmla="*/ 374 w 1062"/>
                <a:gd name="T35" fmla="*/ 534 h 578"/>
                <a:gd name="T36" fmla="*/ 444 w 1062"/>
                <a:gd name="T37" fmla="*/ 578 h 578"/>
                <a:gd name="T38" fmla="*/ 444 w 1062"/>
                <a:gd name="T39" fmla="*/ 578 h 578"/>
                <a:gd name="T40" fmla="*/ 516 w 1062"/>
                <a:gd name="T41" fmla="*/ 530 h 578"/>
                <a:gd name="T42" fmla="*/ 596 w 1062"/>
                <a:gd name="T43" fmla="*/ 480 h 578"/>
                <a:gd name="T44" fmla="*/ 678 w 1062"/>
                <a:gd name="T45" fmla="*/ 430 h 578"/>
                <a:gd name="T46" fmla="*/ 762 w 1062"/>
                <a:gd name="T47" fmla="*/ 382 h 578"/>
                <a:gd name="T48" fmla="*/ 844 w 1062"/>
                <a:gd name="T49" fmla="*/ 336 h 578"/>
                <a:gd name="T50" fmla="*/ 924 w 1062"/>
                <a:gd name="T51" fmla="*/ 298 h 578"/>
                <a:gd name="T52" fmla="*/ 962 w 1062"/>
                <a:gd name="T53" fmla="*/ 282 h 578"/>
                <a:gd name="T54" fmla="*/ 998 w 1062"/>
                <a:gd name="T55" fmla="*/ 268 h 578"/>
                <a:gd name="T56" fmla="*/ 1030 w 1062"/>
                <a:gd name="T57" fmla="*/ 258 h 578"/>
                <a:gd name="T58" fmla="*/ 1062 w 1062"/>
                <a:gd name="T59" fmla="*/ 250 h 578"/>
                <a:gd name="T60" fmla="*/ 1062 w 1062"/>
                <a:gd name="T61" fmla="*/ 250 h 578"/>
                <a:gd name="T62" fmla="*/ 916 w 1062"/>
                <a:gd name="T63" fmla="*/ 146 h 578"/>
                <a:gd name="T64" fmla="*/ 860 w 1062"/>
                <a:gd name="T65" fmla="*/ 108 h 578"/>
                <a:gd name="T66" fmla="*/ 808 w 1062"/>
                <a:gd name="T67" fmla="*/ 76 h 578"/>
                <a:gd name="T68" fmla="*/ 760 w 1062"/>
                <a:gd name="T69" fmla="*/ 52 h 578"/>
                <a:gd name="T70" fmla="*/ 736 w 1062"/>
                <a:gd name="T71" fmla="*/ 42 h 578"/>
                <a:gd name="T72" fmla="*/ 712 w 1062"/>
                <a:gd name="T73" fmla="*/ 32 h 578"/>
                <a:gd name="T74" fmla="*/ 658 w 1062"/>
                <a:gd name="T75" fmla="*/ 16 h 578"/>
                <a:gd name="T76" fmla="*/ 598 w 1062"/>
                <a:gd name="T77" fmla="*/ 0 h 578"/>
                <a:gd name="T78" fmla="*/ 598 w 1062"/>
                <a:gd name="T7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2" h="578">
                  <a:moveTo>
                    <a:pt x="598" y="0"/>
                  </a:moveTo>
                  <a:lnTo>
                    <a:pt x="598" y="0"/>
                  </a:lnTo>
                  <a:lnTo>
                    <a:pt x="502" y="28"/>
                  </a:lnTo>
                  <a:lnTo>
                    <a:pt x="410" y="58"/>
                  </a:lnTo>
                  <a:lnTo>
                    <a:pt x="322" y="88"/>
                  </a:lnTo>
                  <a:lnTo>
                    <a:pt x="240" y="118"/>
                  </a:lnTo>
                  <a:lnTo>
                    <a:pt x="166" y="148"/>
                  </a:lnTo>
                  <a:lnTo>
                    <a:pt x="100" y="178"/>
                  </a:lnTo>
                  <a:lnTo>
                    <a:pt x="44" y="206"/>
                  </a:lnTo>
                  <a:lnTo>
                    <a:pt x="20" y="22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84" y="312"/>
                  </a:lnTo>
                  <a:lnTo>
                    <a:pt x="134" y="354"/>
                  </a:lnTo>
                  <a:lnTo>
                    <a:pt x="188" y="398"/>
                  </a:lnTo>
                  <a:lnTo>
                    <a:pt x="246" y="442"/>
                  </a:lnTo>
                  <a:lnTo>
                    <a:pt x="308" y="488"/>
                  </a:lnTo>
                  <a:lnTo>
                    <a:pt x="374" y="534"/>
                  </a:lnTo>
                  <a:lnTo>
                    <a:pt x="444" y="578"/>
                  </a:lnTo>
                  <a:lnTo>
                    <a:pt x="444" y="578"/>
                  </a:lnTo>
                  <a:lnTo>
                    <a:pt x="516" y="530"/>
                  </a:lnTo>
                  <a:lnTo>
                    <a:pt x="596" y="480"/>
                  </a:lnTo>
                  <a:lnTo>
                    <a:pt x="678" y="430"/>
                  </a:lnTo>
                  <a:lnTo>
                    <a:pt x="762" y="382"/>
                  </a:lnTo>
                  <a:lnTo>
                    <a:pt x="844" y="336"/>
                  </a:lnTo>
                  <a:lnTo>
                    <a:pt x="924" y="298"/>
                  </a:lnTo>
                  <a:lnTo>
                    <a:pt x="962" y="282"/>
                  </a:lnTo>
                  <a:lnTo>
                    <a:pt x="998" y="268"/>
                  </a:lnTo>
                  <a:lnTo>
                    <a:pt x="1030" y="258"/>
                  </a:lnTo>
                  <a:lnTo>
                    <a:pt x="1062" y="250"/>
                  </a:lnTo>
                  <a:lnTo>
                    <a:pt x="1062" y="250"/>
                  </a:lnTo>
                  <a:lnTo>
                    <a:pt x="916" y="146"/>
                  </a:lnTo>
                  <a:lnTo>
                    <a:pt x="860" y="108"/>
                  </a:lnTo>
                  <a:lnTo>
                    <a:pt x="808" y="76"/>
                  </a:lnTo>
                  <a:lnTo>
                    <a:pt x="760" y="52"/>
                  </a:lnTo>
                  <a:lnTo>
                    <a:pt x="736" y="42"/>
                  </a:lnTo>
                  <a:lnTo>
                    <a:pt x="712" y="32"/>
                  </a:lnTo>
                  <a:lnTo>
                    <a:pt x="658" y="16"/>
                  </a:lnTo>
                  <a:lnTo>
                    <a:pt x="598" y="0"/>
                  </a:lnTo>
                  <a:lnTo>
                    <a:pt x="59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241">
              <a:extLst>
                <a:ext uri="{FF2B5EF4-FFF2-40B4-BE49-F238E27FC236}">
                  <a16:creationId xmlns:a16="http://schemas.microsoft.com/office/drawing/2014/main" id="{3917526E-FE0C-4DA2-88C8-6F36DCD19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1835" y="3870625"/>
              <a:ext cx="949599" cy="341635"/>
            </a:xfrm>
            <a:custGeom>
              <a:avLst/>
              <a:gdLst>
                <a:gd name="T0" fmla="*/ 1034 w 1034"/>
                <a:gd name="T1" fmla="*/ 156 h 372"/>
                <a:gd name="T2" fmla="*/ 1034 w 1034"/>
                <a:gd name="T3" fmla="*/ 156 h 372"/>
                <a:gd name="T4" fmla="*/ 874 w 1034"/>
                <a:gd name="T5" fmla="*/ 102 h 372"/>
                <a:gd name="T6" fmla="*/ 726 w 1034"/>
                <a:gd name="T7" fmla="*/ 54 h 372"/>
                <a:gd name="T8" fmla="*/ 658 w 1034"/>
                <a:gd name="T9" fmla="*/ 34 h 372"/>
                <a:gd name="T10" fmla="*/ 600 w 1034"/>
                <a:gd name="T11" fmla="*/ 18 h 372"/>
                <a:gd name="T12" fmla="*/ 552 w 1034"/>
                <a:gd name="T13" fmla="*/ 8 h 372"/>
                <a:gd name="T14" fmla="*/ 514 w 1034"/>
                <a:gd name="T15" fmla="*/ 0 h 372"/>
                <a:gd name="T16" fmla="*/ 514 w 1034"/>
                <a:gd name="T17" fmla="*/ 0 h 372"/>
                <a:gd name="T18" fmla="*/ 396 w 1034"/>
                <a:gd name="T19" fmla="*/ 24 h 372"/>
                <a:gd name="T20" fmla="*/ 268 w 1034"/>
                <a:gd name="T21" fmla="*/ 52 h 372"/>
                <a:gd name="T22" fmla="*/ 136 w 1034"/>
                <a:gd name="T23" fmla="*/ 86 h 372"/>
                <a:gd name="T24" fmla="*/ 0 w 1034"/>
                <a:gd name="T25" fmla="*/ 122 h 372"/>
                <a:gd name="T26" fmla="*/ 0 w 1034"/>
                <a:gd name="T27" fmla="*/ 122 h 372"/>
                <a:gd name="T28" fmla="*/ 60 w 1034"/>
                <a:gd name="T29" fmla="*/ 138 h 372"/>
                <a:gd name="T30" fmla="*/ 114 w 1034"/>
                <a:gd name="T31" fmla="*/ 154 h 372"/>
                <a:gd name="T32" fmla="*/ 138 w 1034"/>
                <a:gd name="T33" fmla="*/ 164 h 372"/>
                <a:gd name="T34" fmla="*/ 162 w 1034"/>
                <a:gd name="T35" fmla="*/ 174 h 372"/>
                <a:gd name="T36" fmla="*/ 210 w 1034"/>
                <a:gd name="T37" fmla="*/ 198 h 372"/>
                <a:gd name="T38" fmla="*/ 262 w 1034"/>
                <a:gd name="T39" fmla="*/ 230 h 372"/>
                <a:gd name="T40" fmla="*/ 318 w 1034"/>
                <a:gd name="T41" fmla="*/ 268 h 372"/>
                <a:gd name="T42" fmla="*/ 464 w 1034"/>
                <a:gd name="T43" fmla="*/ 372 h 372"/>
                <a:gd name="T44" fmla="*/ 464 w 1034"/>
                <a:gd name="T45" fmla="*/ 372 h 372"/>
                <a:gd name="T46" fmla="*/ 534 w 1034"/>
                <a:gd name="T47" fmla="*/ 326 h 372"/>
                <a:gd name="T48" fmla="*/ 598 w 1034"/>
                <a:gd name="T49" fmla="*/ 284 h 372"/>
                <a:gd name="T50" fmla="*/ 662 w 1034"/>
                <a:gd name="T51" fmla="*/ 250 h 372"/>
                <a:gd name="T52" fmla="*/ 694 w 1034"/>
                <a:gd name="T53" fmla="*/ 234 h 372"/>
                <a:gd name="T54" fmla="*/ 726 w 1034"/>
                <a:gd name="T55" fmla="*/ 220 h 372"/>
                <a:gd name="T56" fmla="*/ 758 w 1034"/>
                <a:gd name="T57" fmla="*/ 208 h 372"/>
                <a:gd name="T58" fmla="*/ 792 w 1034"/>
                <a:gd name="T59" fmla="*/ 196 h 372"/>
                <a:gd name="T60" fmla="*/ 828 w 1034"/>
                <a:gd name="T61" fmla="*/ 186 h 372"/>
                <a:gd name="T62" fmla="*/ 864 w 1034"/>
                <a:gd name="T63" fmla="*/ 178 h 372"/>
                <a:gd name="T64" fmla="*/ 904 w 1034"/>
                <a:gd name="T65" fmla="*/ 170 h 372"/>
                <a:gd name="T66" fmla="*/ 944 w 1034"/>
                <a:gd name="T67" fmla="*/ 164 h 372"/>
                <a:gd name="T68" fmla="*/ 988 w 1034"/>
                <a:gd name="T69" fmla="*/ 158 h 372"/>
                <a:gd name="T70" fmla="*/ 1034 w 1034"/>
                <a:gd name="T71" fmla="*/ 156 h 372"/>
                <a:gd name="T72" fmla="*/ 1034 w 1034"/>
                <a:gd name="T73" fmla="*/ 15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4" h="372">
                  <a:moveTo>
                    <a:pt x="1034" y="156"/>
                  </a:moveTo>
                  <a:lnTo>
                    <a:pt x="1034" y="156"/>
                  </a:lnTo>
                  <a:lnTo>
                    <a:pt x="874" y="102"/>
                  </a:lnTo>
                  <a:lnTo>
                    <a:pt x="726" y="54"/>
                  </a:lnTo>
                  <a:lnTo>
                    <a:pt x="658" y="34"/>
                  </a:lnTo>
                  <a:lnTo>
                    <a:pt x="600" y="18"/>
                  </a:lnTo>
                  <a:lnTo>
                    <a:pt x="552" y="8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396" y="24"/>
                  </a:lnTo>
                  <a:lnTo>
                    <a:pt x="268" y="52"/>
                  </a:lnTo>
                  <a:lnTo>
                    <a:pt x="136" y="86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60" y="138"/>
                  </a:lnTo>
                  <a:lnTo>
                    <a:pt x="114" y="154"/>
                  </a:lnTo>
                  <a:lnTo>
                    <a:pt x="138" y="164"/>
                  </a:lnTo>
                  <a:lnTo>
                    <a:pt x="162" y="174"/>
                  </a:lnTo>
                  <a:lnTo>
                    <a:pt x="210" y="198"/>
                  </a:lnTo>
                  <a:lnTo>
                    <a:pt x="262" y="230"/>
                  </a:lnTo>
                  <a:lnTo>
                    <a:pt x="318" y="268"/>
                  </a:lnTo>
                  <a:lnTo>
                    <a:pt x="464" y="372"/>
                  </a:lnTo>
                  <a:lnTo>
                    <a:pt x="464" y="372"/>
                  </a:lnTo>
                  <a:lnTo>
                    <a:pt x="534" y="326"/>
                  </a:lnTo>
                  <a:lnTo>
                    <a:pt x="598" y="284"/>
                  </a:lnTo>
                  <a:lnTo>
                    <a:pt x="662" y="250"/>
                  </a:lnTo>
                  <a:lnTo>
                    <a:pt x="694" y="234"/>
                  </a:lnTo>
                  <a:lnTo>
                    <a:pt x="726" y="220"/>
                  </a:lnTo>
                  <a:lnTo>
                    <a:pt x="758" y="208"/>
                  </a:lnTo>
                  <a:lnTo>
                    <a:pt x="792" y="196"/>
                  </a:lnTo>
                  <a:lnTo>
                    <a:pt x="828" y="186"/>
                  </a:lnTo>
                  <a:lnTo>
                    <a:pt x="864" y="178"/>
                  </a:lnTo>
                  <a:lnTo>
                    <a:pt x="904" y="170"/>
                  </a:lnTo>
                  <a:lnTo>
                    <a:pt x="944" y="164"/>
                  </a:lnTo>
                  <a:lnTo>
                    <a:pt x="988" y="158"/>
                  </a:lnTo>
                  <a:lnTo>
                    <a:pt x="1034" y="156"/>
                  </a:lnTo>
                  <a:lnTo>
                    <a:pt x="1034" y="15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242">
              <a:extLst>
                <a:ext uri="{FF2B5EF4-FFF2-40B4-BE49-F238E27FC236}">
                  <a16:creationId xmlns:a16="http://schemas.microsoft.com/office/drawing/2014/main" id="{1F6A1BB1-6937-43FA-B85E-926620838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960" y="4013891"/>
              <a:ext cx="978987" cy="405922"/>
            </a:xfrm>
            <a:custGeom>
              <a:avLst/>
              <a:gdLst>
                <a:gd name="T0" fmla="*/ 570 w 1066"/>
                <a:gd name="T1" fmla="*/ 0 h 442"/>
                <a:gd name="T2" fmla="*/ 570 w 1066"/>
                <a:gd name="T3" fmla="*/ 0 h 442"/>
                <a:gd name="T4" fmla="*/ 524 w 1066"/>
                <a:gd name="T5" fmla="*/ 2 h 442"/>
                <a:gd name="T6" fmla="*/ 480 w 1066"/>
                <a:gd name="T7" fmla="*/ 8 h 442"/>
                <a:gd name="T8" fmla="*/ 440 w 1066"/>
                <a:gd name="T9" fmla="*/ 14 h 442"/>
                <a:gd name="T10" fmla="*/ 400 w 1066"/>
                <a:gd name="T11" fmla="*/ 22 h 442"/>
                <a:gd name="T12" fmla="*/ 364 w 1066"/>
                <a:gd name="T13" fmla="*/ 30 h 442"/>
                <a:gd name="T14" fmla="*/ 328 w 1066"/>
                <a:gd name="T15" fmla="*/ 40 h 442"/>
                <a:gd name="T16" fmla="*/ 294 w 1066"/>
                <a:gd name="T17" fmla="*/ 52 h 442"/>
                <a:gd name="T18" fmla="*/ 262 w 1066"/>
                <a:gd name="T19" fmla="*/ 64 h 442"/>
                <a:gd name="T20" fmla="*/ 230 w 1066"/>
                <a:gd name="T21" fmla="*/ 78 h 442"/>
                <a:gd name="T22" fmla="*/ 198 w 1066"/>
                <a:gd name="T23" fmla="*/ 94 h 442"/>
                <a:gd name="T24" fmla="*/ 134 w 1066"/>
                <a:gd name="T25" fmla="*/ 128 h 442"/>
                <a:gd name="T26" fmla="*/ 70 w 1066"/>
                <a:gd name="T27" fmla="*/ 170 h 442"/>
                <a:gd name="T28" fmla="*/ 0 w 1066"/>
                <a:gd name="T29" fmla="*/ 216 h 442"/>
                <a:gd name="T30" fmla="*/ 0 w 1066"/>
                <a:gd name="T31" fmla="*/ 216 h 442"/>
                <a:gd name="T32" fmla="*/ 34 w 1066"/>
                <a:gd name="T33" fmla="*/ 220 h 442"/>
                <a:gd name="T34" fmla="*/ 72 w 1066"/>
                <a:gd name="T35" fmla="*/ 226 h 442"/>
                <a:gd name="T36" fmla="*/ 112 w 1066"/>
                <a:gd name="T37" fmla="*/ 234 h 442"/>
                <a:gd name="T38" fmla="*/ 152 w 1066"/>
                <a:gd name="T39" fmla="*/ 244 h 442"/>
                <a:gd name="T40" fmla="*/ 242 w 1066"/>
                <a:gd name="T41" fmla="*/ 272 h 442"/>
                <a:gd name="T42" fmla="*/ 334 w 1066"/>
                <a:gd name="T43" fmla="*/ 304 h 442"/>
                <a:gd name="T44" fmla="*/ 426 w 1066"/>
                <a:gd name="T45" fmla="*/ 338 h 442"/>
                <a:gd name="T46" fmla="*/ 516 w 1066"/>
                <a:gd name="T47" fmla="*/ 374 h 442"/>
                <a:gd name="T48" fmla="*/ 600 w 1066"/>
                <a:gd name="T49" fmla="*/ 410 h 442"/>
                <a:gd name="T50" fmla="*/ 674 w 1066"/>
                <a:gd name="T51" fmla="*/ 442 h 442"/>
                <a:gd name="T52" fmla="*/ 674 w 1066"/>
                <a:gd name="T53" fmla="*/ 442 h 442"/>
                <a:gd name="T54" fmla="*/ 760 w 1066"/>
                <a:gd name="T55" fmla="*/ 388 h 442"/>
                <a:gd name="T56" fmla="*/ 836 w 1066"/>
                <a:gd name="T57" fmla="*/ 338 h 442"/>
                <a:gd name="T58" fmla="*/ 904 w 1066"/>
                <a:gd name="T59" fmla="*/ 292 h 442"/>
                <a:gd name="T60" fmla="*/ 960 w 1066"/>
                <a:gd name="T61" fmla="*/ 254 h 442"/>
                <a:gd name="T62" fmla="*/ 1038 w 1066"/>
                <a:gd name="T63" fmla="*/ 196 h 442"/>
                <a:gd name="T64" fmla="*/ 1066 w 1066"/>
                <a:gd name="T65" fmla="*/ 176 h 442"/>
                <a:gd name="T66" fmla="*/ 1066 w 1066"/>
                <a:gd name="T67" fmla="*/ 176 h 442"/>
                <a:gd name="T68" fmla="*/ 912 w 1066"/>
                <a:gd name="T69" fmla="*/ 120 h 442"/>
                <a:gd name="T70" fmla="*/ 754 w 1066"/>
                <a:gd name="T71" fmla="*/ 64 h 442"/>
                <a:gd name="T72" fmla="*/ 570 w 1066"/>
                <a:gd name="T73" fmla="*/ 0 h 442"/>
                <a:gd name="T74" fmla="*/ 570 w 1066"/>
                <a:gd name="T7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6" h="442">
                  <a:moveTo>
                    <a:pt x="570" y="0"/>
                  </a:moveTo>
                  <a:lnTo>
                    <a:pt x="570" y="0"/>
                  </a:lnTo>
                  <a:lnTo>
                    <a:pt x="524" y="2"/>
                  </a:lnTo>
                  <a:lnTo>
                    <a:pt x="480" y="8"/>
                  </a:lnTo>
                  <a:lnTo>
                    <a:pt x="440" y="14"/>
                  </a:lnTo>
                  <a:lnTo>
                    <a:pt x="400" y="22"/>
                  </a:lnTo>
                  <a:lnTo>
                    <a:pt x="364" y="30"/>
                  </a:lnTo>
                  <a:lnTo>
                    <a:pt x="328" y="40"/>
                  </a:lnTo>
                  <a:lnTo>
                    <a:pt x="294" y="52"/>
                  </a:lnTo>
                  <a:lnTo>
                    <a:pt x="262" y="64"/>
                  </a:lnTo>
                  <a:lnTo>
                    <a:pt x="230" y="78"/>
                  </a:lnTo>
                  <a:lnTo>
                    <a:pt x="198" y="94"/>
                  </a:lnTo>
                  <a:lnTo>
                    <a:pt x="134" y="128"/>
                  </a:lnTo>
                  <a:lnTo>
                    <a:pt x="70" y="17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4" y="220"/>
                  </a:lnTo>
                  <a:lnTo>
                    <a:pt x="72" y="226"/>
                  </a:lnTo>
                  <a:lnTo>
                    <a:pt x="112" y="234"/>
                  </a:lnTo>
                  <a:lnTo>
                    <a:pt x="152" y="244"/>
                  </a:lnTo>
                  <a:lnTo>
                    <a:pt x="242" y="272"/>
                  </a:lnTo>
                  <a:lnTo>
                    <a:pt x="334" y="304"/>
                  </a:lnTo>
                  <a:lnTo>
                    <a:pt x="426" y="338"/>
                  </a:lnTo>
                  <a:lnTo>
                    <a:pt x="516" y="374"/>
                  </a:lnTo>
                  <a:lnTo>
                    <a:pt x="600" y="410"/>
                  </a:lnTo>
                  <a:lnTo>
                    <a:pt x="674" y="442"/>
                  </a:lnTo>
                  <a:lnTo>
                    <a:pt x="674" y="442"/>
                  </a:lnTo>
                  <a:lnTo>
                    <a:pt x="760" y="388"/>
                  </a:lnTo>
                  <a:lnTo>
                    <a:pt x="836" y="338"/>
                  </a:lnTo>
                  <a:lnTo>
                    <a:pt x="904" y="292"/>
                  </a:lnTo>
                  <a:lnTo>
                    <a:pt x="960" y="254"/>
                  </a:lnTo>
                  <a:lnTo>
                    <a:pt x="1038" y="196"/>
                  </a:lnTo>
                  <a:lnTo>
                    <a:pt x="1066" y="176"/>
                  </a:lnTo>
                  <a:lnTo>
                    <a:pt x="1066" y="176"/>
                  </a:lnTo>
                  <a:lnTo>
                    <a:pt x="912" y="120"/>
                  </a:lnTo>
                  <a:lnTo>
                    <a:pt x="754" y="64"/>
                  </a:lnTo>
                  <a:lnTo>
                    <a:pt x="570" y="0"/>
                  </a:lnTo>
                  <a:lnTo>
                    <a:pt x="57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43">
              <a:extLst>
                <a:ext uri="{FF2B5EF4-FFF2-40B4-BE49-F238E27FC236}">
                  <a16:creationId xmlns:a16="http://schemas.microsoft.com/office/drawing/2014/main" id="{AD081514-3C23-4EBD-B5CD-815F5F36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0405" y="4212260"/>
              <a:ext cx="1186540" cy="506943"/>
            </a:xfrm>
            <a:custGeom>
              <a:avLst/>
              <a:gdLst>
                <a:gd name="T0" fmla="*/ 0 w 1292"/>
                <a:gd name="T1" fmla="*/ 328 h 552"/>
                <a:gd name="T2" fmla="*/ 0 w 1292"/>
                <a:gd name="T3" fmla="*/ 328 h 552"/>
                <a:gd name="T4" fmla="*/ 62 w 1292"/>
                <a:gd name="T5" fmla="*/ 366 h 552"/>
                <a:gd name="T6" fmla="*/ 126 w 1292"/>
                <a:gd name="T7" fmla="*/ 400 h 552"/>
                <a:gd name="T8" fmla="*/ 192 w 1292"/>
                <a:gd name="T9" fmla="*/ 432 h 552"/>
                <a:gd name="T10" fmla="*/ 262 w 1292"/>
                <a:gd name="T11" fmla="*/ 464 h 552"/>
                <a:gd name="T12" fmla="*/ 332 w 1292"/>
                <a:gd name="T13" fmla="*/ 490 h 552"/>
                <a:gd name="T14" fmla="*/ 406 w 1292"/>
                <a:gd name="T15" fmla="*/ 514 h 552"/>
                <a:gd name="T16" fmla="*/ 480 w 1292"/>
                <a:gd name="T17" fmla="*/ 536 h 552"/>
                <a:gd name="T18" fmla="*/ 556 w 1292"/>
                <a:gd name="T19" fmla="*/ 552 h 552"/>
                <a:gd name="T20" fmla="*/ 556 w 1292"/>
                <a:gd name="T21" fmla="*/ 552 h 552"/>
                <a:gd name="T22" fmla="*/ 624 w 1292"/>
                <a:gd name="T23" fmla="*/ 528 h 552"/>
                <a:gd name="T24" fmla="*/ 782 w 1292"/>
                <a:gd name="T25" fmla="*/ 470 h 552"/>
                <a:gd name="T26" fmla="*/ 876 w 1292"/>
                <a:gd name="T27" fmla="*/ 434 h 552"/>
                <a:gd name="T28" fmla="*/ 970 w 1292"/>
                <a:gd name="T29" fmla="*/ 396 h 552"/>
                <a:gd name="T30" fmla="*/ 1056 w 1292"/>
                <a:gd name="T31" fmla="*/ 358 h 552"/>
                <a:gd name="T32" fmla="*/ 1094 w 1292"/>
                <a:gd name="T33" fmla="*/ 340 h 552"/>
                <a:gd name="T34" fmla="*/ 1126 w 1292"/>
                <a:gd name="T35" fmla="*/ 322 h 552"/>
                <a:gd name="T36" fmla="*/ 1126 w 1292"/>
                <a:gd name="T37" fmla="*/ 322 h 552"/>
                <a:gd name="T38" fmla="*/ 1212 w 1292"/>
                <a:gd name="T39" fmla="*/ 274 h 552"/>
                <a:gd name="T40" fmla="*/ 1292 w 1292"/>
                <a:gd name="T41" fmla="*/ 226 h 552"/>
                <a:gd name="T42" fmla="*/ 1292 w 1292"/>
                <a:gd name="T43" fmla="*/ 226 h 552"/>
                <a:gd name="T44" fmla="*/ 1218 w 1292"/>
                <a:gd name="T45" fmla="*/ 194 h 552"/>
                <a:gd name="T46" fmla="*/ 1134 w 1292"/>
                <a:gd name="T47" fmla="*/ 158 h 552"/>
                <a:gd name="T48" fmla="*/ 1044 w 1292"/>
                <a:gd name="T49" fmla="*/ 122 h 552"/>
                <a:gd name="T50" fmla="*/ 952 w 1292"/>
                <a:gd name="T51" fmla="*/ 88 h 552"/>
                <a:gd name="T52" fmla="*/ 860 w 1292"/>
                <a:gd name="T53" fmla="*/ 56 h 552"/>
                <a:gd name="T54" fmla="*/ 770 w 1292"/>
                <a:gd name="T55" fmla="*/ 28 h 552"/>
                <a:gd name="T56" fmla="*/ 730 w 1292"/>
                <a:gd name="T57" fmla="*/ 18 h 552"/>
                <a:gd name="T58" fmla="*/ 690 w 1292"/>
                <a:gd name="T59" fmla="*/ 10 h 552"/>
                <a:gd name="T60" fmla="*/ 652 w 1292"/>
                <a:gd name="T61" fmla="*/ 4 h 552"/>
                <a:gd name="T62" fmla="*/ 618 w 1292"/>
                <a:gd name="T63" fmla="*/ 0 h 552"/>
                <a:gd name="T64" fmla="*/ 618 w 1292"/>
                <a:gd name="T65" fmla="*/ 0 h 552"/>
                <a:gd name="T66" fmla="*/ 586 w 1292"/>
                <a:gd name="T67" fmla="*/ 8 h 552"/>
                <a:gd name="T68" fmla="*/ 554 w 1292"/>
                <a:gd name="T69" fmla="*/ 18 h 552"/>
                <a:gd name="T70" fmla="*/ 518 w 1292"/>
                <a:gd name="T71" fmla="*/ 32 h 552"/>
                <a:gd name="T72" fmla="*/ 480 w 1292"/>
                <a:gd name="T73" fmla="*/ 48 h 552"/>
                <a:gd name="T74" fmla="*/ 400 w 1292"/>
                <a:gd name="T75" fmla="*/ 86 h 552"/>
                <a:gd name="T76" fmla="*/ 318 w 1292"/>
                <a:gd name="T77" fmla="*/ 132 h 552"/>
                <a:gd name="T78" fmla="*/ 234 w 1292"/>
                <a:gd name="T79" fmla="*/ 180 h 552"/>
                <a:gd name="T80" fmla="*/ 152 w 1292"/>
                <a:gd name="T81" fmla="*/ 230 h 552"/>
                <a:gd name="T82" fmla="*/ 72 w 1292"/>
                <a:gd name="T83" fmla="*/ 280 h 552"/>
                <a:gd name="T84" fmla="*/ 0 w 1292"/>
                <a:gd name="T85" fmla="*/ 328 h 552"/>
                <a:gd name="T86" fmla="*/ 0 w 1292"/>
                <a:gd name="T87" fmla="*/ 32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2" h="552">
                  <a:moveTo>
                    <a:pt x="0" y="328"/>
                  </a:moveTo>
                  <a:lnTo>
                    <a:pt x="0" y="328"/>
                  </a:lnTo>
                  <a:lnTo>
                    <a:pt x="62" y="366"/>
                  </a:lnTo>
                  <a:lnTo>
                    <a:pt x="126" y="400"/>
                  </a:lnTo>
                  <a:lnTo>
                    <a:pt x="192" y="432"/>
                  </a:lnTo>
                  <a:lnTo>
                    <a:pt x="262" y="464"/>
                  </a:lnTo>
                  <a:lnTo>
                    <a:pt x="332" y="490"/>
                  </a:lnTo>
                  <a:lnTo>
                    <a:pt x="406" y="514"/>
                  </a:lnTo>
                  <a:lnTo>
                    <a:pt x="480" y="536"/>
                  </a:lnTo>
                  <a:lnTo>
                    <a:pt x="556" y="552"/>
                  </a:lnTo>
                  <a:lnTo>
                    <a:pt x="556" y="552"/>
                  </a:lnTo>
                  <a:lnTo>
                    <a:pt x="624" y="528"/>
                  </a:lnTo>
                  <a:lnTo>
                    <a:pt x="782" y="470"/>
                  </a:lnTo>
                  <a:lnTo>
                    <a:pt x="876" y="434"/>
                  </a:lnTo>
                  <a:lnTo>
                    <a:pt x="970" y="396"/>
                  </a:lnTo>
                  <a:lnTo>
                    <a:pt x="1056" y="358"/>
                  </a:lnTo>
                  <a:lnTo>
                    <a:pt x="1094" y="340"/>
                  </a:lnTo>
                  <a:lnTo>
                    <a:pt x="1126" y="322"/>
                  </a:lnTo>
                  <a:lnTo>
                    <a:pt x="1126" y="322"/>
                  </a:lnTo>
                  <a:lnTo>
                    <a:pt x="1212" y="274"/>
                  </a:lnTo>
                  <a:lnTo>
                    <a:pt x="1292" y="226"/>
                  </a:lnTo>
                  <a:lnTo>
                    <a:pt x="1292" y="226"/>
                  </a:lnTo>
                  <a:lnTo>
                    <a:pt x="1218" y="194"/>
                  </a:lnTo>
                  <a:lnTo>
                    <a:pt x="1134" y="158"/>
                  </a:lnTo>
                  <a:lnTo>
                    <a:pt x="1044" y="122"/>
                  </a:lnTo>
                  <a:lnTo>
                    <a:pt x="952" y="88"/>
                  </a:lnTo>
                  <a:lnTo>
                    <a:pt x="860" y="56"/>
                  </a:lnTo>
                  <a:lnTo>
                    <a:pt x="770" y="28"/>
                  </a:lnTo>
                  <a:lnTo>
                    <a:pt x="730" y="18"/>
                  </a:lnTo>
                  <a:lnTo>
                    <a:pt x="690" y="10"/>
                  </a:lnTo>
                  <a:lnTo>
                    <a:pt x="652" y="4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586" y="8"/>
                  </a:lnTo>
                  <a:lnTo>
                    <a:pt x="554" y="18"/>
                  </a:lnTo>
                  <a:lnTo>
                    <a:pt x="518" y="32"/>
                  </a:lnTo>
                  <a:lnTo>
                    <a:pt x="480" y="48"/>
                  </a:lnTo>
                  <a:lnTo>
                    <a:pt x="400" y="86"/>
                  </a:lnTo>
                  <a:lnTo>
                    <a:pt x="318" y="132"/>
                  </a:lnTo>
                  <a:lnTo>
                    <a:pt x="234" y="180"/>
                  </a:lnTo>
                  <a:lnTo>
                    <a:pt x="152" y="230"/>
                  </a:lnTo>
                  <a:lnTo>
                    <a:pt x="72" y="280"/>
                  </a:lnTo>
                  <a:lnTo>
                    <a:pt x="0" y="328"/>
                  </a:lnTo>
                  <a:lnTo>
                    <a:pt x="0" y="32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244">
              <a:extLst>
                <a:ext uri="{FF2B5EF4-FFF2-40B4-BE49-F238E27FC236}">
                  <a16:creationId xmlns:a16="http://schemas.microsoft.com/office/drawing/2014/main" id="{27D34D5F-F250-4514-BBFE-FDE26D52E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506" y="4258179"/>
              <a:ext cx="622658" cy="257145"/>
            </a:xfrm>
            <a:custGeom>
              <a:avLst/>
              <a:gdLst>
                <a:gd name="T0" fmla="*/ 40 w 678"/>
                <a:gd name="T1" fmla="*/ 216 h 280"/>
                <a:gd name="T2" fmla="*/ 40 w 678"/>
                <a:gd name="T3" fmla="*/ 216 h 280"/>
                <a:gd name="T4" fmla="*/ 64 w 678"/>
                <a:gd name="T5" fmla="*/ 216 h 280"/>
                <a:gd name="T6" fmla="*/ 88 w 678"/>
                <a:gd name="T7" fmla="*/ 214 h 280"/>
                <a:gd name="T8" fmla="*/ 140 w 678"/>
                <a:gd name="T9" fmla="*/ 208 h 280"/>
                <a:gd name="T10" fmla="*/ 194 w 678"/>
                <a:gd name="T11" fmla="*/ 198 h 280"/>
                <a:gd name="T12" fmla="*/ 246 w 678"/>
                <a:gd name="T13" fmla="*/ 184 h 280"/>
                <a:gd name="T14" fmla="*/ 300 w 678"/>
                <a:gd name="T15" fmla="*/ 168 h 280"/>
                <a:gd name="T16" fmla="*/ 354 w 678"/>
                <a:gd name="T17" fmla="*/ 150 h 280"/>
                <a:gd name="T18" fmla="*/ 404 w 678"/>
                <a:gd name="T19" fmla="*/ 130 h 280"/>
                <a:gd name="T20" fmla="*/ 454 w 678"/>
                <a:gd name="T21" fmla="*/ 110 h 280"/>
                <a:gd name="T22" fmla="*/ 542 w 678"/>
                <a:gd name="T23" fmla="*/ 72 h 280"/>
                <a:gd name="T24" fmla="*/ 614 w 678"/>
                <a:gd name="T25" fmla="*/ 36 h 280"/>
                <a:gd name="T26" fmla="*/ 678 w 678"/>
                <a:gd name="T27" fmla="*/ 2 h 280"/>
                <a:gd name="T28" fmla="*/ 678 w 678"/>
                <a:gd name="T29" fmla="*/ 2 h 280"/>
                <a:gd name="T30" fmla="*/ 634 w 678"/>
                <a:gd name="T31" fmla="*/ 0 h 280"/>
                <a:gd name="T32" fmla="*/ 596 w 678"/>
                <a:gd name="T33" fmla="*/ 2 h 280"/>
                <a:gd name="T34" fmla="*/ 562 w 678"/>
                <a:gd name="T35" fmla="*/ 8 h 280"/>
                <a:gd name="T36" fmla="*/ 532 w 678"/>
                <a:gd name="T37" fmla="*/ 14 h 280"/>
                <a:gd name="T38" fmla="*/ 506 w 678"/>
                <a:gd name="T39" fmla="*/ 20 h 280"/>
                <a:gd name="T40" fmla="*/ 488 w 678"/>
                <a:gd name="T41" fmla="*/ 26 h 280"/>
                <a:gd name="T42" fmla="*/ 472 w 678"/>
                <a:gd name="T43" fmla="*/ 32 h 280"/>
                <a:gd name="T44" fmla="*/ 472 w 678"/>
                <a:gd name="T45" fmla="*/ 32 h 280"/>
                <a:gd name="T46" fmla="*/ 446 w 678"/>
                <a:gd name="T47" fmla="*/ 48 h 280"/>
                <a:gd name="T48" fmla="*/ 380 w 678"/>
                <a:gd name="T49" fmla="*/ 86 h 280"/>
                <a:gd name="T50" fmla="*/ 336 w 678"/>
                <a:gd name="T51" fmla="*/ 108 h 280"/>
                <a:gd name="T52" fmla="*/ 290 w 678"/>
                <a:gd name="T53" fmla="*/ 130 h 280"/>
                <a:gd name="T54" fmla="*/ 244 w 678"/>
                <a:gd name="T55" fmla="*/ 148 h 280"/>
                <a:gd name="T56" fmla="*/ 222 w 678"/>
                <a:gd name="T57" fmla="*/ 156 h 280"/>
                <a:gd name="T58" fmla="*/ 198 w 678"/>
                <a:gd name="T59" fmla="*/ 162 h 280"/>
                <a:gd name="T60" fmla="*/ 198 w 678"/>
                <a:gd name="T61" fmla="*/ 162 h 280"/>
                <a:gd name="T62" fmla="*/ 120 w 678"/>
                <a:gd name="T63" fmla="*/ 180 h 280"/>
                <a:gd name="T64" fmla="*/ 60 w 678"/>
                <a:gd name="T65" fmla="*/ 190 h 280"/>
                <a:gd name="T66" fmla="*/ 22 w 678"/>
                <a:gd name="T67" fmla="*/ 194 h 280"/>
                <a:gd name="T68" fmla="*/ 8 w 678"/>
                <a:gd name="T69" fmla="*/ 194 h 280"/>
                <a:gd name="T70" fmla="*/ 8 w 678"/>
                <a:gd name="T71" fmla="*/ 194 h 280"/>
                <a:gd name="T72" fmla="*/ 4 w 678"/>
                <a:gd name="T73" fmla="*/ 212 h 280"/>
                <a:gd name="T74" fmla="*/ 2 w 678"/>
                <a:gd name="T75" fmla="*/ 230 h 280"/>
                <a:gd name="T76" fmla="*/ 0 w 678"/>
                <a:gd name="T77" fmla="*/ 250 h 280"/>
                <a:gd name="T78" fmla="*/ 0 w 678"/>
                <a:gd name="T79" fmla="*/ 250 h 280"/>
                <a:gd name="T80" fmla="*/ 44 w 678"/>
                <a:gd name="T81" fmla="*/ 280 h 280"/>
                <a:gd name="T82" fmla="*/ 44 w 678"/>
                <a:gd name="T83" fmla="*/ 280 h 280"/>
                <a:gd name="T84" fmla="*/ 40 w 678"/>
                <a:gd name="T85" fmla="*/ 258 h 280"/>
                <a:gd name="T86" fmla="*/ 38 w 678"/>
                <a:gd name="T87" fmla="*/ 236 h 280"/>
                <a:gd name="T88" fmla="*/ 40 w 678"/>
                <a:gd name="T89" fmla="*/ 216 h 280"/>
                <a:gd name="T90" fmla="*/ 40 w 678"/>
                <a:gd name="T91" fmla="*/ 21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8" h="280">
                  <a:moveTo>
                    <a:pt x="40" y="216"/>
                  </a:moveTo>
                  <a:lnTo>
                    <a:pt x="40" y="216"/>
                  </a:lnTo>
                  <a:lnTo>
                    <a:pt x="64" y="216"/>
                  </a:lnTo>
                  <a:lnTo>
                    <a:pt x="88" y="214"/>
                  </a:lnTo>
                  <a:lnTo>
                    <a:pt x="140" y="208"/>
                  </a:lnTo>
                  <a:lnTo>
                    <a:pt x="194" y="198"/>
                  </a:lnTo>
                  <a:lnTo>
                    <a:pt x="246" y="184"/>
                  </a:lnTo>
                  <a:lnTo>
                    <a:pt x="300" y="168"/>
                  </a:lnTo>
                  <a:lnTo>
                    <a:pt x="354" y="150"/>
                  </a:lnTo>
                  <a:lnTo>
                    <a:pt x="404" y="130"/>
                  </a:lnTo>
                  <a:lnTo>
                    <a:pt x="454" y="110"/>
                  </a:lnTo>
                  <a:lnTo>
                    <a:pt x="542" y="72"/>
                  </a:lnTo>
                  <a:lnTo>
                    <a:pt x="614" y="36"/>
                  </a:lnTo>
                  <a:lnTo>
                    <a:pt x="678" y="2"/>
                  </a:lnTo>
                  <a:lnTo>
                    <a:pt x="678" y="2"/>
                  </a:lnTo>
                  <a:lnTo>
                    <a:pt x="634" y="0"/>
                  </a:lnTo>
                  <a:lnTo>
                    <a:pt x="596" y="2"/>
                  </a:lnTo>
                  <a:lnTo>
                    <a:pt x="562" y="8"/>
                  </a:lnTo>
                  <a:lnTo>
                    <a:pt x="532" y="14"/>
                  </a:lnTo>
                  <a:lnTo>
                    <a:pt x="506" y="20"/>
                  </a:lnTo>
                  <a:lnTo>
                    <a:pt x="488" y="26"/>
                  </a:lnTo>
                  <a:lnTo>
                    <a:pt x="472" y="32"/>
                  </a:lnTo>
                  <a:lnTo>
                    <a:pt x="472" y="32"/>
                  </a:lnTo>
                  <a:lnTo>
                    <a:pt x="446" y="48"/>
                  </a:lnTo>
                  <a:lnTo>
                    <a:pt x="380" y="86"/>
                  </a:lnTo>
                  <a:lnTo>
                    <a:pt x="336" y="108"/>
                  </a:lnTo>
                  <a:lnTo>
                    <a:pt x="290" y="130"/>
                  </a:lnTo>
                  <a:lnTo>
                    <a:pt x="244" y="148"/>
                  </a:lnTo>
                  <a:lnTo>
                    <a:pt x="222" y="156"/>
                  </a:lnTo>
                  <a:lnTo>
                    <a:pt x="198" y="162"/>
                  </a:lnTo>
                  <a:lnTo>
                    <a:pt x="198" y="162"/>
                  </a:lnTo>
                  <a:lnTo>
                    <a:pt x="120" y="180"/>
                  </a:lnTo>
                  <a:lnTo>
                    <a:pt x="60" y="190"/>
                  </a:lnTo>
                  <a:lnTo>
                    <a:pt x="22" y="194"/>
                  </a:lnTo>
                  <a:lnTo>
                    <a:pt x="8" y="194"/>
                  </a:lnTo>
                  <a:lnTo>
                    <a:pt x="8" y="194"/>
                  </a:lnTo>
                  <a:lnTo>
                    <a:pt x="4" y="212"/>
                  </a:lnTo>
                  <a:lnTo>
                    <a:pt x="2" y="230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44" y="280"/>
                  </a:lnTo>
                  <a:lnTo>
                    <a:pt x="44" y="280"/>
                  </a:lnTo>
                  <a:lnTo>
                    <a:pt x="40" y="258"/>
                  </a:lnTo>
                  <a:lnTo>
                    <a:pt x="38" y="236"/>
                  </a:lnTo>
                  <a:lnTo>
                    <a:pt x="40" y="216"/>
                  </a:lnTo>
                  <a:lnTo>
                    <a:pt x="40" y="216"/>
                  </a:ln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245">
              <a:extLst>
                <a:ext uri="{FF2B5EF4-FFF2-40B4-BE49-F238E27FC236}">
                  <a16:creationId xmlns:a16="http://schemas.microsoft.com/office/drawing/2014/main" id="{A5D9975A-F66C-41D5-8F1E-27E25D0AD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505" y="4225117"/>
              <a:ext cx="720006" cy="804496"/>
            </a:xfrm>
            <a:custGeom>
              <a:avLst/>
              <a:gdLst>
                <a:gd name="T0" fmla="*/ 758 w 784"/>
                <a:gd name="T1" fmla="*/ 0 h 876"/>
                <a:gd name="T2" fmla="*/ 758 w 784"/>
                <a:gd name="T3" fmla="*/ 0 h 876"/>
                <a:gd name="T4" fmla="*/ 758 w 784"/>
                <a:gd name="T5" fmla="*/ 0 h 876"/>
                <a:gd name="T6" fmla="*/ 674 w 784"/>
                <a:gd name="T7" fmla="*/ 14 h 876"/>
                <a:gd name="T8" fmla="*/ 584 w 784"/>
                <a:gd name="T9" fmla="*/ 28 h 876"/>
                <a:gd name="T10" fmla="*/ 476 w 784"/>
                <a:gd name="T11" fmla="*/ 48 h 876"/>
                <a:gd name="T12" fmla="*/ 476 w 784"/>
                <a:gd name="T13" fmla="*/ 48 h 876"/>
                <a:gd name="T14" fmla="*/ 358 w 784"/>
                <a:gd name="T15" fmla="*/ 72 h 876"/>
                <a:gd name="T16" fmla="*/ 238 w 784"/>
                <a:gd name="T17" fmla="*/ 98 h 876"/>
                <a:gd name="T18" fmla="*/ 182 w 784"/>
                <a:gd name="T19" fmla="*/ 112 h 876"/>
                <a:gd name="T20" fmla="*/ 130 w 784"/>
                <a:gd name="T21" fmla="*/ 126 h 876"/>
                <a:gd name="T22" fmla="*/ 82 w 784"/>
                <a:gd name="T23" fmla="*/ 142 h 876"/>
                <a:gd name="T24" fmla="*/ 40 w 784"/>
                <a:gd name="T25" fmla="*/ 156 h 876"/>
                <a:gd name="T26" fmla="*/ 40 w 784"/>
                <a:gd name="T27" fmla="*/ 156 h 876"/>
                <a:gd name="T28" fmla="*/ 34 w 784"/>
                <a:gd name="T29" fmla="*/ 158 h 876"/>
                <a:gd name="T30" fmla="*/ 30 w 784"/>
                <a:gd name="T31" fmla="*/ 160 h 876"/>
                <a:gd name="T32" fmla="*/ 26 w 784"/>
                <a:gd name="T33" fmla="*/ 164 h 876"/>
                <a:gd name="T34" fmla="*/ 26 w 784"/>
                <a:gd name="T35" fmla="*/ 164 h 876"/>
                <a:gd name="T36" fmla="*/ 24 w 784"/>
                <a:gd name="T37" fmla="*/ 174 h 876"/>
                <a:gd name="T38" fmla="*/ 22 w 784"/>
                <a:gd name="T39" fmla="*/ 180 h 876"/>
                <a:gd name="T40" fmla="*/ 22 w 784"/>
                <a:gd name="T41" fmla="*/ 180 h 876"/>
                <a:gd name="T42" fmla="*/ 12 w 784"/>
                <a:gd name="T43" fmla="*/ 256 h 876"/>
                <a:gd name="T44" fmla="*/ 4 w 784"/>
                <a:gd name="T45" fmla="*/ 332 h 876"/>
                <a:gd name="T46" fmla="*/ 0 w 784"/>
                <a:gd name="T47" fmla="*/ 404 h 876"/>
                <a:gd name="T48" fmla="*/ 0 w 784"/>
                <a:gd name="T49" fmla="*/ 474 h 876"/>
                <a:gd name="T50" fmla="*/ 0 w 784"/>
                <a:gd name="T51" fmla="*/ 474 h 876"/>
                <a:gd name="T52" fmla="*/ 0 w 784"/>
                <a:gd name="T53" fmla="*/ 558 h 876"/>
                <a:gd name="T54" fmla="*/ 2 w 784"/>
                <a:gd name="T55" fmla="*/ 636 h 876"/>
                <a:gd name="T56" fmla="*/ 8 w 784"/>
                <a:gd name="T57" fmla="*/ 762 h 876"/>
                <a:gd name="T58" fmla="*/ 14 w 784"/>
                <a:gd name="T59" fmla="*/ 846 h 876"/>
                <a:gd name="T60" fmla="*/ 18 w 784"/>
                <a:gd name="T61" fmla="*/ 876 h 876"/>
                <a:gd name="T62" fmla="*/ 32 w 784"/>
                <a:gd name="T63" fmla="*/ 872 h 876"/>
                <a:gd name="T64" fmla="*/ 48 w 784"/>
                <a:gd name="T65" fmla="*/ 870 h 876"/>
                <a:gd name="T66" fmla="*/ 48 w 784"/>
                <a:gd name="T67" fmla="*/ 870 h 876"/>
                <a:gd name="T68" fmla="*/ 54 w 784"/>
                <a:gd name="T69" fmla="*/ 864 h 876"/>
                <a:gd name="T70" fmla="*/ 58 w 784"/>
                <a:gd name="T71" fmla="*/ 858 h 876"/>
                <a:gd name="T72" fmla="*/ 60 w 784"/>
                <a:gd name="T73" fmla="*/ 854 h 876"/>
                <a:gd name="T74" fmla="*/ 60 w 784"/>
                <a:gd name="T75" fmla="*/ 854 h 876"/>
                <a:gd name="T76" fmla="*/ 56 w 784"/>
                <a:gd name="T77" fmla="*/ 836 h 876"/>
                <a:gd name="T78" fmla="*/ 54 w 784"/>
                <a:gd name="T79" fmla="*/ 808 h 876"/>
                <a:gd name="T80" fmla="*/ 50 w 784"/>
                <a:gd name="T81" fmla="*/ 726 h 876"/>
                <a:gd name="T82" fmla="*/ 48 w 784"/>
                <a:gd name="T83" fmla="*/ 612 h 876"/>
                <a:gd name="T84" fmla="*/ 48 w 784"/>
                <a:gd name="T85" fmla="*/ 474 h 876"/>
                <a:gd name="T86" fmla="*/ 48 w 784"/>
                <a:gd name="T87" fmla="*/ 474 h 876"/>
                <a:gd name="T88" fmla="*/ 48 w 784"/>
                <a:gd name="T89" fmla="*/ 412 h 876"/>
                <a:gd name="T90" fmla="*/ 52 w 784"/>
                <a:gd name="T91" fmla="*/ 348 h 876"/>
                <a:gd name="T92" fmla="*/ 58 w 784"/>
                <a:gd name="T93" fmla="*/ 280 h 876"/>
                <a:gd name="T94" fmla="*/ 66 w 784"/>
                <a:gd name="T95" fmla="*/ 212 h 876"/>
                <a:gd name="T96" fmla="*/ 68 w 784"/>
                <a:gd name="T97" fmla="*/ 204 h 876"/>
                <a:gd name="T98" fmla="*/ 68 w 784"/>
                <a:gd name="T99" fmla="*/ 204 h 876"/>
                <a:gd name="T100" fmla="*/ 108 w 784"/>
                <a:gd name="T101" fmla="*/ 190 h 876"/>
                <a:gd name="T102" fmla="*/ 154 w 784"/>
                <a:gd name="T103" fmla="*/ 178 h 876"/>
                <a:gd name="T104" fmla="*/ 204 w 784"/>
                <a:gd name="T105" fmla="*/ 166 h 876"/>
                <a:gd name="T106" fmla="*/ 258 w 784"/>
                <a:gd name="T107" fmla="*/ 154 h 876"/>
                <a:gd name="T108" fmla="*/ 370 w 784"/>
                <a:gd name="T109" fmla="*/ 134 h 876"/>
                <a:gd name="T110" fmla="*/ 482 w 784"/>
                <a:gd name="T111" fmla="*/ 112 h 876"/>
                <a:gd name="T112" fmla="*/ 482 w 784"/>
                <a:gd name="T113" fmla="*/ 112 h 876"/>
                <a:gd name="T114" fmla="*/ 546 w 784"/>
                <a:gd name="T115" fmla="*/ 98 h 876"/>
                <a:gd name="T116" fmla="*/ 614 w 784"/>
                <a:gd name="T117" fmla="*/ 82 h 876"/>
                <a:gd name="T118" fmla="*/ 688 w 784"/>
                <a:gd name="T119" fmla="*/ 62 h 876"/>
                <a:gd name="T120" fmla="*/ 688 w 784"/>
                <a:gd name="T121" fmla="*/ 62 h 876"/>
                <a:gd name="T122" fmla="*/ 784 w 784"/>
                <a:gd name="T123" fmla="*/ 36 h 876"/>
                <a:gd name="T124" fmla="*/ 758 w 784"/>
                <a:gd name="T125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4" h="876">
                  <a:moveTo>
                    <a:pt x="758" y="0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674" y="14"/>
                  </a:lnTo>
                  <a:lnTo>
                    <a:pt x="584" y="28"/>
                  </a:lnTo>
                  <a:lnTo>
                    <a:pt x="476" y="48"/>
                  </a:lnTo>
                  <a:lnTo>
                    <a:pt x="476" y="48"/>
                  </a:lnTo>
                  <a:lnTo>
                    <a:pt x="358" y="72"/>
                  </a:lnTo>
                  <a:lnTo>
                    <a:pt x="238" y="98"/>
                  </a:lnTo>
                  <a:lnTo>
                    <a:pt x="182" y="112"/>
                  </a:lnTo>
                  <a:lnTo>
                    <a:pt x="130" y="126"/>
                  </a:lnTo>
                  <a:lnTo>
                    <a:pt x="82" y="142"/>
                  </a:lnTo>
                  <a:lnTo>
                    <a:pt x="40" y="156"/>
                  </a:lnTo>
                  <a:lnTo>
                    <a:pt x="40" y="156"/>
                  </a:lnTo>
                  <a:lnTo>
                    <a:pt x="34" y="158"/>
                  </a:lnTo>
                  <a:lnTo>
                    <a:pt x="30" y="160"/>
                  </a:lnTo>
                  <a:lnTo>
                    <a:pt x="26" y="164"/>
                  </a:lnTo>
                  <a:lnTo>
                    <a:pt x="26" y="164"/>
                  </a:lnTo>
                  <a:lnTo>
                    <a:pt x="24" y="17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12" y="256"/>
                  </a:lnTo>
                  <a:lnTo>
                    <a:pt x="4" y="332"/>
                  </a:lnTo>
                  <a:lnTo>
                    <a:pt x="0" y="404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558"/>
                  </a:lnTo>
                  <a:lnTo>
                    <a:pt x="2" y="636"/>
                  </a:lnTo>
                  <a:lnTo>
                    <a:pt x="8" y="762"/>
                  </a:lnTo>
                  <a:lnTo>
                    <a:pt x="14" y="846"/>
                  </a:lnTo>
                  <a:lnTo>
                    <a:pt x="18" y="876"/>
                  </a:lnTo>
                  <a:lnTo>
                    <a:pt x="32" y="872"/>
                  </a:lnTo>
                  <a:lnTo>
                    <a:pt x="48" y="870"/>
                  </a:lnTo>
                  <a:lnTo>
                    <a:pt x="48" y="870"/>
                  </a:lnTo>
                  <a:lnTo>
                    <a:pt x="54" y="864"/>
                  </a:lnTo>
                  <a:lnTo>
                    <a:pt x="58" y="858"/>
                  </a:lnTo>
                  <a:lnTo>
                    <a:pt x="60" y="854"/>
                  </a:lnTo>
                  <a:lnTo>
                    <a:pt x="60" y="854"/>
                  </a:lnTo>
                  <a:lnTo>
                    <a:pt x="56" y="836"/>
                  </a:lnTo>
                  <a:lnTo>
                    <a:pt x="54" y="808"/>
                  </a:lnTo>
                  <a:lnTo>
                    <a:pt x="50" y="726"/>
                  </a:lnTo>
                  <a:lnTo>
                    <a:pt x="48" y="612"/>
                  </a:lnTo>
                  <a:lnTo>
                    <a:pt x="48" y="474"/>
                  </a:lnTo>
                  <a:lnTo>
                    <a:pt x="48" y="474"/>
                  </a:lnTo>
                  <a:lnTo>
                    <a:pt x="48" y="412"/>
                  </a:lnTo>
                  <a:lnTo>
                    <a:pt x="52" y="348"/>
                  </a:lnTo>
                  <a:lnTo>
                    <a:pt x="58" y="280"/>
                  </a:lnTo>
                  <a:lnTo>
                    <a:pt x="66" y="212"/>
                  </a:lnTo>
                  <a:lnTo>
                    <a:pt x="68" y="204"/>
                  </a:lnTo>
                  <a:lnTo>
                    <a:pt x="68" y="204"/>
                  </a:lnTo>
                  <a:lnTo>
                    <a:pt x="108" y="190"/>
                  </a:lnTo>
                  <a:lnTo>
                    <a:pt x="154" y="178"/>
                  </a:lnTo>
                  <a:lnTo>
                    <a:pt x="204" y="166"/>
                  </a:lnTo>
                  <a:lnTo>
                    <a:pt x="258" y="154"/>
                  </a:lnTo>
                  <a:lnTo>
                    <a:pt x="370" y="134"/>
                  </a:lnTo>
                  <a:lnTo>
                    <a:pt x="482" y="112"/>
                  </a:lnTo>
                  <a:lnTo>
                    <a:pt x="482" y="112"/>
                  </a:lnTo>
                  <a:lnTo>
                    <a:pt x="546" y="98"/>
                  </a:lnTo>
                  <a:lnTo>
                    <a:pt x="614" y="82"/>
                  </a:lnTo>
                  <a:lnTo>
                    <a:pt x="688" y="62"/>
                  </a:lnTo>
                  <a:lnTo>
                    <a:pt x="688" y="62"/>
                  </a:lnTo>
                  <a:lnTo>
                    <a:pt x="784" y="36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246">
              <a:extLst>
                <a:ext uri="{FF2B5EF4-FFF2-40B4-BE49-F238E27FC236}">
                  <a16:creationId xmlns:a16="http://schemas.microsoft.com/office/drawing/2014/main" id="{A78BC458-8705-4EF4-BAE4-AEA12C120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016" y="4232464"/>
              <a:ext cx="690618" cy="778782"/>
            </a:xfrm>
            <a:custGeom>
              <a:avLst/>
              <a:gdLst>
                <a:gd name="T0" fmla="*/ 12 w 752"/>
                <a:gd name="T1" fmla="*/ 848 h 848"/>
                <a:gd name="T2" fmla="*/ 12 w 752"/>
                <a:gd name="T3" fmla="*/ 848 h 848"/>
                <a:gd name="T4" fmla="*/ 10 w 752"/>
                <a:gd name="T5" fmla="*/ 826 h 848"/>
                <a:gd name="T6" fmla="*/ 6 w 752"/>
                <a:gd name="T7" fmla="*/ 796 h 848"/>
                <a:gd name="T8" fmla="*/ 4 w 752"/>
                <a:gd name="T9" fmla="*/ 710 h 848"/>
                <a:gd name="T10" fmla="*/ 0 w 752"/>
                <a:gd name="T11" fmla="*/ 596 h 848"/>
                <a:gd name="T12" fmla="*/ 0 w 752"/>
                <a:gd name="T13" fmla="*/ 462 h 848"/>
                <a:gd name="T14" fmla="*/ 0 w 752"/>
                <a:gd name="T15" fmla="*/ 462 h 848"/>
                <a:gd name="T16" fmla="*/ 0 w 752"/>
                <a:gd name="T17" fmla="*/ 386 h 848"/>
                <a:gd name="T18" fmla="*/ 2 w 752"/>
                <a:gd name="T19" fmla="*/ 312 h 848"/>
                <a:gd name="T20" fmla="*/ 8 w 752"/>
                <a:gd name="T21" fmla="*/ 240 h 848"/>
                <a:gd name="T22" fmla="*/ 12 w 752"/>
                <a:gd name="T23" fmla="*/ 204 h 848"/>
                <a:gd name="T24" fmla="*/ 16 w 752"/>
                <a:gd name="T25" fmla="*/ 168 h 848"/>
                <a:gd name="T26" fmla="*/ 16 w 752"/>
                <a:gd name="T27" fmla="*/ 168 h 848"/>
                <a:gd name="T28" fmla="*/ 18 w 752"/>
                <a:gd name="T29" fmla="*/ 162 h 848"/>
                <a:gd name="T30" fmla="*/ 22 w 752"/>
                <a:gd name="T31" fmla="*/ 156 h 848"/>
                <a:gd name="T32" fmla="*/ 22 w 752"/>
                <a:gd name="T33" fmla="*/ 156 h 848"/>
                <a:gd name="T34" fmla="*/ 28 w 752"/>
                <a:gd name="T35" fmla="*/ 150 h 848"/>
                <a:gd name="T36" fmla="*/ 32 w 752"/>
                <a:gd name="T37" fmla="*/ 148 h 848"/>
                <a:gd name="T38" fmla="*/ 32 w 752"/>
                <a:gd name="T39" fmla="*/ 148 h 848"/>
                <a:gd name="T40" fmla="*/ 66 w 752"/>
                <a:gd name="T41" fmla="*/ 136 h 848"/>
                <a:gd name="T42" fmla="*/ 106 w 752"/>
                <a:gd name="T43" fmla="*/ 124 h 848"/>
                <a:gd name="T44" fmla="*/ 204 w 752"/>
                <a:gd name="T45" fmla="*/ 100 h 848"/>
                <a:gd name="T46" fmla="*/ 324 w 752"/>
                <a:gd name="T47" fmla="*/ 76 h 848"/>
                <a:gd name="T48" fmla="*/ 466 w 752"/>
                <a:gd name="T49" fmla="*/ 48 h 848"/>
                <a:gd name="T50" fmla="*/ 466 w 752"/>
                <a:gd name="T51" fmla="*/ 48 h 848"/>
                <a:gd name="T52" fmla="*/ 642 w 752"/>
                <a:gd name="T53" fmla="*/ 16 h 848"/>
                <a:gd name="T54" fmla="*/ 740 w 752"/>
                <a:gd name="T55" fmla="*/ 0 h 848"/>
                <a:gd name="T56" fmla="*/ 752 w 752"/>
                <a:gd name="T57" fmla="*/ 16 h 848"/>
                <a:gd name="T58" fmla="*/ 752 w 752"/>
                <a:gd name="T59" fmla="*/ 16 h 848"/>
                <a:gd name="T60" fmla="*/ 670 w 752"/>
                <a:gd name="T61" fmla="*/ 28 h 848"/>
                <a:gd name="T62" fmla="*/ 586 w 752"/>
                <a:gd name="T63" fmla="*/ 40 h 848"/>
                <a:gd name="T64" fmla="*/ 484 w 752"/>
                <a:gd name="T65" fmla="*/ 58 h 848"/>
                <a:gd name="T66" fmla="*/ 370 w 752"/>
                <a:gd name="T67" fmla="*/ 82 h 848"/>
                <a:gd name="T68" fmla="*/ 314 w 752"/>
                <a:gd name="T69" fmla="*/ 94 h 848"/>
                <a:gd name="T70" fmla="*/ 256 w 752"/>
                <a:gd name="T71" fmla="*/ 108 h 848"/>
                <a:gd name="T72" fmla="*/ 200 w 752"/>
                <a:gd name="T73" fmla="*/ 124 h 848"/>
                <a:gd name="T74" fmla="*/ 148 w 752"/>
                <a:gd name="T75" fmla="*/ 140 h 848"/>
                <a:gd name="T76" fmla="*/ 98 w 752"/>
                <a:gd name="T77" fmla="*/ 158 h 848"/>
                <a:gd name="T78" fmla="*/ 52 w 752"/>
                <a:gd name="T79" fmla="*/ 178 h 848"/>
                <a:gd name="T80" fmla="*/ 52 w 752"/>
                <a:gd name="T81" fmla="*/ 178 h 848"/>
                <a:gd name="T82" fmla="*/ 48 w 752"/>
                <a:gd name="T83" fmla="*/ 180 h 848"/>
                <a:gd name="T84" fmla="*/ 48 w 752"/>
                <a:gd name="T85" fmla="*/ 180 h 848"/>
                <a:gd name="T86" fmla="*/ 44 w 752"/>
                <a:gd name="T87" fmla="*/ 186 h 848"/>
                <a:gd name="T88" fmla="*/ 42 w 752"/>
                <a:gd name="T89" fmla="*/ 196 h 848"/>
                <a:gd name="T90" fmla="*/ 42 w 752"/>
                <a:gd name="T91" fmla="*/ 196 h 848"/>
                <a:gd name="T92" fmla="*/ 34 w 752"/>
                <a:gd name="T93" fmla="*/ 260 h 848"/>
                <a:gd name="T94" fmla="*/ 28 w 752"/>
                <a:gd name="T95" fmla="*/ 326 h 848"/>
                <a:gd name="T96" fmla="*/ 24 w 752"/>
                <a:gd name="T97" fmla="*/ 392 h 848"/>
                <a:gd name="T98" fmla="*/ 22 w 752"/>
                <a:gd name="T99" fmla="*/ 462 h 848"/>
                <a:gd name="T100" fmla="*/ 22 w 752"/>
                <a:gd name="T101" fmla="*/ 462 h 848"/>
                <a:gd name="T102" fmla="*/ 22 w 752"/>
                <a:gd name="T103" fmla="*/ 602 h 848"/>
                <a:gd name="T104" fmla="*/ 18 w 752"/>
                <a:gd name="T105" fmla="*/ 726 h 848"/>
                <a:gd name="T106" fmla="*/ 14 w 752"/>
                <a:gd name="T107" fmla="*/ 846 h 848"/>
                <a:gd name="T108" fmla="*/ 12 w 752"/>
                <a:gd name="T10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52" h="848">
                  <a:moveTo>
                    <a:pt x="12" y="848"/>
                  </a:moveTo>
                  <a:lnTo>
                    <a:pt x="12" y="848"/>
                  </a:lnTo>
                  <a:lnTo>
                    <a:pt x="10" y="826"/>
                  </a:lnTo>
                  <a:lnTo>
                    <a:pt x="6" y="796"/>
                  </a:lnTo>
                  <a:lnTo>
                    <a:pt x="4" y="710"/>
                  </a:lnTo>
                  <a:lnTo>
                    <a:pt x="0" y="596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0" y="386"/>
                  </a:lnTo>
                  <a:lnTo>
                    <a:pt x="2" y="312"/>
                  </a:lnTo>
                  <a:lnTo>
                    <a:pt x="8" y="240"/>
                  </a:lnTo>
                  <a:lnTo>
                    <a:pt x="12" y="204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2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28" y="150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66" y="136"/>
                  </a:lnTo>
                  <a:lnTo>
                    <a:pt x="106" y="124"/>
                  </a:lnTo>
                  <a:lnTo>
                    <a:pt x="204" y="100"/>
                  </a:lnTo>
                  <a:lnTo>
                    <a:pt x="324" y="76"/>
                  </a:lnTo>
                  <a:lnTo>
                    <a:pt x="466" y="48"/>
                  </a:lnTo>
                  <a:lnTo>
                    <a:pt x="466" y="48"/>
                  </a:lnTo>
                  <a:lnTo>
                    <a:pt x="642" y="16"/>
                  </a:lnTo>
                  <a:lnTo>
                    <a:pt x="740" y="0"/>
                  </a:lnTo>
                  <a:lnTo>
                    <a:pt x="752" y="16"/>
                  </a:lnTo>
                  <a:lnTo>
                    <a:pt x="752" y="16"/>
                  </a:lnTo>
                  <a:lnTo>
                    <a:pt x="670" y="28"/>
                  </a:lnTo>
                  <a:lnTo>
                    <a:pt x="586" y="40"/>
                  </a:lnTo>
                  <a:lnTo>
                    <a:pt x="484" y="58"/>
                  </a:lnTo>
                  <a:lnTo>
                    <a:pt x="370" y="82"/>
                  </a:lnTo>
                  <a:lnTo>
                    <a:pt x="314" y="94"/>
                  </a:lnTo>
                  <a:lnTo>
                    <a:pt x="256" y="108"/>
                  </a:lnTo>
                  <a:lnTo>
                    <a:pt x="200" y="124"/>
                  </a:lnTo>
                  <a:lnTo>
                    <a:pt x="148" y="140"/>
                  </a:lnTo>
                  <a:lnTo>
                    <a:pt x="98" y="158"/>
                  </a:lnTo>
                  <a:lnTo>
                    <a:pt x="52" y="178"/>
                  </a:lnTo>
                  <a:lnTo>
                    <a:pt x="52" y="178"/>
                  </a:lnTo>
                  <a:lnTo>
                    <a:pt x="48" y="180"/>
                  </a:lnTo>
                  <a:lnTo>
                    <a:pt x="48" y="180"/>
                  </a:lnTo>
                  <a:lnTo>
                    <a:pt x="44" y="186"/>
                  </a:lnTo>
                  <a:lnTo>
                    <a:pt x="42" y="196"/>
                  </a:lnTo>
                  <a:lnTo>
                    <a:pt x="42" y="196"/>
                  </a:lnTo>
                  <a:lnTo>
                    <a:pt x="34" y="260"/>
                  </a:lnTo>
                  <a:lnTo>
                    <a:pt x="28" y="326"/>
                  </a:lnTo>
                  <a:lnTo>
                    <a:pt x="24" y="392"/>
                  </a:lnTo>
                  <a:lnTo>
                    <a:pt x="22" y="462"/>
                  </a:lnTo>
                  <a:lnTo>
                    <a:pt x="22" y="462"/>
                  </a:lnTo>
                  <a:lnTo>
                    <a:pt x="22" y="602"/>
                  </a:lnTo>
                  <a:lnTo>
                    <a:pt x="18" y="726"/>
                  </a:lnTo>
                  <a:lnTo>
                    <a:pt x="14" y="846"/>
                  </a:lnTo>
                  <a:lnTo>
                    <a:pt x="12" y="84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247">
              <a:extLst>
                <a:ext uri="{FF2B5EF4-FFF2-40B4-BE49-F238E27FC236}">
                  <a16:creationId xmlns:a16="http://schemas.microsoft.com/office/drawing/2014/main" id="{B914C5D9-420E-4F45-9D51-44CD5FCC5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919" y="4147974"/>
              <a:ext cx="224083" cy="126736"/>
            </a:xfrm>
            <a:custGeom>
              <a:avLst/>
              <a:gdLst>
                <a:gd name="T0" fmla="*/ 244 w 244"/>
                <a:gd name="T1" fmla="*/ 70 h 138"/>
                <a:gd name="T2" fmla="*/ 244 w 244"/>
                <a:gd name="T3" fmla="*/ 70 h 138"/>
                <a:gd name="T4" fmla="*/ 244 w 244"/>
                <a:gd name="T5" fmla="*/ 76 h 138"/>
                <a:gd name="T6" fmla="*/ 242 w 244"/>
                <a:gd name="T7" fmla="*/ 84 h 138"/>
                <a:gd name="T8" fmla="*/ 234 w 244"/>
                <a:gd name="T9" fmla="*/ 96 h 138"/>
                <a:gd name="T10" fmla="*/ 224 w 244"/>
                <a:gd name="T11" fmla="*/ 108 h 138"/>
                <a:gd name="T12" fmla="*/ 208 w 244"/>
                <a:gd name="T13" fmla="*/ 118 h 138"/>
                <a:gd name="T14" fmla="*/ 190 w 244"/>
                <a:gd name="T15" fmla="*/ 126 h 138"/>
                <a:gd name="T16" fmla="*/ 170 w 244"/>
                <a:gd name="T17" fmla="*/ 132 h 138"/>
                <a:gd name="T18" fmla="*/ 146 w 244"/>
                <a:gd name="T19" fmla="*/ 136 h 138"/>
                <a:gd name="T20" fmla="*/ 122 w 244"/>
                <a:gd name="T21" fmla="*/ 138 h 138"/>
                <a:gd name="T22" fmla="*/ 122 w 244"/>
                <a:gd name="T23" fmla="*/ 138 h 138"/>
                <a:gd name="T24" fmla="*/ 98 w 244"/>
                <a:gd name="T25" fmla="*/ 136 h 138"/>
                <a:gd name="T26" fmla="*/ 74 w 244"/>
                <a:gd name="T27" fmla="*/ 132 h 138"/>
                <a:gd name="T28" fmla="*/ 54 w 244"/>
                <a:gd name="T29" fmla="*/ 126 h 138"/>
                <a:gd name="T30" fmla="*/ 36 w 244"/>
                <a:gd name="T31" fmla="*/ 118 h 138"/>
                <a:gd name="T32" fmla="*/ 20 w 244"/>
                <a:gd name="T33" fmla="*/ 108 h 138"/>
                <a:gd name="T34" fmla="*/ 10 w 244"/>
                <a:gd name="T35" fmla="*/ 96 h 138"/>
                <a:gd name="T36" fmla="*/ 2 w 244"/>
                <a:gd name="T37" fmla="*/ 84 h 138"/>
                <a:gd name="T38" fmla="*/ 0 w 244"/>
                <a:gd name="T39" fmla="*/ 76 h 138"/>
                <a:gd name="T40" fmla="*/ 0 w 244"/>
                <a:gd name="T41" fmla="*/ 70 h 138"/>
                <a:gd name="T42" fmla="*/ 0 w 244"/>
                <a:gd name="T43" fmla="*/ 70 h 138"/>
                <a:gd name="T44" fmla="*/ 0 w 244"/>
                <a:gd name="T45" fmla="*/ 62 h 138"/>
                <a:gd name="T46" fmla="*/ 2 w 244"/>
                <a:gd name="T47" fmla="*/ 56 h 138"/>
                <a:gd name="T48" fmla="*/ 10 w 244"/>
                <a:gd name="T49" fmla="*/ 42 h 138"/>
                <a:gd name="T50" fmla="*/ 20 w 244"/>
                <a:gd name="T51" fmla="*/ 32 h 138"/>
                <a:gd name="T52" fmla="*/ 36 w 244"/>
                <a:gd name="T53" fmla="*/ 20 h 138"/>
                <a:gd name="T54" fmla="*/ 54 w 244"/>
                <a:gd name="T55" fmla="*/ 12 h 138"/>
                <a:gd name="T56" fmla="*/ 74 w 244"/>
                <a:gd name="T57" fmla="*/ 6 h 138"/>
                <a:gd name="T58" fmla="*/ 98 w 244"/>
                <a:gd name="T59" fmla="*/ 2 h 138"/>
                <a:gd name="T60" fmla="*/ 122 w 244"/>
                <a:gd name="T61" fmla="*/ 0 h 138"/>
                <a:gd name="T62" fmla="*/ 122 w 244"/>
                <a:gd name="T63" fmla="*/ 0 h 138"/>
                <a:gd name="T64" fmla="*/ 146 w 244"/>
                <a:gd name="T65" fmla="*/ 2 h 138"/>
                <a:gd name="T66" fmla="*/ 170 w 244"/>
                <a:gd name="T67" fmla="*/ 6 h 138"/>
                <a:gd name="T68" fmla="*/ 190 w 244"/>
                <a:gd name="T69" fmla="*/ 12 h 138"/>
                <a:gd name="T70" fmla="*/ 208 w 244"/>
                <a:gd name="T71" fmla="*/ 20 h 138"/>
                <a:gd name="T72" fmla="*/ 224 w 244"/>
                <a:gd name="T73" fmla="*/ 32 h 138"/>
                <a:gd name="T74" fmla="*/ 234 w 244"/>
                <a:gd name="T75" fmla="*/ 42 h 138"/>
                <a:gd name="T76" fmla="*/ 242 w 244"/>
                <a:gd name="T77" fmla="*/ 56 h 138"/>
                <a:gd name="T78" fmla="*/ 244 w 244"/>
                <a:gd name="T79" fmla="*/ 62 h 138"/>
                <a:gd name="T80" fmla="*/ 244 w 244"/>
                <a:gd name="T81" fmla="*/ 70 h 138"/>
                <a:gd name="T82" fmla="*/ 244 w 244"/>
                <a:gd name="T83" fmla="*/ 7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4" h="138">
                  <a:moveTo>
                    <a:pt x="244" y="70"/>
                  </a:moveTo>
                  <a:lnTo>
                    <a:pt x="244" y="70"/>
                  </a:lnTo>
                  <a:lnTo>
                    <a:pt x="244" y="76"/>
                  </a:lnTo>
                  <a:lnTo>
                    <a:pt x="242" y="84"/>
                  </a:lnTo>
                  <a:lnTo>
                    <a:pt x="234" y="96"/>
                  </a:lnTo>
                  <a:lnTo>
                    <a:pt x="224" y="108"/>
                  </a:lnTo>
                  <a:lnTo>
                    <a:pt x="208" y="118"/>
                  </a:lnTo>
                  <a:lnTo>
                    <a:pt x="190" y="126"/>
                  </a:lnTo>
                  <a:lnTo>
                    <a:pt x="170" y="132"/>
                  </a:lnTo>
                  <a:lnTo>
                    <a:pt x="146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98" y="136"/>
                  </a:lnTo>
                  <a:lnTo>
                    <a:pt x="74" y="132"/>
                  </a:lnTo>
                  <a:lnTo>
                    <a:pt x="54" y="126"/>
                  </a:lnTo>
                  <a:lnTo>
                    <a:pt x="36" y="118"/>
                  </a:lnTo>
                  <a:lnTo>
                    <a:pt x="20" y="108"/>
                  </a:lnTo>
                  <a:lnTo>
                    <a:pt x="10" y="96"/>
                  </a:lnTo>
                  <a:lnTo>
                    <a:pt x="2" y="84"/>
                  </a:lnTo>
                  <a:lnTo>
                    <a:pt x="0" y="7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62"/>
                  </a:lnTo>
                  <a:lnTo>
                    <a:pt x="2" y="56"/>
                  </a:lnTo>
                  <a:lnTo>
                    <a:pt x="10" y="42"/>
                  </a:lnTo>
                  <a:lnTo>
                    <a:pt x="20" y="32"/>
                  </a:lnTo>
                  <a:lnTo>
                    <a:pt x="36" y="20"/>
                  </a:lnTo>
                  <a:lnTo>
                    <a:pt x="54" y="12"/>
                  </a:lnTo>
                  <a:lnTo>
                    <a:pt x="74" y="6"/>
                  </a:lnTo>
                  <a:lnTo>
                    <a:pt x="98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6" y="2"/>
                  </a:lnTo>
                  <a:lnTo>
                    <a:pt x="170" y="6"/>
                  </a:lnTo>
                  <a:lnTo>
                    <a:pt x="190" y="12"/>
                  </a:lnTo>
                  <a:lnTo>
                    <a:pt x="208" y="20"/>
                  </a:lnTo>
                  <a:lnTo>
                    <a:pt x="224" y="32"/>
                  </a:lnTo>
                  <a:lnTo>
                    <a:pt x="234" y="42"/>
                  </a:lnTo>
                  <a:lnTo>
                    <a:pt x="242" y="56"/>
                  </a:lnTo>
                  <a:lnTo>
                    <a:pt x="244" y="62"/>
                  </a:lnTo>
                  <a:lnTo>
                    <a:pt x="244" y="70"/>
                  </a:lnTo>
                  <a:lnTo>
                    <a:pt x="244" y="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248">
              <a:extLst>
                <a:ext uri="{FF2B5EF4-FFF2-40B4-BE49-F238E27FC236}">
                  <a16:creationId xmlns:a16="http://schemas.microsoft.com/office/drawing/2014/main" id="{25E09638-3BD8-4006-BA4F-6577F7EA6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3674" y="4157158"/>
              <a:ext cx="128572" cy="14694"/>
            </a:xfrm>
            <a:custGeom>
              <a:avLst/>
              <a:gdLst>
                <a:gd name="T0" fmla="*/ 140 w 140"/>
                <a:gd name="T1" fmla="*/ 16 h 16"/>
                <a:gd name="T2" fmla="*/ 140 w 140"/>
                <a:gd name="T3" fmla="*/ 16 h 16"/>
                <a:gd name="T4" fmla="*/ 138 w 140"/>
                <a:gd name="T5" fmla="*/ 16 h 16"/>
                <a:gd name="T6" fmla="*/ 134 w 140"/>
                <a:gd name="T7" fmla="*/ 16 h 16"/>
                <a:gd name="T8" fmla="*/ 118 w 140"/>
                <a:gd name="T9" fmla="*/ 16 h 16"/>
                <a:gd name="T10" fmla="*/ 96 w 140"/>
                <a:gd name="T11" fmla="*/ 14 h 16"/>
                <a:gd name="T12" fmla="*/ 70 w 140"/>
                <a:gd name="T13" fmla="*/ 12 h 16"/>
                <a:gd name="T14" fmla="*/ 70 w 140"/>
                <a:gd name="T15" fmla="*/ 12 h 16"/>
                <a:gd name="T16" fmla="*/ 42 w 140"/>
                <a:gd name="T17" fmla="*/ 14 h 16"/>
                <a:gd name="T18" fmla="*/ 20 w 140"/>
                <a:gd name="T19" fmla="*/ 16 h 16"/>
                <a:gd name="T20" fmla="*/ 6 w 140"/>
                <a:gd name="T21" fmla="*/ 16 h 16"/>
                <a:gd name="T22" fmla="*/ 2 w 140"/>
                <a:gd name="T23" fmla="*/ 16 h 16"/>
                <a:gd name="T24" fmla="*/ 0 w 140"/>
                <a:gd name="T25" fmla="*/ 16 h 16"/>
                <a:gd name="T26" fmla="*/ 0 w 140"/>
                <a:gd name="T27" fmla="*/ 16 h 16"/>
                <a:gd name="T28" fmla="*/ 6 w 140"/>
                <a:gd name="T29" fmla="*/ 12 h 16"/>
                <a:gd name="T30" fmla="*/ 20 w 140"/>
                <a:gd name="T31" fmla="*/ 6 h 16"/>
                <a:gd name="T32" fmla="*/ 42 w 140"/>
                <a:gd name="T33" fmla="*/ 2 h 16"/>
                <a:gd name="T34" fmla="*/ 70 w 140"/>
                <a:gd name="T35" fmla="*/ 0 h 16"/>
                <a:gd name="T36" fmla="*/ 70 w 140"/>
                <a:gd name="T37" fmla="*/ 0 h 16"/>
                <a:gd name="T38" fmla="*/ 96 w 140"/>
                <a:gd name="T39" fmla="*/ 2 h 16"/>
                <a:gd name="T40" fmla="*/ 118 w 140"/>
                <a:gd name="T41" fmla="*/ 6 h 16"/>
                <a:gd name="T42" fmla="*/ 134 w 140"/>
                <a:gd name="T43" fmla="*/ 12 h 16"/>
                <a:gd name="T44" fmla="*/ 140 w 140"/>
                <a:gd name="T45" fmla="*/ 16 h 16"/>
                <a:gd name="T46" fmla="*/ 140 w 140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6">
                  <a:moveTo>
                    <a:pt x="140" y="16"/>
                  </a:moveTo>
                  <a:lnTo>
                    <a:pt x="140" y="16"/>
                  </a:lnTo>
                  <a:lnTo>
                    <a:pt x="138" y="16"/>
                  </a:lnTo>
                  <a:lnTo>
                    <a:pt x="134" y="16"/>
                  </a:lnTo>
                  <a:lnTo>
                    <a:pt x="118" y="16"/>
                  </a:lnTo>
                  <a:lnTo>
                    <a:pt x="96" y="14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42" y="14"/>
                  </a:lnTo>
                  <a:lnTo>
                    <a:pt x="20" y="16"/>
                  </a:lnTo>
                  <a:lnTo>
                    <a:pt x="6" y="16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20" y="6"/>
                  </a:lnTo>
                  <a:lnTo>
                    <a:pt x="4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96" y="2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0" y="16"/>
                  </a:lnTo>
                  <a:lnTo>
                    <a:pt x="140" y="1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249">
              <a:extLst>
                <a:ext uri="{FF2B5EF4-FFF2-40B4-BE49-F238E27FC236}">
                  <a16:creationId xmlns:a16="http://schemas.microsoft.com/office/drawing/2014/main" id="{62F5EA35-8D64-44F2-8133-CEECD654B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5301" y="5180227"/>
              <a:ext cx="337962" cy="528984"/>
            </a:xfrm>
            <a:custGeom>
              <a:avLst/>
              <a:gdLst>
                <a:gd name="T0" fmla="*/ 144 w 368"/>
                <a:gd name="T1" fmla="*/ 8 h 576"/>
                <a:gd name="T2" fmla="*/ 122 w 368"/>
                <a:gd name="T3" fmla="*/ 14 h 576"/>
                <a:gd name="T4" fmla="*/ 122 w 368"/>
                <a:gd name="T5" fmla="*/ 14 h 576"/>
                <a:gd name="T6" fmla="*/ 56 w 368"/>
                <a:gd name="T7" fmla="*/ 28 h 576"/>
                <a:gd name="T8" fmla="*/ 36 w 368"/>
                <a:gd name="T9" fmla="*/ 60 h 576"/>
                <a:gd name="T10" fmla="*/ 14 w 368"/>
                <a:gd name="T11" fmla="*/ 158 h 576"/>
                <a:gd name="T12" fmla="*/ 2 w 368"/>
                <a:gd name="T13" fmla="*/ 286 h 576"/>
                <a:gd name="T14" fmla="*/ 0 w 368"/>
                <a:gd name="T15" fmla="*/ 418 h 576"/>
                <a:gd name="T16" fmla="*/ 12 w 368"/>
                <a:gd name="T17" fmla="*/ 522 h 576"/>
                <a:gd name="T18" fmla="*/ 30 w 368"/>
                <a:gd name="T19" fmla="*/ 562 h 576"/>
                <a:gd name="T20" fmla="*/ 54 w 368"/>
                <a:gd name="T21" fmla="*/ 548 h 576"/>
                <a:gd name="T22" fmla="*/ 76 w 368"/>
                <a:gd name="T23" fmla="*/ 540 h 576"/>
                <a:gd name="T24" fmla="*/ 130 w 368"/>
                <a:gd name="T25" fmla="*/ 536 h 576"/>
                <a:gd name="T26" fmla="*/ 122 w 368"/>
                <a:gd name="T27" fmla="*/ 448 h 576"/>
                <a:gd name="T28" fmla="*/ 122 w 368"/>
                <a:gd name="T29" fmla="*/ 356 h 576"/>
                <a:gd name="T30" fmla="*/ 128 w 368"/>
                <a:gd name="T31" fmla="*/ 332 h 576"/>
                <a:gd name="T32" fmla="*/ 138 w 368"/>
                <a:gd name="T33" fmla="*/ 336 h 576"/>
                <a:gd name="T34" fmla="*/ 148 w 368"/>
                <a:gd name="T35" fmla="*/ 356 h 576"/>
                <a:gd name="T36" fmla="*/ 170 w 368"/>
                <a:gd name="T37" fmla="*/ 480 h 576"/>
                <a:gd name="T38" fmla="*/ 174 w 368"/>
                <a:gd name="T39" fmla="*/ 540 h 576"/>
                <a:gd name="T40" fmla="*/ 204 w 368"/>
                <a:gd name="T41" fmla="*/ 544 h 576"/>
                <a:gd name="T42" fmla="*/ 262 w 368"/>
                <a:gd name="T43" fmla="*/ 556 h 576"/>
                <a:gd name="T44" fmla="*/ 350 w 368"/>
                <a:gd name="T45" fmla="*/ 550 h 576"/>
                <a:gd name="T46" fmla="*/ 366 w 368"/>
                <a:gd name="T47" fmla="*/ 474 h 576"/>
                <a:gd name="T48" fmla="*/ 366 w 368"/>
                <a:gd name="T49" fmla="*/ 398 h 576"/>
                <a:gd name="T50" fmla="*/ 354 w 368"/>
                <a:gd name="T51" fmla="*/ 322 h 576"/>
                <a:gd name="T52" fmla="*/ 306 w 368"/>
                <a:gd name="T53" fmla="*/ 186 h 576"/>
                <a:gd name="T54" fmla="*/ 246 w 368"/>
                <a:gd name="T55" fmla="*/ 80 h 576"/>
                <a:gd name="T56" fmla="*/ 188 w 368"/>
                <a:gd name="T57" fmla="*/ 0 h 576"/>
                <a:gd name="T58" fmla="*/ 164 w 368"/>
                <a:gd name="T59" fmla="*/ 104 h 576"/>
                <a:gd name="T60" fmla="*/ 164 w 368"/>
                <a:gd name="T61" fmla="*/ 104 h 576"/>
                <a:gd name="T62" fmla="*/ 174 w 368"/>
                <a:gd name="T63" fmla="*/ 124 h 576"/>
                <a:gd name="T64" fmla="*/ 174 w 368"/>
                <a:gd name="T65" fmla="*/ 124 h 576"/>
                <a:gd name="T66" fmla="*/ 200 w 368"/>
                <a:gd name="T67" fmla="*/ 214 h 576"/>
                <a:gd name="T68" fmla="*/ 200 w 368"/>
                <a:gd name="T69" fmla="*/ 214 h 576"/>
                <a:gd name="T70" fmla="*/ 190 w 368"/>
                <a:gd name="T71" fmla="*/ 176 h 576"/>
                <a:gd name="T72" fmla="*/ 190 w 368"/>
                <a:gd name="T73" fmla="*/ 176 h 576"/>
                <a:gd name="T74" fmla="*/ 222 w 368"/>
                <a:gd name="T75" fmla="*/ 404 h 576"/>
                <a:gd name="T76" fmla="*/ 222 w 368"/>
                <a:gd name="T77" fmla="*/ 404 h 576"/>
                <a:gd name="T78" fmla="*/ 208 w 368"/>
                <a:gd name="T79" fmla="*/ 526 h 576"/>
                <a:gd name="T80" fmla="*/ 208 w 368"/>
                <a:gd name="T81" fmla="*/ 526 h 576"/>
                <a:gd name="T82" fmla="*/ 212 w 368"/>
                <a:gd name="T83" fmla="*/ 506 h 576"/>
                <a:gd name="T84" fmla="*/ 212 w 368"/>
                <a:gd name="T85" fmla="*/ 506 h 576"/>
                <a:gd name="T86" fmla="*/ 214 w 368"/>
                <a:gd name="T87" fmla="*/ 484 h 576"/>
                <a:gd name="T88" fmla="*/ 214 w 368"/>
                <a:gd name="T89" fmla="*/ 484 h 576"/>
                <a:gd name="T90" fmla="*/ 218 w 368"/>
                <a:gd name="T91" fmla="*/ 460 h 576"/>
                <a:gd name="T92" fmla="*/ 218 w 368"/>
                <a:gd name="T93" fmla="*/ 460 h 576"/>
                <a:gd name="T94" fmla="*/ 220 w 368"/>
                <a:gd name="T95" fmla="*/ 434 h 576"/>
                <a:gd name="T96" fmla="*/ 220 w 368"/>
                <a:gd name="T97" fmla="*/ 434 h 576"/>
                <a:gd name="T98" fmla="*/ 208 w 368"/>
                <a:gd name="T99" fmla="*/ 250 h 576"/>
                <a:gd name="T100" fmla="*/ 208 w 368"/>
                <a:gd name="T101" fmla="*/ 250 h 576"/>
                <a:gd name="T102" fmla="*/ 214 w 368"/>
                <a:gd name="T103" fmla="*/ 284 h 576"/>
                <a:gd name="T104" fmla="*/ 214 w 368"/>
                <a:gd name="T105" fmla="*/ 284 h 576"/>
                <a:gd name="T106" fmla="*/ 218 w 368"/>
                <a:gd name="T107" fmla="*/ 318 h 576"/>
                <a:gd name="T108" fmla="*/ 218 w 368"/>
                <a:gd name="T109" fmla="*/ 318 h 576"/>
                <a:gd name="T110" fmla="*/ 220 w 368"/>
                <a:gd name="T111" fmla="*/ 350 h 576"/>
                <a:gd name="T112" fmla="*/ 220 w 368"/>
                <a:gd name="T113" fmla="*/ 35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8" h="576">
                  <a:moveTo>
                    <a:pt x="188" y="0"/>
                  </a:moveTo>
                  <a:lnTo>
                    <a:pt x="188" y="0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144" y="58"/>
                  </a:lnTo>
                  <a:lnTo>
                    <a:pt x="144" y="58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36" y="60"/>
                  </a:lnTo>
                  <a:lnTo>
                    <a:pt x="28" y="88"/>
                  </a:lnTo>
                  <a:lnTo>
                    <a:pt x="20" y="120"/>
                  </a:lnTo>
                  <a:lnTo>
                    <a:pt x="14" y="158"/>
                  </a:lnTo>
                  <a:lnTo>
                    <a:pt x="8" y="198"/>
                  </a:lnTo>
                  <a:lnTo>
                    <a:pt x="4" y="242"/>
                  </a:lnTo>
                  <a:lnTo>
                    <a:pt x="2" y="286"/>
                  </a:lnTo>
                  <a:lnTo>
                    <a:pt x="0" y="330"/>
                  </a:lnTo>
                  <a:lnTo>
                    <a:pt x="0" y="374"/>
                  </a:lnTo>
                  <a:lnTo>
                    <a:pt x="0" y="418"/>
                  </a:lnTo>
                  <a:lnTo>
                    <a:pt x="2" y="456"/>
                  </a:lnTo>
                  <a:lnTo>
                    <a:pt x="6" y="492"/>
                  </a:lnTo>
                  <a:lnTo>
                    <a:pt x="12" y="522"/>
                  </a:lnTo>
                  <a:lnTo>
                    <a:pt x="20" y="546"/>
                  </a:lnTo>
                  <a:lnTo>
                    <a:pt x="26" y="554"/>
                  </a:lnTo>
                  <a:lnTo>
                    <a:pt x="30" y="562"/>
                  </a:lnTo>
                  <a:lnTo>
                    <a:pt x="30" y="562"/>
                  </a:lnTo>
                  <a:lnTo>
                    <a:pt x="42" y="554"/>
                  </a:lnTo>
                  <a:lnTo>
                    <a:pt x="54" y="548"/>
                  </a:lnTo>
                  <a:lnTo>
                    <a:pt x="66" y="542"/>
                  </a:lnTo>
                  <a:lnTo>
                    <a:pt x="76" y="540"/>
                  </a:lnTo>
                  <a:lnTo>
                    <a:pt x="76" y="540"/>
                  </a:lnTo>
                  <a:lnTo>
                    <a:pt x="98" y="536"/>
                  </a:lnTo>
                  <a:lnTo>
                    <a:pt x="114" y="534"/>
                  </a:lnTo>
                  <a:lnTo>
                    <a:pt x="130" y="536"/>
                  </a:lnTo>
                  <a:lnTo>
                    <a:pt x="130" y="536"/>
                  </a:lnTo>
                  <a:lnTo>
                    <a:pt x="126" y="496"/>
                  </a:lnTo>
                  <a:lnTo>
                    <a:pt x="122" y="448"/>
                  </a:lnTo>
                  <a:lnTo>
                    <a:pt x="120" y="386"/>
                  </a:lnTo>
                  <a:lnTo>
                    <a:pt x="120" y="386"/>
                  </a:lnTo>
                  <a:lnTo>
                    <a:pt x="122" y="356"/>
                  </a:lnTo>
                  <a:lnTo>
                    <a:pt x="124" y="340"/>
                  </a:lnTo>
                  <a:lnTo>
                    <a:pt x="126" y="336"/>
                  </a:lnTo>
                  <a:lnTo>
                    <a:pt x="128" y="332"/>
                  </a:lnTo>
                  <a:lnTo>
                    <a:pt x="130" y="332"/>
                  </a:lnTo>
                  <a:lnTo>
                    <a:pt x="134" y="332"/>
                  </a:lnTo>
                  <a:lnTo>
                    <a:pt x="138" y="336"/>
                  </a:lnTo>
                  <a:lnTo>
                    <a:pt x="144" y="344"/>
                  </a:lnTo>
                  <a:lnTo>
                    <a:pt x="148" y="356"/>
                  </a:lnTo>
                  <a:lnTo>
                    <a:pt x="148" y="356"/>
                  </a:lnTo>
                  <a:lnTo>
                    <a:pt x="156" y="388"/>
                  </a:lnTo>
                  <a:lnTo>
                    <a:pt x="162" y="420"/>
                  </a:lnTo>
                  <a:lnTo>
                    <a:pt x="170" y="480"/>
                  </a:lnTo>
                  <a:lnTo>
                    <a:pt x="174" y="524"/>
                  </a:lnTo>
                  <a:lnTo>
                    <a:pt x="174" y="540"/>
                  </a:lnTo>
                  <a:lnTo>
                    <a:pt x="174" y="540"/>
                  </a:lnTo>
                  <a:lnTo>
                    <a:pt x="182" y="540"/>
                  </a:lnTo>
                  <a:lnTo>
                    <a:pt x="204" y="544"/>
                  </a:lnTo>
                  <a:lnTo>
                    <a:pt x="204" y="544"/>
                  </a:lnTo>
                  <a:lnTo>
                    <a:pt x="228" y="548"/>
                  </a:lnTo>
                  <a:lnTo>
                    <a:pt x="262" y="556"/>
                  </a:lnTo>
                  <a:lnTo>
                    <a:pt x="262" y="556"/>
                  </a:lnTo>
                  <a:lnTo>
                    <a:pt x="340" y="576"/>
                  </a:lnTo>
                  <a:lnTo>
                    <a:pt x="340" y="576"/>
                  </a:lnTo>
                  <a:lnTo>
                    <a:pt x="350" y="550"/>
                  </a:lnTo>
                  <a:lnTo>
                    <a:pt x="358" y="524"/>
                  </a:lnTo>
                  <a:lnTo>
                    <a:pt x="362" y="500"/>
                  </a:lnTo>
                  <a:lnTo>
                    <a:pt x="366" y="474"/>
                  </a:lnTo>
                  <a:lnTo>
                    <a:pt x="368" y="448"/>
                  </a:lnTo>
                  <a:lnTo>
                    <a:pt x="368" y="422"/>
                  </a:lnTo>
                  <a:lnTo>
                    <a:pt x="366" y="398"/>
                  </a:lnTo>
                  <a:lnTo>
                    <a:pt x="364" y="372"/>
                  </a:lnTo>
                  <a:lnTo>
                    <a:pt x="360" y="348"/>
                  </a:lnTo>
                  <a:lnTo>
                    <a:pt x="354" y="322"/>
                  </a:lnTo>
                  <a:lnTo>
                    <a:pt x="340" y="276"/>
                  </a:lnTo>
                  <a:lnTo>
                    <a:pt x="324" y="230"/>
                  </a:lnTo>
                  <a:lnTo>
                    <a:pt x="306" y="186"/>
                  </a:lnTo>
                  <a:lnTo>
                    <a:pt x="286" y="148"/>
                  </a:lnTo>
                  <a:lnTo>
                    <a:pt x="266" y="112"/>
                  </a:lnTo>
                  <a:lnTo>
                    <a:pt x="246" y="80"/>
                  </a:lnTo>
                  <a:lnTo>
                    <a:pt x="226" y="52"/>
                  </a:lnTo>
                  <a:lnTo>
                    <a:pt x="198" y="14"/>
                  </a:lnTo>
                  <a:lnTo>
                    <a:pt x="188" y="0"/>
                  </a:lnTo>
                  <a:lnTo>
                    <a:pt x="188" y="0"/>
                  </a:lnTo>
                  <a:close/>
                  <a:moveTo>
                    <a:pt x="164" y="104"/>
                  </a:moveTo>
                  <a:lnTo>
                    <a:pt x="164" y="104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64" y="104"/>
                  </a:lnTo>
                  <a:lnTo>
                    <a:pt x="164" y="104"/>
                  </a:lnTo>
                  <a:close/>
                  <a:moveTo>
                    <a:pt x="174" y="124"/>
                  </a:moveTo>
                  <a:lnTo>
                    <a:pt x="174" y="124"/>
                  </a:lnTo>
                  <a:lnTo>
                    <a:pt x="180" y="142"/>
                  </a:lnTo>
                  <a:lnTo>
                    <a:pt x="180" y="142"/>
                  </a:lnTo>
                  <a:lnTo>
                    <a:pt x="174" y="124"/>
                  </a:lnTo>
                  <a:lnTo>
                    <a:pt x="174" y="124"/>
                  </a:lnTo>
                  <a:close/>
                  <a:moveTo>
                    <a:pt x="200" y="214"/>
                  </a:moveTo>
                  <a:lnTo>
                    <a:pt x="200" y="214"/>
                  </a:lnTo>
                  <a:lnTo>
                    <a:pt x="204" y="232"/>
                  </a:lnTo>
                  <a:lnTo>
                    <a:pt x="204" y="232"/>
                  </a:lnTo>
                  <a:lnTo>
                    <a:pt x="200" y="214"/>
                  </a:lnTo>
                  <a:lnTo>
                    <a:pt x="200" y="214"/>
                  </a:lnTo>
                  <a:close/>
                  <a:moveTo>
                    <a:pt x="190" y="176"/>
                  </a:moveTo>
                  <a:lnTo>
                    <a:pt x="190" y="176"/>
                  </a:lnTo>
                  <a:lnTo>
                    <a:pt x="196" y="194"/>
                  </a:lnTo>
                  <a:lnTo>
                    <a:pt x="196" y="194"/>
                  </a:lnTo>
                  <a:lnTo>
                    <a:pt x="190" y="176"/>
                  </a:lnTo>
                  <a:lnTo>
                    <a:pt x="190" y="176"/>
                  </a:lnTo>
                  <a:close/>
                  <a:moveTo>
                    <a:pt x="222" y="404"/>
                  </a:moveTo>
                  <a:lnTo>
                    <a:pt x="222" y="404"/>
                  </a:lnTo>
                  <a:lnTo>
                    <a:pt x="222" y="392"/>
                  </a:lnTo>
                  <a:lnTo>
                    <a:pt x="222" y="392"/>
                  </a:lnTo>
                  <a:lnTo>
                    <a:pt x="222" y="404"/>
                  </a:lnTo>
                  <a:lnTo>
                    <a:pt x="222" y="404"/>
                  </a:lnTo>
                  <a:close/>
                  <a:moveTo>
                    <a:pt x="208" y="526"/>
                  </a:moveTo>
                  <a:lnTo>
                    <a:pt x="208" y="526"/>
                  </a:lnTo>
                  <a:lnTo>
                    <a:pt x="210" y="520"/>
                  </a:lnTo>
                  <a:lnTo>
                    <a:pt x="210" y="520"/>
                  </a:lnTo>
                  <a:lnTo>
                    <a:pt x="208" y="526"/>
                  </a:lnTo>
                  <a:lnTo>
                    <a:pt x="208" y="526"/>
                  </a:lnTo>
                  <a:close/>
                  <a:moveTo>
                    <a:pt x="212" y="506"/>
                  </a:moveTo>
                  <a:lnTo>
                    <a:pt x="212" y="506"/>
                  </a:lnTo>
                  <a:lnTo>
                    <a:pt x="212" y="498"/>
                  </a:lnTo>
                  <a:lnTo>
                    <a:pt x="212" y="498"/>
                  </a:lnTo>
                  <a:lnTo>
                    <a:pt x="212" y="506"/>
                  </a:lnTo>
                  <a:lnTo>
                    <a:pt x="212" y="506"/>
                  </a:lnTo>
                  <a:close/>
                  <a:moveTo>
                    <a:pt x="214" y="484"/>
                  </a:moveTo>
                  <a:lnTo>
                    <a:pt x="214" y="484"/>
                  </a:lnTo>
                  <a:lnTo>
                    <a:pt x="216" y="474"/>
                  </a:lnTo>
                  <a:lnTo>
                    <a:pt x="216" y="474"/>
                  </a:lnTo>
                  <a:lnTo>
                    <a:pt x="214" y="484"/>
                  </a:lnTo>
                  <a:lnTo>
                    <a:pt x="214" y="484"/>
                  </a:lnTo>
                  <a:close/>
                  <a:moveTo>
                    <a:pt x="218" y="460"/>
                  </a:moveTo>
                  <a:lnTo>
                    <a:pt x="218" y="460"/>
                  </a:lnTo>
                  <a:lnTo>
                    <a:pt x="218" y="448"/>
                  </a:lnTo>
                  <a:lnTo>
                    <a:pt x="218" y="448"/>
                  </a:lnTo>
                  <a:lnTo>
                    <a:pt x="218" y="460"/>
                  </a:lnTo>
                  <a:lnTo>
                    <a:pt x="218" y="460"/>
                  </a:lnTo>
                  <a:close/>
                  <a:moveTo>
                    <a:pt x="220" y="434"/>
                  </a:moveTo>
                  <a:lnTo>
                    <a:pt x="220" y="434"/>
                  </a:lnTo>
                  <a:lnTo>
                    <a:pt x="220" y="422"/>
                  </a:lnTo>
                  <a:lnTo>
                    <a:pt x="220" y="422"/>
                  </a:lnTo>
                  <a:lnTo>
                    <a:pt x="220" y="434"/>
                  </a:lnTo>
                  <a:lnTo>
                    <a:pt x="220" y="434"/>
                  </a:lnTo>
                  <a:close/>
                  <a:moveTo>
                    <a:pt x="208" y="250"/>
                  </a:moveTo>
                  <a:lnTo>
                    <a:pt x="208" y="250"/>
                  </a:lnTo>
                  <a:lnTo>
                    <a:pt x="212" y="266"/>
                  </a:lnTo>
                  <a:lnTo>
                    <a:pt x="212" y="266"/>
                  </a:lnTo>
                  <a:lnTo>
                    <a:pt x="208" y="250"/>
                  </a:lnTo>
                  <a:lnTo>
                    <a:pt x="208" y="250"/>
                  </a:lnTo>
                  <a:close/>
                  <a:moveTo>
                    <a:pt x="214" y="284"/>
                  </a:moveTo>
                  <a:lnTo>
                    <a:pt x="214" y="284"/>
                  </a:lnTo>
                  <a:lnTo>
                    <a:pt x="216" y="300"/>
                  </a:lnTo>
                  <a:lnTo>
                    <a:pt x="216" y="300"/>
                  </a:lnTo>
                  <a:lnTo>
                    <a:pt x="214" y="284"/>
                  </a:lnTo>
                  <a:lnTo>
                    <a:pt x="214" y="284"/>
                  </a:lnTo>
                  <a:close/>
                  <a:moveTo>
                    <a:pt x="218" y="318"/>
                  </a:moveTo>
                  <a:lnTo>
                    <a:pt x="218" y="318"/>
                  </a:lnTo>
                  <a:lnTo>
                    <a:pt x="220" y="334"/>
                  </a:lnTo>
                  <a:lnTo>
                    <a:pt x="220" y="334"/>
                  </a:lnTo>
                  <a:lnTo>
                    <a:pt x="218" y="318"/>
                  </a:lnTo>
                  <a:lnTo>
                    <a:pt x="218" y="318"/>
                  </a:lnTo>
                  <a:close/>
                  <a:moveTo>
                    <a:pt x="220" y="350"/>
                  </a:moveTo>
                  <a:lnTo>
                    <a:pt x="220" y="350"/>
                  </a:lnTo>
                  <a:lnTo>
                    <a:pt x="222" y="364"/>
                  </a:lnTo>
                  <a:lnTo>
                    <a:pt x="222" y="364"/>
                  </a:lnTo>
                  <a:lnTo>
                    <a:pt x="220" y="350"/>
                  </a:lnTo>
                  <a:lnTo>
                    <a:pt x="220" y="3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250">
              <a:extLst>
                <a:ext uri="{FF2B5EF4-FFF2-40B4-BE49-F238E27FC236}">
                  <a16:creationId xmlns:a16="http://schemas.microsoft.com/office/drawing/2014/main" id="{C39ECDE8-ED41-4A3C-9EA2-7F036B27F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343" y="5187574"/>
              <a:ext cx="135919" cy="503269"/>
            </a:xfrm>
            <a:custGeom>
              <a:avLst/>
              <a:gdLst>
                <a:gd name="T0" fmla="*/ 22 w 148"/>
                <a:gd name="T1" fmla="*/ 0 h 548"/>
                <a:gd name="T2" fmla="*/ 22 w 148"/>
                <a:gd name="T3" fmla="*/ 0 h 548"/>
                <a:gd name="T4" fmla="*/ 0 w 148"/>
                <a:gd name="T5" fmla="*/ 6 h 548"/>
                <a:gd name="T6" fmla="*/ 0 w 148"/>
                <a:gd name="T7" fmla="*/ 6 h 548"/>
                <a:gd name="T8" fmla="*/ 22 w 148"/>
                <a:gd name="T9" fmla="*/ 48 h 548"/>
                <a:gd name="T10" fmla="*/ 40 w 148"/>
                <a:gd name="T11" fmla="*/ 90 h 548"/>
                <a:gd name="T12" fmla="*/ 56 w 148"/>
                <a:gd name="T13" fmla="*/ 132 h 548"/>
                <a:gd name="T14" fmla="*/ 70 w 148"/>
                <a:gd name="T15" fmla="*/ 172 h 548"/>
                <a:gd name="T16" fmla="*/ 80 w 148"/>
                <a:gd name="T17" fmla="*/ 210 h 548"/>
                <a:gd name="T18" fmla="*/ 88 w 148"/>
                <a:gd name="T19" fmla="*/ 248 h 548"/>
                <a:gd name="T20" fmla="*/ 94 w 148"/>
                <a:gd name="T21" fmla="*/ 286 h 548"/>
                <a:gd name="T22" fmla="*/ 98 w 148"/>
                <a:gd name="T23" fmla="*/ 320 h 548"/>
                <a:gd name="T24" fmla="*/ 100 w 148"/>
                <a:gd name="T25" fmla="*/ 354 h 548"/>
                <a:gd name="T26" fmla="*/ 100 w 148"/>
                <a:gd name="T27" fmla="*/ 386 h 548"/>
                <a:gd name="T28" fmla="*/ 98 w 148"/>
                <a:gd name="T29" fmla="*/ 416 h 548"/>
                <a:gd name="T30" fmla="*/ 96 w 148"/>
                <a:gd name="T31" fmla="*/ 444 h 548"/>
                <a:gd name="T32" fmla="*/ 90 w 148"/>
                <a:gd name="T33" fmla="*/ 494 h 548"/>
                <a:gd name="T34" fmla="*/ 82 w 148"/>
                <a:gd name="T35" fmla="*/ 536 h 548"/>
                <a:gd name="T36" fmla="*/ 82 w 148"/>
                <a:gd name="T37" fmla="*/ 536 h 548"/>
                <a:gd name="T38" fmla="*/ 106 w 148"/>
                <a:gd name="T39" fmla="*/ 540 h 548"/>
                <a:gd name="T40" fmla="*/ 140 w 148"/>
                <a:gd name="T41" fmla="*/ 548 h 548"/>
                <a:gd name="T42" fmla="*/ 140 w 148"/>
                <a:gd name="T43" fmla="*/ 548 h 548"/>
                <a:gd name="T44" fmla="*/ 146 w 148"/>
                <a:gd name="T45" fmla="*/ 500 h 548"/>
                <a:gd name="T46" fmla="*/ 148 w 148"/>
                <a:gd name="T47" fmla="*/ 446 h 548"/>
                <a:gd name="T48" fmla="*/ 148 w 148"/>
                <a:gd name="T49" fmla="*/ 416 h 548"/>
                <a:gd name="T50" fmla="*/ 146 w 148"/>
                <a:gd name="T51" fmla="*/ 384 h 548"/>
                <a:gd name="T52" fmla="*/ 144 w 148"/>
                <a:gd name="T53" fmla="*/ 352 h 548"/>
                <a:gd name="T54" fmla="*/ 138 w 148"/>
                <a:gd name="T55" fmla="*/ 318 h 548"/>
                <a:gd name="T56" fmla="*/ 132 w 148"/>
                <a:gd name="T57" fmla="*/ 282 h 548"/>
                <a:gd name="T58" fmla="*/ 124 w 148"/>
                <a:gd name="T59" fmla="*/ 246 h 548"/>
                <a:gd name="T60" fmla="*/ 114 w 148"/>
                <a:gd name="T61" fmla="*/ 206 h 548"/>
                <a:gd name="T62" fmla="*/ 100 w 148"/>
                <a:gd name="T63" fmla="*/ 168 h 548"/>
                <a:gd name="T64" fmla="*/ 84 w 148"/>
                <a:gd name="T65" fmla="*/ 128 h 548"/>
                <a:gd name="T66" fmla="*/ 66 w 148"/>
                <a:gd name="T67" fmla="*/ 86 h 548"/>
                <a:gd name="T68" fmla="*/ 46 w 148"/>
                <a:gd name="T69" fmla="*/ 44 h 548"/>
                <a:gd name="T70" fmla="*/ 22 w 148"/>
                <a:gd name="T71" fmla="*/ 0 h 548"/>
                <a:gd name="T72" fmla="*/ 22 w 148"/>
                <a:gd name="T73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548">
                  <a:moveTo>
                    <a:pt x="22" y="0"/>
                  </a:moveTo>
                  <a:lnTo>
                    <a:pt x="2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2" y="48"/>
                  </a:lnTo>
                  <a:lnTo>
                    <a:pt x="40" y="90"/>
                  </a:lnTo>
                  <a:lnTo>
                    <a:pt x="56" y="132"/>
                  </a:lnTo>
                  <a:lnTo>
                    <a:pt x="70" y="172"/>
                  </a:lnTo>
                  <a:lnTo>
                    <a:pt x="80" y="210"/>
                  </a:lnTo>
                  <a:lnTo>
                    <a:pt x="88" y="248"/>
                  </a:lnTo>
                  <a:lnTo>
                    <a:pt x="94" y="286"/>
                  </a:lnTo>
                  <a:lnTo>
                    <a:pt x="98" y="320"/>
                  </a:lnTo>
                  <a:lnTo>
                    <a:pt x="100" y="354"/>
                  </a:lnTo>
                  <a:lnTo>
                    <a:pt x="100" y="386"/>
                  </a:lnTo>
                  <a:lnTo>
                    <a:pt x="98" y="416"/>
                  </a:lnTo>
                  <a:lnTo>
                    <a:pt x="96" y="444"/>
                  </a:lnTo>
                  <a:lnTo>
                    <a:pt x="90" y="494"/>
                  </a:lnTo>
                  <a:lnTo>
                    <a:pt x="82" y="536"/>
                  </a:lnTo>
                  <a:lnTo>
                    <a:pt x="82" y="536"/>
                  </a:lnTo>
                  <a:lnTo>
                    <a:pt x="106" y="540"/>
                  </a:lnTo>
                  <a:lnTo>
                    <a:pt x="140" y="548"/>
                  </a:lnTo>
                  <a:lnTo>
                    <a:pt x="140" y="548"/>
                  </a:lnTo>
                  <a:lnTo>
                    <a:pt x="146" y="500"/>
                  </a:lnTo>
                  <a:lnTo>
                    <a:pt x="148" y="446"/>
                  </a:lnTo>
                  <a:lnTo>
                    <a:pt x="148" y="416"/>
                  </a:lnTo>
                  <a:lnTo>
                    <a:pt x="146" y="384"/>
                  </a:lnTo>
                  <a:lnTo>
                    <a:pt x="144" y="352"/>
                  </a:lnTo>
                  <a:lnTo>
                    <a:pt x="138" y="318"/>
                  </a:lnTo>
                  <a:lnTo>
                    <a:pt x="132" y="282"/>
                  </a:lnTo>
                  <a:lnTo>
                    <a:pt x="124" y="246"/>
                  </a:lnTo>
                  <a:lnTo>
                    <a:pt x="114" y="206"/>
                  </a:lnTo>
                  <a:lnTo>
                    <a:pt x="100" y="168"/>
                  </a:lnTo>
                  <a:lnTo>
                    <a:pt x="84" y="128"/>
                  </a:lnTo>
                  <a:lnTo>
                    <a:pt x="66" y="86"/>
                  </a:lnTo>
                  <a:lnTo>
                    <a:pt x="46" y="44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251">
              <a:extLst>
                <a:ext uri="{FF2B5EF4-FFF2-40B4-BE49-F238E27FC236}">
                  <a16:creationId xmlns:a16="http://schemas.microsoft.com/office/drawing/2014/main" id="{923BF161-0FB1-42F5-BCFD-B22E2DA6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547" y="5180227"/>
              <a:ext cx="205716" cy="528984"/>
            </a:xfrm>
            <a:custGeom>
              <a:avLst/>
              <a:gdLst>
                <a:gd name="T0" fmla="*/ 44 w 224"/>
                <a:gd name="T1" fmla="*/ 0 h 576"/>
                <a:gd name="T2" fmla="*/ 44 w 224"/>
                <a:gd name="T3" fmla="*/ 0 h 576"/>
                <a:gd name="T4" fmla="*/ 0 w 224"/>
                <a:gd name="T5" fmla="*/ 8 h 576"/>
                <a:gd name="T6" fmla="*/ 0 w 224"/>
                <a:gd name="T7" fmla="*/ 8 h 576"/>
                <a:gd name="T8" fmla="*/ 24 w 224"/>
                <a:gd name="T9" fmla="*/ 52 h 576"/>
                <a:gd name="T10" fmla="*/ 44 w 224"/>
                <a:gd name="T11" fmla="*/ 94 h 576"/>
                <a:gd name="T12" fmla="*/ 62 w 224"/>
                <a:gd name="T13" fmla="*/ 136 h 576"/>
                <a:gd name="T14" fmla="*/ 78 w 224"/>
                <a:gd name="T15" fmla="*/ 176 h 576"/>
                <a:gd name="T16" fmla="*/ 92 w 224"/>
                <a:gd name="T17" fmla="*/ 214 h 576"/>
                <a:gd name="T18" fmla="*/ 102 w 224"/>
                <a:gd name="T19" fmla="*/ 254 h 576"/>
                <a:gd name="T20" fmla="*/ 110 w 224"/>
                <a:gd name="T21" fmla="*/ 290 h 576"/>
                <a:gd name="T22" fmla="*/ 116 w 224"/>
                <a:gd name="T23" fmla="*/ 326 h 576"/>
                <a:gd name="T24" fmla="*/ 122 w 224"/>
                <a:gd name="T25" fmla="*/ 360 h 576"/>
                <a:gd name="T26" fmla="*/ 124 w 224"/>
                <a:gd name="T27" fmla="*/ 392 h 576"/>
                <a:gd name="T28" fmla="*/ 126 w 224"/>
                <a:gd name="T29" fmla="*/ 424 h 576"/>
                <a:gd name="T30" fmla="*/ 126 w 224"/>
                <a:gd name="T31" fmla="*/ 454 h 576"/>
                <a:gd name="T32" fmla="*/ 124 w 224"/>
                <a:gd name="T33" fmla="*/ 508 h 576"/>
                <a:gd name="T34" fmla="*/ 118 w 224"/>
                <a:gd name="T35" fmla="*/ 556 h 576"/>
                <a:gd name="T36" fmla="*/ 118 w 224"/>
                <a:gd name="T37" fmla="*/ 556 h 576"/>
                <a:gd name="T38" fmla="*/ 196 w 224"/>
                <a:gd name="T39" fmla="*/ 576 h 576"/>
                <a:gd name="T40" fmla="*/ 196 w 224"/>
                <a:gd name="T41" fmla="*/ 576 h 576"/>
                <a:gd name="T42" fmla="*/ 206 w 224"/>
                <a:gd name="T43" fmla="*/ 550 h 576"/>
                <a:gd name="T44" fmla="*/ 214 w 224"/>
                <a:gd name="T45" fmla="*/ 524 h 576"/>
                <a:gd name="T46" fmla="*/ 218 w 224"/>
                <a:gd name="T47" fmla="*/ 500 h 576"/>
                <a:gd name="T48" fmla="*/ 222 w 224"/>
                <a:gd name="T49" fmla="*/ 474 h 576"/>
                <a:gd name="T50" fmla="*/ 224 w 224"/>
                <a:gd name="T51" fmla="*/ 448 h 576"/>
                <a:gd name="T52" fmla="*/ 224 w 224"/>
                <a:gd name="T53" fmla="*/ 422 h 576"/>
                <a:gd name="T54" fmla="*/ 222 w 224"/>
                <a:gd name="T55" fmla="*/ 398 h 576"/>
                <a:gd name="T56" fmla="*/ 220 w 224"/>
                <a:gd name="T57" fmla="*/ 372 h 576"/>
                <a:gd name="T58" fmla="*/ 216 w 224"/>
                <a:gd name="T59" fmla="*/ 348 h 576"/>
                <a:gd name="T60" fmla="*/ 210 w 224"/>
                <a:gd name="T61" fmla="*/ 322 h 576"/>
                <a:gd name="T62" fmla="*/ 196 w 224"/>
                <a:gd name="T63" fmla="*/ 276 h 576"/>
                <a:gd name="T64" fmla="*/ 180 w 224"/>
                <a:gd name="T65" fmla="*/ 230 h 576"/>
                <a:gd name="T66" fmla="*/ 162 w 224"/>
                <a:gd name="T67" fmla="*/ 186 h 576"/>
                <a:gd name="T68" fmla="*/ 142 w 224"/>
                <a:gd name="T69" fmla="*/ 148 h 576"/>
                <a:gd name="T70" fmla="*/ 122 w 224"/>
                <a:gd name="T71" fmla="*/ 112 h 576"/>
                <a:gd name="T72" fmla="*/ 102 w 224"/>
                <a:gd name="T73" fmla="*/ 80 h 576"/>
                <a:gd name="T74" fmla="*/ 82 w 224"/>
                <a:gd name="T75" fmla="*/ 52 h 576"/>
                <a:gd name="T76" fmla="*/ 54 w 224"/>
                <a:gd name="T77" fmla="*/ 14 h 576"/>
                <a:gd name="T78" fmla="*/ 44 w 224"/>
                <a:gd name="T79" fmla="*/ 0 h 576"/>
                <a:gd name="T80" fmla="*/ 44 w 224"/>
                <a:gd name="T8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576">
                  <a:moveTo>
                    <a:pt x="44" y="0"/>
                  </a:moveTo>
                  <a:lnTo>
                    <a:pt x="4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4" y="52"/>
                  </a:lnTo>
                  <a:lnTo>
                    <a:pt x="44" y="94"/>
                  </a:lnTo>
                  <a:lnTo>
                    <a:pt x="62" y="136"/>
                  </a:lnTo>
                  <a:lnTo>
                    <a:pt x="78" y="176"/>
                  </a:lnTo>
                  <a:lnTo>
                    <a:pt x="92" y="214"/>
                  </a:lnTo>
                  <a:lnTo>
                    <a:pt x="102" y="254"/>
                  </a:lnTo>
                  <a:lnTo>
                    <a:pt x="110" y="290"/>
                  </a:lnTo>
                  <a:lnTo>
                    <a:pt x="116" y="326"/>
                  </a:lnTo>
                  <a:lnTo>
                    <a:pt x="122" y="360"/>
                  </a:lnTo>
                  <a:lnTo>
                    <a:pt x="124" y="392"/>
                  </a:lnTo>
                  <a:lnTo>
                    <a:pt x="126" y="424"/>
                  </a:lnTo>
                  <a:lnTo>
                    <a:pt x="126" y="454"/>
                  </a:lnTo>
                  <a:lnTo>
                    <a:pt x="124" y="508"/>
                  </a:lnTo>
                  <a:lnTo>
                    <a:pt x="118" y="556"/>
                  </a:lnTo>
                  <a:lnTo>
                    <a:pt x="118" y="556"/>
                  </a:lnTo>
                  <a:lnTo>
                    <a:pt x="196" y="576"/>
                  </a:lnTo>
                  <a:lnTo>
                    <a:pt x="196" y="576"/>
                  </a:lnTo>
                  <a:lnTo>
                    <a:pt x="206" y="550"/>
                  </a:lnTo>
                  <a:lnTo>
                    <a:pt x="214" y="524"/>
                  </a:lnTo>
                  <a:lnTo>
                    <a:pt x="218" y="500"/>
                  </a:lnTo>
                  <a:lnTo>
                    <a:pt x="222" y="474"/>
                  </a:lnTo>
                  <a:lnTo>
                    <a:pt x="224" y="448"/>
                  </a:lnTo>
                  <a:lnTo>
                    <a:pt x="224" y="422"/>
                  </a:lnTo>
                  <a:lnTo>
                    <a:pt x="222" y="398"/>
                  </a:lnTo>
                  <a:lnTo>
                    <a:pt x="220" y="372"/>
                  </a:lnTo>
                  <a:lnTo>
                    <a:pt x="216" y="348"/>
                  </a:lnTo>
                  <a:lnTo>
                    <a:pt x="210" y="322"/>
                  </a:lnTo>
                  <a:lnTo>
                    <a:pt x="196" y="276"/>
                  </a:lnTo>
                  <a:lnTo>
                    <a:pt x="180" y="230"/>
                  </a:lnTo>
                  <a:lnTo>
                    <a:pt x="162" y="186"/>
                  </a:lnTo>
                  <a:lnTo>
                    <a:pt x="142" y="148"/>
                  </a:lnTo>
                  <a:lnTo>
                    <a:pt x="122" y="112"/>
                  </a:lnTo>
                  <a:lnTo>
                    <a:pt x="102" y="80"/>
                  </a:lnTo>
                  <a:lnTo>
                    <a:pt x="82" y="52"/>
                  </a:lnTo>
                  <a:lnTo>
                    <a:pt x="54" y="1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 252">
              <a:extLst>
                <a:ext uri="{FF2B5EF4-FFF2-40B4-BE49-F238E27FC236}">
                  <a16:creationId xmlns:a16="http://schemas.microsoft.com/office/drawing/2014/main" id="{042D1B8C-1C01-4CD5-B3AE-704497526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301" y="5193084"/>
              <a:ext cx="152450" cy="503269"/>
            </a:xfrm>
            <a:custGeom>
              <a:avLst/>
              <a:gdLst>
                <a:gd name="T0" fmla="*/ 166 w 166"/>
                <a:gd name="T1" fmla="*/ 92 h 548"/>
                <a:gd name="T2" fmla="*/ 166 w 166"/>
                <a:gd name="T3" fmla="*/ 92 h 548"/>
                <a:gd name="T4" fmla="*/ 146 w 166"/>
                <a:gd name="T5" fmla="*/ 46 h 548"/>
                <a:gd name="T6" fmla="*/ 122 w 166"/>
                <a:gd name="T7" fmla="*/ 0 h 548"/>
                <a:gd name="T8" fmla="*/ 122 w 166"/>
                <a:gd name="T9" fmla="*/ 0 h 548"/>
                <a:gd name="T10" fmla="*/ 56 w 166"/>
                <a:gd name="T11" fmla="*/ 14 h 548"/>
                <a:gd name="T12" fmla="*/ 56 w 166"/>
                <a:gd name="T13" fmla="*/ 14 h 548"/>
                <a:gd name="T14" fmla="*/ 50 w 166"/>
                <a:gd name="T15" fmla="*/ 20 h 548"/>
                <a:gd name="T16" fmla="*/ 46 w 166"/>
                <a:gd name="T17" fmla="*/ 26 h 548"/>
                <a:gd name="T18" fmla="*/ 36 w 166"/>
                <a:gd name="T19" fmla="*/ 46 h 548"/>
                <a:gd name="T20" fmla="*/ 28 w 166"/>
                <a:gd name="T21" fmla="*/ 74 h 548"/>
                <a:gd name="T22" fmla="*/ 20 w 166"/>
                <a:gd name="T23" fmla="*/ 106 h 548"/>
                <a:gd name="T24" fmla="*/ 14 w 166"/>
                <a:gd name="T25" fmla="*/ 144 h 548"/>
                <a:gd name="T26" fmla="*/ 8 w 166"/>
                <a:gd name="T27" fmla="*/ 184 h 548"/>
                <a:gd name="T28" fmla="*/ 4 w 166"/>
                <a:gd name="T29" fmla="*/ 228 h 548"/>
                <a:gd name="T30" fmla="*/ 2 w 166"/>
                <a:gd name="T31" fmla="*/ 272 h 548"/>
                <a:gd name="T32" fmla="*/ 0 w 166"/>
                <a:gd name="T33" fmla="*/ 316 h 548"/>
                <a:gd name="T34" fmla="*/ 0 w 166"/>
                <a:gd name="T35" fmla="*/ 360 h 548"/>
                <a:gd name="T36" fmla="*/ 0 w 166"/>
                <a:gd name="T37" fmla="*/ 404 h 548"/>
                <a:gd name="T38" fmla="*/ 2 w 166"/>
                <a:gd name="T39" fmla="*/ 442 h 548"/>
                <a:gd name="T40" fmla="*/ 6 w 166"/>
                <a:gd name="T41" fmla="*/ 478 h 548"/>
                <a:gd name="T42" fmla="*/ 12 w 166"/>
                <a:gd name="T43" fmla="*/ 508 h 548"/>
                <a:gd name="T44" fmla="*/ 20 w 166"/>
                <a:gd name="T45" fmla="*/ 532 h 548"/>
                <a:gd name="T46" fmla="*/ 26 w 166"/>
                <a:gd name="T47" fmla="*/ 540 h 548"/>
                <a:gd name="T48" fmla="*/ 30 w 166"/>
                <a:gd name="T49" fmla="*/ 548 h 548"/>
                <a:gd name="T50" fmla="*/ 30 w 166"/>
                <a:gd name="T51" fmla="*/ 548 h 548"/>
                <a:gd name="T52" fmla="*/ 42 w 166"/>
                <a:gd name="T53" fmla="*/ 540 h 548"/>
                <a:gd name="T54" fmla="*/ 54 w 166"/>
                <a:gd name="T55" fmla="*/ 534 h 548"/>
                <a:gd name="T56" fmla="*/ 66 w 166"/>
                <a:gd name="T57" fmla="*/ 528 h 548"/>
                <a:gd name="T58" fmla="*/ 76 w 166"/>
                <a:gd name="T59" fmla="*/ 526 h 548"/>
                <a:gd name="T60" fmla="*/ 76 w 166"/>
                <a:gd name="T61" fmla="*/ 526 h 548"/>
                <a:gd name="T62" fmla="*/ 70 w 166"/>
                <a:gd name="T63" fmla="*/ 486 h 548"/>
                <a:gd name="T64" fmla="*/ 66 w 166"/>
                <a:gd name="T65" fmla="*/ 440 h 548"/>
                <a:gd name="T66" fmla="*/ 64 w 166"/>
                <a:gd name="T67" fmla="*/ 388 h 548"/>
                <a:gd name="T68" fmla="*/ 66 w 166"/>
                <a:gd name="T69" fmla="*/ 360 h 548"/>
                <a:gd name="T70" fmla="*/ 68 w 166"/>
                <a:gd name="T71" fmla="*/ 332 h 548"/>
                <a:gd name="T72" fmla="*/ 74 w 166"/>
                <a:gd name="T73" fmla="*/ 304 h 548"/>
                <a:gd name="T74" fmla="*/ 80 w 166"/>
                <a:gd name="T75" fmla="*/ 274 h 548"/>
                <a:gd name="T76" fmla="*/ 88 w 166"/>
                <a:gd name="T77" fmla="*/ 244 h 548"/>
                <a:gd name="T78" fmla="*/ 98 w 166"/>
                <a:gd name="T79" fmla="*/ 212 h 548"/>
                <a:gd name="T80" fmla="*/ 112 w 166"/>
                <a:gd name="T81" fmla="*/ 182 h 548"/>
                <a:gd name="T82" fmla="*/ 126 w 166"/>
                <a:gd name="T83" fmla="*/ 152 h 548"/>
                <a:gd name="T84" fmla="*/ 144 w 166"/>
                <a:gd name="T85" fmla="*/ 122 h 548"/>
                <a:gd name="T86" fmla="*/ 166 w 166"/>
                <a:gd name="T87" fmla="*/ 92 h 548"/>
                <a:gd name="T88" fmla="*/ 166 w 166"/>
                <a:gd name="T89" fmla="*/ 92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548">
                  <a:moveTo>
                    <a:pt x="166" y="92"/>
                  </a:moveTo>
                  <a:lnTo>
                    <a:pt x="166" y="92"/>
                  </a:lnTo>
                  <a:lnTo>
                    <a:pt x="146" y="4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0" y="20"/>
                  </a:lnTo>
                  <a:lnTo>
                    <a:pt x="46" y="26"/>
                  </a:lnTo>
                  <a:lnTo>
                    <a:pt x="36" y="46"/>
                  </a:lnTo>
                  <a:lnTo>
                    <a:pt x="28" y="74"/>
                  </a:lnTo>
                  <a:lnTo>
                    <a:pt x="20" y="106"/>
                  </a:lnTo>
                  <a:lnTo>
                    <a:pt x="14" y="144"/>
                  </a:lnTo>
                  <a:lnTo>
                    <a:pt x="8" y="184"/>
                  </a:lnTo>
                  <a:lnTo>
                    <a:pt x="4" y="228"/>
                  </a:lnTo>
                  <a:lnTo>
                    <a:pt x="2" y="272"/>
                  </a:lnTo>
                  <a:lnTo>
                    <a:pt x="0" y="316"/>
                  </a:lnTo>
                  <a:lnTo>
                    <a:pt x="0" y="360"/>
                  </a:lnTo>
                  <a:lnTo>
                    <a:pt x="0" y="404"/>
                  </a:lnTo>
                  <a:lnTo>
                    <a:pt x="2" y="442"/>
                  </a:lnTo>
                  <a:lnTo>
                    <a:pt x="6" y="478"/>
                  </a:lnTo>
                  <a:lnTo>
                    <a:pt x="12" y="508"/>
                  </a:lnTo>
                  <a:lnTo>
                    <a:pt x="20" y="532"/>
                  </a:lnTo>
                  <a:lnTo>
                    <a:pt x="26" y="540"/>
                  </a:lnTo>
                  <a:lnTo>
                    <a:pt x="30" y="548"/>
                  </a:lnTo>
                  <a:lnTo>
                    <a:pt x="30" y="548"/>
                  </a:lnTo>
                  <a:lnTo>
                    <a:pt x="42" y="540"/>
                  </a:lnTo>
                  <a:lnTo>
                    <a:pt x="54" y="534"/>
                  </a:lnTo>
                  <a:lnTo>
                    <a:pt x="66" y="528"/>
                  </a:lnTo>
                  <a:lnTo>
                    <a:pt x="76" y="526"/>
                  </a:lnTo>
                  <a:lnTo>
                    <a:pt x="76" y="526"/>
                  </a:lnTo>
                  <a:lnTo>
                    <a:pt x="70" y="486"/>
                  </a:lnTo>
                  <a:lnTo>
                    <a:pt x="66" y="440"/>
                  </a:lnTo>
                  <a:lnTo>
                    <a:pt x="64" y="388"/>
                  </a:lnTo>
                  <a:lnTo>
                    <a:pt x="66" y="360"/>
                  </a:lnTo>
                  <a:lnTo>
                    <a:pt x="68" y="332"/>
                  </a:lnTo>
                  <a:lnTo>
                    <a:pt x="74" y="304"/>
                  </a:lnTo>
                  <a:lnTo>
                    <a:pt x="80" y="274"/>
                  </a:lnTo>
                  <a:lnTo>
                    <a:pt x="88" y="244"/>
                  </a:lnTo>
                  <a:lnTo>
                    <a:pt x="98" y="212"/>
                  </a:lnTo>
                  <a:lnTo>
                    <a:pt x="112" y="182"/>
                  </a:lnTo>
                  <a:lnTo>
                    <a:pt x="126" y="152"/>
                  </a:lnTo>
                  <a:lnTo>
                    <a:pt x="144" y="122"/>
                  </a:lnTo>
                  <a:lnTo>
                    <a:pt x="166" y="92"/>
                  </a:lnTo>
                  <a:lnTo>
                    <a:pt x="166" y="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253">
              <a:extLst>
                <a:ext uri="{FF2B5EF4-FFF2-40B4-BE49-F238E27FC236}">
                  <a16:creationId xmlns:a16="http://schemas.microsoft.com/office/drawing/2014/main" id="{2CE55031-1156-4097-B678-76FABB5F1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6729" y="4983695"/>
              <a:ext cx="213063" cy="196532"/>
            </a:xfrm>
            <a:custGeom>
              <a:avLst/>
              <a:gdLst>
                <a:gd name="T0" fmla="*/ 206 w 232"/>
                <a:gd name="T1" fmla="*/ 52 h 214"/>
                <a:gd name="T2" fmla="*/ 204 w 232"/>
                <a:gd name="T3" fmla="*/ 42 h 214"/>
                <a:gd name="T4" fmla="*/ 192 w 232"/>
                <a:gd name="T5" fmla="*/ 26 h 214"/>
                <a:gd name="T6" fmla="*/ 184 w 232"/>
                <a:gd name="T7" fmla="*/ 20 h 214"/>
                <a:gd name="T8" fmla="*/ 156 w 232"/>
                <a:gd name="T9" fmla="*/ 6 h 214"/>
                <a:gd name="T10" fmla="*/ 124 w 232"/>
                <a:gd name="T11" fmla="*/ 0 h 214"/>
                <a:gd name="T12" fmla="*/ 106 w 232"/>
                <a:gd name="T13" fmla="*/ 2 h 214"/>
                <a:gd name="T14" fmla="*/ 62 w 232"/>
                <a:gd name="T15" fmla="*/ 12 h 214"/>
                <a:gd name="T16" fmla="*/ 50 w 232"/>
                <a:gd name="T17" fmla="*/ 14 h 214"/>
                <a:gd name="T18" fmla="*/ 58 w 232"/>
                <a:gd name="T19" fmla="*/ 36 h 214"/>
                <a:gd name="T20" fmla="*/ 50 w 232"/>
                <a:gd name="T21" fmla="*/ 14 h 214"/>
                <a:gd name="T22" fmla="*/ 24 w 232"/>
                <a:gd name="T23" fmla="*/ 28 h 214"/>
                <a:gd name="T24" fmla="*/ 6 w 232"/>
                <a:gd name="T25" fmla="*/ 48 h 214"/>
                <a:gd name="T26" fmla="*/ 2 w 232"/>
                <a:gd name="T27" fmla="*/ 58 h 214"/>
                <a:gd name="T28" fmla="*/ 0 w 232"/>
                <a:gd name="T29" fmla="*/ 80 h 214"/>
                <a:gd name="T30" fmla="*/ 24 w 232"/>
                <a:gd name="T31" fmla="*/ 164 h 214"/>
                <a:gd name="T32" fmla="*/ 30 w 232"/>
                <a:gd name="T33" fmla="*/ 176 h 214"/>
                <a:gd name="T34" fmla="*/ 48 w 232"/>
                <a:gd name="T35" fmla="*/ 196 h 214"/>
                <a:gd name="T36" fmla="*/ 76 w 232"/>
                <a:gd name="T37" fmla="*/ 210 h 214"/>
                <a:gd name="T38" fmla="*/ 108 w 232"/>
                <a:gd name="T39" fmla="*/ 214 h 214"/>
                <a:gd name="T40" fmla="*/ 140 w 232"/>
                <a:gd name="T41" fmla="*/ 208 h 214"/>
                <a:gd name="T42" fmla="*/ 168 w 232"/>
                <a:gd name="T43" fmla="*/ 204 h 214"/>
                <a:gd name="T44" fmla="*/ 192 w 232"/>
                <a:gd name="T45" fmla="*/ 194 h 214"/>
                <a:gd name="T46" fmla="*/ 202 w 232"/>
                <a:gd name="T47" fmla="*/ 188 h 214"/>
                <a:gd name="T48" fmla="*/ 220 w 232"/>
                <a:gd name="T49" fmla="*/ 174 h 214"/>
                <a:gd name="T50" fmla="*/ 228 w 232"/>
                <a:gd name="T51" fmla="*/ 154 h 214"/>
                <a:gd name="T52" fmla="*/ 232 w 232"/>
                <a:gd name="T53" fmla="*/ 134 h 214"/>
                <a:gd name="T54" fmla="*/ 228 w 232"/>
                <a:gd name="T55" fmla="*/ 124 h 214"/>
                <a:gd name="T56" fmla="*/ 140 w 232"/>
                <a:gd name="T57" fmla="*/ 158 h 214"/>
                <a:gd name="T58" fmla="*/ 126 w 232"/>
                <a:gd name="T59" fmla="*/ 144 h 214"/>
                <a:gd name="T60" fmla="*/ 140 w 232"/>
                <a:gd name="T61" fmla="*/ 158 h 214"/>
                <a:gd name="T62" fmla="*/ 116 w 232"/>
                <a:gd name="T63" fmla="*/ 136 h 214"/>
                <a:gd name="T64" fmla="*/ 106 w 232"/>
                <a:gd name="T65" fmla="*/ 122 h 214"/>
                <a:gd name="T66" fmla="*/ 116 w 232"/>
                <a:gd name="T67" fmla="*/ 136 h 214"/>
                <a:gd name="T68" fmla="*/ 68 w 232"/>
                <a:gd name="T69" fmla="*/ 60 h 214"/>
                <a:gd name="T70" fmla="*/ 60 w 232"/>
                <a:gd name="T71" fmla="*/ 42 h 214"/>
                <a:gd name="T72" fmla="*/ 68 w 232"/>
                <a:gd name="T73" fmla="*/ 60 h 214"/>
                <a:gd name="T74" fmla="*/ 98 w 232"/>
                <a:gd name="T75" fmla="*/ 112 h 214"/>
                <a:gd name="T76" fmla="*/ 86 w 232"/>
                <a:gd name="T77" fmla="*/ 94 h 214"/>
                <a:gd name="T78" fmla="*/ 98 w 232"/>
                <a:gd name="T79" fmla="*/ 112 h 214"/>
                <a:gd name="T80" fmla="*/ 82 w 232"/>
                <a:gd name="T81" fmla="*/ 86 h 214"/>
                <a:gd name="T82" fmla="*/ 72 w 232"/>
                <a:gd name="T83" fmla="*/ 68 h 214"/>
                <a:gd name="T84" fmla="*/ 82 w 232"/>
                <a:gd name="T85" fmla="*/ 86 h 214"/>
                <a:gd name="T86" fmla="*/ 152 w 232"/>
                <a:gd name="T87" fmla="*/ 168 h 214"/>
                <a:gd name="T88" fmla="*/ 164 w 232"/>
                <a:gd name="T89" fmla="*/ 178 h 214"/>
                <a:gd name="T90" fmla="*/ 152 w 232"/>
                <a:gd name="T91" fmla="*/ 16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2" h="214">
                  <a:moveTo>
                    <a:pt x="228" y="124"/>
                  </a:moveTo>
                  <a:lnTo>
                    <a:pt x="206" y="52"/>
                  </a:lnTo>
                  <a:lnTo>
                    <a:pt x="206" y="52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2" y="26"/>
                  </a:lnTo>
                  <a:lnTo>
                    <a:pt x="184" y="20"/>
                  </a:lnTo>
                  <a:lnTo>
                    <a:pt x="184" y="20"/>
                  </a:lnTo>
                  <a:lnTo>
                    <a:pt x="172" y="12"/>
                  </a:lnTo>
                  <a:lnTo>
                    <a:pt x="156" y="6"/>
                  </a:lnTo>
                  <a:lnTo>
                    <a:pt x="140" y="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06" y="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6" y="20"/>
                  </a:lnTo>
                  <a:lnTo>
                    <a:pt x="24" y="28"/>
                  </a:lnTo>
                  <a:lnTo>
                    <a:pt x="14" y="3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2" y="58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2" y="90"/>
                  </a:lnTo>
                  <a:lnTo>
                    <a:pt x="24" y="164"/>
                  </a:lnTo>
                  <a:lnTo>
                    <a:pt x="24" y="164"/>
                  </a:lnTo>
                  <a:lnTo>
                    <a:pt x="30" y="176"/>
                  </a:lnTo>
                  <a:lnTo>
                    <a:pt x="38" y="186"/>
                  </a:lnTo>
                  <a:lnTo>
                    <a:pt x="48" y="196"/>
                  </a:lnTo>
                  <a:lnTo>
                    <a:pt x="62" y="204"/>
                  </a:lnTo>
                  <a:lnTo>
                    <a:pt x="76" y="210"/>
                  </a:lnTo>
                  <a:lnTo>
                    <a:pt x="90" y="212"/>
                  </a:lnTo>
                  <a:lnTo>
                    <a:pt x="108" y="214"/>
                  </a:lnTo>
                  <a:lnTo>
                    <a:pt x="124" y="212"/>
                  </a:lnTo>
                  <a:lnTo>
                    <a:pt x="140" y="208"/>
                  </a:lnTo>
                  <a:lnTo>
                    <a:pt x="168" y="204"/>
                  </a:lnTo>
                  <a:lnTo>
                    <a:pt x="168" y="204"/>
                  </a:lnTo>
                  <a:lnTo>
                    <a:pt x="180" y="200"/>
                  </a:lnTo>
                  <a:lnTo>
                    <a:pt x="192" y="194"/>
                  </a:lnTo>
                  <a:lnTo>
                    <a:pt x="192" y="194"/>
                  </a:lnTo>
                  <a:lnTo>
                    <a:pt x="202" y="188"/>
                  </a:lnTo>
                  <a:lnTo>
                    <a:pt x="212" y="182"/>
                  </a:lnTo>
                  <a:lnTo>
                    <a:pt x="220" y="174"/>
                  </a:lnTo>
                  <a:lnTo>
                    <a:pt x="224" y="164"/>
                  </a:lnTo>
                  <a:lnTo>
                    <a:pt x="228" y="154"/>
                  </a:lnTo>
                  <a:lnTo>
                    <a:pt x="230" y="144"/>
                  </a:lnTo>
                  <a:lnTo>
                    <a:pt x="232" y="134"/>
                  </a:lnTo>
                  <a:lnTo>
                    <a:pt x="228" y="124"/>
                  </a:lnTo>
                  <a:lnTo>
                    <a:pt x="228" y="124"/>
                  </a:lnTo>
                  <a:close/>
                  <a:moveTo>
                    <a:pt x="140" y="158"/>
                  </a:moveTo>
                  <a:lnTo>
                    <a:pt x="140" y="158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40" y="158"/>
                  </a:lnTo>
                  <a:lnTo>
                    <a:pt x="140" y="158"/>
                  </a:lnTo>
                  <a:close/>
                  <a:moveTo>
                    <a:pt x="116" y="136"/>
                  </a:moveTo>
                  <a:lnTo>
                    <a:pt x="116" y="136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16" y="136"/>
                  </a:lnTo>
                  <a:lnTo>
                    <a:pt x="116" y="136"/>
                  </a:lnTo>
                  <a:close/>
                  <a:moveTo>
                    <a:pt x="68" y="60"/>
                  </a:moveTo>
                  <a:lnTo>
                    <a:pt x="68" y="60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8" y="60"/>
                  </a:lnTo>
                  <a:lnTo>
                    <a:pt x="68" y="60"/>
                  </a:lnTo>
                  <a:close/>
                  <a:moveTo>
                    <a:pt x="98" y="112"/>
                  </a:moveTo>
                  <a:lnTo>
                    <a:pt x="98" y="112"/>
                  </a:lnTo>
                  <a:lnTo>
                    <a:pt x="86" y="94"/>
                  </a:lnTo>
                  <a:lnTo>
                    <a:pt x="86" y="94"/>
                  </a:lnTo>
                  <a:lnTo>
                    <a:pt x="98" y="112"/>
                  </a:lnTo>
                  <a:lnTo>
                    <a:pt x="98" y="112"/>
                  </a:lnTo>
                  <a:close/>
                  <a:moveTo>
                    <a:pt x="82" y="86"/>
                  </a:moveTo>
                  <a:lnTo>
                    <a:pt x="82" y="86"/>
                  </a:lnTo>
                  <a:lnTo>
                    <a:pt x="72" y="68"/>
                  </a:lnTo>
                  <a:lnTo>
                    <a:pt x="72" y="68"/>
                  </a:lnTo>
                  <a:lnTo>
                    <a:pt x="82" y="86"/>
                  </a:lnTo>
                  <a:lnTo>
                    <a:pt x="82" y="86"/>
                  </a:lnTo>
                  <a:close/>
                  <a:moveTo>
                    <a:pt x="152" y="168"/>
                  </a:moveTo>
                  <a:lnTo>
                    <a:pt x="152" y="168"/>
                  </a:lnTo>
                  <a:lnTo>
                    <a:pt x="164" y="178"/>
                  </a:lnTo>
                  <a:lnTo>
                    <a:pt x="164" y="178"/>
                  </a:lnTo>
                  <a:lnTo>
                    <a:pt x="152" y="168"/>
                  </a:lnTo>
                  <a:lnTo>
                    <a:pt x="152" y="16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254">
              <a:extLst>
                <a:ext uri="{FF2B5EF4-FFF2-40B4-BE49-F238E27FC236}">
                  <a16:creationId xmlns:a16="http://schemas.microsoft.com/office/drawing/2014/main" id="{B2E90BB6-9D1F-443C-8257-A1B04EE86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729" y="5027777"/>
              <a:ext cx="128572" cy="152450"/>
            </a:xfrm>
            <a:custGeom>
              <a:avLst/>
              <a:gdLst>
                <a:gd name="T0" fmla="*/ 2 w 140"/>
                <a:gd name="T1" fmla="*/ 42 h 166"/>
                <a:gd name="T2" fmla="*/ 24 w 140"/>
                <a:gd name="T3" fmla="*/ 116 h 166"/>
                <a:gd name="T4" fmla="*/ 24 w 140"/>
                <a:gd name="T5" fmla="*/ 116 h 166"/>
                <a:gd name="T6" fmla="*/ 30 w 140"/>
                <a:gd name="T7" fmla="*/ 128 h 166"/>
                <a:gd name="T8" fmla="*/ 38 w 140"/>
                <a:gd name="T9" fmla="*/ 138 h 166"/>
                <a:gd name="T10" fmla="*/ 48 w 140"/>
                <a:gd name="T11" fmla="*/ 148 h 166"/>
                <a:gd name="T12" fmla="*/ 62 w 140"/>
                <a:gd name="T13" fmla="*/ 156 h 166"/>
                <a:gd name="T14" fmla="*/ 76 w 140"/>
                <a:gd name="T15" fmla="*/ 162 h 166"/>
                <a:gd name="T16" fmla="*/ 90 w 140"/>
                <a:gd name="T17" fmla="*/ 164 h 166"/>
                <a:gd name="T18" fmla="*/ 108 w 140"/>
                <a:gd name="T19" fmla="*/ 166 h 166"/>
                <a:gd name="T20" fmla="*/ 124 w 140"/>
                <a:gd name="T21" fmla="*/ 164 h 166"/>
                <a:gd name="T22" fmla="*/ 140 w 140"/>
                <a:gd name="T23" fmla="*/ 160 h 166"/>
                <a:gd name="T24" fmla="*/ 140 w 140"/>
                <a:gd name="T25" fmla="*/ 160 h 166"/>
                <a:gd name="T26" fmla="*/ 112 w 140"/>
                <a:gd name="T27" fmla="*/ 144 h 166"/>
                <a:gd name="T28" fmla="*/ 88 w 140"/>
                <a:gd name="T29" fmla="*/ 126 h 166"/>
                <a:gd name="T30" fmla="*/ 68 w 140"/>
                <a:gd name="T31" fmla="*/ 106 h 166"/>
                <a:gd name="T32" fmla="*/ 50 w 140"/>
                <a:gd name="T33" fmla="*/ 84 h 166"/>
                <a:gd name="T34" fmla="*/ 36 w 140"/>
                <a:gd name="T35" fmla="*/ 62 h 166"/>
                <a:gd name="T36" fmla="*/ 24 w 140"/>
                <a:gd name="T37" fmla="*/ 40 h 166"/>
                <a:gd name="T38" fmla="*/ 14 w 140"/>
                <a:gd name="T39" fmla="*/ 20 h 166"/>
                <a:gd name="T40" fmla="*/ 6 w 140"/>
                <a:gd name="T41" fmla="*/ 0 h 166"/>
                <a:gd name="T42" fmla="*/ 6 w 140"/>
                <a:gd name="T43" fmla="*/ 0 h 166"/>
                <a:gd name="T44" fmla="*/ 2 w 140"/>
                <a:gd name="T45" fmla="*/ 10 h 166"/>
                <a:gd name="T46" fmla="*/ 0 w 140"/>
                <a:gd name="T47" fmla="*/ 20 h 166"/>
                <a:gd name="T48" fmla="*/ 0 w 140"/>
                <a:gd name="T49" fmla="*/ 32 h 166"/>
                <a:gd name="T50" fmla="*/ 2 w 140"/>
                <a:gd name="T51" fmla="*/ 42 h 166"/>
                <a:gd name="T52" fmla="*/ 2 w 140"/>
                <a:gd name="T53" fmla="*/ 4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0" h="166">
                  <a:moveTo>
                    <a:pt x="2" y="42"/>
                  </a:moveTo>
                  <a:lnTo>
                    <a:pt x="24" y="116"/>
                  </a:lnTo>
                  <a:lnTo>
                    <a:pt x="24" y="116"/>
                  </a:lnTo>
                  <a:lnTo>
                    <a:pt x="30" y="128"/>
                  </a:lnTo>
                  <a:lnTo>
                    <a:pt x="38" y="138"/>
                  </a:lnTo>
                  <a:lnTo>
                    <a:pt x="48" y="148"/>
                  </a:lnTo>
                  <a:lnTo>
                    <a:pt x="62" y="156"/>
                  </a:lnTo>
                  <a:lnTo>
                    <a:pt x="76" y="162"/>
                  </a:lnTo>
                  <a:lnTo>
                    <a:pt x="90" y="164"/>
                  </a:lnTo>
                  <a:lnTo>
                    <a:pt x="108" y="166"/>
                  </a:lnTo>
                  <a:lnTo>
                    <a:pt x="124" y="164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12" y="144"/>
                  </a:lnTo>
                  <a:lnTo>
                    <a:pt x="88" y="126"/>
                  </a:lnTo>
                  <a:lnTo>
                    <a:pt x="68" y="106"/>
                  </a:lnTo>
                  <a:lnTo>
                    <a:pt x="50" y="84"/>
                  </a:lnTo>
                  <a:lnTo>
                    <a:pt x="36" y="62"/>
                  </a:lnTo>
                  <a:lnTo>
                    <a:pt x="24" y="40"/>
                  </a:lnTo>
                  <a:lnTo>
                    <a:pt x="14" y="2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2" y="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255">
              <a:extLst>
                <a:ext uri="{FF2B5EF4-FFF2-40B4-BE49-F238E27FC236}">
                  <a16:creationId xmlns:a16="http://schemas.microsoft.com/office/drawing/2014/main" id="{4058DAFD-F26F-44ED-B276-27925E85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240" y="4996552"/>
              <a:ext cx="170818" cy="178165"/>
            </a:xfrm>
            <a:custGeom>
              <a:avLst/>
              <a:gdLst>
                <a:gd name="T0" fmla="*/ 186 w 186"/>
                <a:gd name="T1" fmla="*/ 180 h 194"/>
                <a:gd name="T2" fmla="*/ 186 w 186"/>
                <a:gd name="T3" fmla="*/ 180 h 194"/>
                <a:gd name="T4" fmla="*/ 170 w 186"/>
                <a:gd name="T5" fmla="*/ 172 h 194"/>
                <a:gd name="T6" fmla="*/ 156 w 186"/>
                <a:gd name="T7" fmla="*/ 162 h 194"/>
                <a:gd name="T8" fmla="*/ 130 w 186"/>
                <a:gd name="T9" fmla="*/ 140 h 194"/>
                <a:gd name="T10" fmla="*/ 106 w 186"/>
                <a:gd name="T11" fmla="*/ 118 h 194"/>
                <a:gd name="T12" fmla="*/ 88 w 186"/>
                <a:gd name="T13" fmla="*/ 94 h 194"/>
                <a:gd name="T14" fmla="*/ 72 w 186"/>
                <a:gd name="T15" fmla="*/ 68 h 194"/>
                <a:gd name="T16" fmla="*/ 60 w 186"/>
                <a:gd name="T17" fmla="*/ 44 h 194"/>
                <a:gd name="T18" fmla="*/ 52 w 186"/>
                <a:gd name="T19" fmla="*/ 22 h 194"/>
                <a:gd name="T20" fmla="*/ 44 w 186"/>
                <a:gd name="T21" fmla="*/ 0 h 194"/>
                <a:gd name="T22" fmla="*/ 44 w 186"/>
                <a:gd name="T23" fmla="*/ 0 h 194"/>
                <a:gd name="T24" fmla="*/ 30 w 186"/>
                <a:gd name="T25" fmla="*/ 6 h 194"/>
                <a:gd name="T26" fmla="*/ 18 w 186"/>
                <a:gd name="T27" fmla="*/ 14 h 194"/>
                <a:gd name="T28" fmla="*/ 8 w 186"/>
                <a:gd name="T29" fmla="*/ 24 h 194"/>
                <a:gd name="T30" fmla="*/ 0 w 186"/>
                <a:gd name="T31" fmla="*/ 34 h 194"/>
                <a:gd name="T32" fmla="*/ 0 w 186"/>
                <a:gd name="T33" fmla="*/ 34 h 194"/>
                <a:gd name="T34" fmla="*/ 8 w 186"/>
                <a:gd name="T35" fmla="*/ 54 h 194"/>
                <a:gd name="T36" fmla="*/ 18 w 186"/>
                <a:gd name="T37" fmla="*/ 74 h 194"/>
                <a:gd name="T38" fmla="*/ 30 w 186"/>
                <a:gd name="T39" fmla="*/ 96 h 194"/>
                <a:gd name="T40" fmla="*/ 44 w 186"/>
                <a:gd name="T41" fmla="*/ 118 h 194"/>
                <a:gd name="T42" fmla="*/ 62 w 186"/>
                <a:gd name="T43" fmla="*/ 140 h 194"/>
                <a:gd name="T44" fmla="*/ 82 w 186"/>
                <a:gd name="T45" fmla="*/ 160 h 194"/>
                <a:gd name="T46" fmla="*/ 106 w 186"/>
                <a:gd name="T47" fmla="*/ 178 h 194"/>
                <a:gd name="T48" fmla="*/ 134 w 186"/>
                <a:gd name="T49" fmla="*/ 194 h 194"/>
                <a:gd name="T50" fmla="*/ 162 w 186"/>
                <a:gd name="T51" fmla="*/ 190 h 194"/>
                <a:gd name="T52" fmla="*/ 162 w 186"/>
                <a:gd name="T53" fmla="*/ 190 h 194"/>
                <a:gd name="T54" fmla="*/ 174 w 186"/>
                <a:gd name="T55" fmla="*/ 186 h 194"/>
                <a:gd name="T56" fmla="*/ 186 w 186"/>
                <a:gd name="T57" fmla="*/ 180 h 194"/>
                <a:gd name="T58" fmla="*/ 186 w 186"/>
                <a:gd name="T59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6" h="194">
                  <a:moveTo>
                    <a:pt x="186" y="180"/>
                  </a:moveTo>
                  <a:lnTo>
                    <a:pt x="186" y="180"/>
                  </a:lnTo>
                  <a:lnTo>
                    <a:pt x="170" y="172"/>
                  </a:lnTo>
                  <a:lnTo>
                    <a:pt x="156" y="162"/>
                  </a:lnTo>
                  <a:lnTo>
                    <a:pt x="130" y="140"/>
                  </a:lnTo>
                  <a:lnTo>
                    <a:pt x="106" y="118"/>
                  </a:lnTo>
                  <a:lnTo>
                    <a:pt x="88" y="94"/>
                  </a:lnTo>
                  <a:lnTo>
                    <a:pt x="72" y="68"/>
                  </a:lnTo>
                  <a:lnTo>
                    <a:pt x="60" y="44"/>
                  </a:lnTo>
                  <a:lnTo>
                    <a:pt x="52" y="2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0" y="6"/>
                  </a:lnTo>
                  <a:lnTo>
                    <a:pt x="18" y="14"/>
                  </a:lnTo>
                  <a:lnTo>
                    <a:pt x="8" y="2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8" y="54"/>
                  </a:lnTo>
                  <a:lnTo>
                    <a:pt x="18" y="74"/>
                  </a:lnTo>
                  <a:lnTo>
                    <a:pt x="30" y="96"/>
                  </a:lnTo>
                  <a:lnTo>
                    <a:pt x="44" y="118"/>
                  </a:lnTo>
                  <a:lnTo>
                    <a:pt x="62" y="140"/>
                  </a:lnTo>
                  <a:lnTo>
                    <a:pt x="82" y="160"/>
                  </a:lnTo>
                  <a:lnTo>
                    <a:pt x="106" y="178"/>
                  </a:lnTo>
                  <a:lnTo>
                    <a:pt x="134" y="194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74" y="186"/>
                  </a:lnTo>
                  <a:lnTo>
                    <a:pt x="186" y="180"/>
                  </a:lnTo>
                  <a:lnTo>
                    <a:pt x="186" y="180"/>
                  </a:ln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id="{84EC0A19-87B6-4E81-A993-04D694E50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567" y="4983695"/>
              <a:ext cx="82654" cy="146940"/>
            </a:xfrm>
            <a:custGeom>
              <a:avLst/>
              <a:gdLst>
                <a:gd name="T0" fmla="*/ 84 w 90"/>
                <a:gd name="T1" fmla="*/ 20 h 160"/>
                <a:gd name="T2" fmla="*/ 84 w 90"/>
                <a:gd name="T3" fmla="*/ 20 h 160"/>
                <a:gd name="T4" fmla="*/ 72 w 90"/>
                <a:gd name="T5" fmla="*/ 12 h 160"/>
                <a:gd name="T6" fmla="*/ 56 w 90"/>
                <a:gd name="T7" fmla="*/ 6 h 160"/>
                <a:gd name="T8" fmla="*/ 40 w 90"/>
                <a:gd name="T9" fmla="*/ 2 h 160"/>
                <a:gd name="T10" fmla="*/ 24 w 90"/>
                <a:gd name="T11" fmla="*/ 0 h 160"/>
                <a:gd name="T12" fmla="*/ 24 w 90"/>
                <a:gd name="T13" fmla="*/ 0 h 160"/>
                <a:gd name="T14" fmla="*/ 28 w 90"/>
                <a:gd name="T15" fmla="*/ 24 h 160"/>
                <a:gd name="T16" fmla="*/ 30 w 90"/>
                <a:gd name="T17" fmla="*/ 44 h 160"/>
                <a:gd name="T18" fmla="*/ 30 w 90"/>
                <a:gd name="T19" fmla="*/ 62 h 160"/>
                <a:gd name="T20" fmla="*/ 26 w 90"/>
                <a:gd name="T21" fmla="*/ 78 h 160"/>
                <a:gd name="T22" fmla="*/ 22 w 90"/>
                <a:gd name="T23" fmla="*/ 90 h 160"/>
                <a:gd name="T24" fmla="*/ 16 w 90"/>
                <a:gd name="T25" fmla="*/ 100 h 160"/>
                <a:gd name="T26" fmla="*/ 8 w 90"/>
                <a:gd name="T27" fmla="*/ 110 h 160"/>
                <a:gd name="T28" fmla="*/ 0 w 90"/>
                <a:gd name="T29" fmla="*/ 116 h 160"/>
                <a:gd name="T30" fmla="*/ 0 w 90"/>
                <a:gd name="T31" fmla="*/ 116 h 160"/>
                <a:gd name="T32" fmla="*/ 20 w 90"/>
                <a:gd name="T33" fmla="*/ 138 h 160"/>
                <a:gd name="T34" fmla="*/ 42 w 90"/>
                <a:gd name="T35" fmla="*/ 160 h 160"/>
                <a:gd name="T36" fmla="*/ 42 w 90"/>
                <a:gd name="T37" fmla="*/ 160 h 160"/>
                <a:gd name="T38" fmla="*/ 52 w 90"/>
                <a:gd name="T39" fmla="*/ 154 h 160"/>
                <a:gd name="T40" fmla="*/ 62 w 90"/>
                <a:gd name="T41" fmla="*/ 146 h 160"/>
                <a:gd name="T42" fmla="*/ 72 w 90"/>
                <a:gd name="T43" fmla="*/ 134 h 160"/>
                <a:gd name="T44" fmla="*/ 80 w 90"/>
                <a:gd name="T45" fmla="*/ 118 h 160"/>
                <a:gd name="T46" fmla="*/ 88 w 90"/>
                <a:gd name="T47" fmla="*/ 100 h 160"/>
                <a:gd name="T48" fmla="*/ 90 w 90"/>
                <a:gd name="T49" fmla="*/ 78 h 160"/>
                <a:gd name="T50" fmla="*/ 90 w 90"/>
                <a:gd name="T51" fmla="*/ 52 h 160"/>
                <a:gd name="T52" fmla="*/ 84 w 90"/>
                <a:gd name="T53" fmla="*/ 20 h 160"/>
                <a:gd name="T54" fmla="*/ 84 w 90"/>
                <a:gd name="T55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160">
                  <a:moveTo>
                    <a:pt x="84" y="20"/>
                  </a:moveTo>
                  <a:lnTo>
                    <a:pt x="84" y="20"/>
                  </a:lnTo>
                  <a:lnTo>
                    <a:pt x="72" y="12"/>
                  </a:lnTo>
                  <a:lnTo>
                    <a:pt x="56" y="6"/>
                  </a:lnTo>
                  <a:lnTo>
                    <a:pt x="40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24"/>
                  </a:lnTo>
                  <a:lnTo>
                    <a:pt x="30" y="44"/>
                  </a:lnTo>
                  <a:lnTo>
                    <a:pt x="30" y="62"/>
                  </a:lnTo>
                  <a:lnTo>
                    <a:pt x="26" y="78"/>
                  </a:lnTo>
                  <a:lnTo>
                    <a:pt x="22" y="90"/>
                  </a:lnTo>
                  <a:lnTo>
                    <a:pt x="16" y="100"/>
                  </a:lnTo>
                  <a:lnTo>
                    <a:pt x="8" y="11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0" y="138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52" y="154"/>
                  </a:lnTo>
                  <a:lnTo>
                    <a:pt x="62" y="146"/>
                  </a:lnTo>
                  <a:lnTo>
                    <a:pt x="72" y="134"/>
                  </a:lnTo>
                  <a:lnTo>
                    <a:pt x="80" y="118"/>
                  </a:lnTo>
                  <a:lnTo>
                    <a:pt x="88" y="100"/>
                  </a:lnTo>
                  <a:lnTo>
                    <a:pt x="90" y="78"/>
                  </a:lnTo>
                  <a:lnTo>
                    <a:pt x="90" y="52"/>
                  </a:lnTo>
                  <a:lnTo>
                    <a:pt x="84" y="20"/>
                  </a:lnTo>
                  <a:lnTo>
                    <a:pt x="84" y="20"/>
                  </a:ln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id="{444D2DCA-61FB-442B-AC0D-41500A4A6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179" y="5150839"/>
              <a:ext cx="150613" cy="45919"/>
            </a:xfrm>
            <a:custGeom>
              <a:avLst/>
              <a:gdLst>
                <a:gd name="T0" fmla="*/ 164 w 164"/>
                <a:gd name="T1" fmla="*/ 8 h 50"/>
                <a:gd name="T2" fmla="*/ 164 w 164"/>
                <a:gd name="T3" fmla="*/ 8 h 50"/>
                <a:gd name="T4" fmla="*/ 164 w 164"/>
                <a:gd name="T5" fmla="*/ 12 h 50"/>
                <a:gd name="T6" fmla="*/ 162 w 164"/>
                <a:gd name="T7" fmla="*/ 16 h 50"/>
                <a:gd name="T8" fmla="*/ 160 w 164"/>
                <a:gd name="T9" fmla="*/ 18 h 50"/>
                <a:gd name="T10" fmla="*/ 156 w 164"/>
                <a:gd name="T11" fmla="*/ 20 h 50"/>
                <a:gd name="T12" fmla="*/ 16 w 164"/>
                <a:gd name="T13" fmla="*/ 50 h 50"/>
                <a:gd name="T14" fmla="*/ 16 w 164"/>
                <a:gd name="T15" fmla="*/ 50 h 50"/>
                <a:gd name="T16" fmla="*/ 10 w 164"/>
                <a:gd name="T17" fmla="*/ 50 h 50"/>
                <a:gd name="T18" fmla="*/ 6 w 164"/>
                <a:gd name="T19" fmla="*/ 50 h 50"/>
                <a:gd name="T20" fmla="*/ 2 w 164"/>
                <a:gd name="T21" fmla="*/ 46 h 50"/>
                <a:gd name="T22" fmla="*/ 0 w 164"/>
                <a:gd name="T23" fmla="*/ 42 h 50"/>
                <a:gd name="T24" fmla="*/ 0 w 164"/>
                <a:gd name="T25" fmla="*/ 42 h 50"/>
                <a:gd name="T26" fmla="*/ 0 w 164"/>
                <a:gd name="T27" fmla="*/ 42 h 50"/>
                <a:gd name="T28" fmla="*/ 0 w 164"/>
                <a:gd name="T29" fmla="*/ 38 h 50"/>
                <a:gd name="T30" fmla="*/ 2 w 164"/>
                <a:gd name="T31" fmla="*/ 36 h 50"/>
                <a:gd name="T32" fmla="*/ 4 w 164"/>
                <a:gd name="T33" fmla="*/ 32 h 50"/>
                <a:gd name="T34" fmla="*/ 8 w 164"/>
                <a:gd name="T35" fmla="*/ 30 h 50"/>
                <a:gd name="T36" fmla="*/ 148 w 164"/>
                <a:gd name="T37" fmla="*/ 0 h 50"/>
                <a:gd name="T38" fmla="*/ 148 w 164"/>
                <a:gd name="T39" fmla="*/ 0 h 50"/>
                <a:gd name="T40" fmla="*/ 154 w 164"/>
                <a:gd name="T41" fmla="*/ 0 h 50"/>
                <a:gd name="T42" fmla="*/ 158 w 164"/>
                <a:gd name="T43" fmla="*/ 2 h 50"/>
                <a:gd name="T44" fmla="*/ 162 w 164"/>
                <a:gd name="T45" fmla="*/ 4 h 50"/>
                <a:gd name="T46" fmla="*/ 164 w 164"/>
                <a:gd name="T47" fmla="*/ 8 h 50"/>
                <a:gd name="T48" fmla="*/ 164 w 164"/>
                <a:gd name="T4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50">
                  <a:moveTo>
                    <a:pt x="164" y="8"/>
                  </a:moveTo>
                  <a:lnTo>
                    <a:pt x="164" y="8"/>
                  </a:lnTo>
                  <a:lnTo>
                    <a:pt x="164" y="12"/>
                  </a:lnTo>
                  <a:lnTo>
                    <a:pt x="162" y="16"/>
                  </a:lnTo>
                  <a:lnTo>
                    <a:pt x="160" y="18"/>
                  </a:lnTo>
                  <a:lnTo>
                    <a:pt x="156" y="2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0"/>
                  </a:lnTo>
                  <a:lnTo>
                    <a:pt x="6" y="50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4" y="32"/>
                  </a:lnTo>
                  <a:lnTo>
                    <a:pt x="8" y="3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4" y="0"/>
                  </a:lnTo>
                  <a:lnTo>
                    <a:pt x="158" y="2"/>
                  </a:lnTo>
                  <a:lnTo>
                    <a:pt x="162" y="4"/>
                  </a:lnTo>
                  <a:lnTo>
                    <a:pt x="164" y="8"/>
                  </a:lnTo>
                  <a:lnTo>
                    <a:pt x="164" y="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C62D9A4F-3418-4875-87E2-D97BE85AE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689" y="5169206"/>
              <a:ext cx="150613" cy="45919"/>
            </a:xfrm>
            <a:custGeom>
              <a:avLst/>
              <a:gdLst>
                <a:gd name="T0" fmla="*/ 164 w 164"/>
                <a:gd name="T1" fmla="*/ 6 h 50"/>
                <a:gd name="T2" fmla="*/ 164 w 164"/>
                <a:gd name="T3" fmla="*/ 6 h 50"/>
                <a:gd name="T4" fmla="*/ 164 w 164"/>
                <a:gd name="T5" fmla="*/ 10 h 50"/>
                <a:gd name="T6" fmla="*/ 164 w 164"/>
                <a:gd name="T7" fmla="*/ 14 h 50"/>
                <a:gd name="T8" fmla="*/ 160 w 164"/>
                <a:gd name="T9" fmla="*/ 18 h 50"/>
                <a:gd name="T10" fmla="*/ 156 w 164"/>
                <a:gd name="T11" fmla="*/ 18 h 50"/>
                <a:gd name="T12" fmla="*/ 16 w 164"/>
                <a:gd name="T13" fmla="*/ 48 h 50"/>
                <a:gd name="T14" fmla="*/ 16 w 164"/>
                <a:gd name="T15" fmla="*/ 48 h 50"/>
                <a:gd name="T16" fmla="*/ 10 w 164"/>
                <a:gd name="T17" fmla="*/ 50 h 50"/>
                <a:gd name="T18" fmla="*/ 6 w 164"/>
                <a:gd name="T19" fmla="*/ 48 h 50"/>
                <a:gd name="T20" fmla="*/ 2 w 164"/>
                <a:gd name="T21" fmla="*/ 46 h 50"/>
                <a:gd name="T22" fmla="*/ 0 w 164"/>
                <a:gd name="T23" fmla="*/ 42 h 50"/>
                <a:gd name="T24" fmla="*/ 0 w 164"/>
                <a:gd name="T25" fmla="*/ 42 h 50"/>
                <a:gd name="T26" fmla="*/ 0 w 164"/>
                <a:gd name="T27" fmla="*/ 42 h 50"/>
                <a:gd name="T28" fmla="*/ 0 w 164"/>
                <a:gd name="T29" fmla="*/ 38 h 50"/>
                <a:gd name="T30" fmla="*/ 2 w 164"/>
                <a:gd name="T31" fmla="*/ 34 h 50"/>
                <a:gd name="T32" fmla="*/ 4 w 164"/>
                <a:gd name="T33" fmla="*/ 32 h 50"/>
                <a:gd name="T34" fmla="*/ 10 w 164"/>
                <a:gd name="T35" fmla="*/ 30 h 50"/>
                <a:gd name="T36" fmla="*/ 148 w 164"/>
                <a:gd name="T37" fmla="*/ 0 h 50"/>
                <a:gd name="T38" fmla="*/ 148 w 164"/>
                <a:gd name="T39" fmla="*/ 0 h 50"/>
                <a:gd name="T40" fmla="*/ 154 w 164"/>
                <a:gd name="T41" fmla="*/ 0 h 50"/>
                <a:gd name="T42" fmla="*/ 158 w 164"/>
                <a:gd name="T43" fmla="*/ 0 h 50"/>
                <a:gd name="T44" fmla="*/ 162 w 164"/>
                <a:gd name="T45" fmla="*/ 2 h 50"/>
                <a:gd name="T46" fmla="*/ 164 w 164"/>
                <a:gd name="T47" fmla="*/ 6 h 50"/>
                <a:gd name="T48" fmla="*/ 164 w 164"/>
                <a:gd name="T49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50">
                  <a:moveTo>
                    <a:pt x="164" y="6"/>
                  </a:moveTo>
                  <a:lnTo>
                    <a:pt x="164" y="6"/>
                  </a:lnTo>
                  <a:lnTo>
                    <a:pt x="164" y="10"/>
                  </a:lnTo>
                  <a:lnTo>
                    <a:pt x="164" y="14"/>
                  </a:lnTo>
                  <a:lnTo>
                    <a:pt x="160" y="18"/>
                  </a:lnTo>
                  <a:lnTo>
                    <a:pt x="156" y="1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50"/>
                  </a:lnTo>
                  <a:lnTo>
                    <a:pt x="6" y="48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32"/>
                  </a:lnTo>
                  <a:lnTo>
                    <a:pt x="10" y="3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4" y="0"/>
                  </a:lnTo>
                  <a:lnTo>
                    <a:pt x="158" y="0"/>
                  </a:lnTo>
                  <a:lnTo>
                    <a:pt x="162" y="2"/>
                  </a:lnTo>
                  <a:lnTo>
                    <a:pt x="164" y="6"/>
                  </a:lnTo>
                  <a:lnTo>
                    <a:pt x="164" y="6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36955074-4906-4C75-AB0C-13057E27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577" y="4711856"/>
              <a:ext cx="123062" cy="78980"/>
            </a:xfrm>
            <a:custGeom>
              <a:avLst/>
              <a:gdLst>
                <a:gd name="T0" fmla="*/ 26 w 134"/>
                <a:gd name="T1" fmla="*/ 86 h 86"/>
                <a:gd name="T2" fmla="*/ 26 w 134"/>
                <a:gd name="T3" fmla="*/ 86 h 86"/>
                <a:gd name="T4" fmla="*/ 22 w 134"/>
                <a:gd name="T5" fmla="*/ 82 h 86"/>
                <a:gd name="T6" fmla="*/ 10 w 134"/>
                <a:gd name="T7" fmla="*/ 74 h 86"/>
                <a:gd name="T8" fmla="*/ 6 w 134"/>
                <a:gd name="T9" fmla="*/ 70 h 86"/>
                <a:gd name="T10" fmla="*/ 2 w 134"/>
                <a:gd name="T11" fmla="*/ 62 h 86"/>
                <a:gd name="T12" fmla="*/ 0 w 134"/>
                <a:gd name="T13" fmla="*/ 54 h 86"/>
                <a:gd name="T14" fmla="*/ 4 w 134"/>
                <a:gd name="T15" fmla="*/ 46 h 86"/>
                <a:gd name="T16" fmla="*/ 4 w 134"/>
                <a:gd name="T17" fmla="*/ 46 h 86"/>
                <a:gd name="T18" fmla="*/ 8 w 134"/>
                <a:gd name="T19" fmla="*/ 42 h 86"/>
                <a:gd name="T20" fmla="*/ 14 w 134"/>
                <a:gd name="T21" fmla="*/ 38 h 86"/>
                <a:gd name="T22" fmla="*/ 30 w 134"/>
                <a:gd name="T23" fmla="*/ 28 h 86"/>
                <a:gd name="T24" fmla="*/ 52 w 134"/>
                <a:gd name="T25" fmla="*/ 20 h 86"/>
                <a:gd name="T26" fmla="*/ 74 w 134"/>
                <a:gd name="T27" fmla="*/ 14 h 86"/>
                <a:gd name="T28" fmla="*/ 116 w 134"/>
                <a:gd name="T29" fmla="*/ 2 h 86"/>
                <a:gd name="T30" fmla="*/ 134 w 134"/>
                <a:gd name="T31" fmla="*/ 0 h 86"/>
                <a:gd name="T32" fmla="*/ 26 w 134"/>
                <a:gd name="T3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86">
                  <a:moveTo>
                    <a:pt x="26" y="86"/>
                  </a:moveTo>
                  <a:lnTo>
                    <a:pt x="26" y="86"/>
                  </a:lnTo>
                  <a:lnTo>
                    <a:pt x="22" y="82"/>
                  </a:lnTo>
                  <a:lnTo>
                    <a:pt x="10" y="74"/>
                  </a:lnTo>
                  <a:lnTo>
                    <a:pt x="6" y="70"/>
                  </a:lnTo>
                  <a:lnTo>
                    <a:pt x="2" y="62"/>
                  </a:lnTo>
                  <a:lnTo>
                    <a:pt x="0" y="54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8" y="42"/>
                  </a:lnTo>
                  <a:lnTo>
                    <a:pt x="14" y="38"/>
                  </a:lnTo>
                  <a:lnTo>
                    <a:pt x="30" y="28"/>
                  </a:lnTo>
                  <a:lnTo>
                    <a:pt x="52" y="20"/>
                  </a:lnTo>
                  <a:lnTo>
                    <a:pt x="74" y="14"/>
                  </a:lnTo>
                  <a:lnTo>
                    <a:pt x="116" y="2"/>
                  </a:lnTo>
                  <a:lnTo>
                    <a:pt x="134" y="0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E0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261">
              <a:extLst>
                <a:ext uri="{FF2B5EF4-FFF2-40B4-BE49-F238E27FC236}">
                  <a16:creationId xmlns:a16="http://schemas.microsoft.com/office/drawing/2014/main" id="{B0773F77-471B-442F-9771-CD5AC900E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064" y="4100218"/>
              <a:ext cx="1175519" cy="1561237"/>
            </a:xfrm>
            <a:custGeom>
              <a:avLst/>
              <a:gdLst>
                <a:gd name="T0" fmla="*/ 714 w 1280"/>
                <a:gd name="T1" fmla="*/ 210 h 1700"/>
                <a:gd name="T2" fmla="*/ 548 w 1280"/>
                <a:gd name="T3" fmla="*/ 516 h 1700"/>
                <a:gd name="T4" fmla="*/ 396 w 1280"/>
                <a:gd name="T5" fmla="*/ 736 h 1700"/>
                <a:gd name="T6" fmla="*/ 258 w 1280"/>
                <a:gd name="T7" fmla="*/ 900 h 1700"/>
                <a:gd name="T8" fmla="*/ 100 w 1280"/>
                <a:gd name="T9" fmla="*/ 1090 h 1700"/>
                <a:gd name="T10" fmla="*/ 32 w 1280"/>
                <a:gd name="T11" fmla="*/ 1192 h 1700"/>
                <a:gd name="T12" fmla="*/ 8 w 1280"/>
                <a:gd name="T13" fmla="*/ 1248 h 1700"/>
                <a:gd name="T14" fmla="*/ 0 w 1280"/>
                <a:gd name="T15" fmla="*/ 1306 h 1700"/>
                <a:gd name="T16" fmla="*/ 2 w 1280"/>
                <a:gd name="T17" fmla="*/ 1366 h 1700"/>
                <a:gd name="T18" fmla="*/ 32 w 1280"/>
                <a:gd name="T19" fmla="*/ 1464 h 1700"/>
                <a:gd name="T20" fmla="*/ 100 w 1280"/>
                <a:gd name="T21" fmla="*/ 1572 h 1700"/>
                <a:gd name="T22" fmla="*/ 192 w 1280"/>
                <a:gd name="T23" fmla="*/ 1654 h 1700"/>
                <a:gd name="T24" fmla="*/ 262 w 1280"/>
                <a:gd name="T25" fmla="*/ 1690 h 1700"/>
                <a:gd name="T26" fmla="*/ 298 w 1280"/>
                <a:gd name="T27" fmla="*/ 1700 h 1700"/>
                <a:gd name="T28" fmla="*/ 206 w 1280"/>
                <a:gd name="T29" fmla="*/ 1648 h 1700"/>
                <a:gd name="T30" fmla="*/ 148 w 1280"/>
                <a:gd name="T31" fmla="*/ 1598 h 1700"/>
                <a:gd name="T32" fmla="*/ 96 w 1280"/>
                <a:gd name="T33" fmla="*/ 1534 h 1700"/>
                <a:gd name="T34" fmla="*/ 60 w 1280"/>
                <a:gd name="T35" fmla="*/ 1454 h 1700"/>
                <a:gd name="T36" fmla="*/ 48 w 1280"/>
                <a:gd name="T37" fmla="*/ 1390 h 1700"/>
                <a:gd name="T38" fmla="*/ 50 w 1280"/>
                <a:gd name="T39" fmla="*/ 1278 h 1700"/>
                <a:gd name="T40" fmla="*/ 82 w 1280"/>
                <a:gd name="T41" fmla="*/ 1202 h 1700"/>
                <a:gd name="T42" fmla="*/ 136 w 1280"/>
                <a:gd name="T43" fmla="*/ 1158 h 1700"/>
                <a:gd name="T44" fmla="*/ 206 w 1280"/>
                <a:gd name="T45" fmla="*/ 1140 h 1700"/>
                <a:gd name="T46" fmla="*/ 286 w 1280"/>
                <a:gd name="T47" fmla="*/ 1148 h 1700"/>
                <a:gd name="T48" fmla="*/ 366 w 1280"/>
                <a:gd name="T49" fmla="*/ 1176 h 1700"/>
                <a:gd name="T50" fmla="*/ 444 w 1280"/>
                <a:gd name="T51" fmla="*/ 1220 h 1700"/>
                <a:gd name="T52" fmla="*/ 508 w 1280"/>
                <a:gd name="T53" fmla="*/ 1278 h 1700"/>
                <a:gd name="T54" fmla="*/ 556 w 1280"/>
                <a:gd name="T55" fmla="*/ 1344 h 1700"/>
                <a:gd name="T56" fmla="*/ 580 w 1280"/>
                <a:gd name="T57" fmla="*/ 1416 h 1700"/>
                <a:gd name="T58" fmla="*/ 578 w 1280"/>
                <a:gd name="T59" fmla="*/ 1466 h 1700"/>
                <a:gd name="T60" fmla="*/ 648 w 1280"/>
                <a:gd name="T61" fmla="*/ 1268 h 1700"/>
                <a:gd name="T62" fmla="*/ 778 w 1280"/>
                <a:gd name="T63" fmla="*/ 992 h 1700"/>
                <a:gd name="T64" fmla="*/ 924 w 1280"/>
                <a:gd name="T65" fmla="*/ 746 h 1700"/>
                <a:gd name="T66" fmla="*/ 1118 w 1280"/>
                <a:gd name="T67" fmla="*/ 462 h 1700"/>
                <a:gd name="T68" fmla="*/ 1280 w 1280"/>
                <a:gd name="T69" fmla="*/ 226 h 1700"/>
                <a:gd name="T70" fmla="*/ 1244 w 1280"/>
                <a:gd name="T71" fmla="*/ 158 h 1700"/>
                <a:gd name="T72" fmla="*/ 1184 w 1280"/>
                <a:gd name="T73" fmla="*/ 82 h 1700"/>
                <a:gd name="T74" fmla="*/ 1122 w 1280"/>
                <a:gd name="T75" fmla="*/ 34 h 1700"/>
                <a:gd name="T76" fmla="*/ 1058 w 1280"/>
                <a:gd name="T77" fmla="*/ 8 h 1700"/>
                <a:gd name="T78" fmla="*/ 996 w 1280"/>
                <a:gd name="T79" fmla="*/ 0 h 1700"/>
                <a:gd name="T80" fmla="*/ 918 w 1280"/>
                <a:gd name="T81" fmla="*/ 10 h 1700"/>
                <a:gd name="T82" fmla="*/ 826 w 1280"/>
                <a:gd name="T83" fmla="*/ 48 h 1700"/>
                <a:gd name="T84" fmla="*/ 772 w 1280"/>
                <a:gd name="T85" fmla="*/ 84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1700">
                  <a:moveTo>
                    <a:pt x="772" y="84"/>
                  </a:moveTo>
                  <a:lnTo>
                    <a:pt x="772" y="84"/>
                  </a:lnTo>
                  <a:lnTo>
                    <a:pt x="714" y="210"/>
                  </a:lnTo>
                  <a:lnTo>
                    <a:pt x="658" y="324"/>
                  </a:lnTo>
                  <a:lnTo>
                    <a:pt x="602" y="426"/>
                  </a:lnTo>
                  <a:lnTo>
                    <a:pt x="548" y="516"/>
                  </a:lnTo>
                  <a:lnTo>
                    <a:pt x="496" y="598"/>
                  </a:lnTo>
                  <a:lnTo>
                    <a:pt x="446" y="670"/>
                  </a:lnTo>
                  <a:lnTo>
                    <a:pt x="396" y="736"/>
                  </a:lnTo>
                  <a:lnTo>
                    <a:pt x="348" y="796"/>
                  </a:lnTo>
                  <a:lnTo>
                    <a:pt x="302" y="850"/>
                  </a:lnTo>
                  <a:lnTo>
                    <a:pt x="258" y="900"/>
                  </a:lnTo>
                  <a:lnTo>
                    <a:pt x="174" y="996"/>
                  </a:lnTo>
                  <a:lnTo>
                    <a:pt x="136" y="1042"/>
                  </a:lnTo>
                  <a:lnTo>
                    <a:pt x="100" y="1090"/>
                  </a:lnTo>
                  <a:lnTo>
                    <a:pt x="64" y="1140"/>
                  </a:lnTo>
                  <a:lnTo>
                    <a:pt x="32" y="1192"/>
                  </a:lnTo>
                  <a:lnTo>
                    <a:pt x="32" y="1192"/>
                  </a:lnTo>
                  <a:lnTo>
                    <a:pt x="22" y="1210"/>
                  </a:lnTo>
                  <a:lnTo>
                    <a:pt x="14" y="1228"/>
                  </a:lnTo>
                  <a:lnTo>
                    <a:pt x="8" y="1248"/>
                  </a:lnTo>
                  <a:lnTo>
                    <a:pt x="4" y="1266"/>
                  </a:lnTo>
                  <a:lnTo>
                    <a:pt x="0" y="1286"/>
                  </a:lnTo>
                  <a:lnTo>
                    <a:pt x="0" y="1306"/>
                  </a:lnTo>
                  <a:lnTo>
                    <a:pt x="0" y="1326"/>
                  </a:lnTo>
                  <a:lnTo>
                    <a:pt x="0" y="1346"/>
                  </a:lnTo>
                  <a:lnTo>
                    <a:pt x="2" y="1366"/>
                  </a:lnTo>
                  <a:lnTo>
                    <a:pt x="6" y="1386"/>
                  </a:lnTo>
                  <a:lnTo>
                    <a:pt x="18" y="1424"/>
                  </a:lnTo>
                  <a:lnTo>
                    <a:pt x="32" y="1464"/>
                  </a:lnTo>
                  <a:lnTo>
                    <a:pt x="52" y="1502"/>
                  </a:lnTo>
                  <a:lnTo>
                    <a:pt x="74" y="1538"/>
                  </a:lnTo>
                  <a:lnTo>
                    <a:pt x="100" y="1572"/>
                  </a:lnTo>
                  <a:lnTo>
                    <a:pt x="130" y="1602"/>
                  </a:lnTo>
                  <a:lnTo>
                    <a:pt x="160" y="1630"/>
                  </a:lnTo>
                  <a:lnTo>
                    <a:pt x="192" y="1654"/>
                  </a:lnTo>
                  <a:lnTo>
                    <a:pt x="226" y="1674"/>
                  </a:lnTo>
                  <a:lnTo>
                    <a:pt x="244" y="1682"/>
                  </a:lnTo>
                  <a:lnTo>
                    <a:pt x="262" y="1690"/>
                  </a:lnTo>
                  <a:lnTo>
                    <a:pt x="280" y="1696"/>
                  </a:lnTo>
                  <a:lnTo>
                    <a:pt x="298" y="1700"/>
                  </a:lnTo>
                  <a:lnTo>
                    <a:pt x="298" y="1700"/>
                  </a:lnTo>
                  <a:lnTo>
                    <a:pt x="264" y="1682"/>
                  </a:lnTo>
                  <a:lnTo>
                    <a:pt x="226" y="1660"/>
                  </a:lnTo>
                  <a:lnTo>
                    <a:pt x="206" y="1648"/>
                  </a:lnTo>
                  <a:lnTo>
                    <a:pt x="186" y="1632"/>
                  </a:lnTo>
                  <a:lnTo>
                    <a:pt x="166" y="1616"/>
                  </a:lnTo>
                  <a:lnTo>
                    <a:pt x="148" y="1598"/>
                  </a:lnTo>
                  <a:lnTo>
                    <a:pt x="130" y="1578"/>
                  </a:lnTo>
                  <a:lnTo>
                    <a:pt x="112" y="1556"/>
                  </a:lnTo>
                  <a:lnTo>
                    <a:pt x="96" y="1534"/>
                  </a:lnTo>
                  <a:lnTo>
                    <a:pt x="82" y="1508"/>
                  </a:lnTo>
                  <a:lnTo>
                    <a:pt x="70" y="1482"/>
                  </a:lnTo>
                  <a:lnTo>
                    <a:pt x="60" y="1454"/>
                  </a:lnTo>
                  <a:lnTo>
                    <a:pt x="52" y="1422"/>
                  </a:lnTo>
                  <a:lnTo>
                    <a:pt x="48" y="1390"/>
                  </a:lnTo>
                  <a:lnTo>
                    <a:pt x="48" y="1390"/>
                  </a:lnTo>
                  <a:lnTo>
                    <a:pt x="44" y="1348"/>
                  </a:lnTo>
                  <a:lnTo>
                    <a:pt x="46" y="1312"/>
                  </a:lnTo>
                  <a:lnTo>
                    <a:pt x="50" y="1278"/>
                  </a:lnTo>
                  <a:lnTo>
                    <a:pt x="58" y="1250"/>
                  </a:lnTo>
                  <a:lnTo>
                    <a:pt x="68" y="1224"/>
                  </a:lnTo>
                  <a:lnTo>
                    <a:pt x="82" y="1202"/>
                  </a:lnTo>
                  <a:lnTo>
                    <a:pt x="98" y="1184"/>
                  </a:lnTo>
                  <a:lnTo>
                    <a:pt x="116" y="1170"/>
                  </a:lnTo>
                  <a:lnTo>
                    <a:pt x="136" y="1158"/>
                  </a:lnTo>
                  <a:lnTo>
                    <a:pt x="158" y="1150"/>
                  </a:lnTo>
                  <a:lnTo>
                    <a:pt x="182" y="1144"/>
                  </a:lnTo>
                  <a:lnTo>
                    <a:pt x="206" y="1140"/>
                  </a:lnTo>
                  <a:lnTo>
                    <a:pt x="232" y="1140"/>
                  </a:lnTo>
                  <a:lnTo>
                    <a:pt x="258" y="1144"/>
                  </a:lnTo>
                  <a:lnTo>
                    <a:pt x="286" y="1148"/>
                  </a:lnTo>
                  <a:lnTo>
                    <a:pt x="312" y="1156"/>
                  </a:lnTo>
                  <a:lnTo>
                    <a:pt x="340" y="1164"/>
                  </a:lnTo>
                  <a:lnTo>
                    <a:pt x="366" y="1176"/>
                  </a:lnTo>
                  <a:lnTo>
                    <a:pt x="392" y="1188"/>
                  </a:lnTo>
                  <a:lnTo>
                    <a:pt x="418" y="1204"/>
                  </a:lnTo>
                  <a:lnTo>
                    <a:pt x="444" y="1220"/>
                  </a:lnTo>
                  <a:lnTo>
                    <a:pt x="466" y="1238"/>
                  </a:lnTo>
                  <a:lnTo>
                    <a:pt x="488" y="1256"/>
                  </a:lnTo>
                  <a:lnTo>
                    <a:pt x="508" y="1278"/>
                  </a:lnTo>
                  <a:lnTo>
                    <a:pt x="526" y="1298"/>
                  </a:lnTo>
                  <a:lnTo>
                    <a:pt x="542" y="1322"/>
                  </a:lnTo>
                  <a:lnTo>
                    <a:pt x="556" y="1344"/>
                  </a:lnTo>
                  <a:lnTo>
                    <a:pt x="568" y="1368"/>
                  </a:lnTo>
                  <a:lnTo>
                    <a:pt x="574" y="1392"/>
                  </a:lnTo>
                  <a:lnTo>
                    <a:pt x="580" y="1416"/>
                  </a:lnTo>
                  <a:lnTo>
                    <a:pt x="580" y="1442"/>
                  </a:lnTo>
                  <a:lnTo>
                    <a:pt x="578" y="1466"/>
                  </a:lnTo>
                  <a:lnTo>
                    <a:pt x="578" y="1466"/>
                  </a:lnTo>
                  <a:lnTo>
                    <a:pt x="594" y="1416"/>
                  </a:lnTo>
                  <a:lnTo>
                    <a:pt x="610" y="1366"/>
                  </a:lnTo>
                  <a:lnTo>
                    <a:pt x="648" y="1268"/>
                  </a:lnTo>
                  <a:lnTo>
                    <a:pt x="688" y="1172"/>
                  </a:lnTo>
                  <a:lnTo>
                    <a:pt x="732" y="1080"/>
                  </a:lnTo>
                  <a:lnTo>
                    <a:pt x="778" y="992"/>
                  </a:lnTo>
                  <a:lnTo>
                    <a:pt x="826" y="908"/>
                  </a:lnTo>
                  <a:lnTo>
                    <a:pt x="874" y="826"/>
                  </a:lnTo>
                  <a:lnTo>
                    <a:pt x="924" y="746"/>
                  </a:lnTo>
                  <a:lnTo>
                    <a:pt x="974" y="670"/>
                  </a:lnTo>
                  <a:lnTo>
                    <a:pt x="1024" y="598"/>
                  </a:lnTo>
                  <a:lnTo>
                    <a:pt x="1118" y="462"/>
                  </a:lnTo>
                  <a:lnTo>
                    <a:pt x="1206" y="338"/>
                  </a:lnTo>
                  <a:lnTo>
                    <a:pt x="1244" y="280"/>
                  </a:lnTo>
                  <a:lnTo>
                    <a:pt x="1280" y="226"/>
                  </a:lnTo>
                  <a:lnTo>
                    <a:pt x="1280" y="226"/>
                  </a:lnTo>
                  <a:lnTo>
                    <a:pt x="1262" y="190"/>
                  </a:lnTo>
                  <a:lnTo>
                    <a:pt x="1244" y="158"/>
                  </a:lnTo>
                  <a:lnTo>
                    <a:pt x="1224" y="128"/>
                  </a:lnTo>
                  <a:lnTo>
                    <a:pt x="1204" y="104"/>
                  </a:lnTo>
                  <a:lnTo>
                    <a:pt x="1184" y="82"/>
                  </a:lnTo>
                  <a:lnTo>
                    <a:pt x="1164" y="62"/>
                  </a:lnTo>
                  <a:lnTo>
                    <a:pt x="1144" y="46"/>
                  </a:lnTo>
                  <a:lnTo>
                    <a:pt x="1122" y="34"/>
                  </a:lnTo>
                  <a:lnTo>
                    <a:pt x="1102" y="22"/>
                  </a:lnTo>
                  <a:lnTo>
                    <a:pt x="1080" y="14"/>
                  </a:lnTo>
                  <a:lnTo>
                    <a:pt x="1058" y="8"/>
                  </a:lnTo>
                  <a:lnTo>
                    <a:pt x="1038" y="4"/>
                  </a:lnTo>
                  <a:lnTo>
                    <a:pt x="1016" y="0"/>
                  </a:lnTo>
                  <a:lnTo>
                    <a:pt x="996" y="0"/>
                  </a:lnTo>
                  <a:lnTo>
                    <a:pt x="976" y="2"/>
                  </a:lnTo>
                  <a:lnTo>
                    <a:pt x="956" y="4"/>
                  </a:lnTo>
                  <a:lnTo>
                    <a:pt x="918" y="10"/>
                  </a:lnTo>
                  <a:lnTo>
                    <a:pt x="884" y="22"/>
                  </a:lnTo>
                  <a:lnTo>
                    <a:pt x="852" y="36"/>
                  </a:lnTo>
                  <a:lnTo>
                    <a:pt x="826" y="48"/>
                  </a:lnTo>
                  <a:lnTo>
                    <a:pt x="802" y="62"/>
                  </a:lnTo>
                  <a:lnTo>
                    <a:pt x="786" y="72"/>
                  </a:lnTo>
                  <a:lnTo>
                    <a:pt x="772" y="84"/>
                  </a:lnTo>
                  <a:lnTo>
                    <a:pt x="772" y="84"/>
                  </a:lnTo>
                  <a:close/>
                </a:path>
              </a:pathLst>
            </a:custGeom>
            <a:gradFill flip="none" rotWithShape="1">
              <a:gsLst>
                <a:gs pos="27000">
                  <a:srgbClr val="FEEEBF"/>
                </a:gs>
                <a:gs pos="75000">
                  <a:srgbClr val="FDECBB"/>
                </a:gs>
                <a:gs pos="100000">
                  <a:srgbClr val="DABD7B"/>
                </a:gs>
                <a:gs pos="92000">
                  <a:srgbClr val="E9CA82"/>
                </a:gs>
                <a:gs pos="1667">
                  <a:srgbClr val="DABD7B"/>
                </a:gs>
                <a:gs pos="8000">
                  <a:srgbClr val="E9CA82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262">
              <a:extLst>
                <a:ext uri="{FF2B5EF4-FFF2-40B4-BE49-F238E27FC236}">
                  <a16:creationId xmlns:a16="http://schemas.microsoft.com/office/drawing/2014/main" id="{29A07EB2-7605-4CEE-9ED6-559133AB0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6737" y="4114912"/>
              <a:ext cx="1061641" cy="1329806"/>
            </a:xfrm>
            <a:custGeom>
              <a:avLst/>
              <a:gdLst>
                <a:gd name="T0" fmla="*/ 32 w 1156"/>
                <a:gd name="T1" fmla="*/ 1440 h 1448"/>
                <a:gd name="T2" fmla="*/ 8 w 1156"/>
                <a:gd name="T3" fmla="*/ 1368 h 1448"/>
                <a:gd name="T4" fmla="*/ 0 w 1156"/>
                <a:gd name="T5" fmla="*/ 1300 h 1448"/>
                <a:gd name="T6" fmla="*/ 8 w 1156"/>
                <a:gd name="T7" fmla="*/ 1236 h 1448"/>
                <a:gd name="T8" fmla="*/ 32 w 1156"/>
                <a:gd name="T9" fmla="*/ 1178 h 1448"/>
                <a:gd name="T10" fmla="*/ 54 w 1156"/>
                <a:gd name="T11" fmla="*/ 1142 h 1448"/>
                <a:gd name="T12" fmla="*/ 102 w 1156"/>
                <a:gd name="T13" fmla="*/ 1072 h 1448"/>
                <a:gd name="T14" fmla="*/ 180 w 1156"/>
                <a:gd name="T15" fmla="*/ 976 h 1448"/>
                <a:gd name="T16" fmla="*/ 238 w 1156"/>
                <a:gd name="T17" fmla="*/ 910 h 1448"/>
                <a:gd name="T18" fmla="*/ 354 w 1156"/>
                <a:gd name="T19" fmla="*/ 774 h 1448"/>
                <a:gd name="T20" fmla="*/ 450 w 1156"/>
                <a:gd name="T21" fmla="*/ 650 h 1448"/>
                <a:gd name="T22" fmla="*/ 516 w 1156"/>
                <a:gd name="T23" fmla="*/ 552 h 1448"/>
                <a:gd name="T24" fmla="*/ 586 w 1156"/>
                <a:gd name="T25" fmla="*/ 440 h 1448"/>
                <a:gd name="T26" fmla="*/ 658 w 1156"/>
                <a:gd name="T27" fmla="*/ 308 h 1448"/>
                <a:gd name="T28" fmla="*/ 734 w 1156"/>
                <a:gd name="T29" fmla="*/ 156 h 1448"/>
                <a:gd name="T30" fmla="*/ 772 w 1156"/>
                <a:gd name="T31" fmla="*/ 70 h 1448"/>
                <a:gd name="T32" fmla="*/ 818 w 1156"/>
                <a:gd name="T33" fmla="*/ 40 h 1448"/>
                <a:gd name="T34" fmla="*/ 860 w 1156"/>
                <a:gd name="T35" fmla="*/ 20 h 1448"/>
                <a:gd name="T36" fmla="*/ 912 w 1156"/>
                <a:gd name="T37" fmla="*/ 2 h 1448"/>
                <a:gd name="T38" fmla="*/ 922 w 1156"/>
                <a:gd name="T39" fmla="*/ 0 h 1448"/>
                <a:gd name="T40" fmla="*/ 956 w 1156"/>
                <a:gd name="T41" fmla="*/ 2 h 1448"/>
                <a:gd name="T42" fmla="*/ 1006 w 1156"/>
                <a:gd name="T43" fmla="*/ 20 h 1448"/>
                <a:gd name="T44" fmla="*/ 1058 w 1156"/>
                <a:gd name="T45" fmla="*/ 56 h 1448"/>
                <a:gd name="T46" fmla="*/ 1104 w 1156"/>
                <a:gd name="T47" fmla="*/ 106 h 1448"/>
                <a:gd name="T48" fmla="*/ 1132 w 1156"/>
                <a:gd name="T49" fmla="*/ 154 h 1448"/>
                <a:gd name="T50" fmla="*/ 1146 w 1156"/>
                <a:gd name="T51" fmla="*/ 188 h 1448"/>
                <a:gd name="T52" fmla="*/ 1154 w 1156"/>
                <a:gd name="T53" fmla="*/ 226 h 1448"/>
                <a:gd name="T54" fmla="*/ 1156 w 1156"/>
                <a:gd name="T55" fmla="*/ 266 h 1448"/>
                <a:gd name="T56" fmla="*/ 1152 w 1156"/>
                <a:gd name="T57" fmla="*/ 310 h 1448"/>
                <a:gd name="T58" fmla="*/ 1140 w 1156"/>
                <a:gd name="T59" fmla="*/ 354 h 1448"/>
                <a:gd name="T60" fmla="*/ 1122 w 1156"/>
                <a:gd name="T61" fmla="*/ 402 h 1448"/>
                <a:gd name="T62" fmla="*/ 1108 w 1156"/>
                <a:gd name="T63" fmla="*/ 426 h 1448"/>
                <a:gd name="T64" fmla="*/ 1072 w 1156"/>
                <a:gd name="T65" fmla="*/ 478 h 1448"/>
                <a:gd name="T66" fmla="*/ 1026 w 1156"/>
                <a:gd name="T67" fmla="*/ 532 h 1448"/>
                <a:gd name="T68" fmla="*/ 970 w 1156"/>
                <a:gd name="T69" fmla="*/ 588 h 1448"/>
                <a:gd name="T70" fmla="*/ 836 w 1156"/>
                <a:gd name="T71" fmla="*/ 700 h 1448"/>
                <a:gd name="T72" fmla="*/ 686 w 1156"/>
                <a:gd name="T73" fmla="*/ 812 h 1448"/>
                <a:gd name="T74" fmla="*/ 532 w 1156"/>
                <a:gd name="T75" fmla="*/ 914 h 1448"/>
                <a:gd name="T76" fmla="*/ 386 w 1156"/>
                <a:gd name="T77" fmla="*/ 1000 h 1448"/>
                <a:gd name="T78" fmla="*/ 264 w 1156"/>
                <a:gd name="T79" fmla="*/ 1068 h 1448"/>
                <a:gd name="T80" fmla="*/ 178 w 1156"/>
                <a:gd name="T81" fmla="*/ 1110 h 1448"/>
                <a:gd name="T82" fmla="*/ 154 w 1156"/>
                <a:gd name="T83" fmla="*/ 1118 h 1448"/>
                <a:gd name="T84" fmla="*/ 102 w 1156"/>
                <a:gd name="T85" fmla="*/ 1140 h 1448"/>
                <a:gd name="T86" fmla="*/ 74 w 1156"/>
                <a:gd name="T87" fmla="*/ 1162 h 1448"/>
                <a:gd name="T88" fmla="*/ 46 w 1156"/>
                <a:gd name="T89" fmla="*/ 1188 h 1448"/>
                <a:gd name="T90" fmla="*/ 24 w 1156"/>
                <a:gd name="T91" fmla="*/ 1224 h 1448"/>
                <a:gd name="T92" fmla="*/ 10 w 1156"/>
                <a:gd name="T93" fmla="*/ 1266 h 1448"/>
                <a:gd name="T94" fmla="*/ 6 w 1156"/>
                <a:gd name="T95" fmla="*/ 1314 h 1448"/>
                <a:gd name="T96" fmla="*/ 16 w 1156"/>
                <a:gd name="T97" fmla="*/ 1372 h 1448"/>
                <a:gd name="T98" fmla="*/ 34 w 1156"/>
                <a:gd name="T99" fmla="*/ 1438 h 1448"/>
                <a:gd name="T100" fmla="*/ 32 w 1156"/>
                <a:gd name="T101" fmla="*/ 1440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6" h="1448">
                  <a:moveTo>
                    <a:pt x="32" y="1440"/>
                  </a:moveTo>
                  <a:lnTo>
                    <a:pt x="32" y="1440"/>
                  </a:lnTo>
                  <a:lnTo>
                    <a:pt x="18" y="1404"/>
                  </a:lnTo>
                  <a:lnTo>
                    <a:pt x="8" y="1368"/>
                  </a:lnTo>
                  <a:lnTo>
                    <a:pt x="2" y="1334"/>
                  </a:lnTo>
                  <a:lnTo>
                    <a:pt x="0" y="1300"/>
                  </a:lnTo>
                  <a:lnTo>
                    <a:pt x="2" y="1268"/>
                  </a:lnTo>
                  <a:lnTo>
                    <a:pt x="8" y="1236"/>
                  </a:lnTo>
                  <a:lnTo>
                    <a:pt x="18" y="1206"/>
                  </a:lnTo>
                  <a:lnTo>
                    <a:pt x="32" y="1178"/>
                  </a:lnTo>
                  <a:lnTo>
                    <a:pt x="32" y="1178"/>
                  </a:lnTo>
                  <a:lnTo>
                    <a:pt x="54" y="1142"/>
                  </a:lnTo>
                  <a:lnTo>
                    <a:pt x="76" y="1106"/>
                  </a:lnTo>
                  <a:lnTo>
                    <a:pt x="102" y="1072"/>
                  </a:lnTo>
                  <a:lnTo>
                    <a:pt x="126" y="1040"/>
                  </a:lnTo>
                  <a:lnTo>
                    <a:pt x="180" y="976"/>
                  </a:lnTo>
                  <a:lnTo>
                    <a:pt x="238" y="910"/>
                  </a:lnTo>
                  <a:lnTo>
                    <a:pt x="238" y="910"/>
                  </a:lnTo>
                  <a:lnTo>
                    <a:pt x="294" y="846"/>
                  </a:lnTo>
                  <a:lnTo>
                    <a:pt x="354" y="774"/>
                  </a:lnTo>
                  <a:lnTo>
                    <a:pt x="416" y="696"/>
                  </a:lnTo>
                  <a:lnTo>
                    <a:pt x="450" y="650"/>
                  </a:lnTo>
                  <a:lnTo>
                    <a:pt x="482" y="604"/>
                  </a:lnTo>
                  <a:lnTo>
                    <a:pt x="516" y="552"/>
                  </a:lnTo>
                  <a:lnTo>
                    <a:pt x="552" y="498"/>
                  </a:lnTo>
                  <a:lnTo>
                    <a:pt x="586" y="440"/>
                  </a:lnTo>
                  <a:lnTo>
                    <a:pt x="622" y="376"/>
                  </a:lnTo>
                  <a:lnTo>
                    <a:pt x="658" y="308"/>
                  </a:lnTo>
                  <a:lnTo>
                    <a:pt x="696" y="234"/>
                  </a:lnTo>
                  <a:lnTo>
                    <a:pt x="734" y="156"/>
                  </a:lnTo>
                  <a:lnTo>
                    <a:pt x="772" y="70"/>
                  </a:lnTo>
                  <a:lnTo>
                    <a:pt x="772" y="70"/>
                  </a:lnTo>
                  <a:lnTo>
                    <a:pt x="788" y="60"/>
                  </a:lnTo>
                  <a:lnTo>
                    <a:pt x="818" y="40"/>
                  </a:lnTo>
                  <a:lnTo>
                    <a:pt x="838" y="30"/>
                  </a:lnTo>
                  <a:lnTo>
                    <a:pt x="860" y="20"/>
                  </a:lnTo>
                  <a:lnTo>
                    <a:pt x="884" y="10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22" y="0"/>
                  </a:lnTo>
                  <a:lnTo>
                    <a:pt x="932" y="0"/>
                  </a:lnTo>
                  <a:lnTo>
                    <a:pt x="956" y="2"/>
                  </a:lnTo>
                  <a:lnTo>
                    <a:pt x="980" y="8"/>
                  </a:lnTo>
                  <a:lnTo>
                    <a:pt x="1006" y="20"/>
                  </a:lnTo>
                  <a:lnTo>
                    <a:pt x="1032" y="36"/>
                  </a:lnTo>
                  <a:lnTo>
                    <a:pt x="1058" y="56"/>
                  </a:lnTo>
                  <a:lnTo>
                    <a:pt x="1082" y="80"/>
                  </a:lnTo>
                  <a:lnTo>
                    <a:pt x="1104" y="106"/>
                  </a:lnTo>
                  <a:lnTo>
                    <a:pt x="1124" y="136"/>
                  </a:lnTo>
                  <a:lnTo>
                    <a:pt x="1132" y="154"/>
                  </a:lnTo>
                  <a:lnTo>
                    <a:pt x="1140" y="170"/>
                  </a:lnTo>
                  <a:lnTo>
                    <a:pt x="1146" y="188"/>
                  </a:lnTo>
                  <a:lnTo>
                    <a:pt x="1150" y="208"/>
                  </a:lnTo>
                  <a:lnTo>
                    <a:pt x="1154" y="226"/>
                  </a:lnTo>
                  <a:lnTo>
                    <a:pt x="1156" y="246"/>
                  </a:lnTo>
                  <a:lnTo>
                    <a:pt x="1156" y="266"/>
                  </a:lnTo>
                  <a:lnTo>
                    <a:pt x="1154" y="288"/>
                  </a:lnTo>
                  <a:lnTo>
                    <a:pt x="1152" y="310"/>
                  </a:lnTo>
                  <a:lnTo>
                    <a:pt x="1148" y="332"/>
                  </a:lnTo>
                  <a:lnTo>
                    <a:pt x="1140" y="354"/>
                  </a:lnTo>
                  <a:lnTo>
                    <a:pt x="1132" y="378"/>
                  </a:lnTo>
                  <a:lnTo>
                    <a:pt x="1122" y="402"/>
                  </a:lnTo>
                  <a:lnTo>
                    <a:pt x="1108" y="426"/>
                  </a:lnTo>
                  <a:lnTo>
                    <a:pt x="1108" y="426"/>
                  </a:lnTo>
                  <a:lnTo>
                    <a:pt x="1092" y="452"/>
                  </a:lnTo>
                  <a:lnTo>
                    <a:pt x="1072" y="478"/>
                  </a:lnTo>
                  <a:lnTo>
                    <a:pt x="1052" y="504"/>
                  </a:lnTo>
                  <a:lnTo>
                    <a:pt x="1026" y="532"/>
                  </a:lnTo>
                  <a:lnTo>
                    <a:pt x="1000" y="560"/>
                  </a:lnTo>
                  <a:lnTo>
                    <a:pt x="970" y="588"/>
                  </a:lnTo>
                  <a:lnTo>
                    <a:pt x="906" y="644"/>
                  </a:lnTo>
                  <a:lnTo>
                    <a:pt x="836" y="700"/>
                  </a:lnTo>
                  <a:lnTo>
                    <a:pt x="762" y="756"/>
                  </a:lnTo>
                  <a:lnTo>
                    <a:pt x="686" y="812"/>
                  </a:lnTo>
                  <a:lnTo>
                    <a:pt x="608" y="864"/>
                  </a:lnTo>
                  <a:lnTo>
                    <a:pt x="532" y="914"/>
                  </a:lnTo>
                  <a:lnTo>
                    <a:pt x="456" y="960"/>
                  </a:lnTo>
                  <a:lnTo>
                    <a:pt x="386" y="1000"/>
                  </a:lnTo>
                  <a:lnTo>
                    <a:pt x="320" y="1038"/>
                  </a:lnTo>
                  <a:lnTo>
                    <a:pt x="264" y="1068"/>
                  </a:lnTo>
                  <a:lnTo>
                    <a:pt x="216" y="1092"/>
                  </a:lnTo>
                  <a:lnTo>
                    <a:pt x="178" y="1110"/>
                  </a:lnTo>
                  <a:lnTo>
                    <a:pt x="154" y="1118"/>
                  </a:lnTo>
                  <a:lnTo>
                    <a:pt x="154" y="1118"/>
                  </a:lnTo>
                  <a:lnTo>
                    <a:pt x="130" y="1126"/>
                  </a:lnTo>
                  <a:lnTo>
                    <a:pt x="102" y="1140"/>
                  </a:lnTo>
                  <a:lnTo>
                    <a:pt x="88" y="1150"/>
                  </a:lnTo>
                  <a:lnTo>
                    <a:pt x="74" y="1162"/>
                  </a:lnTo>
                  <a:lnTo>
                    <a:pt x="60" y="1174"/>
                  </a:lnTo>
                  <a:lnTo>
                    <a:pt x="46" y="1188"/>
                  </a:lnTo>
                  <a:lnTo>
                    <a:pt x="36" y="1206"/>
                  </a:lnTo>
                  <a:lnTo>
                    <a:pt x="24" y="1224"/>
                  </a:lnTo>
                  <a:lnTo>
                    <a:pt x="16" y="1244"/>
                  </a:lnTo>
                  <a:lnTo>
                    <a:pt x="10" y="1266"/>
                  </a:lnTo>
                  <a:lnTo>
                    <a:pt x="6" y="1288"/>
                  </a:lnTo>
                  <a:lnTo>
                    <a:pt x="6" y="1314"/>
                  </a:lnTo>
                  <a:lnTo>
                    <a:pt x="8" y="1342"/>
                  </a:lnTo>
                  <a:lnTo>
                    <a:pt x="16" y="1372"/>
                  </a:lnTo>
                  <a:lnTo>
                    <a:pt x="16" y="1372"/>
                  </a:lnTo>
                  <a:lnTo>
                    <a:pt x="34" y="1438"/>
                  </a:lnTo>
                  <a:lnTo>
                    <a:pt x="38" y="1448"/>
                  </a:lnTo>
                  <a:lnTo>
                    <a:pt x="32" y="1440"/>
                  </a:lnTo>
                  <a:lnTo>
                    <a:pt x="32" y="1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48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263">
              <a:extLst>
                <a:ext uri="{FF2B5EF4-FFF2-40B4-BE49-F238E27FC236}">
                  <a16:creationId xmlns:a16="http://schemas.microsoft.com/office/drawing/2014/main" id="{886EF573-E1DB-4C5F-B296-8139FEC04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7122" y="5147165"/>
              <a:ext cx="312247" cy="512453"/>
            </a:xfrm>
            <a:custGeom>
              <a:avLst/>
              <a:gdLst>
                <a:gd name="T0" fmla="*/ 284 w 340"/>
                <a:gd name="T1" fmla="*/ 344 h 558"/>
                <a:gd name="T2" fmla="*/ 264 w 340"/>
                <a:gd name="T3" fmla="*/ 314 h 558"/>
                <a:gd name="T4" fmla="*/ 240 w 340"/>
                <a:gd name="T5" fmla="*/ 290 h 558"/>
                <a:gd name="T6" fmla="*/ 218 w 340"/>
                <a:gd name="T7" fmla="*/ 274 h 558"/>
                <a:gd name="T8" fmla="*/ 176 w 340"/>
                <a:gd name="T9" fmla="*/ 258 h 558"/>
                <a:gd name="T10" fmla="*/ 148 w 340"/>
                <a:gd name="T11" fmla="*/ 254 h 558"/>
                <a:gd name="T12" fmla="*/ 192 w 340"/>
                <a:gd name="T13" fmla="*/ 206 h 558"/>
                <a:gd name="T14" fmla="*/ 340 w 340"/>
                <a:gd name="T15" fmla="*/ 44 h 558"/>
                <a:gd name="T16" fmla="*/ 308 w 340"/>
                <a:gd name="T17" fmla="*/ 30 h 558"/>
                <a:gd name="T18" fmla="*/ 246 w 340"/>
                <a:gd name="T19" fmla="*/ 8 h 558"/>
                <a:gd name="T20" fmla="*/ 182 w 340"/>
                <a:gd name="T21" fmla="*/ 0 h 558"/>
                <a:gd name="T22" fmla="*/ 126 w 340"/>
                <a:gd name="T23" fmla="*/ 6 h 558"/>
                <a:gd name="T24" fmla="*/ 86 w 340"/>
                <a:gd name="T25" fmla="*/ 20 h 558"/>
                <a:gd name="T26" fmla="*/ 64 w 340"/>
                <a:gd name="T27" fmla="*/ 36 h 558"/>
                <a:gd name="T28" fmla="*/ 44 w 340"/>
                <a:gd name="T29" fmla="*/ 54 h 558"/>
                <a:gd name="T30" fmla="*/ 28 w 340"/>
                <a:gd name="T31" fmla="*/ 78 h 558"/>
                <a:gd name="T32" fmla="*/ 14 w 340"/>
                <a:gd name="T33" fmla="*/ 108 h 558"/>
                <a:gd name="T34" fmla="*/ 6 w 340"/>
                <a:gd name="T35" fmla="*/ 142 h 558"/>
                <a:gd name="T36" fmla="*/ 0 w 340"/>
                <a:gd name="T37" fmla="*/ 180 h 558"/>
                <a:gd name="T38" fmla="*/ 0 w 340"/>
                <a:gd name="T39" fmla="*/ 226 h 558"/>
                <a:gd name="T40" fmla="*/ 4 w 340"/>
                <a:gd name="T41" fmla="*/ 250 h 558"/>
                <a:gd name="T42" fmla="*/ 16 w 340"/>
                <a:gd name="T43" fmla="*/ 312 h 558"/>
                <a:gd name="T44" fmla="*/ 38 w 340"/>
                <a:gd name="T45" fmla="*/ 368 h 558"/>
                <a:gd name="T46" fmla="*/ 68 w 340"/>
                <a:gd name="T47" fmla="*/ 414 h 558"/>
                <a:gd name="T48" fmla="*/ 102 w 340"/>
                <a:gd name="T49" fmla="*/ 456 h 558"/>
                <a:gd name="T50" fmla="*/ 140 w 340"/>
                <a:gd name="T51" fmla="*/ 490 h 558"/>
                <a:gd name="T52" fmla="*/ 178 w 340"/>
                <a:gd name="T53" fmla="*/ 518 h 558"/>
                <a:gd name="T54" fmla="*/ 250 w 340"/>
                <a:gd name="T55" fmla="*/ 558 h 558"/>
                <a:gd name="T56" fmla="*/ 266 w 340"/>
                <a:gd name="T57" fmla="*/ 546 h 558"/>
                <a:gd name="T58" fmla="*/ 296 w 340"/>
                <a:gd name="T59" fmla="*/ 508 h 558"/>
                <a:gd name="T60" fmla="*/ 306 w 340"/>
                <a:gd name="T61" fmla="*/ 484 h 558"/>
                <a:gd name="T62" fmla="*/ 312 w 340"/>
                <a:gd name="T63" fmla="*/ 456 h 558"/>
                <a:gd name="T64" fmla="*/ 312 w 340"/>
                <a:gd name="T65" fmla="*/ 424 h 558"/>
                <a:gd name="T66" fmla="*/ 304 w 340"/>
                <a:gd name="T67" fmla="*/ 386 h 558"/>
                <a:gd name="T68" fmla="*/ 284 w 340"/>
                <a:gd name="T69" fmla="*/ 34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0" h="558">
                  <a:moveTo>
                    <a:pt x="284" y="344"/>
                  </a:moveTo>
                  <a:lnTo>
                    <a:pt x="284" y="344"/>
                  </a:lnTo>
                  <a:lnTo>
                    <a:pt x="274" y="328"/>
                  </a:lnTo>
                  <a:lnTo>
                    <a:pt x="264" y="314"/>
                  </a:lnTo>
                  <a:lnTo>
                    <a:pt x="252" y="300"/>
                  </a:lnTo>
                  <a:lnTo>
                    <a:pt x="240" y="290"/>
                  </a:lnTo>
                  <a:lnTo>
                    <a:pt x="230" y="280"/>
                  </a:lnTo>
                  <a:lnTo>
                    <a:pt x="218" y="274"/>
                  </a:lnTo>
                  <a:lnTo>
                    <a:pt x="196" y="264"/>
                  </a:lnTo>
                  <a:lnTo>
                    <a:pt x="176" y="258"/>
                  </a:lnTo>
                  <a:lnTo>
                    <a:pt x="162" y="256"/>
                  </a:lnTo>
                  <a:lnTo>
                    <a:pt x="148" y="254"/>
                  </a:lnTo>
                  <a:lnTo>
                    <a:pt x="148" y="254"/>
                  </a:lnTo>
                  <a:lnTo>
                    <a:pt x="192" y="206"/>
                  </a:lnTo>
                  <a:lnTo>
                    <a:pt x="252" y="142"/>
                  </a:lnTo>
                  <a:lnTo>
                    <a:pt x="340" y="44"/>
                  </a:lnTo>
                  <a:lnTo>
                    <a:pt x="340" y="44"/>
                  </a:lnTo>
                  <a:lnTo>
                    <a:pt x="308" y="30"/>
                  </a:lnTo>
                  <a:lnTo>
                    <a:pt x="276" y="18"/>
                  </a:lnTo>
                  <a:lnTo>
                    <a:pt x="246" y="8"/>
                  </a:lnTo>
                  <a:lnTo>
                    <a:pt x="214" y="2"/>
                  </a:lnTo>
                  <a:lnTo>
                    <a:pt x="182" y="0"/>
                  </a:lnTo>
                  <a:lnTo>
                    <a:pt x="154" y="2"/>
                  </a:lnTo>
                  <a:lnTo>
                    <a:pt x="126" y="6"/>
                  </a:lnTo>
                  <a:lnTo>
                    <a:pt x="98" y="14"/>
                  </a:lnTo>
                  <a:lnTo>
                    <a:pt x="86" y="20"/>
                  </a:lnTo>
                  <a:lnTo>
                    <a:pt x="74" y="28"/>
                  </a:lnTo>
                  <a:lnTo>
                    <a:pt x="64" y="36"/>
                  </a:lnTo>
                  <a:lnTo>
                    <a:pt x="54" y="44"/>
                  </a:lnTo>
                  <a:lnTo>
                    <a:pt x="44" y="54"/>
                  </a:lnTo>
                  <a:lnTo>
                    <a:pt x="36" y="66"/>
                  </a:lnTo>
                  <a:lnTo>
                    <a:pt x="28" y="78"/>
                  </a:lnTo>
                  <a:lnTo>
                    <a:pt x="20" y="92"/>
                  </a:lnTo>
                  <a:lnTo>
                    <a:pt x="14" y="108"/>
                  </a:lnTo>
                  <a:lnTo>
                    <a:pt x="10" y="124"/>
                  </a:lnTo>
                  <a:lnTo>
                    <a:pt x="6" y="142"/>
                  </a:lnTo>
                  <a:lnTo>
                    <a:pt x="2" y="160"/>
                  </a:lnTo>
                  <a:lnTo>
                    <a:pt x="0" y="180"/>
                  </a:lnTo>
                  <a:lnTo>
                    <a:pt x="0" y="202"/>
                  </a:lnTo>
                  <a:lnTo>
                    <a:pt x="0" y="226"/>
                  </a:lnTo>
                  <a:lnTo>
                    <a:pt x="4" y="250"/>
                  </a:lnTo>
                  <a:lnTo>
                    <a:pt x="4" y="250"/>
                  </a:lnTo>
                  <a:lnTo>
                    <a:pt x="8" y="282"/>
                  </a:lnTo>
                  <a:lnTo>
                    <a:pt x="16" y="312"/>
                  </a:lnTo>
                  <a:lnTo>
                    <a:pt x="26" y="340"/>
                  </a:lnTo>
                  <a:lnTo>
                    <a:pt x="38" y="368"/>
                  </a:lnTo>
                  <a:lnTo>
                    <a:pt x="52" y="392"/>
                  </a:lnTo>
                  <a:lnTo>
                    <a:pt x="68" y="414"/>
                  </a:lnTo>
                  <a:lnTo>
                    <a:pt x="84" y="436"/>
                  </a:lnTo>
                  <a:lnTo>
                    <a:pt x="102" y="456"/>
                  </a:lnTo>
                  <a:lnTo>
                    <a:pt x="120" y="474"/>
                  </a:lnTo>
                  <a:lnTo>
                    <a:pt x="140" y="490"/>
                  </a:lnTo>
                  <a:lnTo>
                    <a:pt x="158" y="504"/>
                  </a:lnTo>
                  <a:lnTo>
                    <a:pt x="178" y="518"/>
                  </a:lnTo>
                  <a:lnTo>
                    <a:pt x="216" y="540"/>
                  </a:lnTo>
                  <a:lnTo>
                    <a:pt x="250" y="558"/>
                  </a:lnTo>
                  <a:lnTo>
                    <a:pt x="250" y="558"/>
                  </a:lnTo>
                  <a:lnTo>
                    <a:pt x="266" y="546"/>
                  </a:lnTo>
                  <a:lnTo>
                    <a:pt x="282" y="528"/>
                  </a:lnTo>
                  <a:lnTo>
                    <a:pt x="296" y="508"/>
                  </a:lnTo>
                  <a:lnTo>
                    <a:pt x="302" y="498"/>
                  </a:lnTo>
                  <a:lnTo>
                    <a:pt x="306" y="484"/>
                  </a:lnTo>
                  <a:lnTo>
                    <a:pt x="310" y="470"/>
                  </a:lnTo>
                  <a:lnTo>
                    <a:pt x="312" y="456"/>
                  </a:lnTo>
                  <a:lnTo>
                    <a:pt x="314" y="440"/>
                  </a:lnTo>
                  <a:lnTo>
                    <a:pt x="312" y="424"/>
                  </a:lnTo>
                  <a:lnTo>
                    <a:pt x="310" y="406"/>
                  </a:lnTo>
                  <a:lnTo>
                    <a:pt x="304" y="386"/>
                  </a:lnTo>
                  <a:lnTo>
                    <a:pt x="296" y="366"/>
                  </a:lnTo>
                  <a:lnTo>
                    <a:pt x="284" y="344"/>
                  </a:lnTo>
                  <a:lnTo>
                    <a:pt x="284" y="344"/>
                  </a:lnTo>
                  <a:close/>
                </a:path>
              </a:pathLst>
            </a:custGeom>
            <a:solidFill>
              <a:srgbClr val="DABD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264">
              <a:extLst>
                <a:ext uri="{FF2B5EF4-FFF2-40B4-BE49-F238E27FC236}">
                  <a16:creationId xmlns:a16="http://schemas.microsoft.com/office/drawing/2014/main" id="{D664CF20-0305-466B-877F-3D132354A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042" y="5187574"/>
              <a:ext cx="356329" cy="477555"/>
            </a:xfrm>
            <a:custGeom>
              <a:avLst/>
              <a:gdLst>
                <a:gd name="T0" fmla="*/ 192 w 388"/>
                <a:gd name="T1" fmla="*/ 0 h 520"/>
                <a:gd name="T2" fmla="*/ 44 w 388"/>
                <a:gd name="T3" fmla="*/ 162 h 520"/>
                <a:gd name="T4" fmla="*/ 0 w 388"/>
                <a:gd name="T5" fmla="*/ 210 h 520"/>
                <a:gd name="T6" fmla="*/ 28 w 388"/>
                <a:gd name="T7" fmla="*/ 214 h 520"/>
                <a:gd name="T8" fmla="*/ 70 w 388"/>
                <a:gd name="T9" fmla="*/ 230 h 520"/>
                <a:gd name="T10" fmla="*/ 92 w 388"/>
                <a:gd name="T11" fmla="*/ 246 h 520"/>
                <a:gd name="T12" fmla="*/ 116 w 388"/>
                <a:gd name="T13" fmla="*/ 270 h 520"/>
                <a:gd name="T14" fmla="*/ 136 w 388"/>
                <a:gd name="T15" fmla="*/ 300 h 520"/>
                <a:gd name="T16" fmla="*/ 148 w 388"/>
                <a:gd name="T17" fmla="*/ 322 h 520"/>
                <a:gd name="T18" fmla="*/ 162 w 388"/>
                <a:gd name="T19" fmla="*/ 362 h 520"/>
                <a:gd name="T20" fmla="*/ 166 w 388"/>
                <a:gd name="T21" fmla="*/ 396 h 520"/>
                <a:gd name="T22" fmla="*/ 162 w 388"/>
                <a:gd name="T23" fmla="*/ 426 h 520"/>
                <a:gd name="T24" fmla="*/ 154 w 388"/>
                <a:gd name="T25" fmla="*/ 454 h 520"/>
                <a:gd name="T26" fmla="*/ 134 w 388"/>
                <a:gd name="T27" fmla="*/ 484 h 520"/>
                <a:gd name="T28" fmla="*/ 102 w 388"/>
                <a:gd name="T29" fmla="*/ 514 h 520"/>
                <a:gd name="T30" fmla="*/ 106 w 388"/>
                <a:gd name="T31" fmla="*/ 516 h 520"/>
                <a:gd name="T32" fmla="*/ 126 w 388"/>
                <a:gd name="T33" fmla="*/ 520 h 520"/>
                <a:gd name="T34" fmla="*/ 166 w 388"/>
                <a:gd name="T35" fmla="*/ 520 h 520"/>
                <a:gd name="T36" fmla="*/ 206 w 388"/>
                <a:gd name="T37" fmla="*/ 512 h 520"/>
                <a:gd name="T38" fmla="*/ 246 w 388"/>
                <a:gd name="T39" fmla="*/ 494 h 520"/>
                <a:gd name="T40" fmla="*/ 282 w 388"/>
                <a:gd name="T41" fmla="*/ 468 h 520"/>
                <a:gd name="T42" fmla="*/ 316 w 388"/>
                <a:gd name="T43" fmla="*/ 430 h 520"/>
                <a:gd name="T44" fmla="*/ 346 w 388"/>
                <a:gd name="T45" fmla="*/ 380 h 520"/>
                <a:gd name="T46" fmla="*/ 374 w 388"/>
                <a:gd name="T47" fmla="*/ 318 h 520"/>
                <a:gd name="T48" fmla="*/ 386 w 388"/>
                <a:gd name="T49" fmla="*/ 282 h 520"/>
                <a:gd name="T50" fmla="*/ 388 w 388"/>
                <a:gd name="T51" fmla="*/ 240 h 520"/>
                <a:gd name="T52" fmla="*/ 380 w 388"/>
                <a:gd name="T53" fmla="*/ 200 h 520"/>
                <a:gd name="T54" fmla="*/ 364 w 388"/>
                <a:gd name="T55" fmla="*/ 160 h 520"/>
                <a:gd name="T56" fmla="*/ 340 w 388"/>
                <a:gd name="T57" fmla="*/ 122 h 520"/>
                <a:gd name="T58" fmla="*/ 310 w 388"/>
                <a:gd name="T59" fmla="*/ 86 h 520"/>
                <a:gd name="T60" fmla="*/ 274 w 388"/>
                <a:gd name="T61" fmla="*/ 54 h 520"/>
                <a:gd name="T62" fmla="*/ 234 w 388"/>
                <a:gd name="T63" fmla="*/ 24 h 520"/>
                <a:gd name="T64" fmla="*/ 192 w 388"/>
                <a:gd name="T65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" h="520">
                  <a:moveTo>
                    <a:pt x="192" y="0"/>
                  </a:moveTo>
                  <a:lnTo>
                    <a:pt x="192" y="0"/>
                  </a:lnTo>
                  <a:lnTo>
                    <a:pt x="104" y="98"/>
                  </a:lnTo>
                  <a:lnTo>
                    <a:pt x="44" y="16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4" y="212"/>
                  </a:lnTo>
                  <a:lnTo>
                    <a:pt x="28" y="214"/>
                  </a:lnTo>
                  <a:lnTo>
                    <a:pt x="48" y="220"/>
                  </a:lnTo>
                  <a:lnTo>
                    <a:pt x="70" y="230"/>
                  </a:lnTo>
                  <a:lnTo>
                    <a:pt x="82" y="236"/>
                  </a:lnTo>
                  <a:lnTo>
                    <a:pt x="92" y="246"/>
                  </a:lnTo>
                  <a:lnTo>
                    <a:pt x="104" y="256"/>
                  </a:lnTo>
                  <a:lnTo>
                    <a:pt x="116" y="270"/>
                  </a:lnTo>
                  <a:lnTo>
                    <a:pt x="126" y="284"/>
                  </a:lnTo>
                  <a:lnTo>
                    <a:pt x="136" y="300"/>
                  </a:lnTo>
                  <a:lnTo>
                    <a:pt x="136" y="300"/>
                  </a:lnTo>
                  <a:lnTo>
                    <a:pt x="148" y="322"/>
                  </a:lnTo>
                  <a:lnTo>
                    <a:pt x="156" y="342"/>
                  </a:lnTo>
                  <a:lnTo>
                    <a:pt x="162" y="362"/>
                  </a:lnTo>
                  <a:lnTo>
                    <a:pt x="164" y="380"/>
                  </a:lnTo>
                  <a:lnTo>
                    <a:pt x="166" y="396"/>
                  </a:lnTo>
                  <a:lnTo>
                    <a:pt x="164" y="412"/>
                  </a:lnTo>
                  <a:lnTo>
                    <a:pt x="162" y="426"/>
                  </a:lnTo>
                  <a:lnTo>
                    <a:pt x="158" y="440"/>
                  </a:lnTo>
                  <a:lnTo>
                    <a:pt x="154" y="454"/>
                  </a:lnTo>
                  <a:lnTo>
                    <a:pt x="148" y="464"/>
                  </a:lnTo>
                  <a:lnTo>
                    <a:pt x="134" y="484"/>
                  </a:lnTo>
                  <a:lnTo>
                    <a:pt x="118" y="502"/>
                  </a:lnTo>
                  <a:lnTo>
                    <a:pt x="102" y="514"/>
                  </a:lnTo>
                  <a:lnTo>
                    <a:pt x="102" y="514"/>
                  </a:lnTo>
                  <a:lnTo>
                    <a:pt x="106" y="516"/>
                  </a:lnTo>
                  <a:lnTo>
                    <a:pt x="106" y="516"/>
                  </a:lnTo>
                  <a:lnTo>
                    <a:pt x="126" y="520"/>
                  </a:lnTo>
                  <a:lnTo>
                    <a:pt x="146" y="520"/>
                  </a:lnTo>
                  <a:lnTo>
                    <a:pt x="166" y="520"/>
                  </a:lnTo>
                  <a:lnTo>
                    <a:pt x="186" y="516"/>
                  </a:lnTo>
                  <a:lnTo>
                    <a:pt x="206" y="512"/>
                  </a:lnTo>
                  <a:lnTo>
                    <a:pt x="226" y="504"/>
                  </a:lnTo>
                  <a:lnTo>
                    <a:pt x="246" y="494"/>
                  </a:lnTo>
                  <a:lnTo>
                    <a:pt x="264" y="482"/>
                  </a:lnTo>
                  <a:lnTo>
                    <a:pt x="282" y="468"/>
                  </a:lnTo>
                  <a:lnTo>
                    <a:pt x="300" y="450"/>
                  </a:lnTo>
                  <a:lnTo>
                    <a:pt x="316" y="430"/>
                  </a:lnTo>
                  <a:lnTo>
                    <a:pt x="332" y="406"/>
                  </a:lnTo>
                  <a:lnTo>
                    <a:pt x="346" y="380"/>
                  </a:lnTo>
                  <a:lnTo>
                    <a:pt x="360" y="350"/>
                  </a:lnTo>
                  <a:lnTo>
                    <a:pt x="374" y="318"/>
                  </a:lnTo>
                  <a:lnTo>
                    <a:pt x="386" y="282"/>
                  </a:lnTo>
                  <a:lnTo>
                    <a:pt x="386" y="282"/>
                  </a:lnTo>
                  <a:lnTo>
                    <a:pt x="388" y="262"/>
                  </a:lnTo>
                  <a:lnTo>
                    <a:pt x="388" y="240"/>
                  </a:lnTo>
                  <a:lnTo>
                    <a:pt x="386" y="220"/>
                  </a:lnTo>
                  <a:lnTo>
                    <a:pt x="380" y="200"/>
                  </a:lnTo>
                  <a:lnTo>
                    <a:pt x="374" y="180"/>
                  </a:lnTo>
                  <a:lnTo>
                    <a:pt x="364" y="160"/>
                  </a:lnTo>
                  <a:lnTo>
                    <a:pt x="354" y="140"/>
                  </a:lnTo>
                  <a:lnTo>
                    <a:pt x="340" y="122"/>
                  </a:lnTo>
                  <a:lnTo>
                    <a:pt x="326" y="104"/>
                  </a:lnTo>
                  <a:lnTo>
                    <a:pt x="310" y="86"/>
                  </a:lnTo>
                  <a:lnTo>
                    <a:pt x="292" y="70"/>
                  </a:lnTo>
                  <a:lnTo>
                    <a:pt x="274" y="54"/>
                  </a:lnTo>
                  <a:lnTo>
                    <a:pt x="254" y="38"/>
                  </a:lnTo>
                  <a:lnTo>
                    <a:pt x="234" y="24"/>
                  </a:lnTo>
                  <a:lnTo>
                    <a:pt x="214" y="12"/>
                  </a:lnTo>
                  <a:lnTo>
                    <a:pt x="192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B5A0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267">
              <a:extLst>
                <a:ext uri="{FF2B5EF4-FFF2-40B4-BE49-F238E27FC236}">
                  <a16:creationId xmlns:a16="http://schemas.microsoft.com/office/drawing/2014/main" id="{3A5B6093-F877-4DF4-8EC6-EFD8B38B0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250" y="4599814"/>
              <a:ext cx="444493" cy="354493"/>
            </a:xfrm>
            <a:custGeom>
              <a:avLst/>
              <a:gdLst>
                <a:gd name="T0" fmla="*/ 484 w 484"/>
                <a:gd name="T1" fmla="*/ 262 h 386"/>
                <a:gd name="T2" fmla="*/ 484 w 484"/>
                <a:gd name="T3" fmla="*/ 262 h 386"/>
                <a:gd name="T4" fmla="*/ 472 w 484"/>
                <a:gd name="T5" fmla="*/ 230 h 386"/>
                <a:gd name="T6" fmla="*/ 460 w 484"/>
                <a:gd name="T7" fmla="*/ 202 h 386"/>
                <a:gd name="T8" fmla="*/ 446 w 484"/>
                <a:gd name="T9" fmla="*/ 174 h 386"/>
                <a:gd name="T10" fmla="*/ 432 w 484"/>
                <a:gd name="T11" fmla="*/ 150 h 386"/>
                <a:gd name="T12" fmla="*/ 418 w 484"/>
                <a:gd name="T13" fmla="*/ 130 h 386"/>
                <a:gd name="T14" fmla="*/ 402 w 484"/>
                <a:gd name="T15" fmla="*/ 110 h 386"/>
                <a:gd name="T16" fmla="*/ 388 w 484"/>
                <a:gd name="T17" fmla="*/ 92 h 386"/>
                <a:gd name="T18" fmla="*/ 372 w 484"/>
                <a:gd name="T19" fmla="*/ 76 h 386"/>
                <a:gd name="T20" fmla="*/ 356 w 484"/>
                <a:gd name="T21" fmla="*/ 62 h 386"/>
                <a:gd name="T22" fmla="*/ 340 w 484"/>
                <a:gd name="T23" fmla="*/ 50 h 386"/>
                <a:gd name="T24" fmla="*/ 322 w 484"/>
                <a:gd name="T25" fmla="*/ 40 h 386"/>
                <a:gd name="T26" fmla="*/ 306 w 484"/>
                <a:gd name="T27" fmla="*/ 30 h 386"/>
                <a:gd name="T28" fmla="*/ 274 w 484"/>
                <a:gd name="T29" fmla="*/ 16 h 386"/>
                <a:gd name="T30" fmla="*/ 242 w 484"/>
                <a:gd name="T31" fmla="*/ 8 h 386"/>
                <a:gd name="T32" fmla="*/ 212 w 484"/>
                <a:gd name="T33" fmla="*/ 2 h 386"/>
                <a:gd name="T34" fmla="*/ 184 w 484"/>
                <a:gd name="T35" fmla="*/ 0 h 386"/>
                <a:gd name="T36" fmla="*/ 158 w 484"/>
                <a:gd name="T37" fmla="*/ 0 h 386"/>
                <a:gd name="T38" fmla="*/ 136 w 484"/>
                <a:gd name="T39" fmla="*/ 2 h 386"/>
                <a:gd name="T40" fmla="*/ 104 w 484"/>
                <a:gd name="T41" fmla="*/ 10 h 386"/>
                <a:gd name="T42" fmla="*/ 92 w 484"/>
                <a:gd name="T43" fmla="*/ 12 h 386"/>
                <a:gd name="T44" fmla="*/ 0 w 484"/>
                <a:gd name="T45" fmla="*/ 168 h 386"/>
                <a:gd name="T46" fmla="*/ 0 w 484"/>
                <a:gd name="T47" fmla="*/ 168 h 386"/>
                <a:gd name="T48" fmla="*/ 30 w 484"/>
                <a:gd name="T49" fmla="*/ 160 h 386"/>
                <a:gd name="T50" fmla="*/ 58 w 484"/>
                <a:gd name="T51" fmla="*/ 154 h 386"/>
                <a:gd name="T52" fmla="*/ 86 w 484"/>
                <a:gd name="T53" fmla="*/ 150 h 386"/>
                <a:gd name="T54" fmla="*/ 112 w 484"/>
                <a:gd name="T55" fmla="*/ 148 h 386"/>
                <a:gd name="T56" fmla="*/ 136 w 484"/>
                <a:gd name="T57" fmla="*/ 148 h 386"/>
                <a:gd name="T58" fmla="*/ 160 w 484"/>
                <a:gd name="T59" fmla="*/ 150 h 386"/>
                <a:gd name="T60" fmla="*/ 182 w 484"/>
                <a:gd name="T61" fmla="*/ 152 h 386"/>
                <a:gd name="T62" fmla="*/ 204 w 484"/>
                <a:gd name="T63" fmla="*/ 158 h 386"/>
                <a:gd name="T64" fmla="*/ 222 w 484"/>
                <a:gd name="T65" fmla="*/ 164 h 386"/>
                <a:gd name="T66" fmla="*/ 242 w 484"/>
                <a:gd name="T67" fmla="*/ 172 h 386"/>
                <a:gd name="T68" fmla="*/ 258 w 484"/>
                <a:gd name="T69" fmla="*/ 180 h 386"/>
                <a:gd name="T70" fmla="*/ 274 w 484"/>
                <a:gd name="T71" fmla="*/ 190 h 386"/>
                <a:gd name="T72" fmla="*/ 290 w 484"/>
                <a:gd name="T73" fmla="*/ 202 h 386"/>
                <a:gd name="T74" fmla="*/ 304 w 484"/>
                <a:gd name="T75" fmla="*/ 212 h 386"/>
                <a:gd name="T76" fmla="*/ 328 w 484"/>
                <a:gd name="T77" fmla="*/ 238 h 386"/>
                <a:gd name="T78" fmla="*/ 350 w 484"/>
                <a:gd name="T79" fmla="*/ 262 h 386"/>
                <a:gd name="T80" fmla="*/ 368 w 484"/>
                <a:gd name="T81" fmla="*/ 288 h 386"/>
                <a:gd name="T82" fmla="*/ 382 w 484"/>
                <a:gd name="T83" fmla="*/ 314 h 386"/>
                <a:gd name="T84" fmla="*/ 394 w 484"/>
                <a:gd name="T85" fmla="*/ 336 h 386"/>
                <a:gd name="T86" fmla="*/ 408 w 484"/>
                <a:gd name="T87" fmla="*/ 372 h 386"/>
                <a:gd name="T88" fmla="*/ 412 w 484"/>
                <a:gd name="T89" fmla="*/ 384 h 386"/>
                <a:gd name="T90" fmla="*/ 412 w 484"/>
                <a:gd name="T91" fmla="*/ 384 h 386"/>
                <a:gd name="T92" fmla="*/ 412 w 484"/>
                <a:gd name="T93" fmla="*/ 386 h 386"/>
                <a:gd name="T94" fmla="*/ 412 w 484"/>
                <a:gd name="T95" fmla="*/ 386 h 386"/>
                <a:gd name="T96" fmla="*/ 448 w 484"/>
                <a:gd name="T97" fmla="*/ 324 h 386"/>
                <a:gd name="T98" fmla="*/ 484 w 484"/>
                <a:gd name="T99" fmla="*/ 262 h 386"/>
                <a:gd name="T100" fmla="*/ 484 w 484"/>
                <a:gd name="T101" fmla="*/ 26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4" h="386">
                  <a:moveTo>
                    <a:pt x="484" y="262"/>
                  </a:moveTo>
                  <a:lnTo>
                    <a:pt x="484" y="262"/>
                  </a:lnTo>
                  <a:lnTo>
                    <a:pt x="472" y="230"/>
                  </a:lnTo>
                  <a:lnTo>
                    <a:pt x="460" y="202"/>
                  </a:lnTo>
                  <a:lnTo>
                    <a:pt x="446" y="174"/>
                  </a:lnTo>
                  <a:lnTo>
                    <a:pt x="432" y="150"/>
                  </a:lnTo>
                  <a:lnTo>
                    <a:pt x="418" y="130"/>
                  </a:lnTo>
                  <a:lnTo>
                    <a:pt x="402" y="110"/>
                  </a:lnTo>
                  <a:lnTo>
                    <a:pt x="388" y="92"/>
                  </a:lnTo>
                  <a:lnTo>
                    <a:pt x="372" y="76"/>
                  </a:lnTo>
                  <a:lnTo>
                    <a:pt x="356" y="62"/>
                  </a:lnTo>
                  <a:lnTo>
                    <a:pt x="340" y="50"/>
                  </a:lnTo>
                  <a:lnTo>
                    <a:pt x="322" y="40"/>
                  </a:lnTo>
                  <a:lnTo>
                    <a:pt x="306" y="30"/>
                  </a:lnTo>
                  <a:lnTo>
                    <a:pt x="274" y="16"/>
                  </a:lnTo>
                  <a:lnTo>
                    <a:pt x="242" y="8"/>
                  </a:lnTo>
                  <a:lnTo>
                    <a:pt x="212" y="2"/>
                  </a:lnTo>
                  <a:lnTo>
                    <a:pt x="184" y="0"/>
                  </a:lnTo>
                  <a:lnTo>
                    <a:pt x="158" y="0"/>
                  </a:lnTo>
                  <a:lnTo>
                    <a:pt x="136" y="2"/>
                  </a:lnTo>
                  <a:lnTo>
                    <a:pt x="104" y="10"/>
                  </a:lnTo>
                  <a:lnTo>
                    <a:pt x="92" y="12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30" y="160"/>
                  </a:lnTo>
                  <a:lnTo>
                    <a:pt x="58" y="154"/>
                  </a:lnTo>
                  <a:lnTo>
                    <a:pt x="86" y="150"/>
                  </a:lnTo>
                  <a:lnTo>
                    <a:pt x="112" y="148"/>
                  </a:lnTo>
                  <a:lnTo>
                    <a:pt x="136" y="148"/>
                  </a:lnTo>
                  <a:lnTo>
                    <a:pt x="160" y="150"/>
                  </a:lnTo>
                  <a:lnTo>
                    <a:pt x="182" y="152"/>
                  </a:lnTo>
                  <a:lnTo>
                    <a:pt x="204" y="158"/>
                  </a:lnTo>
                  <a:lnTo>
                    <a:pt x="222" y="164"/>
                  </a:lnTo>
                  <a:lnTo>
                    <a:pt x="242" y="172"/>
                  </a:lnTo>
                  <a:lnTo>
                    <a:pt x="258" y="180"/>
                  </a:lnTo>
                  <a:lnTo>
                    <a:pt x="274" y="190"/>
                  </a:lnTo>
                  <a:lnTo>
                    <a:pt x="290" y="202"/>
                  </a:lnTo>
                  <a:lnTo>
                    <a:pt x="304" y="212"/>
                  </a:lnTo>
                  <a:lnTo>
                    <a:pt x="328" y="238"/>
                  </a:lnTo>
                  <a:lnTo>
                    <a:pt x="350" y="262"/>
                  </a:lnTo>
                  <a:lnTo>
                    <a:pt x="368" y="288"/>
                  </a:lnTo>
                  <a:lnTo>
                    <a:pt x="382" y="314"/>
                  </a:lnTo>
                  <a:lnTo>
                    <a:pt x="394" y="336"/>
                  </a:lnTo>
                  <a:lnTo>
                    <a:pt x="408" y="372"/>
                  </a:lnTo>
                  <a:lnTo>
                    <a:pt x="412" y="384"/>
                  </a:lnTo>
                  <a:lnTo>
                    <a:pt x="412" y="384"/>
                  </a:lnTo>
                  <a:lnTo>
                    <a:pt x="412" y="386"/>
                  </a:lnTo>
                  <a:lnTo>
                    <a:pt x="412" y="386"/>
                  </a:lnTo>
                  <a:lnTo>
                    <a:pt x="448" y="324"/>
                  </a:lnTo>
                  <a:lnTo>
                    <a:pt x="484" y="262"/>
                  </a:lnTo>
                  <a:lnTo>
                    <a:pt x="484" y="2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C1C24">
                    <a:shade val="30000"/>
                    <a:satMod val="115000"/>
                  </a:srgbClr>
                </a:gs>
                <a:gs pos="50000">
                  <a:srgbClr val="EC1C24">
                    <a:shade val="67500"/>
                    <a:satMod val="115000"/>
                  </a:srgbClr>
                </a:gs>
                <a:gs pos="100000">
                  <a:srgbClr val="EC1C2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268">
              <a:extLst>
                <a:ext uri="{FF2B5EF4-FFF2-40B4-BE49-F238E27FC236}">
                  <a16:creationId xmlns:a16="http://schemas.microsoft.com/office/drawing/2014/main" id="{04689FA8-7C8E-4DBE-995F-83DF18833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0621" y="4765122"/>
              <a:ext cx="657556" cy="244288"/>
            </a:xfrm>
            <a:custGeom>
              <a:avLst/>
              <a:gdLst>
                <a:gd name="T0" fmla="*/ 564 w 716"/>
                <a:gd name="T1" fmla="*/ 110 h 266"/>
                <a:gd name="T2" fmla="*/ 668 w 716"/>
                <a:gd name="T3" fmla="*/ 0 h 266"/>
                <a:gd name="T4" fmla="*/ 668 w 716"/>
                <a:gd name="T5" fmla="*/ 0 h 266"/>
                <a:gd name="T6" fmla="*/ 658 w 716"/>
                <a:gd name="T7" fmla="*/ 8 h 266"/>
                <a:gd name="T8" fmla="*/ 626 w 716"/>
                <a:gd name="T9" fmla="*/ 24 h 266"/>
                <a:gd name="T10" fmla="*/ 604 w 716"/>
                <a:gd name="T11" fmla="*/ 36 h 266"/>
                <a:gd name="T12" fmla="*/ 576 w 716"/>
                <a:gd name="T13" fmla="*/ 48 h 266"/>
                <a:gd name="T14" fmla="*/ 544 w 716"/>
                <a:gd name="T15" fmla="*/ 60 h 266"/>
                <a:gd name="T16" fmla="*/ 508 w 716"/>
                <a:gd name="T17" fmla="*/ 72 h 266"/>
                <a:gd name="T18" fmla="*/ 466 w 716"/>
                <a:gd name="T19" fmla="*/ 84 h 266"/>
                <a:gd name="T20" fmla="*/ 422 w 716"/>
                <a:gd name="T21" fmla="*/ 94 h 266"/>
                <a:gd name="T22" fmla="*/ 374 w 716"/>
                <a:gd name="T23" fmla="*/ 102 h 266"/>
                <a:gd name="T24" fmla="*/ 322 w 716"/>
                <a:gd name="T25" fmla="*/ 106 h 266"/>
                <a:gd name="T26" fmla="*/ 264 w 716"/>
                <a:gd name="T27" fmla="*/ 108 h 266"/>
                <a:gd name="T28" fmla="*/ 206 w 716"/>
                <a:gd name="T29" fmla="*/ 108 h 266"/>
                <a:gd name="T30" fmla="*/ 142 w 716"/>
                <a:gd name="T31" fmla="*/ 102 h 266"/>
                <a:gd name="T32" fmla="*/ 76 w 716"/>
                <a:gd name="T33" fmla="*/ 90 h 266"/>
                <a:gd name="T34" fmla="*/ 76 w 716"/>
                <a:gd name="T35" fmla="*/ 90 h 266"/>
                <a:gd name="T36" fmla="*/ 72 w 716"/>
                <a:gd name="T37" fmla="*/ 82 h 266"/>
                <a:gd name="T38" fmla="*/ 72 w 716"/>
                <a:gd name="T39" fmla="*/ 82 h 266"/>
                <a:gd name="T40" fmla="*/ 36 w 716"/>
                <a:gd name="T41" fmla="*/ 144 h 266"/>
                <a:gd name="T42" fmla="*/ 0 w 716"/>
                <a:gd name="T43" fmla="*/ 206 h 266"/>
                <a:gd name="T44" fmla="*/ 0 w 716"/>
                <a:gd name="T45" fmla="*/ 206 h 266"/>
                <a:gd name="T46" fmla="*/ 26 w 716"/>
                <a:gd name="T47" fmla="*/ 216 h 266"/>
                <a:gd name="T48" fmla="*/ 56 w 716"/>
                <a:gd name="T49" fmla="*/ 228 h 266"/>
                <a:gd name="T50" fmla="*/ 98 w 716"/>
                <a:gd name="T51" fmla="*/ 240 h 266"/>
                <a:gd name="T52" fmla="*/ 98 w 716"/>
                <a:gd name="T53" fmla="*/ 240 h 266"/>
                <a:gd name="T54" fmla="*/ 126 w 716"/>
                <a:gd name="T55" fmla="*/ 248 h 266"/>
                <a:gd name="T56" fmla="*/ 156 w 716"/>
                <a:gd name="T57" fmla="*/ 254 h 266"/>
                <a:gd name="T58" fmla="*/ 184 w 716"/>
                <a:gd name="T59" fmla="*/ 260 h 266"/>
                <a:gd name="T60" fmla="*/ 214 w 716"/>
                <a:gd name="T61" fmla="*/ 264 h 266"/>
                <a:gd name="T62" fmla="*/ 242 w 716"/>
                <a:gd name="T63" fmla="*/ 266 h 266"/>
                <a:gd name="T64" fmla="*/ 270 w 716"/>
                <a:gd name="T65" fmla="*/ 266 h 266"/>
                <a:gd name="T66" fmla="*/ 324 w 716"/>
                <a:gd name="T67" fmla="*/ 264 h 266"/>
                <a:gd name="T68" fmla="*/ 378 w 716"/>
                <a:gd name="T69" fmla="*/ 258 h 266"/>
                <a:gd name="T70" fmla="*/ 430 w 716"/>
                <a:gd name="T71" fmla="*/ 250 h 266"/>
                <a:gd name="T72" fmla="*/ 478 w 716"/>
                <a:gd name="T73" fmla="*/ 238 h 266"/>
                <a:gd name="T74" fmla="*/ 524 w 716"/>
                <a:gd name="T75" fmla="*/ 226 h 266"/>
                <a:gd name="T76" fmla="*/ 564 w 716"/>
                <a:gd name="T77" fmla="*/ 210 h 266"/>
                <a:gd name="T78" fmla="*/ 602 w 716"/>
                <a:gd name="T79" fmla="*/ 196 h 266"/>
                <a:gd name="T80" fmla="*/ 636 w 716"/>
                <a:gd name="T81" fmla="*/ 182 h 266"/>
                <a:gd name="T82" fmla="*/ 664 w 716"/>
                <a:gd name="T83" fmla="*/ 168 h 266"/>
                <a:gd name="T84" fmla="*/ 702 w 716"/>
                <a:gd name="T85" fmla="*/ 148 h 266"/>
                <a:gd name="T86" fmla="*/ 716 w 716"/>
                <a:gd name="T87" fmla="*/ 140 h 266"/>
                <a:gd name="T88" fmla="*/ 564 w 716"/>
                <a:gd name="T89" fmla="*/ 11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266">
                  <a:moveTo>
                    <a:pt x="564" y="110"/>
                  </a:moveTo>
                  <a:lnTo>
                    <a:pt x="668" y="0"/>
                  </a:lnTo>
                  <a:lnTo>
                    <a:pt x="668" y="0"/>
                  </a:lnTo>
                  <a:lnTo>
                    <a:pt x="658" y="8"/>
                  </a:lnTo>
                  <a:lnTo>
                    <a:pt x="626" y="24"/>
                  </a:lnTo>
                  <a:lnTo>
                    <a:pt x="604" y="36"/>
                  </a:lnTo>
                  <a:lnTo>
                    <a:pt x="576" y="48"/>
                  </a:lnTo>
                  <a:lnTo>
                    <a:pt x="544" y="60"/>
                  </a:lnTo>
                  <a:lnTo>
                    <a:pt x="508" y="72"/>
                  </a:lnTo>
                  <a:lnTo>
                    <a:pt x="466" y="84"/>
                  </a:lnTo>
                  <a:lnTo>
                    <a:pt x="422" y="94"/>
                  </a:lnTo>
                  <a:lnTo>
                    <a:pt x="374" y="102"/>
                  </a:lnTo>
                  <a:lnTo>
                    <a:pt x="322" y="106"/>
                  </a:lnTo>
                  <a:lnTo>
                    <a:pt x="264" y="108"/>
                  </a:lnTo>
                  <a:lnTo>
                    <a:pt x="206" y="108"/>
                  </a:lnTo>
                  <a:lnTo>
                    <a:pt x="142" y="102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36" y="14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26" y="216"/>
                  </a:lnTo>
                  <a:lnTo>
                    <a:pt x="56" y="228"/>
                  </a:lnTo>
                  <a:lnTo>
                    <a:pt x="98" y="240"/>
                  </a:lnTo>
                  <a:lnTo>
                    <a:pt x="98" y="240"/>
                  </a:lnTo>
                  <a:lnTo>
                    <a:pt x="126" y="248"/>
                  </a:lnTo>
                  <a:lnTo>
                    <a:pt x="156" y="254"/>
                  </a:lnTo>
                  <a:lnTo>
                    <a:pt x="184" y="260"/>
                  </a:lnTo>
                  <a:lnTo>
                    <a:pt x="214" y="264"/>
                  </a:lnTo>
                  <a:lnTo>
                    <a:pt x="242" y="266"/>
                  </a:lnTo>
                  <a:lnTo>
                    <a:pt x="270" y="266"/>
                  </a:lnTo>
                  <a:lnTo>
                    <a:pt x="324" y="264"/>
                  </a:lnTo>
                  <a:lnTo>
                    <a:pt x="378" y="258"/>
                  </a:lnTo>
                  <a:lnTo>
                    <a:pt x="430" y="250"/>
                  </a:lnTo>
                  <a:lnTo>
                    <a:pt x="478" y="238"/>
                  </a:lnTo>
                  <a:lnTo>
                    <a:pt x="524" y="226"/>
                  </a:lnTo>
                  <a:lnTo>
                    <a:pt x="564" y="210"/>
                  </a:lnTo>
                  <a:lnTo>
                    <a:pt x="602" y="196"/>
                  </a:lnTo>
                  <a:lnTo>
                    <a:pt x="636" y="182"/>
                  </a:lnTo>
                  <a:lnTo>
                    <a:pt x="664" y="168"/>
                  </a:lnTo>
                  <a:lnTo>
                    <a:pt x="702" y="148"/>
                  </a:lnTo>
                  <a:lnTo>
                    <a:pt x="716" y="140"/>
                  </a:lnTo>
                  <a:lnTo>
                    <a:pt x="564" y="11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C1C24">
                    <a:shade val="30000"/>
                    <a:satMod val="115000"/>
                  </a:srgbClr>
                </a:gs>
                <a:gs pos="50000">
                  <a:srgbClr val="EC1C24">
                    <a:shade val="67500"/>
                    <a:satMod val="115000"/>
                  </a:srgbClr>
                </a:gs>
                <a:gs pos="100000">
                  <a:srgbClr val="EC1C2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269">
              <a:extLst>
                <a:ext uri="{FF2B5EF4-FFF2-40B4-BE49-F238E27FC236}">
                  <a16:creationId xmlns:a16="http://schemas.microsoft.com/office/drawing/2014/main" id="{DEF14067-1B08-49E2-B7CA-43890E857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063" y="4517160"/>
              <a:ext cx="508779" cy="323268"/>
            </a:xfrm>
            <a:custGeom>
              <a:avLst/>
              <a:gdLst>
                <a:gd name="T0" fmla="*/ 0 w 554"/>
                <a:gd name="T1" fmla="*/ 238 h 352"/>
                <a:gd name="T2" fmla="*/ 0 w 554"/>
                <a:gd name="T3" fmla="*/ 238 h 352"/>
                <a:gd name="T4" fmla="*/ 58 w 554"/>
                <a:gd name="T5" fmla="*/ 216 h 352"/>
                <a:gd name="T6" fmla="*/ 122 w 554"/>
                <a:gd name="T7" fmla="*/ 192 h 352"/>
                <a:gd name="T8" fmla="*/ 200 w 554"/>
                <a:gd name="T9" fmla="*/ 160 h 352"/>
                <a:gd name="T10" fmla="*/ 286 w 554"/>
                <a:gd name="T11" fmla="*/ 124 h 352"/>
                <a:gd name="T12" fmla="*/ 376 w 554"/>
                <a:gd name="T13" fmla="*/ 84 h 352"/>
                <a:gd name="T14" fmla="*/ 460 w 554"/>
                <a:gd name="T15" fmla="*/ 42 h 352"/>
                <a:gd name="T16" fmla="*/ 500 w 554"/>
                <a:gd name="T17" fmla="*/ 22 h 352"/>
                <a:gd name="T18" fmla="*/ 536 w 554"/>
                <a:gd name="T19" fmla="*/ 0 h 352"/>
                <a:gd name="T20" fmla="*/ 536 w 554"/>
                <a:gd name="T21" fmla="*/ 0 h 352"/>
                <a:gd name="T22" fmla="*/ 554 w 554"/>
                <a:gd name="T23" fmla="*/ 54 h 352"/>
                <a:gd name="T24" fmla="*/ 554 w 554"/>
                <a:gd name="T25" fmla="*/ 54 h 352"/>
                <a:gd name="T26" fmla="*/ 470 w 554"/>
                <a:gd name="T27" fmla="*/ 88 h 352"/>
                <a:gd name="T28" fmla="*/ 384 w 554"/>
                <a:gd name="T29" fmla="*/ 124 h 352"/>
                <a:gd name="T30" fmla="*/ 286 w 554"/>
                <a:gd name="T31" fmla="*/ 166 h 352"/>
                <a:gd name="T32" fmla="*/ 236 w 554"/>
                <a:gd name="T33" fmla="*/ 190 h 352"/>
                <a:gd name="T34" fmla="*/ 186 w 554"/>
                <a:gd name="T35" fmla="*/ 216 h 352"/>
                <a:gd name="T36" fmla="*/ 140 w 554"/>
                <a:gd name="T37" fmla="*/ 240 h 352"/>
                <a:gd name="T38" fmla="*/ 98 w 554"/>
                <a:gd name="T39" fmla="*/ 264 h 352"/>
                <a:gd name="T40" fmla="*/ 62 w 554"/>
                <a:gd name="T41" fmla="*/ 288 h 352"/>
                <a:gd name="T42" fmla="*/ 32 w 554"/>
                <a:gd name="T43" fmla="*/ 312 h 352"/>
                <a:gd name="T44" fmla="*/ 22 w 554"/>
                <a:gd name="T45" fmla="*/ 322 h 352"/>
                <a:gd name="T46" fmla="*/ 12 w 554"/>
                <a:gd name="T47" fmla="*/ 332 h 352"/>
                <a:gd name="T48" fmla="*/ 6 w 554"/>
                <a:gd name="T49" fmla="*/ 342 h 352"/>
                <a:gd name="T50" fmla="*/ 4 w 554"/>
                <a:gd name="T51" fmla="*/ 352 h 352"/>
                <a:gd name="T52" fmla="*/ 4 w 554"/>
                <a:gd name="T53" fmla="*/ 352 h 352"/>
                <a:gd name="T54" fmla="*/ 0 w 554"/>
                <a:gd name="T55" fmla="*/ 238 h 352"/>
                <a:gd name="T56" fmla="*/ 0 w 554"/>
                <a:gd name="T57" fmla="*/ 23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4" h="352">
                  <a:moveTo>
                    <a:pt x="0" y="238"/>
                  </a:moveTo>
                  <a:lnTo>
                    <a:pt x="0" y="238"/>
                  </a:lnTo>
                  <a:lnTo>
                    <a:pt x="58" y="216"/>
                  </a:lnTo>
                  <a:lnTo>
                    <a:pt x="122" y="192"/>
                  </a:lnTo>
                  <a:lnTo>
                    <a:pt x="200" y="160"/>
                  </a:lnTo>
                  <a:lnTo>
                    <a:pt x="286" y="124"/>
                  </a:lnTo>
                  <a:lnTo>
                    <a:pt x="376" y="84"/>
                  </a:lnTo>
                  <a:lnTo>
                    <a:pt x="460" y="42"/>
                  </a:lnTo>
                  <a:lnTo>
                    <a:pt x="500" y="22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54" y="54"/>
                  </a:lnTo>
                  <a:lnTo>
                    <a:pt x="554" y="54"/>
                  </a:lnTo>
                  <a:lnTo>
                    <a:pt x="470" y="88"/>
                  </a:lnTo>
                  <a:lnTo>
                    <a:pt x="384" y="124"/>
                  </a:lnTo>
                  <a:lnTo>
                    <a:pt x="286" y="166"/>
                  </a:lnTo>
                  <a:lnTo>
                    <a:pt x="236" y="190"/>
                  </a:lnTo>
                  <a:lnTo>
                    <a:pt x="186" y="216"/>
                  </a:lnTo>
                  <a:lnTo>
                    <a:pt x="140" y="240"/>
                  </a:lnTo>
                  <a:lnTo>
                    <a:pt x="98" y="264"/>
                  </a:lnTo>
                  <a:lnTo>
                    <a:pt x="62" y="288"/>
                  </a:lnTo>
                  <a:lnTo>
                    <a:pt x="32" y="312"/>
                  </a:lnTo>
                  <a:lnTo>
                    <a:pt x="22" y="322"/>
                  </a:lnTo>
                  <a:lnTo>
                    <a:pt x="12" y="332"/>
                  </a:lnTo>
                  <a:lnTo>
                    <a:pt x="6" y="342"/>
                  </a:lnTo>
                  <a:lnTo>
                    <a:pt x="4" y="352"/>
                  </a:lnTo>
                  <a:lnTo>
                    <a:pt x="4" y="352"/>
                  </a:lnTo>
                  <a:lnTo>
                    <a:pt x="0" y="238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51BB8A-6602-4EC7-95DF-E22216C588AB}"/>
              </a:ext>
            </a:extLst>
          </p:cNvPr>
          <p:cNvGrpSpPr/>
          <p:nvPr/>
        </p:nvGrpSpPr>
        <p:grpSpPr>
          <a:xfrm>
            <a:off x="1013866" y="2762638"/>
            <a:ext cx="385267" cy="383350"/>
            <a:chOff x="10687827" y="4481265"/>
            <a:chExt cx="237233" cy="236053"/>
          </a:xfrm>
          <a:solidFill>
            <a:schemeClr val="accent1"/>
          </a:solidFill>
        </p:grpSpPr>
        <p:sp>
          <p:nvSpPr>
            <p:cNvPr id="49" name="Freeform 1071">
              <a:extLst>
                <a:ext uri="{FF2B5EF4-FFF2-40B4-BE49-F238E27FC236}">
                  <a16:creationId xmlns:a16="http://schemas.microsoft.com/office/drawing/2014/main" id="{1BF5C773-86C2-4CB4-A62E-E67A5E76D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87827" y="4481265"/>
              <a:ext cx="237233" cy="236053"/>
            </a:xfrm>
            <a:custGeom>
              <a:avLst/>
              <a:gdLst>
                <a:gd name="T0" fmla="*/ 997 w 1003"/>
                <a:gd name="T1" fmla="*/ 576 h 1000"/>
                <a:gd name="T2" fmla="*/ 963 w 1003"/>
                <a:gd name="T3" fmla="*/ 694 h 1000"/>
                <a:gd name="T4" fmla="*/ 903 w 1003"/>
                <a:gd name="T5" fmla="*/ 799 h 1000"/>
                <a:gd name="T6" fmla="*/ 820 w 1003"/>
                <a:gd name="T7" fmla="*/ 886 h 1000"/>
                <a:gd name="T8" fmla="*/ 719 w 1003"/>
                <a:gd name="T9" fmla="*/ 950 h 1000"/>
                <a:gd name="T10" fmla="*/ 602 w 1003"/>
                <a:gd name="T11" fmla="*/ 990 h 1000"/>
                <a:gd name="T12" fmla="*/ 501 w 1003"/>
                <a:gd name="T13" fmla="*/ 1000 h 1000"/>
                <a:gd name="T14" fmla="*/ 376 w 1003"/>
                <a:gd name="T15" fmla="*/ 984 h 1000"/>
                <a:gd name="T16" fmla="*/ 262 w 1003"/>
                <a:gd name="T17" fmla="*/ 939 h 1000"/>
                <a:gd name="T18" fmla="*/ 164 w 1003"/>
                <a:gd name="T19" fmla="*/ 870 h 1000"/>
                <a:gd name="T20" fmla="*/ 85 w 1003"/>
                <a:gd name="T21" fmla="*/ 779 h 1000"/>
                <a:gd name="T22" fmla="*/ 30 w 1003"/>
                <a:gd name="T23" fmla="*/ 672 h 1000"/>
                <a:gd name="T24" fmla="*/ 3 w 1003"/>
                <a:gd name="T25" fmla="*/ 551 h 1000"/>
                <a:gd name="T26" fmla="*/ 3 w 1003"/>
                <a:gd name="T27" fmla="*/ 449 h 1000"/>
                <a:gd name="T28" fmla="*/ 30 w 1003"/>
                <a:gd name="T29" fmla="*/ 329 h 1000"/>
                <a:gd name="T30" fmla="*/ 85 w 1003"/>
                <a:gd name="T31" fmla="*/ 221 h 1000"/>
                <a:gd name="T32" fmla="*/ 164 w 1003"/>
                <a:gd name="T33" fmla="*/ 130 h 1000"/>
                <a:gd name="T34" fmla="*/ 262 w 1003"/>
                <a:gd name="T35" fmla="*/ 61 h 1000"/>
                <a:gd name="T36" fmla="*/ 376 w 1003"/>
                <a:gd name="T37" fmla="*/ 17 h 1000"/>
                <a:gd name="T38" fmla="*/ 501 w 1003"/>
                <a:gd name="T39" fmla="*/ 0 h 1000"/>
                <a:gd name="T40" fmla="*/ 602 w 1003"/>
                <a:gd name="T41" fmla="*/ 10 h 1000"/>
                <a:gd name="T42" fmla="*/ 719 w 1003"/>
                <a:gd name="T43" fmla="*/ 50 h 1000"/>
                <a:gd name="T44" fmla="*/ 820 w 1003"/>
                <a:gd name="T45" fmla="*/ 115 h 1000"/>
                <a:gd name="T46" fmla="*/ 903 w 1003"/>
                <a:gd name="T47" fmla="*/ 201 h 1000"/>
                <a:gd name="T48" fmla="*/ 963 w 1003"/>
                <a:gd name="T49" fmla="*/ 305 h 1000"/>
                <a:gd name="T50" fmla="*/ 997 w 1003"/>
                <a:gd name="T51" fmla="*/ 424 h 1000"/>
                <a:gd name="T52" fmla="*/ 511 w 1003"/>
                <a:gd name="T53" fmla="*/ 111 h 1000"/>
                <a:gd name="T54" fmla="*/ 433 w 1003"/>
                <a:gd name="T55" fmla="*/ 119 h 1000"/>
                <a:gd name="T56" fmla="*/ 342 w 1003"/>
                <a:gd name="T57" fmla="*/ 150 h 1000"/>
                <a:gd name="T58" fmla="*/ 263 w 1003"/>
                <a:gd name="T59" fmla="*/ 200 h 1000"/>
                <a:gd name="T60" fmla="*/ 198 w 1003"/>
                <a:gd name="T61" fmla="*/ 268 h 1000"/>
                <a:gd name="T62" fmla="*/ 151 w 1003"/>
                <a:gd name="T63" fmla="*/ 348 h 1000"/>
                <a:gd name="T64" fmla="*/ 126 w 1003"/>
                <a:gd name="T65" fmla="*/ 441 h 1000"/>
                <a:gd name="T66" fmla="*/ 121 w 1003"/>
                <a:gd name="T67" fmla="*/ 520 h 1000"/>
                <a:gd name="T68" fmla="*/ 138 w 1003"/>
                <a:gd name="T69" fmla="*/ 616 h 1000"/>
                <a:gd name="T70" fmla="*/ 178 w 1003"/>
                <a:gd name="T71" fmla="*/ 702 h 1000"/>
                <a:gd name="T72" fmla="*/ 235 w 1003"/>
                <a:gd name="T73" fmla="*/ 775 h 1000"/>
                <a:gd name="T74" fmla="*/ 309 w 1003"/>
                <a:gd name="T75" fmla="*/ 832 h 1000"/>
                <a:gd name="T76" fmla="*/ 395 w 1003"/>
                <a:gd name="T77" fmla="*/ 872 h 1000"/>
                <a:gd name="T78" fmla="*/ 491 w 1003"/>
                <a:gd name="T79" fmla="*/ 888 h 1000"/>
                <a:gd name="T80" fmla="*/ 570 w 1003"/>
                <a:gd name="T81" fmla="*/ 884 h 1000"/>
                <a:gd name="T82" fmla="*/ 663 w 1003"/>
                <a:gd name="T83" fmla="*/ 859 h 1000"/>
                <a:gd name="T84" fmla="*/ 744 w 1003"/>
                <a:gd name="T85" fmla="*/ 811 h 1000"/>
                <a:gd name="T86" fmla="*/ 813 w 1003"/>
                <a:gd name="T87" fmla="*/ 747 h 1000"/>
                <a:gd name="T88" fmla="*/ 863 w 1003"/>
                <a:gd name="T89" fmla="*/ 669 h 1000"/>
                <a:gd name="T90" fmla="*/ 893 w 1003"/>
                <a:gd name="T91" fmla="*/ 579 h 1000"/>
                <a:gd name="T92" fmla="*/ 902 w 1003"/>
                <a:gd name="T93" fmla="*/ 500 h 1000"/>
                <a:gd name="T94" fmla="*/ 889 w 1003"/>
                <a:gd name="T95" fmla="*/ 403 h 1000"/>
                <a:gd name="T96" fmla="*/ 854 w 1003"/>
                <a:gd name="T97" fmla="*/ 315 h 1000"/>
                <a:gd name="T98" fmla="*/ 799 w 1003"/>
                <a:gd name="T99" fmla="*/ 239 h 1000"/>
                <a:gd name="T100" fmla="*/ 729 w 1003"/>
                <a:gd name="T101" fmla="*/ 178 h 1000"/>
                <a:gd name="T102" fmla="*/ 645 w 1003"/>
                <a:gd name="T103" fmla="*/ 135 h 1000"/>
                <a:gd name="T104" fmla="*/ 551 w 1003"/>
                <a:gd name="T105" fmla="*/ 11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3" h="1000">
                  <a:moveTo>
                    <a:pt x="1003" y="500"/>
                  </a:moveTo>
                  <a:lnTo>
                    <a:pt x="1003" y="500"/>
                  </a:lnTo>
                  <a:lnTo>
                    <a:pt x="1002" y="526"/>
                  </a:lnTo>
                  <a:lnTo>
                    <a:pt x="1001" y="551"/>
                  </a:lnTo>
                  <a:lnTo>
                    <a:pt x="997" y="576"/>
                  </a:lnTo>
                  <a:lnTo>
                    <a:pt x="993" y="601"/>
                  </a:lnTo>
                  <a:lnTo>
                    <a:pt x="988" y="625"/>
                  </a:lnTo>
                  <a:lnTo>
                    <a:pt x="980" y="649"/>
                  </a:lnTo>
                  <a:lnTo>
                    <a:pt x="972" y="672"/>
                  </a:lnTo>
                  <a:lnTo>
                    <a:pt x="963" y="694"/>
                  </a:lnTo>
                  <a:lnTo>
                    <a:pt x="953" y="716"/>
                  </a:lnTo>
                  <a:lnTo>
                    <a:pt x="942" y="738"/>
                  </a:lnTo>
                  <a:lnTo>
                    <a:pt x="930" y="759"/>
                  </a:lnTo>
                  <a:lnTo>
                    <a:pt x="917" y="779"/>
                  </a:lnTo>
                  <a:lnTo>
                    <a:pt x="903" y="799"/>
                  </a:lnTo>
                  <a:lnTo>
                    <a:pt x="889" y="818"/>
                  </a:lnTo>
                  <a:lnTo>
                    <a:pt x="873" y="837"/>
                  </a:lnTo>
                  <a:lnTo>
                    <a:pt x="856" y="853"/>
                  </a:lnTo>
                  <a:lnTo>
                    <a:pt x="839" y="870"/>
                  </a:lnTo>
                  <a:lnTo>
                    <a:pt x="820" y="886"/>
                  </a:lnTo>
                  <a:lnTo>
                    <a:pt x="802" y="900"/>
                  </a:lnTo>
                  <a:lnTo>
                    <a:pt x="782" y="915"/>
                  </a:lnTo>
                  <a:lnTo>
                    <a:pt x="762" y="928"/>
                  </a:lnTo>
                  <a:lnTo>
                    <a:pt x="740" y="939"/>
                  </a:lnTo>
                  <a:lnTo>
                    <a:pt x="719" y="950"/>
                  </a:lnTo>
                  <a:lnTo>
                    <a:pt x="697" y="961"/>
                  </a:lnTo>
                  <a:lnTo>
                    <a:pt x="674" y="970"/>
                  </a:lnTo>
                  <a:lnTo>
                    <a:pt x="651" y="978"/>
                  </a:lnTo>
                  <a:lnTo>
                    <a:pt x="627" y="984"/>
                  </a:lnTo>
                  <a:lnTo>
                    <a:pt x="602" y="990"/>
                  </a:lnTo>
                  <a:lnTo>
                    <a:pt x="578" y="994"/>
                  </a:lnTo>
                  <a:lnTo>
                    <a:pt x="553" y="997"/>
                  </a:lnTo>
                  <a:lnTo>
                    <a:pt x="528" y="1000"/>
                  </a:lnTo>
                  <a:lnTo>
                    <a:pt x="501" y="1000"/>
                  </a:lnTo>
                  <a:lnTo>
                    <a:pt x="501" y="1000"/>
                  </a:lnTo>
                  <a:lnTo>
                    <a:pt x="476" y="1000"/>
                  </a:lnTo>
                  <a:lnTo>
                    <a:pt x="450" y="997"/>
                  </a:lnTo>
                  <a:lnTo>
                    <a:pt x="425" y="994"/>
                  </a:lnTo>
                  <a:lnTo>
                    <a:pt x="400" y="990"/>
                  </a:lnTo>
                  <a:lnTo>
                    <a:pt x="376" y="984"/>
                  </a:lnTo>
                  <a:lnTo>
                    <a:pt x="353" y="978"/>
                  </a:lnTo>
                  <a:lnTo>
                    <a:pt x="329" y="970"/>
                  </a:lnTo>
                  <a:lnTo>
                    <a:pt x="306" y="961"/>
                  </a:lnTo>
                  <a:lnTo>
                    <a:pt x="284" y="950"/>
                  </a:lnTo>
                  <a:lnTo>
                    <a:pt x="262" y="939"/>
                  </a:lnTo>
                  <a:lnTo>
                    <a:pt x="241" y="928"/>
                  </a:lnTo>
                  <a:lnTo>
                    <a:pt x="220" y="915"/>
                  </a:lnTo>
                  <a:lnTo>
                    <a:pt x="202" y="900"/>
                  </a:lnTo>
                  <a:lnTo>
                    <a:pt x="182" y="886"/>
                  </a:lnTo>
                  <a:lnTo>
                    <a:pt x="164" y="870"/>
                  </a:lnTo>
                  <a:lnTo>
                    <a:pt x="147" y="853"/>
                  </a:lnTo>
                  <a:lnTo>
                    <a:pt x="130" y="837"/>
                  </a:lnTo>
                  <a:lnTo>
                    <a:pt x="115" y="818"/>
                  </a:lnTo>
                  <a:lnTo>
                    <a:pt x="99" y="799"/>
                  </a:lnTo>
                  <a:lnTo>
                    <a:pt x="85" y="779"/>
                  </a:lnTo>
                  <a:lnTo>
                    <a:pt x="72" y="759"/>
                  </a:lnTo>
                  <a:lnTo>
                    <a:pt x="61" y="738"/>
                  </a:lnTo>
                  <a:lnTo>
                    <a:pt x="49" y="716"/>
                  </a:lnTo>
                  <a:lnTo>
                    <a:pt x="39" y="694"/>
                  </a:lnTo>
                  <a:lnTo>
                    <a:pt x="30" y="672"/>
                  </a:lnTo>
                  <a:lnTo>
                    <a:pt x="22" y="649"/>
                  </a:lnTo>
                  <a:lnTo>
                    <a:pt x="16" y="625"/>
                  </a:lnTo>
                  <a:lnTo>
                    <a:pt x="10" y="601"/>
                  </a:lnTo>
                  <a:lnTo>
                    <a:pt x="6" y="576"/>
                  </a:lnTo>
                  <a:lnTo>
                    <a:pt x="3" y="551"/>
                  </a:lnTo>
                  <a:lnTo>
                    <a:pt x="0" y="526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474"/>
                  </a:lnTo>
                  <a:lnTo>
                    <a:pt x="3" y="449"/>
                  </a:lnTo>
                  <a:lnTo>
                    <a:pt x="6" y="424"/>
                  </a:lnTo>
                  <a:lnTo>
                    <a:pt x="10" y="399"/>
                  </a:lnTo>
                  <a:lnTo>
                    <a:pt x="16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5"/>
                  </a:lnTo>
                  <a:lnTo>
                    <a:pt x="49" y="283"/>
                  </a:lnTo>
                  <a:lnTo>
                    <a:pt x="61" y="262"/>
                  </a:lnTo>
                  <a:lnTo>
                    <a:pt x="72" y="241"/>
                  </a:lnTo>
                  <a:lnTo>
                    <a:pt x="85" y="221"/>
                  </a:lnTo>
                  <a:lnTo>
                    <a:pt x="99" y="201"/>
                  </a:lnTo>
                  <a:lnTo>
                    <a:pt x="115" y="182"/>
                  </a:lnTo>
                  <a:lnTo>
                    <a:pt x="130" y="164"/>
                  </a:lnTo>
                  <a:lnTo>
                    <a:pt x="147" y="147"/>
                  </a:lnTo>
                  <a:lnTo>
                    <a:pt x="164" y="130"/>
                  </a:lnTo>
                  <a:lnTo>
                    <a:pt x="182" y="115"/>
                  </a:lnTo>
                  <a:lnTo>
                    <a:pt x="202" y="99"/>
                  </a:lnTo>
                  <a:lnTo>
                    <a:pt x="220" y="86"/>
                  </a:lnTo>
                  <a:lnTo>
                    <a:pt x="241" y="73"/>
                  </a:lnTo>
                  <a:lnTo>
                    <a:pt x="262" y="61"/>
                  </a:lnTo>
                  <a:lnTo>
                    <a:pt x="284" y="50"/>
                  </a:lnTo>
                  <a:lnTo>
                    <a:pt x="306" y="40"/>
                  </a:lnTo>
                  <a:lnTo>
                    <a:pt x="329" y="31"/>
                  </a:lnTo>
                  <a:lnTo>
                    <a:pt x="353" y="23"/>
                  </a:lnTo>
                  <a:lnTo>
                    <a:pt x="376" y="17"/>
                  </a:lnTo>
                  <a:lnTo>
                    <a:pt x="400" y="10"/>
                  </a:lnTo>
                  <a:lnTo>
                    <a:pt x="425" y="6"/>
                  </a:lnTo>
                  <a:lnTo>
                    <a:pt x="450" y="3"/>
                  </a:lnTo>
                  <a:lnTo>
                    <a:pt x="476" y="1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8" y="1"/>
                  </a:lnTo>
                  <a:lnTo>
                    <a:pt x="553" y="3"/>
                  </a:lnTo>
                  <a:lnTo>
                    <a:pt x="578" y="6"/>
                  </a:lnTo>
                  <a:lnTo>
                    <a:pt x="602" y="10"/>
                  </a:lnTo>
                  <a:lnTo>
                    <a:pt x="627" y="17"/>
                  </a:lnTo>
                  <a:lnTo>
                    <a:pt x="651" y="23"/>
                  </a:lnTo>
                  <a:lnTo>
                    <a:pt x="674" y="31"/>
                  </a:lnTo>
                  <a:lnTo>
                    <a:pt x="697" y="40"/>
                  </a:lnTo>
                  <a:lnTo>
                    <a:pt x="719" y="50"/>
                  </a:lnTo>
                  <a:lnTo>
                    <a:pt x="740" y="61"/>
                  </a:lnTo>
                  <a:lnTo>
                    <a:pt x="762" y="73"/>
                  </a:lnTo>
                  <a:lnTo>
                    <a:pt x="782" y="86"/>
                  </a:lnTo>
                  <a:lnTo>
                    <a:pt x="802" y="99"/>
                  </a:lnTo>
                  <a:lnTo>
                    <a:pt x="820" y="115"/>
                  </a:lnTo>
                  <a:lnTo>
                    <a:pt x="839" y="130"/>
                  </a:lnTo>
                  <a:lnTo>
                    <a:pt x="856" y="147"/>
                  </a:lnTo>
                  <a:lnTo>
                    <a:pt x="873" y="164"/>
                  </a:lnTo>
                  <a:lnTo>
                    <a:pt x="889" y="182"/>
                  </a:lnTo>
                  <a:lnTo>
                    <a:pt x="903" y="201"/>
                  </a:lnTo>
                  <a:lnTo>
                    <a:pt x="917" y="221"/>
                  </a:lnTo>
                  <a:lnTo>
                    <a:pt x="930" y="241"/>
                  </a:lnTo>
                  <a:lnTo>
                    <a:pt x="942" y="262"/>
                  </a:lnTo>
                  <a:lnTo>
                    <a:pt x="953" y="283"/>
                  </a:lnTo>
                  <a:lnTo>
                    <a:pt x="963" y="305"/>
                  </a:lnTo>
                  <a:lnTo>
                    <a:pt x="972" y="329"/>
                  </a:lnTo>
                  <a:lnTo>
                    <a:pt x="980" y="352"/>
                  </a:lnTo>
                  <a:lnTo>
                    <a:pt x="988" y="375"/>
                  </a:lnTo>
                  <a:lnTo>
                    <a:pt x="993" y="399"/>
                  </a:lnTo>
                  <a:lnTo>
                    <a:pt x="997" y="424"/>
                  </a:lnTo>
                  <a:lnTo>
                    <a:pt x="1001" y="449"/>
                  </a:lnTo>
                  <a:lnTo>
                    <a:pt x="1002" y="474"/>
                  </a:lnTo>
                  <a:lnTo>
                    <a:pt x="1003" y="500"/>
                  </a:lnTo>
                  <a:lnTo>
                    <a:pt x="1003" y="500"/>
                  </a:lnTo>
                  <a:close/>
                  <a:moveTo>
                    <a:pt x="511" y="111"/>
                  </a:moveTo>
                  <a:lnTo>
                    <a:pt x="511" y="111"/>
                  </a:lnTo>
                  <a:lnTo>
                    <a:pt x="491" y="111"/>
                  </a:lnTo>
                  <a:lnTo>
                    <a:pt x="471" y="114"/>
                  </a:lnTo>
                  <a:lnTo>
                    <a:pt x="452" y="116"/>
                  </a:lnTo>
                  <a:lnTo>
                    <a:pt x="433" y="119"/>
                  </a:lnTo>
                  <a:lnTo>
                    <a:pt x="413" y="124"/>
                  </a:lnTo>
                  <a:lnTo>
                    <a:pt x="395" y="129"/>
                  </a:lnTo>
                  <a:lnTo>
                    <a:pt x="377" y="135"/>
                  </a:lnTo>
                  <a:lnTo>
                    <a:pt x="359" y="142"/>
                  </a:lnTo>
                  <a:lnTo>
                    <a:pt x="342" y="150"/>
                  </a:lnTo>
                  <a:lnTo>
                    <a:pt x="325" y="159"/>
                  </a:lnTo>
                  <a:lnTo>
                    <a:pt x="309" y="168"/>
                  </a:lnTo>
                  <a:lnTo>
                    <a:pt x="293" y="178"/>
                  </a:lnTo>
                  <a:lnTo>
                    <a:pt x="278" y="189"/>
                  </a:lnTo>
                  <a:lnTo>
                    <a:pt x="263" y="200"/>
                  </a:lnTo>
                  <a:lnTo>
                    <a:pt x="249" y="213"/>
                  </a:lnTo>
                  <a:lnTo>
                    <a:pt x="235" y="225"/>
                  </a:lnTo>
                  <a:lnTo>
                    <a:pt x="223" y="239"/>
                  </a:lnTo>
                  <a:lnTo>
                    <a:pt x="209" y="252"/>
                  </a:lnTo>
                  <a:lnTo>
                    <a:pt x="198" y="268"/>
                  </a:lnTo>
                  <a:lnTo>
                    <a:pt x="187" y="282"/>
                  </a:lnTo>
                  <a:lnTo>
                    <a:pt x="178" y="299"/>
                  </a:lnTo>
                  <a:lnTo>
                    <a:pt x="168" y="315"/>
                  </a:lnTo>
                  <a:lnTo>
                    <a:pt x="159" y="332"/>
                  </a:lnTo>
                  <a:lnTo>
                    <a:pt x="151" y="348"/>
                  </a:lnTo>
                  <a:lnTo>
                    <a:pt x="145" y="366"/>
                  </a:lnTo>
                  <a:lnTo>
                    <a:pt x="138" y="385"/>
                  </a:lnTo>
                  <a:lnTo>
                    <a:pt x="134" y="403"/>
                  </a:lnTo>
                  <a:lnTo>
                    <a:pt x="129" y="422"/>
                  </a:lnTo>
                  <a:lnTo>
                    <a:pt x="126" y="441"/>
                  </a:lnTo>
                  <a:lnTo>
                    <a:pt x="123" y="461"/>
                  </a:lnTo>
                  <a:lnTo>
                    <a:pt x="121" y="481"/>
                  </a:lnTo>
                  <a:lnTo>
                    <a:pt x="121" y="500"/>
                  </a:lnTo>
                  <a:lnTo>
                    <a:pt x="121" y="500"/>
                  </a:lnTo>
                  <a:lnTo>
                    <a:pt x="121" y="520"/>
                  </a:lnTo>
                  <a:lnTo>
                    <a:pt x="123" y="540"/>
                  </a:lnTo>
                  <a:lnTo>
                    <a:pt x="126" y="559"/>
                  </a:lnTo>
                  <a:lnTo>
                    <a:pt x="129" y="579"/>
                  </a:lnTo>
                  <a:lnTo>
                    <a:pt x="134" y="597"/>
                  </a:lnTo>
                  <a:lnTo>
                    <a:pt x="138" y="616"/>
                  </a:lnTo>
                  <a:lnTo>
                    <a:pt x="145" y="634"/>
                  </a:lnTo>
                  <a:lnTo>
                    <a:pt x="151" y="651"/>
                  </a:lnTo>
                  <a:lnTo>
                    <a:pt x="159" y="669"/>
                  </a:lnTo>
                  <a:lnTo>
                    <a:pt x="168" y="686"/>
                  </a:lnTo>
                  <a:lnTo>
                    <a:pt x="178" y="702"/>
                  </a:lnTo>
                  <a:lnTo>
                    <a:pt x="187" y="718"/>
                  </a:lnTo>
                  <a:lnTo>
                    <a:pt x="198" y="733"/>
                  </a:lnTo>
                  <a:lnTo>
                    <a:pt x="209" y="747"/>
                  </a:lnTo>
                  <a:lnTo>
                    <a:pt x="223" y="762"/>
                  </a:lnTo>
                  <a:lnTo>
                    <a:pt x="235" y="775"/>
                  </a:lnTo>
                  <a:lnTo>
                    <a:pt x="249" y="788"/>
                  </a:lnTo>
                  <a:lnTo>
                    <a:pt x="263" y="800"/>
                  </a:lnTo>
                  <a:lnTo>
                    <a:pt x="278" y="811"/>
                  </a:lnTo>
                  <a:lnTo>
                    <a:pt x="293" y="822"/>
                  </a:lnTo>
                  <a:lnTo>
                    <a:pt x="309" y="832"/>
                  </a:lnTo>
                  <a:lnTo>
                    <a:pt x="325" y="842"/>
                  </a:lnTo>
                  <a:lnTo>
                    <a:pt x="342" y="851"/>
                  </a:lnTo>
                  <a:lnTo>
                    <a:pt x="359" y="859"/>
                  </a:lnTo>
                  <a:lnTo>
                    <a:pt x="377" y="865"/>
                  </a:lnTo>
                  <a:lnTo>
                    <a:pt x="395" y="872"/>
                  </a:lnTo>
                  <a:lnTo>
                    <a:pt x="413" y="876"/>
                  </a:lnTo>
                  <a:lnTo>
                    <a:pt x="433" y="881"/>
                  </a:lnTo>
                  <a:lnTo>
                    <a:pt x="452" y="884"/>
                  </a:lnTo>
                  <a:lnTo>
                    <a:pt x="471" y="887"/>
                  </a:lnTo>
                  <a:lnTo>
                    <a:pt x="491" y="888"/>
                  </a:lnTo>
                  <a:lnTo>
                    <a:pt x="511" y="888"/>
                  </a:lnTo>
                  <a:lnTo>
                    <a:pt x="511" y="888"/>
                  </a:lnTo>
                  <a:lnTo>
                    <a:pt x="531" y="888"/>
                  </a:lnTo>
                  <a:lnTo>
                    <a:pt x="551" y="887"/>
                  </a:lnTo>
                  <a:lnTo>
                    <a:pt x="570" y="884"/>
                  </a:lnTo>
                  <a:lnTo>
                    <a:pt x="589" y="881"/>
                  </a:lnTo>
                  <a:lnTo>
                    <a:pt x="609" y="876"/>
                  </a:lnTo>
                  <a:lnTo>
                    <a:pt x="627" y="872"/>
                  </a:lnTo>
                  <a:lnTo>
                    <a:pt x="645" y="865"/>
                  </a:lnTo>
                  <a:lnTo>
                    <a:pt x="663" y="859"/>
                  </a:lnTo>
                  <a:lnTo>
                    <a:pt x="681" y="851"/>
                  </a:lnTo>
                  <a:lnTo>
                    <a:pt x="697" y="842"/>
                  </a:lnTo>
                  <a:lnTo>
                    <a:pt x="714" y="832"/>
                  </a:lnTo>
                  <a:lnTo>
                    <a:pt x="729" y="822"/>
                  </a:lnTo>
                  <a:lnTo>
                    <a:pt x="744" y="811"/>
                  </a:lnTo>
                  <a:lnTo>
                    <a:pt x="760" y="800"/>
                  </a:lnTo>
                  <a:lnTo>
                    <a:pt x="773" y="788"/>
                  </a:lnTo>
                  <a:lnTo>
                    <a:pt x="787" y="775"/>
                  </a:lnTo>
                  <a:lnTo>
                    <a:pt x="799" y="762"/>
                  </a:lnTo>
                  <a:lnTo>
                    <a:pt x="813" y="747"/>
                  </a:lnTo>
                  <a:lnTo>
                    <a:pt x="824" y="733"/>
                  </a:lnTo>
                  <a:lnTo>
                    <a:pt x="835" y="718"/>
                  </a:lnTo>
                  <a:lnTo>
                    <a:pt x="845" y="702"/>
                  </a:lnTo>
                  <a:lnTo>
                    <a:pt x="854" y="686"/>
                  </a:lnTo>
                  <a:lnTo>
                    <a:pt x="863" y="669"/>
                  </a:lnTo>
                  <a:lnTo>
                    <a:pt x="871" y="651"/>
                  </a:lnTo>
                  <a:lnTo>
                    <a:pt x="878" y="634"/>
                  </a:lnTo>
                  <a:lnTo>
                    <a:pt x="884" y="616"/>
                  </a:lnTo>
                  <a:lnTo>
                    <a:pt x="889" y="597"/>
                  </a:lnTo>
                  <a:lnTo>
                    <a:pt x="893" y="579"/>
                  </a:lnTo>
                  <a:lnTo>
                    <a:pt x="896" y="559"/>
                  </a:lnTo>
                  <a:lnTo>
                    <a:pt x="900" y="540"/>
                  </a:lnTo>
                  <a:lnTo>
                    <a:pt x="901" y="520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01" y="481"/>
                  </a:lnTo>
                  <a:lnTo>
                    <a:pt x="900" y="461"/>
                  </a:lnTo>
                  <a:lnTo>
                    <a:pt x="896" y="441"/>
                  </a:lnTo>
                  <a:lnTo>
                    <a:pt x="893" y="422"/>
                  </a:lnTo>
                  <a:lnTo>
                    <a:pt x="889" y="403"/>
                  </a:lnTo>
                  <a:lnTo>
                    <a:pt x="884" y="385"/>
                  </a:lnTo>
                  <a:lnTo>
                    <a:pt x="878" y="366"/>
                  </a:lnTo>
                  <a:lnTo>
                    <a:pt x="871" y="348"/>
                  </a:lnTo>
                  <a:lnTo>
                    <a:pt x="863" y="332"/>
                  </a:lnTo>
                  <a:lnTo>
                    <a:pt x="854" y="315"/>
                  </a:lnTo>
                  <a:lnTo>
                    <a:pt x="845" y="299"/>
                  </a:lnTo>
                  <a:lnTo>
                    <a:pt x="835" y="282"/>
                  </a:lnTo>
                  <a:lnTo>
                    <a:pt x="824" y="268"/>
                  </a:lnTo>
                  <a:lnTo>
                    <a:pt x="813" y="252"/>
                  </a:lnTo>
                  <a:lnTo>
                    <a:pt x="799" y="239"/>
                  </a:lnTo>
                  <a:lnTo>
                    <a:pt x="787" y="225"/>
                  </a:lnTo>
                  <a:lnTo>
                    <a:pt x="773" y="213"/>
                  </a:lnTo>
                  <a:lnTo>
                    <a:pt x="760" y="200"/>
                  </a:lnTo>
                  <a:lnTo>
                    <a:pt x="744" y="189"/>
                  </a:lnTo>
                  <a:lnTo>
                    <a:pt x="729" y="178"/>
                  </a:lnTo>
                  <a:lnTo>
                    <a:pt x="714" y="168"/>
                  </a:lnTo>
                  <a:lnTo>
                    <a:pt x="697" y="159"/>
                  </a:lnTo>
                  <a:lnTo>
                    <a:pt x="681" y="150"/>
                  </a:lnTo>
                  <a:lnTo>
                    <a:pt x="663" y="142"/>
                  </a:lnTo>
                  <a:lnTo>
                    <a:pt x="645" y="135"/>
                  </a:lnTo>
                  <a:lnTo>
                    <a:pt x="627" y="129"/>
                  </a:lnTo>
                  <a:lnTo>
                    <a:pt x="609" y="124"/>
                  </a:lnTo>
                  <a:lnTo>
                    <a:pt x="589" y="119"/>
                  </a:lnTo>
                  <a:lnTo>
                    <a:pt x="570" y="116"/>
                  </a:lnTo>
                  <a:lnTo>
                    <a:pt x="551" y="114"/>
                  </a:lnTo>
                  <a:lnTo>
                    <a:pt x="531" y="111"/>
                  </a:lnTo>
                  <a:lnTo>
                    <a:pt x="511" y="111"/>
                  </a:lnTo>
                  <a:lnTo>
                    <a:pt x="51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1072">
              <a:extLst>
                <a:ext uri="{FF2B5EF4-FFF2-40B4-BE49-F238E27FC236}">
                  <a16:creationId xmlns:a16="http://schemas.microsoft.com/office/drawing/2014/main" id="{10C35F95-5AD2-4172-A06E-F98B7546C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8643" y="4559159"/>
              <a:ext cx="106224" cy="83799"/>
            </a:xfrm>
            <a:custGeom>
              <a:avLst/>
              <a:gdLst>
                <a:gd name="T0" fmla="*/ 446 w 454"/>
                <a:gd name="T1" fmla="*/ 50 h 358"/>
                <a:gd name="T2" fmla="*/ 403 w 454"/>
                <a:gd name="T3" fmla="*/ 7 h 358"/>
                <a:gd name="T4" fmla="*/ 403 w 454"/>
                <a:gd name="T5" fmla="*/ 7 h 358"/>
                <a:gd name="T6" fmla="*/ 399 w 454"/>
                <a:gd name="T7" fmla="*/ 4 h 358"/>
                <a:gd name="T8" fmla="*/ 393 w 454"/>
                <a:gd name="T9" fmla="*/ 1 h 358"/>
                <a:gd name="T10" fmla="*/ 389 w 454"/>
                <a:gd name="T11" fmla="*/ 0 h 358"/>
                <a:gd name="T12" fmla="*/ 383 w 454"/>
                <a:gd name="T13" fmla="*/ 0 h 358"/>
                <a:gd name="T14" fmla="*/ 379 w 454"/>
                <a:gd name="T15" fmla="*/ 0 h 358"/>
                <a:gd name="T16" fmla="*/ 374 w 454"/>
                <a:gd name="T17" fmla="*/ 1 h 358"/>
                <a:gd name="T18" fmla="*/ 369 w 454"/>
                <a:gd name="T19" fmla="*/ 4 h 358"/>
                <a:gd name="T20" fmla="*/ 365 w 454"/>
                <a:gd name="T21" fmla="*/ 7 h 358"/>
                <a:gd name="T22" fmla="*/ 164 w 454"/>
                <a:gd name="T23" fmla="*/ 207 h 358"/>
                <a:gd name="T24" fmla="*/ 90 w 454"/>
                <a:gd name="T25" fmla="*/ 133 h 358"/>
                <a:gd name="T26" fmla="*/ 90 w 454"/>
                <a:gd name="T27" fmla="*/ 133 h 358"/>
                <a:gd name="T28" fmla="*/ 85 w 454"/>
                <a:gd name="T29" fmla="*/ 130 h 358"/>
                <a:gd name="T30" fmla="*/ 81 w 454"/>
                <a:gd name="T31" fmla="*/ 127 h 358"/>
                <a:gd name="T32" fmla="*/ 75 w 454"/>
                <a:gd name="T33" fmla="*/ 126 h 358"/>
                <a:gd name="T34" fmla="*/ 71 w 454"/>
                <a:gd name="T35" fmla="*/ 125 h 358"/>
                <a:gd name="T36" fmla="*/ 65 w 454"/>
                <a:gd name="T37" fmla="*/ 126 h 358"/>
                <a:gd name="T38" fmla="*/ 60 w 454"/>
                <a:gd name="T39" fmla="*/ 127 h 358"/>
                <a:gd name="T40" fmla="*/ 55 w 454"/>
                <a:gd name="T41" fmla="*/ 130 h 358"/>
                <a:gd name="T42" fmla="*/ 51 w 454"/>
                <a:gd name="T43" fmla="*/ 133 h 358"/>
                <a:gd name="T44" fmla="*/ 8 w 454"/>
                <a:gd name="T45" fmla="*/ 176 h 358"/>
                <a:gd name="T46" fmla="*/ 8 w 454"/>
                <a:gd name="T47" fmla="*/ 176 h 358"/>
                <a:gd name="T48" fmla="*/ 5 w 454"/>
                <a:gd name="T49" fmla="*/ 180 h 358"/>
                <a:gd name="T50" fmla="*/ 3 w 454"/>
                <a:gd name="T51" fmla="*/ 185 h 358"/>
                <a:gd name="T52" fmla="*/ 2 w 454"/>
                <a:gd name="T53" fmla="*/ 190 h 358"/>
                <a:gd name="T54" fmla="*/ 0 w 454"/>
                <a:gd name="T55" fmla="*/ 196 h 358"/>
                <a:gd name="T56" fmla="*/ 2 w 454"/>
                <a:gd name="T57" fmla="*/ 200 h 358"/>
                <a:gd name="T58" fmla="*/ 3 w 454"/>
                <a:gd name="T59" fmla="*/ 206 h 358"/>
                <a:gd name="T60" fmla="*/ 5 w 454"/>
                <a:gd name="T61" fmla="*/ 210 h 358"/>
                <a:gd name="T62" fmla="*/ 8 w 454"/>
                <a:gd name="T63" fmla="*/ 214 h 358"/>
                <a:gd name="T64" fmla="*/ 145 w 454"/>
                <a:gd name="T65" fmla="*/ 350 h 358"/>
                <a:gd name="T66" fmla="*/ 145 w 454"/>
                <a:gd name="T67" fmla="*/ 350 h 358"/>
                <a:gd name="T68" fmla="*/ 149 w 454"/>
                <a:gd name="T69" fmla="*/ 353 h 358"/>
                <a:gd name="T70" fmla="*/ 153 w 454"/>
                <a:gd name="T71" fmla="*/ 355 h 358"/>
                <a:gd name="T72" fmla="*/ 159 w 454"/>
                <a:gd name="T73" fmla="*/ 357 h 358"/>
                <a:gd name="T74" fmla="*/ 164 w 454"/>
                <a:gd name="T75" fmla="*/ 358 h 358"/>
                <a:gd name="T76" fmla="*/ 169 w 454"/>
                <a:gd name="T77" fmla="*/ 357 h 358"/>
                <a:gd name="T78" fmla="*/ 174 w 454"/>
                <a:gd name="T79" fmla="*/ 355 h 358"/>
                <a:gd name="T80" fmla="*/ 179 w 454"/>
                <a:gd name="T81" fmla="*/ 353 h 358"/>
                <a:gd name="T82" fmla="*/ 183 w 454"/>
                <a:gd name="T83" fmla="*/ 350 h 358"/>
                <a:gd name="T84" fmla="*/ 208 w 454"/>
                <a:gd name="T85" fmla="*/ 324 h 358"/>
                <a:gd name="T86" fmla="*/ 226 w 454"/>
                <a:gd name="T87" fmla="*/ 307 h 358"/>
                <a:gd name="T88" fmla="*/ 446 w 454"/>
                <a:gd name="T89" fmla="*/ 88 h 358"/>
                <a:gd name="T90" fmla="*/ 446 w 454"/>
                <a:gd name="T91" fmla="*/ 88 h 358"/>
                <a:gd name="T92" fmla="*/ 449 w 454"/>
                <a:gd name="T93" fmla="*/ 83 h 358"/>
                <a:gd name="T94" fmla="*/ 452 w 454"/>
                <a:gd name="T95" fmla="*/ 79 h 358"/>
                <a:gd name="T96" fmla="*/ 453 w 454"/>
                <a:gd name="T97" fmla="*/ 73 h 358"/>
                <a:gd name="T98" fmla="*/ 454 w 454"/>
                <a:gd name="T99" fmla="*/ 69 h 358"/>
                <a:gd name="T100" fmla="*/ 453 w 454"/>
                <a:gd name="T101" fmla="*/ 63 h 358"/>
                <a:gd name="T102" fmla="*/ 452 w 454"/>
                <a:gd name="T103" fmla="*/ 59 h 358"/>
                <a:gd name="T104" fmla="*/ 449 w 454"/>
                <a:gd name="T105" fmla="*/ 54 h 358"/>
                <a:gd name="T106" fmla="*/ 446 w 454"/>
                <a:gd name="T107" fmla="*/ 50 h 358"/>
                <a:gd name="T108" fmla="*/ 446 w 454"/>
                <a:gd name="T109" fmla="*/ 5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4" h="358">
                  <a:moveTo>
                    <a:pt x="446" y="50"/>
                  </a:moveTo>
                  <a:lnTo>
                    <a:pt x="403" y="7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3" y="1"/>
                  </a:lnTo>
                  <a:lnTo>
                    <a:pt x="389" y="0"/>
                  </a:lnTo>
                  <a:lnTo>
                    <a:pt x="383" y="0"/>
                  </a:lnTo>
                  <a:lnTo>
                    <a:pt x="379" y="0"/>
                  </a:lnTo>
                  <a:lnTo>
                    <a:pt x="374" y="1"/>
                  </a:lnTo>
                  <a:lnTo>
                    <a:pt x="369" y="4"/>
                  </a:lnTo>
                  <a:lnTo>
                    <a:pt x="365" y="7"/>
                  </a:lnTo>
                  <a:lnTo>
                    <a:pt x="164" y="207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85" y="130"/>
                  </a:lnTo>
                  <a:lnTo>
                    <a:pt x="81" y="127"/>
                  </a:lnTo>
                  <a:lnTo>
                    <a:pt x="75" y="126"/>
                  </a:lnTo>
                  <a:lnTo>
                    <a:pt x="71" y="125"/>
                  </a:lnTo>
                  <a:lnTo>
                    <a:pt x="65" y="126"/>
                  </a:lnTo>
                  <a:lnTo>
                    <a:pt x="60" y="127"/>
                  </a:lnTo>
                  <a:lnTo>
                    <a:pt x="55" y="130"/>
                  </a:lnTo>
                  <a:lnTo>
                    <a:pt x="51" y="133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5" y="180"/>
                  </a:lnTo>
                  <a:lnTo>
                    <a:pt x="3" y="185"/>
                  </a:lnTo>
                  <a:lnTo>
                    <a:pt x="2" y="190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3" y="206"/>
                  </a:lnTo>
                  <a:lnTo>
                    <a:pt x="5" y="210"/>
                  </a:lnTo>
                  <a:lnTo>
                    <a:pt x="8" y="214"/>
                  </a:lnTo>
                  <a:lnTo>
                    <a:pt x="145" y="350"/>
                  </a:lnTo>
                  <a:lnTo>
                    <a:pt x="145" y="350"/>
                  </a:lnTo>
                  <a:lnTo>
                    <a:pt x="149" y="353"/>
                  </a:lnTo>
                  <a:lnTo>
                    <a:pt x="153" y="355"/>
                  </a:lnTo>
                  <a:lnTo>
                    <a:pt x="159" y="357"/>
                  </a:lnTo>
                  <a:lnTo>
                    <a:pt x="164" y="358"/>
                  </a:lnTo>
                  <a:lnTo>
                    <a:pt x="169" y="357"/>
                  </a:lnTo>
                  <a:lnTo>
                    <a:pt x="174" y="355"/>
                  </a:lnTo>
                  <a:lnTo>
                    <a:pt x="179" y="353"/>
                  </a:lnTo>
                  <a:lnTo>
                    <a:pt x="183" y="350"/>
                  </a:lnTo>
                  <a:lnTo>
                    <a:pt x="208" y="324"/>
                  </a:lnTo>
                  <a:lnTo>
                    <a:pt x="226" y="307"/>
                  </a:lnTo>
                  <a:lnTo>
                    <a:pt x="446" y="88"/>
                  </a:lnTo>
                  <a:lnTo>
                    <a:pt x="446" y="88"/>
                  </a:lnTo>
                  <a:lnTo>
                    <a:pt x="449" y="83"/>
                  </a:lnTo>
                  <a:lnTo>
                    <a:pt x="452" y="79"/>
                  </a:lnTo>
                  <a:lnTo>
                    <a:pt x="453" y="73"/>
                  </a:lnTo>
                  <a:lnTo>
                    <a:pt x="454" y="69"/>
                  </a:lnTo>
                  <a:lnTo>
                    <a:pt x="453" y="63"/>
                  </a:lnTo>
                  <a:lnTo>
                    <a:pt x="452" y="59"/>
                  </a:lnTo>
                  <a:lnTo>
                    <a:pt x="449" y="54"/>
                  </a:lnTo>
                  <a:lnTo>
                    <a:pt x="446" y="50"/>
                  </a:lnTo>
                  <a:lnTo>
                    <a:pt x="44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739D5531-5173-44C2-865B-63999919EB96}"/>
              </a:ext>
            </a:extLst>
          </p:cNvPr>
          <p:cNvSpPr txBox="1">
            <a:spLocks/>
          </p:cNvSpPr>
          <p:nvPr/>
        </p:nvSpPr>
        <p:spPr>
          <a:xfrm>
            <a:off x="1582014" y="2679253"/>
            <a:ext cx="1910143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E14D17-2C97-423D-B93C-1F85F628F9DA}"/>
              </a:ext>
            </a:extLst>
          </p:cNvPr>
          <p:cNvSpPr/>
          <p:nvPr/>
        </p:nvSpPr>
        <p:spPr>
          <a:xfrm>
            <a:off x="1582013" y="3064983"/>
            <a:ext cx="2093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0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BE7BE4-C281-439C-9026-CC5236CEA1DB}"/>
              </a:ext>
            </a:extLst>
          </p:cNvPr>
          <p:cNvGrpSpPr/>
          <p:nvPr/>
        </p:nvGrpSpPr>
        <p:grpSpPr>
          <a:xfrm>
            <a:off x="1013866" y="5034043"/>
            <a:ext cx="385267" cy="383350"/>
            <a:chOff x="10687827" y="4481265"/>
            <a:chExt cx="237233" cy="236053"/>
          </a:xfrm>
          <a:solidFill>
            <a:schemeClr val="accent1"/>
          </a:solidFill>
        </p:grpSpPr>
        <p:sp>
          <p:nvSpPr>
            <p:cNvPr id="54" name="Freeform 1071">
              <a:extLst>
                <a:ext uri="{FF2B5EF4-FFF2-40B4-BE49-F238E27FC236}">
                  <a16:creationId xmlns:a16="http://schemas.microsoft.com/office/drawing/2014/main" id="{0008FB56-44E7-40B6-8A9B-3971F1A38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87827" y="4481265"/>
              <a:ext cx="237233" cy="236053"/>
            </a:xfrm>
            <a:custGeom>
              <a:avLst/>
              <a:gdLst>
                <a:gd name="T0" fmla="*/ 997 w 1003"/>
                <a:gd name="T1" fmla="*/ 576 h 1000"/>
                <a:gd name="T2" fmla="*/ 963 w 1003"/>
                <a:gd name="T3" fmla="*/ 694 h 1000"/>
                <a:gd name="T4" fmla="*/ 903 w 1003"/>
                <a:gd name="T5" fmla="*/ 799 h 1000"/>
                <a:gd name="T6" fmla="*/ 820 w 1003"/>
                <a:gd name="T7" fmla="*/ 886 h 1000"/>
                <a:gd name="T8" fmla="*/ 719 w 1003"/>
                <a:gd name="T9" fmla="*/ 950 h 1000"/>
                <a:gd name="T10" fmla="*/ 602 w 1003"/>
                <a:gd name="T11" fmla="*/ 990 h 1000"/>
                <a:gd name="T12" fmla="*/ 501 w 1003"/>
                <a:gd name="T13" fmla="*/ 1000 h 1000"/>
                <a:gd name="T14" fmla="*/ 376 w 1003"/>
                <a:gd name="T15" fmla="*/ 984 h 1000"/>
                <a:gd name="T16" fmla="*/ 262 w 1003"/>
                <a:gd name="T17" fmla="*/ 939 h 1000"/>
                <a:gd name="T18" fmla="*/ 164 w 1003"/>
                <a:gd name="T19" fmla="*/ 870 h 1000"/>
                <a:gd name="T20" fmla="*/ 85 w 1003"/>
                <a:gd name="T21" fmla="*/ 779 h 1000"/>
                <a:gd name="T22" fmla="*/ 30 w 1003"/>
                <a:gd name="T23" fmla="*/ 672 h 1000"/>
                <a:gd name="T24" fmla="*/ 3 w 1003"/>
                <a:gd name="T25" fmla="*/ 551 h 1000"/>
                <a:gd name="T26" fmla="*/ 3 w 1003"/>
                <a:gd name="T27" fmla="*/ 449 h 1000"/>
                <a:gd name="T28" fmla="*/ 30 w 1003"/>
                <a:gd name="T29" fmla="*/ 329 h 1000"/>
                <a:gd name="T30" fmla="*/ 85 w 1003"/>
                <a:gd name="T31" fmla="*/ 221 h 1000"/>
                <a:gd name="T32" fmla="*/ 164 w 1003"/>
                <a:gd name="T33" fmla="*/ 130 h 1000"/>
                <a:gd name="T34" fmla="*/ 262 w 1003"/>
                <a:gd name="T35" fmla="*/ 61 h 1000"/>
                <a:gd name="T36" fmla="*/ 376 w 1003"/>
                <a:gd name="T37" fmla="*/ 17 h 1000"/>
                <a:gd name="T38" fmla="*/ 501 w 1003"/>
                <a:gd name="T39" fmla="*/ 0 h 1000"/>
                <a:gd name="T40" fmla="*/ 602 w 1003"/>
                <a:gd name="T41" fmla="*/ 10 h 1000"/>
                <a:gd name="T42" fmla="*/ 719 w 1003"/>
                <a:gd name="T43" fmla="*/ 50 h 1000"/>
                <a:gd name="T44" fmla="*/ 820 w 1003"/>
                <a:gd name="T45" fmla="*/ 115 h 1000"/>
                <a:gd name="T46" fmla="*/ 903 w 1003"/>
                <a:gd name="T47" fmla="*/ 201 h 1000"/>
                <a:gd name="T48" fmla="*/ 963 w 1003"/>
                <a:gd name="T49" fmla="*/ 305 h 1000"/>
                <a:gd name="T50" fmla="*/ 997 w 1003"/>
                <a:gd name="T51" fmla="*/ 424 h 1000"/>
                <a:gd name="T52" fmla="*/ 511 w 1003"/>
                <a:gd name="T53" fmla="*/ 111 h 1000"/>
                <a:gd name="T54" fmla="*/ 433 w 1003"/>
                <a:gd name="T55" fmla="*/ 119 h 1000"/>
                <a:gd name="T56" fmla="*/ 342 w 1003"/>
                <a:gd name="T57" fmla="*/ 150 h 1000"/>
                <a:gd name="T58" fmla="*/ 263 w 1003"/>
                <a:gd name="T59" fmla="*/ 200 h 1000"/>
                <a:gd name="T60" fmla="*/ 198 w 1003"/>
                <a:gd name="T61" fmla="*/ 268 h 1000"/>
                <a:gd name="T62" fmla="*/ 151 w 1003"/>
                <a:gd name="T63" fmla="*/ 348 h 1000"/>
                <a:gd name="T64" fmla="*/ 126 w 1003"/>
                <a:gd name="T65" fmla="*/ 441 h 1000"/>
                <a:gd name="T66" fmla="*/ 121 w 1003"/>
                <a:gd name="T67" fmla="*/ 520 h 1000"/>
                <a:gd name="T68" fmla="*/ 138 w 1003"/>
                <a:gd name="T69" fmla="*/ 616 h 1000"/>
                <a:gd name="T70" fmla="*/ 178 w 1003"/>
                <a:gd name="T71" fmla="*/ 702 h 1000"/>
                <a:gd name="T72" fmla="*/ 235 w 1003"/>
                <a:gd name="T73" fmla="*/ 775 h 1000"/>
                <a:gd name="T74" fmla="*/ 309 w 1003"/>
                <a:gd name="T75" fmla="*/ 832 h 1000"/>
                <a:gd name="T76" fmla="*/ 395 w 1003"/>
                <a:gd name="T77" fmla="*/ 872 h 1000"/>
                <a:gd name="T78" fmla="*/ 491 w 1003"/>
                <a:gd name="T79" fmla="*/ 888 h 1000"/>
                <a:gd name="T80" fmla="*/ 570 w 1003"/>
                <a:gd name="T81" fmla="*/ 884 h 1000"/>
                <a:gd name="T82" fmla="*/ 663 w 1003"/>
                <a:gd name="T83" fmla="*/ 859 h 1000"/>
                <a:gd name="T84" fmla="*/ 744 w 1003"/>
                <a:gd name="T85" fmla="*/ 811 h 1000"/>
                <a:gd name="T86" fmla="*/ 813 w 1003"/>
                <a:gd name="T87" fmla="*/ 747 h 1000"/>
                <a:gd name="T88" fmla="*/ 863 w 1003"/>
                <a:gd name="T89" fmla="*/ 669 h 1000"/>
                <a:gd name="T90" fmla="*/ 893 w 1003"/>
                <a:gd name="T91" fmla="*/ 579 h 1000"/>
                <a:gd name="T92" fmla="*/ 902 w 1003"/>
                <a:gd name="T93" fmla="*/ 500 h 1000"/>
                <a:gd name="T94" fmla="*/ 889 w 1003"/>
                <a:gd name="T95" fmla="*/ 403 h 1000"/>
                <a:gd name="T96" fmla="*/ 854 w 1003"/>
                <a:gd name="T97" fmla="*/ 315 h 1000"/>
                <a:gd name="T98" fmla="*/ 799 w 1003"/>
                <a:gd name="T99" fmla="*/ 239 h 1000"/>
                <a:gd name="T100" fmla="*/ 729 w 1003"/>
                <a:gd name="T101" fmla="*/ 178 h 1000"/>
                <a:gd name="T102" fmla="*/ 645 w 1003"/>
                <a:gd name="T103" fmla="*/ 135 h 1000"/>
                <a:gd name="T104" fmla="*/ 551 w 1003"/>
                <a:gd name="T105" fmla="*/ 11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3" h="1000">
                  <a:moveTo>
                    <a:pt x="1003" y="500"/>
                  </a:moveTo>
                  <a:lnTo>
                    <a:pt x="1003" y="500"/>
                  </a:lnTo>
                  <a:lnTo>
                    <a:pt x="1002" y="526"/>
                  </a:lnTo>
                  <a:lnTo>
                    <a:pt x="1001" y="551"/>
                  </a:lnTo>
                  <a:lnTo>
                    <a:pt x="997" y="576"/>
                  </a:lnTo>
                  <a:lnTo>
                    <a:pt x="993" y="601"/>
                  </a:lnTo>
                  <a:lnTo>
                    <a:pt x="988" y="625"/>
                  </a:lnTo>
                  <a:lnTo>
                    <a:pt x="980" y="649"/>
                  </a:lnTo>
                  <a:lnTo>
                    <a:pt x="972" y="672"/>
                  </a:lnTo>
                  <a:lnTo>
                    <a:pt x="963" y="694"/>
                  </a:lnTo>
                  <a:lnTo>
                    <a:pt x="953" y="716"/>
                  </a:lnTo>
                  <a:lnTo>
                    <a:pt x="942" y="738"/>
                  </a:lnTo>
                  <a:lnTo>
                    <a:pt x="930" y="759"/>
                  </a:lnTo>
                  <a:lnTo>
                    <a:pt x="917" y="779"/>
                  </a:lnTo>
                  <a:lnTo>
                    <a:pt x="903" y="799"/>
                  </a:lnTo>
                  <a:lnTo>
                    <a:pt x="889" y="818"/>
                  </a:lnTo>
                  <a:lnTo>
                    <a:pt x="873" y="837"/>
                  </a:lnTo>
                  <a:lnTo>
                    <a:pt x="856" y="853"/>
                  </a:lnTo>
                  <a:lnTo>
                    <a:pt x="839" y="870"/>
                  </a:lnTo>
                  <a:lnTo>
                    <a:pt x="820" y="886"/>
                  </a:lnTo>
                  <a:lnTo>
                    <a:pt x="802" y="900"/>
                  </a:lnTo>
                  <a:lnTo>
                    <a:pt x="782" y="915"/>
                  </a:lnTo>
                  <a:lnTo>
                    <a:pt x="762" y="928"/>
                  </a:lnTo>
                  <a:lnTo>
                    <a:pt x="740" y="939"/>
                  </a:lnTo>
                  <a:lnTo>
                    <a:pt x="719" y="950"/>
                  </a:lnTo>
                  <a:lnTo>
                    <a:pt x="697" y="961"/>
                  </a:lnTo>
                  <a:lnTo>
                    <a:pt x="674" y="970"/>
                  </a:lnTo>
                  <a:lnTo>
                    <a:pt x="651" y="978"/>
                  </a:lnTo>
                  <a:lnTo>
                    <a:pt x="627" y="984"/>
                  </a:lnTo>
                  <a:lnTo>
                    <a:pt x="602" y="990"/>
                  </a:lnTo>
                  <a:lnTo>
                    <a:pt x="578" y="994"/>
                  </a:lnTo>
                  <a:lnTo>
                    <a:pt x="553" y="997"/>
                  </a:lnTo>
                  <a:lnTo>
                    <a:pt x="528" y="1000"/>
                  </a:lnTo>
                  <a:lnTo>
                    <a:pt x="501" y="1000"/>
                  </a:lnTo>
                  <a:lnTo>
                    <a:pt x="501" y="1000"/>
                  </a:lnTo>
                  <a:lnTo>
                    <a:pt x="476" y="1000"/>
                  </a:lnTo>
                  <a:lnTo>
                    <a:pt x="450" y="997"/>
                  </a:lnTo>
                  <a:lnTo>
                    <a:pt x="425" y="994"/>
                  </a:lnTo>
                  <a:lnTo>
                    <a:pt x="400" y="990"/>
                  </a:lnTo>
                  <a:lnTo>
                    <a:pt x="376" y="984"/>
                  </a:lnTo>
                  <a:lnTo>
                    <a:pt x="353" y="978"/>
                  </a:lnTo>
                  <a:lnTo>
                    <a:pt x="329" y="970"/>
                  </a:lnTo>
                  <a:lnTo>
                    <a:pt x="306" y="961"/>
                  </a:lnTo>
                  <a:lnTo>
                    <a:pt x="284" y="950"/>
                  </a:lnTo>
                  <a:lnTo>
                    <a:pt x="262" y="939"/>
                  </a:lnTo>
                  <a:lnTo>
                    <a:pt x="241" y="928"/>
                  </a:lnTo>
                  <a:lnTo>
                    <a:pt x="220" y="915"/>
                  </a:lnTo>
                  <a:lnTo>
                    <a:pt x="202" y="900"/>
                  </a:lnTo>
                  <a:lnTo>
                    <a:pt x="182" y="886"/>
                  </a:lnTo>
                  <a:lnTo>
                    <a:pt x="164" y="870"/>
                  </a:lnTo>
                  <a:lnTo>
                    <a:pt x="147" y="853"/>
                  </a:lnTo>
                  <a:lnTo>
                    <a:pt x="130" y="837"/>
                  </a:lnTo>
                  <a:lnTo>
                    <a:pt x="115" y="818"/>
                  </a:lnTo>
                  <a:lnTo>
                    <a:pt x="99" y="799"/>
                  </a:lnTo>
                  <a:lnTo>
                    <a:pt x="85" y="779"/>
                  </a:lnTo>
                  <a:lnTo>
                    <a:pt x="72" y="759"/>
                  </a:lnTo>
                  <a:lnTo>
                    <a:pt x="61" y="738"/>
                  </a:lnTo>
                  <a:lnTo>
                    <a:pt x="49" y="716"/>
                  </a:lnTo>
                  <a:lnTo>
                    <a:pt x="39" y="694"/>
                  </a:lnTo>
                  <a:lnTo>
                    <a:pt x="30" y="672"/>
                  </a:lnTo>
                  <a:lnTo>
                    <a:pt x="22" y="649"/>
                  </a:lnTo>
                  <a:lnTo>
                    <a:pt x="16" y="625"/>
                  </a:lnTo>
                  <a:lnTo>
                    <a:pt x="10" y="601"/>
                  </a:lnTo>
                  <a:lnTo>
                    <a:pt x="6" y="576"/>
                  </a:lnTo>
                  <a:lnTo>
                    <a:pt x="3" y="551"/>
                  </a:lnTo>
                  <a:lnTo>
                    <a:pt x="0" y="526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474"/>
                  </a:lnTo>
                  <a:lnTo>
                    <a:pt x="3" y="449"/>
                  </a:lnTo>
                  <a:lnTo>
                    <a:pt x="6" y="424"/>
                  </a:lnTo>
                  <a:lnTo>
                    <a:pt x="10" y="399"/>
                  </a:lnTo>
                  <a:lnTo>
                    <a:pt x="16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5"/>
                  </a:lnTo>
                  <a:lnTo>
                    <a:pt x="49" y="283"/>
                  </a:lnTo>
                  <a:lnTo>
                    <a:pt x="61" y="262"/>
                  </a:lnTo>
                  <a:lnTo>
                    <a:pt x="72" y="241"/>
                  </a:lnTo>
                  <a:lnTo>
                    <a:pt x="85" y="221"/>
                  </a:lnTo>
                  <a:lnTo>
                    <a:pt x="99" y="201"/>
                  </a:lnTo>
                  <a:lnTo>
                    <a:pt x="115" y="182"/>
                  </a:lnTo>
                  <a:lnTo>
                    <a:pt x="130" y="164"/>
                  </a:lnTo>
                  <a:lnTo>
                    <a:pt x="147" y="147"/>
                  </a:lnTo>
                  <a:lnTo>
                    <a:pt x="164" y="130"/>
                  </a:lnTo>
                  <a:lnTo>
                    <a:pt x="182" y="115"/>
                  </a:lnTo>
                  <a:lnTo>
                    <a:pt x="202" y="99"/>
                  </a:lnTo>
                  <a:lnTo>
                    <a:pt x="220" y="86"/>
                  </a:lnTo>
                  <a:lnTo>
                    <a:pt x="241" y="73"/>
                  </a:lnTo>
                  <a:lnTo>
                    <a:pt x="262" y="61"/>
                  </a:lnTo>
                  <a:lnTo>
                    <a:pt x="284" y="50"/>
                  </a:lnTo>
                  <a:lnTo>
                    <a:pt x="306" y="40"/>
                  </a:lnTo>
                  <a:lnTo>
                    <a:pt x="329" y="31"/>
                  </a:lnTo>
                  <a:lnTo>
                    <a:pt x="353" y="23"/>
                  </a:lnTo>
                  <a:lnTo>
                    <a:pt x="376" y="17"/>
                  </a:lnTo>
                  <a:lnTo>
                    <a:pt x="400" y="10"/>
                  </a:lnTo>
                  <a:lnTo>
                    <a:pt x="425" y="6"/>
                  </a:lnTo>
                  <a:lnTo>
                    <a:pt x="450" y="3"/>
                  </a:lnTo>
                  <a:lnTo>
                    <a:pt x="476" y="1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8" y="1"/>
                  </a:lnTo>
                  <a:lnTo>
                    <a:pt x="553" y="3"/>
                  </a:lnTo>
                  <a:lnTo>
                    <a:pt x="578" y="6"/>
                  </a:lnTo>
                  <a:lnTo>
                    <a:pt x="602" y="10"/>
                  </a:lnTo>
                  <a:lnTo>
                    <a:pt x="627" y="17"/>
                  </a:lnTo>
                  <a:lnTo>
                    <a:pt x="651" y="23"/>
                  </a:lnTo>
                  <a:lnTo>
                    <a:pt x="674" y="31"/>
                  </a:lnTo>
                  <a:lnTo>
                    <a:pt x="697" y="40"/>
                  </a:lnTo>
                  <a:lnTo>
                    <a:pt x="719" y="50"/>
                  </a:lnTo>
                  <a:lnTo>
                    <a:pt x="740" y="61"/>
                  </a:lnTo>
                  <a:lnTo>
                    <a:pt x="762" y="73"/>
                  </a:lnTo>
                  <a:lnTo>
                    <a:pt x="782" y="86"/>
                  </a:lnTo>
                  <a:lnTo>
                    <a:pt x="802" y="99"/>
                  </a:lnTo>
                  <a:lnTo>
                    <a:pt x="820" y="115"/>
                  </a:lnTo>
                  <a:lnTo>
                    <a:pt x="839" y="130"/>
                  </a:lnTo>
                  <a:lnTo>
                    <a:pt x="856" y="147"/>
                  </a:lnTo>
                  <a:lnTo>
                    <a:pt x="873" y="164"/>
                  </a:lnTo>
                  <a:lnTo>
                    <a:pt x="889" y="182"/>
                  </a:lnTo>
                  <a:lnTo>
                    <a:pt x="903" y="201"/>
                  </a:lnTo>
                  <a:lnTo>
                    <a:pt x="917" y="221"/>
                  </a:lnTo>
                  <a:lnTo>
                    <a:pt x="930" y="241"/>
                  </a:lnTo>
                  <a:lnTo>
                    <a:pt x="942" y="262"/>
                  </a:lnTo>
                  <a:lnTo>
                    <a:pt x="953" y="283"/>
                  </a:lnTo>
                  <a:lnTo>
                    <a:pt x="963" y="305"/>
                  </a:lnTo>
                  <a:lnTo>
                    <a:pt x="972" y="329"/>
                  </a:lnTo>
                  <a:lnTo>
                    <a:pt x="980" y="352"/>
                  </a:lnTo>
                  <a:lnTo>
                    <a:pt x="988" y="375"/>
                  </a:lnTo>
                  <a:lnTo>
                    <a:pt x="993" y="399"/>
                  </a:lnTo>
                  <a:lnTo>
                    <a:pt x="997" y="424"/>
                  </a:lnTo>
                  <a:lnTo>
                    <a:pt x="1001" y="449"/>
                  </a:lnTo>
                  <a:lnTo>
                    <a:pt x="1002" y="474"/>
                  </a:lnTo>
                  <a:lnTo>
                    <a:pt x="1003" y="500"/>
                  </a:lnTo>
                  <a:lnTo>
                    <a:pt x="1003" y="500"/>
                  </a:lnTo>
                  <a:close/>
                  <a:moveTo>
                    <a:pt x="511" y="111"/>
                  </a:moveTo>
                  <a:lnTo>
                    <a:pt x="511" y="111"/>
                  </a:lnTo>
                  <a:lnTo>
                    <a:pt x="491" y="111"/>
                  </a:lnTo>
                  <a:lnTo>
                    <a:pt x="471" y="114"/>
                  </a:lnTo>
                  <a:lnTo>
                    <a:pt x="452" y="116"/>
                  </a:lnTo>
                  <a:lnTo>
                    <a:pt x="433" y="119"/>
                  </a:lnTo>
                  <a:lnTo>
                    <a:pt x="413" y="124"/>
                  </a:lnTo>
                  <a:lnTo>
                    <a:pt x="395" y="129"/>
                  </a:lnTo>
                  <a:lnTo>
                    <a:pt x="377" y="135"/>
                  </a:lnTo>
                  <a:lnTo>
                    <a:pt x="359" y="142"/>
                  </a:lnTo>
                  <a:lnTo>
                    <a:pt x="342" y="150"/>
                  </a:lnTo>
                  <a:lnTo>
                    <a:pt x="325" y="159"/>
                  </a:lnTo>
                  <a:lnTo>
                    <a:pt x="309" y="168"/>
                  </a:lnTo>
                  <a:lnTo>
                    <a:pt x="293" y="178"/>
                  </a:lnTo>
                  <a:lnTo>
                    <a:pt x="278" y="189"/>
                  </a:lnTo>
                  <a:lnTo>
                    <a:pt x="263" y="200"/>
                  </a:lnTo>
                  <a:lnTo>
                    <a:pt x="249" y="213"/>
                  </a:lnTo>
                  <a:lnTo>
                    <a:pt x="235" y="225"/>
                  </a:lnTo>
                  <a:lnTo>
                    <a:pt x="223" y="239"/>
                  </a:lnTo>
                  <a:lnTo>
                    <a:pt x="209" y="252"/>
                  </a:lnTo>
                  <a:lnTo>
                    <a:pt x="198" y="268"/>
                  </a:lnTo>
                  <a:lnTo>
                    <a:pt x="187" y="282"/>
                  </a:lnTo>
                  <a:lnTo>
                    <a:pt x="178" y="299"/>
                  </a:lnTo>
                  <a:lnTo>
                    <a:pt x="168" y="315"/>
                  </a:lnTo>
                  <a:lnTo>
                    <a:pt x="159" y="332"/>
                  </a:lnTo>
                  <a:lnTo>
                    <a:pt x="151" y="348"/>
                  </a:lnTo>
                  <a:lnTo>
                    <a:pt x="145" y="366"/>
                  </a:lnTo>
                  <a:lnTo>
                    <a:pt x="138" y="385"/>
                  </a:lnTo>
                  <a:lnTo>
                    <a:pt x="134" y="403"/>
                  </a:lnTo>
                  <a:lnTo>
                    <a:pt x="129" y="422"/>
                  </a:lnTo>
                  <a:lnTo>
                    <a:pt x="126" y="441"/>
                  </a:lnTo>
                  <a:lnTo>
                    <a:pt x="123" y="461"/>
                  </a:lnTo>
                  <a:lnTo>
                    <a:pt x="121" y="481"/>
                  </a:lnTo>
                  <a:lnTo>
                    <a:pt x="121" y="500"/>
                  </a:lnTo>
                  <a:lnTo>
                    <a:pt x="121" y="500"/>
                  </a:lnTo>
                  <a:lnTo>
                    <a:pt x="121" y="520"/>
                  </a:lnTo>
                  <a:lnTo>
                    <a:pt x="123" y="540"/>
                  </a:lnTo>
                  <a:lnTo>
                    <a:pt x="126" y="559"/>
                  </a:lnTo>
                  <a:lnTo>
                    <a:pt x="129" y="579"/>
                  </a:lnTo>
                  <a:lnTo>
                    <a:pt x="134" y="597"/>
                  </a:lnTo>
                  <a:lnTo>
                    <a:pt x="138" y="616"/>
                  </a:lnTo>
                  <a:lnTo>
                    <a:pt x="145" y="634"/>
                  </a:lnTo>
                  <a:lnTo>
                    <a:pt x="151" y="651"/>
                  </a:lnTo>
                  <a:lnTo>
                    <a:pt x="159" y="669"/>
                  </a:lnTo>
                  <a:lnTo>
                    <a:pt x="168" y="686"/>
                  </a:lnTo>
                  <a:lnTo>
                    <a:pt x="178" y="702"/>
                  </a:lnTo>
                  <a:lnTo>
                    <a:pt x="187" y="718"/>
                  </a:lnTo>
                  <a:lnTo>
                    <a:pt x="198" y="733"/>
                  </a:lnTo>
                  <a:lnTo>
                    <a:pt x="209" y="747"/>
                  </a:lnTo>
                  <a:lnTo>
                    <a:pt x="223" y="762"/>
                  </a:lnTo>
                  <a:lnTo>
                    <a:pt x="235" y="775"/>
                  </a:lnTo>
                  <a:lnTo>
                    <a:pt x="249" y="788"/>
                  </a:lnTo>
                  <a:lnTo>
                    <a:pt x="263" y="800"/>
                  </a:lnTo>
                  <a:lnTo>
                    <a:pt x="278" y="811"/>
                  </a:lnTo>
                  <a:lnTo>
                    <a:pt x="293" y="822"/>
                  </a:lnTo>
                  <a:lnTo>
                    <a:pt x="309" y="832"/>
                  </a:lnTo>
                  <a:lnTo>
                    <a:pt x="325" y="842"/>
                  </a:lnTo>
                  <a:lnTo>
                    <a:pt x="342" y="851"/>
                  </a:lnTo>
                  <a:lnTo>
                    <a:pt x="359" y="859"/>
                  </a:lnTo>
                  <a:lnTo>
                    <a:pt x="377" y="865"/>
                  </a:lnTo>
                  <a:lnTo>
                    <a:pt x="395" y="872"/>
                  </a:lnTo>
                  <a:lnTo>
                    <a:pt x="413" y="876"/>
                  </a:lnTo>
                  <a:lnTo>
                    <a:pt x="433" y="881"/>
                  </a:lnTo>
                  <a:lnTo>
                    <a:pt x="452" y="884"/>
                  </a:lnTo>
                  <a:lnTo>
                    <a:pt x="471" y="887"/>
                  </a:lnTo>
                  <a:lnTo>
                    <a:pt x="491" y="888"/>
                  </a:lnTo>
                  <a:lnTo>
                    <a:pt x="511" y="888"/>
                  </a:lnTo>
                  <a:lnTo>
                    <a:pt x="511" y="888"/>
                  </a:lnTo>
                  <a:lnTo>
                    <a:pt x="531" y="888"/>
                  </a:lnTo>
                  <a:lnTo>
                    <a:pt x="551" y="887"/>
                  </a:lnTo>
                  <a:lnTo>
                    <a:pt x="570" y="884"/>
                  </a:lnTo>
                  <a:lnTo>
                    <a:pt x="589" y="881"/>
                  </a:lnTo>
                  <a:lnTo>
                    <a:pt x="609" y="876"/>
                  </a:lnTo>
                  <a:lnTo>
                    <a:pt x="627" y="872"/>
                  </a:lnTo>
                  <a:lnTo>
                    <a:pt x="645" y="865"/>
                  </a:lnTo>
                  <a:lnTo>
                    <a:pt x="663" y="859"/>
                  </a:lnTo>
                  <a:lnTo>
                    <a:pt x="681" y="851"/>
                  </a:lnTo>
                  <a:lnTo>
                    <a:pt x="697" y="842"/>
                  </a:lnTo>
                  <a:lnTo>
                    <a:pt x="714" y="832"/>
                  </a:lnTo>
                  <a:lnTo>
                    <a:pt x="729" y="822"/>
                  </a:lnTo>
                  <a:lnTo>
                    <a:pt x="744" y="811"/>
                  </a:lnTo>
                  <a:lnTo>
                    <a:pt x="760" y="800"/>
                  </a:lnTo>
                  <a:lnTo>
                    <a:pt x="773" y="788"/>
                  </a:lnTo>
                  <a:lnTo>
                    <a:pt x="787" y="775"/>
                  </a:lnTo>
                  <a:lnTo>
                    <a:pt x="799" y="762"/>
                  </a:lnTo>
                  <a:lnTo>
                    <a:pt x="813" y="747"/>
                  </a:lnTo>
                  <a:lnTo>
                    <a:pt x="824" y="733"/>
                  </a:lnTo>
                  <a:lnTo>
                    <a:pt x="835" y="718"/>
                  </a:lnTo>
                  <a:lnTo>
                    <a:pt x="845" y="702"/>
                  </a:lnTo>
                  <a:lnTo>
                    <a:pt x="854" y="686"/>
                  </a:lnTo>
                  <a:lnTo>
                    <a:pt x="863" y="669"/>
                  </a:lnTo>
                  <a:lnTo>
                    <a:pt x="871" y="651"/>
                  </a:lnTo>
                  <a:lnTo>
                    <a:pt x="878" y="634"/>
                  </a:lnTo>
                  <a:lnTo>
                    <a:pt x="884" y="616"/>
                  </a:lnTo>
                  <a:lnTo>
                    <a:pt x="889" y="597"/>
                  </a:lnTo>
                  <a:lnTo>
                    <a:pt x="893" y="579"/>
                  </a:lnTo>
                  <a:lnTo>
                    <a:pt x="896" y="559"/>
                  </a:lnTo>
                  <a:lnTo>
                    <a:pt x="900" y="540"/>
                  </a:lnTo>
                  <a:lnTo>
                    <a:pt x="901" y="520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01" y="481"/>
                  </a:lnTo>
                  <a:lnTo>
                    <a:pt x="900" y="461"/>
                  </a:lnTo>
                  <a:lnTo>
                    <a:pt x="896" y="441"/>
                  </a:lnTo>
                  <a:lnTo>
                    <a:pt x="893" y="422"/>
                  </a:lnTo>
                  <a:lnTo>
                    <a:pt x="889" y="403"/>
                  </a:lnTo>
                  <a:lnTo>
                    <a:pt x="884" y="385"/>
                  </a:lnTo>
                  <a:lnTo>
                    <a:pt x="878" y="366"/>
                  </a:lnTo>
                  <a:lnTo>
                    <a:pt x="871" y="348"/>
                  </a:lnTo>
                  <a:lnTo>
                    <a:pt x="863" y="332"/>
                  </a:lnTo>
                  <a:lnTo>
                    <a:pt x="854" y="315"/>
                  </a:lnTo>
                  <a:lnTo>
                    <a:pt x="845" y="299"/>
                  </a:lnTo>
                  <a:lnTo>
                    <a:pt x="835" y="282"/>
                  </a:lnTo>
                  <a:lnTo>
                    <a:pt x="824" y="268"/>
                  </a:lnTo>
                  <a:lnTo>
                    <a:pt x="813" y="252"/>
                  </a:lnTo>
                  <a:lnTo>
                    <a:pt x="799" y="239"/>
                  </a:lnTo>
                  <a:lnTo>
                    <a:pt x="787" y="225"/>
                  </a:lnTo>
                  <a:lnTo>
                    <a:pt x="773" y="213"/>
                  </a:lnTo>
                  <a:lnTo>
                    <a:pt x="760" y="200"/>
                  </a:lnTo>
                  <a:lnTo>
                    <a:pt x="744" y="189"/>
                  </a:lnTo>
                  <a:lnTo>
                    <a:pt x="729" y="178"/>
                  </a:lnTo>
                  <a:lnTo>
                    <a:pt x="714" y="168"/>
                  </a:lnTo>
                  <a:lnTo>
                    <a:pt x="697" y="159"/>
                  </a:lnTo>
                  <a:lnTo>
                    <a:pt x="681" y="150"/>
                  </a:lnTo>
                  <a:lnTo>
                    <a:pt x="663" y="142"/>
                  </a:lnTo>
                  <a:lnTo>
                    <a:pt x="645" y="135"/>
                  </a:lnTo>
                  <a:lnTo>
                    <a:pt x="627" y="129"/>
                  </a:lnTo>
                  <a:lnTo>
                    <a:pt x="609" y="124"/>
                  </a:lnTo>
                  <a:lnTo>
                    <a:pt x="589" y="119"/>
                  </a:lnTo>
                  <a:lnTo>
                    <a:pt x="570" y="116"/>
                  </a:lnTo>
                  <a:lnTo>
                    <a:pt x="551" y="114"/>
                  </a:lnTo>
                  <a:lnTo>
                    <a:pt x="531" y="111"/>
                  </a:lnTo>
                  <a:lnTo>
                    <a:pt x="511" y="111"/>
                  </a:lnTo>
                  <a:lnTo>
                    <a:pt x="51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Freeform 1072">
              <a:extLst>
                <a:ext uri="{FF2B5EF4-FFF2-40B4-BE49-F238E27FC236}">
                  <a16:creationId xmlns:a16="http://schemas.microsoft.com/office/drawing/2014/main" id="{F7151FCA-47C7-43C1-ABD1-982A85B4A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8643" y="4559159"/>
              <a:ext cx="106224" cy="83799"/>
            </a:xfrm>
            <a:custGeom>
              <a:avLst/>
              <a:gdLst>
                <a:gd name="T0" fmla="*/ 446 w 454"/>
                <a:gd name="T1" fmla="*/ 50 h 358"/>
                <a:gd name="T2" fmla="*/ 403 w 454"/>
                <a:gd name="T3" fmla="*/ 7 h 358"/>
                <a:gd name="T4" fmla="*/ 403 w 454"/>
                <a:gd name="T5" fmla="*/ 7 h 358"/>
                <a:gd name="T6" fmla="*/ 399 w 454"/>
                <a:gd name="T7" fmla="*/ 4 h 358"/>
                <a:gd name="T8" fmla="*/ 393 w 454"/>
                <a:gd name="T9" fmla="*/ 1 h 358"/>
                <a:gd name="T10" fmla="*/ 389 w 454"/>
                <a:gd name="T11" fmla="*/ 0 h 358"/>
                <a:gd name="T12" fmla="*/ 383 w 454"/>
                <a:gd name="T13" fmla="*/ 0 h 358"/>
                <a:gd name="T14" fmla="*/ 379 w 454"/>
                <a:gd name="T15" fmla="*/ 0 h 358"/>
                <a:gd name="T16" fmla="*/ 374 w 454"/>
                <a:gd name="T17" fmla="*/ 1 h 358"/>
                <a:gd name="T18" fmla="*/ 369 w 454"/>
                <a:gd name="T19" fmla="*/ 4 h 358"/>
                <a:gd name="T20" fmla="*/ 365 w 454"/>
                <a:gd name="T21" fmla="*/ 7 h 358"/>
                <a:gd name="T22" fmla="*/ 164 w 454"/>
                <a:gd name="T23" fmla="*/ 207 h 358"/>
                <a:gd name="T24" fmla="*/ 90 w 454"/>
                <a:gd name="T25" fmla="*/ 133 h 358"/>
                <a:gd name="T26" fmla="*/ 90 w 454"/>
                <a:gd name="T27" fmla="*/ 133 h 358"/>
                <a:gd name="T28" fmla="*/ 85 w 454"/>
                <a:gd name="T29" fmla="*/ 130 h 358"/>
                <a:gd name="T30" fmla="*/ 81 w 454"/>
                <a:gd name="T31" fmla="*/ 127 h 358"/>
                <a:gd name="T32" fmla="*/ 75 w 454"/>
                <a:gd name="T33" fmla="*/ 126 h 358"/>
                <a:gd name="T34" fmla="*/ 71 w 454"/>
                <a:gd name="T35" fmla="*/ 125 h 358"/>
                <a:gd name="T36" fmla="*/ 65 w 454"/>
                <a:gd name="T37" fmla="*/ 126 h 358"/>
                <a:gd name="T38" fmla="*/ 60 w 454"/>
                <a:gd name="T39" fmla="*/ 127 h 358"/>
                <a:gd name="T40" fmla="*/ 55 w 454"/>
                <a:gd name="T41" fmla="*/ 130 h 358"/>
                <a:gd name="T42" fmla="*/ 51 w 454"/>
                <a:gd name="T43" fmla="*/ 133 h 358"/>
                <a:gd name="T44" fmla="*/ 8 w 454"/>
                <a:gd name="T45" fmla="*/ 176 h 358"/>
                <a:gd name="T46" fmla="*/ 8 w 454"/>
                <a:gd name="T47" fmla="*/ 176 h 358"/>
                <a:gd name="T48" fmla="*/ 5 w 454"/>
                <a:gd name="T49" fmla="*/ 180 h 358"/>
                <a:gd name="T50" fmla="*/ 3 w 454"/>
                <a:gd name="T51" fmla="*/ 185 h 358"/>
                <a:gd name="T52" fmla="*/ 2 w 454"/>
                <a:gd name="T53" fmla="*/ 190 h 358"/>
                <a:gd name="T54" fmla="*/ 0 w 454"/>
                <a:gd name="T55" fmla="*/ 196 h 358"/>
                <a:gd name="T56" fmla="*/ 2 w 454"/>
                <a:gd name="T57" fmla="*/ 200 h 358"/>
                <a:gd name="T58" fmla="*/ 3 w 454"/>
                <a:gd name="T59" fmla="*/ 206 h 358"/>
                <a:gd name="T60" fmla="*/ 5 w 454"/>
                <a:gd name="T61" fmla="*/ 210 h 358"/>
                <a:gd name="T62" fmla="*/ 8 w 454"/>
                <a:gd name="T63" fmla="*/ 214 h 358"/>
                <a:gd name="T64" fmla="*/ 145 w 454"/>
                <a:gd name="T65" fmla="*/ 350 h 358"/>
                <a:gd name="T66" fmla="*/ 145 w 454"/>
                <a:gd name="T67" fmla="*/ 350 h 358"/>
                <a:gd name="T68" fmla="*/ 149 w 454"/>
                <a:gd name="T69" fmla="*/ 353 h 358"/>
                <a:gd name="T70" fmla="*/ 153 w 454"/>
                <a:gd name="T71" fmla="*/ 355 h 358"/>
                <a:gd name="T72" fmla="*/ 159 w 454"/>
                <a:gd name="T73" fmla="*/ 357 h 358"/>
                <a:gd name="T74" fmla="*/ 164 w 454"/>
                <a:gd name="T75" fmla="*/ 358 h 358"/>
                <a:gd name="T76" fmla="*/ 169 w 454"/>
                <a:gd name="T77" fmla="*/ 357 h 358"/>
                <a:gd name="T78" fmla="*/ 174 w 454"/>
                <a:gd name="T79" fmla="*/ 355 h 358"/>
                <a:gd name="T80" fmla="*/ 179 w 454"/>
                <a:gd name="T81" fmla="*/ 353 h 358"/>
                <a:gd name="T82" fmla="*/ 183 w 454"/>
                <a:gd name="T83" fmla="*/ 350 h 358"/>
                <a:gd name="T84" fmla="*/ 208 w 454"/>
                <a:gd name="T85" fmla="*/ 324 h 358"/>
                <a:gd name="T86" fmla="*/ 226 w 454"/>
                <a:gd name="T87" fmla="*/ 307 h 358"/>
                <a:gd name="T88" fmla="*/ 446 w 454"/>
                <a:gd name="T89" fmla="*/ 88 h 358"/>
                <a:gd name="T90" fmla="*/ 446 w 454"/>
                <a:gd name="T91" fmla="*/ 88 h 358"/>
                <a:gd name="T92" fmla="*/ 449 w 454"/>
                <a:gd name="T93" fmla="*/ 83 h 358"/>
                <a:gd name="T94" fmla="*/ 452 w 454"/>
                <a:gd name="T95" fmla="*/ 79 h 358"/>
                <a:gd name="T96" fmla="*/ 453 w 454"/>
                <a:gd name="T97" fmla="*/ 73 h 358"/>
                <a:gd name="T98" fmla="*/ 454 w 454"/>
                <a:gd name="T99" fmla="*/ 69 h 358"/>
                <a:gd name="T100" fmla="*/ 453 w 454"/>
                <a:gd name="T101" fmla="*/ 63 h 358"/>
                <a:gd name="T102" fmla="*/ 452 w 454"/>
                <a:gd name="T103" fmla="*/ 59 h 358"/>
                <a:gd name="T104" fmla="*/ 449 w 454"/>
                <a:gd name="T105" fmla="*/ 54 h 358"/>
                <a:gd name="T106" fmla="*/ 446 w 454"/>
                <a:gd name="T107" fmla="*/ 50 h 358"/>
                <a:gd name="T108" fmla="*/ 446 w 454"/>
                <a:gd name="T109" fmla="*/ 5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4" h="358">
                  <a:moveTo>
                    <a:pt x="446" y="50"/>
                  </a:moveTo>
                  <a:lnTo>
                    <a:pt x="403" y="7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3" y="1"/>
                  </a:lnTo>
                  <a:lnTo>
                    <a:pt x="389" y="0"/>
                  </a:lnTo>
                  <a:lnTo>
                    <a:pt x="383" y="0"/>
                  </a:lnTo>
                  <a:lnTo>
                    <a:pt x="379" y="0"/>
                  </a:lnTo>
                  <a:lnTo>
                    <a:pt x="374" y="1"/>
                  </a:lnTo>
                  <a:lnTo>
                    <a:pt x="369" y="4"/>
                  </a:lnTo>
                  <a:lnTo>
                    <a:pt x="365" y="7"/>
                  </a:lnTo>
                  <a:lnTo>
                    <a:pt x="164" y="207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85" y="130"/>
                  </a:lnTo>
                  <a:lnTo>
                    <a:pt x="81" y="127"/>
                  </a:lnTo>
                  <a:lnTo>
                    <a:pt x="75" y="126"/>
                  </a:lnTo>
                  <a:lnTo>
                    <a:pt x="71" y="125"/>
                  </a:lnTo>
                  <a:lnTo>
                    <a:pt x="65" y="126"/>
                  </a:lnTo>
                  <a:lnTo>
                    <a:pt x="60" y="127"/>
                  </a:lnTo>
                  <a:lnTo>
                    <a:pt x="55" y="130"/>
                  </a:lnTo>
                  <a:lnTo>
                    <a:pt x="51" y="133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5" y="180"/>
                  </a:lnTo>
                  <a:lnTo>
                    <a:pt x="3" y="185"/>
                  </a:lnTo>
                  <a:lnTo>
                    <a:pt x="2" y="190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3" y="206"/>
                  </a:lnTo>
                  <a:lnTo>
                    <a:pt x="5" y="210"/>
                  </a:lnTo>
                  <a:lnTo>
                    <a:pt x="8" y="214"/>
                  </a:lnTo>
                  <a:lnTo>
                    <a:pt x="145" y="350"/>
                  </a:lnTo>
                  <a:lnTo>
                    <a:pt x="145" y="350"/>
                  </a:lnTo>
                  <a:lnTo>
                    <a:pt x="149" y="353"/>
                  </a:lnTo>
                  <a:lnTo>
                    <a:pt x="153" y="355"/>
                  </a:lnTo>
                  <a:lnTo>
                    <a:pt x="159" y="357"/>
                  </a:lnTo>
                  <a:lnTo>
                    <a:pt x="164" y="358"/>
                  </a:lnTo>
                  <a:lnTo>
                    <a:pt x="169" y="357"/>
                  </a:lnTo>
                  <a:lnTo>
                    <a:pt x="174" y="355"/>
                  </a:lnTo>
                  <a:lnTo>
                    <a:pt x="179" y="353"/>
                  </a:lnTo>
                  <a:lnTo>
                    <a:pt x="183" y="350"/>
                  </a:lnTo>
                  <a:lnTo>
                    <a:pt x="208" y="324"/>
                  </a:lnTo>
                  <a:lnTo>
                    <a:pt x="226" y="307"/>
                  </a:lnTo>
                  <a:lnTo>
                    <a:pt x="446" y="88"/>
                  </a:lnTo>
                  <a:lnTo>
                    <a:pt x="446" y="88"/>
                  </a:lnTo>
                  <a:lnTo>
                    <a:pt x="449" y="83"/>
                  </a:lnTo>
                  <a:lnTo>
                    <a:pt x="452" y="79"/>
                  </a:lnTo>
                  <a:lnTo>
                    <a:pt x="453" y="73"/>
                  </a:lnTo>
                  <a:lnTo>
                    <a:pt x="454" y="69"/>
                  </a:lnTo>
                  <a:lnTo>
                    <a:pt x="453" y="63"/>
                  </a:lnTo>
                  <a:lnTo>
                    <a:pt x="452" y="59"/>
                  </a:lnTo>
                  <a:lnTo>
                    <a:pt x="449" y="54"/>
                  </a:lnTo>
                  <a:lnTo>
                    <a:pt x="446" y="50"/>
                  </a:lnTo>
                  <a:lnTo>
                    <a:pt x="44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77379497-6783-4CC8-B4E8-0447DDBF4AD2}"/>
              </a:ext>
            </a:extLst>
          </p:cNvPr>
          <p:cNvSpPr txBox="1">
            <a:spLocks/>
          </p:cNvSpPr>
          <p:nvPr/>
        </p:nvSpPr>
        <p:spPr>
          <a:xfrm>
            <a:off x="1582014" y="4950658"/>
            <a:ext cx="1910143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05D804-B75E-4496-8747-9F95B0CC2E6C}"/>
              </a:ext>
            </a:extLst>
          </p:cNvPr>
          <p:cNvSpPr/>
          <p:nvPr/>
        </p:nvSpPr>
        <p:spPr>
          <a:xfrm>
            <a:off x="1582013" y="5336388"/>
            <a:ext cx="2093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0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2C49C-DF87-480B-A524-D9CD8A280869}"/>
              </a:ext>
            </a:extLst>
          </p:cNvPr>
          <p:cNvGrpSpPr/>
          <p:nvPr/>
        </p:nvGrpSpPr>
        <p:grpSpPr>
          <a:xfrm>
            <a:off x="8762567" y="2762638"/>
            <a:ext cx="385267" cy="383350"/>
            <a:chOff x="10687827" y="4481265"/>
            <a:chExt cx="237233" cy="236053"/>
          </a:xfrm>
          <a:solidFill>
            <a:schemeClr val="accent1"/>
          </a:solidFill>
        </p:grpSpPr>
        <p:sp>
          <p:nvSpPr>
            <p:cNvPr id="59" name="Freeform 1071">
              <a:extLst>
                <a:ext uri="{FF2B5EF4-FFF2-40B4-BE49-F238E27FC236}">
                  <a16:creationId xmlns:a16="http://schemas.microsoft.com/office/drawing/2014/main" id="{504076BB-19EA-4F62-8D1E-93C2F9B05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87827" y="4481265"/>
              <a:ext cx="237233" cy="236053"/>
            </a:xfrm>
            <a:custGeom>
              <a:avLst/>
              <a:gdLst>
                <a:gd name="T0" fmla="*/ 997 w 1003"/>
                <a:gd name="T1" fmla="*/ 576 h 1000"/>
                <a:gd name="T2" fmla="*/ 963 w 1003"/>
                <a:gd name="T3" fmla="*/ 694 h 1000"/>
                <a:gd name="T4" fmla="*/ 903 w 1003"/>
                <a:gd name="T5" fmla="*/ 799 h 1000"/>
                <a:gd name="T6" fmla="*/ 820 w 1003"/>
                <a:gd name="T7" fmla="*/ 886 h 1000"/>
                <a:gd name="T8" fmla="*/ 719 w 1003"/>
                <a:gd name="T9" fmla="*/ 950 h 1000"/>
                <a:gd name="T10" fmla="*/ 602 w 1003"/>
                <a:gd name="T11" fmla="*/ 990 h 1000"/>
                <a:gd name="T12" fmla="*/ 501 w 1003"/>
                <a:gd name="T13" fmla="*/ 1000 h 1000"/>
                <a:gd name="T14" fmla="*/ 376 w 1003"/>
                <a:gd name="T15" fmla="*/ 984 h 1000"/>
                <a:gd name="T16" fmla="*/ 262 w 1003"/>
                <a:gd name="T17" fmla="*/ 939 h 1000"/>
                <a:gd name="T18" fmla="*/ 164 w 1003"/>
                <a:gd name="T19" fmla="*/ 870 h 1000"/>
                <a:gd name="T20" fmla="*/ 85 w 1003"/>
                <a:gd name="T21" fmla="*/ 779 h 1000"/>
                <a:gd name="T22" fmla="*/ 30 w 1003"/>
                <a:gd name="T23" fmla="*/ 672 h 1000"/>
                <a:gd name="T24" fmla="*/ 3 w 1003"/>
                <a:gd name="T25" fmla="*/ 551 h 1000"/>
                <a:gd name="T26" fmla="*/ 3 w 1003"/>
                <a:gd name="T27" fmla="*/ 449 h 1000"/>
                <a:gd name="T28" fmla="*/ 30 w 1003"/>
                <a:gd name="T29" fmla="*/ 329 h 1000"/>
                <a:gd name="T30" fmla="*/ 85 w 1003"/>
                <a:gd name="T31" fmla="*/ 221 h 1000"/>
                <a:gd name="T32" fmla="*/ 164 w 1003"/>
                <a:gd name="T33" fmla="*/ 130 h 1000"/>
                <a:gd name="T34" fmla="*/ 262 w 1003"/>
                <a:gd name="T35" fmla="*/ 61 h 1000"/>
                <a:gd name="T36" fmla="*/ 376 w 1003"/>
                <a:gd name="T37" fmla="*/ 17 h 1000"/>
                <a:gd name="T38" fmla="*/ 501 w 1003"/>
                <a:gd name="T39" fmla="*/ 0 h 1000"/>
                <a:gd name="T40" fmla="*/ 602 w 1003"/>
                <a:gd name="T41" fmla="*/ 10 h 1000"/>
                <a:gd name="T42" fmla="*/ 719 w 1003"/>
                <a:gd name="T43" fmla="*/ 50 h 1000"/>
                <a:gd name="T44" fmla="*/ 820 w 1003"/>
                <a:gd name="T45" fmla="*/ 115 h 1000"/>
                <a:gd name="T46" fmla="*/ 903 w 1003"/>
                <a:gd name="T47" fmla="*/ 201 h 1000"/>
                <a:gd name="T48" fmla="*/ 963 w 1003"/>
                <a:gd name="T49" fmla="*/ 305 h 1000"/>
                <a:gd name="T50" fmla="*/ 997 w 1003"/>
                <a:gd name="T51" fmla="*/ 424 h 1000"/>
                <a:gd name="T52" fmla="*/ 511 w 1003"/>
                <a:gd name="T53" fmla="*/ 111 h 1000"/>
                <a:gd name="T54" fmla="*/ 433 w 1003"/>
                <a:gd name="T55" fmla="*/ 119 h 1000"/>
                <a:gd name="T56" fmla="*/ 342 w 1003"/>
                <a:gd name="T57" fmla="*/ 150 h 1000"/>
                <a:gd name="T58" fmla="*/ 263 w 1003"/>
                <a:gd name="T59" fmla="*/ 200 h 1000"/>
                <a:gd name="T60" fmla="*/ 198 w 1003"/>
                <a:gd name="T61" fmla="*/ 268 h 1000"/>
                <a:gd name="T62" fmla="*/ 151 w 1003"/>
                <a:gd name="T63" fmla="*/ 348 h 1000"/>
                <a:gd name="T64" fmla="*/ 126 w 1003"/>
                <a:gd name="T65" fmla="*/ 441 h 1000"/>
                <a:gd name="T66" fmla="*/ 121 w 1003"/>
                <a:gd name="T67" fmla="*/ 520 h 1000"/>
                <a:gd name="T68" fmla="*/ 138 w 1003"/>
                <a:gd name="T69" fmla="*/ 616 h 1000"/>
                <a:gd name="T70" fmla="*/ 178 w 1003"/>
                <a:gd name="T71" fmla="*/ 702 h 1000"/>
                <a:gd name="T72" fmla="*/ 235 w 1003"/>
                <a:gd name="T73" fmla="*/ 775 h 1000"/>
                <a:gd name="T74" fmla="*/ 309 w 1003"/>
                <a:gd name="T75" fmla="*/ 832 h 1000"/>
                <a:gd name="T76" fmla="*/ 395 w 1003"/>
                <a:gd name="T77" fmla="*/ 872 h 1000"/>
                <a:gd name="T78" fmla="*/ 491 w 1003"/>
                <a:gd name="T79" fmla="*/ 888 h 1000"/>
                <a:gd name="T80" fmla="*/ 570 w 1003"/>
                <a:gd name="T81" fmla="*/ 884 h 1000"/>
                <a:gd name="T82" fmla="*/ 663 w 1003"/>
                <a:gd name="T83" fmla="*/ 859 h 1000"/>
                <a:gd name="T84" fmla="*/ 744 w 1003"/>
                <a:gd name="T85" fmla="*/ 811 h 1000"/>
                <a:gd name="T86" fmla="*/ 813 w 1003"/>
                <a:gd name="T87" fmla="*/ 747 h 1000"/>
                <a:gd name="T88" fmla="*/ 863 w 1003"/>
                <a:gd name="T89" fmla="*/ 669 h 1000"/>
                <a:gd name="T90" fmla="*/ 893 w 1003"/>
                <a:gd name="T91" fmla="*/ 579 h 1000"/>
                <a:gd name="T92" fmla="*/ 902 w 1003"/>
                <a:gd name="T93" fmla="*/ 500 h 1000"/>
                <a:gd name="T94" fmla="*/ 889 w 1003"/>
                <a:gd name="T95" fmla="*/ 403 h 1000"/>
                <a:gd name="T96" fmla="*/ 854 w 1003"/>
                <a:gd name="T97" fmla="*/ 315 h 1000"/>
                <a:gd name="T98" fmla="*/ 799 w 1003"/>
                <a:gd name="T99" fmla="*/ 239 h 1000"/>
                <a:gd name="T100" fmla="*/ 729 w 1003"/>
                <a:gd name="T101" fmla="*/ 178 h 1000"/>
                <a:gd name="T102" fmla="*/ 645 w 1003"/>
                <a:gd name="T103" fmla="*/ 135 h 1000"/>
                <a:gd name="T104" fmla="*/ 551 w 1003"/>
                <a:gd name="T105" fmla="*/ 11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3" h="1000">
                  <a:moveTo>
                    <a:pt x="1003" y="500"/>
                  </a:moveTo>
                  <a:lnTo>
                    <a:pt x="1003" y="500"/>
                  </a:lnTo>
                  <a:lnTo>
                    <a:pt x="1002" y="526"/>
                  </a:lnTo>
                  <a:lnTo>
                    <a:pt x="1001" y="551"/>
                  </a:lnTo>
                  <a:lnTo>
                    <a:pt x="997" y="576"/>
                  </a:lnTo>
                  <a:lnTo>
                    <a:pt x="993" y="601"/>
                  </a:lnTo>
                  <a:lnTo>
                    <a:pt x="988" y="625"/>
                  </a:lnTo>
                  <a:lnTo>
                    <a:pt x="980" y="649"/>
                  </a:lnTo>
                  <a:lnTo>
                    <a:pt x="972" y="672"/>
                  </a:lnTo>
                  <a:lnTo>
                    <a:pt x="963" y="694"/>
                  </a:lnTo>
                  <a:lnTo>
                    <a:pt x="953" y="716"/>
                  </a:lnTo>
                  <a:lnTo>
                    <a:pt x="942" y="738"/>
                  </a:lnTo>
                  <a:lnTo>
                    <a:pt x="930" y="759"/>
                  </a:lnTo>
                  <a:lnTo>
                    <a:pt x="917" y="779"/>
                  </a:lnTo>
                  <a:lnTo>
                    <a:pt x="903" y="799"/>
                  </a:lnTo>
                  <a:lnTo>
                    <a:pt x="889" y="818"/>
                  </a:lnTo>
                  <a:lnTo>
                    <a:pt x="873" y="837"/>
                  </a:lnTo>
                  <a:lnTo>
                    <a:pt x="856" y="853"/>
                  </a:lnTo>
                  <a:lnTo>
                    <a:pt x="839" y="870"/>
                  </a:lnTo>
                  <a:lnTo>
                    <a:pt x="820" y="886"/>
                  </a:lnTo>
                  <a:lnTo>
                    <a:pt x="802" y="900"/>
                  </a:lnTo>
                  <a:lnTo>
                    <a:pt x="782" y="915"/>
                  </a:lnTo>
                  <a:lnTo>
                    <a:pt x="762" y="928"/>
                  </a:lnTo>
                  <a:lnTo>
                    <a:pt x="740" y="939"/>
                  </a:lnTo>
                  <a:lnTo>
                    <a:pt x="719" y="950"/>
                  </a:lnTo>
                  <a:lnTo>
                    <a:pt x="697" y="961"/>
                  </a:lnTo>
                  <a:lnTo>
                    <a:pt x="674" y="970"/>
                  </a:lnTo>
                  <a:lnTo>
                    <a:pt x="651" y="978"/>
                  </a:lnTo>
                  <a:lnTo>
                    <a:pt x="627" y="984"/>
                  </a:lnTo>
                  <a:lnTo>
                    <a:pt x="602" y="990"/>
                  </a:lnTo>
                  <a:lnTo>
                    <a:pt x="578" y="994"/>
                  </a:lnTo>
                  <a:lnTo>
                    <a:pt x="553" y="997"/>
                  </a:lnTo>
                  <a:lnTo>
                    <a:pt x="528" y="1000"/>
                  </a:lnTo>
                  <a:lnTo>
                    <a:pt x="501" y="1000"/>
                  </a:lnTo>
                  <a:lnTo>
                    <a:pt x="501" y="1000"/>
                  </a:lnTo>
                  <a:lnTo>
                    <a:pt x="476" y="1000"/>
                  </a:lnTo>
                  <a:lnTo>
                    <a:pt x="450" y="997"/>
                  </a:lnTo>
                  <a:lnTo>
                    <a:pt x="425" y="994"/>
                  </a:lnTo>
                  <a:lnTo>
                    <a:pt x="400" y="990"/>
                  </a:lnTo>
                  <a:lnTo>
                    <a:pt x="376" y="984"/>
                  </a:lnTo>
                  <a:lnTo>
                    <a:pt x="353" y="978"/>
                  </a:lnTo>
                  <a:lnTo>
                    <a:pt x="329" y="970"/>
                  </a:lnTo>
                  <a:lnTo>
                    <a:pt x="306" y="961"/>
                  </a:lnTo>
                  <a:lnTo>
                    <a:pt x="284" y="950"/>
                  </a:lnTo>
                  <a:lnTo>
                    <a:pt x="262" y="939"/>
                  </a:lnTo>
                  <a:lnTo>
                    <a:pt x="241" y="928"/>
                  </a:lnTo>
                  <a:lnTo>
                    <a:pt x="220" y="915"/>
                  </a:lnTo>
                  <a:lnTo>
                    <a:pt x="202" y="900"/>
                  </a:lnTo>
                  <a:lnTo>
                    <a:pt x="182" y="886"/>
                  </a:lnTo>
                  <a:lnTo>
                    <a:pt x="164" y="870"/>
                  </a:lnTo>
                  <a:lnTo>
                    <a:pt x="147" y="853"/>
                  </a:lnTo>
                  <a:lnTo>
                    <a:pt x="130" y="837"/>
                  </a:lnTo>
                  <a:lnTo>
                    <a:pt x="115" y="818"/>
                  </a:lnTo>
                  <a:lnTo>
                    <a:pt x="99" y="799"/>
                  </a:lnTo>
                  <a:lnTo>
                    <a:pt x="85" y="779"/>
                  </a:lnTo>
                  <a:lnTo>
                    <a:pt x="72" y="759"/>
                  </a:lnTo>
                  <a:lnTo>
                    <a:pt x="61" y="738"/>
                  </a:lnTo>
                  <a:lnTo>
                    <a:pt x="49" y="716"/>
                  </a:lnTo>
                  <a:lnTo>
                    <a:pt x="39" y="694"/>
                  </a:lnTo>
                  <a:lnTo>
                    <a:pt x="30" y="672"/>
                  </a:lnTo>
                  <a:lnTo>
                    <a:pt x="22" y="649"/>
                  </a:lnTo>
                  <a:lnTo>
                    <a:pt x="16" y="625"/>
                  </a:lnTo>
                  <a:lnTo>
                    <a:pt x="10" y="601"/>
                  </a:lnTo>
                  <a:lnTo>
                    <a:pt x="6" y="576"/>
                  </a:lnTo>
                  <a:lnTo>
                    <a:pt x="3" y="551"/>
                  </a:lnTo>
                  <a:lnTo>
                    <a:pt x="0" y="526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474"/>
                  </a:lnTo>
                  <a:lnTo>
                    <a:pt x="3" y="449"/>
                  </a:lnTo>
                  <a:lnTo>
                    <a:pt x="6" y="424"/>
                  </a:lnTo>
                  <a:lnTo>
                    <a:pt x="10" y="399"/>
                  </a:lnTo>
                  <a:lnTo>
                    <a:pt x="16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5"/>
                  </a:lnTo>
                  <a:lnTo>
                    <a:pt x="49" y="283"/>
                  </a:lnTo>
                  <a:lnTo>
                    <a:pt x="61" y="262"/>
                  </a:lnTo>
                  <a:lnTo>
                    <a:pt x="72" y="241"/>
                  </a:lnTo>
                  <a:lnTo>
                    <a:pt x="85" y="221"/>
                  </a:lnTo>
                  <a:lnTo>
                    <a:pt x="99" y="201"/>
                  </a:lnTo>
                  <a:lnTo>
                    <a:pt x="115" y="182"/>
                  </a:lnTo>
                  <a:lnTo>
                    <a:pt x="130" y="164"/>
                  </a:lnTo>
                  <a:lnTo>
                    <a:pt x="147" y="147"/>
                  </a:lnTo>
                  <a:lnTo>
                    <a:pt x="164" y="130"/>
                  </a:lnTo>
                  <a:lnTo>
                    <a:pt x="182" y="115"/>
                  </a:lnTo>
                  <a:lnTo>
                    <a:pt x="202" y="99"/>
                  </a:lnTo>
                  <a:lnTo>
                    <a:pt x="220" y="86"/>
                  </a:lnTo>
                  <a:lnTo>
                    <a:pt x="241" y="73"/>
                  </a:lnTo>
                  <a:lnTo>
                    <a:pt x="262" y="61"/>
                  </a:lnTo>
                  <a:lnTo>
                    <a:pt x="284" y="50"/>
                  </a:lnTo>
                  <a:lnTo>
                    <a:pt x="306" y="40"/>
                  </a:lnTo>
                  <a:lnTo>
                    <a:pt x="329" y="31"/>
                  </a:lnTo>
                  <a:lnTo>
                    <a:pt x="353" y="23"/>
                  </a:lnTo>
                  <a:lnTo>
                    <a:pt x="376" y="17"/>
                  </a:lnTo>
                  <a:lnTo>
                    <a:pt x="400" y="10"/>
                  </a:lnTo>
                  <a:lnTo>
                    <a:pt x="425" y="6"/>
                  </a:lnTo>
                  <a:lnTo>
                    <a:pt x="450" y="3"/>
                  </a:lnTo>
                  <a:lnTo>
                    <a:pt x="476" y="1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8" y="1"/>
                  </a:lnTo>
                  <a:lnTo>
                    <a:pt x="553" y="3"/>
                  </a:lnTo>
                  <a:lnTo>
                    <a:pt x="578" y="6"/>
                  </a:lnTo>
                  <a:lnTo>
                    <a:pt x="602" y="10"/>
                  </a:lnTo>
                  <a:lnTo>
                    <a:pt x="627" y="17"/>
                  </a:lnTo>
                  <a:lnTo>
                    <a:pt x="651" y="23"/>
                  </a:lnTo>
                  <a:lnTo>
                    <a:pt x="674" y="31"/>
                  </a:lnTo>
                  <a:lnTo>
                    <a:pt x="697" y="40"/>
                  </a:lnTo>
                  <a:lnTo>
                    <a:pt x="719" y="50"/>
                  </a:lnTo>
                  <a:lnTo>
                    <a:pt x="740" y="61"/>
                  </a:lnTo>
                  <a:lnTo>
                    <a:pt x="762" y="73"/>
                  </a:lnTo>
                  <a:lnTo>
                    <a:pt x="782" y="86"/>
                  </a:lnTo>
                  <a:lnTo>
                    <a:pt x="802" y="99"/>
                  </a:lnTo>
                  <a:lnTo>
                    <a:pt x="820" y="115"/>
                  </a:lnTo>
                  <a:lnTo>
                    <a:pt x="839" y="130"/>
                  </a:lnTo>
                  <a:lnTo>
                    <a:pt x="856" y="147"/>
                  </a:lnTo>
                  <a:lnTo>
                    <a:pt x="873" y="164"/>
                  </a:lnTo>
                  <a:lnTo>
                    <a:pt x="889" y="182"/>
                  </a:lnTo>
                  <a:lnTo>
                    <a:pt x="903" y="201"/>
                  </a:lnTo>
                  <a:lnTo>
                    <a:pt x="917" y="221"/>
                  </a:lnTo>
                  <a:lnTo>
                    <a:pt x="930" y="241"/>
                  </a:lnTo>
                  <a:lnTo>
                    <a:pt x="942" y="262"/>
                  </a:lnTo>
                  <a:lnTo>
                    <a:pt x="953" y="283"/>
                  </a:lnTo>
                  <a:lnTo>
                    <a:pt x="963" y="305"/>
                  </a:lnTo>
                  <a:lnTo>
                    <a:pt x="972" y="329"/>
                  </a:lnTo>
                  <a:lnTo>
                    <a:pt x="980" y="352"/>
                  </a:lnTo>
                  <a:lnTo>
                    <a:pt x="988" y="375"/>
                  </a:lnTo>
                  <a:lnTo>
                    <a:pt x="993" y="399"/>
                  </a:lnTo>
                  <a:lnTo>
                    <a:pt x="997" y="424"/>
                  </a:lnTo>
                  <a:lnTo>
                    <a:pt x="1001" y="449"/>
                  </a:lnTo>
                  <a:lnTo>
                    <a:pt x="1002" y="474"/>
                  </a:lnTo>
                  <a:lnTo>
                    <a:pt x="1003" y="500"/>
                  </a:lnTo>
                  <a:lnTo>
                    <a:pt x="1003" y="500"/>
                  </a:lnTo>
                  <a:close/>
                  <a:moveTo>
                    <a:pt x="511" y="111"/>
                  </a:moveTo>
                  <a:lnTo>
                    <a:pt x="511" y="111"/>
                  </a:lnTo>
                  <a:lnTo>
                    <a:pt x="491" y="111"/>
                  </a:lnTo>
                  <a:lnTo>
                    <a:pt x="471" y="114"/>
                  </a:lnTo>
                  <a:lnTo>
                    <a:pt x="452" y="116"/>
                  </a:lnTo>
                  <a:lnTo>
                    <a:pt x="433" y="119"/>
                  </a:lnTo>
                  <a:lnTo>
                    <a:pt x="413" y="124"/>
                  </a:lnTo>
                  <a:lnTo>
                    <a:pt x="395" y="129"/>
                  </a:lnTo>
                  <a:lnTo>
                    <a:pt x="377" y="135"/>
                  </a:lnTo>
                  <a:lnTo>
                    <a:pt x="359" y="142"/>
                  </a:lnTo>
                  <a:lnTo>
                    <a:pt x="342" y="150"/>
                  </a:lnTo>
                  <a:lnTo>
                    <a:pt x="325" y="159"/>
                  </a:lnTo>
                  <a:lnTo>
                    <a:pt x="309" y="168"/>
                  </a:lnTo>
                  <a:lnTo>
                    <a:pt x="293" y="178"/>
                  </a:lnTo>
                  <a:lnTo>
                    <a:pt x="278" y="189"/>
                  </a:lnTo>
                  <a:lnTo>
                    <a:pt x="263" y="200"/>
                  </a:lnTo>
                  <a:lnTo>
                    <a:pt x="249" y="213"/>
                  </a:lnTo>
                  <a:lnTo>
                    <a:pt x="235" y="225"/>
                  </a:lnTo>
                  <a:lnTo>
                    <a:pt x="223" y="239"/>
                  </a:lnTo>
                  <a:lnTo>
                    <a:pt x="209" y="252"/>
                  </a:lnTo>
                  <a:lnTo>
                    <a:pt x="198" y="268"/>
                  </a:lnTo>
                  <a:lnTo>
                    <a:pt x="187" y="282"/>
                  </a:lnTo>
                  <a:lnTo>
                    <a:pt x="178" y="299"/>
                  </a:lnTo>
                  <a:lnTo>
                    <a:pt x="168" y="315"/>
                  </a:lnTo>
                  <a:lnTo>
                    <a:pt x="159" y="332"/>
                  </a:lnTo>
                  <a:lnTo>
                    <a:pt x="151" y="348"/>
                  </a:lnTo>
                  <a:lnTo>
                    <a:pt x="145" y="366"/>
                  </a:lnTo>
                  <a:lnTo>
                    <a:pt x="138" y="385"/>
                  </a:lnTo>
                  <a:lnTo>
                    <a:pt x="134" y="403"/>
                  </a:lnTo>
                  <a:lnTo>
                    <a:pt x="129" y="422"/>
                  </a:lnTo>
                  <a:lnTo>
                    <a:pt x="126" y="441"/>
                  </a:lnTo>
                  <a:lnTo>
                    <a:pt x="123" y="461"/>
                  </a:lnTo>
                  <a:lnTo>
                    <a:pt x="121" y="481"/>
                  </a:lnTo>
                  <a:lnTo>
                    <a:pt x="121" y="500"/>
                  </a:lnTo>
                  <a:lnTo>
                    <a:pt x="121" y="500"/>
                  </a:lnTo>
                  <a:lnTo>
                    <a:pt x="121" y="520"/>
                  </a:lnTo>
                  <a:lnTo>
                    <a:pt x="123" y="540"/>
                  </a:lnTo>
                  <a:lnTo>
                    <a:pt x="126" y="559"/>
                  </a:lnTo>
                  <a:lnTo>
                    <a:pt x="129" y="579"/>
                  </a:lnTo>
                  <a:lnTo>
                    <a:pt x="134" y="597"/>
                  </a:lnTo>
                  <a:lnTo>
                    <a:pt x="138" y="616"/>
                  </a:lnTo>
                  <a:lnTo>
                    <a:pt x="145" y="634"/>
                  </a:lnTo>
                  <a:lnTo>
                    <a:pt x="151" y="651"/>
                  </a:lnTo>
                  <a:lnTo>
                    <a:pt x="159" y="669"/>
                  </a:lnTo>
                  <a:lnTo>
                    <a:pt x="168" y="686"/>
                  </a:lnTo>
                  <a:lnTo>
                    <a:pt x="178" y="702"/>
                  </a:lnTo>
                  <a:lnTo>
                    <a:pt x="187" y="718"/>
                  </a:lnTo>
                  <a:lnTo>
                    <a:pt x="198" y="733"/>
                  </a:lnTo>
                  <a:lnTo>
                    <a:pt x="209" y="747"/>
                  </a:lnTo>
                  <a:lnTo>
                    <a:pt x="223" y="762"/>
                  </a:lnTo>
                  <a:lnTo>
                    <a:pt x="235" y="775"/>
                  </a:lnTo>
                  <a:lnTo>
                    <a:pt x="249" y="788"/>
                  </a:lnTo>
                  <a:lnTo>
                    <a:pt x="263" y="800"/>
                  </a:lnTo>
                  <a:lnTo>
                    <a:pt x="278" y="811"/>
                  </a:lnTo>
                  <a:lnTo>
                    <a:pt x="293" y="822"/>
                  </a:lnTo>
                  <a:lnTo>
                    <a:pt x="309" y="832"/>
                  </a:lnTo>
                  <a:lnTo>
                    <a:pt x="325" y="842"/>
                  </a:lnTo>
                  <a:lnTo>
                    <a:pt x="342" y="851"/>
                  </a:lnTo>
                  <a:lnTo>
                    <a:pt x="359" y="859"/>
                  </a:lnTo>
                  <a:lnTo>
                    <a:pt x="377" y="865"/>
                  </a:lnTo>
                  <a:lnTo>
                    <a:pt x="395" y="872"/>
                  </a:lnTo>
                  <a:lnTo>
                    <a:pt x="413" y="876"/>
                  </a:lnTo>
                  <a:lnTo>
                    <a:pt x="433" y="881"/>
                  </a:lnTo>
                  <a:lnTo>
                    <a:pt x="452" y="884"/>
                  </a:lnTo>
                  <a:lnTo>
                    <a:pt x="471" y="887"/>
                  </a:lnTo>
                  <a:lnTo>
                    <a:pt x="491" y="888"/>
                  </a:lnTo>
                  <a:lnTo>
                    <a:pt x="511" y="888"/>
                  </a:lnTo>
                  <a:lnTo>
                    <a:pt x="511" y="888"/>
                  </a:lnTo>
                  <a:lnTo>
                    <a:pt x="531" y="888"/>
                  </a:lnTo>
                  <a:lnTo>
                    <a:pt x="551" y="887"/>
                  </a:lnTo>
                  <a:lnTo>
                    <a:pt x="570" y="884"/>
                  </a:lnTo>
                  <a:lnTo>
                    <a:pt x="589" y="881"/>
                  </a:lnTo>
                  <a:lnTo>
                    <a:pt x="609" y="876"/>
                  </a:lnTo>
                  <a:lnTo>
                    <a:pt x="627" y="872"/>
                  </a:lnTo>
                  <a:lnTo>
                    <a:pt x="645" y="865"/>
                  </a:lnTo>
                  <a:lnTo>
                    <a:pt x="663" y="859"/>
                  </a:lnTo>
                  <a:lnTo>
                    <a:pt x="681" y="851"/>
                  </a:lnTo>
                  <a:lnTo>
                    <a:pt x="697" y="842"/>
                  </a:lnTo>
                  <a:lnTo>
                    <a:pt x="714" y="832"/>
                  </a:lnTo>
                  <a:lnTo>
                    <a:pt x="729" y="822"/>
                  </a:lnTo>
                  <a:lnTo>
                    <a:pt x="744" y="811"/>
                  </a:lnTo>
                  <a:lnTo>
                    <a:pt x="760" y="800"/>
                  </a:lnTo>
                  <a:lnTo>
                    <a:pt x="773" y="788"/>
                  </a:lnTo>
                  <a:lnTo>
                    <a:pt x="787" y="775"/>
                  </a:lnTo>
                  <a:lnTo>
                    <a:pt x="799" y="762"/>
                  </a:lnTo>
                  <a:lnTo>
                    <a:pt x="813" y="747"/>
                  </a:lnTo>
                  <a:lnTo>
                    <a:pt x="824" y="733"/>
                  </a:lnTo>
                  <a:lnTo>
                    <a:pt x="835" y="718"/>
                  </a:lnTo>
                  <a:lnTo>
                    <a:pt x="845" y="702"/>
                  </a:lnTo>
                  <a:lnTo>
                    <a:pt x="854" y="686"/>
                  </a:lnTo>
                  <a:lnTo>
                    <a:pt x="863" y="669"/>
                  </a:lnTo>
                  <a:lnTo>
                    <a:pt x="871" y="651"/>
                  </a:lnTo>
                  <a:lnTo>
                    <a:pt x="878" y="634"/>
                  </a:lnTo>
                  <a:lnTo>
                    <a:pt x="884" y="616"/>
                  </a:lnTo>
                  <a:lnTo>
                    <a:pt x="889" y="597"/>
                  </a:lnTo>
                  <a:lnTo>
                    <a:pt x="893" y="579"/>
                  </a:lnTo>
                  <a:lnTo>
                    <a:pt x="896" y="559"/>
                  </a:lnTo>
                  <a:lnTo>
                    <a:pt x="900" y="540"/>
                  </a:lnTo>
                  <a:lnTo>
                    <a:pt x="901" y="520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01" y="481"/>
                  </a:lnTo>
                  <a:lnTo>
                    <a:pt x="900" y="461"/>
                  </a:lnTo>
                  <a:lnTo>
                    <a:pt x="896" y="441"/>
                  </a:lnTo>
                  <a:lnTo>
                    <a:pt x="893" y="422"/>
                  </a:lnTo>
                  <a:lnTo>
                    <a:pt x="889" y="403"/>
                  </a:lnTo>
                  <a:lnTo>
                    <a:pt x="884" y="385"/>
                  </a:lnTo>
                  <a:lnTo>
                    <a:pt x="878" y="366"/>
                  </a:lnTo>
                  <a:lnTo>
                    <a:pt x="871" y="348"/>
                  </a:lnTo>
                  <a:lnTo>
                    <a:pt x="863" y="332"/>
                  </a:lnTo>
                  <a:lnTo>
                    <a:pt x="854" y="315"/>
                  </a:lnTo>
                  <a:lnTo>
                    <a:pt x="845" y="299"/>
                  </a:lnTo>
                  <a:lnTo>
                    <a:pt x="835" y="282"/>
                  </a:lnTo>
                  <a:lnTo>
                    <a:pt x="824" y="268"/>
                  </a:lnTo>
                  <a:lnTo>
                    <a:pt x="813" y="252"/>
                  </a:lnTo>
                  <a:lnTo>
                    <a:pt x="799" y="239"/>
                  </a:lnTo>
                  <a:lnTo>
                    <a:pt x="787" y="225"/>
                  </a:lnTo>
                  <a:lnTo>
                    <a:pt x="773" y="213"/>
                  </a:lnTo>
                  <a:lnTo>
                    <a:pt x="760" y="200"/>
                  </a:lnTo>
                  <a:lnTo>
                    <a:pt x="744" y="189"/>
                  </a:lnTo>
                  <a:lnTo>
                    <a:pt x="729" y="178"/>
                  </a:lnTo>
                  <a:lnTo>
                    <a:pt x="714" y="168"/>
                  </a:lnTo>
                  <a:lnTo>
                    <a:pt x="697" y="159"/>
                  </a:lnTo>
                  <a:lnTo>
                    <a:pt x="681" y="150"/>
                  </a:lnTo>
                  <a:lnTo>
                    <a:pt x="663" y="142"/>
                  </a:lnTo>
                  <a:lnTo>
                    <a:pt x="645" y="135"/>
                  </a:lnTo>
                  <a:lnTo>
                    <a:pt x="627" y="129"/>
                  </a:lnTo>
                  <a:lnTo>
                    <a:pt x="609" y="124"/>
                  </a:lnTo>
                  <a:lnTo>
                    <a:pt x="589" y="119"/>
                  </a:lnTo>
                  <a:lnTo>
                    <a:pt x="570" y="116"/>
                  </a:lnTo>
                  <a:lnTo>
                    <a:pt x="551" y="114"/>
                  </a:lnTo>
                  <a:lnTo>
                    <a:pt x="531" y="111"/>
                  </a:lnTo>
                  <a:lnTo>
                    <a:pt x="511" y="111"/>
                  </a:lnTo>
                  <a:lnTo>
                    <a:pt x="51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1072">
              <a:extLst>
                <a:ext uri="{FF2B5EF4-FFF2-40B4-BE49-F238E27FC236}">
                  <a16:creationId xmlns:a16="http://schemas.microsoft.com/office/drawing/2014/main" id="{D8A5AC3D-E9ED-4078-9BF5-3E710BDD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8643" y="4559159"/>
              <a:ext cx="106224" cy="83799"/>
            </a:xfrm>
            <a:custGeom>
              <a:avLst/>
              <a:gdLst>
                <a:gd name="T0" fmla="*/ 446 w 454"/>
                <a:gd name="T1" fmla="*/ 50 h 358"/>
                <a:gd name="T2" fmla="*/ 403 w 454"/>
                <a:gd name="T3" fmla="*/ 7 h 358"/>
                <a:gd name="T4" fmla="*/ 403 w 454"/>
                <a:gd name="T5" fmla="*/ 7 h 358"/>
                <a:gd name="T6" fmla="*/ 399 w 454"/>
                <a:gd name="T7" fmla="*/ 4 h 358"/>
                <a:gd name="T8" fmla="*/ 393 w 454"/>
                <a:gd name="T9" fmla="*/ 1 h 358"/>
                <a:gd name="T10" fmla="*/ 389 w 454"/>
                <a:gd name="T11" fmla="*/ 0 h 358"/>
                <a:gd name="T12" fmla="*/ 383 w 454"/>
                <a:gd name="T13" fmla="*/ 0 h 358"/>
                <a:gd name="T14" fmla="*/ 379 w 454"/>
                <a:gd name="T15" fmla="*/ 0 h 358"/>
                <a:gd name="T16" fmla="*/ 374 w 454"/>
                <a:gd name="T17" fmla="*/ 1 h 358"/>
                <a:gd name="T18" fmla="*/ 369 w 454"/>
                <a:gd name="T19" fmla="*/ 4 h 358"/>
                <a:gd name="T20" fmla="*/ 365 w 454"/>
                <a:gd name="T21" fmla="*/ 7 h 358"/>
                <a:gd name="T22" fmla="*/ 164 w 454"/>
                <a:gd name="T23" fmla="*/ 207 h 358"/>
                <a:gd name="T24" fmla="*/ 90 w 454"/>
                <a:gd name="T25" fmla="*/ 133 h 358"/>
                <a:gd name="T26" fmla="*/ 90 w 454"/>
                <a:gd name="T27" fmla="*/ 133 h 358"/>
                <a:gd name="T28" fmla="*/ 85 w 454"/>
                <a:gd name="T29" fmla="*/ 130 h 358"/>
                <a:gd name="T30" fmla="*/ 81 w 454"/>
                <a:gd name="T31" fmla="*/ 127 h 358"/>
                <a:gd name="T32" fmla="*/ 75 w 454"/>
                <a:gd name="T33" fmla="*/ 126 h 358"/>
                <a:gd name="T34" fmla="*/ 71 w 454"/>
                <a:gd name="T35" fmla="*/ 125 h 358"/>
                <a:gd name="T36" fmla="*/ 65 w 454"/>
                <a:gd name="T37" fmla="*/ 126 h 358"/>
                <a:gd name="T38" fmla="*/ 60 w 454"/>
                <a:gd name="T39" fmla="*/ 127 h 358"/>
                <a:gd name="T40" fmla="*/ 55 w 454"/>
                <a:gd name="T41" fmla="*/ 130 h 358"/>
                <a:gd name="T42" fmla="*/ 51 w 454"/>
                <a:gd name="T43" fmla="*/ 133 h 358"/>
                <a:gd name="T44" fmla="*/ 8 w 454"/>
                <a:gd name="T45" fmla="*/ 176 h 358"/>
                <a:gd name="T46" fmla="*/ 8 w 454"/>
                <a:gd name="T47" fmla="*/ 176 h 358"/>
                <a:gd name="T48" fmla="*/ 5 w 454"/>
                <a:gd name="T49" fmla="*/ 180 h 358"/>
                <a:gd name="T50" fmla="*/ 3 w 454"/>
                <a:gd name="T51" fmla="*/ 185 h 358"/>
                <a:gd name="T52" fmla="*/ 2 w 454"/>
                <a:gd name="T53" fmla="*/ 190 h 358"/>
                <a:gd name="T54" fmla="*/ 0 w 454"/>
                <a:gd name="T55" fmla="*/ 196 h 358"/>
                <a:gd name="T56" fmla="*/ 2 w 454"/>
                <a:gd name="T57" fmla="*/ 200 h 358"/>
                <a:gd name="T58" fmla="*/ 3 w 454"/>
                <a:gd name="T59" fmla="*/ 206 h 358"/>
                <a:gd name="T60" fmla="*/ 5 w 454"/>
                <a:gd name="T61" fmla="*/ 210 h 358"/>
                <a:gd name="T62" fmla="*/ 8 w 454"/>
                <a:gd name="T63" fmla="*/ 214 h 358"/>
                <a:gd name="T64" fmla="*/ 145 w 454"/>
                <a:gd name="T65" fmla="*/ 350 h 358"/>
                <a:gd name="T66" fmla="*/ 145 w 454"/>
                <a:gd name="T67" fmla="*/ 350 h 358"/>
                <a:gd name="T68" fmla="*/ 149 w 454"/>
                <a:gd name="T69" fmla="*/ 353 h 358"/>
                <a:gd name="T70" fmla="*/ 153 w 454"/>
                <a:gd name="T71" fmla="*/ 355 h 358"/>
                <a:gd name="T72" fmla="*/ 159 w 454"/>
                <a:gd name="T73" fmla="*/ 357 h 358"/>
                <a:gd name="T74" fmla="*/ 164 w 454"/>
                <a:gd name="T75" fmla="*/ 358 h 358"/>
                <a:gd name="T76" fmla="*/ 169 w 454"/>
                <a:gd name="T77" fmla="*/ 357 h 358"/>
                <a:gd name="T78" fmla="*/ 174 w 454"/>
                <a:gd name="T79" fmla="*/ 355 h 358"/>
                <a:gd name="T80" fmla="*/ 179 w 454"/>
                <a:gd name="T81" fmla="*/ 353 h 358"/>
                <a:gd name="T82" fmla="*/ 183 w 454"/>
                <a:gd name="T83" fmla="*/ 350 h 358"/>
                <a:gd name="T84" fmla="*/ 208 w 454"/>
                <a:gd name="T85" fmla="*/ 324 h 358"/>
                <a:gd name="T86" fmla="*/ 226 w 454"/>
                <a:gd name="T87" fmla="*/ 307 h 358"/>
                <a:gd name="T88" fmla="*/ 446 w 454"/>
                <a:gd name="T89" fmla="*/ 88 h 358"/>
                <a:gd name="T90" fmla="*/ 446 w 454"/>
                <a:gd name="T91" fmla="*/ 88 h 358"/>
                <a:gd name="T92" fmla="*/ 449 w 454"/>
                <a:gd name="T93" fmla="*/ 83 h 358"/>
                <a:gd name="T94" fmla="*/ 452 w 454"/>
                <a:gd name="T95" fmla="*/ 79 h 358"/>
                <a:gd name="T96" fmla="*/ 453 w 454"/>
                <a:gd name="T97" fmla="*/ 73 h 358"/>
                <a:gd name="T98" fmla="*/ 454 w 454"/>
                <a:gd name="T99" fmla="*/ 69 h 358"/>
                <a:gd name="T100" fmla="*/ 453 w 454"/>
                <a:gd name="T101" fmla="*/ 63 h 358"/>
                <a:gd name="T102" fmla="*/ 452 w 454"/>
                <a:gd name="T103" fmla="*/ 59 h 358"/>
                <a:gd name="T104" fmla="*/ 449 w 454"/>
                <a:gd name="T105" fmla="*/ 54 h 358"/>
                <a:gd name="T106" fmla="*/ 446 w 454"/>
                <a:gd name="T107" fmla="*/ 50 h 358"/>
                <a:gd name="T108" fmla="*/ 446 w 454"/>
                <a:gd name="T109" fmla="*/ 5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4" h="358">
                  <a:moveTo>
                    <a:pt x="446" y="50"/>
                  </a:moveTo>
                  <a:lnTo>
                    <a:pt x="403" y="7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3" y="1"/>
                  </a:lnTo>
                  <a:lnTo>
                    <a:pt x="389" y="0"/>
                  </a:lnTo>
                  <a:lnTo>
                    <a:pt x="383" y="0"/>
                  </a:lnTo>
                  <a:lnTo>
                    <a:pt x="379" y="0"/>
                  </a:lnTo>
                  <a:lnTo>
                    <a:pt x="374" y="1"/>
                  </a:lnTo>
                  <a:lnTo>
                    <a:pt x="369" y="4"/>
                  </a:lnTo>
                  <a:lnTo>
                    <a:pt x="365" y="7"/>
                  </a:lnTo>
                  <a:lnTo>
                    <a:pt x="164" y="207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85" y="130"/>
                  </a:lnTo>
                  <a:lnTo>
                    <a:pt x="81" y="127"/>
                  </a:lnTo>
                  <a:lnTo>
                    <a:pt x="75" y="126"/>
                  </a:lnTo>
                  <a:lnTo>
                    <a:pt x="71" y="125"/>
                  </a:lnTo>
                  <a:lnTo>
                    <a:pt x="65" y="126"/>
                  </a:lnTo>
                  <a:lnTo>
                    <a:pt x="60" y="127"/>
                  </a:lnTo>
                  <a:lnTo>
                    <a:pt x="55" y="130"/>
                  </a:lnTo>
                  <a:lnTo>
                    <a:pt x="51" y="133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5" y="180"/>
                  </a:lnTo>
                  <a:lnTo>
                    <a:pt x="3" y="185"/>
                  </a:lnTo>
                  <a:lnTo>
                    <a:pt x="2" y="190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3" y="206"/>
                  </a:lnTo>
                  <a:lnTo>
                    <a:pt x="5" y="210"/>
                  </a:lnTo>
                  <a:lnTo>
                    <a:pt x="8" y="214"/>
                  </a:lnTo>
                  <a:lnTo>
                    <a:pt x="145" y="350"/>
                  </a:lnTo>
                  <a:lnTo>
                    <a:pt x="145" y="350"/>
                  </a:lnTo>
                  <a:lnTo>
                    <a:pt x="149" y="353"/>
                  </a:lnTo>
                  <a:lnTo>
                    <a:pt x="153" y="355"/>
                  </a:lnTo>
                  <a:lnTo>
                    <a:pt x="159" y="357"/>
                  </a:lnTo>
                  <a:lnTo>
                    <a:pt x="164" y="358"/>
                  </a:lnTo>
                  <a:lnTo>
                    <a:pt x="169" y="357"/>
                  </a:lnTo>
                  <a:lnTo>
                    <a:pt x="174" y="355"/>
                  </a:lnTo>
                  <a:lnTo>
                    <a:pt x="179" y="353"/>
                  </a:lnTo>
                  <a:lnTo>
                    <a:pt x="183" y="350"/>
                  </a:lnTo>
                  <a:lnTo>
                    <a:pt x="208" y="324"/>
                  </a:lnTo>
                  <a:lnTo>
                    <a:pt x="226" y="307"/>
                  </a:lnTo>
                  <a:lnTo>
                    <a:pt x="446" y="88"/>
                  </a:lnTo>
                  <a:lnTo>
                    <a:pt x="446" y="88"/>
                  </a:lnTo>
                  <a:lnTo>
                    <a:pt x="449" y="83"/>
                  </a:lnTo>
                  <a:lnTo>
                    <a:pt x="452" y="79"/>
                  </a:lnTo>
                  <a:lnTo>
                    <a:pt x="453" y="73"/>
                  </a:lnTo>
                  <a:lnTo>
                    <a:pt x="454" y="69"/>
                  </a:lnTo>
                  <a:lnTo>
                    <a:pt x="453" y="63"/>
                  </a:lnTo>
                  <a:lnTo>
                    <a:pt x="452" y="59"/>
                  </a:lnTo>
                  <a:lnTo>
                    <a:pt x="449" y="54"/>
                  </a:lnTo>
                  <a:lnTo>
                    <a:pt x="446" y="50"/>
                  </a:lnTo>
                  <a:lnTo>
                    <a:pt x="44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49B7A42-AFE1-4D87-BA49-F28DB3ECA23B}"/>
              </a:ext>
            </a:extLst>
          </p:cNvPr>
          <p:cNvSpPr txBox="1">
            <a:spLocks/>
          </p:cNvSpPr>
          <p:nvPr/>
        </p:nvSpPr>
        <p:spPr>
          <a:xfrm>
            <a:off x="9330715" y="2679253"/>
            <a:ext cx="1910143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478915-1091-4A68-8BAD-66BA7408E39D}"/>
              </a:ext>
            </a:extLst>
          </p:cNvPr>
          <p:cNvSpPr/>
          <p:nvPr/>
        </p:nvSpPr>
        <p:spPr>
          <a:xfrm>
            <a:off x="9330714" y="3064983"/>
            <a:ext cx="2093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0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7A257B-718A-4AD1-9D22-6C43C21159A5}"/>
              </a:ext>
            </a:extLst>
          </p:cNvPr>
          <p:cNvGrpSpPr/>
          <p:nvPr/>
        </p:nvGrpSpPr>
        <p:grpSpPr>
          <a:xfrm>
            <a:off x="8762567" y="5034043"/>
            <a:ext cx="385267" cy="383350"/>
            <a:chOff x="10687827" y="4481265"/>
            <a:chExt cx="237233" cy="236053"/>
          </a:xfrm>
          <a:solidFill>
            <a:schemeClr val="accent1"/>
          </a:solidFill>
        </p:grpSpPr>
        <p:sp>
          <p:nvSpPr>
            <p:cNvPr id="64" name="Freeform 1071">
              <a:extLst>
                <a:ext uri="{FF2B5EF4-FFF2-40B4-BE49-F238E27FC236}">
                  <a16:creationId xmlns:a16="http://schemas.microsoft.com/office/drawing/2014/main" id="{69B0E8DB-EDBF-4567-AB14-F50DEB2E3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87827" y="4481265"/>
              <a:ext cx="237233" cy="236053"/>
            </a:xfrm>
            <a:custGeom>
              <a:avLst/>
              <a:gdLst>
                <a:gd name="T0" fmla="*/ 997 w 1003"/>
                <a:gd name="T1" fmla="*/ 576 h 1000"/>
                <a:gd name="T2" fmla="*/ 963 w 1003"/>
                <a:gd name="T3" fmla="*/ 694 h 1000"/>
                <a:gd name="T4" fmla="*/ 903 w 1003"/>
                <a:gd name="T5" fmla="*/ 799 h 1000"/>
                <a:gd name="T6" fmla="*/ 820 w 1003"/>
                <a:gd name="T7" fmla="*/ 886 h 1000"/>
                <a:gd name="T8" fmla="*/ 719 w 1003"/>
                <a:gd name="T9" fmla="*/ 950 h 1000"/>
                <a:gd name="T10" fmla="*/ 602 w 1003"/>
                <a:gd name="T11" fmla="*/ 990 h 1000"/>
                <a:gd name="T12" fmla="*/ 501 w 1003"/>
                <a:gd name="T13" fmla="*/ 1000 h 1000"/>
                <a:gd name="T14" fmla="*/ 376 w 1003"/>
                <a:gd name="T15" fmla="*/ 984 h 1000"/>
                <a:gd name="T16" fmla="*/ 262 w 1003"/>
                <a:gd name="T17" fmla="*/ 939 h 1000"/>
                <a:gd name="T18" fmla="*/ 164 w 1003"/>
                <a:gd name="T19" fmla="*/ 870 h 1000"/>
                <a:gd name="T20" fmla="*/ 85 w 1003"/>
                <a:gd name="T21" fmla="*/ 779 h 1000"/>
                <a:gd name="T22" fmla="*/ 30 w 1003"/>
                <a:gd name="T23" fmla="*/ 672 h 1000"/>
                <a:gd name="T24" fmla="*/ 3 w 1003"/>
                <a:gd name="T25" fmla="*/ 551 h 1000"/>
                <a:gd name="T26" fmla="*/ 3 w 1003"/>
                <a:gd name="T27" fmla="*/ 449 h 1000"/>
                <a:gd name="T28" fmla="*/ 30 w 1003"/>
                <a:gd name="T29" fmla="*/ 329 h 1000"/>
                <a:gd name="T30" fmla="*/ 85 w 1003"/>
                <a:gd name="T31" fmla="*/ 221 h 1000"/>
                <a:gd name="T32" fmla="*/ 164 w 1003"/>
                <a:gd name="T33" fmla="*/ 130 h 1000"/>
                <a:gd name="T34" fmla="*/ 262 w 1003"/>
                <a:gd name="T35" fmla="*/ 61 h 1000"/>
                <a:gd name="T36" fmla="*/ 376 w 1003"/>
                <a:gd name="T37" fmla="*/ 17 h 1000"/>
                <a:gd name="T38" fmla="*/ 501 w 1003"/>
                <a:gd name="T39" fmla="*/ 0 h 1000"/>
                <a:gd name="T40" fmla="*/ 602 w 1003"/>
                <a:gd name="T41" fmla="*/ 10 h 1000"/>
                <a:gd name="T42" fmla="*/ 719 w 1003"/>
                <a:gd name="T43" fmla="*/ 50 h 1000"/>
                <a:gd name="T44" fmla="*/ 820 w 1003"/>
                <a:gd name="T45" fmla="*/ 115 h 1000"/>
                <a:gd name="T46" fmla="*/ 903 w 1003"/>
                <a:gd name="T47" fmla="*/ 201 h 1000"/>
                <a:gd name="T48" fmla="*/ 963 w 1003"/>
                <a:gd name="T49" fmla="*/ 305 h 1000"/>
                <a:gd name="T50" fmla="*/ 997 w 1003"/>
                <a:gd name="T51" fmla="*/ 424 h 1000"/>
                <a:gd name="T52" fmla="*/ 511 w 1003"/>
                <a:gd name="T53" fmla="*/ 111 h 1000"/>
                <a:gd name="T54" fmla="*/ 433 w 1003"/>
                <a:gd name="T55" fmla="*/ 119 h 1000"/>
                <a:gd name="T56" fmla="*/ 342 w 1003"/>
                <a:gd name="T57" fmla="*/ 150 h 1000"/>
                <a:gd name="T58" fmla="*/ 263 w 1003"/>
                <a:gd name="T59" fmla="*/ 200 h 1000"/>
                <a:gd name="T60" fmla="*/ 198 w 1003"/>
                <a:gd name="T61" fmla="*/ 268 h 1000"/>
                <a:gd name="T62" fmla="*/ 151 w 1003"/>
                <a:gd name="T63" fmla="*/ 348 h 1000"/>
                <a:gd name="T64" fmla="*/ 126 w 1003"/>
                <a:gd name="T65" fmla="*/ 441 h 1000"/>
                <a:gd name="T66" fmla="*/ 121 w 1003"/>
                <a:gd name="T67" fmla="*/ 520 h 1000"/>
                <a:gd name="T68" fmla="*/ 138 w 1003"/>
                <a:gd name="T69" fmla="*/ 616 h 1000"/>
                <a:gd name="T70" fmla="*/ 178 w 1003"/>
                <a:gd name="T71" fmla="*/ 702 h 1000"/>
                <a:gd name="T72" fmla="*/ 235 w 1003"/>
                <a:gd name="T73" fmla="*/ 775 h 1000"/>
                <a:gd name="T74" fmla="*/ 309 w 1003"/>
                <a:gd name="T75" fmla="*/ 832 h 1000"/>
                <a:gd name="T76" fmla="*/ 395 w 1003"/>
                <a:gd name="T77" fmla="*/ 872 h 1000"/>
                <a:gd name="T78" fmla="*/ 491 w 1003"/>
                <a:gd name="T79" fmla="*/ 888 h 1000"/>
                <a:gd name="T80" fmla="*/ 570 w 1003"/>
                <a:gd name="T81" fmla="*/ 884 h 1000"/>
                <a:gd name="T82" fmla="*/ 663 w 1003"/>
                <a:gd name="T83" fmla="*/ 859 h 1000"/>
                <a:gd name="T84" fmla="*/ 744 w 1003"/>
                <a:gd name="T85" fmla="*/ 811 h 1000"/>
                <a:gd name="T86" fmla="*/ 813 w 1003"/>
                <a:gd name="T87" fmla="*/ 747 h 1000"/>
                <a:gd name="T88" fmla="*/ 863 w 1003"/>
                <a:gd name="T89" fmla="*/ 669 h 1000"/>
                <a:gd name="T90" fmla="*/ 893 w 1003"/>
                <a:gd name="T91" fmla="*/ 579 h 1000"/>
                <a:gd name="T92" fmla="*/ 902 w 1003"/>
                <a:gd name="T93" fmla="*/ 500 h 1000"/>
                <a:gd name="T94" fmla="*/ 889 w 1003"/>
                <a:gd name="T95" fmla="*/ 403 h 1000"/>
                <a:gd name="T96" fmla="*/ 854 w 1003"/>
                <a:gd name="T97" fmla="*/ 315 h 1000"/>
                <a:gd name="T98" fmla="*/ 799 w 1003"/>
                <a:gd name="T99" fmla="*/ 239 h 1000"/>
                <a:gd name="T100" fmla="*/ 729 w 1003"/>
                <a:gd name="T101" fmla="*/ 178 h 1000"/>
                <a:gd name="T102" fmla="*/ 645 w 1003"/>
                <a:gd name="T103" fmla="*/ 135 h 1000"/>
                <a:gd name="T104" fmla="*/ 551 w 1003"/>
                <a:gd name="T105" fmla="*/ 11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3" h="1000">
                  <a:moveTo>
                    <a:pt x="1003" y="500"/>
                  </a:moveTo>
                  <a:lnTo>
                    <a:pt x="1003" y="500"/>
                  </a:lnTo>
                  <a:lnTo>
                    <a:pt x="1002" y="526"/>
                  </a:lnTo>
                  <a:lnTo>
                    <a:pt x="1001" y="551"/>
                  </a:lnTo>
                  <a:lnTo>
                    <a:pt x="997" y="576"/>
                  </a:lnTo>
                  <a:lnTo>
                    <a:pt x="993" y="601"/>
                  </a:lnTo>
                  <a:lnTo>
                    <a:pt x="988" y="625"/>
                  </a:lnTo>
                  <a:lnTo>
                    <a:pt x="980" y="649"/>
                  </a:lnTo>
                  <a:lnTo>
                    <a:pt x="972" y="672"/>
                  </a:lnTo>
                  <a:lnTo>
                    <a:pt x="963" y="694"/>
                  </a:lnTo>
                  <a:lnTo>
                    <a:pt x="953" y="716"/>
                  </a:lnTo>
                  <a:lnTo>
                    <a:pt x="942" y="738"/>
                  </a:lnTo>
                  <a:lnTo>
                    <a:pt x="930" y="759"/>
                  </a:lnTo>
                  <a:lnTo>
                    <a:pt x="917" y="779"/>
                  </a:lnTo>
                  <a:lnTo>
                    <a:pt x="903" y="799"/>
                  </a:lnTo>
                  <a:lnTo>
                    <a:pt x="889" y="818"/>
                  </a:lnTo>
                  <a:lnTo>
                    <a:pt x="873" y="837"/>
                  </a:lnTo>
                  <a:lnTo>
                    <a:pt x="856" y="853"/>
                  </a:lnTo>
                  <a:lnTo>
                    <a:pt x="839" y="870"/>
                  </a:lnTo>
                  <a:lnTo>
                    <a:pt x="820" y="886"/>
                  </a:lnTo>
                  <a:lnTo>
                    <a:pt x="802" y="900"/>
                  </a:lnTo>
                  <a:lnTo>
                    <a:pt x="782" y="915"/>
                  </a:lnTo>
                  <a:lnTo>
                    <a:pt x="762" y="928"/>
                  </a:lnTo>
                  <a:lnTo>
                    <a:pt x="740" y="939"/>
                  </a:lnTo>
                  <a:lnTo>
                    <a:pt x="719" y="950"/>
                  </a:lnTo>
                  <a:lnTo>
                    <a:pt x="697" y="961"/>
                  </a:lnTo>
                  <a:lnTo>
                    <a:pt x="674" y="970"/>
                  </a:lnTo>
                  <a:lnTo>
                    <a:pt x="651" y="978"/>
                  </a:lnTo>
                  <a:lnTo>
                    <a:pt x="627" y="984"/>
                  </a:lnTo>
                  <a:lnTo>
                    <a:pt x="602" y="990"/>
                  </a:lnTo>
                  <a:lnTo>
                    <a:pt x="578" y="994"/>
                  </a:lnTo>
                  <a:lnTo>
                    <a:pt x="553" y="997"/>
                  </a:lnTo>
                  <a:lnTo>
                    <a:pt x="528" y="1000"/>
                  </a:lnTo>
                  <a:lnTo>
                    <a:pt x="501" y="1000"/>
                  </a:lnTo>
                  <a:lnTo>
                    <a:pt x="501" y="1000"/>
                  </a:lnTo>
                  <a:lnTo>
                    <a:pt x="476" y="1000"/>
                  </a:lnTo>
                  <a:lnTo>
                    <a:pt x="450" y="997"/>
                  </a:lnTo>
                  <a:lnTo>
                    <a:pt x="425" y="994"/>
                  </a:lnTo>
                  <a:lnTo>
                    <a:pt x="400" y="990"/>
                  </a:lnTo>
                  <a:lnTo>
                    <a:pt x="376" y="984"/>
                  </a:lnTo>
                  <a:lnTo>
                    <a:pt x="353" y="978"/>
                  </a:lnTo>
                  <a:lnTo>
                    <a:pt x="329" y="970"/>
                  </a:lnTo>
                  <a:lnTo>
                    <a:pt x="306" y="961"/>
                  </a:lnTo>
                  <a:lnTo>
                    <a:pt x="284" y="950"/>
                  </a:lnTo>
                  <a:lnTo>
                    <a:pt x="262" y="939"/>
                  </a:lnTo>
                  <a:lnTo>
                    <a:pt x="241" y="928"/>
                  </a:lnTo>
                  <a:lnTo>
                    <a:pt x="220" y="915"/>
                  </a:lnTo>
                  <a:lnTo>
                    <a:pt x="202" y="900"/>
                  </a:lnTo>
                  <a:lnTo>
                    <a:pt x="182" y="886"/>
                  </a:lnTo>
                  <a:lnTo>
                    <a:pt x="164" y="870"/>
                  </a:lnTo>
                  <a:lnTo>
                    <a:pt x="147" y="853"/>
                  </a:lnTo>
                  <a:lnTo>
                    <a:pt x="130" y="837"/>
                  </a:lnTo>
                  <a:lnTo>
                    <a:pt x="115" y="818"/>
                  </a:lnTo>
                  <a:lnTo>
                    <a:pt x="99" y="799"/>
                  </a:lnTo>
                  <a:lnTo>
                    <a:pt x="85" y="779"/>
                  </a:lnTo>
                  <a:lnTo>
                    <a:pt x="72" y="759"/>
                  </a:lnTo>
                  <a:lnTo>
                    <a:pt x="61" y="738"/>
                  </a:lnTo>
                  <a:lnTo>
                    <a:pt x="49" y="716"/>
                  </a:lnTo>
                  <a:lnTo>
                    <a:pt x="39" y="694"/>
                  </a:lnTo>
                  <a:lnTo>
                    <a:pt x="30" y="672"/>
                  </a:lnTo>
                  <a:lnTo>
                    <a:pt x="22" y="649"/>
                  </a:lnTo>
                  <a:lnTo>
                    <a:pt x="16" y="625"/>
                  </a:lnTo>
                  <a:lnTo>
                    <a:pt x="10" y="601"/>
                  </a:lnTo>
                  <a:lnTo>
                    <a:pt x="6" y="576"/>
                  </a:lnTo>
                  <a:lnTo>
                    <a:pt x="3" y="551"/>
                  </a:lnTo>
                  <a:lnTo>
                    <a:pt x="0" y="526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474"/>
                  </a:lnTo>
                  <a:lnTo>
                    <a:pt x="3" y="449"/>
                  </a:lnTo>
                  <a:lnTo>
                    <a:pt x="6" y="424"/>
                  </a:lnTo>
                  <a:lnTo>
                    <a:pt x="10" y="399"/>
                  </a:lnTo>
                  <a:lnTo>
                    <a:pt x="16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5"/>
                  </a:lnTo>
                  <a:lnTo>
                    <a:pt x="49" y="283"/>
                  </a:lnTo>
                  <a:lnTo>
                    <a:pt x="61" y="262"/>
                  </a:lnTo>
                  <a:lnTo>
                    <a:pt x="72" y="241"/>
                  </a:lnTo>
                  <a:lnTo>
                    <a:pt x="85" y="221"/>
                  </a:lnTo>
                  <a:lnTo>
                    <a:pt x="99" y="201"/>
                  </a:lnTo>
                  <a:lnTo>
                    <a:pt x="115" y="182"/>
                  </a:lnTo>
                  <a:lnTo>
                    <a:pt x="130" y="164"/>
                  </a:lnTo>
                  <a:lnTo>
                    <a:pt x="147" y="147"/>
                  </a:lnTo>
                  <a:lnTo>
                    <a:pt x="164" y="130"/>
                  </a:lnTo>
                  <a:lnTo>
                    <a:pt x="182" y="115"/>
                  </a:lnTo>
                  <a:lnTo>
                    <a:pt x="202" y="99"/>
                  </a:lnTo>
                  <a:lnTo>
                    <a:pt x="220" y="86"/>
                  </a:lnTo>
                  <a:lnTo>
                    <a:pt x="241" y="73"/>
                  </a:lnTo>
                  <a:lnTo>
                    <a:pt x="262" y="61"/>
                  </a:lnTo>
                  <a:lnTo>
                    <a:pt x="284" y="50"/>
                  </a:lnTo>
                  <a:lnTo>
                    <a:pt x="306" y="40"/>
                  </a:lnTo>
                  <a:lnTo>
                    <a:pt x="329" y="31"/>
                  </a:lnTo>
                  <a:lnTo>
                    <a:pt x="353" y="23"/>
                  </a:lnTo>
                  <a:lnTo>
                    <a:pt x="376" y="17"/>
                  </a:lnTo>
                  <a:lnTo>
                    <a:pt x="400" y="10"/>
                  </a:lnTo>
                  <a:lnTo>
                    <a:pt x="425" y="6"/>
                  </a:lnTo>
                  <a:lnTo>
                    <a:pt x="450" y="3"/>
                  </a:lnTo>
                  <a:lnTo>
                    <a:pt x="476" y="1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8" y="1"/>
                  </a:lnTo>
                  <a:lnTo>
                    <a:pt x="553" y="3"/>
                  </a:lnTo>
                  <a:lnTo>
                    <a:pt x="578" y="6"/>
                  </a:lnTo>
                  <a:lnTo>
                    <a:pt x="602" y="10"/>
                  </a:lnTo>
                  <a:lnTo>
                    <a:pt x="627" y="17"/>
                  </a:lnTo>
                  <a:lnTo>
                    <a:pt x="651" y="23"/>
                  </a:lnTo>
                  <a:lnTo>
                    <a:pt x="674" y="31"/>
                  </a:lnTo>
                  <a:lnTo>
                    <a:pt x="697" y="40"/>
                  </a:lnTo>
                  <a:lnTo>
                    <a:pt x="719" y="50"/>
                  </a:lnTo>
                  <a:lnTo>
                    <a:pt x="740" y="61"/>
                  </a:lnTo>
                  <a:lnTo>
                    <a:pt x="762" y="73"/>
                  </a:lnTo>
                  <a:lnTo>
                    <a:pt x="782" y="86"/>
                  </a:lnTo>
                  <a:lnTo>
                    <a:pt x="802" y="99"/>
                  </a:lnTo>
                  <a:lnTo>
                    <a:pt x="820" y="115"/>
                  </a:lnTo>
                  <a:lnTo>
                    <a:pt x="839" y="130"/>
                  </a:lnTo>
                  <a:lnTo>
                    <a:pt x="856" y="147"/>
                  </a:lnTo>
                  <a:lnTo>
                    <a:pt x="873" y="164"/>
                  </a:lnTo>
                  <a:lnTo>
                    <a:pt x="889" y="182"/>
                  </a:lnTo>
                  <a:lnTo>
                    <a:pt x="903" y="201"/>
                  </a:lnTo>
                  <a:lnTo>
                    <a:pt x="917" y="221"/>
                  </a:lnTo>
                  <a:lnTo>
                    <a:pt x="930" y="241"/>
                  </a:lnTo>
                  <a:lnTo>
                    <a:pt x="942" y="262"/>
                  </a:lnTo>
                  <a:lnTo>
                    <a:pt x="953" y="283"/>
                  </a:lnTo>
                  <a:lnTo>
                    <a:pt x="963" y="305"/>
                  </a:lnTo>
                  <a:lnTo>
                    <a:pt x="972" y="329"/>
                  </a:lnTo>
                  <a:lnTo>
                    <a:pt x="980" y="352"/>
                  </a:lnTo>
                  <a:lnTo>
                    <a:pt x="988" y="375"/>
                  </a:lnTo>
                  <a:lnTo>
                    <a:pt x="993" y="399"/>
                  </a:lnTo>
                  <a:lnTo>
                    <a:pt x="997" y="424"/>
                  </a:lnTo>
                  <a:lnTo>
                    <a:pt x="1001" y="449"/>
                  </a:lnTo>
                  <a:lnTo>
                    <a:pt x="1002" y="474"/>
                  </a:lnTo>
                  <a:lnTo>
                    <a:pt x="1003" y="500"/>
                  </a:lnTo>
                  <a:lnTo>
                    <a:pt x="1003" y="500"/>
                  </a:lnTo>
                  <a:close/>
                  <a:moveTo>
                    <a:pt x="511" y="111"/>
                  </a:moveTo>
                  <a:lnTo>
                    <a:pt x="511" y="111"/>
                  </a:lnTo>
                  <a:lnTo>
                    <a:pt x="491" y="111"/>
                  </a:lnTo>
                  <a:lnTo>
                    <a:pt x="471" y="114"/>
                  </a:lnTo>
                  <a:lnTo>
                    <a:pt x="452" y="116"/>
                  </a:lnTo>
                  <a:lnTo>
                    <a:pt x="433" y="119"/>
                  </a:lnTo>
                  <a:lnTo>
                    <a:pt x="413" y="124"/>
                  </a:lnTo>
                  <a:lnTo>
                    <a:pt x="395" y="129"/>
                  </a:lnTo>
                  <a:lnTo>
                    <a:pt x="377" y="135"/>
                  </a:lnTo>
                  <a:lnTo>
                    <a:pt x="359" y="142"/>
                  </a:lnTo>
                  <a:lnTo>
                    <a:pt x="342" y="150"/>
                  </a:lnTo>
                  <a:lnTo>
                    <a:pt x="325" y="159"/>
                  </a:lnTo>
                  <a:lnTo>
                    <a:pt x="309" y="168"/>
                  </a:lnTo>
                  <a:lnTo>
                    <a:pt x="293" y="178"/>
                  </a:lnTo>
                  <a:lnTo>
                    <a:pt x="278" y="189"/>
                  </a:lnTo>
                  <a:lnTo>
                    <a:pt x="263" y="200"/>
                  </a:lnTo>
                  <a:lnTo>
                    <a:pt x="249" y="213"/>
                  </a:lnTo>
                  <a:lnTo>
                    <a:pt x="235" y="225"/>
                  </a:lnTo>
                  <a:lnTo>
                    <a:pt x="223" y="239"/>
                  </a:lnTo>
                  <a:lnTo>
                    <a:pt x="209" y="252"/>
                  </a:lnTo>
                  <a:lnTo>
                    <a:pt x="198" y="268"/>
                  </a:lnTo>
                  <a:lnTo>
                    <a:pt x="187" y="282"/>
                  </a:lnTo>
                  <a:lnTo>
                    <a:pt x="178" y="299"/>
                  </a:lnTo>
                  <a:lnTo>
                    <a:pt x="168" y="315"/>
                  </a:lnTo>
                  <a:lnTo>
                    <a:pt x="159" y="332"/>
                  </a:lnTo>
                  <a:lnTo>
                    <a:pt x="151" y="348"/>
                  </a:lnTo>
                  <a:lnTo>
                    <a:pt x="145" y="366"/>
                  </a:lnTo>
                  <a:lnTo>
                    <a:pt x="138" y="385"/>
                  </a:lnTo>
                  <a:lnTo>
                    <a:pt x="134" y="403"/>
                  </a:lnTo>
                  <a:lnTo>
                    <a:pt x="129" y="422"/>
                  </a:lnTo>
                  <a:lnTo>
                    <a:pt x="126" y="441"/>
                  </a:lnTo>
                  <a:lnTo>
                    <a:pt x="123" y="461"/>
                  </a:lnTo>
                  <a:lnTo>
                    <a:pt x="121" y="481"/>
                  </a:lnTo>
                  <a:lnTo>
                    <a:pt x="121" y="500"/>
                  </a:lnTo>
                  <a:lnTo>
                    <a:pt x="121" y="500"/>
                  </a:lnTo>
                  <a:lnTo>
                    <a:pt x="121" y="520"/>
                  </a:lnTo>
                  <a:lnTo>
                    <a:pt x="123" y="540"/>
                  </a:lnTo>
                  <a:lnTo>
                    <a:pt x="126" y="559"/>
                  </a:lnTo>
                  <a:lnTo>
                    <a:pt x="129" y="579"/>
                  </a:lnTo>
                  <a:lnTo>
                    <a:pt x="134" y="597"/>
                  </a:lnTo>
                  <a:lnTo>
                    <a:pt x="138" y="616"/>
                  </a:lnTo>
                  <a:lnTo>
                    <a:pt x="145" y="634"/>
                  </a:lnTo>
                  <a:lnTo>
                    <a:pt x="151" y="651"/>
                  </a:lnTo>
                  <a:lnTo>
                    <a:pt x="159" y="669"/>
                  </a:lnTo>
                  <a:lnTo>
                    <a:pt x="168" y="686"/>
                  </a:lnTo>
                  <a:lnTo>
                    <a:pt x="178" y="702"/>
                  </a:lnTo>
                  <a:lnTo>
                    <a:pt x="187" y="718"/>
                  </a:lnTo>
                  <a:lnTo>
                    <a:pt x="198" y="733"/>
                  </a:lnTo>
                  <a:lnTo>
                    <a:pt x="209" y="747"/>
                  </a:lnTo>
                  <a:lnTo>
                    <a:pt x="223" y="762"/>
                  </a:lnTo>
                  <a:lnTo>
                    <a:pt x="235" y="775"/>
                  </a:lnTo>
                  <a:lnTo>
                    <a:pt x="249" y="788"/>
                  </a:lnTo>
                  <a:lnTo>
                    <a:pt x="263" y="800"/>
                  </a:lnTo>
                  <a:lnTo>
                    <a:pt x="278" y="811"/>
                  </a:lnTo>
                  <a:lnTo>
                    <a:pt x="293" y="822"/>
                  </a:lnTo>
                  <a:lnTo>
                    <a:pt x="309" y="832"/>
                  </a:lnTo>
                  <a:lnTo>
                    <a:pt x="325" y="842"/>
                  </a:lnTo>
                  <a:lnTo>
                    <a:pt x="342" y="851"/>
                  </a:lnTo>
                  <a:lnTo>
                    <a:pt x="359" y="859"/>
                  </a:lnTo>
                  <a:lnTo>
                    <a:pt x="377" y="865"/>
                  </a:lnTo>
                  <a:lnTo>
                    <a:pt x="395" y="872"/>
                  </a:lnTo>
                  <a:lnTo>
                    <a:pt x="413" y="876"/>
                  </a:lnTo>
                  <a:lnTo>
                    <a:pt x="433" y="881"/>
                  </a:lnTo>
                  <a:lnTo>
                    <a:pt x="452" y="884"/>
                  </a:lnTo>
                  <a:lnTo>
                    <a:pt x="471" y="887"/>
                  </a:lnTo>
                  <a:lnTo>
                    <a:pt x="491" y="888"/>
                  </a:lnTo>
                  <a:lnTo>
                    <a:pt x="511" y="888"/>
                  </a:lnTo>
                  <a:lnTo>
                    <a:pt x="511" y="888"/>
                  </a:lnTo>
                  <a:lnTo>
                    <a:pt x="531" y="888"/>
                  </a:lnTo>
                  <a:lnTo>
                    <a:pt x="551" y="887"/>
                  </a:lnTo>
                  <a:lnTo>
                    <a:pt x="570" y="884"/>
                  </a:lnTo>
                  <a:lnTo>
                    <a:pt x="589" y="881"/>
                  </a:lnTo>
                  <a:lnTo>
                    <a:pt x="609" y="876"/>
                  </a:lnTo>
                  <a:lnTo>
                    <a:pt x="627" y="872"/>
                  </a:lnTo>
                  <a:lnTo>
                    <a:pt x="645" y="865"/>
                  </a:lnTo>
                  <a:lnTo>
                    <a:pt x="663" y="859"/>
                  </a:lnTo>
                  <a:lnTo>
                    <a:pt x="681" y="851"/>
                  </a:lnTo>
                  <a:lnTo>
                    <a:pt x="697" y="842"/>
                  </a:lnTo>
                  <a:lnTo>
                    <a:pt x="714" y="832"/>
                  </a:lnTo>
                  <a:lnTo>
                    <a:pt x="729" y="822"/>
                  </a:lnTo>
                  <a:lnTo>
                    <a:pt x="744" y="811"/>
                  </a:lnTo>
                  <a:lnTo>
                    <a:pt x="760" y="800"/>
                  </a:lnTo>
                  <a:lnTo>
                    <a:pt x="773" y="788"/>
                  </a:lnTo>
                  <a:lnTo>
                    <a:pt x="787" y="775"/>
                  </a:lnTo>
                  <a:lnTo>
                    <a:pt x="799" y="762"/>
                  </a:lnTo>
                  <a:lnTo>
                    <a:pt x="813" y="747"/>
                  </a:lnTo>
                  <a:lnTo>
                    <a:pt x="824" y="733"/>
                  </a:lnTo>
                  <a:lnTo>
                    <a:pt x="835" y="718"/>
                  </a:lnTo>
                  <a:lnTo>
                    <a:pt x="845" y="702"/>
                  </a:lnTo>
                  <a:lnTo>
                    <a:pt x="854" y="686"/>
                  </a:lnTo>
                  <a:lnTo>
                    <a:pt x="863" y="669"/>
                  </a:lnTo>
                  <a:lnTo>
                    <a:pt x="871" y="651"/>
                  </a:lnTo>
                  <a:lnTo>
                    <a:pt x="878" y="634"/>
                  </a:lnTo>
                  <a:lnTo>
                    <a:pt x="884" y="616"/>
                  </a:lnTo>
                  <a:lnTo>
                    <a:pt x="889" y="597"/>
                  </a:lnTo>
                  <a:lnTo>
                    <a:pt x="893" y="579"/>
                  </a:lnTo>
                  <a:lnTo>
                    <a:pt x="896" y="559"/>
                  </a:lnTo>
                  <a:lnTo>
                    <a:pt x="900" y="540"/>
                  </a:lnTo>
                  <a:lnTo>
                    <a:pt x="901" y="520"/>
                  </a:lnTo>
                  <a:lnTo>
                    <a:pt x="902" y="500"/>
                  </a:lnTo>
                  <a:lnTo>
                    <a:pt x="902" y="500"/>
                  </a:lnTo>
                  <a:lnTo>
                    <a:pt x="901" y="481"/>
                  </a:lnTo>
                  <a:lnTo>
                    <a:pt x="900" y="461"/>
                  </a:lnTo>
                  <a:lnTo>
                    <a:pt x="896" y="441"/>
                  </a:lnTo>
                  <a:lnTo>
                    <a:pt x="893" y="422"/>
                  </a:lnTo>
                  <a:lnTo>
                    <a:pt x="889" y="403"/>
                  </a:lnTo>
                  <a:lnTo>
                    <a:pt x="884" y="385"/>
                  </a:lnTo>
                  <a:lnTo>
                    <a:pt x="878" y="366"/>
                  </a:lnTo>
                  <a:lnTo>
                    <a:pt x="871" y="348"/>
                  </a:lnTo>
                  <a:lnTo>
                    <a:pt x="863" y="332"/>
                  </a:lnTo>
                  <a:lnTo>
                    <a:pt x="854" y="315"/>
                  </a:lnTo>
                  <a:lnTo>
                    <a:pt x="845" y="299"/>
                  </a:lnTo>
                  <a:lnTo>
                    <a:pt x="835" y="282"/>
                  </a:lnTo>
                  <a:lnTo>
                    <a:pt x="824" y="268"/>
                  </a:lnTo>
                  <a:lnTo>
                    <a:pt x="813" y="252"/>
                  </a:lnTo>
                  <a:lnTo>
                    <a:pt x="799" y="239"/>
                  </a:lnTo>
                  <a:lnTo>
                    <a:pt x="787" y="225"/>
                  </a:lnTo>
                  <a:lnTo>
                    <a:pt x="773" y="213"/>
                  </a:lnTo>
                  <a:lnTo>
                    <a:pt x="760" y="200"/>
                  </a:lnTo>
                  <a:lnTo>
                    <a:pt x="744" y="189"/>
                  </a:lnTo>
                  <a:lnTo>
                    <a:pt x="729" y="178"/>
                  </a:lnTo>
                  <a:lnTo>
                    <a:pt x="714" y="168"/>
                  </a:lnTo>
                  <a:lnTo>
                    <a:pt x="697" y="159"/>
                  </a:lnTo>
                  <a:lnTo>
                    <a:pt x="681" y="150"/>
                  </a:lnTo>
                  <a:lnTo>
                    <a:pt x="663" y="142"/>
                  </a:lnTo>
                  <a:lnTo>
                    <a:pt x="645" y="135"/>
                  </a:lnTo>
                  <a:lnTo>
                    <a:pt x="627" y="129"/>
                  </a:lnTo>
                  <a:lnTo>
                    <a:pt x="609" y="124"/>
                  </a:lnTo>
                  <a:lnTo>
                    <a:pt x="589" y="119"/>
                  </a:lnTo>
                  <a:lnTo>
                    <a:pt x="570" y="116"/>
                  </a:lnTo>
                  <a:lnTo>
                    <a:pt x="551" y="114"/>
                  </a:lnTo>
                  <a:lnTo>
                    <a:pt x="531" y="111"/>
                  </a:lnTo>
                  <a:lnTo>
                    <a:pt x="511" y="111"/>
                  </a:lnTo>
                  <a:lnTo>
                    <a:pt x="51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Freeform 1072">
              <a:extLst>
                <a:ext uri="{FF2B5EF4-FFF2-40B4-BE49-F238E27FC236}">
                  <a16:creationId xmlns:a16="http://schemas.microsoft.com/office/drawing/2014/main" id="{CC210CD5-AD4A-4689-AE92-9FB479D9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8643" y="4559159"/>
              <a:ext cx="106224" cy="83799"/>
            </a:xfrm>
            <a:custGeom>
              <a:avLst/>
              <a:gdLst>
                <a:gd name="T0" fmla="*/ 446 w 454"/>
                <a:gd name="T1" fmla="*/ 50 h 358"/>
                <a:gd name="T2" fmla="*/ 403 w 454"/>
                <a:gd name="T3" fmla="*/ 7 h 358"/>
                <a:gd name="T4" fmla="*/ 403 w 454"/>
                <a:gd name="T5" fmla="*/ 7 h 358"/>
                <a:gd name="T6" fmla="*/ 399 w 454"/>
                <a:gd name="T7" fmla="*/ 4 h 358"/>
                <a:gd name="T8" fmla="*/ 393 w 454"/>
                <a:gd name="T9" fmla="*/ 1 h 358"/>
                <a:gd name="T10" fmla="*/ 389 w 454"/>
                <a:gd name="T11" fmla="*/ 0 h 358"/>
                <a:gd name="T12" fmla="*/ 383 w 454"/>
                <a:gd name="T13" fmla="*/ 0 h 358"/>
                <a:gd name="T14" fmla="*/ 379 w 454"/>
                <a:gd name="T15" fmla="*/ 0 h 358"/>
                <a:gd name="T16" fmla="*/ 374 w 454"/>
                <a:gd name="T17" fmla="*/ 1 h 358"/>
                <a:gd name="T18" fmla="*/ 369 w 454"/>
                <a:gd name="T19" fmla="*/ 4 h 358"/>
                <a:gd name="T20" fmla="*/ 365 w 454"/>
                <a:gd name="T21" fmla="*/ 7 h 358"/>
                <a:gd name="T22" fmla="*/ 164 w 454"/>
                <a:gd name="T23" fmla="*/ 207 h 358"/>
                <a:gd name="T24" fmla="*/ 90 w 454"/>
                <a:gd name="T25" fmla="*/ 133 h 358"/>
                <a:gd name="T26" fmla="*/ 90 w 454"/>
                <a:gd name="T27" fmla="*/ 133 h 358"/>
                <a:gd name="T28" fmla="*/ 85 w 454"/>
                <a:gd name="T29" fmla="*/ 130 h 358"/>
                <a:gd name="T30" fmla="*/ 81 w 454"/>
                <a:gd name="T31" fmla="*/ 127 h 358"/>
                <a:gd name="T32" fmla="*/ 75 w 454"/>
                <a:gd name="T33" fmla="*/ 126 h 358"/>
                <a:gd name="T34" fmla="*/ 71 w 454"/>
                <a:gd name="T35" fmla="*/ 125 h 358"/>
                <a:gd name="T36" fmla="*/ 65 w 454"/>
                <a:gd name="T37" fmla="*/ 126 h 358"/>
                <a:gd name="T38" fmla="*/ 60 w 454"/>
                <a:gd name="T39" fmla="*/ 127 h 358"/>
                <a:gd name="T40" fmla="*/ 55 w 454"/>
                <a:gd name="T41" fmla="*/ 130 h 358"/>
                <a:gd name="T42" fmla="*/ 51 w 454"/>
                <a:gd name="T43" fmla="*/ 133 h 358"/>
                <a:gd name="T44" fmla="*/ 8 w 454"/>
                <a:gd name="T45" fmla="*/ 176 h 358"/>
                <a:gd name="T46" fmla="*/ 8 w 454"/>
                <a:gd name="T47" fmla="*/ 176 h 358"/>
                <a:gd name="T48" fmla="*/ 5 w 454"/>
                <a:gd name="T49" fmla="*/ 180 h 358"/>
                <a:gd name="T50" fmla="*/ 3 w 454"/>
                <a:gd name="T51" fmla="*/ 185 h 358"/>
                <a:gd name="T52" fmla="*/ 2 w 454"/>
                <a:gd name="T53" fmla="*/ 190 h 358"/>
                <a:gd name="T54" fmla="*/ 0 w 454"/>
                <a:gd name="T55" fmla="*/ 196 h 358"/>
                <a:gd name="T56" fmla="*/ 2 w 454"/>
                <a:gd name="T57" fmla="*/ 200 h 358"/>
                <a:gd name="T58" fmla="*/ 3 w 454"/>
                <a:gd name="T59" fmla="*/ 206 h 358"/>
                <a:gd name="T60" fmla="*/ 5 w 454"/>
                <a:gd name="T61" fmla="*/ 210 h 358"/>
                <a:gd name="T62" fmla="*/ 8 w 454"/>
                <a:gd name="T63" fmla="*/ 214 h 358"/>
                <a:gd name="T64" fmla="*/ 145 w 454"/>
                <a:gd name="T65" fmla="*/ 350 h 358"/>
                <a:gd name="T66" fmla="*/ 145 w 454"/>
                <a:gd name="T67" fmla="*/ 350 h 358"/>
                <a:gd name="T68" fmla="*/ 149 w 454"/>
                <a:gd name="T69" fmla="*/ 353 h 358"/>
                <a:gd name="T70" fmla="*/ 153 w 454"/>
                <a:gd name="T71" fmla="*/ 355 h 358"/>
                <a:gd name="T72" fmla="*/ 159 w 454"/>
                <a:gd name="T73" fmla="*/ 357 h 358"/>
                <a:gd name="T74" fmla="*/ 164 w 454"/>
                <a:gd name="T75" fmla="*/ 358 h 358"/>
                <a:gd name="T76" fmla="*/ 169 w 454"/>
                <a:gd name="T77" fmla="*/ 357 h 358"/>
                <a:gd name="T78" fmla="*/ 174 w 454"/>
                <a:gd name="T79" fmla="*/ 355 h 358"/>
                <a:gd name="T80" fmla="*/ 179 w 454"/>
                <a:gd name="T81" fmla="*/ 353 h 358"/>
                <a:gd name="T82" fmla="*/ 183 w 454"/>
                <a:gd name="T83" fmla="*/ 350 h 358"/>
                <a:gd name="T84" fmla="*/ 208 w 454"/>
                <a:gd name="T85" fmla="*/ 324 h 358"/>
                <a:gd name="T86" fmla="*/ 226 w 454"/>
                <a:gd name="T87" fmla="*/ 307 h 358"/>
                <a:gd name="T88" fmla="*/ 446 w 454"/>
                <a:gd name="T89" fmla="*/ 88 h 358"/>
                <a:gd name="T90" fmla="*/ 446 w 454"/>
                <a:gd name="T91" fmla="*/ 88 h 358"/>
                <a:gd name="T92" fmla="*/ 449 w 454"/>
                <a:gd name="T93" fmla="*/ 83 h 358"/>
                <a:gd name="T94" fmla="*/ 452 w 454"/>
                <a:gd name="T95" fmla="*/ 79 h 358"/>
                <a:gd name="T96" fmla="*/ 453 w 454"/>
                <a:gd name="T97" fmla="*/ 73 h 358"/>
                <a:gd name="T98" fmla="*/ 454 w 454"/>
                <a:gd name="T99" fmla="*/ 69 h 358"/>
                <a:gd name="T100" fmla="*/ 453 w 454"/>
                <a:gd name="T101" fmla="*/ 63 h 358"/>
                <a:gd name="T102" fmla="*/ 452 w 454"/>
                <a:gd name="T103" fmla="*/ 59 h 358"/>
                <a:gd name="T104" fmla="*/ 449 w 454"/>
                <a:gd name="T105" fmla="*/ 54 h 358"/>
                <a:gd name="T106" fmla="*/ 446 w 454"/>
                <a:gd name="T107" fmla="*/ 50 h 358"/>
                <a:gd name="T108" fmla="*/ 446 w 454"/>
                <a:gd name="T109" fmla="*/ 5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4" h="358">
                  <a:moveTo>
                    <a:pt x="446" y="50"/>
                  </a:moveTo>
                  <a:lnTo>
                    <a:pt x="403" y="7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3" y="1"/>
                  </a:lnTo>
                  <a:lnTo>
                    <a:pt x="389" y="0"/>
                  </a:lnTo>
                  <a:lnTo>
                    <a:pt x="383" y="0"/>
                  </a:lnTo>
                  <a:lnTo>
                    <a:pt x="379" y="0"/>
                  </a:lnTo>
                  <a:lnTo>
                    <a:pt x="374" y="1"/>
                  </a:lnTo>
                  <a:lnTo>
                    <a:pt x="369" y="4"/>
                  </a:lnTo>
                  <a:lnTo>
                    <a:pt x="365" y="7"/>
                  </a:lnTo>
                  <a:lnTo>
                    <a:pt x="164" y="207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85" y="130"/>
                  </a:lnTo>
                  <a:lnTo>
                    <a:pt x="81" y="127"/>
                  </a:lnTo>
                  <a:lnTo>
                    <a:pt x="75" y="126"/>
                  </a:lnTo>
                  <a:lnTo>
                    <a:pt x="71" y="125"/>
                  </a:lnTo>
                  <a:lnTo>
                    <a:pt x="65" y="126"/>
                  </a:lnTo>
                  <a:lnTo>
                    <a:pt x="60" y="127"/>
                  </a:lnTo>
                  <a:lnTo>
                    <a:pt x="55" y="130"/>
                  </a:lnTo>
                  <a:lnTo>
                    <a:pt x="51" y="133"/>
                  </a:lnTo>
                  <a:lnTo>
                    <a:pt x="8" y="176"/>
                  </a:lnTo>
                  <a:lnTo>
                    <a:pt x="8" y="176"/>
                  </a:lnTo>
                  <a:lnTo>
                    <a:pt x="5" y="180"/>
                  </a:lnTo>
                  <a:lnTo>
                    <a:pt x="3" y="185"/>
                  </a:lnTo>
                  <a:lnTo>
                    <a:pt x="2" y="190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3" y="206"/>
                  </a:lnTo>
                  <a:lnTo>
                    <a:pt x="5" y="210"/>
                  </a:lnTo>
                  <a:lnTo>
                    <a:pt x="8" y="214"/>
                  </a:lnTo>
                  <a:lnTo>
                    <a:pt x="145" y="350"/>
                  </a:lnTo>
                  <a:lnTo>
                    <a:pt x="145" y="350"/>
                  </a:lnTo>
                  <a:lnTo>
                    <a:pt x="149" y="353"/>
                  </a:lnTo>
                  <a:lnTo>
                    <a:pt x="153" y="355"/>
                  </a:lnTo>
                  <a:lnTo>
                    <a:pt x="159" y="357"/>
                  </a:lnTo>
                  <a:lnTo>
                    <a:pt x="164" y="358"/>
                  </a:lnTo>
                  <a:lnTo>
                    <a:pt x="169" y="357"/>
                  </a:lnTo>
                  <a:lnTo>
                    <a:pt x="174" y="355"/>
                  </a:lnTo>
                  <a:lnTo>
                    <a:pt x="179" y="353"/>
                  </a:lnTo>
                  <a:lnTo>
                    <a:pt x="183" y="350"/>
                  </a:lnTo>
                  <a:lnTo>
                    <a:pt x="208" y="324"/>
                  </a:lnTo>
                  <a:lnTo>
                    <a:pt x="226" y="307"/>
                  </a:lnTo>
                  <a:lnTo>
                    <a:pt x="446" y="88"/>
                  </a:lnTo>
                  <a:lnTo>
                    <a:pt x="446" y="88"/>
                  </a:lnTo>
                  <a:lnTo>
                    <a:pt x="449" y="83"/>
                  </a:lnTo>
                  <a:lnTo>
                    <a:pt x="452" y="79"/>
                  </a:lnTo>
                  <a:lnTo>
                    <a:pt x="453" y="73"/>
                  </a:lnTo>
                  <a:lnTo>
                    <a:pt x="454" y="69"/>
                  </a:lnTo>
                  <a:lnTo>
                    <a:pt x="453" y="63"/>
                  </a:lnTo>
                  <a:lnTo>
                    <a:pt x="452" y="59"/>
                  </a:lnTo>
                  <a:lnTo>
                    <a:pt x="449" y="54"/>
                  </a:lnTo>
                  <a:lnTo>
                    <a:pt x="446" y="50"/>
                  </a:lnTo>
                  <a:lnTo>
                    <a:pt x="44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9DEEE0A0-799F-405E-9555-12AC2006AC51}"/>
              </a:ext>
            </a:extLst>
          </p:cNvPr>
          <p:cNvSpPr txBox="1">
            <a:spLocks/>
          </p:cNvSpPr>
          <p:nvPr/>
        </p:nvSpPr>
        <p:spPr>
          <a:xfrm>
            <a:off x="9330715" y="4950658"/>
            <a:ext cx="1910143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Here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A3E095-4FF8-41A9-B1B8-5AE1D7B9FD97}"/>
              </a:ext>
            </a:extLst>
          </p:cNvPr>
          <p:cNvSpPr/>
          <p:nvPr/>
        </p:nvSpPr>
        <p:spPr>
          <a:xfrm>
            <a:off x="9330714" y="5336388"/>
            <a:ext cx="2093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0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C8547B-302A-4E2E-BC64-E75F4747B1E8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192011-5439-4C34-8AFD-F5247F892A4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2C6DDC3-18AE-4E13-83CF-41B7647692E2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EE162F8-AD39-4C9F-A41A-F87DC61F5C06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76" name="Freeform 597">
                  <a:extLst>
                    <a:ext uri="{FF2B5EF4-FFF2-40B4-BE49-F238E27FC236}">
                      <a16:creationId xmlns:a16="http://schemas.microsoft.com/office/drawing/2014/main" id="{C30EE613-6D3C-49AC-AB20-F934FBDAEC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Freeform 600">
                  <a:extLst>
                    <a:ext uri="{FF2B5EF4-FFF2-40B4-BE49-F238E27FC236}">
                      <a16:creationId xmlns:a16="http://schemas.microsoft.com/office/drawing/2014/main" id="{BE629B62-590A-43EF-B0CC-5A78BA9B33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8" name="Freeform 604">
                  <a:extLst>
                    <a:ext uri="{FF2B5EF4-FFF2-40B4-BE49-F238E27FC236}">
                      <a16:creationId xmlns:a16="http://schemas.microsoft.com/office/drawing/2014/main" id="{191B7324-2561-4FDF-A691-BC965CF8986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FC7895F-D76C-429D-B5DB-F9EEFD3E9BCF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73" name="Freeform 598">
                  <a:extLst>
                    <a:ext uri="{FF2B5EF4-FFF2-40B4-BE49-F238E27FC236}">
                      <a16:creationId xmlns:a16="http://schemas.microsoft.com/office/drawing/2014/main" id="{155307D8-AFD4-405B-AA59-BA248AB981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Freeform 601">
                  <a:extLst>
                    <a:ext uri="{FF2B5EF4-FFF2-40B4-BE49-F238E27FC236}">
                      <a16:creationId xmlns:a16="http://schemas.microsoft.com/office/drawing/2014/main" id="{485E5F64-6A3B-4719-9667-B02F6BF2D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Freeform 605">
                  <a:extLst>
                    <a:ext uri="{FF2B5EF4-FFF2-40B4-BE49-F238E27FC236}">
                      <a16:creationId xmlns:a16="http://schemas.microsoft.com/office/drawing/2014/main" id="{190AA8CD-F9A9-49C1-8D37-79328FD9F0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80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2" y="1101212"/>
            <a:ext cx="6937935" cy="19769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Intelligent And Enthusiastic 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923553" y="2849079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7087668" y="1406129"/>
            <a:ext cx="4256650" cy="144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6413226E-148C-4003-90FB-F2EFA0B2D031}"/>
              </a:ext>
            </a:extLst>
          </p:cNvPr>
          <p:cNvSpPr/>
          <p:nvPr/>
        </p:nvSpPr>
        <p:spPr>
          <a:xfrm>
            <a:off x="855084" y="3779793"/>
            <a:ext cx="10481832" cy="3073743"/>
          </a:xfrm>
          <a:prstGeom prst="round2SameRect">
            <a:avLst>
              <a:gd name="adj1" fmla="val 46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097816-7214-463B-A405-B260CCABB1FB}"/>
              </a:ext>
            </a:extLst>
          </p:cNvPr>
          <p:cNvSpPr/>
          <p:nvPr/>
        </p:nvSpPr>
        <p:spPr>
          <a:xfrm>
            <a:off x="1784589" y="3939539"/>
            <a:ext cx="3136901" cy="2673287"/>
          </a:xfrm>
          <a:prstGeom prst="roundRect">
            <a:avLst>
              <a:gd name="adj" fmla="val 2671"/>
            </a:avLst>
          </a:prstGeom>
          <a:solidFill>
            <a:schemeClr val="bg1">
              <a:alpha val="1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>
              <a:solidFill>
                <a:schemeClr val="bg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3DE7BCA-BF7C-4FA2-8A71-064EBE7BB6D7}"/>
              </a:ext>
            </a:extLst>
          </p:cNvPr>
          <p:cNvSpPr txBox="1">
            <a:spLocks/>
          </p:cNvSpPr>
          <p:nvPr/>
        </p:nvSpPr>
        <p:spPr>
          <a:xfrm>
            <a:off x="6288619" y="4728226"/>
            <a:ext cx="3556136" cy="10308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</a:t>
            </a:r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49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/Day</a:t>
            </a:r>
            <a:endParaRPr lang="id-ID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B2451-469D-4CE4-85E3-B0896BDCE713}"/>
              </a:ext>
            </a:extLst>
          </p:cNvPr>
          <p:cNvSpPr/>
          <p:nvPr/>
        </p:nvSpPr>
        <p:spPr>
          <a:xfrm>
            <a:off x="6288619" y="4206957"/>
            <a:ext cx="43110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5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Was Created For The Bliss Of Souls Like Mine. I Am So Happy, My Dear Friend.</a:t>
            </a:r>
            <a:endParaRPr lang="id-ID" sz="125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C359DB-FB7D-47E3-8FE1-09B9EB37F5F5}"/>
              </a:ext>
            </a:extLst>
          </p:cNvPr>
          <p:cNvSpPr/>
          <p:nvPr/>
        </p:nvSpPr>
        <p:spPr>
          <a:xfrm>
            <a:off x="6288620" y="5970092"/>
            <a:ext cx="1973216" cy="4099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0" dist="431800" dir="5400000" sx="75000" sy="7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STARTED NOW</a:t>
            </a:r>
            <a:endParaRPr lang="id-ID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46FC8-63D2-4D53-A859-4AC46A09B1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BBCE7-C597-4FB6-B668-EEAED381A20B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B43B70-FCFF-446C-903F-45B1F9648B29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71F0B3D-58F6-4904-B61E-7F5FAAADC24F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28" name="Freeform 597">
                  <a:extLst>
                    <a:ext uri="{FF2B5EF4-FFF2-40B4-BE49-F238E27FC236}">
                      <a16:creationId xmlns:a16="http://schemas.microsoft.com/office/drawing/2014/main" id="{63F0BFBC-1FE4-4600-93A7-AE42279429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Freeform 600">
                  <a:extLst>
                    <a:ext uri="{FF2B5EF4-FFF2-40B4-BE49-F238E27FC236}">
                      <a16:creationId xmlns:a16="http://schemas.microsoft.com/office/drawing/2014/main" id="{649ABBA9-47EE-4ECE-BA6D-A658AF492A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Freeform 604">
                  <a:extLst>
                    <a:ext uri="{FF2B5EF4-FFF2-40B4-BE49-F238E27FC236}">
                      <a16:creationId xmlns:a16="http://schemas.microsoft.com/office/drawing/2014/main" id="{0A5F8790-B952-4EE9-B378-5CF31D2B0D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AD973BB-0F1C-4AE8-B929-FC125242EAA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25" name="Freeform 598">
                  <a:extLst>
                    <a:ext uri="{FF2B5EF4-FFF2-40B4-BE49-F238E27FC236}">
                      <a16:creationId xmlns:a16="http://schemas.microsoft.com/office/drawing/2014/main" id="{A2D86B1F-68A2-4111-9844-4F1C83AF45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Freeform 601">
                  <a:extLst>
                    <a:ext uri="{FF2B5EF4-FFF2-40B4-BE49-F238E27FC236}">
                      <a16:creationId xmlns:a16="http://schemas.microsoft.com/office/drawing/2014/main" id="{9EAA7682-2505-455B-A13E-33AE768CF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Freeform 605">
                  <a:extLst>
                    <a:ext uri="{FF2B5EF4-FFF2-40B4-BE49-F238E27FC236}">
                      <a16:creationId xmlns:a16="http://schemas.microsoft.com/office/drawing/2014/main" id="{E00B6230-A11D-407F-B162-4A5A189EAA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F3A5B3-5CCC-4E4F-A450-E62F02FC9E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25161" y="3476661"/>
            <a:ext cx="3309906" cy="2816360"/>
          </a:xfr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</p:sp>
    </p:spTree>
    <p:extLst>
      <p:ext uri="{BB962C8B-B14F-4D97-AF65-F5344CB8AC3E}">
        <p14:creationId xmlns:p14="http://schemas.microsoft.com/office/powerpoint/2010/main" val="292866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D631061-F51B-4702-A16B-728596EA0B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979542-17D1-45B1-8002-30E4722C12D1}"/>
              </a:ext>
            </a:extLst>
          </p:cNvPr>
          <p:cNvSpPr/>
          <p:nvPr/>
        </p:nvSpPr>
        <p:spPr>
          <a:xfrm>
            <a:off x="0" y="2702933"/>
            <a:ext cx="7943242" cy="20745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44543E-C195-4827-863D-B7EF7B22CFB0}"/>
              </a:ext>
            </a:extLst>
          </p:cNvPr>
          <p:cNvSpPr/>
          <p:nvPr/>
        </p:nvSpPr>
        <p:spPr>
          <a:xfrm>
            <a:off x="751871" y="2976224"/>
            <a:ext cx="495904" cy="458640"/>
          </a:xfrm>
          <a:custGeom>
            <a:avLst/>
            <a:gdLst/>
            <a:ahLst/>
            <a:cxnLst/>
            <a:rect l="l" t="t" r="r" b="b"/>
            <a:pathLst>
              <a:path w="1107937" h="1024682">
                <a:moveTo>
                  <a:pt x="1014008" y="0"/>
                </a:moveTo>
                <a:lnTo>
                  <a:pt x="1107937" y="149432"/>
                </a:lnTo>
                <a:cubicBezTo>
                  <a:pt x="1029663" y="182165"/>
                  <a:pt x="972024" y="230909"/>
                  <a:pt x="935022" y="295663"/>
                </a:cubicBezTo>
                <a:cubicBezTo>
                  <a:pt x="898020" y="360417"/>
                  <a:pt x="877384" y="454702"/>
                  <a:pt x="873114" y="578518"/>
                </a:cubicBezTo>
                <a:lnTo>
                  <a:pt x="1073781" y="578518"/>
                </a:lnTo>
                <a:lnTo>
                  <a:pt x="1073781" y="1024682"/>
                </a:lnTo>
                <a:lnTo>
                  <a:pt x="661773" y="1024682"/>
                </a:lnTo>
                <a:lnTo>
                  <a:pt x="661773" y="672447"/>
                </a:lnTo>
                <a:cubicBezTo>
                  <a:pt x="661773" y="481742"/>
                  <a:pt x="684544" y="343695"/>
                  <a:pt x="730086" y="258305"/>
                </a:cubicBezTo>
                <a:cubicBezTo>
                  <a:pt x="789859" y="144451"/>
                  <a:pt x="884500" y="58349"/>
                  <a:pt x="1014008" y="0"/>
                </a:cubicBezTo>
                <a:close/>
                <a:moveTo>
                  <a:pt x="352234" y="0"/>
                </a:moveTo>
                <a:lnTo>
                  <a:pt x="446163" y="149432"/>
                </a:lnTo>
                <a:cubicBezTo>
                  <a:pt x="367889" y="182165"/>
                  <a:pt x="310251" y="230909"/>
                  <a:pt x="273248" y="295663"/>
                </a:cubicBezTo>
                <a:cubicBezTo>
                  <a:pt x="236246" y="360417"/>
                  <a:pt x="215610" y="454702"/>
                  <a:pt x="211340" y="578518"/>
                </a:cubicBezTo>
                <a:lnTo>
                  <a:pt x="412007" y="578518"/>
                </a:lnTo>
                <a:lnTo>
                  <a:pt x="412007" y="1024682"/>
                </a:lnTo>
                <a:lnTo>
                  <a:pt x="0" y="1024682"/>
                </a:lnTo>
                <a:lnTo>
                  <a:pt x="0" y="672447"/>
                </a:lnTo>
                <a:cubicBezTo>
                  <a:pt x="0" y="481742"/>
                  <a:pt x="22771" y="343695"/>
                  <a:pt x="68312" y="258305"/>
                </a:cubicBezTo>
                <a:cubicBezTo>
                  <a:pt x="128085" y="144451"/>
                  <a:pt x="222726" y="58349"/>
                  <a:pt x="3522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5DC714-ECDA-4FC2-A2EC-76F6F22B9C25}"/>
              </a:ext>
            </a:extLst>
          </p:cNvPr>
          <p:cNvSpPr/>
          <p:nvPr/>
        </p:nvSpPr>
        <p:spPr>
          <a:xfrm>
            <a:off x="1441507" y="3138720"/>
            <a:ext cx="543367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</a:t>
            </a:r>
          </a:p>
        </p:txBody>
      </p:sp>
      <p:sp>
        <p:nvSpPr>
          <p:cNvPr id="36" name="Freeform 46">
            <a:extLst>
              <a:ext uri="{FF2B5EF4-FFF2-40B4-BE49-F238E27FC236}">
                <a16:creationId xmlns:a16="http://schemas.microsoft.com/office/drawing/2014/main" id="{394544D9-5727-4D7A-A1F4-CA053199C304}"/>
              </a:ext>
            </a:extLst>
          </p:cNvPr>
          <p:cNvSpPr>
            <a:spLocks/>
          </p:cNvSpPr>
          <p:nvPr/>
        </p:nvSpPr>
        <p:spPr bwMode="auto">
          <a:xfrm flipH="1">
            <a:off x="7319272" y="3461184"/>
            <a:ext cx="252167" cy="558097"/>
          </a:xfrm>
          <a:custGeom>
            <a:avLst/>
            <a:gdLst>
              <a:gd name="T0" fmla="*/ 147571 w 96"/>
              <a:gd name="T1" fmla="*/ 33734 h 168"/>
              <a:gd name="T2" fmla="*/ 46517 w 96"/>
              <a:gd name="T3" fmla="*/ 134938 h 168"/>
              <a:gd name="T4" fmla="*/ 149175 w 96"/>
              <a:gd name="T5" fmla="*/ 237747 h 168"/>
              <a:gd name="T6" fmla="*/ 149175 w 96"/>
              <a:gd name="T7" fmla="*/ 237747 h 168"/>
              <a:gd name="T8" fmla="*/ 153987 w 96"/>
              <a:gd name="T9" fmla="*/ 250598 h 168"/>
              <a:gd name="T10" fmla="*/ 134739 w 96"/>
              <a:gd name="T11" fmla="*/ 269875 h 168"/>
              <a:gd name="T12" fmla="*/ 121906 w 96"/>
              <a:gd name="T13" fmla="*/ 265056 h 168"/>
              <a:gd name="T14" fmla="*/ 121906 w 96"/>
              <a:gd name="T15" fmla="*/ 265056 h 168"/>
              <a:gd name="T16" fmla="*/ 6416 w 96"/>
              <a:gd name="T17" fmla="*/ 149395 h 168"/>
              <a:gd name="T18" fmla="*/ 6416 w 96"/>
              <a:gd name="T19" fmla="*/ 149395 h 168"/>
              <a:gd name="T20" fmla="*/ 0 w 96"/>
              <a:gd name="T21" fmla="*/ 134938 h 168"/>
              <a:gd name="T22" fmla="*/ 0 w 96"/>
              <a:gd name="T23" fmla="*/ 134938 h 168"/>
              <a:gd name="T24" fmla="*/ 0 w 96"/>
              <a:gd name="T25" fmla="*/ 134938 h 168"/>
              <a:gd name="T26" fmla="*/ 6416 w 96"/>
              <a:gd name="T27" fmla="*/ 120480 h 168"/>
              <a:gd name="T28" fmla="*/ 6416 w 96"/>
              <a:gd name="T29" fmla="*/ 120480 h 168"/>
              <a:gd name="T30" fmla="*/ 121906 w 96"/>
              <a:gd name="T31" fmla="*/ 4819 h 168"/>
              <a:gd name="T32" fmla="*/ 121906 w 96"/>
              <a:gd name="T33" fmla="*/ 4819 h 168"/>
              <a:gd name="T34" fmla="*/ 134739 w 96"/>
              <a:gd name="T35" fmla="*/ 0 h 168"/>
              <a:gd name="T36" fmla="*/ 153987 w 96"/>
              <a:gd name="T37" fmla="*/ 19277 h 168"/>
              <a:gd name="T38" fmla="*/ 147571 w 96"/>
              <a:gd name="T39" fmla="*/ 33734 h 1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6" h="168">
                <a:moveTo>
                  <a:pt x="92" y="21"/>
                </a:moveTo>
                <a:cubicBezTo>
                  <a:pt x="29" y="84"/>
                  <a:pt x="29" y="84"/>
                  <a:pt x="29" y="84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5" y="150"/>
                  <a:pt x="96" y="153"/>
                  <a:pt x="96" y="156"/>
                </a:cubicBezTo>
                <a:cubicBezTo>
                  <a:pt x="96" y="163"/>
                  <a:pt x="91" y="168"/>
                  <a:pt x="84" y="168"/>
                </a:cubicBezTo>
                <a:cubicBezTo>
                  <a:pt x="81" y="168"/>
                  <a:pt x="78" y="167"/>
                  <a:pt x="76" y="165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1" y="90"/>
                  <a:pt x="0" y="87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1"/>
                  <a:pt x="1" y="77"/>
                  <a:pt x="4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3"/>
                  <a:pt x="76" y="3"/>
                  <a:pt x="76" y="3"/>
                </a:cubicBezTo>
                <a:cubicBezTo>
                  <a:pt x="78" y="1"/>
                  <a:pt x="81" y="0"/>
                  <a:pt x="84" y="0"/>
                </a:cubicBezTo>
                <a:cubicBezTo>
                  <a:pt x="91" y="0"/>
                  <a:pt x="96" y="5"/>
                  <a:pt x="96" y="12"/>
                </a:cubicBezTo>
                <a:cubicBezTo>
                  <a:pt x="96" y="16"/>
                  <a:pt x="94" y="19"/>
                  <a:pt x="92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2"/>
            <a:ext cx="4756704" cy="10323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Study Facilities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019331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50120-DD50-44B9-B6B5-68A48E4C1607}"/>
              </a:ext>
            </a:extLst>
          </p:cNvPr>
          <p:cNvSpPr/>
          <p:nvPr/>
        </p:nvSpPr>
        <p:spPr>
          <a:xfrm>
            <a:off x="5209442" y="4641007"/>
            <a:ext cx="1773116" cy="3991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2D3B4-2B37-4CEA-8213-B3306E952938}"/>
              </a:ext>
            </a:extLst>
          </p:cNvPr>
          <p:cNvSpPr/>
          <p:nvPr/>
        </p:nvSpPr>
        <p:spPr>
          <a:xfrm>
            <a:off x="5336593" y="4702085"/>
            <a:ext cx="1518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LEARNING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0C80C1-A9CF-4D09-B3AD-DD4DA0AA2DF6}"/>
              </a:ext>
            </a:extLst>
          </p:cNvPr>
          <p:cNvGrpSpPr/>
          <p:nvPr/>
        </p:nvGrpSpPr>
        <p:grpSpPr>
          <a:xfrm>
            <a:off x="1136086" y="5213177"/>
            <a:ext cx="785219" cy="785219"/>
            <a:chOff x="945146" y="4289389"/>
            <a:chExt cx="785219" cy="78521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3B42817-E86A-4AC6-B032-E2D01FFDC972}"/>
                </a:ext>
              </a:extLst>
            </p:cNvPr>
            <p:cNvSpPr/>
            <p:nvPr/>
          </p:nvSpPr>
          <p:spPr>
            <a:xfrm>
              <a:off x="945146" y="4289389"/>
              <a:ext cx="785219" cy="7852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1E8D1F-5246-4D02-8AB1-4A71D828775F}"/>
                </a:ext>
              </a:extLst>
            </p:cNvPr>
            <p:cNvGrpSpPr/>
            <p:nvPr/>
          </p:nvGrpSpPr>
          <p:grpSpPr>
            <a:xfrm>
              <a:off x="1105187" y="4514915"/>
              <a:ext cx="465138" cy="406400"/>
              <a:chOff x="6357938" y="3535363"/>
              <a:chExt cx="465138" cy="406400"/>
            </a:xfrm>
            <a:solidFill>
              <a:schemeClr val="bg1"/>
            </a:solidFill>
          </p:grpSpPr>
          <p:sp>
            <p:nvSpPr>
              <p:cNvPr id="40" name="AutoShape 43">
                <a:extLst>
                  <a:ext uri="{FF2B5EF4-FFF2-40B4-BE49-F238E27FC236}">
                    <a16:creationId xmlns:a16="http://schemas.microsoft.com/office/drawing/2014/main" id="{386F6C28-2766-4DF0-8E17-3561440FC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7938" y="3535363"/>
                <a:ext cx="465138" cy="3341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1" name="AutoShape 44">
                <a:extLst>
                  <a:ext uri="{FF2B5EF4-FFF2-40B4-BE49-F238E27FC236}">
                    <a16:creationId xmlns:a16="http://schemas.microsoft.com/office/drawing/2014/main" id="{38FB907C-7A68-46CF-9B2D-4EEE92B33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9419" y="3680619"/>
                <a:ext cx="28575" cy="159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3C3CB693-7C2E-4DF5-8D4A-64F48A019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3854450"/>
                <a:ext cx="58738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5EECF21-6AD0-4685-9C55-13F1AD1D81A6}"/>
              </a:ext>
            </a:extLst>
          </p:cNvPr>
          <p:cNvSpPr/>
          <p:nvPr/>
        </p:nvSpPr>
        <p:spPr>
          <a:xfrm>
            <a:off x="2119027" y="5153355"/>
            <a:ext cx="416791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  <a:r>
              <a:rPr lang="en-US" sz="28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serenity has taken possession of my entire soul, like these sweet mornings</a:t>
            </a:r>
            <a:endParaRPr lang="id-ID" sz="16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8EBE53-772F-4E6E-8483-6F37BFB04162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E7136F-84B4-4574-9F0C-27D1E9B96C91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0B6CD1-0CC7-4874-9C3B-631C5DE7261D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F1D5BE8-662C-4B7D-AFA0-B3F1AEE41B2D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53" name="Freeform 597">
                  <a:extLst>
                    <a:ext uri="{FF2B5EF4-FFF2-40B4-BE49-F238E27FC236}">
                      <a16:creationId xmlns:a16="http://schemas.microsoft.com/office/drawing/2014/main" id="{B3C29E69-E3A6-4F71-9BF0-0B60915A77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 600">
                  <a:extLst>
                    <a:ext uri="{FF2B5EF4-FFF2-40B4-BE49-F238E27FC236}">
                      <a16:creationId xmlns:a16="http://schemas.microsoft.com/office/drawing/2014/main" id="{E92F7689-78DC-409F-B60B-BDA880AD53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Freeform 604">
                  <a:extLst>
                    <a:ext uri="{FF2B5EF4-FFF2-40B4-BE49-F238E27FC236}">
                      <a16:creationId xmlns:a16="http://schemas.microsoft.com/office/drawing/2014/main" id="{66BEC968-0B31-4A75-A01F-F78CA3CD11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84D6403-BFDA-4268-88B4-E7CDBA2981C6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50" name="Freeform 598">
                  <a:extLst>
                    <a:ext uri="{FF2B5EF4-FFF2-40B4-BE49-F238E27FC236}">
                      <a16:creationId xmlns:a16="http://schemas.microsoft.com/office/drawing/2014/main" id="{24557EA0-0829-4490-A807-7EA41B3C1A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Freeform 601">
                  <a:extLst>
                    <a:ext uri="{FF2B5EF4-FFF2-40B4-BE49-F238E27FC236}">
                      <a16:creationId xmlns:a16="http://schemas.microsoft.com/office/drawing/2014/main" id="{064B749E-658E-4AB5-8346-38B9B89B9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Freeform 605">
                  <a:extLst>
                    <a:ext uri="{FF2B5EF4-FFF2-40B4-BE49-F238E27FC236}">
                      <a16:creationId xmlns:a16="http://schemas.microsoft.com/office/drawing/2014/main" id="{D5703D29-4857-4282-BEE4-35B95A8857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534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E01B60-5EBB-4761-8DAD-66F08F6E1F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5FF3F-BFCB-4506-A683-50B1B22B7F60}"/>
              </a:ext>
            </a:extLst>
          </p:cNvPr>
          <p:cNvSpPr/>
          <p:nvPr/>
        </p:nvSpPr>
        <p:spPr>
          <a:xfrm>
            <a:off x="0" y="0"/>
            <a:ext cx="12192000" cy="4168877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-ID" sz="16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B2B18F-F986-4CA3-A606-00376CD64137}"/>
              </a:ext>
            </a:extLst>
          </p:cNvPr>
          <p:cNvGrpSpPr/>
          <p:nvPr/>
        </p:nvGrpSpPr>
        <p:grpSpPr>
          <a:xfrm>
            <a:off x="3840551" y="655440"/>
            <a:ext cx="4510898" cy="1225896"/>
            <a:chOff x="847683" y="655440"/>
            <a:chExt cx="4510898" cy="1225896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780C28DB-B65A-42B0-A80D-DC6DCAF54B18}"/>
                </a:ext>
              </a:extLst>
            </p:cNvPr>
            <p:cNvSpPr txBox="1">
              <a:spLocks/>
            </p:cNvSpPr>
            <p:nvPr/>
          </p:nvSpPr>
          <p:spPr>
            <a:xfrm>
              <a:off x="847683" y="655440"/>
              <a:ext cx="4510898" cy="1032388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lang="en-US" sz="2400" kern="0" smtClean="0">
                  <a:solidFill>
                    <a:srgbClr val="DD2067"/>
                  </a:solidFill>
                  <a:latin typeface="+mj-lt"/>
                  <a:ea typeface="+mj-ea"/>
                  <a:cs typeface="Arial" pitchFamily="-109" charset="0"/>
                  <a:sym typeface="Calibri" charset="0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9pPr>
            </a:lstStyle>
            <a:p>
              <a:r>
                <a:rPr lang="en-US" sz="4800" dirty="0">
                  <a:solidFill>
                    <a:schemeClr val="bg1"/>
                  </a:solidFill>
                  <a:latin typeface="Playfair Display" pitchFamily="2" charset="0"/>
                  <a:ea typeface="Open Sans" panose="020B0606030504020204" pitchFamily="34" charset="0"/>
                  <a:cs typeface="Lato" panose="020F0502020204030203" pitchFamily="34" charset="0"/>
                </a:rPr>
                <a:t>Study Facilities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88B06D-6849-4E69-9C61-F7E5D4E5C415}"/>
                </a:ext>
              </a:extLst>
            </p:cNvPr>
            <p:cNvSpPr/>
            <p:nvPr/>
          </p:nvSpPr>
          <p:spPr>
            <a:xfrm>
              <a:off x="1448819" y="1573559"/>
              <a:ext cx="33086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Clr>
                  <a:srgbClr val="E24848"/>
                </a:buClr>
                <a:defRPr/>
              </a:pPr>
              <a:r>
                <a:rPr lang="en-US" sz="1400" noProof="1">
                  <a:solidFill>
                    <a:schemeClr val="bg1"/>
                  </a:solidFill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Great Subtitle Here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5604076" y="572623"/>
            <a:ext cx="983848" cy="82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184AE9-A896-4F08-9A30-B138E99A5A26}"/>
              </a:ext>
            </a:extLst>
          </p:cNvPr>
          <p:cNvSpPr/>
          <p:nvPr/>
        </p:nvSpPr>
        <p:spPr>
          <a:xfrm>
            <a:off x="587375" y="3158612"/>
            <a:ext cx="3672417" cy="278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1D89DC-C2F6-484B-9BD5-0477740DB03E}"/>
              </a:ext>
            </a:extLst>
          </p:cNvPr>
          <p:cNvSpPr/>
          <p:nvPr/>
        </p:nvSpPr>
        <p:spPr>
          <a:xfrm>
            <a:off x="4259792" y="2853812"/>
            <a:ext cx="3672417" cy="339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B47C8D-1890-4A0A-AA89-1DE2E16BE8FE}"/>
              </a:ext>
            </a:extLst>
          </p:cNvPr>
          <p:cNvSpPr/>
          <p:nvPr/>
        </p:nvSpPr>
        <p:spPr>
          <a:xfrm>
            <a:off x="7932208" y="3158612"/>
            <a:ext cx="3672417" cy="278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83FBBA-7AE3-493C-A50E-BA5B453EB7E1}"/>
              </a:ext>
            </a:extLst>
          </p:cNvPr>
          <p:cNvSpPr/>
          <p:nvPr/>
        </p:nvSpPr>
        <p:spPr>
          <a:xfrm>
            <a:off x="1663700" y="2422012"/>
            <a:ext cx="1524000" cy="152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0C11999-A0E0-4179-AD13-5F01DA7C4EBE}"/>
              </a:ext>
            </a:extLst>
          </p:cNvPr>
          <p:cNvSpPr/>
          <p:nvPr/>
        </p:nvSpPr>
        <p:spPr>
          <a:xfrm>
            <a:off x="5334000" y="2091812"/>
            <a:ext cx="1524000" cy="15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A57363-B6D0-41C1-9A7B-CDD09CDD4E02}"/>
              </a:ext>
            </a:extLst>
          </p:cNvPr>
          <p:cNvSpPr/>
          <p:nvPr/>
        </p:nvSpPr>
        <p:spPr>
          <a:xfrm>
            <a:off x="9006416" y="2422012"/>
            <a:ext cx="1524000" cy="15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1BA4AA3-84D4-4144-8651-0880645C2407}"/>
              </a:ext>
            </a:extLst>
          </p:cNvPr>
          <p:cNvGrpSpPr/>
          <p:nvPr/>
        </p:nvGrpSpPr>
        <p:grpSpPr>
          <a:xfrm>
            <a:off x="2157323" y="2899396"/>
            <a:ext cx="484188" cy="420688"/>
            <a:chOff x="2303444" y="6030256"/>
            <a:chExt cx="484188" cy="420688"/>
          </a:xfrm>
          <a:solidFill>
            <a:schemeClr val="bg1"/>
          </a:solidFill>
        </p:grpSpPr>
        <p:sp>
          <p:nvSpPr>
            <p:cNvPr id="55" name="Freeform 354">
              <a:extLst>
                <a:ext uri="{FF2B5EF4-FFF2-40B4-BE49-F238E27FC236}">
                  <a16:creationId xmlns:a16="http://schemas.microsoft.com/office/drawing/2014/main" id="{B4C6BAB3-3DB2-4753-9BA9-F07301A90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44" y="6030256"/>
              <a:ext cx="484188" cy="346075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6" name="Freeform 355">
              <a:extLst>
                <a:ext uri="{FF2B5EF4-FFF2-40B4-BE49-F238E27FC236}">
                  <a16:creationId xmlns:a16="http://schemas.microsoft.com/office/drawing/2014/main" id="{05CDD6BD-FA51-44EC-94DA-25AD6C4B9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594" y="6181068"/>
              <a:ext cx="30163" cy="165100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7" name="Oval 356">
              <a:extLst>
                <a:ext uri="{FF2B5EF4-FFF2-40B4-BE49-F238E27FC236}">
                  <a16:creationId xmlns:a16="http://schemas.microsoft.com/office/drawing/2014/main" id="{52A0D2A9-821A-4B36-8128-D010E94FB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307" y="6360456"/>
              <a:ext cx="60325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846EA5-75A5-4F02-A262-3AF5CEF914D8}"/>
              </a:ext>
            </a:extLst>
          </p:cNvPr>
          <p:cNvGrpSpPr/>
          <p:nvPr/>
        </p:nvGrpSpPr>
        <p:grpSpPr>
          <a:xfrm>
            <a:off x="5886974" y="2407645"/>
            <a:ext cx="426954" cy="382413"/>
            <a:chOff x="5326063" y="2705101"/>
            <a:chExt cx="1506538" cy="1349374"/>
          </a:xfrm>
          <a:solidFill>
            <a:schemeClr val="bg1"/>
          </a:solidFill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AE491ADA-EE6F-45B0-B0D7-EB0F31E0BD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6063" y="2705101"/>
              <a:ext cx="1506538" cy="1349374"/>
            </a:xfrm>
            <a:custGeom>
              <a:avLst/>
              <a:gdLst>
                <a:gd name="T0" fmla="*/ 109 w 112"/>
                <a:gd name="T1" fmla="*/ 4 h 100"/>
                <a:gd name="T2" fmla="*/ 83 w 112"/>
                <a:gd name="T3" fmla="*/ 0 h 100"/>
                <a:gd name="T4" fmla="*/ 67 w 112"/>
                <a:gd name="T5" fmla="*/ 3 h 100"/>
                <a:gd name="T6" fmla="*/ 56 w 112"/>
                <a:gd name="T7" fmla="*/ 10 h 100"/>
                <a:gd name="T8" fmla="*/ 45 w 112"/>
                <a:gd name="T9" fmla="*/ 3 h 100"/>
                <a:gd name="T10" fmla="*/ 29 w 112"/>
                <a:gd name="T11" fmla="*/ 0 h 100"/>
                <a:gd name="T12" fmla="*/ 3 w 112"/>
                <a:gd name="T13" fmla="*/ 4 h 100"/>
                <a:gd name="T14" fmla="*/ 0 w 112"/>
                <a:gd name="T15" fmla="*/ 5 h 100"/>
                <a:gd name="T16" fmla="*/ 0 w 112"/>
                <a:gd name="T17" fmla="*/ 92 h 100"/>
                <a:gd name="T18" fmla="*/ 5 w 112"/>
                <a:gd name="T19" fmla="*/ 91 h 100"/>
                <a:gd name="T20" fmla="*/ 41 w 112"/>
                <a:gd name="T21" fmla="*/ 91 h 100"/>
                <a:gd name="T22" fmla="*/ 56 w 112"/>
                <a:gd name="T23" fmla="*/ 100 h 100"/>
                <a:gd name="T24" fmla="*/ 71 w 112"/>
                <a:gd name="T25" fmla="*/ 91 h 100"/>
                <a:gd name="T26" fmla="*/ 107 w 112"/>
                <a:gd name="T27" fmla="*/ 91 h 100"/>
                <a:gd name="T28" fmla="*/ 112 w 112"/>
                <a:gd name="T29" fmla="*/ 92 h 100"/>
                <a:gd name="T30" fmla="*/ 112 w 112"/>
                <a:gd name="T31" fmla="*/ 5 h 100"/>
                <a:gd name="T32" fmla="*/ 109 w 112"/>
                <a:gd name="T33" fmla="*/ 4 h 100"/>
                <a:gd name="T34" fmla="*/ 52 w 112"/>
                <a:gd name="T35" fmla="*/ 87 h 100"/>
                <a:gd name="T36" fmla="*/ 44 w 112"/>
                <a:gd name="T37" fmla="*/ 83 h 100"/>
                <a:gd name="T38" fmla="*/ 27 w 112"/>
                <a:gd name="T39" fmla="*/ 81 h 100"/>
                <a:gd name="T40" fmla="*/ 8 w 112"/>
                <a:gd name="T41" fmla="*/ 82 h 100"/>
                <a:gd name="T42" fmla="*/ 8 w 112"/>
                <a:gd name="T43" fmla="*/ 11 h 100"/>
                <a:gd name="T44" fmla="*/ 29 w 112"/>
                <a:gd name="T45" fmla="*/ 8 h 100"/>
                <a:gd name="T46" fmla="*/ 42 w 112"/>
                <a:gd name="T47" fmla="*/ 11 h 100"/>
                <a:gd name="T48" fmla="*/ 52 w 112"/>
                <a:gd name="T49" fmla="*/ 20 h 100"/>
                <a:gd name="T50" fmla="*/ 52 w 112"/>
                <a:gd name="T51" fmla="*/ 21 h 100"/>
                <a:gd name="T52" fmla="*/ 52 w 112"/>
                <a:gd name="T53" fmla="*/ 84 h 100"/>
                <a:gd name="T54" fmla="*/ 52 w 112"/>
                <a:gd name="T55" fmla="*/ 84 h 100"/>
                <a:gd name="T56" fmla="*/ 52 w 112"/>
                <a:gd name="T57" fmla="*/ 87 h 100"/>
                <a:gd name="T58" fmla="*/ 104 w 112"/>
                <a:gd name="T59" fmla="*/ 82 h 100"/>
                <a:gd name="T60" fmla="*/ 85 w 112"/>
                <a:gd name="T61" fmla="*/ 81 h 100"/>
                <a:gd name="T62" fmla="*/ 68 w 112"/>
                <a:gd name="T63" fmla="*/ 83 h 100"/>
                <a:gd name="T64" fmla="*/ 60 w 112"/>
                <a:gd name="T65" fmla="*/ 87 h 100"/>
                <a:gd name="T66" fmla="*/ 60 w 112"/>
                <a:gd name="T67" fmla="*/ 84 h 100"/>
                <a:gd name="T68" fmla="*/ 60 w 112"/>
                <a:gd name="T69" fmla="*/ 84 h 100"/>
                <a:gd name="T70" fmla="*/ 60 w 112"/>
                <a:gd name="T71" fmla="*/ 21 h 100"/>
                <a:gd name="T72" fmla="*/ 60 w 112"/>
                <a:gd name="T73" fmla="*/ 20 h 100"/>
                <a:gd name="T74" fmla="*/ 70 w 112"/>
                <a:gd name="T75" fmla="*/ 11 h 100"/>
                <a:gd name="T76" fmla="*/ 83 w 112"/>
                <a:gd name="T77" fmla="*/ 8 h 100"/>
                <a:gd name="T78" fmla="*/ 104 w 112"/>
                <a:gd name="T79" fmla="*/ 11 h 100"/>
                <a:gd name="T80" fmla="*/ 104 w 112"/>
                <a:gd name="T81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00">
                  <a:moveTo>
                    <a:pt x="109" y="4"/>
                  </a:moveTo>
                  <a:cubicBezTo>
                    <a:pt x="109" y="4"/>
                    <a:pt x="96" y="0"/>
                    <a:pt x="83" y="0"/>
                  </a:cubicBezTo>
                  <a:cubicBezTo>
                    <a:pt x="77" y="0"/>
                    <a:pt x="71" y="1"/>
                    <a:pt x="67" y="3"/>
                  </a:cubicBezTo>
                  <a:cubicBezTo>
                    <a:pt x="62" y="5"/>
                    <a:pt x="58" y="7"/>
                    <a:pt x="56" y="10"/>
                  </a:cubicBezTo>
                  <a:cubicBezTo>
                    <a:pt x="54" y="7"/>
                    <a:pt x="50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16" y="0"/>
                    <a:pt x="3" y="4"/>
                    <a:pt x="3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9" y="88"/>
                    <a:pt x="28" y="88"/>
                    <a:pt x="41" y="91"/>
                  </a:cubicBezTo>
                  <a:cubicBezTo>
                    <a:pt x="41" y="91"/>
                    <a:pt x="52" y="92"/>
                    <a:pt x="56" y="100"/>
                  </a:cubicBezTo>
                  <a:cubicBezTo>
                    <a:pt x="60" y="92"/>
                    <a:pt x="71" y="91"/>
                    <a:pt x="71" y="91"/>
                  </a:cubicBezTo>
                  <a:cubicBezTo>
                    <a:pt x="84" y="88"/>
                    <a:pt x="93" y="88"/>
                    <a:pt x="107" y="91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2" y="5"/>
                    <a:pt x="112" y="5"/>
                    <a:pt x="112" y="5"/>
                  </a:cubicBezTo>
                  <a:lnTo>
                    <a:pt x="109" y="4"/>
                  </a:lnTo>
                  <a:close/>
                  <a:moveTo>
                    <a:pt x="52" y="87"/>
                  </a:moveTo>
                  <a:cubicBezTo>
                    <a:pt x="49" y="85"/>
                    <a:pt x="47" y="84"/>
                    <a:pt x="44" y="83"/>
                  </a:cubicBezTo>
                  <a:cubicBezTo>
                    <a:pt x="39" y="81"/>
                    <a:pt x="32" y="81"/>
                    <a:pt x="27" y="81"/>
                  </a:cubicBezTo>
                  <a:cubicBezTo>
                    <a:pt x="21" y="81"/>
                    <a:pt x="15" y="81"/>
                    <a:pt x="8" y="8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10"/>
                    <a:pt x="20" y="8"/>
                    <a:pt x="29" y="8"/>
                  </a:cubicBezTo>
                  <a:cubicBezTo>
                    <a:pt x="34" y="8"/>
                    <a:pt x="39" y="9"/>
                    <a:pt x="42" y="11"/>
                  </a:cubicBezTo>
                  <a:cubicBezTo>
                    <a:pt x="50" y="13"/>
                    <a:pt x="52" y="17"/>
                    <a:pt x="52" y="20"/>
                  </a:cubicBezTo>
                  <a:cubicBezTo>
                    <a:pt x="52" y="20"/>
                    <a:pt x="52" y="21"/>
                    <a:pt x="52" y="21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2" y="84"/>
                    <a:pt x="52" y="84"/>
                    <a:pt x="52" y="84"/>
                  </a:cubicBezTo>
                  <a:lnTo>
                    <a:pt x="52" y="87"/>
                  </a:lnTo>
                  <a:close/>
                  <a:moveTo>
                    <a:pt x="104" y="82"/>
                  </a:moveTo>
                  <a:cubicBezTo>
                    <a:pt x="97" y="81"/>
                    <a:pt x="91" y="81"/>
                    <a:pt x="85" y="81"/>
                  </a:cubicBezTo>
                  <a:cubicBezTo>
                    <a:pt x="80" y="81"/>
                    <a:pt x="73" y="81"/>
                    <a:pt x="68" y="83"/>
                  </a:cubicBezTo>
                  <a:cubicBezTo>
                    <a:pt x="65" y="84"/>
                    <a:pt x="63" y="85"/>
                    <a:pt x="60" y="87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7"/>
                    <a:pt x="62" y="13"/>
                    <a:pt x="70" y="11"/>
                  </a:cubicBezTo>
                  <a:cubicBezTo>
                    <a:pt x="73" y="9"/>
                    <a:pt x="78" y="8"/>
                    <a:pt x="83" y="8"/>
                  </a:cubicBezTo>
                  <a:cubicBezTo>
                    <a:pt x="91" y="8"/>
                    <a:pt x="100" y="10"/>
                    <a:pt x="104" y="11"/>
                  </a:cubicBezTo>
                  <a:lnTo>
                    <a:pt x="10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D4A434AD-5EB4-4C0A-AA43-AA5BBF403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2921000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2 h 12"/>
                <a:gd name="T8" fmla="*/ 30 w 32"/>
                <a:gd name="T9" fmla="*/ 12 h 12"/>
                <a:gd name="T10" fmla="*/ 31 w 32"/>
                <a:gd name="T11" fmla="*/ 12 h 12"/>
                <a:gd name="T12" fmla="*/ 31 w 32"/>
                <a:gd name="T13" fmla="*/ 9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4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B20B39-CCB4-4244-A729-AD12F93C8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3082925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8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E428E8DA-0801-4DA8-AA05-D265DB35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3232150"/>
              <a:ext cx="430213" cy="161925"/>
            </a:xfrm>
            <a:custGeom>
              <a:avLst/>
              <a:gdLst>
                <a:gd name="T0" fmla="*/ 1 w 32"/>
                <a:gd name="T1" fmla="*/ 5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2 h 12"/>
                <a:gd name="T8" fmla="*/ 30 w 32"/>
                <a:gd name="T9" fmla="*/ 12 h 12"/>
                <a:gd name="T10" fmla="*/ 31 w 32"/>
                <a:gd name="T11" fmla="*/ 12 h 12"/>
                <a:gd name="T12" fmla="*/ 31 w 32"/>
                <a:gd name="T13" fmla="*/ 9 h 12"/>
                <a:gd name="T14" fmla="*/ 1 w 32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5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5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011F9C9E-8246-45E9-AC99-72F6A4AB7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3394075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9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1"/>
                    <a:pt x="32" y="9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D5E572D6-7933-455A-9F62-B5F3867C1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3556000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6 h 12"/>
                <a:gd name="T4" fmla="*/ 3 w 32"/>
                <a:gd name="T5" fmla="*/ 7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8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8"/>
                    <a:pt x="3" y="7"/>
                  </a:cubicBezTo>
                  <a:cubicBezTo>
                    <a:pt x="10" y="4"/>
                    <a:pt x="21" y="4"/>
                    <a:pt x="29" y="11"/>
                  </a:cubicBezTo>
                  <a:cubicBezTo>
                    <a:pt x="29" y="11"/>
                    <a:pt x="29" y="12"/>
                    <a:pt x="30" y="12"/>
                  </a:cubicBezTo>
                  <a:cubicBezTo>
                    <a:pt x="30" y="12"/>
                    <a:pt x="31" y="11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2BDDC8CA-D402-40B8-816E-E29A0F7A2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2921000"/>
              <a:ext cx="430213" cy="161925"/>
            </a:xfrm>
            <a:custGeom>
              <a:avLst/>
              <a:gdLst>
                <a:gd name="T0" fmla="*/ 1 w 32"/>
                <a:gd name="T1" fmla="*/ 12 h 12"/>
                <a:gd name="T2" fmla="*/ 2 w 32"/>
                <a:gd name="T3" fmla="*/ 12 h 12"/>
                <a:gd name="T4" fmla="*/ 3 w 32"/>
                <a:gd name="T5" fmla="*/ 12 h 12"/>
                <a:gd name="T6" fmla="*/ 29 w 32"/>
                <a:gd name="T7" fmla="*/ 8 h 12"/>
                <a:gd name="T8" fmla="*/ 32 w 32"/>
                <a:gd name="T9" fmla="*/ 7 h 12"/>
                <a:gd name="T10" fmla="*/ 31 w 32"/>
                <a:gd name="T11" fmla="*/ 4 h 12"/>
                <a:gd name="T12" fmla="*/ 1 w 32"/>
                <a:gd name="T13" fmla="*/ 9 h 12"/>
                <a:gd name="T14" fmla="*/ 1 w 3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12"/>
                  </a:move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4"/>
                  </a:cubicBez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BD19D370-1AD4-41E8-901A-C88ABCF00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082925"/>
              <a:ext cx="430213" cy="161925"/>
            </a:xfrm>
            <a:custGeom>
              <a:avLst/>
              <a:gdLst>
                <a:gd name="T0" fmla="*/ 31 w 32"/>
                <a:gd name="T1" fmla="*/ 4 h 12"/>
                <a:gd name="T2" fmla="*/ 1 w 32"/>
                <a:gd name="T3" fmla="*/ 8 h 12"/>
                <a:gd name="T4" fmla="*/ 1 w 32"/>
                <a:gd name="T5" fmla="*/ 11 h 12"/>
                <a:gd name="T6" fmla="*/ 2 w 32"/>
                <a:gd name="T7" fmla="*/ 12 h 12"/>
                <a:gd name="T8" fmla="*/ 3 w 32"/>
                <a:gd name="T9" fmla="*/ 11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22" y="0"/>
                    <a:pt x="9" y="0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0C9D74B1-981C-480E-A27F-DA42AFB54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232150"/>
              <a:ext cx="430213" cy="161925"/>
            </a:xfrm>
            <a:custGeom>
              <a:avLst/>
              <a:gdLst>
                <a:gd name="T0" fmla="*/ 31 w 32"/>
                <a:gd name="T1" fmla="*/ 5 h 12"/>
                <a:gd name="T2" fmla="*/ 1 w 32"/>
                <a:gd name="T3" fmla="*/ 9 h 12"/>
                <a:gd name="T4" fmla="*/ 1 w 32"/>
                <a:gd name="T5" fmla="*/ 12 h 12"/>
                <a:gd name="T6" fmla="*/ 2 w 32"/>
                <a:gd name="T7" fmla="*/ 12 h 12"/>
                <a:gd name="T8" fmla="*/ 3 w 32"/>
                <a:gd name="T9" fmla="*/ 12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5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5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20C5897-CE57-4E61-8D9A-BAB4EE94E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394075"/>
              <a:ext cx="430213" cy="161925"/>
            </a:xfrm>
            <a:custGeom>
              <a:avLst/>
              <a:gdLst>
                <a:gd name="T0" fmla="*/ 31 w 32"/>
                <a:gd name="T1" fmla="*/ 4 h 12"/>
                <a:gd name="T2" fmla="*/ 1 w 32"/>
                <a:gd name="T3" fmla="*/ 9 h 12"/>
                <a:gd name="T4" fmla="*/ 1 w 32"/>
                <a:gd name="T5" fmla="*/ 11 h 12"/>
                <a:gd name="T6" fmla="*/ 2 w 32"/>
                <a:gd name="T7" fmla="*/ 12 h 12"/>
                <a:gd name="T8" fmla="*/ 3 w 32"/>
                <a:gd name="T9" fmla="*/ 11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69" name="Freeform 10">
            <a:extLst>
              <a:ext uri="{FF2B5EF4-FFF2-40B4-BE49-F238E27FC236}">
                <a16:creationId xmlns:a16="http://schemas.microsoft.com/office/drawing/2014/main" id="{EA483535-3DD1-4617-B1F7-24755FD29D35}"/>
              </a:ext>
            </a:extLst>
          </p:cNvPr>
          <p:cNvSpPr>
            <a:spLocks noEditPoints="1"/>
          </p:cNvSpPr>
          <p:nvPr/>
        </p:nvSpPr>
        <p:spPr bwMode="auto">
          <a:xfrm>
            <a:off x="9569859" y="2826047"/>
            <a:ext cx="403346" cy="389261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8043EC-2B0E-4A13-987B-4A2B7CE1CD70}"/>
              </a:ext>
            </a:extLst>
          </p:cNvPr>
          <p:cNvSpPr txBox="1"/>
          <p:nvPr/>
        </p:nvSpPr>
        <p:spPr>
          <a:xfrm>
            <a:off x="8371946" y="4205228"/>
            <a:ext cx="2792940" cy="827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wonderful serenity has taken possession of my entire soul, like these sweet mornings of spring which I enjoy</a:t>
            </a: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41B927-4BDA-4236-91E7-AE2DEA16A765}"/>
              </a:ext>
            </a:extLst>
          </p:cNvPr>
          <p:cNvSpPr txBox="1"/>
          <p:nvPr/>
        </p:nvSpPr>
        <p:spPr>
          <a:xfrm>
            <a:off x="8814820" y="3696884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endParaRPr lang="en-ID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82687-DAD6-4A8B-94CD-053B58BA0D71}"/>
              </a:ext>
            </a:extLst>
          </p:cNvPr>
          <p:cNvSpPr txBox="1"/>
          <p:nvPr/>
        </p:nvSpPr>
        <p:spPr>
          <a:xfrm>
            <a:off x="4605785" y="3639291"/>
            <a:ext cx="2980430" cy="18426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wonderful serenity has taken possession of my entire soul, like these sweet mornings of spring which I enjoy with my whole heart. </a:t>
            </a:r>
          </a:p>
          <a:p>
            <a:pPr algn="ctr">
              <a:lnSpc>
                <a:spcPct val="150000"/>
              </a:lnSpc>
            </a:pPr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am so happy, my dear friend, so absorbed in the exquisite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83F83A-53F8-4036-9FEA-AD458D2B08FD}"/>
              </a:ext>
            </a:extLst>
          </p:cNvPr>
          <p:cNvSpPr txBox="1"/>
          <p:nvPr/>
        </p:nvSpPr>
        <p:spPr>
          <a:xfrm>
            <a:off x="5142404" y="3199695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endParaRPr lang="en-ID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FA2576-A79A-495A-AB57-679F77E48F83}"/>
              </a:ext>
            </a:extLst>
          </p:cNvPr>
          <p:cNvSpPr txBox="1"/>
          <p:nvPr/>
        </p:nvSpPr>
        <p:spPr>
          <a:xfrm>
            <a:off x="1027114" y="4205228"/>
            <a:ext cx="2792940" cy="827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wonderful serenity has taken possession of my entire soul, like these sweet mornings of spring which I enjoy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709220-97AE-4453-BD52-F4A7A1185C65}"/>
              </a:ext>
            </a:extLst>
          </p:cNvPr>
          <p:cNvSpPr txBox="1"/>
          <p:nvPr/>
        </p:nvSpPr>
        <p:spPr>
          <a:xfrm>
            <a:off x="1469988" y="3696884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endParaRPr lang="en-ID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F48491E-6056-4C6B-92A3-B9D39CBB5B2F}"/>
              </a:ext>
            </a:extLst>
          </p:cNvPr>
          <p:cNvSpPr/>
          <p:nvPr/>
        </p:nvSpPr>
        <p:spPr>
          <a:xfrm>
            <a:off x="1652872" y="5612887"/>
            <a:ext cx="1541422" cy="50498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B5E4C9-225F-4995-AC64-AB02BB514931}"/>
              </a:ext>
            </a:extLst>
          </p:cNvPr>
          <p:cNvSpPr txBox="1"/>
          <p:nvPr/>
        </p:nvSpPr>
        <p:spPr>
          <a:xfrm>
            <a:off x="1726277" y="5711488"/>
            <a:ext cx="139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NOW</a:t>
            </a:r>
            <a:endParaRPr lang="en-ID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40D9D8A-FF54-4DA3-8B23-EC4B80E52D03}"/>
              </a:ext>
            </a:extLst>
          </p:cNvPr>
          <p:cNvSpPr/>
          <p:nvPr/>
        </p:nvSpPr>
        <p:spPr>
          <a:xfrm>
            <a:off x="5325289" y="5958907"/>
            <a:ext cx="1541422" cy="50498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B9054-1386-4C24-9D37-13095CA47D08}"/>
              </a:ext>
            </a:extLst>
          </p:cNvPr>
          <p:cNvSpPr txBox="1"/>
          <p:nvPr/>
        </p:nvSpPr>
        <p:spPr>
          <a:xfrm>
            <a:off x="5398694" y="6057508"/>
            <a:ext cx="139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NOW</a:t>
            </a:r>
            <a:endParaRPr lang="en-ID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072767F-2D52-44CC-9261-5DAC3FAAA4F8}"/>
              </a:ext>
            </a:extLst>
          </p:cNvPr>
          <p:cNvSpPr/>
          <p:nvPr/>
        </p:nvSpPr>
        <p:spPr>
          <a:xfrm>
            <a:off x="8997705" y="5612887"/>
            <a:ext cx="1541422" cy="50498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92C21F-38AF-4C70-8CFE-99790D3C33E7}"/>
              </a:ext>
            </a:extLst>
          </p:cNvPr>
          <p:cNvSpPr txBox="1"/>
          <p:nvPr/>
        </p:nvSpPr>
        <p:spPr>
          <a:xfrm>
            <a:off x="9071110" y="5711488"/>
            <a:ext cx="139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NOW</a:t>
            </a:r>
            <a:endParaRPr lang="en-ID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AA2CC0-E390-4775-B874-CE8AE6CBDBAC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16660D1-D7DD-47AA-A732-E3130DFDAAC5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824ADB3-40E0-4FA3-8F7C-4DA43C5A70B1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4164C9B-DB69-4050-AB87-D4F67E00E57E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90" name="Freeform 597">
                  <a:extLst>
                    <a:ext uri="{FF2B5EF4-FFF2-40B4-BE49-F238E27FC236}">
                      <a16:creationId xmlns:a16="http://schemas.microsoft.com/office/drawing/2014/main" id="{0E7DAE81-D09C-460B-9DF3-BCD96E8E10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Freeform 600">
                  <a:extLst>
                    <a:ext uri="{FF2B5EF4-FFF2-40B4-BE49-F238E27FC236}">
                      <a16:creationId xmlns:a16="http://schemas.microsoft.com/office/drawing/2014/main" id="{119687A6-EA46-46BB-AA3F-09C4A1745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Freeform 604">
                  <a:extLst>
                    <a:ext uri="{FF2B5EF4-FFF2-40B4-BE49-F238E27FC236}">
                      <a16:creationId xmlns:a16="http://schemas.microsoft.com/office/drawing/2014/main" id="{104CCD26-B2FA-42AD-92E8-644F28055F8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F5EFBB2-C321-4198-9C04-B64D94C5C628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87" name="Freeform 598">
                  <a:extLst>
                    <a:ext uri="{FF2B5EF4-FFF2-40B4-BE49-F238E27FC236}">
                      <a16:creationId xmlns:a16="http://schemas.microsoft.com/office/drawing/2014/main" id="{AD904934-BD6C-47D5-A637-E2B1C321D5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062399EC-D3F3-4126-B11C-CCA3844AE6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Freeform 605">
                  <a:extLst>
                    <a:ext uri="{FF2B5EF4-FFF2-40B4-BE49-F238E27FC236}">
                      <a16:creationId xmlns:a16="http://schemas.microsoft.com/office/drawing/2014/main" id="{49C89DCB-5B29-4E8C-9108-0CE5EB447A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15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989C3C-F768-4958-9732-4E1581A886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23A76-6449-492A-92BE-E1E1B83B7B9A}"/>
              </a:ext>
            </a:extLst>
          </p:cNvPr>
          <p:cNvSpPr/>
          <p:nvPr/>
        </p:nvSpPr>
        <p:spPr>
          <a:xfrm>
            <a:off x="0" y="0"/>
            <a:ext cx="12192000" cy="5753100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-ID" sz="1600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2"/>
            <a:ext cx="3944236" cy="10323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Achievement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019331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F42B554D-BDC9-4D6C-BE94-582EE42B777F}"/>
              </a:ext>
            </a:extLst>
          </p:cNvPr>
          <p:cNvSpPr>
            <a:spLocks noEditPoints="1"/>
          </p:cNvSpPr>
          <p:nvPr/>
        </p:nvSpPr>
        <p:spPr bwMode="auto">
          <a:xfrm>
            <a:off x="4522123" y="2937599"/>
            <a:ext cx="633417" cy="615254"/>
          </a:xfrm>
          <a:custGeom>
            <a:avLst/>
            <a:gdLst>
              <a:gd name="T0" fmla="*/ 112 w 118"/>
              <a:gd name="T1" fmla="*/ 26 h 112"/>
              <a:gd name="T2" fmla="*/ 95 w 118"/>
              <a:gd name="T3" fmla="*/ 20 h 112"/>
              <a:gd name="T4" fmla="*/ 95 w 118"/>
              <a:gd name="T5" fmla="*/ 16 h 112"/>
              <a:gd name="T6" fmla="*/ 95 w 118"/>
              <a:gd name="T7" fmla="*/ 12 h 112"/>
              <a:gd name="T8" fmla="*/ 83 w 118"/>
              <a:gd name="T9" fmla="*/ 0 h 112"/>
              <a:gd name="T10" fmla="*/ 35 w 118"/>
              <a:gd name="T11" fmla="*/ 0 h 112"/>
              <a:gd name="T12" fmla="*/ 23 w 118"/>
              <a:gd name="T13" fmla="*/ 12 h 112"/>
              <a:gd name="T14" fmla="*/ 23 w 118"/>
              <a:gd name="T15" fmla="*/ 16 h 112"/>
              <a:gd name="T16" fmla="*/ 23 w 118"/>
              <a:gd name="T17" fmla="*/ 20 h 112"/>
              <a:gd name="T18" fmla="*/ 6 w 118"/>
              <a:gd name="T19" fmla="*/ 26 h 112"/>
              <a:gd name="T20" fmla="*/ 3 w 118"/>
              <a:gd name="T21" fmla="*/ 45 h 112"/>
              <a:gd name="T22" fmla="*/ 24 w 118"/>
              <a:gd name="T23" fmla="*/ 58 h 112"/>
              <a:gd name="T24" fmla="*/ 55 w 118"/>
              <a:gd name="T25" fmla="*/ 88 h 112"/>
              <a:gd name="T26" fmla="*/ 55 w 118"/>
              <a:gd name="T27" fmla="*/ 88 h 112"/>
              <a:gd name="T28" fmla="*/ 55 w 118"/>
              <a:gd name="T29" fmla="*/ 104 h 112"/>
              <a:gd name="T30" fmla="*/ 47 w 118"/>
              <a:gd name="T31" fmla="*/ 104 h 112"/>
              <a:gd name="T32" fmla="*/ 43 w 118"/>
              <a:gd name="T33" fmla="*/ 108 h 112"/>
              <a:gd name="T34" fmla="*/ 47 w 118"/>
              <a:gd name="T35" fmla="*/ 112 h 112"/>
              <a:gd name="T36" fmla="*/ 71 w 118"/>
              <a:gd name="T37" fmla="*/ 112 h 112"/>
              <a:gd name="T38" fmla="*/ 75 w 118"/>
              <a:gd name="T39" fmla="*/ 108 h 112"/>
              <a:gd name="T40" fmla="*/ 71 w 118"/>
              <a:gd name="T41" fmla="*/ 104 h 112"/>
              <a:gd name="T42" fmla="*/ 63 w 118"/>
              <a:gd name="T43" fmla="*/ 104 h 112"/>
              <a:gd name="T44" fmla="*/ 63 w 118"/>
              <a:gd name="T45" fmla="*/ 88 h 112"/>
              <a:gd name="T46" fmla="*/ 63 w 118"/>
              <a:gd name="T47" fmla="*/ 88 h 112"/>
              <a:gd name="T48" fmla="*/ 94 w 118"/>
              <a:gd name="T49" fmla="*/ 58 h 112"/>
              <a:gd name="T50" fmla="*/ 115 w 118"/>
              <a:gd name="T51" fmla="*/ 45 h 112"/>
              <a:gd name="T52" fmla="*/ 112 w 118"/>
              <a:gd name="T53" fmla="*/ 26 h 112"/>
              <a:gd name="T54" fmla="*/ 11 w 118"/>
              <a:gd name="T55" fmla="*/ 42 h 112"/>
              <a:gd name="T56" fmla="*/ 12 w 118"/>
              <a:gd name="T57" fmla="*/ 31 h 112"/>
              <a:gd name="T58" fmla="*/ 23 w 118"/>
              <a:gd name="T59" fmla="*/ 28 h 112"/>
              <a:gd name="T60" fmla="*/ 23 w 118"/>
              <a:gd name="T61" fmla="*/ 48 h 112"/>
              <a:gd name="T62" fmla="*/ 23 w 118"/>
              <a:gd name="T63" fmla="*/ 50 h 112"/>
              <a:gd name="T64" fmla="*/ 11 w 118"/>
              <a:gd name="T65" fmla="*/ 42 h 112"/>
              <a:gd name="T66" fmla="*/ 87 w 118"/>
              <a:gd name="T67" fmla="*/ 16 h 112"/>
              <a:gd name="T68" fmla="*/ 87 w 118"/>
              <a:gd name="T69" fmla="*/ 48 h 112"/>
              <a:gd name="T70" fmla="*/ 59 w 118"/>
              <a:gd name="T71" fmla="*/ 80 h 112"/>
              <a:gd name="T72" fmla="*/ 31 w 118"/>
              <a:gd name="T73" fmla="*/ 48 h 112"/>
              <a:gd name="T74" fmla="*/ 31 w 118"/>
              <a:gd name="T75" fmla="*/ 16 h 112"/>
              <a:gd name="T76" fmla="*/ 31 w 118"/>
              <a:gd name="T77" fmla="*/ 12 h 112"/>
              <a:gd name="T78" fmla="*/ 35 w 118"/>
              <a:gd name="T79" fmla="*/ 8 h 112"/>
              <a:gd name="T80" fmla="*/ 83 w 118"/>
              <a:gd name="T81" fmla="*/ 8 h 112"/>
              <a:gd name="T82" fmla="*/ 87 w 118"/>
              <a:gd name="T83" fmla="*/ 12 h 112"/>
              <a:gd name="T84" fmla="*/ 87 w 118"/>
              <a:gd name="T85" fmla="*/ 16 h 112"/>
              <a:gd name="T86" fmla="*/ 107 w 118"/>
              <a:gd name="T87" fmla="*/ 42 h 112"/>
              <a:gd name="T88" fmla="*/ 95 w 118"/>
              <a:gd name="T89" fmla="*/ 50 h 112"/>
              <a:gd name="T90" fmla="*/ 95 w 118"/>
              <a:gd name="T91" fmla="*/ 48 h 112"/>
              <a:gd name="T92" fmla="*/ 95 w 118"/>
              <a:gd name="T93" fmla="*/ 28 h 112"/>
              <a:gd name="T94" fmla="*/ 106 w 118"/>
              <a:gd name="T95" fmla="*/ 31 h 112"/>
              <a:gd name="T96" fmla="*/ 107 w 118"/>
              <a:gd name="T97" fmla="*/ 4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8" h="112">
                <a:moveTo>
                  <a:pt x="112" y="26"/>
                </a:moveTo>
                <a:cubicBezTo>
                  <a:pt x="108" y="22"/>
                  <a:pt x="102" y="19"/>
                  <a:pt x="95" y="20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5"/>
                  <a:pt x="90" y="0"/>
                  <a:pt x="8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0"/>
                  <a:pt x="23" y="5"/>
                  <a:pt x="23" y="12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20"/>
                  <a:pt x="23" y="20"/>
                  <a:pt x="23" y="20"/>
                </a:cubicBezTo>
                <a:cubicBezTo>
                  <a:pt x="16" y="19"/>
                  <a:pt x="10" y="22"/>
                  <a:pt x="6" y="26"/>
                </a:cubicBezTo>
                <a:cubicBezTo>
                  <a:pt x="1" y="32"/>
                  <a:pt x="0" y="39"/>
                  <a:pt x="3" y="45"/>
                </a:cubicBezTo>
                <a:cubicBezTo>
                  <a:pt x="7" y="53"/>
                  <a:pt x="14" y="57"/>
                  <a:pt x="24" y="58"/>
                </a:cubicBezTo>
                <a:cubicBezTo>
                  <a:pt x="28" y="74"/>
                  <a:pt x="40" y="86"/>
                  <a:pt x="55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5" y="104"/>
                  <a:pt x="43" y="106"/>
                  <a:pt x="43" y="108"/>
                </a:cubicBezTo>
                <a:cubicBezTo>
                  <a:pt x="43" y="110"/>
                  <a:pt x="45" y="112"/>
                  <a:pt x="47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3" y="112"/>
                  <a:pt x="75" y="110"/>
                  <a:pt x="75" y="108"/>
                </a:cubicBezTo>
                <a:cubicBezTo>
                  <a:pt x="75" y="106"/>
                  <a:pt x="73" y="104"/>
                  <a:pt x="71" y="104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78" y="86"/>
                  <a:pt x="90" y="74"/>
                  <a:pt x="94" y="58"/>
                </a:cubicBezTo>
                <a:cubicBezTo>
                  <a:pt x="104" y="57"/>
                  <a:pt x="111" y="53"/>
                  <a:pt x="115" y="45"/>
                </a:cubicBezTo>
                <a:cubicBezTo>
                  <a:pt x="118" y="39"/>
                  <a:pt x="117" y="32"/>
                  <a:pt x="112" y="26"/>
                </a:cubicBezTo>
                <a:close/>
                <a:moveTo>
                  <a:pt x="11" y="42"/>
                </a:moveTo>
                <a:cubicBezTo>
                  <a:pt x="9" y="39"/>
                  <a:pt x="9" y="34"/>
                  <a:pt x="12" y="31"/>
                </a:cubicBezTo>
                <a:cubicBezTo>
                  <a:pt x="14" y="29"/>
                  <a:pt x="18" y="28"/>
                  <a:pt x="2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9"/>
                  <a:pt x="23" y="49"/>
                  <a:pt x="23" y="50"/>
                </a:cubicBezTo>
                <a:cubicBezTo>
                  <a:pt x="17" y="49"/>
                  <a:pt x="13" y="46"/>
                  <a:pt x="11" y="42"/>
                </a:cubicBezTo>
                <a:close/>
                <a:moveTo>
                  <a:pt x="87" y="16"/>
                </a:moveTo>
                <a:cubicBezTo>
                  <a:pt x="87" y="48"/>
                  <a:pt x="87" y="48"/>
                  <a:pt x="87" y="48"/>
                </a:cubicBezTo>
                <a:cubicBezTo>
                  <a:pt x="87" y="66"/>
                  <a:pt x="74" y="80"/>
                  <a:pt x="59" y="80"/>
                </a:cubicBezTo>
                <a:cubicBezTo>
                  <a:pt x="44" y="80"/>
                  <a:pt x="31" y="66"/>
                  <a:pt x="31" y="48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0"/>
                  <a:pt x="33" y="8"/>
                  <a:pt x="35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8"/>
                  <a:pt x="87" y="10"/>
                  <a:pt x="87" y="12"/>
                </a:cubicBezTo>
                <a:lnTo>
                  <a:pt x="87" y="16"/>
                </a:lnTo>
                <a:close/>
                <a:moveTo>
                  <a:pt x="107" y="42"/>
                </a:moveTo>
                <a:cubicBezTo>
                  <a:pt x="105" y="46"/>
                  <a:pt x="101" y="49"/>
                  <a:pt x="95" y="50"/>
                </a:cubicBezTo>
                <a:cubicBezTo>
                  <a:pt x="95" y="49"/>
                  <a:pt x="95" y="49"/>
                  <a:pt x="95" y="48"/>
                </a:cubicBezTo>
                <a:cubicBezTo>
                  <a:pt x="95" y="28"/>
                  <a:pt x="95" y="28"/>
                  <a:pt x="95" y="28"/>
                </a:cubicBezTo>
                <a:cubicBezTo>
                  <a:pt x="100" y="28"/>
                  <a:pt x="104" y="29"/>
                  <a:pt x="106" y="31"/>
                </a:cubicBezTo>
                <a:cubicBezTo>
                  <a:pt x="109" y="34"/>
                  <a:pt x="109" y="39"/>
                  <a:pt x="107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C7EBF-0326-497D-9889-009DDEFF2D8E}"/>
              </a:ext>
            </a:extLst>
          </p:cNvPr>
          <p:cNvSpPr txBox="1"/>
          <p:nvPr/>
        </p:nvSpPr>
        <p:spPr>
          <a:xfrm>
            <a:off x="5616644" y="3148998"/>
            <a:ext cx="2200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</a:t>
            </a:r>
            <a:r>
              <a:rPr lang="en-US" sz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taken possession</a:t>
            </a:r>
            <a:endParaRPr lang="en-US" sz="1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32ACB-CE17-490C-BA14-A588B52638F2}"/>
              </a:ext>
            </a:extLst>
          </p:cNvPr>
          <p:cNvSpPr txBox="1"/>
          <p:nvPr/>
        </p:nvSpPr>
        <p:spPr>
          <a:xfrm>
            <a:off x="5616644" y="2767206"/>
            <a:ext cx="190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Awards</a:t>
            </a:r>
            <a:endParaRPr lang="en-ID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1258C0-2E79-4CA5-BAE6-BAB1D8A48710}"/>
              </a:ext>
            </a:extLst>
          </p:cNvPr>
          <p:cNvGrpSpPr/>
          <p:nvPr/>
        </p:nvGrpSpPr>
        <p:grpSpPr>
          <a:xfrm>
            <a:off x="1175200" y="2947848"/>
            <a:ext cx="435446" cy="594756"/>
            <a:chOff x="5772150" y="2981325"/>
            <a:chExt cx="650875" cy="889001"/>
          </a:xfrm>
          <a:solidFill>
            <a:schemeClr val="accent1"/>
          </a:solidFill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17C0D891-79E0-4667-B1A8-3530D5FC6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3159125"/>
              <a:ext cx="1460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D1166B97-5275-4940-BC5C-A9DD16CB2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3375025"/>
              <a:ext cx="368300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B13F2DEF-3E20-4CF4-81A8-4243B14F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3470275"/>
              <a:ext cx="36830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25572F14-37F0-4157-AEE8-9CC28D37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3565525"/>
              <a:ext cx="2063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08A7482-7E60-4992-9B25-B12235E32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150" y="2981325"/>
              <a:ext cx="650875" cy="835025"/>
            </a:xfrm>
            <a:custGeom>
              <a:avLst/>
              <a:gdLst>
                <a:gd name="T0" fmla="*/ 87 w 170"/>
                <a:gd name="T1" fmla="*/ 0 h 220"/>
                <a:gd name="T2" fmla="*/ 34 w 170"/>
                <a:gd name="T3" fmla="*/ 0 h 220"/>
                <a:gd name="T4" fmla="*/ 0 w 170"/>
                <a:gd name="T5" fmla="*/ 34 h 220"/>
                <a:gd name="T6" fmla="*/ 0 w 170"/>
                <a:gd name="T7" fmla="*/ 185 h 220"/>
                <a:gd name="T8" fmla="*/ 34 w 170"/>
                <a:gd name="T9" fmla="*/ 220 h 220"/>
                <a:gd name="T10" fmla="*/ 91 w 170"/>
                <a:gd name="T11" fmla="*/ 220 h 220"/>
                <a:gd name="T12" fmla="*/ 91 w 170"/>
                <a:gd name="T13" fmla="*/ 203 h 220"/>
                <a:gd name="T14" fmla="*/ 34 w 170"/>
                <a:gd name="T15" fmla="*/ 203 h 220"/>
                <a:gd name="T16" fmla="*/ 16 w 170"/>
                <a:gd name="T17" fmla="*/ 185 h 220"/>
                <a:gd name="T18" fmla="*/ 16 w 170"/>
                <a:gd name="T19" fmla="*/ 34 h 220"/>
                <a:gd name="T20" fmla="*/ 34 w 170"/>
                <a:gd name="T21" fmla="*/ 16 h 220"/>
                <a:gd name="T22" fmla="*/ 79 w 170"/>
                <a:gd name="T23" fmla="*/ 16 h 220"/>
                <a:gd name="T24" fmla="*/ 79 w 170"/>
                <a:gd name="T25" fmla="*/ 67 h 220"/>
                <a:gd name="T26" fmla="*/ 105 w 170"/>
                <a:gd name="T27" fmla="*/ 93 h 220"/>
                <a:gd name="T28" fmla="*/ 154 w 170"/>
                <a:gd name="T29" fmla="*/ 93 h 220"/>
                <a:gd name="T30" fmla="*/ 154 w 170"/>
                <a:gd name="T31" fmla="*/ 185 h 220"/>
                <a:gd name="T32" fmla="*/ 143 w 170"/>
                <a:gd name="T33" fmla="*/ 202 h 220"/>
                <a:gd name="T34" fmla="*/ 143 w 170"/>
                <a:gd name="T35" fmla="*/ 219 h 220"/>
                <a:gd name="T36" fmla="*/ 170 w 170"/>
                <a:gd name="T37" fmla="*/ 185 h 220"/>
                <a:gd name="T38" fmla="*/ 170 w 170"/>
                <a:gd name="T39" fmla="*/ 83 h 220"/>
                <a:gd name="T40" fmla="*/ 87 w 170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220">
                  <a:moveTo>
                    <a:pt x="8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04"/>
                    <a:pt x="15" y="220"/>
                    <a:pt x="34" y="220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24" y="203"/>
                    <a:pt x="16" y="195"/>
                    <a:pt x="16" y="18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81"/>
                    <a:pt x="90" y="93"/>
                    <a:pt x="10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93"/>
                    <a:pt x="149" y="199"/>
                    <a:pt x="143" y="202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58" y="216"/>
                    <a:pt x="170" y="202"/>
                    <a:pt x="170" y="185"/>
                  </a:cubicBezTo>
                  <a:cubicBezTo>
                    <a:pt x="170" y="83"/>
                    <a:pt x="170" y="83"/>
                    <a:pt x="170" y="83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3EB7D8-03F3-43CF-8C36-19A33BEE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8" y="3744913"/>
              <a:ext cx="130175" cy="125413"/>
            </a:xfrm>
            <a:custGeom>
              <a:avLst/>
              <a:gdLst>
                <a:gd name="T0" fmla="*/ 32 w 34"/>
                <a:gd name="T1" fmla="*/ 0 h 33"/>
                <a:gd name="T2" fmla="*/ 31 w 34"/>
                <a:gd name="T3" fmla="*/ 2 h 33"/>
                <a:gd name="T4" fmla="*/ 26 w 34"/>
                <a:gd name="T5" fmla="*/ 7 h 33"/>
                <a:gd name="T6" fmla="*/ 24 w 34"/>
                <a:gd name="T7" fmla="*/ 8 h 33"/>
                <a:gd name="T8" fmla="*/ 19 w 34"/>
                <a:gd name="T9" fmla="*/ 6 h 33"/>
                <a:gd name="T10" fmla="*/ 17 w 34"/>
                <a:gd name="T11" fmla="*/ 5 h 33"/>
                <a:gd name="T12" fmla="*/ 16 w 34"/>
                <a:gd name="T13" fmla="*/ 6 h 33"/>
                <a:gd name="T14" fmla="*/ 10 w 34"/>
                <a:gd name="T15" fmla="*/ 8 h 33"/>
                <a:gd name="T16" fmla="*/ 10 w 34"/>
                <a:gd name="T17" fmla="*/ 8 h 33"/>
                <a:gd name="T18" fmla="*/ 8 w 34"/>
                <a:gd name="T19" fmla="*/ 7 h 33"/>
                <a:gd name="T20" fmla="*/ 3 w 34"/>
                <a:gd name="T21" fmla="*/ 2 h 33"/>
                <a:gd name="T22" fmla="*/ 2 w 34"/>
                <a:gd name="T23" fmla="*/ 0 h 33"/>
                <a:gd name="T24" fmla="*/ 1 w 34"/>
                <a:gd name="T25" fmla="*/ 0 h 33"/>
                <a:gd name="T26" fmla="*/ 0 w 34"/>
                <a:gd name="T27" fmla="*/ 0 h 33"/>
                <a:gd name="T28" fmla="*/ 0 w 34"/>
                <a:gd name="T29" fmla="*/ 33 h 33"/>
                <a:gd name="T30" fmla="*/ 17 w 34"/>
                <a:gd name="T31" fmla="*/ 21 h 33"/>
                <a:gd name="T32" fmla="*/ 34 w 34"/>
                <a:gd name="T33" fmla="*/ 33 h 33"/>
                <a:gd name="T34" fmla="*/ 34 w 34"/>
                <a:gd name="T35" fmla="*/ 0 h 33"/>
                <a:gd name="T36" fmla="*/ 34 w 34"/>
                <a:gd name="T37" fmla="*/ 0 h 33"/>
                <a:gd name="T38" fmla="*/ 32 w 34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33">
                  <a:moveTo>
                    <a:pt x="32" y="0"/>
                  </a:moveTo>
                  <a:cubicBezTo>
                    <a:pt x="32" y="1"/>
                    <a:pt x="31" y="1"/>
                    <a:pt x="31" y="2"/>
                  </a:cubicBezTo>
                  <a:cubicBezTo>
                    <a:pt x="30" y="4"/>
                    <a:pt x="29" y="6"/>
                    <a:pt x="26" y="7"/>
                  </a:cubicBezTo>
                  <a:cubicBezTo>
                    <a:pt x="25" y="7"/>
                    <a:pt x="25" y="8"/>
                    <a:pt x="24" y="8"/>
                  </a:cubicBezTo>
                  <a:cubicBezTo>
                    <a:pt x="22" y="8"/>
                    <a:pt x="20" y="7"/>
                    <a:pt x="19" y="6"/>
                  </a:cubicBezTo>
                  <a:cubicBezTo>
                    <a:pt x="18" y="6"/>
                    <a:pt x="17" y="5"/>
                    <a:pt x="17" y="5"/>
                  </a:cubicBezTo>
                  <a:cubicBezTo>
                    <a:pt x="17" y="5"/>
                    <a:pt x="16" y="6"/>
                    <a:pt x="16" y="6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5" y="6"/>
                    <a:pt x="4" y="4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4" name="Oval 15">
              <a:extLst>
                <a:ext uri="{FF2B5EF4-FFF2-40B4-BE49-F238E27FC236}">
                  <a16:creationId xmlns:a16="http://schemas.microsoft.com/office/drawing/2014/main" id="{9D19F667-268F-4808-9870-940C66556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550" y="3625850"/>
              <a:ext cx="84138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10AA23B-6863-4A3B-8880-3A75D1886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750" y="3573463"/>
              <a:ext cx="187325" cy="185738"/>
            </a:xfrm>
            <a:custGeom>
              <a:avLst/>
              <a:gdLst>
                <a:gd name="T0" fmla="*/ 44 w 49"/>
                <a:gd name="T1" fmla="*/ 18 h 49"/>
                <a:gd name="T2" fmla="*/ 44 w 49"/>
                <a:gd name="T3" fmla="*/ 10 h 49"/>
                <a:gd name="T4" fmla="*/ 36 w 49"/>
                <a:gd name="T5" fmla="*/ 7 h 49"/>
                <a:gd name="T6" fmla="*/ 32 w 49"/>
                <a:gd name="T7" fmla="*/ 1 h 49"/>
                <a:gd name="T8" fmla="*/ 24 w 49"/>
                <a:gd name="T9" fmla="*/ 3 h 49"/>
                <a:gd name="T10" fmla="*/ 16 w 49"/>
                <a:gd name="T11" fmla="*/ 1 h 49"/>
                <a:gd name="T12" fmla="*/ 12 w 49"/>
                <a:gd name="T13" fmla="*/ 7 h 49"/>
                <a:gd name="T14" fmla="*/ 4 w 49"/>
                <a:gd name="T15" fmla="*/ 10 h 49"/>
                <a:gd name="T16" fmla="*/ 4 w 49"/>
                <a:gd name="T17" fmla="*/ 18 h 49"/>
                <a:gd name="T18" fmla="*/ 0 w 49"/>
                <a:gd name="T19" fmla="*/ 24 h 49"/>
                <a:gd name="T20" fmla="*/ 4 w 49"/>
                <a:gd name="T21" fmla="*/ 31 h 49"/>
                <a:gd name="T22" fmla="*/ 4 w 49"/>
                <a:gd name="T23" fmla="*/ 39 h 49"/>
                <a:gd name="T24" fmla="*/ 12 w 49"/>
                <a:gd name="T25" fmla="*/ 41 h 49"/>
                <a:gd name="T26" fmla="*/ 16 w 49"/>
                <a:gd name="T27" fmla="*/ 48 h 49"/>
                <a:gd name="T28" fmla="*/ 24 w 49"/>
                <a:gd name="T29" fmla="*/ 45 h 49"/>
                <a:gd name="T30" fmla="*/ 32 w 49"/>
                <a:gd name="T31" fmla="*/ 48 h 49"/>
                <a:gd name="T32" fmla="*/ 36 w 49"/>
                <a:gd name="T33" fmla="*/ 41 h 49"/>
                <a:gd name="T34" fmla="*/ 44 w 49"/>
                <a:gd name="T35" fmla="*/ 39 h 49"/>
                <a:gd name="T36" fmla="*/ 44 w 49"/>
                <a:gd name="T37" fmla="*/ 31 h 49"/>
                <a:gd name="T38" fmla="*/ 49 w 49"/>
                <a:gd name="T39" fmla="*/ 24 h 49"/>
                <a:gd name="T40" fmla="*/ 44 w 49"/>
                <a:gd name="T41" fmla="*/ 18 h 49"/>
                <a:gd name="T42" fmla="*/ 24 w 49"/>
                <a:gd name="T43" fmla="*/ 37 h 49"/>
                <a:gd name="T44" fmla="*/ 11 w 49"/>
                <a:gd name="T45" fmla="*/ 24 h 49"/>
                <a:gd name="T46" fmla="*/ 24 w 49"/>
                <a:gd name="T47" fmla="*/ 12 h 49"/>
                <a:gd name="T48" fmla="*/ 37 w 49"/>
                <a:gd name="T49" fmla="*/ 24 h 49"/>
                <a:gd name="T50" fmla="*/ 24 w 49"/>
                <a:gd name="T51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49">
                  <a:moveTo>
                    <a:pt x="44" y="18"/>
                  </a:moveTo>
                  <a:cubicBezTo>
                    <a:pt x="43" y="16"/>
                    <a:pt x="45" y="12"/>
                    <a:pt x="44" y="10"/>
                  </a:cubicBezTo>
                  <a:cubicBezTo>
                    <a:pt x="42" y="8"/>
                    <a:pt x="38" y="9"/>
                    <a:pt x="36" y="7"/>
                  </a:cubicBezTo>
                  <a:cubicBezTo>
                    <a:pt x="34" y="6"/>
                    <a:pt x="34" y="2"/>
                    <a:pt x="32" y="1"/>
                  </a:cubicBezTo>
                  <a:cubicBezTo>
                    <a:pt x="29" y="0"/>
                    <a:pt x="27" y="3"/>
                    <a:pt x="24" y="3"/>
                  </a:cubicBezTo>
                  <a:cubicBezTo>
                    <a:pt x="22" y="3"/>
                    <a:pt x="19" y="0"/>
                    <a:pt x="16" y="1"/>
                  </a:cubicBezTo>
                  <a:cubicBezTo>
                    <a:pt x="14" y="2"/>
                    <a:pt x="14" y="6"/>
                    <a:pt x="12" y="7"/>
                  </a:cubicBezTo>
                  <a:cubicBezTo>
                    <a:pt x="10" y="9"/>
                    <a:pt x="6" y="8"/>
                    <a:pt x="4" y="10"/>
                  </a:cubicBezTo>
                  <a:cubicBezTo>
                    <a:pt x="3" y="12"/>
                    <a:pt x="5" y="16"/>
                    <a:pt x="4" y="18"/>
                  </a:cubicBezTo>
                  <a:cubicBezTo>
                    <a:pt x="3" y="20"/>
                    <a:pt x="0" y="22"/>
                    <a:pt x="0" y="24"/>
                  </a:cubicBezTo>
                  <a:cubicBezTo>
                    <a:pt x="0" y="27"/>
                    <a:pt x="3" y="29"/>
                    <a:pt x="4" y="31"/>
                  </a:cubicBezTo>
                  <a:cubicBezTo>
                    <a:pt x="5" y="33"/>
                    <a:pt x="3" y="37"/>
                    <a:pt x="4" y="39"/>
                  </a:cubicBezTo>
                  <a:cubicBezTo>
                    <a:pt x="6" y="41"/>
                    <a:pt x="10" y="40"/>
                    <a:pt x="12" y="41"/>
                  </a:cubicBezTo>
                  <a:cubicBezTo>
                    <a:pt x="14" y="43"/>
                    <a:pt x="14" y="47"/>
                    <a:pt x="16" y="48"/>
                  </a:cubicBezTo>
                  <a:cubicBezTo>
                    <a:pt x="19" y="49"/>
                    <a:pt x="22" y="45"/>
                    <a:pt x="24" y="45"/>
                  </a:cubicBezTo>
                  <a:cubicBezTo>
                    <a:pt x="27" y="45"/>
                    <a:pt x="29" y="49"/>
                    <a:pt x="32" y="48"/>
                  </a:cubicBezTo>
                  <a:cubicBezTo>
                    <a:pt x="34" y="47"/>
                    <a:pt x="34" y="43"/>
                    <a:pt x="36" y="41"/>
                  </a:cubicBezTo>
                  <a:cubicBezTo>
                    <a:pt x="38" y="40"/>
                    <a:pt x="42" y="41"/>
                    <a:pt x="44" y="39"/>
                  </a:cubicBezTo>
                  <a:cubicBezTo>
                    <a:pt x="45" y="37"/>
                    <a:pt x="43" y="33"/>
                    <a:pt x="44" y="31"/>
                  </a:cubicBezTo>
                  <a:cubicBezTo>
                    <a:pt x="45" y="29"/>
                    <a:pt x="49" y="27"/>
                    <a:pt x="49" y="24"/>
                  </a:cubicBezTo>
                  <a:cubicBezTo>
                    <a:pt x="49" y="22"/>
                    <a:pt x="45" y="20"/>
                    <a:pt x="44" y="18"/>
                  </a:cubicBezTo>
                  <a:close/>
                  <a:moveTo>
                    <a:pt x="24" y="37"/>
                  </a:moveTo>
                  <a:cubicBezTo>
                    <a:pt x="17" y="37"/>
                    <a:pt x="11" y="32"/>
                    <a:pt x="11" y="24"/>
                  </a:cubicBezTo>
                  <a:cubicBezTo>
                    <a:pt x="11" y="17"/>
                    <a:pt x="17" y="12"/>
                    <a:pt x="24" y="12"/>
                  </a:cubicBezTo>
                  <a:cubicBezTo>
                    <a:pt x="31" y="12"/>
                    <a:pt x="37" y="17"/>
                    <a:pt x="37" y="24"/>
                  </a:cubicBezTo>
                  <a:cubicBezTo>
                    <a:pt x="37" y="32"/>
                    <a:pt x="31" y="37"/>
                    <a:pt x="2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26" name="Freeform 140">
            <a:extLst>
              <a:ext uri="{FF2B5EF4-FFF2-40B4-BE49-F238E27FC236}">
                <a16:creationId xmlns:a16="http://schemas.microsoft.com/office/drawing/2014/main" id="{6FB790F5-1CAF-4B7D-AE5F-E11CFF60A61A}"/>
              </a:ext>
            </a:extLst>
          </p:cNvPr>
          <p:cNvSpPr>
            <a:spLocks noEditPoints="1"/>
          </p:cNvSpPr>
          <p:nvPr/>
        </p:nvSpPr>
        <p:spPr bwMode="auto">
          <a:xfrm>
            <a:off x="8139009" y="2853169"/>
            <a:ext cx="665639" cy="633222"/>
          </a:xfrm>
          <a:custGeom>
            <a:avLst/>
            <a:gdLst>
              <a:gd name="T0" fmla="*/ 129 w 130"/>
              <a:gd name="T1" fmla="*/ 46 h 124"/>
              <a:gd name="T2" fmla="*/ 121 w 130"/>
              <a:gd name="T3" fmla="*/ 40 h 124"/>
              <a:gd name="T4" fmla="*/ 88 w 130"/>
              <a:gd name="T5" fmla="*/ 35 h 124"/>
              <a:gd name="T6" fmla="*/ 73 w 130"/>
              <a:gd name="T7" fmla="*/ 5 h 124"/>
              <a:gd name="T8" fmla="*/ 65 w 130"/>
              <a:gd name="T9" fmla="*/ 0 h 124"/>
              <a:gd name="T10" fmla="*/ 57 w 130"/>
              <a:gd name="T11" fmla="*/ 5 h 124"/>
              <a:gd name="T12" fmla="*/ 42 w 130"/>
              <a:gd name="T13" fmla="*/ 35 h 124"/>
              <a:gd name="T14" fmla="*/ 9 w 130"/>
              <a:gd name="T15" fmla="*/ 40 h 124"/>
              <a:gd name="T16" fmla="*/ 1 w 130"/>
              <a:gd name="T17" fmla="*/ 46 h 124"/>
              <a:gd name="T18" fmla="*/ 4 w 130"/>
              <a:gd name="T19" fmla="*/ 55 h 124"/>
              <a:gd name="T20" fmla="*/ 28 w 130"/>
              <a:gd name="T21" fmla="*/ 80 h 124"/>
              <a:gd name="T22" fmla="*/ 22 w 130"/>
              <a:gd name="T23" fmla="*/ 114 h 124"/>
              <a:gd name="T24" fmla="*/ 26 w 130"/>
              <a:gd name="T25" fmla="*/ 122 h 124"/>
              <a:gd name="T26" fmla="*/ 31 w 130"/>
              <a:gd name="T27" fmla="*/ 124 h 124"/>
              <a:gd name="T28" fmla="*/ 36 w 130"/>
              <a:gd name="T29" fmla="*/ 123 h 124"/>
              <a:gd name="T30" fmla="*/ 65 w 130"/>
              <a:gd name="T31" fmla="*/ 107 h 124"/>
              <a:gd name="T32" fmla="*/ 94 w 130"/>
              <a:gd name="T33" fmla="*/ 123 h 124"/>
              <a:gd name="T34" fmla="*/ 99 w 130"/>
              <a:gd name="T35" fmla="*/ 124 h 124"/>
              <a:gd name="T36" fmla="*/ 104 w 130"/>
              <a:gd name="T37" fmla="*/ 122 h 124"/>
              <a:gd name="T38" fmla="*/ 108 w 130"/>
              <a:gd name="T39" fmla="*/ 114 h 124"/>
              <a:gd name="T40" fmla="*/ 102 w 130"/>
              <a:gd name="T41" fmla="*/ 80 h 124"/>
              <a:gd name="T42" fmla="*/ 126 w 130"/>
              <a:gd name="T43" fmla="*/ 55 h 124"/>
              <a:gd name="T44" fmla="*/ 129 w 130"/>
              <a:gd name="T45" fmla="*/ 46 h 124"/>
              <a:gd name="T46" fmla="*/ 95 w 130"/>
              <a:gd name="T47" fmla="*/ 73 h 124"/>
              <a:gd name="T48" fmla="*/ 93 w 130"/>
              <a:gd name="T49" fmla="*/ 81 h 124"/>
              <a:gd name="T50" fmla="*/ 99 w 130"/>
              <a:gd name="T51" fmla="*/ 115 h 124"/>
              <a:gd name="T52" fmla="*/ 69 w 130"/>
              <a:gd name="T53" fmla="*/ 99 h 124"/>
              <a:gd name="T54" fmla="*/ 65 w 130"/>
              <a:gd name="T55" fmla="*/ 98 h 124"/>
              <a:gd name="T56" fmla="*/ 61 w 130"/>
              <a:gd name="T57" fmla="*/ 99 h 124"/>
              <a:gd name="T58" fmla="*/ 31 w 130"/>
              <a:gd name="T59" fmla="*/ 115 h 124"/>
              <a:gd name="T60" fmla="*/ 37 w 130"/>
              <a:gd name="T61" fmla="*/ 81 h 124"/>
              <a:gd name="T62" fmla="*/ 35 w 130"/>
              <a:gd name="T63" fmla="*/ 73 h 124"/>
              <a:gd name="T64" fmla="*/ 10 w 130"/>
              <a:gd name="T65" fmla="*/ 49 h 124"/>
              <a:gd name="T66" fmla="*/ 44 w 130"/>
              <a:gd name="T67" fmla="*/ 44 h 124"/>
              <a:gd name="T68" fmla="*/ 51 w 130"/>
              <a:gd name="T69" fmla="*/ 39 h 124"/>
              <a:gd name="T70" fmla="*/ 65 w 130"/>
              <a:gd name="T71" fmla="*/ 9 h 124"/>
              <a:gd name="T72" fmla="*/ 79 w 130"/>
              <a:gd name="T73" fmla="*/ 39 h 124"/>
              <a:gd name="T74" fmla="*/ 86 w 130"/>
              <a:gd name="T75" fmla="*/ 44 h 124"/>
              <a:gd name="T76" fmla="*/ 120 w 130"/>
              <a:gd name="T77" fmla="*/ 49 h 124"/>
              <a:gd name="T78" fmla="*/ 95 w 130"/>
              <a:gd name="T79" fmla="*/ 7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" h="124">
                <a:moveTo>
                  <a:pt x="129" y="46"/>
                </a:moveTo>
                <a:cubicBezTo>
                  <a:pt x="127" y="43"/>
                  <a:pt x="125" y="41"/>
                  <a:pt x="121" y="40"/>
                </a:cubicBezTo>
                <a:cubicBezTo>
                  <a:pt x="88" y="35"/>
                  <a:pt x="88" y="35"/>
                  <a:pt x="88" y="35"/>
                </a:cubicBezTo>
                <a:cubicBezTo>
                  <a:pt x="73" y="5"/>
                  <a:pt x="73" y="5"/>
                  <a:pt x="73" y="5"/>
                </a:cubicBezTo>
                <a:cubicBezTo>
                  <a:pt x="72" y="2"/>
                  <a:pt x="69" y="0"/>
                  <a:pt x="65" y="0"/>
                </a:cubicBezTo>
                <a:cubicBezTo>
                  <a:pt x="61" y="0"/>
                  <a:pt x="58" y="2"/>
                  <a:pt x="57" y="5"/>
                </a:cubicBezTo>
                <a:cubicBezTo>
                  <a:pt x="42" y="35"/>
                  <a:pt x="42" y="35"/>
                  <a:pt x="42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5" y="41"/>
                  <a:pt x="3" y="43"/>
                  <a:pt x="1" y="46"/>
                </a:cubicBezTo>
                <a:cubicBezTo>
                  <a:pt x="0" y="49"/>
                  <a:pt x="1" y="53"/>
                  <a:pt x="4" y="55"/>
                </a:cubicBezTo>
                <a:cubicBezTo>
                  <a:pt x="28" y="80"/>
                  <a:pt x="28" y="80"/>
                  <a:pt x="28" y="80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2" y="117"/>
                  <a:pt x="23" y="120"/>
                  <a:pt x="26" y="122"/>
                </a:cubicBezTo>
                <a:cubicBezTo>
                  <a:pt x="28" y="123"/>
                  <a:pt x="30" y="124"/>
                  <a:pt x="31" y="124"/>
                </a:cubicBezTo>
                <a:cubicBezTo>
                  <a:pt x="33" y="124"/>
                  <a:pt x="35" y="124"/>
                  <a:pt x="36" y="123"/>
                </a:cubicBezTo>
                <a:cubicBezTo>
                  <a:pt x="65" y="107"/>
                  <a:pt x="65" y="107"/>
                  <a:pt x="65" y="107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95" y="124"/>
                  <a:pt x="97" y="124"/>
                  <a:pt x="99" y="124"/>
                </a:cubicBezTo>
                <a:cubicBezTo>
                  <a:pt x="100" y="124"/>
                  <a:pt x="102" y="123"/>
                  <a:pt x="104" y="122"/>
                </a:cubicBezTo>
                <a:cubicBezTo>
                  <a:pt x="107" y="120"/>
                  <a:pt x="108" y="117"/>
                  <a:pt x="108" y="114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9" y="53"/>
                  <a:pt x="130" y="49"/>
                  <a:pt x="129" y="46"/>
                </a:cubicBezTo>
                <a:close/>
                <a:moveTo>
                  <a:pt x="95" y="73"/>
                </a:moveTo>
                <a:cubicBezTo>
                  <a:pt x="93" y="75"/>
                  <a:pt x="92" y="78"/>
                  <a:pt x="93" y="81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69" y="99"/>
                  <a:pt x="69" y="99"/>
                  <a:pt x="69" y="99"/>
                </a:cubicBezTo>
                <a:cubicBezTo>
                  <a:pt x="68" y="99"/>
                  <a:pt x="67" y="98"/>
                  <a:pt x="65" y="98"/>
                </a:cubicBezTo>
                <a:cubicBezTo>
                  <a:pt x="63" y="98"/>
                  <a:pt x="62" y="99"/>
                  <a:pt x="61" y="99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78"/>
                  <a:pt x="37" y="75"/>
                  <a:pt x="35" y="73"/>
                </a:cubicBezTo>
                <a:cubicBezTo>
                  <a:pt x="10" y="49"/>
                  <a:pt x="10" y="49"/>
                  <a:pt x="10" y="49"/>
                </a:cubicBezTo>
                <a:cubicBezTo>
                  <a:pt x="44" y="44"/>
                  <a:pt x="44" y="44"/>
                  <a:pt x="44" y="44"/>
                </a:cubicBezTo>
                <a:cubicBezTo>
                  <a:pt x="47" y="44"/>
                  <a:pt x="49" y="42"/>
                  <a:pt x="51" y="39"/>
                </a:cubicBezTo>
                <a:cubicBezTo>
                  <a:pt x="65" y="9"/>
                  <a:pt x="65" y="9"/>
                  <a:pt x="65" y="9"/>
                </a:cubicBezTo>
                <a:cubicBezTo>
                  <a:pt x="79" y="39"/>
                  <a:pt x="79" y="39"/>
                  <a:pt x="79" y="39"/>
                </a:cubicBezTo>
                <a:cubicBezTo>
                  <a:pt x="81" y="42"/>
                  <a:pt x="83" y="44"/>
                  <a:pt x="86" y="44"/>
                </a:cubicBezTo>
                <a:cubicBezTo>
                  <a:pt x="120" y="49"/>
                  <a:pt x="120" y="49"/>
                  <a:pt x="120" y="49"/>
                </a:cubicBezTo>
                <a:lnTo>
                  <a:pt x="95" y="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E7572-F13B-40FB-A047-29E9E4847E4C}"/>
              </a:ext>
            </a:extLst>
          </p:cNvPr>
          <p:cNvSpPr txBox="1"/>
          <p:nvPr/>
        </p:nvSpPr>
        <p:spPr>
          <a:xfrm>
            <a:off x="1922748" y="3148998"/>
            <a:ext cx="2200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E7C41-6C33-4063-9F14-533E307D0BCB}"/>
              </a:ext>
            </a:extLst>
          </p:cNvPr>
          <p:cNvSpPr txBox="1"/>
          <p:nvPr/>
        </p:nvSpPr>
        <p:spPr>
          <a:xfrm>
            <a:off x="1922748" y="2767206"/>
            <a:ext cx="190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Certificated</a:t>
            </a:r>
            <a:endParaRPr lang="en-ID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149D5E-869C-4DF5-B031-CC5EAAF164B0}"/>
              </a:ext>
            </a:extLst>
          </p:cNvPr>
          <p:cNvSpPr txBox="1"/>
          <p:nvPr/>
        </p:nvSpPr>
        <p:spPr>
          <a:xfrm>
            <a:off x="9273228" y="3148998"/>
            <a:ext cx="2200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</a:t>
            </a:r>
            <a:r>
              <a:rPr lang="en-US" sz="12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taken possession</a:t>
            </a:r>
            <a:endParaRPr lang="en-US" sz="1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26FED3-DCFD-41D2-82AE-F379DC8F3AEF}"/>
              </a:ext>
            </a:extLst>
          </p:cNvPr>
          <p:cNvSpPr txBox="1"/>
          <p:nvPr/>
        </p:nvSpPr>
        <p:spPr>
          <a:xfrm>
            <a:off x="9273228" y="2767206"/>
            <a:ext cx="190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Favorite</a:t>
            </a:r>
            <a:endParaRPr lang="en-ID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0321A2-D3A4-4F55-A8A4-A9328B152013}"/>
              </a:ext>
            </a:extLst>
          </p:cNvPr>
          <p:cNvSpPr/>
          <p:nvPr/>
        </p:nvSpPr>
        <p:spPr>
          <a:xfrm>
            <a:off x="1281486" y="4213481"/>
            <a:ext cx="9629028" cy="26445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4DE7B8-2030-4367-8C69-995C1339DE64}"/>
              </a:ext>
            </a:extLst>
          </p:cNvPr>
          <p:cNvSpPr/>
          <p:nvPr/>
        </p:nvSpPr>
        <p:spPr>
          <a:xfrm>
            <a:off x="1011196" y="4213480"/>
            <a:ext cx="274983" cy="1539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425894-DB1C-4694-9AEF-D59C2DB1BADF}"/>
              </a:ext>
            </a:extLst>
          </p:cNvPr>
          <p:cNvSpPr txBox="1"/>
          <p:nvPr/>
        </p:nvSpPr>
        <p:spPr>
          <a:xfrm>
            <a:off x="1732566" y="4775218"/>
            <a:ext cx="8173751" cy="1170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friend, so absorbed in the exquisite sense of mere tranquil existence, that I neglect my talents.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3E8C43-38D8-4B66-8A8F-0D3E727C8D2E}"/>
              </a:ext>
            </a:extLst>
          </p:cNvPr>
          <p:cNvSpPr txBox="1"/>
          <p:nvPr/>
        </p:nvSpPr>
        <p:spPr>
          <a:xfrm>
            <a:off x="1732566" y="4434032"/>
            <a:ext cx="190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Description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DC29F92-3B72-4C33-BB89-E4B15B1CE814}"/>
              </a:ext>
            </a:extLst>
          </p:cNvPr>
          <p:cNvSpPr/>
          <p:nvPr/>
        </p:nvSpPr>
        <p:spPr>
          <a:xfrm>
            <a:off x="7169264" y="6032321"/>
            <a:ext cx="1541422" cy="4538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574B03-765D-4C5D-A940-74B09BA12DA0}"/>
              </a:ext>
            </a:extLst>
          </p:cNvPr>
          <p:cNvSpPr txBox="1"/>
          <p:nvPr/>
        </p:nvSpPr>
        <p:spPr>
          <a:xfrm>
            <a:off x="7242669" y="6105367"/>
            <a:ext cx="139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LEARN NOW</a:t>
            </a:r>
            <a:endParaRPr lang="en-ID" sz="1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600D21-4CF2-47DA-A648-1CE25B4D4E02}"/>
              </a:ext>
            </a:extLst>
          </p:cNvPr>
          <p:cNvSpPr txBox="1"/>
          <p:nvPr/>
        </p:nvSpPr>
        <p:spPr>
          <a:xfrm>
            <a:off x="8881224" y="6113061"/>
            <a:ext cx="1887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mor information's</a:t>
            </a:r>
            <a:endParaRPr lang="en-ID" sz="1050" i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AFA888-5D74-465D-8E5F-3280926BA251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5915E1-AE7F-4855-A724-A4F4BEBC8EA6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91F8849-5C4F-4255-A216-DEF04C159808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E33013D-6A93-4CA5-846F-947490BEEC6A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46" name="Freeform 597">
                  <a:extLst>
                    <a:ext uri="{FF2B5EF4-FFF2-40B4-BE49-F238E27FC236}">
                      <a16:creationId xmlns:a16="http://schemas.microsoft.com/office/drawing/2014/main" id="{FE632A53-8DA0-44A1-81EA-19699769E8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Freeform 600">
                  <a:extLst>
                    <a:ext uri="{FF2B5EF4-FFF2-40B4-BE49-F238E27FC236}">
                      <a16:creationId xmlns:a16="http://schemas.microsoft.com/office/drawing/2014/main" id="{89142A82-4D42-40D0-934C-20EBF4541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Freeform 604">
                  <a:extLst>
                    <a:ext uri="{FF2B5EF4-FFF2-40B4-BE49-F238E27FC236}">
                      <a16:creationId xmlns:a16="http://schemas.microsoft.com/office/drawing/2014/main" id="{24C4EC5C-AC14-4D16-9B53-13AB75EF4D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0B79D89-BB4E-4C8B-B5B2-19E6DD88853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43" name="Freeform 598">
                  <a:extLst>
                    <a:ext uri="{FF2B5EF4-FFF2-40B4-BE49-F238E27FC236}">
                      <a16:creationId xmlns:a16="http://schemas.microsoft.com/office/drawing/2014/main" id="{D6C2AA7E-5C87-44C1-9B3E-069BAB1D10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Freeform 601">
                  <a:extLst>
                    <a:ext uri="{FF2B5EF4-FFF2-40B4-BE49-F238E27FC236}">
                      <a16:creationId xmlns:a16="http://schemas.microsoft.com/office/drawing/2014/main" id="{E981D22E-1EF2-443B-879F-081BCA57A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Freeform 605">
                  <a:extLst>
                    <a:ext uri="{FF2B5EF4-FFF2-40B4-BE49-F238E27FC236}">
                      <a16:creationId xmlns:a16="http://schemas.microsoft.com/office/drawing/2014/main" id="{6ED049C4-291C-40B8-9EFB-63ADC348A8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671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C4D4447-5A34-4BE5-BA64-B9E6EDAFC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FA81D-2FB3-46BC-A24C-025773F68693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1C1F3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1006419" y="2243356"/>
            <a:ext cx="3155800" cy="142794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College Students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1053094" y="3732380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2160539"/>
            <a:ext cx="983848" cy="82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1053094" y="4040157"/>
            <a:ext cx="3512027" cy="117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427AA6-DC39-46AA-9693-1787FE93655B}"/>
              </a:ext>
            </a:extLst>
          </p:cNvPr>
          <p:cNvSpPr/>
          <p:nvPr/>
        </p:nvSpPr>
        <p:spPr>
          <a:xfrm>
            <a:off x="6161930" y="3296989"/>
            <a:ext cx="4053177" cy="3060991"/>
          </a:xfrm>
          <a:prstGeom prst="roundRect">
            <a:avLst>
              <a:gd name="adj" fmla="val 4431"/>
            </a:avLst>
          </a:prstGeom>
          <a:solidFill>
            <a:schemeClr val="accent1"/>
          </a:solidFill>
          <a:ln>
            <a:noFill/>
          </a:ln>
          <a:effectLst>
            <a:outerShdw blurRad="1270000" dist="889000" dir="13500000" sx="90000" sy="9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3C453-C5DE-43E9-B09F-F806401ECC5B}"/>
              </a:ext>
            </a:extLst>
          </p:cNvPr>
          <p:cNvSpPr txBox="1"/>
          <p:nvPr/>
        </p:nvSpPr>
        <p:spPr>
          <a:xfrm>
            <a:off x="6521874" y="4040157"/>
            <a:ext cx="127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90,1</a:t>
            </a:r>
            <a:endParaRPr lang="id-ID" sz="4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FA1037-1B80-4EC2-B6C2-688FE98361C0}"/>
              </a:ext>
            </a:extLst>
          </p:cNvPr>
          <p:cNvGrpSpPr/>
          <p:nvPr/>
        </p:nvGrpSpPr>
        <p:grpSpPr>
          <a:xfrm>
            <a:off x="7727306" y="4367613"/>
            <a:ext cx="910969" cy="135928"/>
            <a:chOff x="2888351" y="2784959"/>
            <a:chExt cx="1364797" cy="203645"/>
          </a:xfrm>
          <a:solidFill>
            <a:schemeClr val="bg1"/>
          </a:solidFill>
        </p:grpSpPr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835FBDA0-8170-4847-BA74-752ED3EC521C}"/>
                </a:ext>
              </a:extLst>
            </p:cNvPr>
            <p:cNvSpPr/>
            <p:nvPr/>
          </p:nvSpPr>
          <p:spPr>
            <a:xfrm>
              <a:off x="2888351" y="2784959"/>
              <a:ext cx="203645" cy="203645"/>
            </a:xfrm>
            <a:prstGeom prst="star5">
              <a:avLst>
                <a:gd name="adj" fmla="val 29486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3D0E1551-A3B2-4813-91A8-157091FFE4B7}"/>
                </a:ext>
              </a:extLst>
            </p:cNvPr>
            <p:cNvSpPr/>
            <p:nvPr/>
          </p:nvSpPr>
          <p:spPr>
            <a:xfrm>
              <a:off x="3178639" y="2784959"/>
              <a:ext cx="203645" cy="203645"/>
            </a:xfrm>
            <a:prstGeom prst="star5">
              <a:avLst>
                <a:gd name="adj" fmla="val 29486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52E1BEB2-9843-44DC-9B88-1503A86D1B5B}"/>
                </a:ext>
              </a:extLst>
            </p:cNvPr>
            <p:cNvSpPr/>
            <p:nvPr/>
          </p:nvSpPr>
          <p:spPr>
            <a:xfrm>
              <a:off x="3468927" y="2784959"/>
              <a:ext cx="203645" cy="203645"/>
            </a:xfrm>
            <a:prstGeom prst="star5">
              <a:avLst>
                <a:gd name="adj" fmla="val 29486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D5D62261-632B-4D1E-B524-447DE0A2E369}"/>
                </a:ext>
              </a:extLst>
            </p:cNvPr>
            <p:cNvSpPr/>
            <p:nvPr/>
          </p:nvSpPr>
          <p:spPr>
            <a:xfrm>
              <a:off x="3759215" y="2784959"/>
              <a:ext cx="203645" cy="203645"/>
            </a:xfrm>
            <a:prstGeom prst="star5">
              <a:avLst>
                <a:gd name="adj" fmla="val 29486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AEDAD47D-C5A9-4AA2-9213-BC41543ACEA9}"/>
                </a:ext>
              </a:extLst>
            </p:cNvPr>
            <p:cNvSpPr/>
            <p:nvPr/>
          </p:nvSpPr>
          <p:spPr>
            <a:xfrm>
              <a:off x="4049503" y="2784959"/>
              <a:ext cx="203645" cy="203645"/>
            </a:xfrm>
            <a:prstGeom prst="star5">
              <a:avLst>
                <a:gd name="adj" fmla="val 29486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AE4E9CC-9B40-4C3F-943B-0648D1080489}"/>
              </a:ext>
            </a:extLst>
          </p:cNvPr>
          <p:cNvSpPr/>
          <p:nvPr/>
        </p:nvSpPr>
        <p:spPr>
          <a:xfrm>
            <a:off x="6556222" y="4781062"/>
            <a:ext cx="2746946" cy="27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100" b="1" dirty="0">
                <a:solidFill>
                  <a:schemeClr val="bg1"/>
                </a:solidFill>
                <a:latin typeface="Raleway" panose="020B0503030101060003" pitchFamily="34" charset="0"/>
                <a:cs typeface="Segoe UI" panose="020B0502040204020203" pitchFamily="34" charset="0"/>
              </a:rPr>
              <a:t>Quis Nostrud</a:t>
            </a:r>
            <a:r>
              <a:rPr lang="id-ID" sz="1100" dirty="0">
                <a:solidFill>
                  <a:schemeClr val="bg1"/>
                </a:solidFill>
                <a:latin typeface="Raleway" panose="020B0503030101060003" pitchFamily="34" charset="0"/>
                <a:cs typeface="Segoe UI Light" panose="020B0502040204020203" pitchFamily="34" charset="0"/>
              </a:rPr>
              <a:t> exerci tation ullamcorper</a:t>
            </a:r>
            <a:endParaRPr lang="en-US" sz="1100" dirty="0">
              <a:solidFill>
                <a:schemeClr val="bg1"/>
              </a:solidFill>
              <a:latin typeface="Raleway" panose="020B05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333118-A2CD-4194-8E96-5A1BE9353C5D}"/>
              </a:ext>
            </a:extLst>
          </p:cNvPr>
          <p:cNvSpPr/>
          <p:nvPr/>
        </p:nvSpPr>
        <p:spPr>
          <a:xfrm>
            <a:off x="6521874" y="5044107"/>
            <a:ext cx="3333289" cy="1093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FEE1B-975B-4466-89E9-51AD1E9C8720}"/>
              </a:ext>
            </a:extLst>
          </p:cNvPr>
          <p:cNvSpPr/>
          <p:nvPr/>
        </p:nvSpPr>
        <p:spPr>
          <a:xfrm>
            <a:off x="7615666" y="799558"/>
            <a:ext cx="4053177" cy="3060991"/>
          </a:xfrm>
          <a:prstGeom prst="roundRect">
            <a:avLst>
              <a:gd name="adj" fmla="val 4431"/>
            </a:avLst>
          </a:prstGeom>
          <a:solidFill>
            <a:schemeClr val="bg1"/>
          </a:solidFill>
          <a:ln>
            <a:noFill/>
          </a:ln>
          <a:effectLst>
            <a:outerShdw blurRad="1270000" dist="889000" dir="13500000" sx="90000" sy="9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3B9C7-34F0-4148-ADCA-5F5602A1C3AC}"/>
              </a:ext>
            </a:extLst>
          </p:cNvPr>
          <p:cNvSpPr/>
          <p:nvPr/>
        </p:nvSpPr>
        <p:spPr>
          <a:xfrm>
            <a:off x="7943162" y="1928045"/>
            <a:ext cx="3070137" cy="12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86D7A-8633-4E04-AD24-0549DF093E0E}"/>
              </a:ext>
            </a:extLst>
          </p:cNvPr>
          <p:cNvSpPr txBox="1">
            <a:spLocks/>
          </p:cNvSpPr>
          <p:nvPr/>
        </p:nvSpPr>
        <p:spPr>
          <a:xfrm>
            <a:off x="8474243" y="1319829"/>
            <a:ext cx="2803309" cy="39511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Fresh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Graduate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34DF69A1-5B14-411C-B8EF-CD2B60488B85}"/>
              </a:ext>
            </a:extLst>
          </p:cNvPr>
          <p:cNvSpPr>
            <a:spLocks noEditPoints="1"/>
          </p:cNvSpPr>
          <p:nvPr/>
        </p:nvSpPr>
        <p:spPr bwMode="auto">
          <a:xfrm>
            <a:off x="7916103" y="1271793"/>
            <a:ext cx="498095" cy="468944"/>
          </a:xfrm>
          <a:custGeom>
            <a:avLst/>
            <a:gdLst>
              <a:gd name="T0" fmla="*/ 164 w 216"/>
              <a:gd name="T1" fmla="*/ 81 h 203"/>
              <a:gd name="T2" fmla="*/ 179 w 216"/>
              <a:gd name="T3" fmla="*/ 124 h 203"/>
              <a:gd name="T4" fmla="*/ 108 w 216"/>
              <a:gd name="T5" fmla="*/ 195 h 203"/>
              <a:gd name="T6" fmla="*/ 37 w 216"/>
              <a:gd name="T7" fmla="*/ 124 h 203"/>
              <a:gd name="T8" fmla="*/ 52 w 216"/>
              <a:gd name="T9" fmla="*/ 81 h 203"/>
              <a:gd name="T10" fmla="*/ 46 w 216"/>
              <a:gd name="T11" fmla="*/ 77 h 203"/>
              <a:gd name="T12" fmla="*/ 29 w 216"/>
              <a:gd name="T13" fmla="*/ 124 h 203"/>
              <a:gd name="T14" fmla="*/ 108 w 216"/>
              <a:gd name="T15" fmla="*/ 203 h 203"/>
              <a:gd name="T16" fmla="*/ 187 w 216"/>
              <a:gd name="T17" fmla="*/ 124 h 203"/>
              <a:gd name="T18" fmla="*/ 171 w 216"/>
              <a:gd name="T19" fmla="*/ 77 h 203"/>
              <a:gd name="T20" fmla="*/ 164 w 216"/>
              <a:gd name="T21" fmla="*/ 81 h 203"/>
              <a:gd name="T22" fmla="*/ 215 w 216"/>
              <a:gd name="T23" fmla="*/ 44 h 203"/>
              <a:gd name="T24" fmla="*/ 216 w 216"/>
              <a:gd name="T25" fmla="*/ 39 h 203"/>
              <a:gd name="T26" fmla="*/ 108 w 216"/>
              <a:gd name="T27" fmla="*/ 0 h 203"/>
              <a:gd name="T28" fmla="*/ 0 w 216"/>
              <a:gd name="T29" fmla="*/ 39 h 203"/>
              <a:gd name="T30" fmla="*/ 108 w 216"/>
              <a:gd name="T31" fmla="*/ 78 h 203"/>
              <a:gd name="T32" fmla="*/ 208 w 216"/>
              <a:gd name="T33" fmla="*/ 54 h 203"/>
              <a:gd name="T34" fmla="*/ 208 w 216"/>
              <a:gd name="T35" fmla="*/ 119 h 203"/>
              <a:gd name="T36" fmla="*/ 216 w 216"/>
              <a:gd name="T37" fmla="*/ 119 h 203"/>
              <a:gd name="T38" fmla="*/ 216 w 216"/>
              <a:gd name="T39" fmla="*/ 47 h 203"/>
              <a:gd name="T40" fmla="*/ 214 w 216"/>
              <a:gd name="T41" fmla="*/ 47 h 203"/>
              <a:gd name="T42" fmla="*/ 215 w 216"/>
              <a:gd name="T43" fmla="*/ 44 h 203"/>
              <a:gd name="T44" fmla="*/ 208 w 216"/>
              <a:gd name="T45" fmla="*/ 42 h 203"/>
              <a:gd name="T46" fmla="*/ 108 w 216"/>
              <a:gd name="T47" fmla="*/ 70 h 203"/>
              <a:gd name="T48" fmla="*/ 8 w 216"/>
              <a:gd name="T49" fmla="*/ 39 h 203"/>
              <a:gd name="T50" fmla="*/ 108 w 216"/>
              <a:gd name="T51" fmla="*/ 8 h 203"/>
              <a:gd name="T52" fmla="*/ 208 w 216"/>
              <a:gd name="T53" fmla="*/ 39 h 203"/>
              <a:gd name="T54" fmla="*/ 208 w 216"/>
              <a:gd name="T55" fmla="*/ 42 h 203"/>
              <a:gd name="T56" fmla="*/ 76 w 216"/>
              <a:gd name="T57" fmla="*/ 107 h 203"/>
              <a:gd name="T58" fmla="*/ 92 w 216"/>
              <a:gd name="T59" fmla="*/ 123 h 203"/>
              <a:gd name="T60" fmla="*/ 100 w 216"/>
              <a:gd name="T61" fmla="*/ 123 h 203"/>
              <a:gd name="T62" fmla="*/ 76 w 216"/>
              <a:gd name="T63" fmla="*/ 99 h 203"/>
              <a:gd name="T64" fmla="*/ 52 w 216"/>
              <a:gd name="T65" fmla="*/ 123 h 203"/>
              <a:gd name="T66" fmla="*/ 60 w 216"/>
              <a:gd name="T67" fmla="*/ 123 h 203"/>
              <a:gd name="T68" fmla="*/ 76 w 216"/>
              <a:gd name="T69" fmla="*/ 107 h 203"/>
              <a:gd name="T70" fmla="*/ 140 w 216"/>
              <a:gd name="T71" fmla="*/ 107 h 203"/>
              <a:gd name="T72" fmla="*/ 156 w 216"/>
              <a:gd name="T73" fmla="*/ 123 h 203"/>
              <a:gd name="T74" fmla="*/ 164 w 216"/>
              <a:gd name="T75" fmla="*/ 123 h 203"/>
              <a:gd name="T76" fmla="*/ 140 w 216"/>
              <a:gd name="T77" fmla="*/ 99 h 203"/>
              <a:gd name="T78" fmla="*/ 116 w 216"/>
              <a:gd name="T79" fmla="*/ 123 h 203"/>
              <a:gd name="T80" fmla="*/ 124 w 216"/>
              <a:gd name="T81" fmla="*/ 123 h 203"/>
              <a:gd name="T82" fmla="*/ 140 w 216"/>
              <a:gd name="T83" fmla="*/ 107 h 203"/>
              <a:gd name="T84" fmla="*/ 112 w 216"/>
              <a:gd name="T85" fmla="*/ 131 h 203"/>
              <a:gd name="T86" fmla="*/ 104 w 216"/>
              <a:gd name="T87" fmla="*/ 131 h 203"/>
              <a:gd name="T88" fmla="*/ 104 w 216"/>
              <a:gd name="T89" fmla="*/ 151 h 203"/>
              <a:gd name="T90" fmla="*/ 112 w 216"/>
              <a:gd name="T91" fmla="*/ 151 h 203"/>
              <a:gd name="T92" fmla="*/ 112 w 216"/>
              <a:gd name="T93" fmla="*/ 13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6" h="203">
                <a:moveTo>
                  <a:pt x="164" y="81"/>
                </a:moveTo>
                <a:cubicBezTo>
                  <a:pt x="174" y="94"/>
                  <a:pt x="179" y="109"/>
                  <a:pt x="179" y="124"/>
                </a:cubicBezTo>
                <a:cubicBezTo>
                  <a:pt x="179" y="163"/>
                  <a:pt x="147" y="195"/>
                  <a:pt x="108" y="195"/>
                </a:cubicBezTo>
                <a:cubicBezTo>
                  <a:pt x="69" y="195"/>
                  <a:pt x="37" y="163"/>
                  <a:pt x="37" y="124"/>
                </a:cubicBezTo>
                <a:cubicBezTo>
                  <a:pt x="37" y="109"/>
                  <a:pt x="42" y="94"/>
                  <a:pt x="52" y="81"/>
                </a:cubicBezTo>
                <a:cubicBezTo>
                  <a:pt x="46" y="77"/>
                  <a:pt x="46" y="77"/>
                  <a:pt x="46" y="77"/>
                </a:cubicBezTo>
                <a:cubicBezTo>
                  <a:pt x="35" y="90"/>
                  <a:pt x="29" y="107"/>
                  <a:pt x="29" y="124"/>
                </a:cubicBezTo>
                <a:cubicBezTo>
                  <a:pt x="29" y="168"/>
                  <a:pt x="65" y="203"/>
                  <a:pt x="108" y="203"/>
                </a:cubicBezTo>
                <a:cubicBezTo>
                  <a:pt x="151" y="203"/>
                  <a:pt x="187" y="168"/>
                  <a:pt x="187" y="124"/>
                </a:cubicBezTo>
                <a:cubicBezTo>
                  <a:pt x="187" y="107"/>
                  <a:pt x="181" y="90"/>
                  <a:pt x="171" y="77"/>
                </a:cubicBezTo>
                <a:lnTo>
                  <a:pt x="164" y="81"/>
                </a:lnTo>
                <a:close/>
                <a:moveTo>
                  <a:pt x="215" y="44"/>
                </a:moveTo>
                <a:cubicBezTo>
                  <a:pt x="216" y="43"/>
                  <a:pt x="216" y="41"/>
                  <a:pt x="216" y="39"/>
                </a:cubicBezTo>
                <a:cubicBezTo>
                  <a:pt x="216" y="14"/>
                  <a:pt x="160" y="0"/>
                  <a:pt x="108" y="0"/>
                </a:cubicBezTo>
                <a:cubicBezTo>
                  <a:pt x="56" y="0"/>
                  <a:pt x="0" y="14"/>
                  <a:pt x="0" y="39"/>
                </a:cubicBezTo>
                <a:cubicBezTo>
                  <a:pt x="0" y="64"/>
                  <a:pt x="56" y="78"/>
                  <a:pt x="108" y="78"/>
                </a:cubicBezTo>
                <a:cubicBezTo>
                  <a:pt x="154" y="78"/>
                  <a:pt x="192" y="68"/>
                  <a:pt x="208" y="54"/>
                </a:cubicBezTo>
                <a:cubicBezTo>
                  <a:pt x="208" y="119"/>
                  <a:pt x="208" y="119"/>
                  <a:pt x="208" y="119"/>
                </a:cubicBezTo>
                <a:cubicBezTo>
                  <a:pt x="216" y="119"/>
                  <a:pt x="216" y="119"/>
                  <a:pt x="216" y="119"/>
                </a:cubicBezTo>
                <a:cubicBezTo>
                  <a:pt x="216" y="47"/>
                  <a:pt x="216" y="47"/>
                  <a:pt x="216" y="47"/>
                </a:cubicBezTo>
                <a:cubicBezTo>
                  <a:pt x="214" y="47"/>
                  <a:pt x="214" y="47"/>
                  <a:pt x="214" y="47"/>
                </a:cubicBezTo>
                <a:cubicBezTo>
                  <a:pt x="214" y="46"/>
                  <a:pt x="215" y="45"/>
                  <a:pt x="215" y="44"/>
                </a:cubicBezTo>
                <a:close/>
                <a:moveTo>
                  <a:pt x="208" y="42"/>
                </a:moveTo>
                <a:cubicBezTo>
                  <a:pt x="203" y="55"/>
                  <a:pt x="164" y="70"/>
                  <a:pt x="108" y="70"/>
                </a:cubicBezTo>
                <a:cubicBezTo>
                  <a:pt x="49" y="70"/>
                  <a:pt x="8" y="54"/>
                  <a:pt x="8" y="39"/>
                </a:cubicBezTo>
                <a:cubicBezTo>
                  <a:pt x="8" y="25"/>
                  <a:pt x="49" y="8"/>
                  <a:pt x="108" y="8"/>
                </a:cubicBezTo>
                <a:cubicBezTo>
                  <a:pt x="167" y="8"/>
                  <a:pt x="208" y="25"/>
                  <a:pt x="208" y="39"/>
                </a:cubicBezTo>
                <a:cubicBezTo>
                  <a:pt x="208" y="40"/>
                  <a:pt x="208" y="41"/>
                  <a:pt x="208" y="42"/>
                </a:cubicBezTo>
                <a:close/>
                <a:moveTo>
                  <a:pt x="76" y="107"/>
                </a:moveTo>
                <a:cubicBezTo>
                  <a:pt x="85" y="107"/>
                  <a:pt x="92" y="111"/>
                  <a:pt x="92" y="12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0" y="107"/>
                  <a:pt x="89" y="99"/>
                  <a:pt x="76" y="99"/>
                </a:cubicBezTo>
                <a:cubicBezTo>
                  <a:pt x="63" y="99"/>
                  <a:pt x="52" y="107"/>
                  <a:pt x="52" y="123"/>
                </a:cubicBezTo>
                <a:cubicBezTo>
                  <a:pt x="60" y="123"/>
                  <a:pt x="60" y="123"/>
                  <a:pt x="60" y="123"/>
                </a:cubicBezTo>
                <a:cubicBezTo>
                  <a:pt x="60" y="111"/>
                  <a:pt x="67" y="107"/>
                  <a:pt x="76" y="107"/>
                </a:cubicBezTo>
                <a:close/>
                <a:moveTo>
                  <a:pt x="140" y="107"/>
                </a:moveTo>
                <a:cubicBezTo>
                  <a:pt x="149" y="107"/>
                  <a:pt x="156" y="111"/>
                  <a:pt x="156" y="123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107"/>
                  <a:pt x="153" y="99"/>
                  <a:pt x="140" y="99"/>
                </a:cubicBezTo>
                <a:cubicBezTo>
                  <a:pt x="127" y="99"/>
                  <a:pt x="116" y="107"/>
                  <a:pt x="116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4" y="111"/>
                  <a:pt x="131" y="107"/>
                  <a:pt x="140" y="107"/>
                </a:cubicBezTo>
                <a:close/>
                <a:moveTo>
                  <a:pt x="112" y="131"/>
                </a:moveTo>
                <a:cubicBezTo>
                  <a:pt x="104" y="131"/>
                  <a:pt x="104" y="131"/>
                  <a:pt x="104" y="131"/>
                </a:cubicBezTo>
                <a:cubicBezTo>
                  <a:pt x="104" y="151"/>
                  <a:pt x="104" y="151"/>
                  <a:pt x="104" y="151"/>
                </a:cubicBezTo>
                <a:cubicBezTo>
                  <a:pt x="112" y="151"/>
                  <a:pt x="112" y="151"/>
                  <a:pt x="112" y="151"/>
                </a:cubicBezTo>
                <a:lnTo>
                  <a:pt x="112" y="13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ABA02E-3E2D-4CEA-B396-707671995220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A6E5AA-A3CC-4F94-91AA-FBE450024153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9A16F47-41E4-422A-AD5A-002B491FDFC3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C5989B1-E374-42EA-8886-F789E62D28D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37" name="Freeform 597">
                  <a:extLst>
                    <a:ext uri="{FF2B5EF4-FFF2-40B4-BE49-F238E27FC236}">
                      <a16:creationId xmlns:a16="http://schemas.microsoft.com/office/drawing/2014/main" id="{028E39A1-1F83-4D81-8463-2B6F560376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Freeform 600">
                  <a:extLst>
                    <a:ext uri="{FF2B5EF4-FFF2-40B4-BE49-F238E27FC236}">
                      <a16:creationId xmlns:a16="http://schemas.microsoft.com/office/drawing/2014/main" id="{70CA96F6-7BCE-43FF-B1DE-0B44D2080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Freeform 604">
                  <a:extLst>
                    <a:ext uri="{FF2B5EF4-FFF2-40B4-BE49-F238E27FC236}">
                      <a16:creationId xmlns:a16="http://schemas.microsoft.com/office/drawing/2014/main" id="{B69E8686-6F1A-4BC0-B480-AEDDA3A19D4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961607C-20A1-4905-8D1E-9EA9CFEF3420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34" name="Freeform 598">
                  <a:extLst>
                    <a:ext uri="{FF2B5EF4-FFF2-40B4-BE49-F238E27FC236}">
                      <a16:creationId xmlns:a16="http://schemas.microsoft.com/office/drawing/2014/main" id="{F8D55B1D-2523-4AEE-9FDD-84840DE04C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Freeform 601">
                  <a:extLst>
                    <a:ext uri="{FF2B5EF4-FFF2-40B4-BE49-F238E27FC236}">
                      <a16:creationId xmlns:a16="http://schemas.microsoft.com/office/drawing/2014/main" id="{CB652A0D-2743-4E73-B707-8407E2A047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Freeform 605">
                  <a:extLst>
                    <a:ext uri="{FF2B5EF4-FFF2-40B4-BE49-F238E27FC236}">
                      <a16:creationId xmlns:a16="http://schemas.microsoft.com/office/drawing/2014/main" id="{FC3DE79C-7D2C-43D3-B894-7CE9CF8460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734582-D1EA-4ADE-A936-B5EDE6CE58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1"/>
            <a:ext cx="3155800" cy="142794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College Students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590236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3902967" y="1285310"/>
            <a:ext cx="3001159" cy="1170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\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C0A024-902F-4CA3-BA2A-BB33682D2301}"/>
              </a:ext>
            </a:extLst>
          </p:cNvPr>
          <p:cNvSpPr/>
          <p:nvPr/>
        </p:nvSpPr>
        <p:spPr>
          <a:xfrm>
            <a:off x="983849" y="3720953"/>
            <a:ext cx="5625295" cy="1143000"/>
          </a:xfrm>
          <a:prstGeom prst="roundRect">
            <a:avLst>
              <a:gd name="adj" fmla="val 4445"/>
            </a:avLst>
          </a:prstGeom>
          <a:ln>
            <a:noFill/>
          </a:ln>
          <a:effectLst>
            <a:outerShdw blurRad="1270000" dist="431800" dir="5400000" sx="74000" sy="7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9CF02E-6519-42A2-A79B-AAC1C02CF18E}"/>
              </a:ext>
            </a:extLst>
          </p:cNvPr>
          <p:cNvSpPr/>
          <p:nvPr/>
        </p:nvSpPr>
        <p:spPr>
          <a:xfrm>
            <a:off x="983849" y="5059894"/>
            <a:ext cx="5625294" cy="1143000"/>
          </a:xfrm>
          <a:prstGeom prst="roundRect">
            <a:avLst>
              <a:gd name="adj" fmla="val 4445"/>
            </a:avLst>
          </a:prstGeom>
          <a:solidFill>
            <a:schemeClr val="bg1"/>
          </a:solidFill>
          <a:ln>
            <a:noFill/>
          </a:ln>
          <a:effectLst>
            <a:outerShdw blurRad="1270000" dist="431800" dir="5400000" sx="74000" sy="7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507357-0369-4F10-AC0F-0515B7F223E5}"/>
              </a:ext>
            </a:extLst>
          </p:cNvPr>
          <p:cNvCxnSpPr/>
          <p:nvPr/>
        </p:nvCxnSpPr>
        <p:spPr>
          <a:xfrm>
            <a:off x="993663" y="3452767"/>
            <a:ext cx="22207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BB7B42-F76C-469A-B162-CF025D6A5484}"/>
              </a:ext>
            </a:extLst>
          </p:cNvPr>
          <p:cNvSpPr/>
          <p:nvPr/>
        </p:nvSpPr>
        <p:spPr>
          <a:xfrm>
            <a:off x="1215740" y="3305098"/>
            <a:ext cx="2007507" cy="29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Gender Classification</a:t>
            </a:r>
          </a:p>
        </p:txBody>
      </p:sp>
      <p:grpSp>
        <p:nvGrpSpPr>
          <p:cNvPr id="17" name="Gruppieren 570">
            <a:extLst>
              <a:ext uri="{FF2B5EF4-FFF2-40B4-BE49-F238E27FC236}">
                <a16:creationId xmlns:a16="http://schemas.microsoft.com/office/drawing/2014/main" id="{7C623CCB-F08E-49D6-AB61-9C31501737C3}"/>
              </a:ext>
            </a:extLst>
          </p:cNvPr>
          <p:cNvGrpSpPr/>
          <p:nvPr/>
        </p:nvGrpSpPr>
        <p:grpSpPr>
          <a:xfrm>
            <a:off x="1240097" y="5298018"/>
            <a:ext cx="395288" cy="409576"/>
            <a:chOff x="2524918" y="5060949"/>
            <a:chExt cx="395288" cy="4095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398">
              <a:extLst>
                <a:ext uri="{FF2B5EF4-FFF2-40B4-BE49-F238E27FC236}">
                  <a16:creationId xmlns:a16="http://schemas.microsoft.com/office/drawing/2014/main" id="{B55E3307-AA93-4BDD-9B39-4B6A827B1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9531" y="5060949"/>
              <a:ext cx="246063" cy="273050"/>
            </a:xfrm>
            <a:custGeom>
              <a:avLst/>
              <a:gdLst>
                <a:gd name="T0" fmla="*/ 72 w 144"/>
                <a:gd name="T1" fmla="*/ 160 h 160"/>
                <a:gd name="T2" fmla="*/ 0 w 144"/>
                <a:gd name="T3" fmla="*/ 145 h 160"/>
                <a:gd name="T4" fmla="*/ 0 w 144"/>
                <a:gd name="T5" fmla="*/ 144 h 160"/>
                <a:gd name="T6" fmla="*/ 0 w 144"/>
                <a:gd name="T7" fmla="*/ 143 h 160"/>
                <a:gd name="T8" fmla="*/ 8 w 144"/>
                <a:gd name="T9" fmla="*/ 102 h 160"/>
                <a:gd name="T10" fmla="*/ 8 w 144"/>
                <a:gd name="T11" fmla="*/ 64 h 160"/>
                <a:gd name="T12" fmla="*/ 71 w 144"/>
                <a:gd name="T13" fmla="*/ 0 h 160"/>
                <a:gd name="T14" fmla="*/ 72 w 144"/>
                <a:gd name="T15" fmla="*/ 0 h 160"/>
                <a:gd name="T16" fmla="*/ 73 w 144"/>
                <a:gd name="T17" fmla="*/ 0 h 160"/>
                <a:gd name="T18" fmla="*/ 136 w 144"/>
                <a:gd name="T19" fmla="*/ 64 h 160"/>
                <a:gd name="T20" fmla="*/ 136 w 144"/>
                <a:gd name="T21" fmla="*/ 102 h 160"/>
                <a:gd name="T22" fmla="*/ 144 w 144"/>
                <a:gd name="T23" fmla="*/ 143 h 160"/>
                <a:gd name="T24" fmla="*/ 144 w 144"/>
                <a:gd name="T25" fmla="*/ 144 h 160"/>
                <a:gd name="T26" fmla="*/ 144 w 144"/>
                <a:gd name="T27" fmla="*/ 145 h 160"/>
                <a:gd name="T28" fmla="*/ 72 w 144"/>
                <a:gd name="T29" fmla="*/ 160 h 160"/>
                <a:gd name="T30" fmla="*/ 9 w 144"/>
                <a:gd name="T31" fmla="*/ 143 h 160"/>
                <a:gd name="T32" fmla="*/ 72 w 144"/>
                <a:gd name="T33" fmla="*/ 152 h 160"/>
                <a:gd name="T34" fmla="*/ 135 w 144"/>
                <a:gd name="T35" fmla="*/ 143 h 160"/>
                <a:gd name="T36" fmla="*/ 128 w 144"/>
                <a:gd name="T37" fmla="*/ 102 h 160"/>
                <a:gd name="T38" fmla="*/ 128 w 144"/>
                <a:gd name="T39" fmla="*/ 64 h 160"/>
                <a:gd name="T40" fmla="*/ 73 w 144"/>
                <a:gd name="T41" fmla="*/ 8 h 160"/>
                <a:gd name="T42" fmla="*/ 72 w 144"/>
                <a:gd name="T43" fmla="*/ 8 h 160"/>
                <a:gd name="T44" fmla="*/ 71 w 144"/>
                <a:gd name="T45" fmla="*/ 8 h 160"/>
                <a:gd name="T46" fmla="*/ 16 w 144"/>
                <a:gd name="T47" fmla="*/ 64 h 160"/>
                <a:gd name="T48" fmla="*/ 16 w 144"/>
                <a:gd name="T49" fmla="*/ 102 h 160"/>
                <a:gd name="T50" fmla="*/ 9 w 144"/>
                <a:gd name="T51" fmla="*/ 14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60">
                  <a:moveTo>
                    <a:pt x="72" y="160"/>
                  </a:moveTo>
                  <a:cubicBezTo>
                    <a:pt x="10" y="160"/>
                    <a:pt x="1" y="149"/>
                    <a:pt x="0" y="14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" y="130"/>
                    <a:pt x="8" y="116"/>
                    <a:pt x="8" y="102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2"/>
                    <a:pt x="65" y="0"/>
                    <a:pt x="7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3" y="0"/>
                  </a:cubicBezTo>
                  <a:cubicBezTo>
                    <a:pt x="79" y="0"/>
                    <a:pt x="136" y="2"/>
                    <a:pt x="136" y="64"/>
                  </a:cubicBezTo>
                  <a:cubicBezTo>
                    <a:pt x="136" y="102"/>
                    <a:pt x="136" y="102"/>
                    <a:pt x="136" y="102"/>
                  </a:cubicBezTo>
                  <a:cubicBezTo>
                    <a:pt x="136" y="116"/>
                    <a:pt x="139" y="130"/>
                    <a:pt x="144" y="143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43" y="149"/>
                    <a:pt x="134" y="160"/>
                    <a:pt x="72" y="160"/>
                  </a:cubicBezTo>
                  <a:close/>
                  <a:moveTo>
                    <a:pt x="9" y="143"/>
                  </a:moveTo>
                  <a:cubicBezTo>
                    <a:pt x="12" y="146"/>
                    <a:pt x="25" y="152"/>
                    <a:pt x="72" y="152"/>
                  </a:cubicBezTo>
                  <a:cubicBezTo>
                    <a:pt x="119" y="152"/>
                    <a:pt x="132" y="146"/>
                    <a:pt x="135" y="143"/>
                  </a:cubicBezTo>
                  <a:cubicBezTo>
                    <a:pt x="130" y="130"/>
                    <a:pt x="128" y="116"/>
                    <a:pt x="128" y="102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8" y="11"/>
                    <a:pt x="82" y="8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2" y="8"/>
                    <a:pt x="16" y="11"/>
                    <a:pt x="16" y="64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16"/>
                    <a:pt x="14" y="130"/>
                    <a:pt x="9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399">
              <a:extLst>
                <a:ext uri="{FF2B5EF4-FFF2-40B4-BE49-F238E27FC236}">
                  <a16:creationId xmlns:a16="http://schemas.microsoft.com/office/drawing/2014/main" id="{06FFD318-62A6-44F6-BAED-918BBD7CD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4918" y="5319712"/>
              <a:ext cx="395288" cy="150813"/>
            </a:xfrm>
            <a:custGeom>
              <a:avLst/>
              <a:gdLst>
                <a:gd name="T0" fmla="*/ 232 w 232"/>
                <a:gd name="T1" fmla="*/ 88 h 88"/>
                <a:gd name="T2" fmla="*/ 0 w 232"/>
                <a:gd name="T3" fmla="*/ 88 h 88"/>
                <a:gd name="T4" fmla="*/ 0 w 232"/>
                <a:gd name="T5" fmla="*/ 84 h 88"/>
                <a:gd name="T6" fmla="*/ 34 w 232"/>
                <a:gd name="T7" fmla="*/ 40 h 88"/>
                <a:gd name="T8" fmla="*/ 46 w 232"/>
                <a:gd name="T9" fmla="*/ 35 h 88"/>
                <a:gd name="T10" fmla="*/ 80 w 232"/>
                <a:gd name="T11" fmla="*/ 2 h 88"/>
                <a:gd name="T12" fmla="*/ 82 w 232"/>
                <a:gd name="T13" fmla="*/ 0 h 88"/>
                <a:gd name="T14" fmla="*/ 150 w 232"/>
                <a:gd name="T15" fmla="*/ 0 h 88"/>
                <a:gd name="T16" fmla="*/ 152 w 232"/>
                <a:gd name="T17" fmla="*/ 2 h 88"/>
                <a:gd name="T18" fmla="*/ 186 w 232"/>
                <a:gd name="T19" fmla="*/ 35 h 88"/>
                <a:gd name="T20" fmla="*/ 198 w 232"/>
                <a:gd name="T21" fmla="*/ 40 h 88"/>
                <a:gd name="T22" fmla="*/ 232 w 232"/>
                <a:gd name="T23" fmla="*/ 84 h 88"/>
                <a:gd name="T24" fmla="*/ 232 w 232"/>
                <a:gd name="T25" fmla="*/ 88 h 88"/>
                <a:gd name="T26" fmla="*/ 8 w 232"/>
                <a:gd name="T27" fmla="*/ 80 h 88"/>
                <a:gd name="T28" fmla="*/ 224 w 232"/>
                <a:gd name="T29" fmla="*/ 80 h 88"/>
                <a:gd name="T30" fmla="*/ 194 w 232"/>
                <a:gd name="T31" fmla="*/ 48 h 88"/>
                <a:gd name="T32" fmla="*/ 183 w 232"/>
                <a:gd name="T33" fmla="*/ 43 h 88"/>
                <a:gd name="T34" fmla="*/ 146 w 232"/>
                <a:gd name="T35" fmla="*/ 8 h 88"/>
                <a:gd name="T36" fmla="*/ 86 w 232"/>
                <a:gd name="T37" fmla="*/ 8 h 88"/>
                <a:gd name="T38" fmla="*/ 49 w 232"/>
                <a:gd name="T39" fmla="*/ 43 h 88"/>
                <a:gd name="T40" fmla="*/ 38 w 232"/>
                <a:gd name="T41" fmla="*/ 48 h 88"/>
                <a:gd name="T42" fmla="*/ 8 w 232"/>
                <a:gd name="T43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2" h="88">
                  <a:moveTo>
                    <a:pt x="232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56"/>
                    <a:pt x="33" y="41"/>
                    <a:pt x="34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61" y="29"/>
                    <a:pt x="73" y="17"/>
                    <a:pt x="80" y="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9" y="17"/>
                    <a:pt x="171" y="29"/>
                    <a:pt x="186" y="35"/>
                  </a:cubicBezTo>
                  <a:cubicBezTo>
                    <a:pt x="198" y="40"/>
                    <a:pt x="198" y="40"/>
                    <a:pt x="198" y="40"/>
                  </a:cubicBezTo>
                  <a:cubicBezTo>
                    <a:pt x="199" y="41"/>
                    <a:pt x="232" y="56"/>
                    <a:pt x="232" y="84"/>
                  </a:cubicBezTo>
                  <a:lnTo>
                    <a:pt x="232" y="88"/>
                  </a:lnTo>
                  <a:close/>
                  <a:moveTo>
                    <a:pt x="8" y="80"/>
                  </a:moveTo>
                  <a:cubicBezTo>
                    <a:pt x="224" y="80"/>
                    <a:pt x="224" y="80"/>
                    <a:pt x="224" y="80"/>
                  </a:cubicBezTo>
                  <a:cubicBezTo>
                    <a:pt x="221" y="59"/>
                    <a:pt x="195" y="48"/>
                    <a:pt x="194" y="48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67" y="35"/>
                    <a:pt x="154" y="23"/>
                    <a:pt x="14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8" y="23"/>
                    <a:pt x="65" y="35"/>
                    <a:pt x="49" y="4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11" y="59"/>
                    <a:pt x="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400">
              <a:extLst>
                <a:ext uri="{FF2B5EF4-FFF2-40B4-BE49-F238E27FC236}">
                  <a16:creationId xmlns:a16="http://schemas.microsoft.com/office/drawing/2014/main" id="{D6AE152D-2EE7-43DB-BDAE-02F5315E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168" y="5129212"/>
              <a:ext cx="206375" cy="74613"/>
            </a:xfrm>
            <a:custGeom>
              <a:avLst/>
              <a:gdLst>
                <a:gd name="T0" fmla="*/ 5 w 121"/>
                <a:gd name="T1" fmla="*/ 44 h 44"/>
                <a:gd name="T2" fmla="*/ 0 w 121"/>
                <a:gd name="T3" fmla="*/ 44 h 44"/>
                <a:gd name="T4" fmla="*/ 0 w 121"/>
                <a:gd name="T5" fmla="*/ 36 h 44"/>
                <a:gd name="T6" fmla="*/ 85 w 121"/>
                <a:gd name="T7" fmla="*/ 1 h 44"/>
                <a:gd name="T8" fmla="*/ 90 w 121"/>
                <a:gd name="T9" fmla="*/ 0 h 44"/>
                <a:gd name="T10" fmla="*/ 92 w 121"/>
                <a:gd name="T11" fmla="*/ 4 h 44"/>
                <a:gd name="T12" fmla="*/ 121 w 121"/>
                <a:gd name="T13" fmla="*/ 36 h 44"/>
                <a:gd name="T14" fmla="*/ 119 w 121"/>
                <a:gd name="T15" fmla="*/ 44 h 44"/>
                <a:gd name="T16" fmla="*/ 85 w 121"/>
                <a:gd name="T17" fmla="*/ 12 h 44"/>
                <a:gd name="T18" fmla="*/ 5 w 121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44">
                  <a:moveTo>
                    <a:pt x="5" y="44"/>
                  </a:moveTo>
                  <a:cubicBezTo>
                    <a:pt x="4" y="44"/>
                    <a:pt x="2" y="44"/>
                    <a:pt x="0" y="4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0" y="39"/>
                    <a:pt x="85" y="1"/>
                    <a:pt x="85" y="1"/>
                  </a:cubicBezTo>
                  <a:cubicBezTo>
                    <a:pt x="87" y="0"/>
                    <a:pt x="88" y="0"/>
                    <a:pt x="90" y="0"/>
                  </a:cubicBezTo>
                  <a:cubicBezTo>
                    <a:pt x="91" y="1"/>
                    <a:pt x="92" y="2"/>
                    <a:pt x="92" y="4"/>
                  </a:cubicBezTo>
                  <a:cubicBezTo>
                    <a:pt x="93" y="32"/>
                    <a:pt x="119" y="36"/>
                    <a:pt x="121" y="36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9" y="44"/>
                    <a:pt x="90" y="40"/>
                    <a:pt x="85" y="12"/>
                  </a:cubicBezTo>
                  <a:cubicBezTo>
                    <a:pt x="72" y="22"/>
                    <a:pt x="39" y="44"/>
                    <a:pt x="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571">
            <a:extLst>
              <a:ext uri="{FF2B5EF4-FFF2-40B4-BE49-F238E27FC236}">
                <a16:creationId xmlns:a16="http://schemas.microsoft.com/office/drawing/2014/main" id="{6B72BF79-EE4A-458B-88C3-9B871934F499}"/>
              </a:ext>
            </a:extLst>
          </p:cNvPr>
          <p:cNvGrpSpPr/>
          <p:nvPr/>
        </p:nvGrpSpPr>
        <p:grpSpPr>
          <a:xfrm>
            <a:off x="1274229" y="3895487"/>
            <a:ext cx="327025" cy="381000"/>
            <a:chOff x="2545555" y="5675312"/>
            <a:chExt cx="327025" cy="381000"/>
          </a:xfrm>
          <a:solidFill>
            <a:schemeClr val="bg1"/>
          </a:solidFill>
        </p:grpSpPr>
        <p:sp>
          <p:nvSpPr>
            <p:cNvPr id="22" name="Freeform 460">
              <a:extLst>
                <a:ext uri="{FF2B5EF4-FFF2-40B4-BE49-F238E27FC236}">
                  <a16:creationId xmlns:a16="http://schemas.microsoft.com/office/drawing/2014/main" id="{8DD73489-6678-4C20-B3C6-9121FAEBF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105" y="5735637"/>
              <a:ext cx="165100" cy="61913"/>
            </a:xfrm>
            <a:custGeom>
              <a:avLst/>
              <a:gdLst>
                <a:gd name="T0" fmla="*/ 7 w 97"/>
                <a:gd name="T1" fmla="*/ 36 h 36"/>
                <a:gd name="T2" fmla="*/ 0 w 97"/>
                <a:gd name="T3" fmla="*/ 36 h 36"/>
                <a:gd name="T4" fmla="*/ 0 w 97"/>
                <a:gd name="T5" fmla="*/ 28 h 36"/>
                <a:gd name="T6" fmla="*/ 69 w 97"/>
                <a:gd name="T7" fmla="*/ 1 h 36"/>
                <a:gd name="T8" fmla="*/ 73 w 97"/>
                <a:gd name="T9" fmla="*/ 0 h 36"/>
                <a:gd name="T10" fmla="*/ 76 w 97"/>
                <a:gd name="T11" fmla="*/ 4 h 36"/>
                <a:gd name="T12" fmla="*/ 83 w 97"/>
                <a:gd name="T13" fmla="*/ 23 h 36"/>
                <a:gd name="T14" fmla="*/ 95 w 97"/>
                <a:gd name="T15" fmla="*/ 24 h 36"/>
                <a:gd name="T16" fmla="*/ 97 w 97"/>
                <a:gd name="T17" fmla="*/ 32 h 36"/>
                <a:gd name="T18" fmla="*/ 79 w 97"/>
                <a:gd name="T19" fmla="*/ 30 h 36"/>
                <a:gd name="T20" fmla="*/ 69 w 97"/>
                <a:gd name="T21" fmla="*/ 12 h 36"/>
                <a:gd name="T22" fmla="*/ 7 w 97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36">
                  <a:moveTo>
                    <a:pt x="7" y="36"/>
                  </a:moveTo>
                  <a:cubicBezTo>
                    <a:pt x="4" y="36"/>
                    <a:pt x="2" y="36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0" y="31"/>
                    <a:pt x="69" y="2"/>
                    <a:pt x="69" y="1"/>
                  </a:cubicBezTo>
                  <a:cubicBezTo>
                    <a:pt x="70" y="0"/>
                    <a:pt x="72" y="0"/>
                    <a:pt x="73" y="0"/>
                  </a:cubicBezTo>
                  <a:cubicBezTo>
                    <a:pt x="75" y="1"/>
                    <a:pt x="76" y="2"/>
                    <a:pt x="76" y="4"/>
                  </a:cubicBezTo>
                  <a:cubicBezTo>
                    <a:pt x="76" y="13"/>
                    <a:pt x="79" y="20"/>
                    <a:pt x="83" y="23"/>
                  </a:cubicBezTo>
                  <a:cubicBezTo>
                    <a:pt x="88" y="26"/>
                    <a:pt x="95" y="24"/>
                    <a:pt x="95" y="24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2"/>
                    <a:pt x="87" y="35"/>
                    <a:pt x="79" y="30"/>
                  </a:cubicBezTo>
                  <a:cubicBezTo>
                    <a:pt x="74" y="26"/>
                    <a:pt x="70" y="20"/>
                    <a:pt x="69" y="12"/>
                  </a:cubicBezTo>
                  <a:cubicBezTo>
                    <a:pt x="59" y="21"/>
                    <a:pt x="36" y="36"/>
                    <a:pt x="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461">
              <a:extLst>
                <a:ext uri="{FF2B5EF4-FFF2-40B4-BE49-F238E27FC236}">
                  <a16:creationId xmlns:a16="http://schemas.microsoft.com/office/drawing/2014/main" id="{ED9FB7D9-0626-4CAF-BD2D-F1EA4F9EB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4768" y="5675312"/>
              <a:ext cx="228600" cy="244475"/>
            </a:xfrm>
            <a:custGeom>
              <a:avLst/>
              <a:gdLst>
                <a:gd name="T0" fmla="*/ 72 w 134"/>
                <a:gd name="T1" fmla="*/ 144 h 144"/>
                <a:gd name="T2" fmla="*/ 62 w 134"/>
                <a:gd name="T3" fmla="*/ 144 h 144"/>
                <a:gd name="T4" fmla="*/ 15 w 134"/>
                <a:gd name="T5" fmla="*/ 106 h 144"/>
                <a:gd name="T6" fmla="*/ 13 w 134"/>
                <a:gd name="T7" fmla="*/ 105 h 144"/>
                <a:gd name="T8" fmla="*/ 0 w 134"/>
                <a:gd name="T9" fmla="*/ 87 h 144"/>
                <a:gd name="T10" fmla="*/ 13 w 134"/>
                <a:gd name="T11" fmla="*/ 69 h 144"/>
                <a:gd name="T12" fmla="*/ 14 w 134"/>
                <a:gd name="T13" fmla="*/ 67 h 144"/>
                <a:gd name="T14" fmla="*/ 14 w 134"/>
                <a:gd name="T15" fmla="*/ 53 h 144"/>
                <a:gd name="T16" fmla="*/ 40 w 134"/>
                <a:gd name="T17" fmla="*/ 7 h 144"/>
                <a:gd name="T18" fmla="*/ 67 w 134"/>
                <a:gd name="T19" fmla="*/ 0 h 144"/>
                <a:gd name="T20" fmla="*/ 120 w 134"/>
                <a:gd name="T21" fmla="*/ 53 h 144"/>
                <a:gd name="T22" fmla="*/ 120 w 134"/>
                <a:gd name="T23" fmla="*/ 67 h 144"/>
                <a:gd name="T24" fmla="*/ 121 w 134"/>
                <a:gd name="T25" fmla="*/ 69 h 144"/>
                <a:gd name="T26" fmla="*/ 134 w 134"/>
                <a:gd name="T27" fmla="*/ 87 h 144"/>
                <a:gd name="T28" fmla="*/ 121 w 134"/>
                <a:gd name="T29" fmla="*/ 105 h 144"/>
                <a:gd name="T30" fmla="*/ 119 w 134"/>
                <a:gd name="T31" fmla="*/ 106 h 144"/>
                <a:gd name="T32" fmla="*/ 72 w 134"/>
                <a:gd name="T33" fmla="*/ 144 h 144"/>
                <a:gd name="T34" fmla="*/ 67 w 134"/>
                <a:gd name="T35" fmla="*/ 8 h 144"/>
                <a:gd name="T36" fmla="*/ 44 w 134"/>
                <a:gd name="T37" fmla="*/ 14 h 144"/>
                <a:gd name="T38" fmla="*/ 22 w 134"/>
                <a:gd name="T39" fmla="*/ 53 h 144"/>
                <a:gd name="T40" fmla="*/ 22 w 134"/>
                <a:gd name="T41" fmla="*/ 67 h 144"/>
                <a:gd name="T42" fmla="*/ 16 w 134"/>
                <a:gd name="T43" fmla="*/ 77 h 144"/>
                <a:gd name="T44" fmla="*/ 8 w 134"/>
                <a:gd name="T45" fmla="*/ 87 h 144"/>
                <a:gd name="T46" fmla="*/ 15 w 134"/>
                <a:gd name="T47" fmla="*/ 97 h 144"/>
                <a:gd name="T48" fmla="*/ 23 w 134"/>
                <a:gd name="T49" fmla="*/ 105 h 144"/>
                <a:gd name="T50" fmla="*/ 62 w 134"/>
                <a:gd name="T51" fmla="*/ 136 h 144"/>
                <a:gd name="T52" fmla="*/ 72 w 134"/>
                <a:gd name="T53" fmla="*/ 136 h 144"/>
                <a:gd name="T54" fmla="*/ 111 w 134"/>
                <a:gd name="T55" fmla="*/ 105 h 144"/>
                <a:gd name="T56" fmla="*/ 119 w 134"/>
                <a:gd name="T57" fmla="*/ 97 h 144"/>
                <a:gd name="T58" fmla="*/ 126 w 134"/>
                <a:gd name="T59" fmla="*/ 86 h 144"/>
                <a:gd name="T60" fmla="*/ 118 w 134"/>
                <a:gd name="T61" fmla="*/ 77 h 144"/>
                <a:gd name="T62" fmla="*/ 112 w 134"/>
                <a:gd name="T63" fmla="*/ 67 h 144"/>
                <a:gd name="T64" fmla="*/ 112 w 134"/>
                <a:gd name="T65" fmla="*/ 53 h 144"/>
                <a:gd name="T66" fmla="*/ 67 w 134"/>
                <a:gd name="T67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44">
                  <a:moveTo>
                    <a:pt x="72" y="144"/>
                  </a:moveTo>
                  <a:cubicBezTo>
                    <a:pt x="62" y="144"/>
                    <a:pt x="62" y="144"/>
                    <a:pt x="62" y="144"/>
                  </a:cubicBezTo>
                  <a:cubicBezTo>
                    <a:pt x="27" y="144"/>
                    <a:pt x="17" y="115"/>
                    <a:pt x="15" y="106"/>
                  </a:cubicBezTo>
                  <a:cubicBezTo>
                    <a:pt x="15" y="105"/>
                    <a:pt x="14" y="105"/>
                    <a:pt x="13" y="105"/>
                  </a:cubicBezTo>
                  <a:cubicBezTo>
                    <a:pt x="1" y="101"/>
                    <a:pt x="0" y="87"/>
                    <a:pt x="0" y="87"/>
                  </a:cubicBezTo>
                  <a:cubicBezTo>
                    <a:pt x="0" y="79"/>
                    <a:pt x="5" y="72"/>
                    <a:pt x="13" y="69"/>
                  </a:cubicBezTo>
                  <a:cubicBezTo>
                    <a:pt x="14" y="69"/>
                    <a:pt x="14" y="68"/>
                    <a:pt x="14" y="67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26"/>
                    <a:pt x="29" y="13"/>
                    <a:pt x="40" y="7"/>
                  </a:cubicBezTo>
                  <a:cubicBezTo>
                    <a:pt x="53" y="0"/>
                    <a:pt x="66" y="0"/>
                    <a:pt x="67" y="0"/>
                  </a:cubicBezTo>
                  <a:cubicBezTo>
                    <a:pt x="85" y="0"/>
                    <a:pt x="120" y="11"/>
                    <a:pt x="120" y="53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20" y="68"/>
                    <a:pt x="120" y="69"/>
                    <a:pt x="121" y="69"/>
                  </a:cubicBezTo>
                  <a:cubicBezTo>
                    <a:pt x="129" y="72"/>
                    <a:pt x="134" y="79"/>
                    <a:pt x="134" y="87"/>
                  </a:cubicBezTo>
                  <a:cubicBezTo>
                    <a:pt x="134" y="87"/>
                    <a:pt x="133" y="101"/>
                    <a:pt x="121" y="105"/>
                  </a:cubicBezTo>
                  <a:cubicBezTo>
                    <a:pt x="120" y="105"/>
                    <a:pt x="119" y="105"/>
                    <a:pt x="119" y="106"/>
                  </a:cubicBezTo>
                  <a:cubicBezTo>
                    <a:pt x="117" y="115"/>
                    <a:pt x="107" y="144"/>
                    <a:pt x="72" y="144"/>
                  </a:cubicBezTo>
                  <a:close/>
                  <a:moveTo>
                    <a:pt x="67" y="8"/>
                  </a:moveTo>
                  <a:cubicBezTo>
                    <a:pt x="67" y="8"/>
                    <a:pt x="55" y="8"/>
                    <a:pt x="44" y="14"/>
                  </a:cubicBezTo>
                  <a:cubicBezTo>
                    <a:pt x="30" y="21"/>
                    <a:pt x="22" y="34"/>
                    <a:pt x="22" y="53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72"/>
                    <a:pt x="20" y="75"/>
                    <a:pt x="16" y="77"/>
                  </a:cubicBezTo>
                  <a:cubicBezTo>
                    <a:pt x="10" y="79"/>
                    <a:pt x="8" y="82"/>
                    <a:pt x="8" y="87"/>
                  </a:cubicBezTo>
                  <a:cubicBezTo>
                    <a:pt x="8" y="87"/>
                    <a:pt x="8" y="95"/>
                    <a:pt x="15" y="97"/>
                  </a:cubicBezTo>
                  <a:cubicBezTo>
                    <a:pt x="19" y="98"/>
                    <a:pt x="22" y="101"/>
                    <a:pt x="23" y="105"/>
                  </a:cubicBezTo>
                  <a:cubicBezTo>
                    <a:pt x="25" y="114"/>
                    <a:pt x="33" y="136"/>
                    <a:pt x="6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101" y="136"/>
                    <a:pt x="109" y="114"/>
                    <a:pt x="111" y="105"/>
                  </a:cubicBezTo>
                  <a:cubicBezTo>
                    <a:pt x="112" y="101"/>
                    <a:pt x="115" y="98"/>
                    <a:pt x="119" y="97"/>
                  </a:cubicBezTo>
                  <a:cubicBezTo>
                    <a:pt x="126" y="95"/>
                    <a:pt x="126" y="87"/>
                    <a:pt x="126" y="86"/>
                  </a:cubicBezTo>
                  <a:cubicBezTo>
                    <a:pt x="126" y="82"/>
                    <a:pt x="124" y="79"/>
                    <a:pt x="118" y="77"/>
                  </a:cubicBezTo>
                  <a:cubicBezTo>
                    <a:pt x="114" y="75"/>
                    <a:pt x="112" y="72"/>
                    <a:pt x="112" y="67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9"/>
                    <a:pt x="69" y="8"/>
                    <a:pt x="6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462">
              <a:extLst>
                <a:ext uri="{FF2B5EF4-FFF2-40B4-BE49-F238E27FC236}">
                  <a16:creationId xmlns:a16="http://schemas.microsoft.com/office/drawing/2014/main" id="{42CF002A-508B-4CC0-94C2-D7006E377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5555" y="5900737"/>
              <a:ext cx="327025" cy="155575"/>
            </a:xfrm>
            <a:custGeom>
              <a:avLst/>
              <a:gdLst>
                <a:gd name="T0" fmla="*/ 187 w 192"/>
                <a:gd name="T1" fmla="*/ 91 h 91"/>
                <a:gd name="T2" fmla="*/ 5 w 192"/>
                <a:gd name="T3" fmla="*/ 91 h 91"/>
                <a:gd name="T4" fmla="*/ 2 w 192"/>
                <a:gd name="T5" fmla="*/ 89 h 91"/>
                <a:gd name="T6" fmla="*/ 0 w 192"/>
                <a:gd name="T7" fmla="*/ 85 h 91"/>
                <a:gd name="T8" fmla="*/ 31 w 192"/>
                <a:gd name="T9" fmla="*/ 39 h 91"/>
                <a:gd name="T10" fmla="*/ 64 w 192"/>
                <a:gd name="T11" fmla="*/ 10 h 91"/>
                <a:gd name="T12" fmla="*/ 74 w 192"/>
                <a:gd name="T13" fmla="*/ 1 h 91"/>
                <a:gd name="T14" fmla="*/ 76 w 192"/>
                <a:gd name="T15" fmla="*/ 0 h 91"/>
                <a:gd name="T16" fmla="*/ 77 w 192"/>
                <a:gd name="T17" fmla="*/ 1 h 91"/>
                <a:gd name="T18" fmla="*/ 91 w 192"/>
                <a:gd name="T19" fmla="*/ 3 h 91"/>
                <a:gd name="T20" fmla="*/ 101 w 192"/>
                <a:gd name="T21" fmla="*/ 3 h 91"/>
                <a:gd name="T22" fmla="*/ 115 w 192"/>
                <a:gd name="T23" fmla="*/ 1 h 91"/>
                <a:gd name="T24" fmla="*/ 116 w 192"/>
                <a:gd name="T25" fmla="*/ 0 h 91"/>
                <a:gd name="T26" fmla="*/ 118 w 192"/>
                <a:gd name="T27" fmla="*/ 1 h 91"/>
                <a:gd name="T28" fmla="*/ 128 w 192"/>
                <a:gd name="T29" fmla="*/ 10 h 91"/>
                <a:gd name="T30" fmla="*/ 161 w 192"/>
                <a:gd name="T31" fmla="*/ 39 h 91"/>
                <a:gd name="T32" fmla="*/ 192 w 192"/>
                <a:gd name="T33" fmla="*/ 85 h 91"/>
                <a:gd name="T34" fmla="*/ 190 w 192"/>
                <a:gd name="T35" fmla="*/ 89 h 91"/>
                <a:gd name="T36" fmla="*/ 187 w 192"/>
                <a:gd name="T37" fmla="*/ 91 h 91"/>
                <a:gd name="T38" fmla="*/ 8 w 192"/>
                <a:gd name="T39" fmla="*/ 83 h 91"/>
                <a:gd name="T40" fmla="*/ 184 w 192"/>
                <a:gd name="T41" fmla="*/ 83 h 91"/>
                <a:gd name="T42" fmla="*/ 158 w 192"/>
                <a:gd name="T43" fmla="*/ 47 h 91"/>
                <a:gd name="T44" fmla="*/ 121 w 192"/>
                <a:gd name="T45" fmla="*/ 14 h 91"/>
                <a:gd name="T46" fmla="*/ 116 w 192"/>
                <a:gd name="T47" fmla="*/ 9 h 91"/>
                <a:gd name="T48" fmla="*/ 101 w 192"/>
                <a:gd name="T49" fmla="*/ 11 h 91"/>
                <a:gd name="T50" fmla="*/ 91 w 192"/>
                <a:gd name="T51" fmla="*/ 11 h 91"/>
                <a:gd name="T52" fmla="*/ 76 w 192"/>
                <a:gd name="T53" fmla="*/ 9 h 91"/>
                <a:gd name="T54" fmla="*/ 71 w 192"/>
                <a:gd name="T55" fmla="*/ 14 h 91"/>
                <a:gd name="T56" fmla="*/ 34 w 192"/>
                <a:gd name="T57" fmla="*/ 47 h 91"/>
                <a:gd name="T58" fmla="*/ 8 w 192"/>
                <a:gd name="T59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91">
                  <a:moveTo>
                    <a:pt x="187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4" y="91"/>
                    <a:pt x="3" y="90"/>
                    <a:pt x="2" y="89"/>
                  </a:cubicBezTo>
                  <a:cubicBezTo>
                    <a:pt x="1" y="88"/>
                    <a:pt x="0" y="87"/>
                    <a:pt x="0" y="85"/>
                  </a:cubicBezTo>
                  <a:cubicBezTo>
                    <a:pt x="1" y="66"/>
                    <a:pt x="13" y="47"/>
                    <a:pt x="31" y="39"/>
                  </a:cubicBezTo>
                  <a:cubicBezTo>
                    <a:pt x="49" y="31"/>
                    <a:pt x="59" y="19"/>
                    <a:pt x="64" y="10"/>
                  </a:cubicBezTo>
                  <a:cubicBezTo>
                    <a:pt x="66" y="6"/>
                    <a:pt x="70" y="3"/>
                    <a:pt x="74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81" y="2"/>
                    <a:pt x="86" y="3"/>
                    <a:pt x="9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6" y="3"/>
                    <a:pt x="111" y="2"/>
                    <a:pt x="115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2" y="3"/>
                    <a:pt x="126" y="6"/>
                    <a:pt x="128" y="10"/>
                  </a:cubicBezTo>
                  <a:cubicBezTo>
                    <a:pt x="133" y="19"/>
                    <a:pt x="143" y="31"/>
                    <a:pt x="161" y="39"/>
                  </a:cubicBezTo>
                  <a:cubicBezTo>
                    <a:pt x="179" y="47"/>
                    <a:pt x="191" y="66"/>
                    <a:pt x="192" y="85"/>
                  </a:cubicBezTo>
                  <a:cubicBezTo>
                    <a:pt x="192" y="87"/>
                    <a:pt x="191" y="88"/>
                    <a:pt x="190" y="89"/>
                  </a:cubicBezTo>
                  <a:cubicBezTo>
                    <a:pt x="189" y="90"/>
                    <a:pt x="188" y="91"/>
                    <a:pt x="187" y="91"/>
                  </a:cubicBezTo>
                  <a:close/>
                  <a:moveTo>
                    <a:pt x="8" y="83"/>
                  </a:moveTo>
                  <a:cubicBezTo>
                    <a:pt x="184" y="83"/>
                    <a:pt x="184" y="83"/>
                    <a:pt x="184" y="83"/>
                  </a:cubicBezTo>
                  <a:cubicBezTo>
                    <a:pt x="182" y="67"/>
                    <a:pt x="172" y="53"/>
                    <a:pt x="158" y="47"/>
                  </a:cubicBezTo>
                  <a:cubicBezTo>
                    <a:pt x="138" y="37"/>
                    <a:pt x="127" y="24"/>
                    <a:pt x="121" y="14"/>
                  </a:cubicBezTo>
                  <a:cubicBezTo>
                    <a:pt x="120" y="12"/>
                    <a:pt x="118" y="10"/>
                    <a:pt x="116" y="9"/>
                  </a:cubicBezTo>
                  <a:cubicBezTo>
                    <a:pt x="111" y="10"/>
                    <a:pt x="106" y="11"/>
                    <a:pt x="10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86" y="11"/>
                    <a:pt x="81" y="10"/>
                    <a:pt x="76" y="9"/>
                  </a:cubicBezTo>
                  <a:cubicBezTo>
                    <a:pt x="74" y="10"/>
                    <a:pt x="72" y="12"/>
                    <a:pt x="71" y="14"/>
                  </a:cubicBezTo>
                  <a:cubicBezTo>
                    <a:pt x="65" y="24"/>
                    <a:pt x="54" y="37"/>
                    <a:pt x="34" y="47"/>
                  </a:cubicBezTo>
                  <a:cubicBezTo>
                    <a:pt x="20" y="53"/>
                    <a:pt x="10" y="67"/>
                    <a:pt x="8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C81EA-939B-4CBB-BFF0-D51128159A0C}"/>
              </a:ext>
            </a:extLst>
          </p:cNvPr>
          <p:cNvSpPr/>
          <p:nvPr/>
        </p:nvSpPr>
        <p:spPr>
          <a:xfrm>
            <a:off x="1812073" y="4143590"/>
            <a:ext cx="4067866" cy="48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</a:t>
            </a:r>
            <a:endParaRPr lang="id-ID" sz="11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80035D-E58B-4E27-B45A-81CED72FA005}"/>
              </a:ext>
            </a:extLst>
          </p:cNvPr>
          <p:cNvSpPr/>
          <p:nvPr/>
        </p:nvSpPr>
        <p:spPr>
          <a:xfrm>
            <a:off x="1812074" y="3772280"/>
            <a:ext cx="2007507" cy="43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1500+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F4C86A-8E60-4A24-B135-6A4227BEA013}"/>
              </a:ext>
            </a:extLst>
          </p:cNvPr>
          <p:cNvSpPr/>
          <p:nvPr/>
        </p:nvSpPr>
        <p:spPr>
          <a:xfrm>
            <a:off x="1812073" y="5587740"/>
            <a:ext cx="4067865" cy="48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</a:t>
            </a:r>
            <a:endParaRPr lang="id-ID" sz="11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64147-D4D7-4515-9767-8C37370CBA7C}"/>
              </a:ext>
            </a:extLst>
          </p:cNvPr>
          <p:cNvSpPr/>
          <p:nvPr/>
        </p:nvSpPr>
        <p:spPr>
          <a:xfrm>
            <a:off x="1812074" y="5176451"/>
            <a:ext cx="2007507" cy="43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900+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FC620-E798-4C71-AD57-1C761AE9003E}"/>
              </a:ext>
            </a:extLst>
          </p:cNvPr>
          <p:cNvCxnSpPr/>
          <p:nvPr/>
        </p:nvCxnSpPr>
        <p:spPr>
          <a:xfrm>
            <a:off x="3687198" y="1059803"/>
            <a:ext cx="0" cy="1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93E076-CDBC-4B24-9C4C-11D60DEFB64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8B10D3-C54A-4D8D-A4AA-3DA2FA5B2F99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404C63E-9988-4BD9-AA74-D6905001E291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2C2DADF-B0C1-49FA-B6DD-CD24171B12FF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39" name="Freeform 597">
                  <a:extLst>
                    <a:ext uri="{FF2B5EF4-FFF2-40B4-BE49-F238E27FC236}">
                      <a16:creationId xmlns:a16="http://schemas.microsoft.com/office/drawing/2014/main" id="{818B6578-00BE-4DC8-9291-81D0EC2892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Freeform 600">
                  <a:extLst>
                    <a:ext uri="{FF2B5EF4-FFF2-40B4-BE49-F238E27FC236}">
                      <a16:creationId xmlns:a16="http://schemas.microsoft.com/office/drawing/2014/main" id="{BF2F146A-1B9F-49BD-B934-8BB2064E4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604">
                  <a:extLst>
                    <a:ext uri="{FF2B5EF4-FFF2-40B4-BE49-F238E27FC236}">
                      <a16:creationId xmlns:a16="http://schemas.microsoft.com/office/drawing/2014/main" id="{7B45A184-3987-4BA9-A091-F1A92066008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0290896-2A38-4FA9-8E35-4F18A93C31BC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36" name="Freeform 598">
                  <a:extLst>
                    <a:ext uri="{FF2B5EF4-FFF2-40B4-BE49-F238E27FC236}">
                      <a16:creationId xmlns:a16="http://schemas.microsoft.com/office/drawing/2014/main" id="{5CDD85F1-7A71-418A-860F-2587FD028B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Freeform 601">
                  <a:extLst>
                    <a:ext uri="{FF2B5EF4-FFF2-40B4-BE49-F238E27FC236}">
                      <a16:creationId xmlns:a16="http://schemas.microsoft.com/office/drawing/2014/main" id="{6128AB83-AFCE-4635-AB8F-025CB000B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Freeform 605">
                  <a:extLst>
                    <a:ext uri="{FF2B5EF4-FFF2-40B4-BE49-F238E27FC236}">
                      <a16:creationId xmlns:a16="http://schemas.microsoft.com/office/drawing/2014/main" id="{0D116405-EDFB-4401-B02A-6FCD167FB1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74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CED6FD-528C-4B3E-921A-B9FB29C92F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2203048" y="572622"/>
            <a:ext cx="7785904" cy="89262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Full Semester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3548169" y="1465245"/>
            <a:ext cx="5095663" cy="3351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99ADD3-630D-4BCD-9442-A7A0722243BB}"/>
              </a:ext>
            </a:extLst>
          </p:cNvPr>
          <p:cNvSpPr/>
          <p:nvPr/>
        </p:nvSpPr>
        <p:spPr>
          <a:xfrm>
            <a:off x="5604076" y="352565"/>
            <a:ext cx="983848" cy="82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58EA22-6FEF-4A15-85C0-76599A54AF2F}"/>
              </a:ext>
            </a:extLst>
          </p:cNvPr>
          <p:cNvSpPr/>
          <p:nvPr/>
        </p:nvSpPr>
        <p:spPr>
          <a:xfrm>
            <a:off x="1101282" y="2368923"/>
            <a:ext cx="17763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7A660-4BB6-49E0-A207-460E78676D3D}"/>
              </a:ext>
            </a:extLst>
          </p:cNvPr>
          <p:cNvSpPr/>
          <p:nvPr/>
        </p:nvSpPr>
        <p:spPr>
          <a:xfrm>
            <a:off x="1101282" y="2816798"/>
            <a:ext cx="216028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It’s using to make Your look good and awesome in Your Audiences view. </a:t>
            </a:r>
            <a:endParaRPr lang="en-US" sz="10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F1A0B7A9-BCB5-4882-B604-E25D83E24228}"/>
              </a:ext>
            </a:extLst>
          </p:cNvPr>
          <p:cNvSpPr/>
          <p:nvPr/>
        </p:nvSpPr>
        <p:spPr>
          <a:xfrm>
            <a:off x="3895282" y="3690249"/>
            <a:ext cx="1062088" cy="1062088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CF008-1F36-4838-988B-1958692861B8}"/>
              </a:ext>
            </a:extLst>
          </p:cNvPr>
          <p:cNvSpPr/>
          <p:nvPr/>
        </p:nvSpPr>
        <p:spPr>
          <a:xfrm>
            <a:off x="3895282" y="2368923"/>
            <a:ext cx="17763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292B1D-399E-4AD0-9F63-3B0266C18251}"/>
              </a:ext>
            </a:extLst>
          </p:cNvPr>
          <p:cNvSpPr/>
          <p:nvPr/>
        </p:nvSpPr>
        <p:spPr>
          <a:xfrm>
            <a:off x="3895282" y="2816798"/>
            <a:ext cx="216028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It’s using to make Your look good and awesome in Your Audiences view. </a:t>
            </a:r>
            <a:endParaRPr lang="en-US" sz="10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57A60E-FB23-4BA3-AAF4-12319393E2AE}"/>
              </a:ext>
            </a:extLst>
          </p:cNvPr>
          <p:cNvSpPr/>
          <p:nvPr/>
        </p:nvSpPr>
        <p:spPr>
          <a:xfrm>
            <a:off x="4012851" y="3820374"/>
            <a:ext cx="826951" cy="8269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88E354C8-E5B9-4338-83FA-BC732722DD7D}"/>
              </a:ext>
            </a:extLst>
          </p:cNvPr>
          <p:cNvSpPr/>
          <p:nvPr/>
        </p:nvSpPr>
        <p:spPr>
          <a:xfrm>
            <a:off x="6577186" y="3690249"/>
            <a:ext cx="1062088" cy="1062088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B0BE29-DBAE-4845-8B56-30579FBD7DC7}"/>
              </a:ext>
            </a:extLst>
          </p:cNvPr>
          <p:cNvSpPr/>
          <p:nvPr/>
        </p:nvSpPr>
        <p:spPr>
          <a:xfrm>
            <a:off x="6577186" y="2368923"/>
            <a:ext cx="17763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0C0A61-208A-41CE-B9C5-2EC220B8466E}"/>
              </a:ext>
            </a:extLst>
          </p:cNvPr>
          <p:cNvSpPr/>
          <p:nvPr/>
        </p:nvSpPr>
        <p:spPr>
          <a:xfrm>
            <a:off x="6577186" y="2816798"/>
            <a:ext cx="216028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It’s using to make Your look good and awesome in Your Audiences view. </a:t>
            </a:r>
            <a:endParaRPr lang="en-US" sz="10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C6B2FF-5DDD-4602-8ABB-7B5CB15C3460}"/>
              </a:ext>
            </a:extLst>
          </p:cNvPr>
          <p:cNvSpPr/>
          <p:nvPr/>
        </p:nvSpPr>
        <p:spPr>
          <a:xfrm>
            <a:off x="6694755" y="3820374"/>
            <a:ext cx="826951" cy="8269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352EC4F6-5450-4A81-AC3D-437FB37F9A4D}"/>
              </a:ext>
            </a:extLst>
          </p:cNvPr>
          <p:cNvSpPr/>
          <p:nvPr/>
        </p:nvSpPr>
        <p:spPr>
          <a:xfrm>
            <a:off x="9376662" y="3690249"/>
            <a:ext cx="1062088" cy="1062088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5F22DC-759D-4E3E-95BD-A3B4E6BD3669}"/>
              </a:ext>
            </a:extLst>
          </p:cNvPr>
          <p:cNvSpPr/>
          <p:nvPr/>
        </p:nvSpPr>
        <p:spPr>
          <a:xfrm>
            <a:off x="9376662" y="2368923"/>
            <a:ext cx="17763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BE36DA-B44A-4114-8972-6B2043FAFD15}"/>
              </a:ext>
            </a:extLst>
          </p:cNvPr>
          <p:cNvSpPr/>
          <p:nvPr/>
        </p:nvSpPr>
        <p:spPr>
          <a:xfrm>
            <a:off x="9376662" y="2816798"/>
            <a:ext cx="216028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It’s using to make Your look good and awesome in Your Audiences view. </a:t>
            </a:r>
            <a:endParaRPr lang="en-US" sz="10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13E7F-9094-4697-AD57-6ED6B8D802B9}"/>
              </a:ext>
            </a:extLst>
          </p:cNvPr>
          <p:cNvSpPr/>
          <p:nvPr/>
        </p:nvSpPr>
        <p:spPr>
          <a:xfrm>
            <a:off x="9494231" y="3820374"/>
            <a:ext cx="826951" cy="8269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0F9C59-9F8C-4C25-9707-8AD28C678F68}"/>
              </a:ext>
            </a:extLst>
          </p:cNvPr>
          <p:cNvGrpSpPr/>
          <p:nvPr/>
        </p:nvGrpSpPr>
        <p:grpSpPr>
          <a:xfrm>
            <a:off x="4262819" y="4009943"/>
            <a:ext cx="335079" cy="381967"/>
            <a:chOff x="-15875" y="-3175"/>
            <a:chExt cx="5037138" cy="57419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ACF37058-BF7A-4412-915B-CAA075666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75" y="-3175"/>
              <a:ext cx="5037138" cy="5741988"/>
            </a:xfrm>
            <a:custGeom>
              <a:avLst/>
              <a:gdLst>
                <a:gd name="T0" fmla="*/ 985 w 1340"/>
                <a:gd name="T1" fmla="*/ 48 h 1528"/>
                <a:gd name="T2" fmla="*/ 348 w 1340"/>
                <a:gd name="T3" fmla="*/ 100 h 1528"/>
                <a:gd name="T4" fmla="*/ 114 w 1340"/>
                <a:gd name="T5" fmla="*/ 402 h 1528"/>
                <a:gd name="T6" fmla="*/ 115 w 1340"/>
                <a:gd name="T7" fmla="*/ 590 h 1528"/>
                <a:gd name="T8" fmla="*/ 119 w 1340"/>
                <a:gd name="T9" fmla="*/ 607 h 1528"/>
                <a:gd name="T10" fmla="*/ 66 w 1340"/>
                <a:gd name="T11" fmla="*/ 692 h 1528"/>
                <a:gd name="T12" fmla="*/ 24 w 1340"/>
                <a:gd name="T13" fmla="*/ 752 h 1528"/>
                <a:gd name="T14" fmla="*/ 23 w 1340"/>
                <a:gd name="T15" fmla="*/ 753 h 1528"/>
                <a:gd name="T16" fmla="*/ 61 w 1340"/>
                <a:gd name="T17" fmla="*/ 922 h 1528"/>
                <a:gd name="T18" fmla="*/ 84 w 1340"/>
                <a:gd name="T19" fmla="*/ 1001 h 1528"/>
                <a:gd name="T20" fmla="*/ 127 w 1340"/>
                <a:gd name="T21" fmla="*/ 1107 h 1528"/>
                <a:gd name="T22" fmla="*/ 126 w 1340"/>
                <a:gd name="T23" fmla="*/ 1183 h 1528"/>
                <a:gd name="T24" fmla="*/ 288 w 1340"/>
                <a:gd name="T25" fmla="*/ 1319 h 1528"/>
                <a:gd name="T26" fmla="*/ 416 w 1340"/>
                <a:gd name="T27" fmla="*/ 1415 h 1528"/>
                <a:gd name="T28" fmla="*/ 1053 w 1340"/>
                <a:gd name="T29" fmla="*/ 1528 h 1528"/>
                <a:gd name="T30" fmla="*/ 1170 w 1340"/>
                <a:gd name="T31" fmla="*/ 1389 h 1528"/>
                <a:gd name="T32" fmla="*/ 1132 w 1340"/>
                <a:gd name="T33" fmla="*/ 1086 h 1528"/>
                <a:gd name="T34" fmla="*/ 1324 w 1340"/>
                <a:gd name="T35" fmla="*/ 711 h 1528"/>
                <a:gd name="T36" fmla="*/ 1204 w 1340"/>
                <a:gd name="T37" fmla="*/ 201 h 1528"/>
                <a:gd name="T38" fmla="*/ 1069 w 1340"/>
                <a:gd name="T39" fmla="*/ 1033 h 1528"/>
                <a:gd name="T40" fmla="*/ 1089 w 1340"/>
                <a:gd name="T41" fmla="*/ 1403 h 1528"/>
                <a:gd name="T42" fmla="*/ 1053 w 1340"/>
                <a:gd name="T43" fmla="*/ 1445 h 1528"/>
                <a:gd name="T44" fmla="*/ 498 w 1340"/>
                <a:gd name="T45" fmla="*/ 1411 h 1528"/>
                <a:gd name="T46" fmla="*/ 443 w 1340"/>
                <a:gd name="T47" fmla="*/ 1203 h 1528"/>
                <a:gd name="T48" fmla="*/ 288 w 1340"/>
                <a:gd name="T49" fmla="*/ 1236 h 1528"/>
                <a:gd name="T50" fmla="*/ 172 w 1340"/>
                <a:gd name="T51" fmla="*/ 1030 h 1528"/>
                <a:gd name="T52" fmla="*/ 187 w 1340"/>
                <a:gd name="T53" fmla="*/ 969 h 1528"/>
                <a:gd name="T54" fmla="*/ 146 w 1340"/>
                <a:gd name="T55" fmla="*/ 947 h 1528"/>
                <a:gd name="T56" fmla="*/ 160 w 1340"/>
                <a:gd name="T57" fmla="*/ 884 h 1528"/>
                <a:gd name="T58" fmla="*/ 111 w 1340"/>
                <a:gd name="T59" fmla="*/ 855 h 1528"/>
                <a:gd name="T60" fmla="*/ 93 w 1340"/>
                <a:gd name="T61" fmla="*/ 797 h 1528"/>
                <a:gd name="T62" fmla="*/ 190 w 1340"/>
                <a:gd name="T63" fmla="*/ 650 h 1528"/>
                <a:gd name="T64" fmla="*/ 195 w 1340"/>
                <a:gd name="T65" fmla="*/ 572 h 1528"/>
                <a:gd name="T66" fmla="*/ 194 w 1340"/>
                <a:gd name="T67" fmla="*/ 422 h 1528"/>
                <a:gd name="T68" fmla="*/ 1243 w 1340"/>
                <a:gd name="T69" fmla="*/ 699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0" h="1528">
                  <a:moveTo>
                    <a:pt x="1204" y="201"/>
                  </a:moveTo>
                  <a:cubicBezTo>
                    <a:pt x="1146" y="134"/>
                    <a:pt x="1073" y="83"/>
                    <a:pt x="985" y="48"/>
                  </a:cubicBezTo>
                  <a:cubicBezTo>
                    <a:pt x="906" y="17"/>
                    <a:pt x="816" y="0"/>
                    <a:pt x="725" y="0"/>
                  </a:cubicBezTo>
                  <a:cubicBezTo>
                    <a:pt x="589" y="0"/>
                    <a:pt x="456" y="36"/>
                    <a:pt x="348" y="100"/>
                  </a:cubicBezTo>
                  <a:cubicBezTo>
                    <a:pt x="290" y="135"/>
                    <a:pt x="241" y="177"/>
                    <a:pt x="202" y="226"/>
                  </a:cubicBezTo>
                  <a:cubicBezTo>
                    <a:pt x="160" y="279"/>
                    <a:pt x="130" y="338"/>
                    <a:pt x="114" y="402"/>
                  </a:cubicBezTo>
                  <a:cubicBezTo>
                    <a:pt x="100" y="457"/>
                    <a:pt x="99" y="521"/>
                    <a:pt x="111" y="572"/>
                  </a:cubicBezTo>
                  <a:cubicBezTo>
                    <a:pt x="115" y="590"/>
                    <a:pt x="115" y="590"/>
                    <a:pt x="115" y="590"/>
                  </a:cubicBezTo>
                  <a:cubicBezTo>
                    <a:pt x="116" y="595"/>
                    <a:pt x="117" y="600"/>
                    <a:pt x="118" y="604"/>
                  </a:cubicBezTo>
                  <a:cubicBezTo>
                    <a:pt x="119" y="605"/>
                    <a:pt x="119" y="606"/>
                    <a:pt x="119" y="607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03" y="640"/>
                    <a:pt x="85" y="665"/>
                    <a:pt x="66" y="692"/>
                  </a:cubicBezTo>
                  <a:cubicBezTo>
                    <a:pt x="52" y="711"/>
                    <a:pt x="37" y="730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3" y="753"/>
                    <a:pt x="23" y="753"/>
                    <a:pt x="23" y="753"/>
                  </a:cubicBezTo>
                  <a:cubicBezTo>
                    <a:pt x="4" y="783"/>
                    <a:pt x="0" y="820"/>
                    <a:pt x="10" y="854"/>
                  </a:cubicBezTo>
                  <a:cubicBezTo>
                    <a:pt x="18" y="882"/>
                    <a:pt x="37" y="906"/>
                    <a:pt x="61" y="922"/>
                  </a:cubicBezTo>
                  <a:cubicBezTo>
                    <a:pt x="59" y="943"/>
                    <a:pt x="63" y="964"/>
                    <a:pt x="73" y="983"/>
                  </a:cubicBezTo>
                  <a:cubicBezTo>
                    <a:pt x="76" y="989"/>
                    <a:pt x="80" y="995"/>
                    <a:pt x="84" y="1001"/>
                  </a:cubicBezTo>
                  <a:cubicBezTo>
                    <a:pt x="82" y="1028"/>
                    <a:pt x="89" y="1056"/>
                    <a:pt x="106" y="1078"/>
                  </a:cubicBezTo>
                  <a:cubicBezTo>
                    <a:pt x="127" y="1107"/>
                    <a:pt x="127" y="1107"/>
                    <a:pt x="127" y="1107"/>
                  </a:cubicBezTo>
                  <a:cubicBezTo>
                    <a:pt x="127" y="1111"/>
                    <a:pt x="126" y="1116"/>
                    <a:pt x="126" y="1120"/>
                  </a:cubicBezTo>
                  <a:cubicBezTo>
                    <a:pt x="125" y="1138"/>
                    <a:pt x="124" y="1160"/>
                    <a:pt x="126" y="1183"/>
                  </a:cubicBezTo>
                  <a:cubicBezTo>
                    <a:pt x="131" y="1219"/>
                    <a:pt x="144" y="1249"/>
                    <a:pt x="165" y="1272"/>
                  </a:cubicBezTo>
                  <a:cubicBezTo>
                    <a:pt x="194" y="1303"/>
                    <a:pt x="236" y="1319"/>
                    <a:pt x="288" y="1319"/>
                  </a:cubicBezTo>
                  <a:cubicBezTo>
                    <a:pt x="322" y="1319"/>
                    <a:pt x="361" y="1312"/>
                    <a:pt x="408" y="1299"/>
                  </a:cubicBezTo>
                  <a:cubicBezTo>
                    <a:pt x="411" y="1328"/>
                    <a:pt x="413" y="1367"/>
                    <a:pt x="416" y="1415"/>
                  </a:cubicBezTo>
                  <a:cubicBezTo>
                    <a:pt x="419" y="1478"/>
                    <a:pt x="471" y="1528"/>
                    <a:pt x="534" y="1528"/>
                  </a:cubicBezTo>
                  <a:cubicBezTo>
                    <a:pt x="1053" y="1528"/>
                    <a:pt x="1053" y="1528"/>
                    <a:pt x="1053" y="1528"/>
                  </a:cubicBezTo>
                  <a:cubicBezTo>
                    <a:pt x="1088" y="1528"/>
                    <a:pt x="1121" y="1512"/>
                    <a:pt x="1144" y="1485"/>
                  </a:cubicBezTo>
                  <a:cubicBezTo>
                    <a:pt x="1166" y="1458"/>
                    <a:pt x="1176" y="1423"/>
                    <a:pt x="1170" y="1389"/>
                  </a:cubicBezTo>
                  <a:cubicBezTo>
                    <a:pt x="1122" y="1123"/>
                    <a:pt x="1122" y="1123"/>
                    <a:pt x="1122" y="1123"/>
                  </a:cubicBezTo>
                  <a:cubicBezTo>
                    <a:pt x="1120" y="1109"/>
                    <a:pt x="1123" y="1096"/>
                    <a:pt x="1132" y="1086"/>
                  </a:cubicBezTo>
                  <a:cubicBezTo>
                    <a:pt x="1170" y="1041"/>
                    <a:pt x="1214" y="987"/>
                    <a:pt x="1250" y="923"/>
                  </a:cubicBezTo>
                  <a:cubicBezTo>
                    <a:pt x="1289" y="855"/>
                    <a:pt x="1313" y="785"/>
                    <a:pt x="1324" y="711"/>
                  </a:cubicBezTo>
                  <a:cubicBezTo>
                    <a:pt x="1340" y="606"/>
                    <a:pt x="1337" y="508"/>
                    <a:pt x="1316" y="421"/>
                  </a:cubicBezTo>
                  <a:cubicBezTo>
                    <a:pt x="1295" y="337"/>
                    <a:pt x="1257" y="263"/>
                    <a:pt x="1204" y="201"/>
                  </a:cubicBezTo>
                  <a:close/>
                  <a:moveTo>
                    <a:pt x="1243" y="699"/>
                  </a:moveTo>
                  <a:cubicBezTo>
                    <a:pt x="1222" y="838"/>
                    <a:pt x="1149" y="938"/>
                    <a:pt x="1069" y="1033"/>
                  </a:cubicBezTo>
                  <a:cubicBezTo>
                    <a:pt x="1045" y="1062"/>
                    <a:pt x="1035" y="1100"/>
                    <a:pt x="1041" y="1137"/>
                  </a:cubicBezTo>
                  <a:cubicBezTo>
                    <a:pt x="1089" y="1403"/>
                    <a:pt x="1089" y="1403"/>
                    <a:pt x="1089" y="1403"/>
                  </a:cubicBezTo>
                  <a:cubicBezTo>
                    <a:pt x="1091" y="1414"/>
                    <a:pt x="1088" y="1424"/>
                    <a:pt x="1081" y="1433"/>
                  </a:cubicBezTo>
                  <a:cubicBezTo>
                    <a:pt x="1074" y="1441"/>
                    <a:pt x="1064" y="1445"/>
                    <a:pt x="1053" y="1445"/>
                  </a:cubicBezTo>
                  <a:cubicBezTo>
                    <a:pt x="534" y="1445"/>
                    <a:pt x="534" y="1445"/>
                    <a:pt x="534" y="1445"/>
                  </a:cubicBezTo>
                  <a:cubicBezTo>
                    <a:pt x="515" y="1445"/>
                    <a:pt x="499" y="1430"/>
                    <a:pt x="498" y="1411"/>
                  </a:cubicBezTo>
                  <a:cubicBezTo>
                    <a:pt x="493" y="1321"/>
                    <a:pt x="488" y="1266"/>
                    <a:pt x="485" y="1235"/>
                  </a:cubicBezTo>
                  <a:cubicBezTo>
                    <a:pt x="483" y="1220"/>
                    <a:pt x="464" y="1203"/>
                    <a:pt x="443" y="1203"/>
                  </a:cubicBezTo>
                  <a:cubicBezTo>
                    <a:pt x="439" y="1203"/>
                    <a:pt x="436" y="1204"/>
                    <a:pt x="432" y="1205"/>
                  </a:cubicBezTo>
                  <a:cubicBezTo>
                    <a:pt x="367" y="1227"/>
                    <a:pt x="321" y="1236"/>
                    <a:pt x="288" y="1236"/>
                  </a:cubicBezTo>
                  <a:cubicBezTo>
                    <a:pt x="162" y="1236"/>
                    <a:pt x="227" y="1105"/>
                    <a:pt x="203" y="1072"/>
                  </a:cubicBezTo>
                  <a:cubicBezTo>
                    <a:pt x="172" y="1030"/>
                    <a:pt x="172" y="1030"/>
                    <a:pt x="172" y="1030"/>
                  </a:cubicBezTo>
                  <a:cubicBezTo>
                    <a:pt x="164" y="1019"/>
                    <a:pt x="163" y="1005"/>
                    <a:pt x="171" y="994"/>
                  </a:cubicBezTo>
                  <a:cubicBezTo>
                    <a:pt x="187" y="969"/>
                    <a:pt x="187" y="969"/>
                    <a:pt x="187" y="969"/>
                  </a:cubicBezTo>
                  <a:cubicBezTo>
                    <a:pt x="166" y="963"/>
                    <a:pt x="166" y="963"/>
                    <a:pt x="166" y="963"/>
                  </a:cubicBezTo>
                  <a:cubicBezTo>
                    <a:pt x="158" y="961"/>
                    <a:pt x="150" y="955"/>
                    <a:pt x="146" y="947"/>
                  </a:cubicBezTo>
                  <a:cubicBezTo>
                    <a:pt x="142" y="939"/>
                    <a:pt x="142" y="929"/>
                    <a:pt x="145" y="921"/>
                  </a:cubicBezTo>
                  <a:cubicBezTo>
                    <a:pt x="160" y="884"/>
                    <a:pt x="160" y="884"/>
                    <a:pt x="160" y="884"/>
                  </a:cubicBezTo>
                  <a:cubicBezTo>
                    <a:pt x="161" y="881"/>
                    <a:pt x="160" y="877"/>
                    <a:pt x="156" y="876"/>
                  </a:cubicBezTo>
                  <a:cubicBezTo>
                    <a:pt x="111" y="855"/>
                    <a:pt x="111" y="855"/>
                    <a:pt x="111" y="855"/>
                  </a:cubicBezTo>
                  <a:cubicBezTo>
                    <a:pt x="100" y="850"/>
                    <a:pt x="92" y="841"/>
                    <a:pt x="89" y="830"/>
                  </a:cubicBezTo>
                  <a:cubicBezTo>
                    <a:pt x="85" y="819"/>
                    <a:pt x="87" y="807"/>
                    <a:pt x="93" y="797"/>
                  </a:cubicBezTo>
                  <a:cubicBezTo>
                    <a:pt x="94" y="796"/>
                    <a:pt x="94" y="796"/>
                    <a:pt x="94" y="796"/>
                  </a:cubicBezTo>
                  <a:cubicBezTo>
                    <a:pt x="124" y="746"/>
                    <a:pt x="164" y="702"/>
                    <a:pt x="190" y="650"/>
                  </a:cubicBezTo>
                  <a:cubicBezTo>
                    <a:pt x="201" y="628"/>
                    <a:pt x="201" y="628"/>
                    <a:pt x="201" y="628"/>
                  </a:cubicBezTo>
                  <a:cubicBezTo>
                    <a:pt x="208" y="613"/>
                    <a:pt x="199" y="589"/>
                    <a:pt x="195" y="572"/>
                  </a:cubicBezTo>
                  <a:cubicBezTo>
                    <a:pt x="191" y="553"/>
                    <a:pt x="191" y="553"/>
                    <a:pt x="191" y="553"/>
                  </a:cubicBezTo>
                  <a:cubicBezTo>
                    <a:pt x="182" y="513"/>
                    <a:pt x="184" y="463"/>
                    <a:pt x="194" y="422"/>
                  </a:cubicBezTo>
                  <a:cubicBezTo>
                    <a:pt x="248" y="205"/>
                    <a:pt x="487" y="82"/>
                    <a:pt x="725" y="82"/>
                  </a:cubicBezTo>
                  <a:cubicBezTo>
                    <a:pt x="1018" y="82"/>
                    <a:pt x="1308" y="270"/>
                    <a:pt x="1243" y="6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172DDDB7-EA09-481D-8175-7D7CC75F9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3" y="541338"/>
              <a:ext cx="3556000" cy="2894013"/>
            </a:xfrm>
            <a:custGeom>
              <a:avLst/>
              <a:gdLst>
                <a:gd name="T0" fmla="*/ 626 w 946"/>
                <a:gd name="T1" fmla="*/ 35 h 770"/>
                <a:gd name="T2" fmla="*/ 554 w 946"/>
                <a:gd name="T3" fmla="*/ 8 h 770"/>
                <a:gd name="T4" fmla="*/ 508 w 946"/>
                <a:gd name="T5" fmla="*/ 18 h 770"/>
                <a:gd name="T6" fmla="*/ 456 w 946"/>
                <a:gd name="T7" fmla="*/ 0 h 770"/>
                <a:gd name="T8" fmla="*/ 414 w 946"/>
                <a:gd name="T9" fmla="*/ 12 h 770"/>
                <a:gd name="T10" fmla="*/ 381 w 946"/>
                <a:gd name="T11" fmla="*/ 8 h 770"/>
                <a:gd name="T12" fmla="*/ 287 w 946"/>
                <a:gd name="T13" fmla="*/ 41 h 770"/>
                <a:gd name="T14" fmla="*/ 278 w 946"/>
                <a:gd name="T15" fmla="*/ 40 h 770"/>
                <a:gd name="T16" fmla="*/ 163 w 946"/>
                <a:gd name="T17" fmla="*/ 92 h 770"/>
                <a:gd name="T18" fmla="*/ 64 w 946"/>
                <a:gd name="T19" fmla="*/ 209 h 770"/>
                <a:gd name="T20" fmla="*/ 25 w 946"/>
                <a:gd name="T21" fmla="*/ 266 h 770"/>
                <a:gd name="T22" fmla="*/ 26 w 946"/>
                <a:gd name="T23" fmla="*/ 274 h 770"/>
                <a:gd name="T24" fmla="*/ 0 w 946"/>
                <a:gd name="T25" fmla="*/ 357 h 770"/>
                <a:gd name="T26" fmla="*/ 67 w 946"/>
                <a:gd name="T27" fmla="*/ 480 h 770"/>
                <a:gd name="T28" fmla="*/ 176 w 946"/>
                <a:gd name="T29" fmla="*/ 558 h 770"/>
                <a:gd name="T30" fmla="*/ 231 w 946"/>
                <a:gd name="T31" fmla="*/ 544 h 770"/>
                <a:gd name="T32" fmla="*/ 301 w 946"/>
                <a:gd name="T33" fmla="*/ 587 h 770"/>
                <a:gd name="T34" fmla="*/ 443 w 946"/>
                <a:gd name="T35" fmla="*/ 687 h 770"/>
                <a:gd name="T36" fmla="*/ 504 w 946"/>
                <a:gd name="T37" fmla="*/ 674 h 770"/>
                <a:gd name="T38" fmla="*/ 667 w 946"/>
                <a:gd name="T39" fmla="*/ 770 h 770"/>
                <a:gd name="T40" fmla="*/ 840 w 946"/>
                <a:gd name="T41" fmla="*/ 652 h 770"/>
                <a:gd name="T42" fmla="*/ 936 w 946"/>
                <a:gd name="T43" fmla="*/ 489 h 770"/>
                <a:gd name="T44" fmla="*/ 933 w 946"/>
                <a:gd name="T45" fmla="*/ 456 h 770"/>
                <a:gd name="T46" fmla="*/ 946 w 946"/>
                <a:gd name="T47" fmla="*/ 400 h 770"/>
                <a:gd name="T48" fmla="*/ 914 w 946"/>
                <a:gd name="T49" fmla="*/ 316 h 770"/>
                <a:gd name="T50" fmla="*/ 916 w 946"/>
                <a:gd name="T51" fmla="*/ 297 h 770"/>
                <a:gd name="T52" fmla="*/ 840 w 946"/>
                <a:gd name="T53" fmla="*/ 181 h 770"/>
                <a:gd name="T54" fmla="*/ 626 w 946"/>
                <a:gd name="T55" fmla="*/ 35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770">
                  <a:moveTo>
                    <a:pt x="626" y="35"/>
                  </a:moveTo>
                  <a:cubicBezTo>
                    <a:pt x="607" y="18"/>
                    <a:pt x="581" y="8"/>
                    <a:pt x="554" y="8"/>
                  </a:cubicBezTo>
                  <a:cubicBezTo>
                    <a:pt x="537" y="8"/>
                    <a:pt x="522" y="12"/>
                    <a:pt x="508" y="18"/>
                  </a:cubicBezTo>
                  <a:cubicBezTo>
                    <a:pt x="493" y="7"/>
                    <a:pt x="475" y="0"/>
                    <a:pt x="456" y="0"/>
                  </a:cubicBezTo>
                  <a:cubicBezTo>
                    <a:pt x="441" y="0"/>
                    <a:pt x="426" y="5"/>
                    <a:pt x="414" y="12"/>
                  </a:cubicBezTo>
                  <a:cubicBezTo>
                    <a:pt x="403" y="9"/>
                    <a:pt x="392" y="8"/>
                    <a:pt x="381" y="8"/>
                  </a:cubicBezTo>
                  <a:cubicBezTo>
                    <a:pt x="345" y="8"/>
                    <a:pt x="313" y="20"/>
                    <a:pt x="287" y="41"/>
                  </a:cubicBezTo>
                  <a:cubicBezTo>
                    <a:pt x="284" y="40"/>
                    <a:pt x="281" y="40"/>
                    <a:pt x="278" y="40"/>
                  </a:cubicBezTo>
                  <a:cubicBezTo>
                    <a:pt x="232" y="40"/>
                    <a:pt x="191" y="60"/>
                    <a:pt x="163" y="92"/>
                  </a:cubicBezTo>
                  <a:cubicBezTo>
                    <a:pt x="108" y="103"/>
                    <a:pt x="65" y="151"/>
                    <a:pt x="64" y="209"/>
                  </a:cubicBezTo>
                  <a:cubicBezTo>
                    <a:pt x="41" y="218"/>
                    <a:pt x="25" y="240"/>
                    <a:pt x="25" y="266"/>
                  </a:cubicBezTo>
                  <a:cubicBezTo>
                    <a:pt x="25" y="269"/>
                    <a:pt x="25" y="272"/>
                    <a:pt x="26" y="274"/>
                  </a:cubicBezTo>
                  <a:cubicBezTo>
                    <a:pt x="9" y="298"/>
                    <a:pt x="0" y="327"/>
                    <a:pt x="0" y="357"/>
                  </a:cubicBezTo>
                  <a:cubicBezTo>
                    <a:pt x="0" y="409"/>
                    <a:pt x="26" y="454"/>
                    <a:pt x="67" y="480"/>
                  </a:cubicBezTo>
                  <a:cubicBezTo>
                    <a:pt x="82" y="525"/>
                    <a:pt x="125" y="558"/>
                    <a:pt x="176" y="558"/>
                  </a:cubicBezTo>
                  <a:cubicBezTo>
                    <a:pt x="196" y="558"/>
                    <a:pt x="215" y="553"/>
                    <a:pt x="231" y="544"/>
                  </a:cubicBezTo>
                  <a:cubicBezTo>
                    <a:pt x="248" y="566"/>
                    <a:pt x="273" y="582"/>
                    <a:pt x="301" y="587"/>
                  </a:cubicBezTo>
                  <a:cubicBezTo>
                    <a:pt x="322" y="645"/>
                    <a:pt x="378" y="687"/>
                    <a:pt x="443" y="687"/>
                  </a:cubicBezTo>
                  <a:cubicBezTo>
                    <a:pt x="465" y="687"/>
                    <a:pt x="486" y="682"/>
                    <a:pt x="504" y="674"/>
                  </a:cubicBezTo>
                  <a:cubicBezTo>
                    <a:pt x="536" y="731"/>
                    <a:pt x="597" y="770"/>
                    <a:pt x="667" y="770"/>
                  </a:cubicBezTo>
                  <a:cubicBezTo>
                    <a:pt x="746" y="770"/>
                    <a:pt x="813" y="721"/>
                    <a:pt x="840" y="652"/>
                  </a:cubicBezTo>
                  <a:cubicBezTo>
                    <a:pt x="897" y="620"/>
                    <a:pt x="936" y="559"/>
                    <a:pt x="936" y="489"/>
                  </a:cubicBezTo>
                  <a:cubicBezTo>
                    <a:pt x="936" y="478"/>
                    <a:pt x="935" y="466"/>
                    <a:pt x="933" y="456"/>
                  </a:cubicBezTo>
                  <a:cubicBezTo>
                    <a:pt x="941" y="439"/>
                    <a:pt x="946" y="420"/>
                    <a:pt x="946" y="400"/>
                  </a:cubicBezTo>
                  <a:cubicBezTo>
                    <a:pt x="946" y="368"/>
                    <a:pt x="934" y="339"/>
                    <a:pt x="914" y="316"/>
                  </a:cubicBezTo>
                  <a:cubicBezTo>
                    <a:pt x="915" y="310"/>
                    <a:pt x="916" y="303"/>
                    <a:pt x="916" y="297"/>
                  </a:cubicBezTo>
                  <a:cubicBezTo>
                    <a:pt x="916" y="245"/>
                    <a:pt x="885" y="200"/>
                    <a:pt x="840" y="181"/>
                  </a:cubicBezTo>
                  <a:cubicBezTo>
                    <a:pt x="805" y="97"/>
                    <a:pt x="722" y="37"/>
                    <a:pt x="62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42" name="Freeform 4613">
            <a:extLst>
              <a:ext uri="{FF2B5EF4-FFF2-40B4-BE49-F238E27FC236}">
                <a16:creationId xmlns:a16="http://schemas.microsoft.com/office/drawing/2014/main" id="{15F07BCE-A450-46AA-AA86-0619A516297D}"/>
              </a:ext>
            </a:extLst>
          </p:cNvPr>
          <p:cNvSpPr>
            <a:spLocks noEditPoints="1"/>
          </p:cNvSpPr>
          <p:nvPr/>
        </p:nvSpPr>
        <p:spPr bwMode="auto">
          <a:xfrm>
            <a:off x="9754909" y="4104667"/>
            <a:ext cx="305594" cy="303848"/>
          </a:xfrm>
          <a:custGeom>
            <a:avLst/>
            <a:gdLst>
              <a:gd name="T0" fmla="*/ 736 w 873"/>
              <a:gd name="T1" fmla="*/ 722 h 873"/>
              <a:gd name="T2" fmla="*/ 728 w 873"/>
              <a:gd name="T3" fmla="*/ 727 h 873"/>
              <a:gd name="T4" fmla="*/ 723 w 873"/>
              <a:gd name="T5" fmla="*/ 735 h 873"/>
              <a:gd name="T6" fmla="*/ 151 w 873"/>
              <a:gd name="T7" fmla="*/ 782 h 873"/>
              <a:gd name="T8" fmla="*/ 149 w 873"/>
              <a:gd name="T9" fmla="*/ 731 h 873"/>
              <a:gd name="T10" fmla="*/ 145 w 873"/>
              <a:gd name="T11" fmla="*/ 725 h 873"/>
              <a:gd name="T12" fmla="*/ 136 w 873"/>
              <a:gd name="T13" fmla="*/ 722 h 873"/>
              <a:gd name="T14" fmla="*/ 136 w 873"/>
              <a:gd name="T15" fmla="*/ 150 h 873"/>
              <a:gd name="T16" fmla="*/ 145 w 873"/>
              <a:gd name="T17" fmla="*/ 147 h 873"/>
              <a:gd name="T18" fmla="*/ 149 w 873"/>
              <a:gd name="T19" fmla="*/ 141 h 873"/>
              <a:gd name="T20" fmla="*/ 151 w 873"/>
              <a:gd name="T21" fmla="*/ 90 h 873"/>
              <a:gd name="T22" fmla="*/ 723 w 873"/>
              <a:gd name="T23" fmla="*/ 138 h 873"/>
              <a:gd name="T24" fmla="*/ 728 w 873"/>
              <a:gd name="T25" fmla="*/ 145 h 873"/>
              <a:gd name="T26" fmla="*/ 736 w 873"/>
              <a:gd name="T27" fmla="*/ 150 h 873"/>
              <a:gd name="T28" fmla="*/ 783 w 873"/>
              <a:gd name="T29" fmla="*/ 722 h 873"/>
              <a:gd name="T30" fmla="*/ 864 w 873"/>
              <a:gd name="T31" fmla="*/ 149 h 873"/>
              <a:gd name="T32" fmla="*/ 871 w 873"/>
              <a:gd name="T33" fmla="*/ 143 h 873"/>
              <a:gd name="T34" fmla="*/ 873 w 873"/>
              <a:gd name="T35" fmla="*/ 135 h 873"/>
              <a:gd name="T36" fmla="*/ 872 w 873"/>
              <a:gd name="T37" fmla="*/ 9 h 873"/>
              <a:gd name="T38" fmla="*/ 868 w 873"/>
              <a:gd name="T39" fmla="*/ 2 h 873"/>
              <a:gd name="T40" fmla="*/ 859 w 873"/>
              <a:gd name="T41" fmla="*/ 0 h 873"/>
              <a:gd name="T42" fmla="*/ 732 w 873"/>
              <a:gd name="T43" fmla="*/ 1 h 873"/>
              <a:gd name="T44" fmla="*/ 725 w 873"/>
              <a:gd name="T45" fmla="*/ 6 h 873"/>
              <a:gd name="T46" fmla="*/ 723 w 873"/>
              <a:gd name="T47" fmla="*/ 14 h 873"/>
              <a:gd name="T48" fmla="*/ 151 w 873"/>
              <a:gd name="T49" fmla="*/ 14 h 873"/>
              <a:gd name="T50" fmla="*/ 148 w 873"/>
              <a:gd name="T51" fmla="*/ 6 h 873"/>
              <a:gd name="T52" fmla="*/ 142 w 873"/>
              <a:gd name="T53" fmla="*/ 1 h 873"/>
              <a:gd name="T54" fmla="*/ 15 w 873"/>
              <a:gd name="T55" fmla="*/ 0 h 873"/>
              <a:gd name="T56" fmla="*/ 7 w 873"/>
              <a:gd name="T57" fmla="*/ 2 h 873"/>
              <a:gd name="T58" fmla="*/ 1 w 873"/>
              <a:gd name="T59" fmla="*/ 9 h 873"/>
              <a:gd name="T60" fmla="*/ 0 w 873"/>
              <a:gd name="T61" fmla="*/ 135 h 873"/>
              <a:gd name="T62" fmla="*/ 3 w 873"/>
              <a:gd name="T63" fmla="*/ 143 h 873"/>
              <a:gd name="T64" fmla="*/ 9 w 873"/>
              <a:gd name="T65" fmla="*/ 149 h 873"/>
              <a:gd name="T66" fmla="*/ 60 w 873"/>
              <a:gd name="T67" fmla="*/ 150 h 873"/>
              <a:gd name="T68" fmla="*/ 13 w 873"/>
              <a:gd name="T69" fmla="*/ 722 h 873"/>
              <a:gd name="T70" fmla="*/ 5 w 873"/>
              <a:gd name="T71" fmla="*/ 727 h 873"/>
              <a:gd name="T72" fmla="*/ 0 w 873"/>
              <a:gd name="T73" fmla="*/ 735 h 873"/>
              <a:gd name="T74" fmla="*/ 0 w 873"/>
              <a:gd name="T75" fmla="*/ 861 h 873"/>
              <a:gd name="T76" fmla="*/ 5 w 873"/>
              <a:gd name="T77" fmla="*/ 868 h 873"/>
              <a:gd name="T78" fmla="*/ 13 w 873"/>
              <a:gd name="T79" fmla="*/ 873 h 873"/>
              <a:gd name="T80" fmla="*/ 139 w 873"/>
              <a:gd name="T81" fmla="*/ 873 h 873"/>
              <a:gd name="T82" fmla="*/ 147 w 873"/>
              <a:gd name="T83" fmla="*/ 868 h 873"/>
              <a:gd name="T84" fmla="*/ 151 w 873"/>
              <a:gd name="T85" fmla="*/ 861 h 873"/>
              <a:gd name="T86" fmla="*/ 723 w 873"/>
              <a:gd name="T87" fmla="*/ 813 h 873"/>
              <a:gd name="T88" fmla="*/ 724 w 873"/>
              <a:gd name="T89" fmla="*/ 863 h 873"/>
              <a:gd name="T90" fmla="*/ 730 w 873"/>
              <a:gd name="T91" fmla="*/ 870 h 873"/>
              <a:gd name="T92" fmla="*/ 738 w 873"/>
              <a:gd name="T93" fmla="*/ 873 h 873"/>
              <a:gd name="T94" fmla="*/ 864 w 873"/>
              <a:gd name="T95" fmla="*/ 871 h 873"/>
              <a:gd name="T96" fmla="*/ 871 w 873"/>
              <a:gd name="T97" fmla="*/ 866 h 873"/>
              <a:gd name="T98" fmla="*/ 873 w 873"/>
              <a:gd name="T99" fmla="*/ 858 h 873"/>
              <a:gd name="T100" fmla="*/ 872 w 873"/>
              <a:gd name="T101" fmla="*/ 731 h 873"/>
              <a:gd name="T102" fmla="*/ 868 w 873"/>
              <a:gd name="T103" fmla="*/ 725 h 873"/>
              <a:gd name="T104" fmla="*/ 859 w 873"/>
              <a:gd name="T105" fmla="*/ 722 h 873"/>
              <a:gd name="T106" fmla="*/ 859 w 873"/>
              <a:gd name="T107" fmla="*/ 15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3" h="873">
                <a:moveTo>
                  <a:pt x="783" y="722"/>
                </a:moveTo>
                <a:lnTo>
                  <a:pt x="738" y="722"/>
                </a:lnTo>
                <a:lnTo>
                  <a:pt x="736" y="722"/>
                </a:lnTo>
                <a:lnTo>
                  <a:pt x="732" y="723"/>
                </a:lnTo>
                <a:lnTo>
                  <a:pt x="730" y="725"/>
                </a:lnTo>
                <a:lnTo>
                  <a:pt x="728" y="727"/>
                </a:lnTo>
                <a:lnTo>
                  <a:pt x="725" y="729"/>
                </a:lnTo>
                <a:lnTo>
                  <a:pt x="724" y="731"/>
                </a:lnTo>
                <a:lnTo>
                  <a:pt x="723" y="735"/>
                </a:lnTo>
                <a:lnTo>
                  <a:pt x="723" y="737"/>
                </a:lnTo>
                <a:lnTo>
                  <a:pt x="723" y="782"/>
                </a:lnTo>
                <a:lnTo>
                  <a:pt x="151" y="782"/>
                </a:lnTo>
                <a:lnTo>
                  <a:pt x="151" y="737"/>
                </a:lnTo>
                <a:lnTo>
                  <a:pt x="151" y="735"/>
                </a:lnTo>
                <a:lnTo>
                  <a:pt x="149" y="731"/>
                </a:lnTo>
                <a:lnTo>
                  <a:pt x="148" y="729"/>
                </a:lnTo>
                <a:lnTo>
                  <a:pt x="147" y="727"/>
                </a:lnTo>
                <a:lnTo>
                  <a:pt x="145" y="725"/>
                </a:lnTo>
                <a:lnTo>
                  <a:pt x="142" y="723"/>
                </a:lnTo>
                <a:lnTo>
                  <a:pt x="139" y="722"/>
                </a:lnTo>
                <a:lnTo>
                  <a:pt x="136" y="722"/>
                </a:lnTo>
                <a:lnTo>
                  <a:pt x="91" y="722"/>
                </a:lnTo>
                <a:lnTo>
                  <a:pt x="91" y="150"/>
                </a:lnTo>
                <a:lnTo>
                  <a:pt x="136" y="150"/>
                </a:lnTo>
                <a:lnTo>
                  <a:pt x="139" y="150"/>
                </a:lnTo>
                <a:lnTo>
                  <a:pt x="142" y="149"/>
                </a:lnTo>
                <a:lnTo>
                  <a:pt x="145" y="147"/>
                </a:lnTo>
                <a:lnTo>
                  <a:pt x="147" y="145"/>
                </a:lnTo>
                <a:lnTo>
                  <a:pt x="148" y="143"/>
                </a:lnTo>
                <a:lnTo>
                  <a:pt x="149" y="141"/>
                </a:lnTo>
                <a:lnTo>
                  <a:pt x="151" y="138"/>
                </a:lnTo>
                <a:lnTo>
                  <a:pt x="151" y="135"/>
                </a:lnTo>
                <a:lnTo>
                  <a:pt x="151" y="90"/>
                </a:lnTo>
                <a:lnTo>
                  <a:pt x="723" y="90"/>
                </a:lnTo>
                <a:lnTo>
                  <a:pt x="723" y="135"/>
                </a:lnTo>
                <a:lnTo>
                  <a:pt x="723" y="138"/>
                </a:lnTo>
                <a:lnTo>
                  <a:pt x="724" y="141"/>
                </a:lnTo>
                <a:lnTo>
                  <a:pt x="725" y="143"/>
                </a:lnTo>
                <a:lnTo>
                  <a:pt x="728" y="145"/>
                </a:lnTo>
                <a:lnTo>
                  <a:pt x="730" y="147"/>
                </a:lnTo>
                <a:lnTo>
                  <a:pt x="732" y="149"/>
                </a:lnTo>
                <a:lnTo>
                  <a:pt x="736" y="150"/>
                </a:lnTo>
                <a:lnTo>
                  <a:pt x="738" y="150"/>
                </a:lnTo>
                <a:lnTo>
                  <a:pt x="783" y="150"/>
                </a:lnTo>
                <a:lnTo>
                  <a:pt x="783" y="722"/>
                </a:lnTo>
                <a:close/>
                <a:moveTo>
                  <a:pt x="859" y="150"/>
                </a:moveTo>
                <a:lnTo>
                  <a:pt x="862" y="150"/>
                </a:lnTo>
                <a:lnTo>
                  <a:pt x="864" y="149"/>
                </a:lnTo>
                <a:lnTo>
                  <a:pt x="868" y="147"/>
                </a:lnTo>
                <a:lnTo>
                  <a:pt x="870" y="145"/>
                </a:lnTo>
                <a:lnTo>
                  <a:pt x="871" y="143"/>
                </a:lnTo>
                <a:lnTo>
                  <a:pt x="872" y="141"/>
                </a:lnTo>
                <a:lnTo>
                  <a:pt x="873" y="138"/>
                </a:lnTo>
                <a:lnTo>
                  <a:pt x="873" y="135"/>
                </a:lnTo>
                <a:lnTo>
                  <a:pt x="873" y="14"/>
                </a:lnTo>
                <a:lnTo>
                  <a:pt x="873" y="12"/>
                </a:lnTo>
                <a:lnTo>
                  <a:pt x="872" y="9"/>
                </a:lnTo>
                <a:lnTo>
                  <a:pt x="871" y="6"/>
                </a:lnTo>
                <a:lnTo>
                  <a:pt x="870" y="4"/>
                </a:lnTo>
                <a:lnTo>
                  <a:pt x="868" y="2"/>
                </a:lnTo>
                <a:lnTo>
                  <a:pt x="864" y="1"/>
                </a:lnTo>
                <a:lnTo>
                  <a:pt x="862" y="0"/>
                </a:lnTo>
                <a:lnTo>
                  <a:pt x="859" y="0"/>
                </a:lnTo>
                <a:lnTo>
                  <a:pt x="738" y="0"/>
                </a:lnTo>
                <a:lnTo>
                  <a:pt x="736" y="0"/>
                </a:lnTo>
                <a:lnTo>
                  <a:pt x="732" y="1"/>
                </a:lnTo>
                <a:lnTo>
                  <a:pt x="730" y="2"/>
                </a:lnTo>
                <a:lnTo>
                  <a:pt x="728" y="4"/>
                </a:lnTo>
                <a:lnTo>
                  <a:pt x="725" y="6"/>
                </a:lnTo>
                <a:lnTo>
                  <a:pt x="724" y="9"/>
                </a:lnTo>
                <a:lnTo>
                  <a:pt x="723" y="12"/>
                </a:lnTo>
                <a:lnTo>
                  <a:pt x="723" y="14"/>
                </a:lnTo>
                <a:lnTo>
                  <a:pt x="723" y="59"/>
                </a:lnTo>
                <a:lnTo>
                  <a:pt x="151" y="59"/>
                </a:lnTo>
                <a:lnTo>
                  <a:pt x="151" y="14"/>
                </a:lnTo>
                <a:lnTo>
                  <a:pt x="151" y="12"/>
                </a:lnTo>
                <a:lnTo>
                  <a:pt x="149" y="9"/>
                </a:lnTo>
                <a:lnTo>
                  <a:pt x="148" y="6"/>
                </a:lnTo>
                <a:lnTo>
                  <a:pt x="147" y="4"/>
                </a:lnTo>
                <a:lnTo>
                  <a:pt x="145" y="2"/>
                </a:lnTo>
                <a:lnTo>
                  <a:pt x="142" y="1"/>
                </a:lnTo>
                <a:lnTo>
                  <a:pt x="139" y="0"/>
                </a:lnTo>
                <a:lnTo>
                  <a:pt x="136" y="0"/>
                </a:lnTo>
                <a:lnTo>
                  <a:pt x="15" y="0"/>
                </a:lnTo>
                <a:lnTo>
                  <a:pt x="13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3" y="6"/>
                </a:lnTo>
                <a:lnTo>
                  <a:pt x="1" y="9"/>
                </a:lnTo>
                <a:lnTo>
                  <a:pt x="0" y="12"/>
                </a:lnTo>
                <a:lnTo>
                  <a:pt x="0" y="14"/>
                </a:lnTo>
                <a:lnTo>
                  <a:pt x="0" y="135"/>
                </a:lnTo>
                <a:lnTo>
                  <a:pt x="0" y="138"/>
                </a:lnTo>
                <a:lnTo>
                  <a:pt x="1" y="141"/>
                </a:lnTo>
                <a:lnTo>
                  <a:pt x="3" y="143"/>
                </a:lnTo>
                <a:lnTo>
                  <a:pt x="5" y="145"/>
                </a:lnTo>
                <a:lnTo>
                  <a:pt x="7" y="147"/>
                </a:lnTo>
                <a:lnTo>
                  <a:pt x="9" y="149"/>
                </a:lnTo>
                <a:lnTo>
                  <a:pt x="13" y="150"/>
                </a:lnTo>
                <a:lnTo>
                  <a:pt x="15" y="150"/>
                </a:lnTo>
                <a:lnTo>
                  <a:pt x="60" y="150"/>
                </a:lnTo>
                <a:lnTo>
                  <a:pt x="60" y="722"/>
                </a:lnTo>
                <a:lnTo>
                  <a:pt x="15" y="722"/>
                </a:lnTo>
                <a:lnTo>
                  <a:pt x="13" y="722"/>
                </a:lnTo>
                <a:lnTo>
                  <a:pt x="9" y="723"/>
                </a:lnTo>
                <a:lnTo>
                  <a:pt x="7" y="725"/>
                </a:lnTo>
                <a:lnTo>
                  <a:pt x="5" y="727"/>
                </a:lnTo>
                <a:lnTo>
                  <a:pt x="3" y="729"/>
                </a:lnTo>
                <a:lnTo>
                  <a:pt x="1" y="731"/>
                </a:lnTo>
                <a:lnTo>
                  <a:pt x="0" y="735"/>
                </a:lnTo>
                <a:lnTo>
                  <a:pt x="0" y="737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3" y="866"/>
                </a:lnTo>
                <a:lnTo>
                  <a:pt x="5" y="868"/>
                </a:lnTo>
                <a:lnTo>
                  <a:pt x="7" y="870"/>
                </a:lnTo>
                <a:lnTo>
                  <a:pt x="9" y="871"/>
                </a:lnTo>
                <a:lnTo>
                  <a:pt x="13" y="873"/>
                </a:lnTo>
                <a:lnTo>
                  <a:pt x="15" y="873"/>
                </a:lnTo>
                <a:lnTo>
                  <a:pt x="136" y="873"/>
                </a:lnTo>
                <a:lnTo>
                  <a:pt x="139" y="873"/>
                </a:lnTo>
                <a:lnTo>
                  <a:pt x="142" y="871"/>
                </a:lnTo>
                <a:lnTo>
                  <a:pt x="145" y="870"/>
                </a:lnTo>
                <a:lnTo>
                  <a:pt x="147" y="868"/>
                </a:lnTo>
                <a:lnTo>
                  <a:pt x="148" y="866"/>
                </a:lnTo>
                <a:lnTo>
                  <a:pt x="149" y="863"/>
                </a:lnTo>
                <a:lnTo>
                  <a:pt x="151" y="861"/>
                </a:lnTo>
                <a:lnTo>
                  <a:pt x="151" y="858"/>
                </a:lnTo>
                <a:lnTo>
                  <a:pt x="151" y="813"/>
                </a:lnTo>
                <a:lnTo>
                  <a:pt x="723" y="813"/>
                </a:lnTo>
                <a:lnTo>
                  <a:pt x="723" y="858"/>
                </a:lnTo>
                <a:lnTo>
                  <a:pt x="723" y="861"/>
                </a:lnTo>
                <a:lnTo>
                  <a:pt x="724" y="863"/>
                </a:lnTo>
                <a:lnTo>
                  <a:pt x="725" y="866"/>
                </a:lnTo>
                <a:lnTo>
                  <a:pt x="728" y="868"/>
                </a:lnTo>
                <a:lnTo>
                  <a:pt x="730" y="870"/>
                </a:lnTo>
                <a:lnTo>
                  <a:pt x="732" y="871"/>
                </a:lnTo>
                <a:lnTo>
                  <a:pt x="736" y="873"/>
                </a:lnTo>
                <a:lnTo>
                  <a:pt x="738" y="873"/>
                </a:lnTo>
                <a:lnTo>
                  <a:pt x="859" y="873"/>
                </a:lnTo>
                <a:lnTo>
                  <a:pt x="862" y="873"/>
                </a:lnTo>
                <a:lnTo>
                  <a:pt x="864" y="871"/>
                </a:lnTo>
                <a:lnTo>
                  <a:pt x="868" y="870"/>
                </a:lnTo>
                <a:lnTo>
                  <a:pt x="870" y="868"/>
                </a:lnTo>
                <a:lnTo>
                  <a:pt x="871" y="866"/>
                </a:lnTo>
                <a:lnTo>
                  <a:pt x="872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737"/>
                </a:lnTo>
                <a:lnTo>
                  <a:pt x="873" y="735"/>
                </a:lnTo>
                <a:lnTo>
                  <a:pt x="872" y="731"/>
                </a:lnTo>
                <a:lnTo>
                  <a:pt x="871" y="729"/>
                </a:lnTo>
                <a:lnTo>
                  <a:pt x="870" y="727"/>
                </a:lnTo>
                <a:lnTo>
                  <a:pt x="868" y="725"/>
                </a:lnTo>
                <a:lnTo>
                  <a:pt x="864" y="723"/>
                </a:lnTo>
                <a:lnTo>
                  <a:pt x="862" y="722"/>
                </a:lnTo>
                <a:lnTo>
                  <a:pt x="859" y="722"/>
                </a:lnTo>
                <a:lnTo>
                  <a:pt x="814" y="722"/>
                </a:lnTo>
                <a:lnTo>
                  <a:pt x="814" y="150"/>
                </a:lnTo>
                <a:lnTo>
                  <a:pt x="859" y="1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9C71E4-73AC-4383-BB8F-C4A3079462F2}"/>
              </a:ext>
            </a:extLst>
          </p:cNvPr>
          <p:cNvGrpSpPr/>
          <p:nvPr/>
        </p:nvGrpSpPr>
        <p:grpSpPr>
          <a:xfrm>
            <a:off x="6915419" y="3953374"/>
            <a:ext cx="391794" cy="391795"/>
            <a:chOff x="7208377" y="484986"/>
            <a:chExt cx="430973" cy="43097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4" name="Freeform 231">
              <a:extLst>
                <a:ext uri="{FF2B5EF4-FFF2-40B4-BE49-F238E27FC236}">
                  <a16:creationId xmlns:a16="http://schemas.microsoft.com/office/drawing/2014/main" id="{FF4A0E9A-F338-4440-B489-FBAA5E54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8344" y="729592"/>
              <a:ext cx="36400" cy="37856"/>
            </a:xfrm>
            <a:custGeom>
              <a:avLst/>
              <a:gdLst>
                <a:gd name="T0" fmla="*/ 39 w 76"/>
                <a:gd name="T1" fmla="*/ 0 h 78"/>
                <a:gd name="T2" fmla="*/ 30 w 76"/>
                <a:gd name="T3" fmla="*/ 2 h 78"/>
                <a:gd name="T4" fmla="*/ 23 w 76"/>
                <a:gd name="T5" fmla="*/ 3 h 78"/>
                <a:gd name="T6" fmla="*/ 17 w 76"/>
                <a:gd name="T7" fmla="*/ 8 h 78"/>
                <a:gd name="T8" fmla="*/ 11 w 76"/>
                <a:gd name="T9" fmla="*/ 12 h 78"/>
                <a:gd name="T10" fmla="*/ 5 w 76"/>
                <a:gd name="T11" fmla="*/ 18 h 78"/>
                <a:gd name="T12" fmla="*/ 3 w 76"/>
                <a:gd name="T13" fmla="*/ 23 h 78"/>
                <a:gd name="T14" fmla="*/ 0 w 76"/>
                <a:gd name="T15" fmla="*/ 31 h 78"/>
                <a:gd name="T16" fmla="*/ 0 w 76"/>
                <a:gd name="T17" fmla="*/ 39 h 78"/>
                <a:gd name="T18" fmla="*/ 0 w 76"/>
                <a:gd name="T19" fmla="*/ 46 h 78"/>
                <a:gd name="T20" fmla="*/ 3 w 76"/>
                <a:gd name="T21" fmla="*/ 54 h 78"/>
                <a:gd name="T22" fmla="*/ 5 w 76"/>
                <a:gd name="T23" fmla="*/ 61 h 78"/>
                <a:gd name="T24" fmla="*/ 11 w 76"/>
                <a:gd name="T25" fmla="*/ 67 h 78"/>
                <a:gd name="T26" fmla="*/ 17 w 76"/>
                <a:gd name="T27" fmla="*/ 71 h 78"/>
                <a:gd name="T28" fmla="*/ 23 w 76"/>
                <a:gd name="T29" fmla="*/ 75 h 78"/>
                <a:gd name="T30" fmla="*/ 30 w 76"/>
                <a:gd name="T31" fmla="*/ 77 h 78"/>
                <a:gd name="T32" fmla="*/ 39 w 76"/>
                <a:gd name="T33" fmla="*/ 78 h 78"/>
                <a:gd name="T34" fmla="*/ 46 w 76"/>
                <a:gd name="T35" fmla="*/ 77 h 78"/>
                <a:gd name="T36" fmla="*/ 53 w 76"/>
                <a:gd name="T37" fmla="*/ 75 h 78"/>
                <a:gd name="T38" fmla="*/ 60 w 76"/>
                <a:gd name="T39" fmla="*/ 71 h 78"/>
                <a:gd name="T40" fmla="*/ 64 w 76"/>
                <a:gd name="T41" fmla="*/ 67 h 78"/>
                <a:gd name="T42" fmla="*/ 70 w 76"/>
                <a:gd name="T43" fmla="*/ 61 h 78"/>
                <a:gd name="T44" fmla="*/ 73 w 76"/>
                <a:gd name="T45" fmla="*/ 54 h 78"/>
                <a:gd name="T46" fmla="*/ 76 w 76"/>
                <a:gd name="T47" fmla="*/ 46 h 78"/>
                <a:gd name="T48" fmla="*/ 76 w 76"/>
                <a:gd name="T49" fmla="*/ 39 h 78"/>
                <a:gd name="T50" fmla="*/ 76 w 76"/>
                <a:gd name="T51" fmla="*/ 31 h 78"/>
                <a:gd name="T52" fmla="*/ 73 w 76"/>
                <a:gd name="T53" fmla="*/ 23 h 78"/>
                <a:gd name="T54" fmla="*/ 70 w 76"/>
                <a:gd name="T55" fmla="*/ 18 h 78"/>
                <a:gd name="T56" fmla="*/ 64 w 76"/>
                <a:gd name="T57" fmla="*/ 12 h 78"/>
                <a:gd name="T58" fmla="*/ 60 w 76"/>
                <a:gd name="T59" fmla="*/ 8 h 78"/>
                <a:gd name="T60" fmla="*/ 53 w 76"/>
                <a:gd name="T61" fmla="*/ 3 h 78"/>
                <a:gd name="T62" fmla="*/ 46 w 76"/>
                <a:gd name="T63" fmla="*/ 2 h 78"/>
                <a:gd name="T64" fmla="*/ 39 w 76"/>
                <a:gd name="T6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8">
                  <a:moveTo>
                    <a:pt x="39" y="0"/>
                  </a:moveTo>
                  <a:lnTo>
                    <a:pt x="30" y="2"/>
                  </a:lnTo>
                  <a:lnTo>
                    <a:pt x="23" y="3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5" y="18"/>
                  </a:lnTo>
                  <a:lnTo>
                    <a:pt x="3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3" y="54"/>
                  </a:lnTo>
                  <a:lnTo>
                    <a:pt x="5" y="61"/>
                  </a:lnTo>
                  <a:lnTo>
                    <a:pt x="11" y="67"/>
                  </a:lnTo>
                  <a:lnTo>
                    <a:pt x="17" y="71"/>
                  </a:lnTo>
                  <a:lnTo>
                    <a:pt x="23" y="75"/>
                  </a:lnTo>
                  <a:lnTo>
                    <a:pt x="30" y="77"/>
                  </a:lnTo>
                  <a:lnTo>
                    <a:pt x="39" y="78"/>
                  </a:lnTo>
                  <a:lnTo>
                    <a:pt x="46" y="77"/>
                  </a:lnTo>
                  <a:lnTo>
                    <a:pt x="53" y="75"/>
                  </a:lnTo>
                  <a:lnTo>
                    <a:pt x="60" y="71"/>
                  </a:lnTo>
                  <a:lnTo>
                    <a:pt x="64" y="67"/>
                  </a:lnTo>
                  <a:lnTo>
                    <a:pt x="70" y="61"/>
                  </a:lnTo>
                  <a:lnTo>
                    <a:pt x="73" y="54"/>
                  </a:lnTo>
                  <a:lnTo>
                    <a:pt x="76" y="46"/>
                  </a:lnTo>
                  <a:lnTo>
                    <a:pt x="76" y="39"/>
                  </a:lnTo>
                  <a:lnTo>
                    <a:pt x="76" y="31"/>
                  </a:lnTo>
                  <a:lnTo>
                    <a:pt x="73" y="23"/>
                  </a:lnTo>
                  <a:lnTo>
                    <a:pt x="70" y="18"/>
                  </a:lnTo>
                  <a:lnTo>
                    <a:pt x="64" y="12"/>
                  </a:lnTo>
                  <a:lnTo>
                    <a:pt x="60" y="8"/>
                  </a:lnTo>
                  <a:lnTo>
                    <a:pt x="53" y="3"/>
                  </a:lnTo>
                  <a:lnTo>
                    <a:pt x="46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232">
              <a:extLst>
                <a:ext uri="{FF2B5EF4-FFF2-40B4-BE49-F238E27FC236}">
                  <a16:creationId xmlns:a16="http://schemas.microsoft.com/office/drawing/2014/main" id="{0E8704F2-C9F2-441B-BECC-A2930D67F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0488" y="691737"/>
              <a:ext cx="112111" cy="112111"/>
            </a:xfrm>
            <a:custGeom>
              <a:avLst/>
              <a:gdLst>
                <a:gd name="T0" fmla="*/ 104 w 232"/>
                <a:gd name="T1" fmla="*/ 1 h 232"/>
                <a:gd name="T2" fmla="*/ 82 w 232"/>
                <a:gd name="T3" fmla="*/ 5 h 232"/>
                <a:gd name="T4" fmla="*/ 60 w 232"/>
                <a:gd name="T5" fmla="*/ 14 h 232"/>
                <a:gd name="T6" fmla="*/ 42 w 232"/>
                <a:gd name="T7" fmla="*/ 27 h 232"/>
                <a:gd name="T8" fmla="*/ 26 w 232"/>
                <a:gd name="T9" fmla="*/ 43 h 232"/>
                <a:gd name="T10" fmla="*/ 14 w 232"/>
                <a:gd name="T11" fmla="*/ 62 h 232"/>
                <a:gd name="T12" fmla="*/ 6 w 232"/>
                <a:gd name="T13" fmla="*/ 82 h 232"/>
                <a:gd name="T14" fmla="*/ 0 w 232"/>
                <a:gd name="T15" fmla="*/ 105 h 232"/>
                <a:gd name="T16" fmla="*/ 0 w 232"/>
                <a:gd name="T17" fmla="*/ 128 h 232"/>
                <a:gd name="T18" fmla="*/ 6 w 232"/>
                <a:gd name="T19" fmla="*/ 151 h 232"/>
                <a:gd name="T20" fmla="*/ 14 w 232"/>
                <a:gd name="T21" fmla="*/ 171 h 232"/>
                <a:gd name="T22" fmla="*/ 26 w 232"/>
                <a:gd name="T23" fmla="*/ 190 h 232"/>
                <a:gd name="T24" fmla="*/ 42 w 232"/>
                <a:gd name="T25" fmla="*/ 206 h 232"/>
                <a:gd name="T26" fmla="*/ 60 w 232"/>
                <a:gd name="T27" fmla="*/ 219 h 232"/>
                <a:gd name="T28" fmla="*/ 82 w 232"/>
                <a:gd name="T29" fmla="*/ 227 h 232"/>
                <a:gd name="T30" fmla="*/ 104 w 232"/>
                <a:gd name="T31" fmla="*/ 232 h 232"/>
                <a:gd name="T32" fmla="*/ 128 w 232"/>
                <a:gd name="T33" fmla="*/ 232 h 232"/>
                <a:gd name="T34" fmla="*/ 150 w 232"/>
                <a:gd name="T35" fmla="*/ 227 h 232"/>
                <a:gd name="T36" fmla="*/ 171 w 232"/>
                <a:gd name="T37" fmla="*/ 219 h 232"/>
                <a:gd name="T38" fmla="*/ 190 w 232"/>
                <a:gd name="T39" fmla="*/ 206 h 232"/>
                <a:gd name="T40" fmla="*/ 206 w 232"/>
                <a:gd name="T41" fmla="*/ 190 h 232"/>
                <a:gd name="T42" fmla="*/ 217 w 232"/>
                <a:gd name="T43" fmla="*/ 171 h 232"/>
                <a:gd name="T44" fmla="*/ 226 w 232"/>
                <a:gd name="T45" fmla="*/ 151 h 232"/>
                <a:gd name="T46" fmla="*/ 232 w 232"/>
                <a:gd name="T47" fmla="*/ 128 h 232"/>
                <a:gd name="T48" fmla="*/ 232 w 232"/>
                <a:gd name="T49" fmla="*/ 105 h 232"/>
                <a:gd name="T50" fmla="*/ 226 w 232"/>
                <a:gd name="T51" fmla="*/ 82 h 232"/>
                <a:gd name="T52" fmla="*/ 217 w 232"/>
                <a:gd name="T53" fmla="*/ 62 h 232"/>
                <a:gd name="T54" fmla="*/ 206 w 232"/>
                <a:gd name="T55" fmla="*/ 43 h 232"/>
                <a:gd name="T56" fmla="*/ 190 w 232"/>
                <a:gd name="T57" fmla="*/ 27 h 232"/>
                <a:gd name="T58" fmla="*/ 171 w 232"/>
                <a:gd name="T59" fmla="*/ 14 h 232"/>
                <a:gd name="T60" fmla="*/ 150 w 232"/>
                <a:gd name="T61" fmla="*/ 5 h 232"/>
                <a:gd name="T62" fmla="*/ 128 w 232"/>
                <a:gd name="T63" fmla="*/ 1 h 232"/>
                <a:gd name="T64" fmla="*/ 117 w 232"/>
                <a:gd name="T65" fmla="*/ 39 h 232"/>
                <a:gd name="T66" fmla="*/ 131 w 232"/>
                <a:gd name="T67" fmla="*/ 40 h 232"/>
                <a:gd name="T68" fmla="*/ 145 w 232"/>
                <a:gd name="T69" fmla="*/ 44 h 232"/>
                <a:gd name="T70" fmla="*/ 170 w 232"/>
                <a:gd name="T71" fmla="*/ 62 h 232"/>
                <a:gd name="T72" fmla="*/ 187 w 232"/>
                <a:gd name="T73" fmla="*/ 86 h 232"/>
                <a:gd name="T74" fmla="*/ 191 w 232"/>
                <a:gd name="T75" fmla="*/ 100 h 232"/>
                <a:gd name="T76" fmla="*/ 193 w 232"/>
                <a:gd name="T77" fmla="*/ 116 h 232"/>
                <a:gd name="T78" fmla="*/ 191 w 232"/>
                <a:gd name="T79" fmla="*/ 132 h 232"/>
                <a:gd name="T80" fmla="*/ 187 w 232"/>
                <a:gd name="T81" fmla="*/ 147 h 232"/>
                <a:gd name="T82" fmla="*/ 170 w 232"/>
                <a:gd name="T83" fmla="*/ 171 h 232"/>
                <a:gd name="T84" fmla="*/ 145 w 232"/>
                <a:gd name="T85" fmla="*/ 187 h 232"/>
                <a:gd name="T86" fmla="*/ 131 w 232"/>
                <a:gd name="T87" fmla="*/ 191 h 232"/>
                <a:gd name="T88" fmla="*/ 117 w 232"/>
                <a:gd name="T89" fmla="*/ 194 h 232"/>
                <a:gd name="T90" fmla="*/ 101 w 232"/>
                <a:gd name="T91" fmla="*/ 191 h 232"/>
                <a:gd name="T92" fmla="*/ 86 w 232"/>
                <a:gd name="T93" fmla="*/ 187 h 232"/>
                <a:gd name="T94" fmla="*/ 62 w 232"/>
                <a:gd name="T95" fmla="*/ 171 h 232"/>
                <a:gd name="T96" fmla="*/ 45 w 232"/>
                <a:gd name="T97" fmla="*/ 147 h 232"/>
                <a:gd name="T98" fmla="*/ 40 w 232"/>
                <a:gd name="T99" fmla="*/ 132 h 232"/>
                <a:gd name="T100" fmla="*/ 39 w 232"/>
                <a:gd name="T101" fmla="*/ 116 h 232"/>
                <a:gd name="T102" fmla="*/ 40 w 232"/>
                <a:gd name="T103" fmla="*/ 100 h 232"/>
                <a:gd name="T104" fmla="*/ 45 w 232"/>
                <a:gd name="T105" fmla="*/ 86 h 232"/>
                <a:gd name="T106" fmla="*/ 62 w 232"/>
                <a:gd name="T107" fmla="*/ 62 h 232"/>
                <a:gd name="T108" fmla="*/ 86 w 232"/>
                <a:gd name="T109" fmla="*/ 44 h 232"/>
                <a:gd name="T110" fmla="*/ 101 w 232"/>
                <a:gd name="T111" fmla="*/ 40 h 232"/>
                <a:gd name="T112" fmla="*/ 117 w 232"/>
                <a:gd name="T113" fmla="*/ 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2" h="232">
                  <a:moveTo>
                    <a:pt x="117" y="0"/>
                  </a:moveTo>
                  <a:lnTo>
                    <a:pt x="104" y="1"/>
                  </a:lnTo>
                  <a:lnTo>
                    <a:pt x="92" y="3"/>
                  </a:lnTo>
                  <a:lnTo>
                    <a:pt x="82" y="5"/>
                  </a:lnTo>
                  <a:lnTo>
                    <a:pt x="70" y="10"/>
                  </a:lnTo>
                  <a:lnTo>
                    <a:pt x="60" y="14"/>
                  </a:lnTo>
                  <a:lnTo>
                    <a:pt x="52" y="20"/>
                  </a:lnTo>
                  <a:lnTo>
                    <a:pt x="42" y="27"/>
                  </a:lnTo>
                  <a:lnTo>
                    <a:pt x="34" y="34"/>
                  </a:lnTo>
                  <a:lnTo>
                    <a:pt x="26" y="43"/>
                  </a:lnTo>
                  <a:lnTo>
                    <a:pt x="20" y="51"/>
                  </a:lnTo>
                  <a:lnTo>
                    <a:pt x="14" y="62"/>
                  </a:lnTo>
                  <a:lnTo>
                    <a:pt x="9" y="72"/>
                  </a:lnTo>
                  <a:lnTo>
                    <a:pt x="6" y="82"/>
                  </a:lnTo>
                  <a:lnTo>
                    <a:pt x="3" y="93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0" y="128"/>
                  </a:lnTo>
                  <a:lnTo>
                    <a:pt x="3" y="139"/>
                  </a:lnTo>
                  <a:lnTo>
                    <a:pt x="6" y="151"/>
                  </a:lnTo>
                  <a:lnTo>
                    <a:pt x="9" y="161"/>
                  </a:lnTo>
                  <a:lnTo>
                    <a:pt x="14" y="171"/>
                  </a:lnTo>
                  <a:lnTo>
                    <a:pt x="20" y="181"/>
                  </a:lnTo>
                  <a:lnTo>
                    <a:pt x="26" y="190"/>
                  </a:lnTo>
                  <a:lnTo>
                    <a:pt x="34" y="198"/>
                  </a:lnTo>
                  <a:lnTo>
                    <a:pt x="42" y="206"/>
                  </a:lnTo>
                  <a:lnTo>
                    <a:pt x="52" y="213"/>
                  </a:lnTo>
                  <a:lnTo>
                    <a:pt x="60" y="219"/>
                  </a:lnTo>
                  <a:lnTo>
                    <a:pt x="70" y="223"/>
                  </a:lnTo>
                  <a:lnTo>
                    <a:pt x="82" y="227"/>
                  </a:lnTo>
                  <a:lnTo>
                    <a:pt x="92" y="230"/>
                  </a:lnTo>
                  <a:lnTo>
                    <a:pt x="104" y="232"/>
                  </a:lnTo>
                  <a:lnTo>
                    <a:pt x="117" y="232"/>
                  </a:lnTo>
                  <a:lnTo>
                    <a:pt x="128" y="232"/>
                  </a:lnTo>
                  <a:lnTo>
                    <a:pt x="140" y="230"/>
                  </a:lnTo>
                  <a:lnTo>
                    <a:pt x="150" y="227"/>
                  </a:lnTo>
                  <a:lnTo>
                    <a:pt x="161" y="223"/>
                  </a:lnTo>
                  <a:lnTo>
                    <a:pt x="171" y="219"/>
                  </a:lnTo>
                  <a:lnTo>
                    <a:pt x="180" y="213"/>
                  </a:lnTo>
                  <a:lnTo>
                    <a:pt x="190" y="206"/>
                  </a:lnTo>
                  <a:lnTo>
                    <a:pt x="197" y="198"/>
                  </a:lnTo>
                  <a:lnTo>
                    <a:pt x="206" y="190"/>
                  </a:lnTo>
                  <a:lnTo>
                    <a:pt x="212" y="181"/>
                  </a:lnTo>
                  <a:lnTo>
                    <a:pt x="217" y="171"/>
                  </a:lnTo>
                  <a:lnTo>
                    <a:pt x="223" y="161"/>
                  </a:lnTo>
                  <a:lnTo>
                    <a:pt x="226" y="151"/>
                  </a:lnTo>
                  <a:lnTo>
                    <a:pt x="229" y="139"/>
                  </a:lnTo>
                  <a:lnTo>
                    <a:pt x="232" y="128"/>
                  </a:lnTo>
                  <a:lnTo>
                    <a:pt x="232" y="116"/>
                  </a:lnTo>
                  <a:lnTo>
                    <a:pt x="232" y="105"/>
                  </a:lnTo>
                  <a:lnTo>
                    <a:pt x="229" y="93"/>
                  </a:lnTo>
                  <a:lnTo>
                    <a:pt x="226" y="82"/>
                  </a:lnTo>
                  <a:lnTo>
                    <a:pt x="223" y="72"/>
                  </a:lnTo>
                  <a:lnTo>
                    <a:pt x="217" y="62"/>
                  </a:lnTo>
                  <a:lnTo>
                    <a:pt x="212" y="51"/>
                  </a:lnTo>
                  <a:lnTo>
                    <a:pt x="206" y="43"/>
                  </a:lnTo>
                  <a:lnTo>
                    <a:pt x="197" y="34"/>
                  </a:lnTo>
                  <a:lnTo>
                    <a:pt x="190" y="27"/>
                  </a:lnTo>
                  <a:lnTo>
                    <a:pt x="180" y="20"/>
                  </a:lnTo>
                  <a:lnTo>
                    <a:pt x="171" y="14"/>
                  </a:lnTo>
                  <a:lnTo>
                    <a:pt x="161" y="10"/>
                  </a:lnTo>
                  <a:lnTo>
                    <a:pt x="150" y="5"/>
                  </a:lnTo>
                  <a:lnTo>
                    <a:pt x="140" y="3"/>
                  </a:lnTo>
                  <a:lnTo>
                    <a:pt x="128" y="1"/>
                  </a:lnTo>
                  <a:lnTo>
                    <a:pt x="117" y="0"/>
                  </a:lnTo>
                  <a:close/>
                  <a:moveTo>
                    <a:pt x="117" y="39"/>
                  </a:moveTo>
                  <a:lnTo>
                    <a:pt x="124" y="40"/>
                  </a:lnTo>
                  <a:lnTo>
                    <a:pt x="131" y="40"/>
                  </a:lnTo>
                  <a:lnTo>
                    <a:pt x="138" y="43"/>
                  </a:lnTo>
                  <a:lnTo>
                    <a:pt x="145" y="44"/>
                  </a:lnTo>
                  <a:lnTo>
                    <a:pt x="158" y="51"/>
                  </a:lnTo>
                  <a:lnTo>
                    <a:pt x="170" y="62"/>
                  </a:lnTo>
                  <a:lnTo>
                    <a:pt x="180" y="73"/>
                  </a:lnTo>
                  <a:lnTo>
                    <a:pt x="187" y="86"/>
                  </a:lnTo>
                  <a:lnTo>
                    <a:pt x="190" y="93"/>
                  </a:lnTo>
                  <a:lnTo>
                    <a:pt x="191" y="100"/>
                  </a:lnTo>
                  <a:lnTo>
                    <a:pt x="193" y="108"/>
                  </a:lnTo>
                  <a:lnTo>
                    <a:pt x="193" y="116"/>
                  </a:lnTo>
                  <a:lnTo>
                    <a:pt x="193" y="123"/>
                  </a:lnTo>
                  <a:lnTo>
                    <a:pt x="191" y="132"/>
                  </a:lnTo>
                  <a:lnTo>
                    <a:pt x="190" y="139"/>
                  </a:lnTo>
                  <a:lnTo>
                    <a:pt x="187" y="147"/>
                  </a:lnTo>
                  <a:lnTo>
                    <a:pt x="180" y="160"/>
                  </a:lnTo>
                  <a:lnTo>
                    <a:pt x="170" y="171"/>
                  </a:lnTo>
                  <a:lnTo>
                    <a:pt x="158" y="180"/>
                  </a:lnTo>
                  <a:lnTo>
                    <a:pt x="145" y="187"/>
                  </a:lnTo>
                  <a:lnTo>
                    <a:pt x="138" y="190"/>
                  </a:lnTo>
                  <a:lnTo>
                    <a:pt x="131" y="191"/>
                  </a:lnTo>
                  <a:lnTo>
                    <a:pt x="124" y="193"/>
                  </a:lnTo>
                  <a:lnTo>
                    <a:pt x="117" y="194"/>
                  </a:lnTo>
                  <a:lnTo>
                    <a:pt x="108" y="193"/>
                  </a:lnTo>
                  <a:lnTo>
                    <a:pt x="101" y="191"/>
                  </a:lnTo>
                  <a:lnTo>
                    <a:pt x="93" y="190"/>
                  </a:lnTo>
                  <a:lnTo>
                    <a:pt x="86" y="187"/>
                  </a:lnTo>
                  <a:lnTo>
                    <a:pt x="73" y="180"/>
                  </a:lnTo>
                  <a:lnTo>
                    <a:pt x="62" y="171"/>
                  </a:lnTo>
                  <a:lnTo>
                    <a:pt x="52" y="160"/>
                  </a:lnTo>
                  <a:lnTo>
                    <a:pt x="45" y="147"/>
                  </a:lnTo>
                  <a:lnTo>
                    <a:pt x="42" y="139"/>
                  </a:lnTo>
                  <a:lnTo>
                    <a:pt x="40" y="132"/>
                  </a:lnTo>
                  <a:lnTo>
                    <a:pt x="39" y="123"/>
                  </a:lnTo>
                  <a:lnTo>
                    <a:pt x="39" y="116"/>
                  </a:lnTo>
                  <a:lnTo>
                    <a:pt x="39" y="108"/>
                  </a:lnTo>
                  <a:lnTo>
                    <a:pt x="40" y="100"/>
                  </a:lnTo>
                  <a:lnTo>
                    <a:pt x="42" y="93"/>
                  </a:lnTo>
                  <a:lnTo>
                    <a:pt x="45" y="86"/>
                  </a:lnTo>
                  <a:lnTo>
                    <a:pt x="52" y="73"/>
                  </a:lnTo>
                  <a:lnTo>
                    <a:pt x="62" y="62"/>
                  </a:lnTo>
                  <a:lnTo>
                    <a:pt x="73" y="51"/>
                  </a:lnTo>
                  <a:lnTo>
                    <a:pt x="86" y="44"/>
                  </a:lnTo>
                  <a:lnTo>
                    <a:pt x="93" y="43"/>
                  </a:lnTo>
                  <a:lnTo>
                    <a:pt x="101" y="40"/>
                  </a:lnTo>
                  <a:lnTo>
                    <a:pt x="108" y="40"/>
                  </a:lnTo>
                  <a:lnTo>
                    <a:pt x="117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Freeform 233">
              <a:extLst>
                <a:ext uri="{FF2B5EF4-FFF2-40B4-BE49-F238E27FC236}">
                  <a16:creationId xmlns:a16="http://schemas.microsoft.com/office/drawing/2014/main" id="{246D65C7-0EAA-490A-9B65-4802C1447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5161" y="634953"/>
              <a:ext cx="224223" cy="225679"/>
            </a:xfrm>
            <a:custGeom>
              <a:avLst/>
              <a:gdLst>
                <a:gd name="T0" fmla="*/ 184 w 462"/>
                <a:gd name="T1" fmla="*/ 5 h 464"/>
                <a:gd name="T2" fmla="*/ 121 w 462"/>
                <a:gd name="T3" fmla="*/ 28 h 464"/>
                <a:gd name="T4" fmla="*/ 67 w 462"/>
                <a:gd name="T5" fmla="*/ 68 h 464"/>
                <a:gd name="T6" fmla="*/ 27 w 462"/>
                <a:gd name="T7" fmla="*/ 121 h 464"/>
                <a:gd name="T8" fmla="*/ 4 w 462"/>
                <a:gd name="T9" fmla="*/ 185 h 464"/>
                <a:gd name="T10" fmla="*/ 0 w 462"/>
                <a:gd name="T11" fmla="*/ 255 h 464"/>
                <a:gd name="T12" fmla="*/ 17 w 462"/>
                <a:gd name="T13" fmla="*/ 323 h 464"/>
                <a:gd name="T14" fmla="*/ 52 w 462"/>
                <a:gd name="T15" fmla="*/ 379 h 464"/>
                <a:gd name="T16" fmla="*/ 102 w 462"/>
                <a:gd name="T17" fmla="*/ 424 h 464"/>
                <a:gd name="T18" fmla="*/ 162 w 462"/>
                <a:gd name="T19" fmla="*/ 454 h 464"/>
                <a:gd name="T20" fmla="*/ 232 w 462"/>
                <a:gd name="T21" fmla="*/ 464 h 464"/>
                <a:gd name="T22" fmla="*/ 299 w 462"/>
                <a:gd name="T23" fmla="*/ 454 h 464"/>
                <a:gd name="T24" fmla="*/ 360 w 462"/>
                <a:gd name="T25" fmla="*/ 424 h 464"/>
                <a:gd name="T26" fmla="*/ 410 w 462"/>
                <a:gd name="T27" fmla="*/ 379 h 464"/>
                <a:gd name="T28" fmla="*/ 445 w 462"/>
                <a:gd name="T29" fmla="*/ 323 h 464"/>
                <a:gd name="T30" fmla="*/ 462 w 462"/>
                <a:gd name="T31" fmla="*/ 255 h 464"/>
                <a:gd name="T32" fmla="*/ 458 w 462"/>
                <a:gd name="T33" fmla="*/ 185 h 464"/>
                <a:gd name="T34" fmla="*/ 435 w 462"/>
                <a:gd name="T35" fmla="*/ 121 h 464"/>
                <a:gd name="T36" fmla="*/ 394 w 462"/>
                <a:gd name="T37" fmla="*/ 68 h 464"/>
                <a:gd name="T38" fmla="*/ 341 w 462"/>
                <a:gd name="T39" fmla="*/ 28 h 464"/>
                <a:gd name="T40" fmla="*/ 278 w 462"/>
                <a:gd name="T41" fmla="*/ 5 h 464"/>
                <a:gd name="T42" fmla="*/ 232 w 462"/>
                <a:gd name="T43" fmla="*/ 0 h 464"/>
                <a:gd name="T44" fmla="*/ 270 w 462"/>
                <a:gd name="T45" fmla="*/ 44 h 464"/>
                <a:gd name="T46" fmla="*/ 322 w 462"/>
                <a:gd name="T47" fmla="*/ 62 h 464"/>
                <a:gd name="T48" fmla="*/ 367 w 462"/>
                <a:gd name="T49" fmla="*/ 95 h 464"/>
                <a:gd name="T50" fmla="*/ 400 w 462"/>
                <a:gd name="T51" fmla="*/ 140 h 464"/>
                <a:gd name="T52" fmla="*/ 420 w 462"/>
                <a:gd name="T53" fmla="*/ 193 h 464"/>
                <a:gd name="T54" fmla="*/ 423 w 462"/>
                <a:gd name="T55" fmla="*/ 252 h 464"/>
                <a:gd name="T56" fmla="*/ 409 w 462"/>
                <a:gd name="T57" fmla="*/ 307 h 464"/>
                <a:gd name="T58" fmla="*/ 380 w 462"/>
                <a:gd name="T59" fmla="*/ 355 h 464"/>
                <a:gd name="T60" fmla="*/ 338 w 462"/>
                <a:gd name="T61" fmla="*/ 392 h 464"/>
                <a:gd name="T62" fmla="*/ 288 w 462"/>
                <a:gd name="T63" fmla="*/ 417 h 464"/>
                <a:gd name="T64" fmla="*/ 232 w 462"/>
                <a:gd name="T65" fmla="*/ 425 h 464"/>
                <a:gd name="T66" fmla="*/ 174 w 462"/>
                <a:gd name="T67" fmla="*/ 417 h 464"/>
                <a:gd name="T68" fmla="*/ 124 w 462"/>
                <a:gd name="T69" fmla="*/ 392 h 464"/>
                <a:gd name="T70" fmla="*/ 82 w 462"/>
                <a:gd name="T71" fmla="*/ 355 h 464"/>
                <a:gd name="T72" fmla="*/ 53 w 462"/>
                <a:gd name="T73" fmla="*/ 307 h 464"/>
                <a:gd name="T74" fmla="*/ 39 w 462"/>
                <a:gd name="T75" fmla="*/ 252 h 464"/>
                <a:gd name="T76" fmla="*/ 41 w 462"/>
                <a:gd name="T77" fmla="*/ 193 h 464"/>
                <a:gd name="T78" fmla="*/ 62 w 462"/>
                <a:gd name="T79" fmla="*/ 140 h 464"/>
                <a:gd name="T80" fmla="*/ 95 w 462"/>
                <a:gd name="T81" fmla="*/ 95 h 464"/>
                <a:gd name="T82" fmla="*/ 139 w 462"/>
                <a:gd name="T83" fmla="*/ 62 h 464"/>
                <a:gd name="T84" fmla="*/ 193 w 462"/>
                <a:gd name="T85" fmla="*/ 4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2" h="464">
                  <a:moveTo>
                    <a:pt x="232" y="0"/>
                  </a:moveTo>
                  <a:lnTo>
                    <a:pt x="207" y="2"/>
                  </a:lnTo>
                  <a:lnTo>
                    <a:pt x="184" y="5"/>
                  </a:lnTo>
                  <a:lnTo>
                    <a:pt x="162" y="10"/>
                  </a:lnTo>
                  <a:lnTo>
                    <a:pt x="141" y="19"/>
                  </a:lnTo>
                  <a:lnTo>
                    <a:pt x="121" y="28"/>
                  </a:lnTo>
                  <a:lnTo>
                    <a:pt x="102" y="39"/>
                  </a:lnTo>
                  <a:lnTo>
                    <a:pt x="83" y="54"/>
                  </a:lnTo>
                  <a:lnTo>
                    <a:pt x="67" y="68"/>
                  </a:lnTo>
                  <a:lnTo>
                    <a:pt x="52" y="85"/>
                  </a:lnTo>
                  <a:lnTo>
                    <a:pt x="39" y="103"/>
                  </a:lnTo>
                  <a:lnTo>
                    <a:pt x="27" y="121"/>
                  </a:lnTo>
                  <a:lnTo>
                    <a:pt x="17" y="142"/>
                  </a:lnTo>
                  <a:lnTo>
                    <a:pt x="10" y="163"/>
                  </a:lnTo>
                  <a:lnTo>
                    <a:pt x="4" y="185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55"/>
                  </a:lnTo>
                  <a:lnTo>
                    <a:pt x="4" y="278"/>
                  </a:lnTo>
                  <a:lnTo>
                    <a:pt x="10" y="301"/>
                  </a:lnTo>
                  <a:lnTo>
                    <a:pt x="17" y="323"/>
                  </a:lnTo>
                  <a:lnTo>
                    <a:pt x="27" y="343"/>
                  </a:lnTo>
                  <a:lnTo>
                    <a:pt x="39" y="362"/>
                  </a:lnTo>
                  <a:lnTo>
                    <a:pt x="52" y="379"/>
                  </a:lnTo>
                  <a:lnTo>
                    <a:pt x="67" y="396"/>
                  </a:lnTo>
                  <a:lnTo>
                    <a:pt x="83" y="411"/>
                  </a:lnTo>
                  <a:lnTo>
                    <a:pt x="102" y="424"/>
                  </a:lnTo>
                  <a:lnTo>
                    <a:pt x="121" y="435"/>
                  </a:lnTo>
                  <a:lnTo>
                    <a:pt x="141" y="445"/>
                  </a:lnTo>
                  <a:lnTo>
                    <a:pt x="162" y="454"/>
                  </a:lnTo>
                  <a:lnTo>
                    <a:pt x="184" y="460"/>
                  </a:lnTo>
                  <a:lnTo>
                    <a:pt x="207" y="463"/>
                  </a:lnTo>
                  <a:lnTo>
                    <a:pt x="232" y="464"/>
                  </a:lnTo>
                  <a:lnTo>
                    <a:pt x="255" y="463"/>
                  </a:lnTo>
                  <a:lnTo>
                    <a:pt x="278" y="460"/>
                  </a:lnTo>
                  <a:lnTo>
                    <a:pt x="299" y="454"/>
                  </a:lnTo>
                  <a:lnTo>
                    <a:pt x="321" y="445"/>
                  </a:lnTo>
                  <a:lnTo>
                    <a:pt x="341" y="435"/>
                  </a:lnTo>
                  <a:lnTo>
                    <a:pt x="360" y="424"/>
                  </a:lnTo>
                  <a:lnTo>
                    <a:pt x="378" y="411"/>
                  </a:lnTo>
                  <a:lnTo>
                    <a:pt x="394" y="396"/>
                  </a:lnTo>
                  <a:lnTo>
                    <a:pt x="410" y="379"/>
                  </a:lnTo>
                  <a:lnTo>
                    <a:pt x="423" y="362"/>
                  </a:lnTo>
                  <a:lnTo>
                    <a:pt x="435" y="343"/>
                  </a:lnTo>
                  <a:lnTo>
                    <a:pt x="445" y="323"/>
                  </a:lnTo>
                  <a:lnTo>
                    <a:pt x="452" y="301"/>
                  </a:lnTo>
                  <a:lnTo>
                    <a:pt x="458" y="278"/>
                  </a:lnTo>
                  <a:lnTo>
                    <a:pt x="462" y="255"/>
                  </a:lnTo>
                  <a:lnTo>
                    <a:pt x="462" y="232"/>
                  </a:lnTo>
                  <a:lnTo>
                    <a:pt x="462" y="208"/>
                  </a:lnTo>
                  <a:lnTo>
                    <a:pt x="458" y="185"/>
                  </a:lnTo>
                  <a:lnTo>
                    <a:pt x="452" y="163"/>
                  </a:lnTo>
                  <a:lnTo>
                    <a:pt x="445" y="142"/>
                  </a:lnTo>
                  <a:lnTo>
                    <a:pt x="435" y="121"/>
                  </a:lnTo>
                  <a:lnTo>
                    <a:pt x="423" y="103"/>
                  </a:lnTo>
                  <a:lnTo>
                    <a:pt x="410" y="85"/>
                  </a:lnTo>
                  <a:lnTo>
                    <a:pt x="394" y="68"/>
                  </a:lnTo>
                  <a:lnTo>
                    <a:pt x="378" y="54"/>
                  </a:lnTo>
                  <a:lnTo>
                    <a:pt x="360" y="39"/>
                  </a:lnTo>
                  <a:lnTo>
                    <a:pt x="341" y="28"/>
                  </a:lnTo>
                  <a:lnTo>
                    <a:pt x="321" y="19"/>
                  </a:lnTo>
                  <a:lnTo>
                    <a:pt x="299" y="10"/>
                  </a:lnTo>
                  <a:lnTo>
                    <a:pt x="278" y="5"/>
                  </a:lnTo>
                  <a:lnTo>
                    <a:pt x="255" y="2"/>
                  </a:lnTo>
                  <a:lnTo>
                    <a:pt x="232" y="0"/>
                  </a:lnTo>
                  <a:lnTo>
                    <a:pt x="232" y="0"/>
                  </a:lnTo>
                  <a:close/>
                  <a:moveTo>
                    <a:pt x="232" y="39"/>
                  </a:moveTo>
                  <a:lnTo>
                    <a:pt x="250" y="39"/>
                  </a:lnTo>
                  <a:lnTo>
                    <a:pt x="270" y="44"/>
                  </a:lnTo>
                  <a:lnTo>
                    <a:pt x="288" y="48"/>
                  </a:lnTo>
                  <a:lnTo>
                    <a:pt x="306" y="54"/>
                  </a:lnTo>
                  <a:lnTo>
                    <a:pt x="322" y="62"/>
                  </a:lnTo>
                  <a:lnTo>
                    <a:pt x="338" y="72"/>
                  </a:lnTo>
                  <a:lnTo>
                    <a:pt x="354" y="82"/>
                  </a:lnTo>
                  <a:lnTo>
                    <a:pt x="367" y="95"/>
                  </a:lnTo>
                  <a:lnTo>
                    <a:pt x="380" y="110"/>
                  </a:lnTo>
                  <a:lnTo>
                    <a:pt x="391" y="124"/>
                  </a:lnTo>
                  <a:lnTo>
                    <a:pt x="400" y="140"/>
                  </a:lnTo>
                  <a:lnTo>
                    <a:pt x="409" y="157"/>
                  </a:lnTo>
                  <a:lnTo>
                    <a:pt x="416" y="175"/>
                  </a:lnTo>
                  <a:lnTo>
                    <a:pt x="420" y="193"/>
                  </a:lnTo>
                  <a:lnTo>
                    <a:pt x="423" y="212"/>
                  </a:lnTo>
                  <a:lnTo>
                    <a:pt x="424" y="232"/>
                  </a:lnTo>
                  <a:lnTo>
                    <a:pt x="423" y="252"/>
                  </a:lnTo>
                  <a:lnTo>
                    <a:pt x="420" y="271"/>
                  </a:lnTo>
                  <a:lnTo>
                    <a:pt x="416" y="290"/>
                  </a:lnTo>
                  <a:lnTo>
                    <a:pt x="409" y="307"/>
                  </a:lnTo>
                  <a:lnTo>
                    <a:pt x="400" y="324"/>
                  </a:lnTo>
                  <a:lnTo>
                    <a:pt x="391" y="340"/>
                  </a:lnTo>
                  <a:lnTo>
                    <a:pt x="380" y="355"/>
                  </a:lnTo>
                  <a:lnTo>
                    <a:pt x="367" y="369"/>
                  </a:lnTo>
                  <a:lnTo>
                    <a:pt x="354" y="381"/>
                  </a:lnTo>
                  <a:lnTo>
                    <a:pt x="338" y="392"/>
                  </a:lnTo>
                  <a:lnTo>
                    <a:pt x="322" y="402"/>
                  </a:lnTo>
                  <a:lnTo>
                    <a:pt x="306" y="409"/>
                  </a:lnTo>
                  <a:lnTo>
                    <a:pt x="288" y="417"/>
                  </a:lnTo>
                  <a:lnTo>
                    <a:pt x="270" y="421"/>
                  </a:lnTo>
                  <a:lnTo>
                    <a:pt x="250" y="424"/>
                  </a:lnTo>
                  <a:lnTo>
                    <a:pt x="232" y="425"/>
                  </a:lnTo>
                  <a:lnTo>
                    <a:pt x="211" y="424"/>
                  </a:lnTo>
                  <a:lnTo>
                    <a:pt x="193" y="421"/>
                  </a:lnTo>
                  <a:lnTo>
                    <a:pt x="174" y="417"/>
                  </a:lnTo>
                  <a:lnTo>
                    <a:pt x="155" y="409"/>
                  </a:lnTo>
                  <a:lnTo>
                    <a:pt x="139" y="402"/>
                  </a:lnTo>
                  <a:lnTo>
                    <a:pt x="124" y="392"/>
                  </a:lnTo>
                  <a:lnTo>
                    <a:pt x="108" y="381"/>
                  </a:lnTo>
                  <a:lnTo>
                    <a:pt x="95" y="369"/>
                  </a:lnTo>
                  <a:lnTo>
                    <a:pt x="82" y="355"/>
                  </a:lnTo>
                  <a:lnTo>
                    <a:pt x="70" y="340"/>
                  </a:lnTo>
                  <a:lnTo>
                    <a:pt x="62" y="324"/>
                  </a:lnTo>
                  <a:lnTo>
                    <a:pt x="53" y="307"/>
                  </a:lnTo>
                  <a:lnTo>
                    <a:pt x="46" y="290"/>
                  </a:lnTo>
                  <a:lnTo>
                    <a:pt x="41" y="271"/>
                  </a:lnTo>
                  <a:lnTo>
                    <a:pt x="39" y="252"/>
                  </a:lnTo>
                  <a:lnTo>
                    <a:pt x="37" y="232"/>
                  </a:lnTo>
                  <a:lnTo>
                    <a:pt x="39" y="212"/>
                  </a:lnTo>
                  <a:lnTo>
                    <a:pt x="41" y="193"/>
                  </a:lnTo>
                  <a:lnTo>
                    <a:pt x="46" y="175"/>
                  </a:lnTo>
                  <a:lnTo>
                    <a:pt x="53" y="157"/>
                  </a:lnTo>
                  <a:lnTo>
                    <a:pt x="62" y="140"/>
                  </a:lnTo>
                  <a:lnTo>
                    <a:pt x="70" y="124"/>
                  </a:lnTo>
                  <a:lnTo>
                    <a:pt x="82" y="110"/>
                  </a:lnTo>
                  <a:lnTo>
                    <a:pt x="95" y="95"/>
                  </a:lnTo>
                  <a:lnTo>
                    <a:pt x="108" y="82"/>
                  </a:lnTo>
                  <a:lnTo>
                    <a:pt x="124" y="72"/>
                  </a:lnTo>
                  <a:lnTo>
                    <a:pt x="139" y="62"/>
                  </a:lnTo>
                  <a:lnTo>
                    <a:pt x="155" y="54"/>
                  </a:lnTo>
                  <a:lnTo>
                    <a:pt x="174" y="48"/>
                  </a:lnTo>
                  <a:lnTo>
                    <a:pt x="193" y="44"/>
                  </a:lnTo>
                  <a:lnTo>
                    <a:pt x="211" y="39"/>
                  </a:lnTo>
                  <a:lnTo>
                    <a:pt x="23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234">
              <a:extLst>
                <a:ext uri="{FF2B5EF4-FFF2-40B4-BE49-F238E27FC236}">
                  <a16:creationId xmlns:a16="http://schemas.microsoft.com/office/drawing/2014/main" id="{84B9AE2C-8F75-49DD-B0FA-8F75D22B2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8377" y="579625"/>
              <a:ext cx="337790" cy="336334"/>
            </a:xfrm>
            <a:custGeom>
              <a:avLst/>
              <a:gdLst>
                <a:gd name="T0" fmla="*/ 295 w 696"/>
                <a:gd name="T1" fmla="*/ 3 h 694"/>
                <a:gd name="T2" fmla="*/ 229 w 696"/>
                <a:gd name="T3" fmla="*/ 20 h 694"/>
                <a:gd name="T4" fmla="*/ 167 w 696"/>
                <a:gd name="T5" fmla="*/ 49 h 694"/>
                <a:gd name="T6" fmla="*/ 114 w 696"/>
                <a:gd name="T7" fmla="*/ 89 h 694"/>
                <a:gd name="T8" fmla="*/ 69 w 696"/>
                <a:gd name="T9" fmla="*/ 138 h 694"/>
                <a:gd name="T10" fmla="*/ 35 w 696"/>
                <a:gd name="T11" fmla="*/ 196 h 694"/>
                <a:gd name="T12" fmla="*/ 12 w 696"/>
                <a:gd name="T13" fmla="*/ 261 h 694"/>
                <a:gd name="T14" fmla="*/ 0 w 696"/>
                <a:gd name="T15" fmla="*/ 329 h 694"/>
                <a:gd name="T16" fmla="*/ 4 w 696"/>
                <a:gd name="T17" fmla="*/ 401 h 694"/>
                <a:gd name="T18" fmla="*/ 22 w 696"/>
                <a:gd name="T19" fmla="*/ 467 h 694"/>
                <a:gd name="T20" fmla="*/ 50 w 696"/>
                <a:gd name="T21" fmla="*/ 527 h 694"/>
                <a:gd name="T22" fmla="*/ 91 w 696"/>
                <a:gd name="T23" fmla="*/ 581 h 694"/>
                <a:gd name="T24" fmla="*/ 140 w 696"/>
                <a:gd name="T25" fmla="*/ 625 h 694"/>
                <a:gd name="T26" fmla="*/ 197 w 696"/>
                <a:gd name="T27" fmla="*/ 660 h 694"/>
                <a:gd name="T28" fmla="*/ 261 w 696"/>
                <a:gd name="T29" fmla="*/ 684 h 694"/>
                <a:gd name="T30" fmla="*/ 330 w 696"/>
                <a:gd name="T31" fmla="*/ 694 h 694"/>
                <a:gd name="T32" fmla="*/ 400 w 696"/>
                <a:gd name="T33" fmla="*/ 690 h 694"/>
                <a:gd name="T34" fmla="*/ 468 w 696"/>
                <a:gd name="T35" fmla="*/ 674 h 694"/>
                <a:gd name="T36" fmla="*/ 529 w 696"/>
                <a:gd name="T37" fmla="*/ 644 h 694"/>
                <a:gd name="T38" fmla="*/ 582 w 696"/>
                <a:gd name="T39" fmla="*/ 605 h 694"/>
                <a:gd name="T40" fmla="*/ 626 w 696"/>
                <a:gd name="T41" fmla="*/ 555 h 694"/>
                <a:gd name="T42" fmla="*/ 661 w 696"/>
                <a:gd name="T43" fmla="*/ 499 h 694"/>
                <a:gd name="T44" fmla="*/ 684 w 696"/>
                <a:gd name="T45" fmla="*/ 434 h 694"/>
                <a:gd name="T46" fmla="*/ 696 w 696"/>
                <a:gd name="T47" fmla="*/ 365 h 694"/>
                <a:gd name="T48" fmla="*/ 691 w 696"/>
                <a:gd name="T49" fmla="*/ 294 h 694"/>
                <a:gd name="T50" fmla="*/ 674 w 696"/>
                <a:gd name="T51" fmla="*/ 228 h 694"/>
                <a:gd name="T52" fmla="*/ 645 w 696"/>
                <a:gd name="T53" fmla="*/ 167 h 694"/>
                <a:gd name="T54" fmla="*/ 605 w 696"/>
                <a:gd name="T55" fmla="*/ 114 h 694"/>
                <a:gd name="T56" fmla="*/ 556 w 696"/>
                <a:gd name="T57" fmla="*/ 68 h 694"/>
                <a:gd name="T58" fmla="*/ 498 w 696"/>
                <a:gd name="T59" fmla="*/ 33 h 694"/>
                <a:gd name="T60" fmla="*/ 435 w 696"/>
                <a:gd name="T61" fmla="*/ 10 h 694"/>
                <a:gd name="T62" fmla="*/ 366 w 696"/>
                <a:gd name="T63" fmla="*/ 0 h 694"/>
                <a:gd name="T64" fmla="*/ 364 w 696"/>
                <a:gd name="T65" fmla="*/ 39 h 694"/>
                <a:gd name="T66" fmla="*/ 425 w 696"/>
                <a:gd name="T67" fmla="*/ 48 h 694"/>
                <a:gd name="T68" fmla="*/ 481 w 696"/>
                <a:gd name="T69" fmla="*/ 69 h 694"/>
                <a:gd name="T70" fmla="*/ 544 w 696"/>
                <a:gd name="T71" fmla="*/ 108 h 694"/>
                <a:gd name="T72" fmla="*/ 612 w 696"/>
                <a:gd name="T73" fmla="*/ 187 h 694"/>
                <a:gd name="T74" fmla="*/ 638 w 696"/>
                <a:gd name="T75" fmla="*/ 241 h 694"/>
                <a:gd name="T76" fmla="*/ 654 w 696"/>
                <a:gd name="T77" fmla="*/ 300 h 694"/>
                <a:gd name="T78" fmla="*/ 657 w 696"/>
                <a:gd name="T79" fmla="*/ 363 h 694"/>
                <a:gd name="T80" fmla="*/ 647 w 696"/>
                <a:gd name="T81" fmla="*/ 424 h 694"/>
                <a:gd name="T82" fmla="*/ 626 w 696"/>
                <a:gd name="T83" fmla="*/ 481 h 694"/>
                <a:gd name="T84" fmla="*/ 586 w 696"/>
                <a:gd name="T85" fmla="*/ 543 h 694"/>
                <a:gd name="T86" fmla="*/ 508 w 696"/>
                <a:gd name="T87" fmla="*/ 611 h 694"/>
                <a:gd name="T88" fmla="*/ 454 w 696"/>
                <a:gd name="T89" fmla="*/ 637 h 694"/>
                <a:gd name="T90" fmla="*/ 395 w 696"/>
                <a:gd name="T91" fmla="*/ 653 h 694"/>
                <a:gd name="T92" fmla="*/ 331 w 696"/>
                <a:gd name="T93" fmla="*/ 656 h 694"/>
                <a:gd name="T94" fmla="*/ 271 w 696"/>
                <a:gd name="T95" fmla="*/ 647 h 694"/>
                <a:gd name="T96" fmla="*/ 215 w 696"/>
                <a:gd name="T97" fmla="*/ 625 h 694"/>
                <a:gd name="T98" fmla="*/ 151 w 696"/>
                <a:gd name="T99" fmla="*/ 585 h 694"/>
                <a:gd name="T100" fmla="*/ 84 w 696"/>
                <a:gd name="T101" fmla="*/ 507 h 694"/>
                <a:gd name="T102" fmla="*/ 58 w 696"/>
                <a:gd name="T103" fmla="*/ 454 h 694"/>
                <a:gd name="T104" fmla="*/ 42 w 696"/>
                <a:gd name="T105" fmla="*/ 395 h 694"/>
                <a:gd name="T106" fmla="*/ 39 w 696"/>
                <a:gd name="T107" fmla="*/ 331 h 694"/>
                <a:gd name="T108" fmla="*/ 49 w 696"/>
                <a:gd name="T109" fmla="*/ 270 h 694"/>
                <a:gd name="T110" fmla="*/ 69 w 696"/>
                <a:gd name="T111" fmla="*/ 213 h 694"/>
                <a:gd name="T112" fmla="*/ 109 w 696"/>
                <a:gd name="T113" fmla="*/ 150 h 694"/>
                <a:gd name="T114" fmla="*/ 187 w 696"/>
                <a:gd name="T115" fmla="*/ 82 h 694"/>
                <a:gd name="T116" fmla="*/ 242 w 696"/>
                <a:gd name="T117" fmla="*/ 56 h 694"/>
                <a:gd name="T118" fmla="*/ 301 w 696"/>
                <a:gd name="T119" fmla="*/ 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6" h="694">
                  <a:moveTo>
                    <a:pt x="349" y="0"/>
                  </a:moveTo>
                  <a:lnTo>
                    <a:pt x="330" y="0"/>
                  </a:lnTo>
                  <a:lnTo>
                    <a:pt x="313" y="2"/>
                  </a:lnTo>
                  <a:lnTo>
                    <a:pt x="295" y="3"/>
                  </a:lnTo>
                  <a:lnTo>
                    <a:pt x="278" y="6"/>
                  </a:lnTo>
                  <a:lnTo>
                    <a:pt x="261" y="10"/>
                  </a:lnTo>
                  <a:lnTo>
                    <a:pt x="245" y="15"/>
                  </a:lnTo>
                  <a:lnTo>
                    <a:pt x="229" y="20"/>
                  </a:lnTo>
                  <a:lnTo>
                    <a:pt x="213" y="26"/>
                  </a:lnTo>
                  <a:lnTo>
                    <a:pt x="197" y="33"/>
                  </a:lnTo>
                  <a:lnTo>
                    <a:pt x="181" y="42"/>
                  </a:lnTo>
                  <a:lnTo>
                    <a:pt x="167" y="49"/>
                  </a:lnTo>
                  <a:lnTo>
                    <a:pt x="154" y="59"/>
                  </a:lnTo>
                  <a:lnTo>
                    <a:pt x="140" y="68"/>
                  </a:lnTo>
                  <a:lnTo>
                    <a:pt x="127" y="79"/>
                  </a:lnTo>
                  <a:lnTo>
                    <a:pt x="114" y="89"/>
                  </a:lnTo>
                  <a:lnTo>
                    <a:pt x="102" y="101"/>
                  </a:lnTo>
                  <a:lnTo>
                    <a:pt x="91" y="114"/>
                  </a:lnTo>
                  <a:lnTo>
                    <a:pt x="79" y="125"/>
                  </a:lnTo>
                  <a:lnTo>
                    <a:pt x="69" y="138"/>
                  </a:lnTo>
                  <a:lnTo>
                    <a:pt x="59" y="153"/>
                  </a:lnTo>
                  <a:lnTo>
                    <a:pt x="50" y="167"/>
                  </a:lnTo>
                  <a:lnTo>
                    <a:pt x="42" y="182"/>
                  </a:lnTo>
                  <a:lnTo>
                    <a:pt x="35" y="196"/>
                  </a:lnTo>
                  <a:lnTo>
                    <a:pt x="27" y="212"/>
                  </a:lnTo>
                  <a:lnTo>
                    <a:pt x="22" y="228"/>
                  </a:lnTo>
                  <a:lnTo>
                    <a:pt x="16" y="244"/>
                  </a:lnTo>
                  <a:lnTo>
                    <a:pt x="12" y="261"/>
                  </a:lnTo>
                  <a:lnTo>
                    <a:pt x="7" y="277"/>
                  </a:lnTo>
                  <a:lnTo>
                    <a:pt x="4" y="294"/>
                  </a:lnTo>
                  <a:lnTo>
                    <a:pt x="1" y="311"/>
                  </a:lnTo>
                  <a:lnTo>
                    <a:pt x="0" y="329"/>
                  </a:lnTo>
                  <a:lnTo>
                    <a:pt x="0" y="347"/>
                  </a:lnTo>
                  <a:lnTo>
                    <a:pt x="0" y="365"/>
                  </a:lnTo>
                  <a:lnTo>
                    <a:pt x="1" y="383"/>
                  </a:lnTo>
                  <a:lnTo>
                    <a:pt x="4" y="401"/>
                  </a:lnTo>
                  <a:lnTo>
                    <a:pt x="7" y="418"/>
                  </a:lnTo>
                  <a:lnTo>
                    <a:pt x="12" y="434"/>
                  </a:lnTo>
                  <a:lnTo>
                    <a:pt x="16" y="451"/>
                  </a:lnTo>
                  <a:lnTo>
                    <a:pt x="22" y="467"/>
                  </a:lnTo>
                  <a:lnTo>
                    <a:pt x="27" y="483"/>
                  </a:lnTo>
                  <a:lnTo>
                    <a:pt x="35" y="499"/>
                  </a:lnTo>
                  <a:lnTo>
                    <a:pt x="42" y="513"/>
                  </a:lnTo>
                  <a:lnTo>
                    <a:pt x="50" y="527"/>
                  </a:lnTo>
                  <a:lnTo>
                    <a:pt x="59" y="542"/>
                  </a:lnTo>
                  <a:lnTo>
                    <a:pt x="69" y="555"/>
                  </a:lnTo>
                  <a:lnTo>
                    <a:pt x="79" y="568"/>
                  </a:lnTo>
                  <a:lnTo>
                    <a:pt x="91" y="581"/>
                  </a:lnTo>
                  <a:lnTo>
                    <a:pt x="102" y="594"/>
                  </a:lnTo>
                  <a:lnTo>
                    <a:pt x="114" y="605"/>
                  </a:lnTo>
                  <a:lnTo>
                    <a:pt x="127" y="615"/>
                  </a:lnTo>
                  <a:lnTo>
                    <a:pt x="140" y="625"/>
                  </a:lnTo>
                  <a:lnTo>
                    <a:pt x="154" y="635"/>
                  </a:lnTo>
                  <a:lnTo>
                    <a:pt x="167" y="644"/>
                  </a:lnTo>
                  <a:lnTo>
                    <a:pt x="181" y="653"/>
                  </a:lnTo>
                  <a:lnTo>
                    <a:pt x="197" y="660"/>
                  </a:lnTo>
                  <a:lnTo>
                    <a:pt x="213" y="667"/>
                  </a:lnTo>
                  <a:lnTo>
                    <a:pt x="229" y="674"/>
                  </a:lnTo>
                  <a:lnTo>
                    <a:pt x="245" y="679"/>
                  </a:lnTo>
                  <a:lnTo>
                    <a:pt x="261" y="684"/>
                  </a:lnTo>
                  <a:lnTo>
                    <a:pt x="278" y="687"/>
                  </a:lnTo>
                  <a:lnTo>
                    <a:pt x="295" y="690"/>
                  </a:lnTo>
                  <a:lnTo>
                    <a:pt x="313" y="693"/>
                  </a:lnTo>
                  <a:lnTo>
                    <a:pt x="330" y="694"/>
                  </a:lnTo>
                  <a:lnTo>
                    <a:pt x="349" y="694"/>
                  </a:lnTo>
                  <a:lnTo>
                    <a:pt x="366" y="694"/>
                  </a:lnTo>
                  <a:lnTo>
                    <a:pt x="383" y="693"/>
                  </a:lnTo>
                  <a:lnTo>
                    <a:pt x="400" y="690"/>
                  </a:lnTo>
                  <a:lnTo>
                    <a:pt x="418" y="687"/>
                  </a:lnTo>
                  <a:lnTo>
                    <a:pt x="435" y="684"/>
                  </a:lnTo>
                  <a:lnTo>
                    <a:pt x="451" y="679"/>
                  </a:lnTo>
                  <a:lnTo>
                    <a:pt x="468" y="674"/>
                  </a:lnTo>
                  <a:lnTo>
                    <a:pt x="482" y="667"/>
                  </a:lnTo>
                  <a:lnTo>
                    <a:pt x="498" y="660"/>
                  </a:lnTo>
                  <a:lnTo>
                    <a:pt x="514" y="653"/>
                  </a:lnTo>
                  <a:lnTo>
                    <a:pt x="529" y="644"/>
                  </a:lnTo>
                  <a:lnTo>
                    <a:pt x="541" y="635"/>
                  </a:lnTo>
                  <a:lnTo>
                    <a:pt x="556" y="625"/>
                  </a:lnTo>
                  <a:lnTo>
                    <a:pt x="569" y="615"/>
                  </a:lnTo>
                  <a:lnTo>
                    <a:pt x="582" y="605"/>
                  </a:lnTo>
                  <a:lnTo>
                    <a:pt x="593" y="594"/>
                  </a:lnTo>
                  <a:lnTo>
                    <a:pt x="605" y="581"/>
                  </a:lnTo>
                  <a:lnTo>
                    <a:pt x="616" y="568"/>
                  </a:lnTo>
                  <a:lnTo>
                    <a:pt x="626" y="555"/>
                  </a:lnTo>
                  <a:lnTo>
                    <a:pt x="637" y="542"/>
                  </a:lnTo>
                  <a:lnTo>
                    <a:pt x="645" y="527"/>
                  </a:lnTo>
                  <a:lnTo>
                    <a:pt x="654" y="513"/>
                  </a:lnTo>
                  <a:lnTo>
                    <a:pt x="661" y="499"/>
                  </a:lnTo>
                  <a:lnTo>
                    <a:pt x="668" y="483"/>
                  </a:lnTo>
                  <a:lnTo>
                    <a:pt x="674" y="467"/>
                  </a:lnTo>
                  <a:lnTo>
                    <a:pt x="680" y="451"/>
                  </a:lnTo>
                  <a:lnTo>
                    <a:pt x="684" y="434"/>
                  </a:lnTo>
                  <a:lnTo>
                    <a:pt x="688" y="418"/>
                  </a:lnTo>
                  <a:lnTo>
                    <a:pt x="691" y="401"/>
                  </a:lnTo>
                  <a:lnTo>
                    <a:pt x="694" y="383"/>
                  </a:lnTo>
                  <a:lnTo>
                    <a:pt x="696" y="365"/>
                  </a:lnTo>
                  <a:lnTo>
                    <a:pt x="696" y="347"/>
                  </a:lnTo>
                  <a:lnTo>
                    <a:pt x="696" y="329"/>
                  </a:lnTo>
                  <a:lnTo>
                    <a:pt x="694" y="311"/>
                  </a:lnTo>
                  <a:lnTo>
                    <a:pt x="691" y="294"/>
                  </a:lnTo>
                  <a:lnTo>
                    <a:pt x="688" y="277"/>
                  </a:lnTo>
                  <a:lnTo>
                    <a:pt x="684" y="261"/>
                  </a:lnTo>
                  <a:lnTo>
                    <a:pt x="680" y="244"/>
                  </a:lnTo>
                  <a:lnTo>
                    <a:pt x="674" y="228"/>
                  </a:lnTo>
                  <a:lnTo>
                    <a:pt x="668" y="212"/>
                  </a:lnTo>
                  <a:lnTo>
                    <a:pt x="661" y="196"/>
                  </a:lnTo>
                  <a:lnTo>
                    <a:pt x="654" y="182"/>
                  </a:lnTo>
                  <a:lnTo>
                    <a:pt x="645" y="167"/>
                  </a:lnTo>
                  <a:lnTo>
                    <a:pt x="637" y="153"/>
                  </a:lnTo>
                  <a:lnTo>
                    <a:pt x="626" y="138"/>
                  </a:lnTo>
                  <a:lnTo>
                    <a:pt x="616" y="125"/>
                  </a:lnTo>
                  <a:lnTo>
                    <a:pt x="605" y="114"/>
                  </a:lnTo>
                  <a:lnTo>
                    <a:pt x="593" y="101"/>
                  </a:lnTo>
                  <a:lnTo>
                    <a:pt x="582" y="89"/>
                  </a:lnTo>
                  <a:lnTo>
                    <a:pt x="569" y="79"/>
                  </a:lnTo>
                  <a:lnTo>
                    <a:pt x="556" y="68"/>
                  </a:lnTo>
                  <a:lnTo>
                    <a:pt x="541" y="59"/>
                  </a:lnTo>
                  <a:lnTo>
                    <a:pt x="529" y="49"/>
                  </a:lnTo>
                  <a:lnTo>
                    <a:pt x="514" y="42"/>
                  </a:lnTo>
                  <a:lnTo>
                    <a:pt x="498" y="33"/>
                  </a:lnTo>
                  <a:lnTo>
                    <a:pt x="482" y="26"/>
                  </a:lnTo>
                  <a:lnTo>
                    <a:pt x="468" y="20"/>
                  </a:lnTo>
                  <a:lnTo>
                    <a:pt x="451" y="15"/>
                  </a:lnTo>
                  <a:lnTo>
                    <a:pt x="435" y="10"/>
                  </a:lnTo>
                  <a:lnTo>
                    <a:pt x="418" y="6"/>
                  </a:lnTo>
                  <a:lnTo>
                    <a:pt x="400" y="3"/>
                  </a:lnTo>
                  <a:lnTo>
                    <a:pt x="383" y="2"/>
                  </a:lnTo>
                  <a:lnTo>
                    <a:pt x="366" y="0"/>
                  </a:lnTo>
                  <a:lnTo>
                    <a:pt x="349" y="0"/>
                  </a:lnTo>
                  <a:lnTo>
                    <a:pt x="349" y="0"/>
                  </a:lnTo>
                  <a:close/>
                  <a:moveTo>
                    <a:pt x="349" y="38"/>
                  </a:moveTo>
                  <a:lnTo>
                    <a:pt x="364" y="39"/>
                  </a:lnTo>
                  <a:lnTo>
                    <a:pt x="379" y="39"/>
                  </a:lnTo>
                  <a:lnTo>
                    <a:pt x="395" y="42"/>
                  </a:lnTo>
                  <a:lnTo>
                    <a:pt x="410" y="45"/>
                  </a:lnTo>
                  <a:lnTo>
                    <a:pt x="425" y="48"/>
                  </a:lnTo>
                  <a:lnTo>
                    <a:pt x="439" y="52"/>
                  </a:lnTo>
                  <a:lnTo>
                    <a:pt x="454" y="56"/>
                  </a:lnTo>
                  <a:lnTo>
                    <a:pt x="468" y="62"/>
                  </a:lnTo>
                  <a:lnTo>
                    <a:pt x="481" y="69"/>
                  </a:lnTo>
                  <a:lnTo>
                    <a:pt x="495" y="75"/>
                  </a:lnTo>
                  <a:lnTo>
                    <a:pt x="508" y="82"/>
                  </a:lnTo>
                  <a:lnTo>
                    <a:pt x="520" y="91"/>
                  </a:lnTo>
                  <a:lnTo>
                    <a:pt x="544" y="108"/>
                  </a:lnTo>
                  <a:lnTo>
                    <a:pt x="566" y="128"/>
                  </a:lnTo>
                  <a:lnTo>
                    <a:pt x="586" y="150"/>
                  </a:lnTo>
                  <a:lnTo>
                    <a:pt x="603" y="174"/>
                  </a:lnTo>
                  <a:lnTo>
                    <a:pt x="612" y="187"/>
                  </a:lnTo>
                  <a:lnTo>
                    <a:pt x="619" y="200"/>
                  </a:lnTo>
                  <a:lnTo>
                    <a:pt x="626" y="213"/>
                  </a:lnTo>
                  <a:lnTo>
                    <a:pt x="632" y="226"/>
                  </a:lnTo>
                  <a:lnTo>
                    <a:pt x="638" y="241"/>
                  </a:lnTo>
                  <a:lnTo>
                    <a:pt x="642" y="255"/>
                  </a:lnTo>
                  <a:lnTo>
                    <a:pt x="647" y="270"/>
                  </a:lnTo>
                  <a:lnTo>
                    <a:pt x="651" y="285"/>
                  </a:lnTo>
                  <a:lnTo>
                    <a:pt x="654" y="300"/>
                  </a:lnTo>
                  <a:lnTo>
                    <a:pt x="655" y="316"/>
                  </a:lnTo>
                  <a:lnTo>
                    <a:pt x="657" y="331"/>
                  </a:lnTo>
                  <a:lnTo>
                    <a:pt x="657" y="347"/>
                  </a:lnTo>
                  <a:lnTo>
                    <a:pt x="657" y="363"/>
                  </a:lnTo>
                  <a:lnTo>
                    <a:pt x="655" y="379"/>
                  </a:lnTo>
                  <a:lnTo>
                    <a:pt x="654" y="395"/>
                  </a:lnTo>
                  <a:lnTo>
                    <a:pt x="651" y="409"/>
                  </a:lnTo>
                  <a:lnTo>
                    <a:pt x="647" y="424"/>
                  </a:lnTo>
                  <a:lnTo>
                    <a:pt x="642" y="439"/>
                  </a:lnTo>
                  <a:lnTo>
                    <a:pt x="638" y="454"/>
                  </a:lnTo>
                  <a:lnTo>
                    <a:pt x="632" y="467"/>
                  </a:lnTo>
                  <a:lnTo>
                    <a:pt x="626" y="481"/>
                  </a:lnTo>
                  <a:lnTo>
                    <a:pt x="619" y="494"/>
                  </a:lnTo>
                  <a:lnTo>
                    <a:pt x="612" y="507"/>
                  </a:lnTo>
                  <a:lnTo>
                    <a:pt x="603" y="520"/>
                  </a:lnTo>
                  <a:lnTo>
                    <a:pt x="586" y="543"/>
                  </a:lnTo>
                  <a:lnTo>
                    <a:pt x="566" y="566"/>
                  </a:lnTo>
                  <a:lnTo>
                    <a:pt x="544" y="585"/>
                  </a:lnTo>
                  <a:lnTo>
                    <a:pt x="520" y="604"/>
                  </a:lnTo>
                  <a:lnTo>
                    <a:pt x="508" y="611"/>
                  </a:lnTo>
                  <a:lnTo>
                    <a:pt x="495" y="618"/>
                  </a:lnTo>
                  <a:lnTo>
                    <a:pt x="481" y="625"/>
                  </a:lnTo>
                  <a:lnTo>
                    <a:pt x="468" y="632"/>
                  </a:lnTo>
                  <a:lnTo>
                    <a:pt x="454" y="637"/>
                  </a:lnTo>
                  <a:lnTo>
                    <a:pt x="439" y="643"/>
                  </a:lnTo>
                  <a:lnTo>
                    <a:pt x="425" y="647"/>
                  </a:lnTo>
                  <a:lnTo>
                    <a:pt x="410" y="650"/>
                  </a:lnTo>
                  <a:lnTo>
                    <a:pt x="395" y="653"/>
                  </a:lnTo>
                  <a:lnTo>
                    <a:pt x="379" y="654"/>
                  </a:lnTo>
                  <a:lnTo>
                    <a:pt x="364" y="656"/>
                  </a:lnTo>
                  <a:lnTo>
                    <a:pt x="349" y="656"/>
                  </a:lnTo>
                  <a:lnTo>
                    <a:pt x="331" y="656"/>
                  </a:lnTo>
                  <a:lnTo>
                    <a:pt x="317" y="654"/>
                  </a:lnTo>
                  <a:lnTo>
                    <a:pt x="301" y="653"/>
                  </a:lnTo>
                  <a:lnTo>
                    <a:pt x="285" y="650"/>
                  </a:lnTo>
                  <a:lnTo>
                    <a:pt x="271" y="647"/>
                  </a:lnTo>
                  <a:lnTo>
                    <a:pt x="256" y="643"/>
                  </a:lnTo>
                  <a:lnTo>
                    <a:pt x="242" y="637"/>
                  </a:lnTo>
                  <a:lnTo>
                    <a:pt x="228" y="632"/>
                  </a:lnTo>
                  <a:lnTo>
                    <a:pt x="215" y="625"/>
                  </a:lnTo>
                  <a:lnTo>
                    <a:pt x="200" y="618"/>
                  </a:lnTo>
                  <a:lnTo>
                    <a:pt x="187" y="611"/>
                  </a:lnTo>
                  <a:lnTo>
                    <a:pt x="176" y="604"/>
                  </a:lnTo>
                  <a:lnTo>
                    <a:pt x="151" y="585"/>
                  </a:lnTo>
                  <a:lnTo>
                    <a:pt x="130" y="566"/>
                  </a:lnTo>
                  <a:lnTo>
                    <a:pt x="109" y="543"/>
                  </a:lnTo>
                  <a:lnTo>
                    <a:pt x="92" y="520"/>
                  </a:lnTo>
                  <a:lnTo>
                    <a:pt x="84" y="507"/>
                  </a:lnTo>
                  <a:lnTo>
                    <a:pt x="76" y="494"/>
                  </a:lnTo>
                  <a:lnTo>
                    <a:pt x="69" y="481"/>
                  </a:lnTo>
                  <a:lnTo>
                    <a:pt x="63" y="467"/>
                  </a:lnTo>
                  <a:lnTo>
                    <a:pt x="58" y="454"/>
                  </a:lnTo>
                  <a:lnTo>
                    <a:pt x="53" y="439"/>
                  </a:lnTo>
                  <a:lnTo>
                    <a:pt x="49" y="424"/>
                  </a:lnTo>
                  <a:lnTo>
                    <a:pt x="45" y="409"/>
                  </a:lnTo>
                  <a:lnTo>
                    <a:pt x="42" y="395"/>
                  </a:lnTo>
                  <a:lnTo>
                    <a:pt x="40" y="379"/>
                  </a:lnTo>
                  <a:lnTo>
                    <a:pt x="39" y="363"/>
                  </a:lnTo>
                  <a:lnTo>
                    <a:pt x="39" y="347"/>
                  </a:lnTo>
                  <a:lnTo>
                    <a:pt x="39" y="331"/>
                  </a:lnTo>
                  <a:lnTo>
                    <a:pt x="40" y="316"/>
                  </a:lnTo>
                  <a:lnTo>
                    <a:pt x="42" y="300"/>
                  </a:lnTo>
                  <a:lnTo>
                    <a:pt x="45" y="285"/>
                  </a:lnTo>
                  <a:lnTo>
                    <a:pt x="49" y="270"/>
                  </a:lnTo>
                  <a:lnTo>
                    <a:pt x="53" y="255"/>
                  </a:lnTo>
                  <a:lnTo>
                    <a:pt x="58" y="241"/>
                  </a:lnTo>
                  <a:lnTo>
                    <a:pt x="63" y="226"/>
                  </a:lnTo>
                  <a:lnTo>
                    <a:pt x="69" y="213"/>
                  </a:lnTo>
                  <a:lnTo>
                    <a:pt x="76" y="200"/>
                  </a:lnTo>
                  <a:lnTo>
                    <a:pt x="84" y="187"/>
                  </a:lnTo>
                  <a:lnTo>
                    <a:pt x="92" y="174"/>
                  </a:lnTo>
                  <a:lnTo>
                    <a:pt x="109" y="150"/>
                  </a:lnTo>
                  <a:lnTo>
                    <a:pt x="130" y="128"/>
                  </a:lnTo>
                  <a:lnTo>
                    <a:pt x="151" y="108"/>
                  </a:lnTo>
                  <a:lnTo>
                    <a:pt x="176" y="91"/>
                  </a:lnTo>
                  <a:lnTo>
                    <a:pt x="187" y="82"/>
                  </a:lnTo>
                  <a:lnTo>
                    <a:pt x="200" y="75"/>
                  </a:lnTo>
                  <a:lnTo>
                    <a:pt x="215" y="69"/>
                  </a:lnTo>
                  <a:lnTo>
                    <a:pt x="228" y="62"/>
                  </a:lnTo>
                  <a:lnTo>
                    <a:pt x="242" y="56"/>
                  </a:lnTo>
                  <a:lnTo>
                    <a:pt x="256" y="52"/>
                  </a:lnTo>
                  <a:lnTo>
                    <a:pt x="271" y="48"/>
                  </a:lnTo>
                  <a:lnTo>
                    <a:pt x="285" y="45"/>
                  </a:lnTo>
                  <a:lnTo>
                    <a:pt x="301" y="42"/>
                  </a:lnTo>
                  <a:lnTo>
                    <a:pt x="317" y="39"/>
                  </a:lnTo>
                  <a:lnTo>
                    <a:pt x="331" y="39"/>
                  </a:lnTo>
                  <a:lnTo>
                    <a:pt x="34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235">
              <a:extLst>
                <a:ext uri="{FF2B5EF4-FFF2-40B4-BE49-F238E27FC236}">
                  <a16:creationId xmlns:a16="http://schemas.microsoft.com/office/drawing/2014/main" id="{48CC381B-C5D1-40DD-B80F-49251ABA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992" y="534490"/>
              <a:ext cx="219855" cy="219855"/>
            </a:xfrm>
            <a:custGeom>
              <a:avLst/>
              <a:gdLst>
                <a:gd name="T0" fmla="*/ 425 w 452"/>
                <a:gd name="T1" fmla="*/ 0 h 452"/>
                <a:gd name="T2" fmla="*/ 452 w 452"/>
                <a:gd name="T3" fmla="*/ 27 h 452"/>
                <a:gd name="T4" fmla="*/ 27 w 452"/>
                <a:gd name="T5" fmla="*/ 452 h 452"/>
                <a:gd name="T6" fmla="*/ 0 w 452"/>
                <a:gd name="T7" fmla="*/ 425 h 452"/>
                <a:gd name="T8" fmla="*/ 425 w 452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52">
                  <a:moveTo>
                    <a:pt x="425" y="0"/>
                  </a:moveTo>
                  <a:lnTo>
                    <a:pt x="452" y="27"/>
                  </a:lnTo>
                  <a:lnTo>
                    <a:pt x="27" y="452"/>
                  </a:lnTo>
                  <a:lnTo>
                    <a:pt x="0" y="425"/>
                  </a:lnTo>
                  <a:lnTo>
                    <a:pt x="4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236">
              <a:extLst>
                <a:ext uri="{FF2B5EF4-FFF2-40B4-BE49-F238E27FC236}">
                  <a16:creationId xmlns:a16="http://schemas.microsoft.com/office/drawing/2014/main" id="{D6E85BA5-B825-404B-9DA3-37BA2D3DA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6663" y="484986"/>
              <a:ext cx="142687" cy="144143"/>
            </a:xfrm>
            <a:custGeom>
              <a:avLst/>
              <a:gdLst>
                <a:gd name="T0" fmla="*/ 184 w 294"/>
                <a:gd name="T1" fmla="*/ 4 h 295"/>
                <a:gd name="T2" fmla="*/ 129 w 294"/>
                <a:gd name="T3" fmla="*/ 27 h 295"/>
                <a:gd name="T4" fmla="*/ 85 w 294"/>
                <a:gd name="T5" fmla="*/ 53 h 295"/>
                <a:gd name="T6" fmla="*/ 52 w 294"/>
                <a:gd name="T7" fmla="*/ 76 h 295"/>
                <a:gd name="T8" fmla="*/ 31 w 294"/>
                <a:gd name="T9" fmla="*/ 95 h 295"/>
                <a:gd name="T10" fmla="*/ 16 w 294"/>
                <a:gd name="T11" fmla="*/ 114 h 295"/>
                <a:gd name="T12" fmla="*/ 6 w 294"/>
                <a:gd name="T13" fmla="*/ 135 h 295"/>
                <a:gd name="T14" fmla="*/ 0 w 294"/>
                <a:gd name="T15" fmla="*/ 158 h 295"/>
                <a:gd name="T16" fmla="*/ 1 w 294"/>
                <a:gd name="T17" fmla="*/ 183 h 295"/>
                <a:gd name="T18" fmla="*/ 11 w 294"/>
                <a:gd name="T19" fmla="*/ 210 h 295"/>
                <a:gd name="T20" fmla="*/ 30 w 294"/>
                <a:gd name="T21" fmla="*/ 237 h 295"/>
                <a:gd name="T22" fmla="*/ 54 w 294"/>
                <a:gd name="T23" fmla="*/ 262 h 295"/>
                <a:gd name="T24" fmla="*/ 76 w 294"/>
                <a:gd name="T25" fmla="*/ 279 h 295"/>
                <a:gd name="T26" fmla="*/ 98 w 294"/>
                <a:gd name="T27" fmla="*/ 289 h 295"/>
                <a:gd name="T28" fmla="*/ 118 w 294"/>
                <a:gd name="T29" fmla="*/ 294 h 295"/>
                <a:gd name="T30" fmla="*/ 138 w 294"/>
                <a:gd name="T31" fmla="*/ 294 h 295"/>
                <a:gd name="T32" fmla="*/ 155 w 294"/>
                <a:gd name="T33" fmla="*/ 289 h 295"/>
                <a:gd name="T34" fmla="*/ 174 w 294"/>
                <a:gd name="T35" fmla="*/ 282 h 295"/>
                <a:gd name="T36" fmla="*/ 190 w 294"/>
                <a:gd name="T37" fmla="*/ 271 h 295"/>
                <a:gd name="T38" fmla="*/ 213 w 294"/>
                <a:gd name="T39" fmla="*/ 249 h 295"/>
                <a:gd name="T40" fmla="*/ 239 w 294"/>
                <a:gd name="T41" fmla="*/ 214 h 295"/>
                <a:gd name="T42" fmla="*/ 269 w 294"/>
                <a:gd name="T43" fmla="*/ 160 h 295"/>
                <a:gd name="T44" fmla="*/ 291 w 294"/>
                <a:gd name="T45" fmla="*/ 105 h 295"/>
                <a:gd name="T46" fmla="*/ 197 w 294"/>
                <a:gd name="T47" fmla="*/ 96 h 295"/>
                <a:gd name="T48" fmla="*/ 158 w 294"/>
                <a:gd name="T49" fmla="*/ 56 h 295"/>
                <a:gd name="T50" fmla="*/ 158 w 294"/>
                <a:gd name="T51" fmla="*/ 135 h 295"/>
                <a:gd name="T52" fmla="*/ 237 w 294"/>
                <a:gd name="T53" fmla="*/ 135 h 295"/>
                <a:gd name="T54" fmla="*/ 216 w 294"/>
                <a:gd name="T55" fmla="*/ 178 h 295"/>
                <a:gd name="T56" fmla="*/ 188 w 294"/>
                <a:gd name="T57" fmla="*/ 217 h 295"/>
                <a:gd name="T58" fmla="*/ 174 w 294"/>
                <a:gd name="T59" fmla="*/ 233 h 295"/>
                <a:gd name="T60" fmla="*/ 160 w 294"/>
                <a:gd name="T61" fmla="*/ 245 h 295"/>
                <a:gd name="T62" fmla="*/ 144 w 294"/>
                <a:gd name="T63" fmla="*/ 253 h 295"/>
                <a:gd name="T64" fmla="*/ 128 w 294"/>
                <a:gd name="T65" fmla="*/ 256 h 295"/>
                <a:gd name="T66" fmla="*/ 115 w 294"/>
                <a:gd name="T67" fmla="*/ 255 h 295"/>
                <a:gd name="T68" fmla="*/ 101 w 294"/>
                <a:gd name="T69" fmla="*/ 247 h 295"/>
                <a:gd name="T70" fmla="*/ 70 w 294"/>
                <a:gd name="T71" fmla="*/ 224 h 295"/>
                <a:gd name="T72" fmla="*/ 49 w 294"/>
                <a:gd name="T73" fmla="*/ 198 h 295"/>
                <a:gd name="T74" fmla="*/ 40 w 294"/>
                <a:gd name="T75" fmla="*/ 178 h 295"/>
                <a:gd name="T76" fmla="*/ 37 w 294"/>
                <a:gd name="T77" fmla="*/ 164 h 295"/>
                <a:gd name="T78" fmla="*/ 39 w 294"/>
                <a:gd name="T79" fmla="*/ 155 h 295"/>
                <a:gd name="T80" fmla="*/ 44 w 294"/>
                <a:gd name="T81" fmla="*/ 141 h 295"/>
                <a:gd name="T82" fmla="*/ 54 w 294"/>
                <a:gd name="T83" fmla="*/ 126 h 295"/>
                <a:gd name="T84" fmla="*/ 82 w 294"/>
                <a:gd name="T85" fmla="*/ 101 h 295"/>
                <a:gd name="T86" fmla="*/ 119 w 294"/>
                <a:gd name="T87" fmla="*/ 76 h 295"/>
                <a:gd name="T88" fmla="*/ 158 w 294"/>
                <a:gd name="T89" fmla="*/ 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4" h="295">
                  <a:moveTo>
                    <a:pt x="197" y="0"/>
                  </a:moveTo>
                  <a:lnTo>
                    <a:pt x="184" y="4"/>
                  </a:lnTo>
                  <a:lnTo>
                    <a:pt x="151" y="18"/>
                  </a:lnTo>
                  <a:lnTo>
                    <a:pt x="129" y="27"/>
                  </a:lnTo>
                  <a:lnTo>
                    <a:pt x="108" y="39"/>
                  </a:lnTo>
                  <a:lnTo>
                    <a:pt x="85" y="53"/>
                  </a:lnTo>
                  <a:lnTo>
                    <a:pt x="62" y="67"/>
                  </a:lnTo>
                  <a:lnTo>
                    <a:pt x="52" y="76"/>
                  </a:lnTo>
                  <a:lnTo>
                    <a:pt x="42" y="85"/>
                  </a:lnTo>
                  <a:lnTo>
                    <a:pt x="31" y="95"/>
                  </a:lnTo>
                  <a:lnTo>
                    <a:pt x="23" y="103"/>
                  </a:lnTo>
                  <a:lnTo>
                    <a:pt x="16" y="114"/>
                  </a:lnTo>
                  <a:lnTo>
                    <a:pt x="10" y="125"/>
                  </a:lnTo>
                  <a:lnTo>
                    <a:pt x="6" y="135"/>
                  </a:lnTo>
                  <a:lnTo>
                    <a:pt x="1" y="147"/>
                  </a:lnTo>
                  <a:lnTo>
                    <a:pt x="0" y="158"/>
                  </a:lnTo>
                  <a:lnTo>
                    <a:pt x="0" y="171"/>
                  </a:lnTo>
                  <a:lnTo>
                    <a:pt x="1" y="183"/>
                  </a:lnTo>
                  <a:lnTo>
                    <a:pt x="4" y="196"/>
                  </a:lnTo>
                  <a:lnTo>
                    <a:pt x="11" y="210"/>
                  </a:lnTo>
                  <a:lnTo>
                    <a:pt x="18" y="223"/>
                  </a:lnTo>
                  <a:lnTo>
                    <a:pt x="30" y="237"/>
                  </a:lnTo>
                  <a:lnTo>
                    <a:pt x="43" y="252"/>
                  </a:lnTo>
                  <a:lnTo>
                    <a:pt x="54" y="262"/>
                  </a:lnTo>
                  <a:lnTo>
                    <a:pt x="65" y="271"/>
                  </a:lnTo>
                  <a:lnTo>
                    <a:pt x="76" y="279"/>
                  </a:lnTo>
                  <a:lnTo>
                    <a:pt x="88" y="285"/>
                  </a:lnTo>
                  <a:lnTo>
                    <a:pt x="98" y="289"/>
                  </a:lnTo>
                  <a:lnTo>
                    <a:pt x="108" y="292"/>
                  </a:lnTo>
                  <a:lnTo>
                    <a:pt x="118" y="294"/>
                  </a:lnTo>
                  <a:lnTo>
                    <a:pt x="128" y="295"/>
                  </a:lnTo>
                  <a:lnTo>
                    <a:pt x="138" y="294"/>
                  </a:lnTo>
                  <a:lnTo>
                    <a:pt x="147" y="292"/>
                  </a:lnTo>
                  <a:lnTo>
                    <a:pt x="155" y="289"/>
                  </a:lnTo>
                  <a:lnTo>
                    <a:pt x="165" y="286"/>
                  </a:lnTo>
                  <a:lnTo>
                    <a:pt x="174" y="282"/>
                  </a:lnTo>
                  <a:lnTo>
                    <a:pt x="181" y="276"/>
                  </a:lnTo>
                  <a:lnTo>
                    <a:pt x="190" y="271"/>
                  </a:lnTo>
                  <a:lnTo>
                    <a:pt x="197" y="263"/>
                  </a:lnTo>
                  <a:lnTo>
                    <a:pt x="213" y="249"/>
                  </a:lnTo>
                  <a:lnTo>
                    <a:pt x="226" y="232"/>
                  </a:lnTo>
                  <a:lnTo>
                    <a:pt x="239" y="214"/>
                  </a:lnTo>
                  <a:lnTo>
                    <a:pt x="250" y="196"/>
                  </a:lnTo>
                  <a:lnTo>
                    <a:pt x="269" y="160"/>
                  </a:lnTo>
                  <a:lnTo>
                    <a:pt x="282" y="128"/>
                  </a:lnTo>
                  <a:lnTo>
                    <a:pt x="291" y="105"/>
                  </a:lnTo>
                  <a:lnTo>
                    <a:pt x="294" y="96"/>
                  </a:lnTo>
                  <a:lnTo>
                    <a:pt x="197" y="96"/>
                  </a:lnTo>
                  <a:lnTo>
                    <a:pt x="197" y="0"/>
                  </a:lnTo>
                  <a:close/>
                  <a:moveTo>
                    <a:pt x="158" y="56"/>
                  </a:moveTo>
                  <a:lnTo>
                    <a:pt x="158" y="96"/>
                  </a:lnTo>
                  <a:lnTo>
                    <a:pt x="158" y="135"/>
                  </a:lnTo>
                  <a:lnTo>
                    <a:pt x="197" y="135"/>
                  </a:lnTo>
                  <a:lnTo>
                    <a:pt x="237" y="135"/>
                  </a:lnTo>
                  <a:lnTo>
                    <a:pt x="227" y="157"/>
                  </a:lnTo>
                  <a:lnTo>
                    <a:pt x="216" y="178"/>
                  </a:lnTo>
                  <a:lnTo>
                    <a:pt x="203" y="198"/>
                  </a:lnTo>
                  <a:lnTo>
                    <a:pt x="188" y="217"/>
                  </a:lnTo>
                  <a:lnTo>
                    <a:pt x="181" y="224"/>
                  </a:lnTo>
                  <a:lnTo>
                    <a:pt x="174" y="233"/>
                  </a:lnTo>
                  <a:lnTo>
                    <a:pt x="167" y="239"/>
                  </a:lnTo>
                  <a:lnTo>
                    <a:pt x="160" y="245"/>
                  </a:lnTo>
                  <a:lnTo>
                    <a:pt x="151" y="250"/>
                  </a:lnTo>
                  <a:lnTo>
                    <a:pt x="144" y="253"/>
                  </a:lnTo>
                  <a:lnTo>
                    <a:pt x="137" y="255"/>
                  </a:lnTo>
                  <a:lnTo>
                    <a:pt x="128" y="256"/>
                  </a:lnTo>
                  <a:lnTo>
                    <a:pt x="121" y="256"/>
                  </a:lnTo>
                  <a:lnTo>
                    <a:pt x="115" y="255"/>
                  </a:lnTo>
                  <a:lnTo>
                    <a:pt x="108" y="252"/>
                  </a:lnTo>
                  <a:lnTo>
                    <a:pt x="101" y="247"/>
                  </a:lnTo>
                  <a:lnTo>
                    <a:pt x="85" y="237"/>
                  </a:lnTo>
                  <a:lnTo>
                    <a:pt x="70" y="224"/>
                  </a:lnTo>
                  <a:lnTo>
                    <a:pt x="57" y="210"/>
                  </a:lnTo>
                  <a:lnTo>
                    <a:pt x="49" y="198"/>
                  </a:lnTo>
                  <a:lnTo>
                    <a:pt x="43" y="187"/>
                  </a:lnTo>
                  <a:lnTo>
                    <a:pt x="40" y="178"/>
                  </a:lnTo>
                  <a:lnTo>
                    <a:pt x="39" y="170"/>
                  </a:lnTo>
                  <a:lnTo>
                    <a:pt x="37" y="164"/>
                  </a:lnTo>
                  <a:lnTo>
                    <a:pt x="39" y="160"/>
                  </a:lnTo>
                  <a:lnTo>
                    <a:pt x="39" y="155"/>
                  </a:lnTo>
                  <a:lnTo>
                    <a:pt x="42" y="148"/>
                  </a:lnTo>
                  <a:lnTo>
                    <a:pt x="44" y="141"/>
                  </a:lnTo>
                  <a:lnTo>
                    <a:pt x="49" y="134"/>
                  </a:lnTo>
                  <a:lnTo>
                    <a:pt x="54" y="126"/>
                  </a:lnTo>
                  <a:lnTo>
                    <a:pt x="67" y="114"/>
                  </a:lnTo>
                  <a:lnTo>
                    <a:pt x="82" y="101"/>
                  </a:lnTo>
                  <a:lnTo>
                    <a:pt x="101" y="88"/>
                  </a:lnTo>
                  <a:lnTo>
                    <a:pt x="119" y="76"/>
                  </a:lnTo>
                  <a:lnTo>
                    <a:pt x="138" y="66"/>
                  </a:lnTo>
                  <a:lnTo>
                    <a:pt x="15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4516ABC-B962-4185-9AFD-E2B96125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975" y="514106"/>
              <a:ext cx="18928" cy="655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238">
              <a:extLst>
                <a:ext uri="{FF2B5EF4-FFF2-40B4-BE49-F238E27FC236}">
                  <a16:creationId xmlns:a16="http://schemas.microsoft.com/office/drawing/2014/main" id="{FD4EA4E9-0E79-48EC-A35B-70BD4A504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377" y="857720"/>
              <a:ext cx="58240" cy="58240"/>
            </a:xfrm>
            <a:custGeom>
              <a:avLst/>
              <a:gdLst>
                <a:gd name="T0" fmla="*/ 20 w 121"/>
                <a:gd name="T1" fmla="*/ 121 h 121"/>
                <a:gd name="T2" fmla="*/ 16 w 121"/>
                <a:gd name="T3" fmla="*/ 121 h 121"/>
                <a:gd name="T4" fmla="*/ 13 w 121"/>
                <a:gd name="T5" fmla="*/ 120 h 121"/>
                <a:gd name="T6" fmla="*/ 9 w 121"/>
                <a:gd name="T7" fmla="*/ 119 h 121"/>
                <a:gd name="T8" fmla="*/ 6 w 121"/>
                <a:gd name="T9" fmla="*/ 116 h 121"/>
                <a:gd name="T10" fmla="*/ 3 w 121"/>
                <a:gd name="T11" fmla="*/ 113 h 121"/>
                <a:gd name="T12" fmla="*/ 1 w 121"/>
                <a:gd name="T13" fmla="*/ 110 h 121"/>
                <a:gd name="T14" fmla="*/ 0 w 121"/>
                <a:gd name="T15" fmla="*/ 106 h 121"/>
                <a:gd name="T16" fmla="*/ 0 w 121"/>
                <a:gd name="T17" fmla="*/ 103 h 121"/>
                <a:gd name="T18" fmla="*/ 0 w 121"/>
                <a:gd name="T19" fmla="*/ 98 h 121"/>
                <a:gd name="T20" fmla="*/ 1 w 121"/>
                <a:gd name="T21" fmla="*/ 95 h 121"/>
                <a:gd name="T22" fmla="*/ 3 w 121"/>
                <a:gd name="T23" fmla="*/ 91 h 121"/>
                <a:gd name="T24" fmla="*/ 6 w 121"/>
                <a:gd name="T25" fmla="*/ 88 h 121"/>
                <a:gd name="T26" fmla="*/ 88 w 121"/>
                <a:gd name="T27" fmla="*/ 6 h 121"/>
                <a:gd name="T28" fmla="*/ 91 w 121"/>
                <a:gd name="T29" fmla="*/ 3 h 121"/>
                <a:gd name="T30" fmla="*/ 95 w 121"/>
                <a:gd name="T31" fmla="*/ 2 h 121"/>
                <a:gd name="T32" fmla="*/ 98 w 121"/>
                <a:gd name="T33" fmla="*/ 0 h 121"/>
                <a:gd name="T34" fmla="*/ 102 w 121"/>
                <a:gd name="T35" fmla="*/ 0 h 121"/>
                <a:gd name="T36" fmla="*/ 105 w 121"/>
                <a:gd name="T37" fmla="*/ 0 h 121"/>
                <a:gd name="T38" fmla="*/ 109 w 121"/>
                <a:gd name="T39" fmla="*/ 2 h 121"/>
                <a:gd name="T40" fmla="*/ 112 w 121"/>
                <a:gd name="T41" fmla="*/ 3 h 121"/>
                <a:gd name="T42" fmla="*/ 115 w 121"/>
                <a:gd name="T43" fmla="*/ 6 h 121"/>
                <a:gd name="T44" fmla="*/ 118 w 121"/>
                <a:gd name="T45" fmla="*/ 9 h 121"/>
                <a:gd name="T46" fmla="*/ 120 w 121"/>
                <a:gd name="T47" fmla="*/ 13 h 121"/>
                <a:gd name="T48" fmla="*/ 121 w 121"/>
                <a:gd name="T49" fmla="*/ 16 h 121"/>
                <a:gd name="T50" fmla="*/ 121 w 121"/>
                <a:gd name="T51" fmla="*/ 21 h 121"/>
                <a:gd name="T52" fmla="*/ 121 w 121"/>
                <a:gd name="T53" fmla="*/ 23 h 121"/>
                <a:gd name="T54" fmla="*/ 120 w 121"/>
                <a:gd name="T55" fmla="*/ 28 h 121"/>
                <a:gd name="T56" fmla="*/ 118 w 121"/>
                <a:gd name="T57" fmla="*/ 31 h 121"/>
                <a:gd name="T58" fmla="*/ 115 w 121"/>
                <a:gd name="T59" fmla="*/ 34 h 121"/>
                <a:gd name="T60" fmla="*/ 33 w 121"/>
                <a:gd name="T61" fmla="*/ 116 h 121"/>
                <a:gd name="T62" fmla="*/ 30 w 121"/>
                <a:gd name="T63" fmla="*/ 119 h 121"/>
                <a:gd name="T64" fmla="*/ 27 w 121"/>
                <a:gd name="T65" fmla="*/ 120 h 121"/>
                <a:gd name="T66" fmla="*/ 23 w 121"/>
                <a:gd name="T67" fmla="*/ 121 h 121"/>
                <a:gd name="T68" fmla="*/ 20 w 121"/>
                <a:gd name="T6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21">
                  <a:moveTo>
                    <a:pt x="20" y="121"/>
                  </a:moveTo>
                  <a:lnTo>
                    <a:pt x="16" y="121"/>
                  </a:lnTo>
                  <a:lnTo>
                    <a:pt x="13" y="120"/>
                  </a:lnTo>
                  <a:lnTo>
                    <a:pt x="9" y="119"/>
                  </a:lnTo>
                  <a:lnTo>
                    <a:pt x="6" y="116"/>
                  </a:lnTo>
                  <a:lnTo>
                    <a:pt x="3" y="113"/>
                  </a:lnTo>
                  <a:lnTo>
                    <a:pt x="1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1" y="95"/>
                  </a:lnTo>
                  <a:lnTo>
                    <a:pt x="3" y="91"/>
                  </a:lnTo>
                  <a:lnTo>
                    <a:pt x="6" y="88"/>
                  </a:lnTo>
                  <a:lnTo>
                    <a:pt x="88" y="6"/>
                  </a:lnTo>
                  <a:lnTo>
                    <a:pt x="91" y="3"/>
                  </a:lnTo>
                  <a:lnTo>
                    <a:pt x="95" y="2"/>
                  </a:lnTo>
                  <a:lnTo>
                    <a:pt x="98" y="0"/>
                  </a:lnTo>
                  <a:lnTo>
                    <a:pt x="102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2" y="3"/>
                  </a:lnTo>
                  <a:lnTo>
                    <a:pt x="115" y="6"/>
                  </a:lnTo>
                  <a:lnTo>
                    <a:pt x="118" y="9"/>
                  </a:lnTo>
                  <a:lnTo>
                    <a:pt x="120" y="13"/>
                  </a:lnTo>
                  <a:lnTo>
                    <a:pt x="121" y="16"/>
                  </a:lnTo>
                  <a:lnTo>
                    <a:pt x="121" y="21"/>
                  </a:lnTo>
                  <a:lnTo>
                    <a:pt x="121" y="23"/>
                  </a:lnTo>
                  <a:lnTo>
                    <a:pt x="120" y="28"/>
                  </a:lnTo>
                  <a:lnTo>
                    <a:pt x="118" y="31"/>
                  </a:lnTo>
                  <a:lnTo>
                    <a:pt x="115" y="34"/>
                  </a:lnTo>
                  <a:lnTo>
                    <a:pt x="33" y="116"/>
                  </a:lnTo>
                  <a:lnTo>
                    <a:pt x="30" y="119"/>
                  </a:lnTo>
                  <a:lnTo>
                    <a:pt x="27" y="120"/>
                  </a:lnTo>
                  <a:lnTo>
                    <a:pt x="23" y="121"/>
                  </a:lnTo>
                  <a:lnTo>
                    <a:pt x="2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Freeform 239">
              <a:extLst>
                <a:ext uri="{FF2B5EF4-FFF2-40B4-BE49-F238E27FC236}">
                  <a16:creationId xmlns:a16="http://schemas.microsoft.com/office/drawing/2014/main" id="{ABB4BB8B-FC91-436F-BD57-5450461B5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471" y="857720"/>
              <a:ext cx="59696" cy="58240"/>
            </a:xfrm>
            <a:custGeom>
              <a:avLst/>
              <a:gdLst>
                <a:gd name="T0" fmla="*/ 100 w 121"/>
                <a:gd name="T1" fmla="*/ 121 h 121"/>
                <a:gd name="T2" fmla="*/ 98 w 121"/>
                <a:gd name="T3" fmla="*/ 121 h 121"/>
                <a:gd name="T4" fmla="*/ 93 w 121"/>
                <a:gd name="T5" fmla="*/ 120 h 121"/>
                <a:gd name="T6" fmla="*/ 90 w 121"/>
                <a:gd name="T7" fmla="*/ 119 h 121"/>
                <a:gd name="T8" fmla="*/ 87 w 121"/>
                <a:gd name="T9" fmla="*/ 116 h 121"/>
                <a:gd name="T10" fmla="*/ 5 w 121"/>
                <a:gd name="T11" fmla="*/ 34 h 121"/>
                <a:gd name="T12" fmla="*/ 2 w 121"/>
                <a:gd name="T13" fmla="*/ 31 h 121"/>
                <a:gd name="T14" fmla="*/ 1 w 121"/>
                <a:gd name="T15" fmla="*/ 28 h 121"/>
                <a:gd name="T16" fmla="*/ 0 w 121"/>
                <a:gd name="T17" fmla="*/ 23 h 121"/>
                <a:gd name="T18" fmla="*/ 0 w 121"/>
                <a:gd name="T19" fmla="*/ 21 h 121"/>
                <a:gd name="T20" fmla="*/ 0 w 121"/>
                <a:gd name="T21" fmla="*/ 16 h 121"/>
                <a:gd name="T22" fmla="*/ 1 w 121"/>
                <a:gd name="T23" fmla="*/ 12 h 121"/>
                <a:gd name="T24" fmla="*/ 2 w 121"/>
                <a:gd name="T25" fmla="*/ 9 h 121"/>
                <a:gd name="T26" fmla="*/ 5 w 121"/>
                <a:gd name="T27" fmla="*/ 6 h 121"/>
                <a:gd name="T28" fmla="*/ 8 w 121"/>
                <a:gd name="T29" fmla="*/ 3 h 121"/>
                <a:gd name="T30" fmla="*/ 11 w 121"/>
                <a:gd name="T31" fmla="*/ 2 h 121"/>
                <a:gd name="T32" fmla="*/ 15 w 121"/>
                <a:gd name="T33" fmla="*/ 0 h 121"/>
                <a:gd name="T34" fmla="*/ 18 w 121"/>
                <a:gd name="T35" fmla="*/ 0 h 121"/>
                <a:gd name="T36" fmla="*/ 23 w 121"/>
                <a:gd name="T37" fmla="*/ 0 h 121"/>
                <a:gd name="T38" fmla="*/ 26 w 121"/>
                <a:gd name="T39" fmla="*/ 2 h 121"/>
                <a:gd name="T40" fmla="*/ 30 w 121"/>
                <a:gd name="T41" fmla="*/ 3 h 121"/>
                <a:gd name="T42" fmla="*/ 33 w 121"/>
                <a:gd name="T43" fmla="*/ 6 h 121"/>
                <a:gd name="T44" fmla="*/ 115 w 121"/>
                <a:gd name="T45" fmla="*/ 88 h 121"/>
                <a:gd name="T46" fmla="*/ 118 w 121"/>
                <a:gd name="T47" fmla="*/ 91 h 121"/>
                <a:gd name="T48" fmla="*/ 119 w 121"/>
                <a:gd name="T49" fmla="*/ 95 h 121"/>
                <a:gd name="T50" fmla="*/ 121 w 121"/>
                <a:gd name="T51" fmla="*/ 98 h 121"/>
                <a:gd name="T52" fmla="*/ 121 w 121"/>
                <a:gd name="T53" fmla="*/ 103 h 121"/>
                <a:gd name="T54" fmla="*/ 121 w 121"/>
                <a:gd name="T55" fmla="*/ 106 h 121"/>
                <a:gd name="T56" fmla="*/ 119 w 121"/>
                <a:gd name="T57" fmla="*/ 110 h 121"/>
                <a:gd name="T58" fmla="*/ 118 w 121"/>
                <a:gd name="T59" fmla="*/ 113 h 121"/>
                <a:gd name="T60" fmla="*/ 115 w 121"/>
                <a:gd name="T61" fmla="*/ 116 h 121"/>
                <a:gd name="T62" fmla="*/ 112 w 121"/>
                <a:gd name="T63" fmla="*/ 119 h 121"/>
                <a:gd name="T64" fmla="*/ 109 w 121"/>
                <a:gd name="T65" fmla="*/ 120 h 121"/>
                <a:gd name="T66" fmla="*/ 105 w 121"/>
                <a:gd name="T67" fmla="*/ 121 h 121"/>
                <a:gd name="T68" fmla="*/ 100 w 121"/>
                <a:gd name="T6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21">
                  <a:moveTo>
                    <a:pt x="100" y="121"/>
                  </a:moveTo>
                  <a:lnTo>
                    <a:pt x="98" y="121"/>
                  </a:lnTo>
                  <a:lnTo>
                    <a:pt x="93" y="120"/>
                  </a:lnTo>
                  <a:lnTo>
                    <a:pt x="90" y="119"/>
                  </a:lnTo>
                  <a:lnTo>
                    <a:pt x="87" y="116"/>
                  </a:lnTo>
                  <a:lnTo>
                    <a:pt x="5" y="34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9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115" y="88"/>
                  </a:lnTo>
                  <a:lnTo>
                    <a:pt x="118" y="91"/>
                  </a:lnTo>
                  <a:lnTo>
                    <a:pt x="119" y="95"/>
                  </a:lnTo>
                  <a:lnTo>
                    <a:pt x="121" y="98"/>
                  </a:lnTo>
                  <a:lnTo>
                    <a:pt x="121" y="103"/>
                  </a:lnTo>
                  <a:lnTo>
                    <a:pt x="121" y="106"/>
                  </a:lnTo>
                  <a:lnTo>
                    <a:pt x="119" y="110"/>
                  </a:lnTo>
                  <a:lnTo>
                    <a:pt x="118" y="113"/>
                  </a:lnTo>
                  <a:lnTo>
                    <a:pt x="115" y="116"/>
                  </a:lnTo>
                  <a:lnTo>
                    <a:pt x="112" y="119"/>
                  </a:lnTo>
                  <a:lnTo>
                    <a:pt x="109" y="120"/>
                  </a:lnTo>
                  <a:lnTo>
                    <a:pt x="105" y="121"/>
                  </a:lnTo>
                  <a:lnTo>
                    <a:pt x="10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Block Arc 13">
            <a:extLst>
              <a:ext uri="{FF2B5EF4-FFF2-40B4-BE49-F238E27FC236}">
                <a16:creationId xmlns:a16="http://schemas.microsoft.com/office/drawing/2014/main" id="{70999B7D-211A-4EB6-AB5A-8DF31F8E0913}"/>
              </a:ext>
            </a:extLst>
          </p:cNvPr>
          <p:cNvSpPr/>
          <p:nvPr/>
        </p:nvSpPr>
        <p:spPr>
          <a:xfrm>
            <a:off x="1101282" y="3690249"/>
            <a:ext cx="1062088" cy="1062088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719539-10F4-47AC-8862-68A8E2AF1D1D}"/>
              </a:ext>
            </a:extLst>
          </p:cNvPr>
          <p:cNvSpPr/>
          <p:nvPr/>
        </p:nvSpPr>
        <p:spPr>
          <a:xfrm>
            <a:off x="1218851" y="3820374"/>
            <a:ext cx="826951" cy="8269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Freeform 4626">
            <a:extLst>
              <a:ext uri="{FF2B5EF4-FFF2-40B4-BE49-F238E27FC236}">
                <a16:creationId xmlns:a16="http://schemas.microsoft.com/office/drawing/2014/main" id="{20778A05-D590-4007-B8BB-57724D84736D}"/>
              </a:ext>
            </a:extLst>
          </p:cNvPr>
          <p:cNvSpPr>
            <a:spLocks/>
          </p:cNvSpPr>
          <p:nvPr/>
        </p:nvSpPr>
        <p:spPr bwMode="auto">
          <a:xfrm>
            <a:off x="1454709" y="4032819"/>
            <a:ext cx="363656" cy="361613"/>
          </a:xfrm>
          <a:custGeom>
            <a:avLst/>
            <a:gdLst>
              <a:gd name="T0" fmla="*/ 888 w 889"/>
              <a:gd name="T1" fmla="*/ 9 h 889"/>
              <a:gd name="T2" fmla="*/ 885 w 889"/>
              <a:gd name="T3" fmla="*/ 5 h 889"/>
              <a:gd name="T4" fmla="*/ 885 w 889"/>
              <a:gd name="T5" fmla="*/ 5 h 889"/>
              <a:gd name="T6" fmla="*/ 882 w 889"/>
              <a:gd name="T7" fmla="*/ 4 h 889"/>
              <a:gd name="T8" fmla="*/ 879 w 889"/>
              <a:gd name="T9" fmla="*/ 1 h 889"/>
              <a:gd name="T10" fmla="*/ 873 w 889"/>
              <a:gd name="T11" fmla="*/ 0 h 889"/>
              <a:gd name="T12" fmla="*/ 871 w 889"/>
              <a:gd name="T13" fmla="*/ 1 h 889"/>
              <a:gd name="T14" fmla="*/ 807 w 889"/>
              <a:gd name="T15" fmla="*/ 16 h 889"/>
              <a:gd name="T16" fmla="*/ 656 w 889"/>
              <a:gd name="T17" fmla="*/ 61 h 889"/>
              <a:gd name="T18" fmla="*/ 566 w 889"/>
              <a:gd name="T19" fmla="*/ 95 h 889"/>
              <a:gd name="T20" fmla="*/ 530 w 889"/>
              <a:gd name="T21" fmla="*/ 113 h 889"/>
              <a:gd name="T22" fmla="*/ 527 w 889"/>
              <a:gd name="T23" fmla="*/ 137 h 889"/>
              <a:gd name="T24" fmla="*/ 513 w 889"/>
              <a:gd name="T25" fmla="*/ 181 h 889"/>
              <a:gd name="T26" fmla="*/ 490 w 889"/>
              <a:gd name="T27" fmla="*/ 219 h 889"/>
              <a:gd name="T28" fmla="*/ 481 w 889"/>
              <a:gd name="T29" fmla="*/ 147 h 889"/>
              <a:gd name="T30" fmla="*/ 476 w 889"/>
              <a:gd name="T31" fmla="*/ 138 h 889"/>
              <a:gd name="T32" fmla="*/ 464 w 889"/>
              <a:gd name="T33" fmla="*/ 137 h 889"/>
              <a:gd name="T34" fmla="*/ 418 w 889"/>
              <a:gd name="T35" fmla="*/ 159 h 889"/>
              <a:gd name="T36" fmla="*/ 365 w 889"/>
              <a:gd name="T37" fmla="*/ 193 h 889"/>
              <a:gd name="T38" fmla="*/ 321 w 889"/>
              <a:gd name="T39" fmla="*/ 231 h 889"/>
              <a:gd name="T40" fmla="*/ 269 w 889"/>
              <a:gd name="T41" fmla="*/ 288 h 889"/>
              <a:gd name="T42" fmla="*/ 231 w 889"/>
              <a:gd name="T43" fmla="*/ 344 h 889"/>
              <a:gd name="T44" fmla="*/ 203 w 889"/>
              <a:gd name="T45" fmla="*/ 394 h 889"/>
              <a:gd name="T46" fmla="*/ 185 w 889"/>
              <a:gd name="T47" fmla="*/ 441 h 889"/>
              <a:gd name="T48" fmla="*/ 170 w 889"/>
              <a:gd name="T49" fmla="*/ 517 h 889"/>
              <a:gd name="T50" fmla="*/ 173 w 889"/>
              <a:gd name="T51" fmla="*/ 589 h 889"/>
              <a:gd name="T52" fmla="*/ 181 w 889"/>
              <a:gd name="T53" fmla="*/ 619 h 889"/>
              <a:gd name="T54" fmla="*/ 194 w 889"/>
              <a:gd name="T55" fmla="*/ 647 h 889"/>
              <a:gd name="T56" fmla="*/ 5 w 889"/>
              <a:gd name="T57" fmla="*/ 863 h 889"/>
              <a:gd name="T58" fmla="*/ 0 w 889"/>
              <a:gd name="T59" fmla="*/ 871 h 889"/>
              <a:gd name="T60" fmla="*/ 1 w 889"/>
              <a:gd name="T61" fmla="*/ 880 h 889"/>
              <a:gd name="T62" fmla="*/ 10 w 889"/>
              <a:gd name="T63" fmla="*/ 888 h 889"/>
              <a:gd name="T64" fmla="*/ 26 w 889"/>
              <a:gd name="T65" fmla="*/ 884 h 889"/>
              <a:gd name="T66" fmla="*/ 248 w 889"/>
              <a:gd name="T67" fmla="*/ 698 h 889"/>
              <a:gd name="T68" fmla="*/ 284 w 889"/>
              <a:gd name="T69" fmla="*/ 713 h 889"/>
              <a:gd name="T70" fmla="*/ 325 w 889"/>
              <a:gd name="T71" fmla="*/ 717 h 889"/>
              <a:gd name="T72" fmla="*/ 371 w 889"/>
              <a:gd name="T73" fmla="*/ 713 h 889"/>
              <a:gd name="T74" fmla="*/ 418 w 889"/>
              <a:gd name="T75" fmla="*/ 699 h 889"/>
              <a:gd name="T76" fmla="*/ 468 w 889"/>
              <a:gd name="T77" fmla="*/ 677 h 889"/>
              <a:gd name="T78" fmla="*/ 517 w 889"/>
              <a:gd name="T79" fmla="*/ 646 h 889"/>
              <a:gd name="T80" fmla="*/ 569 w 889"/>
              <a:gd name="T81" fmla="*/ 608 h 889"/>
              <a:gd name="T82" fmla="*/ 485 w 889"/>
              <a:gd name="T83" fmla="*/ 490 h 889"/>
              <a:gd name="T84" fmla="*/ 482 w 889"/>
              <a:gd name="T85" fmla="*/ 482 h 889"/>
              <a:gd name="T86" fmla="*/ 485 w 889"/>
              <a:gd name="T87" fmla="*/ 475 h 889"/>
              <a:gd name="T88" fmla="*/ 491 w 889"/>
              <a:gd name="T89" fmla="*/ 469 h 889"/>
              <a:gd name="T90" fmla="*/ 501 w 889"/>
              <a:gd name="T91" fmla="*/ 468 h 889"/>
              <a:gd name="T92" fmla="*/ 508 w 889"/>
              <a:gd name="T93" fmla="*/ 472 h 889"/>
              <a:gd name="T94" fmla="*/ 628 w 889"/>
              <a:gd name="T95" fmla="*/ 554 h 889"/>
              <a:gd name="T96" fmla="*/ 547 w 889"/>
              <a:gd name="T97" fmla="*/ 447 h 889"/>
              <a:gd name="T98" fmla="*/ 542 w 889"/>
              <a:gd name="T99" fmla="*/ 441 h 889"/>
              <a:gd name="T100" fmla="*/ 543 w 889"/>
              <a:gd name="T101" fmla="*/ 432 h 889"/>
              <a:gd name="T102" fmla="*/ 549 w 889"/>
              <a:gd name="T103" fmla="*/ 425 h 889"/>
              <a:gd name="T104" fmla="*/ 558 w 889"/>
              <a:gd name="T105" fmla="*/ 423 h 889"/>
              <a:gd name="T106" fmla="*/ 566 w 889"/>
              <a:gd name="T107" fmla="*/ 425 h 889"/>
              <a:gd name="T108" fmla="*/ 674 w 889"/>
              <a:gd name="T109" fmla="*/ 500 h 889"/>
              <a:gd name="T110" fmla="*/ 715 w 889"/>
              <a:gd name="T111" fmla="*/ 444 h 889"/>
              <a:gd name="T112" fmla="*/ 782 w 889"/>
              <a:gd name="T113" fmla="*/ 323 h 889"/>
              <a:gd name="T114" fmla="*/ 831 w 889"/>
              <a:gd name="T115" fmla="*/ 205 h 889"/>
              <a:gd name="T116" fmla="*/ 865 w 889"/>
              <a:gd name="T117" fmla="*/ 104 h 889"/>
              <a:gd name="T118" fmla="*/ 889 w 889"/>
              <a:gd name="T119" fmla="*/ 19 h 889"/>
              <a:gd name="T120" fmla="*/ 889 w 889"/>
              <a:gd name="T121" fmla="*/ 16 h 889"/>
              <a:gd name="T122" fmla="*/ 888 w 889"/>
              <a:gd name="T123" fmla="*/ 1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9" h="889">
                <a:moveTo>
                  <a:pt x="888" y="10"/>
                </a:moveTo>
                <a:lnTo>
                  <a:pt x="888" y="10"/>
                </a:lnTo>
                <a:lnTo>
                  <a:pt x="888" y="9"/>
                </a:lnTo>
                <a:lnTo>
                  <a:pt x="886" y="7"/>
                </a:lnTo>
                <a:lnTo>
                  <a:pt x="885" y="5"/>
                </a:lnTo>
                <a:lnTo>
                  <a:pt x="885" y="5"/>
                </a:lnTo>
                <a:lnTo>
                  <a:pt x="885" y="5"/>
                </a:lnTo>
                <a:lnTo>
                  <a:pt x="885" y="5"/>
                </a:lnTo>
                <a:lnTo>
                  <a:pt x="885" y="5"/>
                </a:lnTo>
                <a:lnTo>
                  <a:pt x="885" y="5"/>
                </a:lnTo>
                <a:lnTo>
                  <a:pt x="885" y="5"/>
                </a:lnTo>
                <a:lnTo>
                  <a:pt x="882" y="4"/>
                </a:lnTo>
                <a:lnTo>
                  <a:pt x="880" y="2"/>
                </a:lnTo>
                <a:lnTo>
                  <a:pt x="880" y="1"/>
                </a:lnTo>
                <a:lnTo>
                  <a:pt x="879" y="1"/>
                </a:lnTo>
                <a:lnTo>
                  <a:pt x="877" y="1"/>
                </a:lnTo>
                <a:lnTo>
                  <a:pt x="874" y="0"/>
                </a:lnTo>
                <a:lnTo>
                  <a:pt x="873" y="0"/>
                </a:lnTo>
                <a:lnTo>
                  <a:pt x="873" y="1"/>
                </a:lnTo>
                <a:lnTo>
                  <a:pt x="872" y="1"/>
                </a:lnTo>
                <a:lnTo>
                  <a:pt x="871" y="1"/>
                </a:lnTo>
                <a:lnTo>
                  <a:pt x="862" y="2"/>
                </a:lnTo>
                <a:lnTo>
                  <a:pt x="840" y="8"/>
                </a:lnTo>
                <a:lnTo>
                  <a:pt x="807" y="16"/>
                </a:lnTo>
                <a:lnTo>
                  <a:pt x="763" y="28"/>
                </a:lnTo>
                <a:lnTo>
                  <a:pt x="712" y="43"/>
                </a:lnTo>
                <a:lnTo>
                  <a:pt x="656" y="61"/>
                </a:lnTo>
                <a:lnTo>
                  <a:pt x="627" y="71"/>
                </a:lnTo>
                <a:lnTo>
                  <a:pt x="597" y="83"/>
                </a:lnTo>
                <a:lnTo>
                  <a:pt x="566" y="95"/>
                </a:lnTo>
                <a:lnTo>
                  <a:pt x="537" y="107"/>
                </a:lnTo>
                <a:lnTo>
                  <a:pt x="533" y="110"/>
                </a:lnTo>
                <a:lnTo>
                  <a:pt x="530" y="113"/>
                </a:lnTo>
                <a:lnTo>
                  <a:pt x="528" y="117"/>
                </a:lnTo>
                <a:lnTo>
                  <a:pt x="528" y="121"/>
                </a:lnTo>
                <a:lnTo>
                  <a:pt x="527" y="137"/>
                </a:lnTo>
                <a:lnTo>
                  <a:pt x="523" y="152"/>
                </a:lnTo>
                <a:lnTo>
                  <a:pt x="519" y="166"/>
                </a:lnTo>
                <a:lnTo>
                  <a:pt x="513" y="181"/>
                </a:lnTo>
                <a:lnTo>
                  <a:pt x="505" y="194"/>
                </a:lnTo>
                <a:lnTo>
                  <a:pt x="498" y="208"/>
                </a:lnTo>
                <a:lnTo>
                  <a:pt x="490" y="219"/>
                </a:lnTo>
                <a:lnTo>
                  <a:pt x="482" y="231"/>
                </a:lnTo>
                <a:lnTo>
                  <a:pt x="482" y="152"/>
                </a:lnTo>
                <a:lnTo>
                  <a:pt x="481" y="147"/>
                </a:lnTo>
                <a:lnTo>
                  <a:pt x="480" y="144"/>
                </a:lnTo>
                <a:lnTo>
                  <a:pt x="478" y="141"/>
                </a:lnTo>
                <a:lnTo>
                  <a:pt x="476" y="138"/>
                </a:lnTo>
                <a:lnTo>
                  <a:pt x="472" y="137"/>
                </a:lnTo>
                <a:lnTo>
                  <a:pt x="468" y="136"/>
                </a:lnTo>
                <a:lnTo>
                  <a:pt x="464" y="137"/>
                </a:lnTo>
                <a:lnTo>
                  <a:pt x="461" y="138"/>
                </a:lnTo>
                <a:lnTo>
                  <a:pt x="438" y="148"/>
                </a:lnTo>
                <a:lnTo>
                  <a:pt x="418" y="159"/>
                </a:lnTo>
                <a:lnTo>
                  <a:pt x="399" y="171"/>
                </a:lnTo>
                <a:lnTo>
                  <a:pt x="381" y="182"/>
                </a:lnTo>
                <a:lnTo>
                  <a:pt x="365" y="193"/>
                </a:lnTo>
                <a:lnTo>
                  <a:pt x="349" y="205"/>
                </a:lnTo>
                <a:lnTo>
                  <a:pt x="335" y="218"/>
                </a:lnTo>
                <a:lnTo>
                  <a:pt x="321" y="231"/>
                </a:lnTo>
                <a:lnTo>
                  <a:pt x="302" y="250"/>
                </a:lnTo>
                <a:lnTo>
                  <a:pt x="285" y="269"/>
                </a:lnTo>
                <a:lnTo>
                  <a:pt x="269" y="288"/>
                </a:lnTo>
                <a:lnTo>
                  <a:pt x="255" y="307"/>
                </a:lnTo>
                <a:lnTo>
                  <a:pt x="242" y="325"/>
                </a:lnTo>
                <a:lnTo>
                  <a:pt x="231" y="344"/>
                </a:lnTo>
                <a:lnTo>
                  <a:pt x="220" y="360"/>
                </a:lnTo>
                <a:lnTo>
                  <a:pt x="211" y="377"/>
                </a:lnTo>
                <a:lnTo>
                  <a:pt x="203" y="394"/>
                </a:lnTo>
                <a:lnTo>
                  <a:pt x="197" y="410"/>
                </a:lnTo>
                <a:lnTo>
                  <a:pt x="190" y="426"/>
                </a:lnTo>
                <a:lnTo>
                  <a:pt x="185" y="441"/>
                </a:lnTo>
                <a:lnTo>
                  <a:pt x="178" y="468"/>
                </a:lnTo>
                <a:lnTo>
                  <a:pt x="173" y="493"/>
                </a:lnTo>
                <a:lnTo>
                  <a:pt x="170" y="517"/>
                </a:lnTo>
                <a:lnTo>
                  <a:pt x="168" y="542"/>
                </a:lnTo>
                <a:lnTo>
                  <a:pt x="170" y="566"/>
                </a:lnTo>
                <a:lnTo>
                  <a:pt x="173" y="589"/>
                </a:lnTo>
                <a:lnTo>
                  <a:pt x="175" y="599"/>
                </a:lnTo>
                <a:lnTo>
                  <a:pt x="178" y="609"/>
                </a:lnTo>
                <a:lnTo>
                  <a:pt x="181" y="619"/>
                </a:lnTo>
                <a:lnTo>
                  <a:pt x="185" y="629"/>
                </a:lnTo>
                <a:lnTo>
                  <a:pt x="190" y="638"/>
                </a:lnTo>
                <a:lnTo>
                  <a:pt x="194" y="647"/>
                </a:lnTo>
                <a:lnTo>
                  <a:pt x="199" y="655"/>
                </a:lnTo>
                <a:lnTo>
                  <a:pt x="205" y="663"/>
                </a:lnTo>
                <a:lnTo>
                  <a:pt x="5" y="863"/>
                </a:lnTo>
                <a:lnTo>
                  <a:pt x="2" y="865"/>
                </a:lnTo>
                <a:lnTo>
                  <a:pt x="1" y="869"/>
                </a:lnTo>
                <a:lnTo>
                  <a:pt x="0" y="871"/>
                </a:lnTo>
                <a:lnTo>
                  <a:pt x="0" y="874"/>
                </a:lnTo>
                <a:lnTo>
                  <a:pt x="0" y="877"/>
                </a:lnTo>
                <a:lnTo>
                  <a:pt x="1" y="880"/>
                </a:lnTo>
                <a:lnTo>
                  <a:pt x="2" y="882"/>
                </a:lnTo>
                <a:lnTo>
                  <a:pt x="5" y="884"/>
                </a:lnTo>
                <a:lnTo>
                  <a:pt x="10" y="888"/>
                </a:lnTo>
                <a:lnTo>
                  <a:pt x="16" y="889"/>
                </a:lnTo>
                <a:lnTo>
                  <a:pt x="22" y="888"/>
                </a:lnTo>
                <a:lnTo>
                  <a:pt x="26" y="884"/>
                </a:lnTo>
                <a:lnTo>
                  <a:pt x="226" y="685"/>
                </a:lnTo>
                <a:lnTo>
                  <a:pt x="236" y="692"/>
                </a:lnTo>
                <a:lnTo>
                  <a:pt x="248" y="698"/>
                </a:lnTo>
                <a:lnTo>
                  <a:pt x="259" y="704"/>
                </a:lnTo>
                <a:lnTo>
                  <a:pt x="271" y="709"/>
                </a:lnTo>
                <a:lnTo>
                  <a:pt x="284" y="713"/>
                </a:lnTo>
                <a:lnTo>
                  <a:pt x="297" y="715"/>
                </a:lnTo>
                <a:lnTo>
                  <a:pt x="311" y="716"/>
                </a:lnTo>
                <a:lnTo>
                  <a:pt x="325" y="717"/>
                </a:lnTo>
                <a:lnTo>
                  <a:pt x="340" y="716"/>
                </a:lnTo>
                <a:lnTo>
                  <a:pt x="356" y="715"/>
                </a:lnTo>
                <a:lnTo>
                  <a:pt x="371" y="713"/>
                </a:lnTo>
                <a:lnTo>
                  <a:pt x="386" y="709"/>
                </a:lnTo>
                <a:lnTo>
                  <a:pt x="402" y="705"/>
                </a:lnTo>
                <a:lnTo>
                  <a:pt x="418" y="699"/>
                </a:lnTo>
                <a:lnTo>
                  <a:pt x="434" y="692"/>
                </a:lnTo>
                <a:lnTo>
                  <a:pt x="451" y="686"/>
                </a:lnTo>
                <a:lnTo>
                  <a:pt x="468" y="677"/>
                </a:lnTo>
                <a:lnTo>
                  <a:pt x="484" y="668"/>
                </a:lnTo>
                <a:lnTo>
                  <a:pt x="501" y="657"/>
                </a:lnTo>
                <a:lnTo>
                  <a:pt x="517" y="646"/>
                </a:lnTo>
                <a:lnTo>
                  <a:pt x="534" y="634"/>
                </a:lnTo>
                <a:lnTo>
                  <a:pt x="552" y="621"/>
                </a:lnTo>
                <a:lnTo>
                  <a:pt x="569" y="608"/>
                </a:lnTo>
                <a:lnTo>
                  <a:pt x="586" y="593"/>
                </a:lnTo>
                <a:lnTo>
                  <a:pt x="487" y="493"/>
                </a:lnTo>
                <a:lnTo>
                  <a:pt x="485" y="490"/>
                </a:lnTo>
                <a:lnTo>
                  <a:pt x="484" y="488"/>
                </a:lnTo>
                <a:lnTo>
                  <a:pt x="482" y="486"/>
                </a:lnTo>
                <a:lnTo>
                  <a:pt x="482" y="482"/>
                </a:lnTo>
                <a:lnTo>
                  <a:pt x="482" y="479"/>
                </a:lnTo>
                <a:lnTo>
                  <a:pt x="484" y="477"/>
                </a:lnTo>
                <a:lnTo>
                  <a:pt x="485" y="475"/>
                </a:lnTo>
                <a:lnTo>
                  <a:pt x="487" y="472"/>
                </a:lnTo>
                <a:lnTo>
                  <a:pt x="489" y="470"/>
                </a:lnTo>
                <a:lnTo>
                  <a:pt x="491" y="469"/>
                </a:lnTo>
                <a:lnTo>
                  <a:pt x="495" y="468"/>
                </a:lnTo>
                <a:lnTo>
                  <a:pt x="497" y="468"/>
                </a:lnTo>
                <a:lnTo>
                  <a:pt x="501" y="468"/>
                </a:lnTo>
                <a:lnTo>
                  <a:pt x="503" y="469"/>
                </a:lnTo>
                <a:lnTo>
                  <a:pt x="506" y="470"/>
                </a:lnTo>
                <a:lnTo>
                  <a:pt x="508" y="472"/>
                </a:lnTo>
                <a:lnTo>
                  <a:pt x="609" y="573"/>
                </a:lnTo>
                <a:lnTo>
                  <a:pt x="619" y="563"/>
                </a:lnTo>
                <a:lnTo>
                  <a:pt x="628" y="554"/>
                </a:lnTo>
                <a:lnTo>
                  <a:pt x="634" y="547"/>
                </a:lnTo>
                <a:lnTo>
                  <a:pt x="641" y="541"/>
                </a:lnTo>
                <a:lnTo>
                  <a:pt x="547" y="447"/>
                </a:lnTo>
                <a:lnTo>
                  <a:pt x="545" y="445"/>
                </a:lnTo>
                <a:lnTo>
                  <a:pt x="543" y="443"/>
                </a:lnTo>
                <a:lnTo>
                  <a:pt x="542" y="441"/>
                </a:lnTo>
                <a:lnTo>
                  <a:pt x="542" y="437"/>
                </a:lnTo>
                <a:lnTo>
                  <a:pt x="542" y="434"/>
                </a:lnTo>
                <a:lnTo>
                  <a:pt x="543" y="432"/>
                </a:lnTo>
                <a:lnTo>
                  <a:pt x="545" y="429"/>
                </a:lnTo>
                <a:lnTo>
                  <a:pt x="547" y="427"/>
                </a:lnTo>
                <a:lnTo>
                  <a:pt x="549" y="425"/>
                </a:lnTo>
                <a:lnTo>
                  <a:pt x="552" y="424"/>
                </a:lnTo>
                <a:lnTo>
                  <a:pt x="555" y="423"/>
                </a:lnTo>
                <a:lnTo>
                  <a:pt x="558" y="423"/>
                </a:lnTo>
                <a:lnTo>
                  <a:pt x="560" y="423"/>
                </a:lnTo>
                <a:lnTo>
                  <a:pt x="564" y="424"/>
                </a:lnTo>
                <a:lnTo>
                  <a:pt x="566" y="425"/>
                </a:lnTo>
                <a:lnTo>
                  <a:pt x="568" y="427"/>
                </a:lnTo>
                <a:lnTo>
                  <a:pt x="660" y="519"/>
                </a:lnTo>
                <a:lnTo>
                  <a:pt x="674" y="500"/>
                </a:lnTo>
                <a:lnTo>
                  <a:pt x="688" y="482"/>
                </a:lnTo>
                <a:lnTo>
                  <a:pt x="702" y="464"/>
                </a:lnTo>
                <a:lnTo>
                  <a:pt x="715" y="444"/>
                </a:lnTo>
                <a:lnTo>
                  <a:pt x="739" y="404"/>
                </a:lnTo>
                <a:lnTo>
                  <a:pt x="761" y="365"/>
                </a:lnTo>
                <a:lnTo>
                  <a:pt x="782" y="323"/>
                </a:lnTo>
                <a:lnTo>
                  <a:pt x="801" y="283"/>
                </a:lnTo>
                <a:lnTo>
                  <a:pt x="817" y="243"/>
                </a:lnTo>
                <a:lnTo>
                  <a:pt x="831" y="205"/>
                </a:lnTo>
                <a:lnTo>
                  <a:pt x="845" y="168"/>
                </a:lnTo>
                <a:lnTo>
                  <a:pt x="856" y="135"/>
                </a:lnTo>
                <a:lnTo>
                  <a:pt x="865" y="104"/>
                </a:lnTo>
                <a:lnTo>
                  <a:pt x="873" y="77"/>
                </a:lnTo>
                <a:lnTo>
                  <a:pt x="885" y="36"/>
                </a:lnTo>
                <a:lnTo>
                  <a:pt x="889" y="19"/>
                </a:lnTo>
                <a:lnTo>
                  <a:pt x="889" y="17"/>
                </a:lnTo>
                <a:lnTo>
                  <a:pt x="889" y="16"/>
                </a:lnTo>
                <a:lnTo>
                  <a:pt x="889" y="16"/>
                </a:lnTo>
                <a:lnTo>
                  <a:pt x="889" y="16"/>
                </a:lnTo>
                <a:lnTo>
                  <a:pt x="889" y="13"/>
                </a:lnTo>
                <a:lnTo>
                  <a:pt x="888" y="10"/>
                </a:lnTo>
                <a:lnTo>
                  <a:pt x="888" y="1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D781D9-FC93-4F5C-9F89-FEF42B16D3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4653AF-286A-4CC9-971A-EC8F3162B291}"/>
              </a:ext>
            </a:extLst>
          </p:cNvPr>
          <p:cNvSpPr/>
          <p:nvPr/>
        </p:nvSpPr>
        <p:spPr>
          <a:xfrm>
            <a:off x="0" y="2581097"/>
            <a:ext cx="12192000" cy="2857500"/>
          </a:xfrm>
          <a:prstGeom prst="rect">
            <a:avLst/>
          </a:prstGeom>
          <a:solidFill>
            <a:srgbClr val="1C1F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2" y="1101212"/>
            <a:ext cx="6675862" cy="10323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Students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0EB4453-F166-4BF9-9194-11D7320FFC6C}"/>
              </a:ext>
            </a:extLst>
          </p:cNvPr>
          <p:cNvSpPr/>
          <p:nvPr/>
        </p:nvSpPr>
        <p:spPr>
          <a:xfrm>
            <a:off x="921138" y="1934748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D7FEA33-F22B-46AE-B2DD-37643780FBFC}"/>
              </a:ext>
            </a:extLst>
          </p:cNvPr>
          <p:cNvSpPr/>
          <p:nvPr/>
        </p:nvSpPr>
        <p:spPr>
          <a:xfrm>
            <a:off x="423558" y="3266897"/>
            <a:ext cx="2603164" cy="1485900"/>
          </a:xfrm>
          <a:prstGeom prst="roundRect">
            <a:avLst>
              <a:gd name="adj" fmla="val 6540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8FCE850-BEA3-44F6-98C0-FF5F41111902}"/>
              </a:ext>
            </a:extLst>
          </p:cNvPr>
          <p:cNvSpPr/>
          <p:nvPr/>
        </p:nvSpPr>
        <p:spPr>
          <a:xfrm>
            <a:off x="3337465" y="3266897"/>
            <a:ext cx="2603164" cy="1485900"/>
          </a:xfrm>
          <a:prstGeom prst="roundRect">
            <a:avLst>
              <a:gd name="adj" fmla="val 4983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20C327-2006-40A0-95C2-F8D69F2BFB17}"/>
              </a:ext>
            </a:extLst>
          </p:cNvPr>
          <p:cNvSpPr/>
          <p:nvPr/>
        </p:nvSpPr>
        <p:spPr>
          <a:xfrm>
            <a:off x="6251372" y="3266897"/>
            <a:ext cx="2603164" cy="1485900"/>
          </a:xfrm>
          <a:prstGeom prst="roundRect">
            <a:avLst>
              <a:gd name="adj" fmla="val 6541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574F8F7-B9EE-4F03-B903-DCE127792080}"/>
              </a:ext>
            </a:extLst>
          </p:cNvPr>
          <p:cNvSpPr/>
          <p:nvPr/>
        </p:nvSpPr>
        <p:spPr>
          <a:xfrm>
            <a:off x="9165279" y="3266897"/>
            <a:ext cx="2603164" cy="1485900"/>
          </a:xfrm>
          <a:prstGeom prst="roundRect">
            <a:avLst>
              <a:gd name="adj" fmla="val 4983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DD71E6-1E85-4527-876D-635DF438BE40}"/>
              </a:ext>
            </a:extLst>
          </p:cNvPr>
          <p:cNvGrpSpPr/>
          <p:nvPr/>
        </p:nvGrpSpPr>
        <p:grpSpPr>
          <a:xfrm>
            <a:off x="517394" y="3557661"/>
            <a:ext cx="2415492" cy="904372"/>
            <a:chOff x="627189" y="2838953"/>
            <a:chExt cx="2195902" cy="904372"/>
          </a:xfrm>
        </p:grpSpPr>
        <p:sp>
          <p:nvSpPr>
            <p:cNvPr id="48" name="Text Placeholder 2">
              <a:extLst>
                <a:ext uri="{FF2B5EF4-FFF2-40B4-BE49-F238E27FC236}">
                  <a16:creationId xmlns:a16="http://schemas.microsoft.com/office/drawing/2014/main" id="{3BA133A0-FABE-4F19-B32F-BE6C4E045388}"/>
                </a:ext>
              </a:extLst>
            </p:cNvPr>
            <p:cNvSpPr txBox="1">
              <a:spLocks/>
            </p:cNvSpPr>
            <p:nvPr/>
          </p:nvSpPr>
          <p:spPr>
            <a:xfrm>
              <a:off x="627190" y="2838953"/>
              <a:ext cx="2195901" cy="5900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34.123</a:t>
              </a:r>
              <a:endParaRPr lang="id-ID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Text Placeholder 2">
              <a:extLst>
                <a:ext uri="{FF2B5EF4-FFF2-40B4-BE49-F238E27FC236}">
                  <a16:creationId xmlns:a16="http://schemas.microsoft.com/office/drawing/2014/main" id="{961CA208-8171-48EE-AC9E-3B80C9A3BE0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27189" y="3429000"/>
              <a:ext cx="2195901" cy="31432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 Students 2020</a:t>
              </a:r>
              <a:endPara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DABFE0-26A7-41D2-881E-89BF134EE524}"/>
              </a:ext>
            </a:extLst>
          </p:cNvPr>
          <p:cNvGrpSpPr/>
          <p:nvPr/>
        </p:nvGrpSpPr>
        <p:grpSpPr>
          <a:xfrm>
            <a:off x="3431301" y="3557661"/>
            <a:ext cx="2415492" cy="904372"/>
            <a:chOff x="627189" y="2838953"/>
            <a:chExt cx="2195902" cy="904372"/>
          </a:xfrm>
        </p:grpSpPr>
        <p:sp>
          <p:nvSpPr>
            <p:cNvPr id="51" name="Text Placeholder 2">
              <a:extLst>
                <a:ext uri="{FF2B5EF4-FFF2-40B4-BE49-F238E27FC236}">
                  <a16:creationId xmlns:a16="http://schemas.microsoft.com/office/drawing/2014/main" id="{31173273-5C8D-4738-AD59-EFA66303DB78}"/>
                </a:ext>
              </a:extLst>
            </p:cNvPr>
            <p:cNvSpPr txBox="1">
              <a:spLocks/>
            </p:cNvSpPr>
            <p:nvPr/>
          </p:nvSpPr>
          <p:spPr>
            <a:xfrm>
              <a:off x="627190" y="2838953"/>
              <a:ext cx="2195901" cy="5900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7.700</a:t>
              </a:r>
              <a:endParaRPr lang="id-ID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Text Placeholder 2">
              <a:extLst>
                <a:ext uri="{FF2B5EF4-FFF2-40B4-BE49-F238E27FC236}">
                  <a16:creationId xmlns:a16="http://schemas.microsoft.com/office/drawing/2014/main" id="{8609A643-B4E4-4751-A8B8-79127022F36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27189" y="3429000"/>
              <a:ext cx="2195901" cy="31432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New Students 2020</a:t>
              </a:r>
              <a:endPara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7ECB455-5F62-47C5-96BC-3087EC1730BA}"/>
              </a:ext>
            </a:extLst>
          </p:cNvPr>
          <p:cNvGrpSpPr/>
          <p:nvPr/>
        </p:nvGrpSpPr>
        <p:grpSpPr>
          <a:xfrm>
            <a:off x="6345208" y="3557661"/>
            <a:ext cx="2415492" cy="904372"/>
            <a:chOff x="627189" y="2838953"/>
            <a:chExt cx="2195902" cy="904372"/>
          </a:xfrm>
        </p:grpSpPr>
        <p:sp>
          <p:nvSpPr>
            <p:cNvPr id="54" name="Text Placeholder 2">
              <a:extLst>
                <a:ext uri="{FF2B5EF4-FFF2-40B4-BE49-F238E27FC236}">
                  <a16:creationId xmlns:a16="http://schemas.microsoft.com/office/drawing/2014/main" id="{26384F90-F716-4053-9DEC-5F56E2761CCA}"/>
                </a:ext>
              </a:extLst>
            </p:cNvPr>
            <p:cNvSpPr txBox="1">
              <a:spLocks/>
            </p:cNvSpPr>
            <p:nvPr/>
          </p:nvSpPr>
          <p:spPr>
            <a:xfrm>
              <a:off x="627190" y="2838953"/>
              <a:ext cx="2195901" cy="5900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3.000</a:t>
              </a:r>
              <a:endParaRPr lang="id-ID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Text Placeholder 2">
              <a:extLst>
                <a:ext uri="{FF2B5EF4-FFF2-40B4-BE49-F238E27FC236}">
                  <a16:creationId xmlns:a16="http://schemas.microsoft.com/office/drawing/2014/main" id="{DA438FBB-D801-4FCA-9E4C-C3E3AC9559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27189" y="3429000"/>
              <a:ext cx="2195901" cy="31432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Foreign Student 2020</a:t>
              </a:r>
              <a:endPara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5CE0EB-9255-4A50-9A3D-EB68782BD6DC}"/>
              </a:ext>
            </a:extLst>
          </p:cNvPr>
          <p:cNvGrpSpPr/>
          <p:nvPr/>
        </p:nvGrpSpPr>
        <p:grpSpPr>
          <a:xfrm>
            <a:off x="9259113" y="3557661"/>
            <a:ext cx="2415492" cy="904372"/>
            <a:chOff x="627189" y="2838953"/>
            <a:chExt cx="2195902" cy="904372"/>
          </a:xfrm>
        </p:grpSpPr>
        <p:sp>
          <p:nvSpPr>
            <p:cNvPr id="57" name="Text Placeholder 2">
              <a:extLst>
                <a:ext uri="{FF2B5EF4-FFF2-40B4-BE49-F238E27FC236}">
                  <a16:creationId xmlns:a16="http://schemas.microsoft.com/office/drawing/2014/main" id="{3016F263-F0E9-4483-A7DB-B097E18A2996}"/>
                </a:ext>
              </a:extLst>
            </p:cNvPr>
            <p:cNvSpPr txBox="1">
              <a:spLocks/>
            </p:cNvSpPr>
            <p:nvPr/>
          </p:nvSpPr>
          <p:spPr>
            <a:xfrm>
              <a:off x="627190" y="2838953"/>
              <a:ext cx="2195901" cy="5900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3.000</a:t>
              </a:r>
              <a:endParaRPr lang="id-ID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Text Placeholder 2">
              <a:extLst>
                <a:ext uri="{FF2B5EF4-FFF2-40B4-BE49-F238E27FC236}">
                  <a16:creationId xmlns:a16="http://schemas.microsoft.com/office/drawing/2014/main" id="{75D55D6E-9712-4D67-AD2D-668EBD13CD3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27189" y="3429000"/>
              <a:ext cx="2195901" cy="314325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Graduated 2020</a:t>
              </a:r>
              <a:endParaRPr lang="id-ID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F231C9A-54EF-4C68-A469-48E6C4F83433}"/>
              </a:ext>
            </a:extLst>
          </p:cNvPr>
          <p:cNvSpPr/>
          <p:nvPr/>
        </p:nvSpPr>
        <p:spPr>
          <a:xfrm>
            <a:off x="1768104" y="5700316"/>
            <a:ext cx="8655793" cy="48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i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</a:t>
            </a:r>
          </a:p>
        </p:txBody>
      </p:sp>
    </p:spTree>
    <p:extLst>
      <p:ext uri="{BB962C8B-B14F-4D97-AF65-F5344CB8AC3E}">
        <p14:creationId xmlns:p14="http://schemas.microsoft.com/office/powerpoint/2010/main" val="32907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AA927D-C383-45C1-99AD-FF3670D420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6FB256-403D-4569-8682-286ABF5EA8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CA2A3F-B185-4423-B56A-9EBC806C6D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61F3A-02F1-4F7D-906C-932A170D5B83}"/>
              </a:ext>
            </a:extLst>
          </p:cNvPr>
          <p:cNvSpPr/>
          <p:nvPr/>
        </p:nvSpPr>
        <p:spPr>
          <a:xfrm>
            <a:off x="0" y="701675"/>
            <a:ext cx="6096000" cy="3002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1274741" y="969936"/>
            <a:ext cx="5248317" cy="218599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Let’s Introduce Our Chief Teacher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1423549" y="3289253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660266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410">
            <a:extLst>
              <a:ext uri="{FF2B5EF4-FFF2-40B4-BE49-F238E27FC236}">
                <a16:creationId xmlns:a16="http://schemas.microsoft.com/office/drawing/2014/main" id="{C225142E-28B1-4163-9220-40BFBE854C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6869" y="1187258"/>
            <a:ext cx="616664" cy="403924"/>
            <a:chOff x="8400" y="3443"/>
            <a:chExt cx="429" cy="281"/>
          </a:xfrm>
          <a:solidFill>
            <a:schemeClr val="bg1"/>
          </a:solidFill>
        </p:grpSpPr>
        <p:sp>
          <p:nvSpPr>
            <p:cNvPr id="19" name="Freeform 411">
              <a:extLst>
                <a:ext uri="{FF2B5EF4-FFF2-40B4-BE49-F238E27FC236}">
                  <a16:creationId xmlns:a16="http://schemas.microsoft.com/office/drawing/2014/main" id="{6BC0EB2F-13B0-4BF1-8C3A-D21C7428D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" y="3444"/>
              <a:ext cx="52" cy="52"/>
            </a:xfrm>
            <a:custGeom>
              <a:avLst/>
              <a:gdLst>
                <a:gd name="T0" fmla="*/ 259 w 259"/>
                <a:gd name="T1" fmla="*/ 130 h 259"/>
                <a:gd name="T2" fmla="*/ 256 w 259"/>
                <a:gd name="T3" fmla="*/ 156 h 259"/>
                <a:gd name="T4" fmla="*/ 248 w 259"/>
                <a:gd name="T5" fmla="*/ 180 h 259"/>
                <a:gd name="T6" fmla="*/ 236 w 259"/>
                <a:gd name="T7" fmla="*/ 202 h 259"/>
                <a:gd name="T8" fmla="*/ 221 w 259"/>
                <a:gd name="T9" fmla="*/ 222 h 259"/>
                <a:gd name="T10" fmla="*/ 202 w 259"/>
                <a:gd name="T11" fmla="*/ 237 h 259"/>
                <a:gd name="T12" fmla="*/ 180 w 259"/>
                <a:gd name="T13" fmla="*/ 249 h 259"/>
                <a:gd name="T14" fmla="*/ 155 w 259"/>
                <a:gd name="T15" fmla="*/ 257 h 259"/>
                <a:gd name="T16" fmla="*/ 130 w 259"/>
                <a:gd name="T17" fmla="*/ 259 h 259"/>
                <a:gd name="T18" fmla="*/ 117 w 259"/>
                <a:gd name="T19" fmla="*/ 258 h 259"/>
                <a:gd name="T20" fmla="*/ 91 w 259"/>
                <a:gd name="T21" fmla="*/ 254 h 259"/>
                <a:gd name="T22" fmla="*/ 67 w 259"/>
                <a:gd name="T23" fmla="*/ 244 h 259"/>
                <a:gd name="T24" fmla="*/ 48 w 259"/>
                <a:gd name="T25" fmla="*/ 230 h 259"/>
                <a:gd name="T26" fmla="*/ 30 w 259"/>
                <a:gd name="T27" fmla="*/ 212 h 259"/>
                <a:gd name="T28" fmla="*/ 16 w 259"/>
                <a:gd name="T29" fmla="*/ 191 h 259"/>
                <a:gd name="T30" fmla="*/ 6 w 259"/>
                <a:gd name="T31" fmla="*/ 168 h 259"/>
                <a:gd name="T32" fmla="*/ 0 w 259"/>
                <a:gd name="T33" fmla="*/ 143 h 259"/>
                <a:gd name="T34" fmla="*/ 0 w 259"/>
                <a:gd name="T35" fmla="*/ 130 h 259"/>
                <a:gd name="T36" fmla="*/ 3 w 259"/>
                <a:gd name="T37" fmla="*/ 103 h 259"/>
                <a:gd name="T38" fmla="*/ 10 w 259"/>
                <a:gd name="T39" fmla="*/ 79 h 259"/>
                <a:gd name="T40" fmla="*/ 22 w 259"/>
                <a:gd name="T41" fmla="*/ 57 h 259"/>
                <a:gd name="T42" fmla="*/ 38 w 259"/>
                <a:gd name="T43" fmla="*/ 39 h 259"/>
                <a:gd name="T44" fmla="*/ 57 w 259"/>
                <a:gd name="T45" fmla="*/ 22 h 259"/>
                <a:gd name="T46" fmla="*/ 79 w 259"/>
                <a:gd name="T47" fmla="*/ 10 h 259"/>
                <a:gd name="T48" fmla="*/ 103 w 259"/>
                <a:gd name="T49" fmla="*/ 3 h 259"/>
                <a:gd name="T50" fmla="*/ 130 w 259"/>
                <a:gd name="T51" fmla="*/ 0 h 259"/>
                <a:gd name="T52" fmla="*/ 143 w 259"/>
                <a:gd name="T53" fmla="*/ 1 h 259"/>
                <a:gd name="T54" fmla="*/ 168 w 259"/>
                <a:gd name="T55" fmla="*/ 6 h 259"/>
                <a:gd name="T56" fmla="*/ 191 w 259"/>
                <a:gd name="T57" fmla="*/ 16 h 259"/>
                <a:gd name="T58" fmla="*/ 212 w 259"/>
                <a:gd name="T59" fmla="*/ 30 h 259"/>
                <a:gd name="T60" fmla="*/ 229 w 259"/>
                <a:gd name="T61" fmla="*/ 48 h 259"/>
                <a:gd name="T62" fmla="*/ 243 w 259"/>
                <a:gd name="T63" fmla="*/ 68 h 259"/>
                <a:gd name="T64" fmla="*/ 253 w 259"/>
                <a:gd name="T65" fmla="*/ 91 h 259"/>
                <a:gd name="T66" fmla="*/ 258 w 259"/>
                <a:gd name="T67" fmla="*/ 117 h 259"/>
                <a:gd name="T68" fmla="*/ 259 w 259"/>
                <a:gd name="T69" fmla="*/ 13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lnTo>
                    <a:pt x="259" y="130"/>
                  </a:lnTo>
                  <a:lnTo>
                    <a:pt x="258" y="143"/>
                  </a:lnTo>
                  <a:lnTo>
                    <a:pt x="256" y="156"/>
                  </a:lnTo>
                  <a:lnTo>
                    <a:pt x="253" y="168"/>
                  </a:lnTo>
                  <a:lnTo>
                    <a:pt x="248" y="180"/>
                  </a:lnTo>
                  <a:lnTo>
                    <a:pt x="243" y="191"/>
                  </a:lnTo>
                  <a:lnTo>
                    <a:pt x="236" y="202"/>
                  </a:lnTo>
                  <a:lnTo>
                    <a:pt x="229" y="212"/>
                  </a:lnTo>
                  <a:lnTo>
                    <a:pt x="221" y="222"/>
                  </a:lnTo>
                  <a:lnTo>
                    <a:pt x="212" y="230"/>
                  </a:lnTo>
                  <a:lnTo>
                    <a:pt x="202" y="237"/>
                  </a:lnTo>
                  <a:lnTo>
                    <a:pt x="191" y="244"/>
                  </a:lnTo>
                  <a:lnTo>
                    <a:pt x="180" y="249"/>
                  </a:lnTo>
                  <a:lnTo>
                    <a:pt x="168" y="254"/>
                  </a:lnTo>
                  <a:lnTo>
                    <a:pt x="155" y="257"/>
                  </a:lnTo>
                  <a:lnTo>
                    <a:pt x="143" y="258"/>
                  </a:lnTo>
                  <a:lnTo>
                    <a:pt x="130" y="259"/>
                  </a:lnTo>
                  <a:lnTo>
                    <a:pt x="130" y="259"/>
                  </a:lnTo>
                  <a:lnTo>
                    <a:pt x="117" y="258"/>
                  </a:lnTo>
                  <a:lnTo>
                    <a:pt x="103" y="257"/>
                  </a:lnTo>
                  <a:lnTo>
                    <a:pt x="91" y="254"/>
                  </a:lnTo>
                  <a:lnTo>
                    <a:pt x="79" y="249"/>
                  </a:lnTo>
                  <a:lnTo>
                    <a:pt x="67" y="244"/>
                  </a:lnTo>
                  <a:lnTo>
                    <a:pt x="57" y="237"/>
                  </a:lnTo>
                  <a:lnTo>
                    <a:pt x="48" y="230"/>
                  </a:lnTo>
                  <a:lnTo>
                    <a:pt x="38" y="222"/>
                  </a:lnTo>
                  <a:lnTo>
                    <a:pt x="30" y="212"/>
                  </a:lnTo>
                  <a:lnTo>
                    <a:pt x="22" y="202"/>
                  </a:lnTo>
                  <a:lnTo>
                    <a:pt x="16" y="191"/>
                  </a:lnTo>
                  <a:lnTo>
                    <a:pt x="10" y="180"/>
                  </a:lnTo>
                  <a:lnTo>
                    <a:pt x="6" y="168"/>
                  </a:lnTo>
                  <a:lnTo>
                    <a:pt x="3" y="156"/>
                  </a:lnTo>
                  <a:lnTo>
                    <a:pt x="0" y="143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7"/>
                  </a:lnTo>
                  <a:lnTo>
                    <a:pt x="3" y="103"/>
                  </a:lnTo>
                  <a:lnTo>
                    <a:pt x="6" y="91"/>
                  </a:lnTo>
                  <a:lnTo>
                    <a:pt x="10" y="79"/>
                  </a:lnTo>
                  <a:lnTo>
                    <a:pt x="16" y="68"/>
                  </a:lnTo>
                  <a:lnTo>
                    <a:pt x="22" y="57"/>
                  </a:lnTo>
                  <a:lnTo>
                    <a:pt x="30" y="48"/>
                  </a:lnTo>
                  <a:lnTo>
                    <a:pt x="38" y="39"/>
                  </a:lnTo>
                  <a:lnTo>
                    <a:pt x="48" y="30"/>
                  </a:lnTo>
                  <a:lnTo>
                    <a:pt x="57" y="22"/>
                  </a:lnTo>
                  <a:lnTo>
                    <a:pt x="67" y="16"/>
                  </a:lnTo>
                  <a:lnTo>
                    <a:pt x="79" y="10"/>
                  </a:lnTo>
                  <a:lnTo>
                    <a:pt x="91" y="6"/>
                  </a:lnTo>
                  <a:lnTo>
                    <a:pt x="103" y="3"/>
                  </a:lnTo>
                  <a:lnTo>
                    <a:pt x="117" y="1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43" y="1"/>
                  </a:lnTo>
                  <a:lnTo>
                    <a:pt x="155" y="3"/>
                  </a:lnTo>
                  <a:lnTo>
                    <a:pt x="168" y="6"/>
                  </a:lnTo>
                  <a:lnTo>
                    <a:pt x="180" y="10"/>
                  </a:lnTo>
                  <a:lnTo>
                    <a:pt x="191" y="16"/>
                  </a:lnTo>
                  <a:lnTo>
                    <a:pt x="202" y="22"/>
                  </a:lnTo>
                  <a:lnTo>
                    <a:pt x="212" y="30"/>
                  </a:lnTo>
                  <a:lnTo>
                    <a:pt x="221" y="39"/>
                  </a:lnTo>
                  <a:lnTo>
                    <a:pt x="229" y="48"/>
                  </a:lnTo>
                  <a:lnTo>
                    <a:pt x="236" y="57"/>
                  </a:lnTo>
                  <a:lnTo>
                    <a:pt x="243" y="68"/>
                  </a:lnTo>
                  <a:lnTo>
                    <a:pt x="248" y="79"/>
                  </a:lnTo>
                  <a:lnTo>
                    <a:pt x="253" y="91"/>
                  </a:lnTo>
                  <a:lnTo>
                    <a:pt x="256" y="103"/>
                  </a:lnTo>
                  <a:lnTo>
                    <a:pt x="258" y="117"/>
                  </a:lnTo>
                  <a:lnTo>
                    <a:pt x="259" y="130"/>
                  </a:lnTo>
                  <a:lnTo>
                    <a:pt x="259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412">
              <a:extLst>
                <a:ext uri="{FF2B5EF4-FFF2-40B4-BE49-F238E27FC236}">
                  <a16:creationId xmlns:a16="http://schemas.microsoft.com/office/drawing/2014/main" id="{76A3377F-B5A1-4381-B26D-5CA95B56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9" y="3544"/>
              <a:ext cx="63" cy="20"/>
            </a:xfrm>
            <a:custGeom>
              <a:avLst/>
              <a:gdLst>
                <a:gd name="T0" fmla="*/ 311 w 311"/>
                <a:gd name="T1" fmla="*/ 49 h 97"/>
                <a:gd name="T2" fmla="*/ 311 w 311"/>
                <a:gd name="T3" fmla="*/ 49 h 97"/>
                <a:gd name="T4" fmla="*/ 310 w 311"/>
                <a:gd name="T5" fmla="*/ 59 h 97"/>
                <a:gd name="T6" fmla="*/ 307 w 311"/>
                <a:gd name="T7" fmla="*/ 68 h 97"/>
                <a:gd name="T8" fmla="*/ 302 w 311"/>
                <a:gd name="T9" fmla="*/ 75 h 97"/>
                <a:gd name="T10" fmla="*/ 296 w 311"/>
                <a:gd name="T11" fmla="*/ 83 h 97"/>
                <a:gd name="T12" fmla="*/ 289 w 311"/>
                <a:gd name="T13" fmla="*/ 89 h 97"/>
                <a:gd name="T14" fmla="*/ 281 w 311"/>
                <a:gd name="T15" fmla="*/ 94 h 97"/>
                <a:gd name="T16" fmla="*/ 272 w 311"/>
                <a:gd name="T17" fmla="*/ 96 h 97"/>
                <a:gd name="T18" fmla="*/ 262 w 311"/>
                <a:gd name="T19" fmla="*/ 97 h 97"/>
                <a:gd name="T20" fmla="*/ 49 w 311"/>
                <a:gd name="T21" fmla="*/ 97 h 97"/>
                <a:gd name="T22" fmla="*/ 49 w 311"/>
                <a:gd name="T23" fmla="*/ 97 h 97"/>
                <a:gd name="T24" fmla="*/ 39 w 311"/>
                <a:gd name="T25" fmla="*/ 96 h 97"/>
                <a:gd name="T26" fmla="*/ 30 w 311"/>
                <a:gd name="T27" fmla="*/ 94 h 97"/>
                <a:gd name="T28" fmla="*/ 21 w 311"/>
                <a:gd name="T29" fmla="*/ 89 h 97"/>
                <a:gd name="T30" fmla="*/ 15 w 311"/>
                <a:gd name="T31" fmla="*/ 83 h 97"/>
                <a:gd name="T32" fmla="*/ 8 w 311"/>
                <a:gd name="T33" fmla="*/ 75 h 97"/>
                <a:gd name="T34" fmla="*/ 4 w 311"/>
                <a:gd name="T35" fmla="*/ 68 h 97"/>
                <a:gd name="T36" fmla="*/ 2 w 311"/>
                <a:gd name="T37" fmla="*/ 59 h 97"/>
                <a:gd name="T38" fmla="*/ 0 w 311"/>
                <a:gd name="T39" fmla="*/ 49 h 97"/>
                <a:gd name="T40" fmla="*/ 0 w 311"/>
                <a:gd name="T41" fmla="*/ 49 h 97"/>
                <a:gd name="T42" fmla="*/ 0 w 311"/>
                <a:gd name="T43" fmla="*/ 49 h 97"/>
                <a:gd name="T44" fmla="*/ 2 w 311"/>
                <a:gd name="T45" fmla="*/ 39 h 97"/>
                <a:gd name="T46" fmla="*/ 4 w 311"/>
                <a:gd name="T47" fmla="*/ 29 h 97"/>
                <a:gd name="T48" fmla="*/ 8 w 311"/>
                <a:gd name="T49" fmla="*/ 22 h 97"/>
                <a:gd name="T50" fmla="*/ 15 w 311"/>
                <a:gd name="T51" fmla="*/ 14 h 97"/>
                <a:gd name="T52" fmla="*/ 21 w 311"/>
                <a:gd name="T53" fmla="*/ 8 h 97"/>
                <a:gd name="T54" fmla="*/ 30 w 311"/>
                <a:gd name="T55" fmla="*/ 4 h 97"/>
                <a:gd name="T56" fmla="*/ 39 w 311"/>
                <a:gd name="T57" fmla="*/ 1 h 97"/>
                <a:gd name="T58" fmla="*/ 49 w 311"/>
                <a:gd name="T59" fmla="*/ 0 h 97"/>
                <a:gd name="T60" fmla="*/ 262 w 311"/>
                <a:gd name="T61" fmla="*/ 0 h 97"/>
                <a:gd name="T62" fmla="*/ 262 w 311"/>
                <a:gd name="T63" fmla="*/ 0 h 97"/>
                <a:gd name="T64" fmla="*/ 272 w 311"/>
                <a:gd name="T65" fmla="*/ 1 h 97"/>
                <a:gd name="T66" fmla="*/ 281 w 311"/>
                <a:gd name="T67" fmla="*/ 4 h 97"/>
                <a:gd name="T68" fmla="*/ 289 w 311"/>
                <a:gd name="T69" fmla="*/ 8 h 97"/>
                <a:gd name="T70" fmla="*/ 296 w 311"/>
                <a:gd name="T71" fmla="*/ 14 h 97"/>
                <a:gd name="T72" fmla="*/ 302 w 311"/>
                <a:gd name="T73" fmla="*/ 22 h 97"/>
                <a:gd name="T74" fmla="*/ 307 w 311"/>
                <a:gd name="T75" fmla="*/ 29 h 97"/>
                <a:gd name="T76" fmla="*/ 310 w 311"/>
                <a:gd name="T77" fmla="*/ 39 h 97"/>
                <a:gd name="T78" fmla="*/ 311 w 311"/>
                <a:gd name="T79" fmla="*/ 49 h 97"/>
                <a:gd name="T80" fmla="*/ 311 w 311"/>
                <a:gd name="T81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" h="97">
                  <a:moveTo>
                    <a:pt x="311" y="49"/>
                  </a:moveTo>
                  <a:lnTo>
                    <a:pt x="311" y="49"/>
                  </a:lnTo>
                  <a:lnTo>
                    <a:pt x="310" y="59"/>
                  </a:lnTo>
                  <a:lnTo>
                    <a:pt x="307" y="68"/>
                  </a:lnTo>
                  <a:lnTo>
                    <a:pt x="302" y="75"/>
                  </a:lnTo>
                  <a:lnTo>
                    <a:pt x="296" y="83"/>
                  </a:lnTo>
                  <a:lnTo>
                    <a:pt x="289" y="89"/>
                  </a:lnTo>
                  <a:lnTo>
                    <a:pt x="281" y="94"/>
                  </a:lnTo>
                  <a:lnTo>
                    <a:pt x="272" y="96"/>
                  </a:lnTo>
                  <a:lnTo>
                    <a:pt x="262" y="97"/>
                  </a:lnTo>
                  <a:lnTo>
                    <a:pt x="49" y="97"/>
                  </a:lnTo>
                  <a:lnTo>
                    <a:pt x="49" y="97"/>
                  </a:lnTo>
                  <a:lnTo>
                    <a:pt x="39" y="96"/>
                  </a:lnTo>
                  <a:lnTo>
                    <a:pt x="30" y="94"/>
                  </a:lnTo>
                  <a:lnTo>
                    <a:pt x="21" y="89"/>
                  </a:lnTo>
                  <a:lnTo>
                    <a:pt x="15" y="83"/>
                  </a:lnTo>
                  <a:lnTo>
                    <a:pt x="8" y="75"/>
                  </a:lnTo>
                  <a:lnTo>
                    <a:pt x="4" y="68"/>
                  </a:lnTo>
                  <a:lnTo>
                    <a:pt x="2" y="5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39"/>
                  </a:lnTo>
                  <a:lnTo>
                    <a:pt x="4" y="29"/>
                  </a:lnTo>
                  <a:lnTo>
                    <a:pt x="8" y="22"/>
                  </a:lnTo>
                  <a:lnTo>
                    <a:pt x="15" y="14"/>
                  </a:lnTo>
                  <a:lnTo>
                    <a:pt x="21" y="8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49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72" y="1"/>
                  </a:lnTo>
                  <a:lnTo>
                    <a:pt x="281" y="4"/>
                  </a:lnTo>
                  <a:lnTo>
                    <a:pt x="289" y="8"/>
                  </a:lnTo>
                  <a:lnTo>
                    <a:pt x="296" y="14"/>
                  </a:lnTo>
                  <a:lnTo>
                    <a:pt x="302" y="22"/>
                  </a:lnTo>
                  <a:lnTo>
                    <a:pt x="307" y="29"/>
                  </a:lnTo>
                  <a:lnTo>
                    <a:pt x="310" y="39"/>
                  </a:lnTo>
                  <a:lnTo>
                    <a:pt x="311" y="49"/>
                  </a:lnTo>
                  <a:lnTo>
                    <a:pt x="31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413">
              <a:extLst>
                <a:ext uri="{FF2B5EF4-FFF2-40B4-BE49-F238E27FC236}">
                  <a16:creationId xmlns:a16="http://schemas.microsoft.com/office/drawing/2014/main" id="{BC8D6088-C9D6-4106-A58C-A7E601619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7" y="3643"/>
              <a:ext cx="90" cy="20"/>
            </a:xfrm>
            <a:custGeom>
              <a:avLst/>
              <a:gdLst>
                <a:gd name="T0" fmla="*/ 447 w 447"/>
                <a:gd name="T1" fmla="*/ 50 h 98"/>
                <a:gd name="T2" fmla="*/ 447 w 447"/>
                <a:gd name="T3" fmla="*/ 50 h 98"/>
                <a:gd name="T4" fmla="*/ 446 w 447"/>
                <a:gd name="T5" fmla="*/ 60 h 98"/>
                <a:gd name="T6" fmla="*/ 443 w 447"/>
                <a:gd name="T7" fmla="*/ 68 h 98"/>
                <a:gd name="T8" fmla="*/ 438 w 447"/>
                <a:gd name="T9" fmla="*/ 76 h 98"/>
                <a:gd name="T10" fmla="*/ 433 w 447"/>
                <a:gd name="T11" fmla="*/ 84 h 98"/>
                <a:gd name="T12" fmla="*/ 425 w 447"/>
                <a:gd name="T13" fmla="*/ 89 h 98"/>
                <a:gd name="T14" fmla="*/ 417 w 447"/>
                <a:gd name="T15" fmla="*/ 95 h 98"/>
                <a:gd name="T16" fmla="*/ 408 w 447"/>
                <a:gd name="T17" fmla="*/ 97 h 98"/>
                <a:gd name="T18" fmla="*/ 398 w 447"/>
                <a:gd name="T19" fmla="*/ 98 h 98"/>
                <a:gd name="T20" fmla="*/ 48 w 447"/>
                <a:gd name="T21" fmla="*/ 98 h 98"/>
                <a:gd name="T22" fmla="*/ 48 w 447"/>
                <a:gd name="T23" fmla="*/ 98 h 98"/>
                <a:gd name="T24" fmla="*/ 38 w 447"/>
                <a:gd name="T25" fmla="*/ 97 h 98"/>
                <a:gd name="T26" fmla="*/ 29 w 447"/>
                <a:gd name="T27" fmla="*/ 95 h 98"/>
                <a:gd name="T28" fmla="*/ 21 w 447"/>
                <a:gd name="T29" fmla="*/ 89 h 98"/>
                <a:gd name="T30" fmla="*/ 14 w 447"/>
                <a:gd name="T31" fmla="*/ 84 h 98"/>
                <a:gd name="T32" fmla="*/ 8 w 447"/>
                <a:gd name="T33" fmla="*/ 76 h 98"/>
                <a:gd name="T34" fmla="*/ 3 w 447"/>
                <a:gd name="T35" fmla="*/ 68 h 98"/>
                <a:gd name="T36" fmla="*/ 1 w 447"/>
                <a:gd name="T37" fmla="*/ 60 h 98"/>
                <a:gd name="T38" fmla="*/ 0 w 447"/>
                <a:gd name="T39" fmla="*/ 50 h 98"/>
                <a:gd name="T40" fmla="*/ 0 w 447"/>
                <a:gd name="T41" fmla="*/ 50 h 98"/>
                <a:gd name="T42" fmla="*/ 0 w 447"/>
                <a:gd name="T43" fmla="*/ 50 h 98"/>
                <a:gd name="T44" fmla="*/ 1 w 447"/>
                <a:gd name="T45" fmla="*/ 40 h 98"/>
                <a:gd name="T46" fmla="*/ 3 w 447"/>
                <a:gd name="T47" fmla="*/ 30 h 98"/>
                <a:gd name="T48" fmla="*/ 8 w 447"/>
                <a:gd name="T49" fmla="*/ 22 h 98"/>
                <a:gd name="T50" fmla="*/ 14 w 447"/>
                <a:gd name="T51" fmla="*/ 15 h 98"/>
                <a:gd name="T52" fmla="*/ 21 w 447"/>
                <a:gd name="T53" fmla="*/ 9 h 98"/>
                <a:gd name="T54" fmla="*/ 29 w 447"/>
                <a:gd name="T55" fmla="*/ 5 h 98"/>
                <a:gd name="T56" fmla="*/ 38 w 447"/>
                <a:gd name="T57" fmla="*/ 2 h 98"/>
                <a:gd name="T58" fmla="*/ 48 w 447"/>
                <a:gd name="T59" fmla="*/ 0 h 98"/>
                <a:gd name="T60" fmla="*/ 398 w 447"/>
                <a:gd name="T61" fmla="*/ 0 h 98"/>
                <a:gd name="T62" fmla="*/ 398 w 447"/>
                <a:gd name="T63" fmla="*/ 0 h 98"/>
                <a:gd name="T64" fmla="*/ 408 w 447"/>
                <a:gd name="T65" fmla="*/ 2 h 98"/>
                <a:gd name="T66" fmla="*/ 417 w 447"/>
                <a:gd name="T67" fmla="*/ 5 h 98"/>
                <a:gd name="T68" fmla="*/ 425 w 447"/>
                <a:gd name="T69" fmla="*/ 9 h 98"/>
                <a:gd name="T70" fmla="*/ 433 w 447"/>
                <a:gd name="T71" fmla="*/ 15 h 98"/>
                <a:gd name="T72" fmla="*/ 438 w 447"/>
                <a:gd name="T73" fmla="*/ 22 h 98"/>
                <a:gd name="T74" fmla="*/ 443 w 447"/>
                <a:gd name="T75" fmla="*/ 30 h 98"/>
                <a:gd name="T76" fmla="*/ 446 w 447"/>
                <a:gd name="T77" fmla="*/ 40 h 98"/>
                <a:gd name="T78" fmla="*/ 447 w 447"/>
                <a:gd name="T79" fmla="*/ 50 h 98"/>
                <a:gd name="T80" fmla="*/ 447 w 447"/>
                <a:gd name="T81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7" h="98">
                  <a:moveTo>
                    <a:pt x="447" y="50"/>
                  </a:moveTo>
                  <a:lnTo>
                    <a:pt x="447" y="50"/>
                  </a:lnTo>
                  <a:lnTo>
                    <a:pt x="446" y="60"/>
                  </a:lnTo>
                  <a:lnTo>
                    <a:pt x="443" y="68"/>
                  </a:lnTo>
                  <a:lnTo>
                    <a:pt x="438" y="76"/>
                  </a:lnTo>
                  <a:lnTo>
                    <a:pt x="433" y="84"/>
                  </a:lnTo>
                  <a:lnTo>
                    <a:pt x="425" y="89"/>
                  </a:lnTo>
                  <a:lnTo>
                    <a:pt x="417" y="95"/>
                  </a:lnTo>
                  <a:lnTo>
                    <a:pt x="408" y="97"/>
                  </a:lnTo>
                  <a:lnTo>
                    <a:pt x="398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38" y="97"/>
                  </a:lnTo>
                  <a:lnTo>
                    <a:pt x="29" y="95"/>
                  </a:lnTo>
                  <a:lnTo>
                    <a:pt x="21" y="89"/>
                  </a:lnTo>
                  <a:lnTo>
                    <a:pt x="14" y="84"/>
                  </a:lnTo>
                  <a:lnTo>
                    <a:pt x="8" y="76"/>
                  </a:lnTo>
                  <a:lnTo>
                    <a:pt x="3" y="68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40"/>
                  </a:lnTo>
                  <a:lnTo>
                    <a:pt x="3" y="30"/>
                  </a:lnTo>
                  <a:lnTo>
                    <a:pt x="8" y="22"/>
                  </a:lnTo>
                  <a:lnTo>
                    <a:pt x="14" y="15"/>
                  </a:lnTo>
                  <a:lnTo>
                    <a:pt x="21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408" y="2"/>
                  </a:lnTo>
                  <a:lnTo>
                    <a:pt x="417" y="5"/>
                  </a:lnTo>
                  <a:lnTo>
                    <a:pt x="425" y="9"/>
                  </a:lnTo>
                  <a:lnTo>
                    <a:pt x="433" y="15"/>
                  </a:lnTo>
                  <a:lnTo>
                    <a:pt x="438" y="22"/>
                  </a:lnTo>
                  <a:lnTo>
                    <a:pt x="443" y="30"/>
                  </a:lnTo>
                  <a:lnTo>
                    <a:pt x="446" y="40"/>
                  </a:lnTo>
                  <a:lnTo>
                    <a:pt x="447" y="50"/>
                  </a:lnTo>
                  <a:lnTo>
                    <a:pt x="447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414">
              <a:extLst>
                <a:ext uri="{FF2B5EF4-FFF2-40B4-BE49-F238E27FC236}">
                  <a16:creationId xmlns:a16="http://schemas.microsoft.com/office/drawing/2014/main" id="{A5F45CEE-62D8-4D67-BEB1-06E1307AE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9" y="3547"/>
              <a:ext cx="20" cy="115"/>
            </a:xfrm>
            <a:custGeom>
              <a:avLst/>
              <a:gdLst>
                <a:gd name="T0" fmla="*/ 49 w 98"/>
                <a:gd name="T1" fmla="*/ 0 h 576"/>
                <a:gd name="T2" fmla="*/ 49 w 98"/>
                <a:gd name="T3" fmla="*/ 0 h 576"/>
                <a:gd name="T4" fmla="*/ 59 w 98"/>
                <a:gd name="T5" fmla="*/ 1 h 576"/>
                <a:gd name="T6" fmla="*/ 68 w 98"/>
                <a:gd name="T7" fmla="*/ 4 h 576"/>
                <a:gd name="T8" fmla="*/ 76 w 98"/>
                <a:gd name="T9" fmla="*/ 9 h 576"/>
                <a:gd name="T10" fmla="*/ 84 w 98"/>
                <a:gd name="T11" fmla="*/ 14 h 576"/>
                <a:gd name="T12" fmla="*/ 89 w 98"/>
                <a:gd name="T13" fmla="*/ 22 h 576"/>
                <a:gd name="T14" fmla="*/ 94 w 98"/>
                <a:gd name="T15" fmla="*/ 31 h 576"/>
                <a:gd name="T16" fmla="*/ 97 w 98"/>
                <a:gd name="T17" fmla="*/ 39 h 576"/>
                <a:gd name="T18" fmla="*/ 98 w 98"/>
                <a:gd name="T19" fmla="*/ 49 h 576"/>
                <a:gd name="T20" fmla="*/ 98 w 98"/>
                <a:gd name="T21" fmla="*/ 527 h 576"/>
                <a:gd name="T22" fmla="*/ 98 w 98"/>
                <a:gd name="T23" fmla="*/ 527 h 576"/>
                <a:gd name="T24" fmla="*/ 97 w 98"/>
                <a:gd name="T25" fmla="*/ 537 h 576"/>
                <a:gd name="T26" fmla="*/ 94 w 98"/>
                <a:gd name="T27" fmla="*/ 546 h 576"/>
                <a:gd name="T28" fmla="*/ 89 w 98"/>
                <a:gd name="T29" fmla="*/ 555 h 576"/>
                <a:gd name="T30" fmla="*/ 84 w 98"/>
                <a:gd name="T31" fmla="*/ 561 h 576"/>
                <a:gd name="T32" fmla="*/ 76 w 98"/>
                <a:gd name="T33" fmla="*/ 568 h 576"/>
                <a:gd name="T34" fmla="*/ 68 w 98"/>
                <a:gd name="T35" fmla="*/ 572 h 576"/>
                <a:gd name="T36" fmla="*/ 59 w 98"/>
                <a:gd name="T37" fmla="*/ 576 h 576"/>
                <a:gd name="T38" fmla="*/ 49 w 98"/>
                <a:gd name="T39" fmla="*/ 576 h 576"/>
                <a:gd name="T40" fmla="*/ 49 w 98"/>
                <a:gd name="T41" fmla="*/ 576 h 576"/>
                <a:gd name="T42" fmla="*/ 49 w 98"/>
                <a:gd name="T43" fmla="*/ 576 h 576"/>
                <a:gd name="T44" fmla="*/ 39 w 98"/>
                <a:gd name="T45" fmla="*/ 576 h 576"/>
                <a:gd name="T46" fmla="*/ 30 w 98"/>
                <a:gd name="T47" fmla="*/ 572 h 576"/>
                <a:gd name="T48" fmla="*/ 22 w 98"/>
                <a:gd name="T49" fmla="*/ 568 h 576"/>
                <a:gd name="T50" fmla="*/ 15 w 98"/>
                <a:gd name="T51" fmla="*/ 561 h 576"/>
                <a:gd name="T52" fmla="*/ 9 w 98"/>
                <a:gd name="T53" fmla="*/ 555 h 576"/>
                <a:gd name="T54" fmla="*/ 4 w 98"/>
                <a:gd name="T55" fmla="*/ 546 h 576"/>
                <a:gd name="T56" fmla="*/ 2 w 98"/>
                <a:gd name="T57" fmla="*/ 537 h 576"/>
                <a:gd name="T58" fmla="*/ 0 w 98"/>
                <a:gd name="T59" fmla="*/ 527 h 576"/>
                <a:gd name="T60" fmla="*/ 0 w 98"/>
                <a:gd name="T61" fmla="*/ 49 h 576"/>
                <a:gd name="T62" fmla="*/ 0 w 98"/>
                <a:gd name="T63" fmla="*/ 49 h 576"/>
                <a:gd name="T64" fmla="*/ 2 w 98"/>
                <a:gd name="T65" fmla="*/ 39 h 576"/>
                <a:gd name="T66" fmla="*/ 4 w 98"/>
                <a:gd name="T67" fmla="*/ 31 h 576"/>
                <a:gd name="T68" fmla="*/ 9 w 98"/>
                <a:gd name="T69" fmla="*/ 22 h 576"/>
                <a:gd name="T70" fmla="*/ 15 w 98"/>
                <a:gd name="T71" fmla="*/ 14 h 576"/>
                <a:gd name="T72" fmla="*/ 22 w 98"/>
                <a:gd name="T73" fmla="*/ 9 h 576"/>
                <a:gd name="T74" fmla="*/ 30 w 98"/>
                <a:gd name="T75" fmla="*/ 4 h 576"/>
                <a:gd name="T76" fmla="*/ 39 w 98"/>
                <a:gd name="T77" fmla="*/ 1 h 576"/>
                <a:gd name="T78" fmla="*/ 49 w 98"/>
                <a:gd name="T79" fmla="*/ 0 h 576"/>
                <a:gd name="T80" fmla="*/ 49 w 98"/>
                <a:gd name="T8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576">
                  <a:moveTo>
                    <a:pt x="49" y="0"/>
                  </a:moveTo>
                  <a:lnTo>
                    <a:pt x="49" y="0"/>
                  </a:lnTo>
                  <a:lnTo>
                    <a:pt x="59" y="1"/>
                  </a:lnTo>
                  <a:lnTo>
                    <a:pt x="68" y="4"/>
                  </a:lnTo>
                  <a:lnTo>
                    <a:pt x="76" y="9"/>
                  </a:lnTo>
                  <a:lnTo>
                    <a:pt x="84" y="14"/>
                  </a:lnTo>
                  <a:lnTo>
                    <a:pt x="89" y="22"/>
                  </a:lnTo>
                  <a:lnTo>
                    <a:pt x="94" y="31"/>
                  </a:lnTo>
                  <a:lnTo>
                    <a:pt x="97" y="39"/>
                  </a:lnTo>
                  <a:lnTo>
                    <a:pt x="98" y="49"/>
                  </a:lnTo>
                  <a:lnTo>
                    <a:pt x="98" y="527"/>
                  </a:lnTo>
                  <a:lnTo>
                    <a:pt x="98" y="527"/>
                  </a:lnTo>
                  <a:lnTo>
                    <a:pt x="97" y="537"/>
                  </a:lnTo>
                  <a:lnTo>
                    <a:pt x="94" y="546"/>
                  </a:lnTo>
                  <a:lnTo>
                    <a:pt x="89" y="555"/>
                  </a:lnTo>
                  <a:lnTo>
                    <a:pt x="84" y="561"/>
                  </a:lnTo>
                  <a:lnTo>
                    <a:pt x="76" y="568"/>
                  </a:lnTo>
                  <a:lnTo>
                    <a:pt x="68" y="572"/>
                  </a:lnTo>
                  <a:lnTo>
                    <a:pt x="59" y="576"/>
                  </a:lnTo>
                  <a:lnTo>
                    <a:pt x="49" y="576"/>
                  </a:lnTo>
                  <a:lnTo>
                    <a:pt x="49" y="576"/>
                  </a:lnTo>
                  <a:lnTo>
                    <a:pt x="49" y="576"/>
                  </a:lnTo>
                  <a:lnTo>
                    <a:pt x="39" y="576"/>
                  </a:lnTo>
                  <a:lnTo>
                    <a:pt x="30" y="572"/>
                  </a:lnTo>
                  <a:lnTo>
                    <a:pt x="22" y="568"/>
                  </a:lnTo>
                  <a:lnTo>
                    <a:pt x="15" y="561"/>
                  </a:lnTo>
                  <a:lnTo>
                    <a:pt x="9" y="555"/>
                  </a:lnTo>
                  <a:lnTo>
                    <a:pt x="4" y="546"/>
                  </a:lnTo>
                  <a:lnTo>
                    <a:pt x="2" y="537"/>
                  </a:lnTo>
                  <a:lnTo>
                    <a:pt x="0" y="527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39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4"/>
                  </a:lnTo>
                  <a:lnTo>
                    <a:pt x="22" y="9"/>
                  </a:lnTo>
                  <a:lnTo>
                    <a:pt x="30" y="4"/>
                  </a:lnTo>
                  <a:lnTo>
                    <a:pt x="39" y="1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415">
              <a:extLst>
                <a:ext uri="{FF2B5EF4-FFF2-40B4-BE49-F238E27FC236}">
                  <a16:creationId xmlns:a16="http://schemas.microsoft.com/office/drawing/2014/main" id="{AA69CF0A-BD09-4A6D-A407-8F3F666ED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7" y="3657"/>
              <a:ext cx="9" cy="66"/>
            </a:xfrm>
            <a:custGeom>
              <a:avLst/>
              <a:gdLst>
                <a:gd name="T0" fmla="*/ 23 w 45"/>
                <a:gd name="T1" fmla="*/ 0 h 333"/>
                <a:gd name="T2" fmla="*/ 23 w 45"/>
                <a:gd name="T3" fmla="*/ 0 h 333"/>
                <a:gd name="T4" fmla="*/ 27 w 45"/>
                <a:gd name="T5" fmla="*/ 0 h 333"/>
                <a:gd name="T6" fmla="*/ 32 w 45"/>
                <a:gd name="T7" fmla="*/ 2 h 333"/>
                <a:gd name="T8" fmla="*/ 35 w 45"/>
                <a:gd name="T9" fmla="*/ 5 h 333"/>
                <a:gd name="T10" fmla="*/ 38 w 45"/>
                <a:gd name="T11" fmla="*/ 7 h 333"/>
                <a:gd name="T12" fmla="*/ 42 w 45"/>
                <a:gd name="T13" fmla="*/ 10 h 333"/>
                <a:gd name="T14" fmla="*/ 44 w 45"/>
                <a:gd name="T15" fmla="*/ 15 h 333"/>
                <a:gd name="T16" fmla="*/ 45 w 45"/>
                <a:gd name="T17" fmla="*/ 18 h 333"/>
                <a:gd name="T18" fmla="*/ 45 w 45"/>
                <a:gd name="T19" fmla="*/ 23 h 333"/>
                <a:gd name="T20" fmla="*/ 45 w 45"/>
                <a:gd name="T21" fmla="*/ 310 h 333"/>
                <a:gd name="T22" fmla="*/ 45 w 45"/>
                <a:gd name="T23" fmla="*/ 310 h 333"/>
                <a:gd name="T24" fmla="*/ 45 w 45"/>
                <a:gd name="T25" fmla="*/ 315 h 333"/>
                <a:gd name="T26" fmla="*/ 44 w 45"/>
                <a:gd name="T27" fmla="*/ 318 h 333"/>
                <a:gd name="T28" fmla="*/ 42 w 45"/>
                <a:gd name="T29" fmla="*/ 323 h 333"/>
                <a:gd name="T30" fmla="*/ 38 w 45"/>
                <a:gd name="T31" fmla="*/ 326 h 333"/>
                <a:gd name="T32" fmla="*/ 35 w 45"/>
                <a:gd name="T33" fmla="*/ 328 h 333"/>
                <a:gd name="T34" fmla="*/ 32 w 45"/>
                <a:gd name="T35" fmla="*/ 330 h 333"/>
                <a:gd name="T36" fmla="*/ 27 w 45"/>
                <a:gd name="T37" fmla="*/ 333 h 333"/>
                <a:gd name="T38" fmla="*/ 23 w 45"/>
                <a:gd name="T39" fmla="*/ 333 h 333"/>
                <a:gd name="T40" fmla="*/ 23 w 45"/>
                <a:gd name="T41" fmla="*/ 333 h 333"/>
                <a:gd name="T42" fmla="*/ 23 w 45"/>
                <a:gd name="T43" fmla="*/ 333 h 333"/>
                <a:gd name="T44" fmla="*/ 19 w 45"/>
                <a:gd name="T45" fmla="*/ 333 h 333"/>
                <a:gd name="T46" fmla="*/ 14 w 45"/>
                <a:gd name="T47" fmla="*/ 330 h 333"/>
                <a:gd name="T48" fmla="*/ 10 w 45"/>
                <a:gd name="T49" fmla="*/ 328 h 333"/>
                <a:gd name="T50" fmla="*/ 6 w 45"/>
                <a:gd name="T51" fmla="*/ 326 h 333"/>
                <a:gd name="T52" fmla="*/ 4 w 45"/>
                <a:gd name="T53" fmla="*/ 323 h 333"/>
                <a:gd name="T54" fmla="*/ 2 w 45"/>
                <a:gd name="T55" fmla="*/ 318 h 333"/>
                <a:gd name="T56" fmla="*/ 1 w 45"/>
                <a:gd name="T57" fmla="*/ 315 h 333"/>
                <a:gd name="T58" fmla="*/ 0 w 45"/>
                <a:gd name="T59" fmla="*/ 310 h 333"/>
                <a:gd name="T60" fmla="*/ 0 w 45"/>
                <a:gd name="T61" fmla="*/ 23 h 333"/>
                <a:gd name="T62" fmla="*/ 0 w 45"/>
                <a:gd name="T63" fmla="*/ 23 h 333"/>
                <a:gd name="T64" fmla="*/ 1 w 45"/>
                <a:gd name="T65" fmla="*/ 18 h 333"/>
                <a:gd name="T66" fmla="*/ 2 w 45"/>
                <a:gd name="T67" fmla="*/ 15 h 333"/>
                <a:gd name="T68" fmla="*/ 4 w 45"/>
                <a:gd name="T69" fmla="*/ 10 h 333"/>
                <a:gd name="T70" fmla="*/ 6 w 45"/>
                <a:gd name="T71" fmla="*/ 7 h 333"/>
                <a:gd name="T72" fmla="*/ 10 w 45"/>
                <a:gd name="T73" fmla="*/ 5 h 333"/>
                <a:gd name="T74" fmla="*/ 14 w 45"/>
                <a:gd name="T75" fmla="*/ 2 h 333"/>
                <a:gd name="T76" fmla="*/ 19 w 45"/>
                <a:gd name="T77" fmla="*/ 0 h 333"/>
                <a:gd name="T78" fmla="*/ 23 w 45"/>
                <a:gd name="T79" fmla="*/ 0 h 333"/>
                <a:gd name="T80" fmla="*/ 23 w 45"/>
                <a:gd name="T8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333">
                  <a:moveTo>
                    <a:pt x="23" y="0"/>
                  </a:moveTo>
                  <a:lnTo>
                    <a:pt x="23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10"/>
                  </a:lnTo>
                  <a:lnTo>
                    <a:pt x="44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310"/>
                  </a:lnTo>
                  <a:lnTo>
                    <a:pt x="45" y="310"/>
                  </a:lnTo>
                  <a:lnTo>
                    <a:pt x="45" y="315"/>
                  </a:lnTo>
                  <a:lnTo>
                    <a:pt x="44" y="318"/>
                  </a:lnTo>
                  <a:lnTo>
                    <a:pt x="42" y="323"/>
                  </a:lnTo>
                  <a:lnTo>
                    <a:pt x="38" y="326"/>
                  </a:lnTo>
                  <a:lnTo>
                    <a:pt x="35" y="328"/>
                  </a:lnTo>
                  <a:lnTo>
                    <a:pt x="32" y="330"/>
                  </a:lnTo>
                  <a:lnTo>
                    <a:pt x="27" y="333"/>
                  </a:lnTo>
                  <a:lnTo>
                    <a:pt x="23" y="333"/>
                  </a:lnTo>
                  <a:lnTo>
                    <a:pt x="23" y="333"/>
                  </a:lnTo>
                  <a:lnTo>
                    <a:pt x="23" y="333"/>
                  </a:lnTo>
                  <a:lnTo>
                    <a:pt x="19" y="333"/>
                  </a:lnTo>
                  <a:lnTo>
                    <a:pt x="14" y="330"/>
                  </a:lnTo>
                  <a:lnTo>
                    <a:pt x="10" y="328"/>
                  </a:lnTo>
                  <a:lnTo>
                    <a:pt x="6" y="326"/>
                  </a:lnTo>
                  <a:lnTo>
                    <a:pt x="4" y="323"/>
                  </a:lnTo>
                  <a:lnTo>
                    <a:pt x="2" y="318"/>
                  </a:lnTo>
                  <a:lnTo>
                    <a:pt x="1" y="315"/>
                  </a:lnTo>
                  <a:lnTo>
                    <a:pt x="0" y="31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8"/>
                  </a:lnTo>
                  <a:lnTo>
                    <a:pt x="2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416">
              <a:extLst>
                <a:ext uri="{FF2B5EF4-FFF2-40B4-BE49-F238E27FC236}">
                  <a16:creationId xmlns:a16="http://schemas.microsoft.com/office/drawing/2014/main" id="{23FD8792-93E5-43ED-AE31-B4B1A18C3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9" y="3657"/>
              <a:ext cx="9" cy="66"/>
            </a:xfrm>
            <a:custGeom>
              <a:avLst/>
              <a:gdLst>
                <a:gd name="T0" fmla="*/ 23 w 45"/>
                <a:gd name="T1" fmla="*/ 0 h 333"/>
                <a:gd name="T2" fmla="*/ 23 w 45"/>
                <a:gd name="T3" fmla="*/ 0 h 333"/>
                <a:gd name="T4" fmla="*/ 28 w 45"/>
                <a:gd name="T5" fmla="*/ 0 h 333"/>
                <a:gd name="T6" fmla="*/ 32 w 45"/>
                <a:gd name="T7" fmla="*/ 2 h 333"/>
                <a:gd name="T8" fmla="*/ 35 w 45"/>
                <a:gd name="T9" fmla="*/ 5 h 333"/>
                <a:gd name="T10" fmla="*/ 39 w 45"/>
                <a:gd name="T11" fmla="*/ 7 h 333"/>
                <a:gd name="T12" fmla="*/ 42 w 45"/>
                <a:gd name="T13" fmla="*/ 10 h 333"/>
                <a:gd name="T14" fmla="*/ 44 w 45"/>
                <a:gd name="T15" fmla="*/ 15 h 333"/>
                <a:gd name="T16" fmla="*/ 45 w 45"/>
                <a:gd name="T17" fmla="*/ 18 h 333"/>
                <a:gd name="T18" fmla="*/ 45 w 45"/>
                <a:gd name="T19" fmla="*/ 23 h 333"/>
                <a:gd name="T20" fmla="*/ 45 w 45"/>
                <a:gd name="T21" fmla="*/ 310 h 333"/>
                <a:gd name="T22" fmla="*/ 45 w 45"/>
                <a:gd name="T23" fmla="*/ 310 h 333"/>
                <a:gd name="T24" fmla="*/ 45 w 45"/>
                <a:gd name="T25" fmla="*/ 315 h 333"/>
                <a:gd name="T26" fmla="*/ 44 w 45"/>
                <a:gd name="T27" fmla="*/ 318 h 333"/>
                <a:gd name="T28" fmla="*/ 42 w 45"/>
                <a:gd name="T29" fmla="*/ 323 h 333"/>
                <a:gd name="T30" fmla="*/ 39 w 45"/>
                <a:gd name="T31" fmla="*/ 326 h 333"/>
                <a:gd name="T32" fmla="*/ 35 w 45"/>
                <a:gd name="T33" fmla="*/ 328 h 333"/>
                <a:gd name="T34" fmla="*/ 32 w 45"/>
                <a:gd name="T35" fmla="*/ 330 h 333"/>
                <a:gd name="T36" fmla="*/ 28 w 45"/>
                <a:gd name="T37" fmla="*/ 333 h 333"/>
                <a:gd name="T38" fmla="*/ 23 w 45"/>
                <a:gd name="T39" fmla="*/ 333 h 333"/>
                <a:gd name="T40" fmla="*/ 23 w 45"/>
                <a:gd name="T41" fmla="*/ 333 h 333"/>
                <a:gd name="T42" fmla="*/ 23 w 45"/>
                <a:gd name="T43" fmla="*/ 333 h 333"/>
                <a:gd name="T44" fmla="*/ 19 w 45"/>
                <a:gd name="T45" fmla="*/ 333 h 333"/>
                <a:gd name="T46" fmla="*/ 15 w 45"/>
                <a:gd name="T47" fmla="*/ 330 h 333"/>
                <a:gd name="T48" fmla="*/ 10 w 45"/>
                <a:gd name="T49" fmla="*/ 328 h 333"/>
                <a:gd name="T50" fmla="*/ 7 w 45"/>
                <a:gd name="T51" fmla="*/ 326 h 333"/>
                <a:gd name="T52" fmla="*/ 5 w 45"/>
                <a:gd name="T53" fmla="*/ 323 h 333"/>
                <a:gd name="T54" fmla="*/ 3 w 45"/>
                <a:gd name="T55" fmla="*/ 318 h 333"/>
                <a:gd name="T56" fmla="*/ 0 w 45"/>
                <a:gd name="T57" fmla="*/ 315 h 333"/>
                <a:gd name="T58" fmla="*/ 0 w 45"/>
                <a:gd name="T59" fmla="*/ 310 h 333"/>
                <a:gd name="T60" fmla="*/ 0 w 45"/>
                <a:gd name="T61" fmla="*/ 23 h 333"/>
                <a:gd name="T62" fmla="*/ 0 w 45"/>
                <a:gd name="T63" fmla="*/ 23 h 333"/>
                <a:gd name="T64" fmla="*/ 0 w 45"/>
                <a:gd name="T65" fmla="*/ 18 h 333"/>
                <a:gd name="T66" fmla="*/ 3 w 45"/>
                <a:gd name="T67" fmla="*/ 15 h 333"/>
                <a:gd name="T68" fmla="*/ 5 w 45"/>
                <a:gd name="T69" fmla="*/ 10 h 333"/>
                <a:gd name="T70" fmla="*/ 7 w 45"/>
                <a:gd name="T71" fmla="*/ 7 h 333"/>
                <a:gd name="T72" fmla="*/ 10 w 45"/>
                <a:gd name="T73" fmla="*/ 5 h 333"/>
                <a:gd name="T74" fmla="*/ 15 w 45"/>
                <a:gd name="T75" fmla="*/ 2 h 333"/>
                <a:gd name="T76" fmla="*/ 19 w 45"/>
                <a:gd name="T77" fmla="*/ 0 h 333"/>
                <a:gd name="T78" fmla="*/ 23 w 45"/>
                <a:gd name="T79" fmla="*/ 0 h 333"/>
                <a:gd name="T80" fmla="*/ 23 w 45"/>
                <a:gd name="T8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333">
                  <a:moveTo>
                    <a:pt x="23" y="0"/>
                  </a:moveTo>
                  <a:lnTo>
                    <a:pt x="23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5" y="5"/>
                  </a:lnTo>
                  <a:lnTo>
                    <a:pt x="39" y="7"/>
                  </a:lnTo>
                  <a:lnTo>
                    <a:pt x="42" y="10"/>
                  </a:lnTo>
                  <a:lnTo>
                    <a:pt x="44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310"/>
                  </a:lnTo>
                  <a:lnTo>
                    <a:pt x="45" y="310"/>
                  </a:lnTo>
                  <a:lnTo>
                    <a:pt x="45" y="315"/>
                  </a:lnTo>
                  <a:lnTo>
                    <a:pt x="44" y="318"/>
                  </a:lnTo>
                  <a:lnTo>
                    <a:pt x="42" y="323"/>
                  </a:lnTo>
                  <a:lnTo>
                    <a:pt x="39" y="326"/>
                  </a:lnTo>
                  <a:lnTo>
                    <a:pt x="35" y="328"/>
                  </a:lnTo>
                  <a:lnTo>
                    <a:pt x="32" y="330"/>
                  </a:lnTo>
                  <a:lnTo>
                    <a:pt x="28" y="333"/>
                  </a:lnTo>
                  <a:lnTo>
                    <a:pt x="23" y="333"/>
                  </a:lnTo>
                  <a:lnTo>
                    <a:pt x="23" y="333"/>
                  </a:lnTo>
                  <a:lnTo>
                    <a:pt x="23" y="333"/>
                  </a:lnTo>
                  <a:lnTo>
                    <a:pt x="19" y="333"/>
                  </a:lnTo>
                  <a:lnTo>
                    <a:pt x="15" y="330"/>
                  </a:lnTo>
                  <a:lnTo>
                    <a:pt x="10" y="328"/>
                  </a:lnTo>
                  <a:lnTo>
                    <a:pt x="7" y="326"/>
                  </a:lnTo>
                  <a:lnTo>
                    <a:pt x="5" y="323"/>
                  </a:lnTo>
                  <a:lnTo>
                    <a:pt x="3" y="318"/>
                  </a:lnTo>
                  <a:lnTo>
                    <a:pt x="0" y="315"/>
                  </a:lnTo>
                  <a:lnTo>
                    <a:pt x="0" y="31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5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417">
              <a:extLst>
                <a:ext uri="{FF2B5EF4-FFF2-40B4-BE49-F238E27FC236}">
                  <a16:creationId xmlns:a16="http://schemas.microsoft.com/office/drawing/2014/main" id="{752703C8-A9AD-4AF8-91EA-E42E220D5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2" y="3514"/>
              <a:ext cx="50" cy="50"/>
            </a:xfrm>
            <a:custGeom>
              <a:avLst/>
              <a:gdLst>
                <a:gd name="T0" fmla="*/ 235 w 249"/>
                <a:gd name="T1" fmla="*/ 15 h 248"/>
                <a:gd name="T2" fmla="*/ 235 w 249"/>
                <a:gd name="T3" fmla="*/ 15 h 248"/>
                <a:gd name="T4" fmla="*/ 240 w 249"/>
                <a:gd name="T5" fmla="*/ 22 h 248"/>
                <a:gd name="T6" fmla="*/ 245 w 249"/>
                <a:gd name="T7" fmla="*/ 31 h 248"/>
                <a:gd name="T8" fmla="*/ 248 w 249"/>
                <a:gd name="T9" fmla="*/ 40 h 248"/>
                <a:gd name="T10" fmla="*/ 249 w 249"/>
                <a:gd name="T11" fmla="*/ 49 h 248"/>
                <a:gd name="T12" fmla="*/ 248 w 249"/>
                <a:gd name="T13" fmla="*/ 59 h 248"/>
                <a:gd name="T14" fmla="*/ 245 w 249"/>
                <a:gd name="T15" fmla="*/ 67 h 248"/>
                <a:gd name="T16" fmla="*/ 240 w 249"/>
                <a:gd name="T17" fmla="*/ 76 h 248"/>
                <a:gd name="T18" fmla="*/ 235 w 249"/>
                <a:gd name="T19" fmla="*/ 84 h 248"/>
                <a:gd name="T20" fmla="*/ 84 w 249"/>
                <a:gd name="T21" fmla="*/ 234 h 248"/>
                <a:gd name="T22" fmla="*/ 84 w 249"/>
                <a:gd name="T23" fmla="*/ 234 h 248"/>
                <a:gd name="T24" fmla="*/ 76 w 249"/>
                <a:gd name="T25" fmla="*/ 241 h 248"/>
                <a:gd name="T26" fmla="*/ 67 w 249"/>
                <a:gd name="T27" fmla="*/ 245 h 248"/>
                <a:gd name="T28" fmla="*/ 58 w 249"/>
                <a:gd name="T29" fmla="*/ 247 h 248"/>
                <a:gd name="T30" fmla="*/ 50 w 249"/>
                <a:gd name="T31" fmla="*/ 248 h 248"/>
                <a:gd name="T32" fmla="*/ 40 w 249"/>
                <a:gd name="T33" fmla="*/ 247 h 248"/>
                <a:gd name="T34" fmla="*/ 31 w 249"/>
                <a:gd name="T35" fmla="*/ 245 h 248"/>
                <a:gd name="T36" fmla="*/ 22 w 249"/>
                <a:gd name="T37" fmla="*/ 241 h 248"/>
                <a:gd name="T38" fmla="*/ 14 w 249"/>
                <a:gd name="T39" fmla="*/ 234 h 248"/>
                <a:gd name="T40" fmla="*/ 14 w 249"/>
                <a:gd name="T41" fmla="*/ 234 h 248"/>
                <a:gd name="T42" fmla="*/ 14 w 249"/>
                <a:gd name="T43" fmla="*/ 234 h 248"/>
                <a:gd name="T44" fmla="*/ 9 w 249"/>
                <a:gd name="T45" fmla="*/ 226 h 248"/>
                <a:gd name="T46" fmla="*/ 5 w 249"/>
                <a:gd name="T47" fmla="*/ 218 h 248"/>
                <a:gd name="T48" fmla="*/ 1 w 249"/>
                <a:gd name="T49" fmla="*/ 209 h 248"/>
                <a:gd name="T50" fmla="*/ 0 w 249"/>
                <a:gd name="T51" fmla="*/ 200 h 248"/>
                <a:gd name="T52" fmla="*/ 1 w 249"/>
                <a:gd name="T53" fmla="*/ 190 h 248"/>
                <a:gd name="T54" fmla="*/ 5 w 249"/>
                <a:gd name="T55" fmla="*/ 181 h 248"/>
                <a:gd name="T56" fmla="*/ 9 w 249"/>
                <a:gd name="T57" fmla="*/ 173 h 248"/>
                <a:gd name="T58" fmla="*/ 14 w 249"/>
                <a:gd name="T59" fmla="*/ 165 h 248"/>
                <a:gd name="T60" fmla="*/ 166 w 249"/>
                <a:gd name="T61" fmla="*/ 15 h 248"/>
                <a:gd name="T62" fmla="*/ 166 w 249"/>
                <a:gd name="T63" fmla="*/ 15 h 248"/>
                <a:gd name="T64" fmla="*/ 173 w 249"/>
                <a:gd name="T65" fmla="*/ 8 h 248"/>
                <a:gd name="T66" fmla="*/ 181 w 249"/>
                <a:gd name="T67" fmla="*/ 4 h 248"/>
                <a:gd name="T68" fmla="*/ 191 w 249"/>
                <a:gd name="T69" fmla="*/ 2 h 248"/>
                <a:gd name="T70" fmla="*/ 200 w 249"/>
                <a:gd name="T71" fmla="*/ 0 h 248"/>
                <a:gd name="T72" fmla="*/ 210 w 249"/>
                <a:gd name="T73" fmla="*/ 2 h 248"/>
                <a:gd name="T74" fmla="*/ 218 w 249"/>
                <a:gd name="T75" fmla="*/ 4 h 248"/>
                <a:gd name="T76" fmla="*/ 227 w 249"/>
                <a:gd name="T77" fmla="*/ 8 h 248"/>
                <a:gd name="T78" fmla="*/ 235 w 249"/>
                <a:gd name="T79" fmla="*/ 15 h 248"/>
                <a:gd name="T80" fmla="*/ 235 w 249"/>
                <a:gd name="T81" fmla="*/ 1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248">
                  <a:moveTo>
                    <a:pt x="235" y="15"/>
                  </a:moveTo>
                  <a:lnTo>
                    <a:pt x="235" y="15"/>
                  </a:lnTo>
                  <a:lnTo>
                    <a:pt x="240" y="22"/>
                  </a:lnTo>
                  <a:lnTo>
                    <a:pt x="245" y="31"/>
                  </a:lnTo>
                  <a:lnTo>
                    <a:pt x="248" y="40"/>
                  </a:lnTo>
                  <a:lnTo>
                    <a:pt x="249" y="49"/>
                  </a:lnTo>
                  <a:lnTo>
                    <a:pt x="248" y="59"/>
                  </a:lnTo>
                  <a:lnTo>
                    <a:pt x="245" y="67"/>
                  </a:lnTo>
                  <a:lnTo>
                    <a:pt x="240" y="76"/>
                  </a:lnTo>
                  <a:lnTo>
                    <a:pt x="235" y="84"/>
                  </a:lnTo>
                  <a:lnTo>
                    <a:pt x="84" y="234"/>
                  </a:lnTo>
                  <a:lnTo>
                    <a:pt x="84" y="234"/>
                  </a:lnTo>
                  <a:lnTo>
                    <a:pt x="76" y="241"/>
                  </a:lnTo>
                  <a:lnTo>
                    <a:pt x="67" y="245"/>
                  </a:lnTo>
                  <a:lnTo>
                    <a:pt x="58" y="247"/>
                  </a:lnTo>
                  <a:lnTo>
                    <a:pt x="50" y="248"/>
                  </a:lnTo>
                  <a:lnTo>
                    <a:pt x="40" y="247"/>
                  </a:lnTo>
                  <a:lnTo>
                    <a:pt x="31" y="245"/>
                  </a:lnTo>
                  <a:lnTo>
                    <a:pt x="22" y="241"/>
                  </a:lnTo>
                  <a:lnTo>
                    <a:pt x="14" y="234"/>
                  </a:lnTo>
                  <a:lnTo>
                    <a:pt x="14" y="234"/>
                  </a:lnTo>
                  <a:lnTo>
                    <a:pt x="14" y="234"/>
                  </a:lnTo>
                  <a:lnTo>
                    <a:pt x="9" y="226"/>
                  </a:lnTo>
                  <a:lnTo>
                    <a:pt x="5" y="218"/>
                  </a:lnTo>
                  <a:lnTo>
                    <a:pt x="1" y="209"/>
                  </a:lnTo>
                  <a:lnTo>
                    <a:pt x="0" y="200"/>
                  </a:lnTo>
                  <a:lnTo>
                    <a:pt x="1" y="190"/>
                  </a:lnTo>
                  <a:lnTo>
                    <a:pt x="5" y="181"/>
                  </a:lnTo>
                  <a:lnTo>
                    <a:pt x="9" y="173"/>
                  </a:lnTo>
                  <a:lnTo>
                    <a:pt x="14" y="165"/>
                  </a:lnTo>
                  <a:lnTo>
                    <a:pt x="166" y="15"/>
                  </a:lnTo>
                  <a:lnTo>
                    <a:pt x="166" y="15"/>
                  </a:lnTo>
                  <a:lnTo>
                    <a:pt x="173" y="8"/>
                  </a:lnTo>
                  <a:lnTo>
                    <a:pt x="181" y="4"/>
                  </a:lnTo>
                  <a:lnTo>
                    <a:pt x="191" y="2"/>
                  </a:lnTo>
                  <a:lnTo>
                    <a:pt x="200" y="0"/>
                  </a:lnTo>
                  <a:lnTo>
                    <a:pt x="210" y="2"/>
                  </a:lnTo>
                  <a:lnTo>
                    <a:pt x="218" y="4"/>
                  </a:lnTo>
                  <a:lnTo>
                    <a:pt x="227" y="8"/>
                  </a:lnTo>
                  <a:lnTo>
                    <a:pt x="235" y="15"/>
                  </a:lnTo>
                  <a:lnTo>
                    <a:pt x="235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418">
              <a:extLst>
                <a:ext uri="{FF2B5EF4-FFF2-40B4-BE49-F238E27FC236}">
                  <a16:creationId xmlns:a16="http://schemas.microsoft.com/office/drawing/2014/main" id="{B31F19A4-FA65-4E93-B22C-6E03E8CE3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" y="3504"/>
              <a:ext cx="45" cy="129"/>
            </a:xfrm>
            <a:custGeom>
              <a:avLst/>
              <a:gdLst>
                <a:gd name="T0" fmla="*/ 114 w 227"/>
                <a:gd name="T1" fmla="*/ 0 h 643"/>
                <a:gd name="T2" fmla="*/ 136 w 227"/>
                <a:gd name="T3" fmla="*/ 1 h 643"/>
                <a:gd name="T4" fmla="*/ 157 w 227"/>
                <a:gd name="T5" fmla="*/ 8 h 643"/>
                <a:gd name="T6" fmla="*/ 176 w 227"/>
                <a:gd name="T7" fmla="*/ 18 h 643"/>
                <a:gd name="T8" fmla="*/ 194 w 227"/>
                <a:gd name="T9" fmla="*/ 31 h 643"/>
                <a:gd name="T10" fmla="*/ 207 w 227"/>
                <a:gd name="T11" fmla="*/ 46 h 643"/>
                <a:gd name="T12" fmla="*/ 218 w 227"/>
                <a:gd name="T13" fmla="*/ 65 h 643"/>
                <a:gd name="T14" fmla="*/ 224 w 227"/>
                <a:gd name="T15" fmla="*/ 84 h 643"/>
                <a:gd name="T16" fmla="*/ 227 w 227"/>
                <a:gd name="T17" fmla="*/ 105 h 643"/>
                <a:gd name="T18" fmla="*/ 227 w 227"/>
                <a:gd name="T19" fmla="*/ 536 h 643"/>
                <a:gd name="T20" fmla="*/ 224 w 227"/>
                <a:gd name="T21" fmla="*/ 558 h 643"/>
                <a:gd name="T22" fmla="*/ 218 w 227"/>
                <a:gd name="T23" fmla="*/ 578 h 643"/>
                <a:gd name="T24" fmla="*/ 207 w 227"/>
                <a:gd name="T25" fmla="*/ 596 h 643"/>
                <a:gd name="T26" fmla="*/ 194 w 227"/>
                <a:gd name="T27" fmla="*/ 612 h 643"/>
                <a:gd name="T28" fmla="*/ 176 w 227"/>
                <a:gd name="T29" fmla="*/ 624 h 643"/>
                <a:gd name="T30" fmla="*/ 157 w 227"/>
                <a:gd name="T31" fmla="*/ 634 h 643"/>
                <a:gd name="T32" fmla="*/ 136 w 227"/>
                <a:gd name="T33" fmla="*/ 641 h 643"/>
                <a:gd name="T34" fmla="*/ 114 w 227"/>
                <a:gd name="T35" fmla="*/ 643 h 643"/>
                <a:gd name="T36" fmla="*/ 114 w 227"/>
                <a:gd name="T37" fmla="*/ 643 h 643"/>
                <a:gd name="T38" fmla="*/ 91 w 227"/>
                <a:gd name="T39" fmla="*/ 641 h 643"/>
                <a:gd name="T40" fmla="*/ 69 w 227"/>
                <a:gd name="T41" fmla="*/ 634 h 643"/>
                <a:gd name="T42" fmla="*/ 50 w 227"/>
                <a:gd name="T43" fmla="*/ 624 h 643"/>
                <a:gd name="T44" fmla="*/ 33 w 227"/>
                <a:gd name="T45" fmla="*/ 612 h 643"/>
                <a:gd name="T46" fmla="*/ 19 w 227"/>
                <a:gd name="T47" fmla="*/ 596 h 643"/>
                <a:gd name="T48" fmla="*/ 8 w 227"/>
                <a:gd name="T49" fmla="*/ 578 h 643"/>
                <a:gd name="T50" fmla="*/ 2 w 227"/>
                <a:gd name="T51" fmla="*/ 558 h 643"/>
                <a:gd name="T52" fmla="*/ 0 w 227"/>
                <a:gd name="T53" fmla="*/ 536 h 643"/>
                <a:gd name="T54" fmla="*/ 0 w 227"/>
                <a:gd name="T55" fmla="*/ 105 h 643"/>
                <a:gd name="T56" fmla="*/ 2 w 227"/>
                <a:gd name="T57" fmla="*/ 84 h 643"/>
                <a:gd name="T58" fmla="*/ 8 w 227"/>
                <a:gd name="T59" fmla="*/ 65 h 643"/>
                <a:gd name="T60" fmla="*/ 19 w 227"/>
                <a:gd name="T61" fmla="*/ 46 h 643"/>
                <a:gd name="T62" fmla="*/ 33 w 227"/>
                <a:gd name="T63" fmla="*/ 31 h 643"/>
                <a:gd name="T64" fmla="*/ 50 w 227"/>
                <a:gd name="T65" fmla="*/ 18 h 643"/>
                <a:gd name="T66" fmla="*/ 69 w 227"/>
                <a:gd name="T67" fmla="*/ 8 h 643"/>
                <a:gd name="T68" fmla="*/ 91 w 227"/>
                <a:gd name="T69" fmla="*/ 1 h 643"/>
                <a:gd name="T70" fmla="*/ 114 w 227"/>
                <a:gd name="T71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643">
                  <a:moveTo>
                    <a:pt x="114" y="0"/>
                  </a:moveTo>
                  <a:lnTo>
                    <a:pt x="114" y="0"/>
                  </a:lnTo>
                  <a:lnTo>
                    <a:pt x="125" y="0"/>
                  </a:lnTo>
                  <a:lnTo>
                    <a:pt x="136" y="1"/>
                  </a:lnTo>
                  <a:lnTo>
                    <a:pt x="147" y="4"/>
                  </a:lnTo>
                  <a:lnTo>
                    <a:pt x="157" y="8"/>
                  </a:lnTo>
                  <a:lnTo>
                    <a:pt x="167" y="12"/>
                  </a:lnTo>
                  <a:lnTo>
                    <a:pt x="176" y="18"/>
                  </a:lnTo>
                  <a:lnTo>
                    <a:pt x="185" y="24"/>
                  </a:lnTo>
                  <a:lnTo>
                    <a:pt x="194" y="31"/>
                  </a:lnTo>
                  <a:lnTo>
                    <a:pt x="201" y="38"/>
                  </a:lnTo>
                  <a:lnTo>
                    <a:pt x="207" y="46"/>
                  </a:lnTo>
                  <a:lnTo>
                    <a:pt x="213" y="55"/>
                  </a:lnTo>
                  <a:lnTo>
                    <a:pt x="218" y="65"/>
                  </a:lnTo>
                  <a:lnTo>
                    <a:pt x="222" y="73"/>
                  </a:lnTo>
                  <a:lnTo>
                    <a:pt x="224" y="84"/>
                  </a:lnTo>
                  <a:lnTo>
                    <a:pt x="227" y="94"/>
                  </a:lnTo>
                  <a:lnTo>
                    <a:pt x="227" y="105"/>
                  </a:lnTo>
                  <a:lnTo>
                    <a:pt x="227" y="536"/>
                  </a:lnTo>
                  <a:lnTo>
                    <a:pt x="227" y="536"/>
                  </a:lnTo>
                  <a:lnTo>
                    <a:pt x="227" y="547"/>
                  </a:lnTo>
                  <a:lnTo>
                    <a:pt x="224" y="558"/>
                  </a:lnTo>
                  <a:lnTo>
                    <a:pt x="222" y="568"/>
                  </a:lnTo>
                  <a:lnTo>
                    <a:pt x="218" y="578"/>
                  </a:lnTo>
                  <a:lnTo>
                    <a:pt x="213" y="587"/>
                  </a:lnTo>
                  <a:lnTo>
                    <a:pt x="207" y="596"/>
                  </a:lnTo>
                  <a:lnTo>
                    <a:pt x="201" y="604"/>
                  </a:lnTo>
                  <a:lnTo>
                    <a:pt x="194" y="612"/>
                  </a:lnTo>
                  <a:lnTo>
                    <a:pt x="185" y="619"/>
                  </a:lnTo>
                  <a:lnTo>
                    <a:pt x="176" y="624"/>
                  </a:lnTo>
                  <a:lnTo>
                    <a:pt x="167" y="630"/>
                  </a:lnTo>
                  <a:lnTo>
                    <a:pt x="157" y="634"/>
                  </a:lnTo>
                  <a:lnTo>
                    <a:pt x="147" y="637"/>
                  </a:lnTo>
                  <a:lnTo>
                    <a:pt x="136" y="641"/>
                  </a:lnTo>
                  <a:lnTo>
                    <a:pt x="125" y="642"/>
                  </a:lnTo>
                  <a:lnTo>
                    <a:pt x="114" y="643"/>
                  </a:lnTo>
                  <a:lnTo>
                    <a:pt x="114" y="643"/>
                  </a:lnTo>
                  <a:lnTo>
                    <a:pt x="114" y="643"/>
                  </a:lnTo>
                  <a:lnTo>
                    <a:pt x="102" y="642"/>
                  </a:lnTo>
                  <a:lnTo>
                    <a:pt x="91" y="641"/>
                  </a:lnTo>
                  <a:lnTo>
                    <a:pt x="80" y="637"/>
                  </a:lnTo>
                  <a:lnTo>
                    <a:pt x="69" y="634"/>
                  </a:lnTo>
                  <a:lnTo>
                    <a:pt x="59" y="630"/>
                  </a:lnTo>
                  <a:lnTo>
                    <a:pt x="50" y="624"/>
                  </a:lnTo>
                  <a:lnTo>
                    <a:pt x="41" y="619"/>
                  </a:lnTo>
                  <a:lnTo>
                    <a:pt x="33" y="612"/>
                  </a:lnTo>
                  <a:lnTo>
                    <a:pt x="26" y="604"/>
                  </a:lnTo>
                  <a:lnTo>
                    <a:pt x="19" y="596"/>
                  </a:lnTo>
                  <a:lnTo>
                    <a:pt x="13" y="587"/>
                  </a:lnTo>
                  <a:lnTo>
                    <a:pt x="8" y="578"/>
                  </a:lnTo>
                  <a:lnTo>
                    <a:pt x="4" y="568"/>
                  </a:lnTo>
                  <a:lnTo>
                    <a:pt x="2" y="558"/>
                  </a:lnTo>
                  <a:lnTo>
                    <a:pt x="0" y="547"/>
                  </a:lnTo>
                  <a:lnTo>
                    <a:pt x="0" y="536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94"/>
                  </a:lnTo>
                  <a:lnTo>
                    <a:pt x="2" y="84"/>
                  </a:lnTo>
                  <a:lnTo>
                    <a:pt x="4" y="73"/>
                  </a:lnTo>
                  <a:lnTo>
                    <a:pt x="8" y="65"/>
                  </a:lnTo>
                  <a:lnTo>
                    <a:pt x="13" y="55"/>
                  </a:lnTo>
                  <a:lnTo>
                    <a:pt x="19" y="46"/>
                  </a:lnTo>
                  <a:lnTo>
                    <a:pt x="26" y="38"/>
                  </a:lnTo>
                  <a:lnTo>
                    <a:pt x="33" y="31"/>
                  </a:lnTo>
                  <a:lnTo>
                    <a:pt x="41" y="24"/>
                  </a:lnTo>
                  <a:lnTo>
                    <a:pt x="50" y="18"/>
                  </a:lnTo>
                  <a:lnTo>
                    <a:pt x="59" y="12"/>
                  </a:lnTo>
                  <a:lnTo>
                    <a:pt x="69" y="8"/>
                  </a:lnTo>
                  <a:lnTo>
                    <a:pt x="80" y="4"/>
                  </a:lnTo>
                  <a:lnTo>
                    <a:pt x="91" y="1"/>
                  </a:lnTo>
                  <a:lnTo>
                    <a:pt x="102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419">
              <a:extLst>
                <a:ext uri="{FF2B5EF4-FFF2-40B4-BE49-F238E27FC236}">
                  <a16:creationId xmlns:a16="http://schemas.microsoft.com/office/drawing/2014/main" id="{C3C43A9E-F227-4903-BFC6-0E6FE66F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" y="3575"/>
              <a:ext cx="202" cy="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420">
              <a:extLst>
                <a:ext uri="{FF2B5EF4-FFF2-40B4-BE49-F238E27FC236}">
                  <a16:creationId xmlns:a16="http://schemas.microsoft.com/office/drawing/2014/main" id="{E57DCCD3-CB39-4916-B944-88EA7C122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4" y="3603"/>
              <a:ext cx="54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421">
              <a:extLst>
                <a:ext uri="{FF2B5EF4-FFF2-40B4-BE49-F238E27FC236}">
                  <a16:creationId xmlns:a16="http://schemas.microsoft.com/office/drawing/2014/main" id="{3EA679D0-54A3-4891-9F96-9337E2DBA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7" y="3444"/>
              <a:ext cx="52" cy="52"/>
            </a:xfrm>
            <a:custGeom>
              <a:avLst/>
              <a:gdLst>
                <a:gd name="T0" fmla="*/ 0 w 259"/>
                <a:gd name="T1" fmla="*/ 130 h 259"/>
                <a:gd name="T2" fmla="*/ 3 w 259"/>
                <a:gd name="T3" fmla="*/ 156 h 259"/>
                <a:gd name="T4" fmla="*/ 11 w 259"/>
                <a:gd name="T5" fmla="*/ 180 h 259"/>
                <a:gd name="T6" fmla="*/ 22 w 259"/>
                <a:gd name="T7" fmla="*/ 202 h 259"/>
                <a:gd name="T8" fmla="*/ 38 w 259"/>
                <a:gd name="T9" fmla="*/ 222 h 259"/>
                <a:gd name="T10" fmla="*/ 57 w 259"/>
                <a:gd name="T11" fmla="*/ 237 h 259"/>
                <a:gd name="T12" fmla="*/ 79 w 259"/>
                <a:gd name="T13" fmla="*/ 249 h 259"/>
                <a:gd name="T14" fmla="*/ 104 w 259"/>
                <a:gd name="T15" fmla="*/ 257 h 259"/>
                <a:gd name="T16" fmla="*/ 129 w 259"/>
                <a:gd name="T17" fmla="*/ 259 h 259"/>
                <a:gd name="T18" fmla="*/ 142 w 259"/>
                <a:gd name="T19" fmla="*/ 258 h 259"/>
                <a:gd name="T20" fmla="*/ 168 w 259"/>
                <a:gd name="T21" fmla="*/ 254 h 259"/>
                <a:gd name="T22" fmla="*/ 192 w 259"/>
                <a:gd name="T23" fmla="*/ 244 h 259"/>
                <a:gd name="T24" fmla="*/ 211 w 259"/>
                <a:gd name="T25" fmla="*/ 230 h 259"/>
                <a:gd name="T26" fmla="*/ 229 w 259"/>
                <a:gd name="T27" fmla="*/ 212 h 259"/>
                <a:gd name="T28" fmla="*/ 243 w 259"/>
                <a:gd name="T29" fmla="*/ 191 h 259"/>
                <a:gd name="T30" fmla="*/ 253 w 259"/>
                <a:gd name="T31" fmla="*/ 168 h 259"/>
                <a:gd name="T32" fmla="*/ 259 w 259"/>
                <a:gd name="T33" fmla="*/ 143 h 259"/>
                <a:gd name="T34" fmla="*/ 259 w 259"/>
                <a:gd name="T35" fmla="*/ 130 h 259"/>
                <a:gd name="T36" fmla="*/ 256 w 259"/>
                <a:gd name="T37" fmla="*/ 103 h 259"/>
                <a:gd name="T38" fmla="*/ 249 w 259"/>
                <a:gd name="T39" fmla="*/ 79 h 259"/>
                <a:gd name="T40" fmla="*/ 237 w 259"/>
                <a:gd name="T41" fmla="*/ 57 h 259"/>
                <a:gd name="T42" fmla="*/ 221 w 259"/>
                <a:gd name="T43" fmla="*/ 39 h 259"/>
                <a:gd name="T44" fmla="*/ 202 w 259"/>
                <a:gd name="T45" fmla="*/ 22 h 259"/>
                <a:gd name="T46" fmla="*/ 180 w 259"/>
                <a:gd name="T47" fmla="*/ 10 h 259"/>
                <a:gd name="T48" fmla="*/ 156 w 259"/>
                <a:gd name="T49" fmla="*/ 3 h 259"/>
                <a:gd name="T50" fmla="*/ 129 w 259"/>
                <a:gd name="T51" fmla="*/ 0 h 259"/>
                <a:gd name="T52" fmla="*/ 116 w 259"/>
                <a:gd name="T53" fmla="*/ 1 h 259"/>
                <a:gd name="T54" fmla="*/ 91 w 259"/>
                <a:gd name="T55" fmla="*/ 6 h 259"/>
                <a:gd name="T56" fmla="*/ 68 w 259"/>
                <a:gd name="T57" fmla="*/ 16 h 259"/>
                <a:gd name="T58" fmla="*/ 47 w 259"/>
                <a:gd name="T59" fmla="*/ 30 h 259"/>
                <a:gd name="T60" fmla="*/ 30 w 259"/>
                <a:gd name="T61" fmla="*/ 48 h 259"/>
                <a:gd name="T62" fmla="*/ 16 w 259"/>
                <a:gd name="T63" fmla="*/ 68 h 259"/>
                <a:gd name="T64" fmla="*/ 6 w 259"/>
                <a:gd name="T65" fmla="*/ 91 h 259"/>
                <a:gd name="T66" fmla="*/ 1 w 259"/>
                <a:gd name="T67" fmla="*/ 117 h 259"/>
                <a:gd name="T68" fmla="*/ 0 w 259"/>
                <a:gd name="T69" fmla="*/ 13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9" h="259">
                  <a:moveTo>
                    <a:pt x="0" y="130"/>
                  </a:moveTo>
                  <a:lnTo>
                    <a:pt x="0" y="130"/>
                  </a:lnTo>
                  <a:lnTo>
                    <a:pt x="1" y="143"/>
                  </a:lnTo>
                  <a:lnTo>
                    <a:pt x="3" y="156"/>
                  </a:lnTo>
                  <a:lnTo>
                    <a:pt x="6" y="168"/>
                  </a:lnTo>
                  <a:lnTo>
                    <a:pt x="11" y="180"/>
                  </a:lnTo>
                  <a:lnTo>
                    <a:pt x="16" y="191"/>
                  </a:lnTo>
                  <a:lnTo>
                    <a:pt x="22" y="202"/>
                  </a:lnTo>
                  <a:lnTo>
                    <a:pt x="30" y="212"/>
                  </a:lnTo>
                  <a:lnTo>
                    <a:pt x="38" y="222"/>
                  </a:lnTo>
                  <a:lnTo>
                    <a:pt x="47" y="230"/>
                  </a:lnTo>
                  <a:lnTo>
                    <a:pt x="57" y="237"/>
                  </a:lnTo>
                  <a:lnTo>
                    <a:pt x="68" y="244"/>
                  </a:lnTo>
                  <a:lnTo>
                    <a:pt x="79" y="249"/>
                  </a:lnTo>
                  <a:lnTo>
                    <a:pt x="91" y="254"/>
                  </a:lnTo>
                  <a:lnTo>
                    <a:pt x="104" y="257"/>
                  </a:lnTo>
                  <a:lnTo>
                    <a:pt x="116" y="258"/>
                  </a:lnTo>
                  <a:lnTo>
                    <a:pt x="129" y="259"/>
                  </a:lnTo>
                  <a:lnTo>
                    <a:pt x="129" y="259"/>
                  </a:lnTo>
                  <a:lnTo>
                    <a:pt x="142" y="258"/>
                  </a:lnTo>
                  <a:lnTo>
                    <a:pt x="156" y="257"/>
                  </a:lnTo>
                  <a:lnTo>
                    <a:pt x="168" y="254"/>
                  </a:lnTo>
                  <a:lnTo>
                    <a:pt x="180" y="249"/>
                  </a:lnTo>
                  <a:lnTo>
                    <a:pt x="192" y="244"/>
                  </a:lnTo>
                  <a:lnTo>
                    <a:pt x="202" y="237"/>
                  </a:lnTo>
                  <a:lnTo>
                    <a:pt x="211" y="230"/>
                  </a:lnTo>
                  <a:lnTo>
                    <a:pt x="221" y="222"/>
                  </a:lnTo>
                  <a:lnTo>
                    <a:pt x="229" y="212"/>
                  </a:lnTo>
                  <a:lnTo>
                    <a:pt x="237" y="202"/>
                  </a:lnTo>
                  <a:lnTo>
                    <a:pt x="243" y="191"/>
                  </a:lnTo>
                  <a:lnTo>
                    <a:pt x="249" y="180"/>
                  </a:lnTo>
                  <a:lnTo>
                    <a:pt x="253" y="168"/>
                  </a:lnTo>
                  <a:lnTo>
                    <a:pt x="256" y="156"/>
                  </a:lnTo>
                  <a:lnTo>
                    <a:pt x="259" y="143"/>
                  </a:lnTo>
                  <a:lnTo>
                    <a:pt x="259" y="130"/>
                  </a:lnTo>
                  <a:lnTo>
                    <a:pt x="259" y="130"/>
                  </a:lnTo>
                  <a:lnTo>
                    <a:pt x="259" y="117"/>
                  </a:lnTo>
                  <a:lnTo>
                    <a:pt x="256" y="103"/>
                  </a:lnTo>
                  <a:lnTo>
                    <a:pt x="253" y="91"/>
                  </a:lnTo>
                  <a:lnTo>
                    <a:pt x="249" y="79"/>
                  </a:lnTo>
                  <a:lnTo>
                    <a:pt x="243" y="68"/>
                  </a:lnTo>
                  <a:lnTo>
                    <a:pt x="237" y="57"/>
                  </a:lnTo>
                  <a:lnTo>
                    <a:pt x="229" y="48"/>
                  </a:lnTo>
                  <a:lnTo>
                    <a:pt x="221" y="39"/>
                  </a:lnTo>
                  <a:lnTo>
                    <a:pt x="211" y="30"/>
                  </a:lnTo>
                  <a:lnTo>
                    <a:pt x="202" y="22"/>
                  </a:lnTo>
                  <a:lnTo>
                    <a:pt x="192" y="16"/>
                  </a:lnTo>
                  <a:lnTo>
                    <a:pt x="180" y="10"/>
                  </a:lnTo>
                  <a:lnTo>
                    <a:pt x="168" y="6"/>
                  </a:lnTo>
                  <a:lnTo>
                    <a:pt x="156" y="3"/>
                  </a:lnTo>
                  <a:lnTo>
                    <a:pt x="142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3"/>
                  </a:lnTo>
                  <a:lnTo>
                    <a:pt x="91" y="6"/>
                  </a:lnTo>
                  <a:lnTo>
                    <a:pt x="79" y="10"/>
                  </a:lnTo>
                  <a:lnTo>
                    <a:pt x="68" y="16"/>
                  </a:lnTo>
                  <a:lnTo>
                    <a:pt x="57" y="22"/>
                  </a:lnTo>
                  <a:lnTo>
                    <a:pt x="47" y="30"/>
                  </a:lnTo>
                  <a:lnTo>
                    <a:pt x="38" y="39"/>
                  </a:lnTo>
                  <a:lnTo>
                    <a:pt x="30" y="48"/>
                  </a:lnTo>
                  <a:lnTo>
                    <a:pt x="22" y="57"/>
                  </a:lnTo>
                  <a:lnTo>
                    <a:pt x="16" y="68"/>
                  </a:lnTo>
                  <a:lnTo>
                    <a:pt x="11" y="79"/>
                  </a:lnTo>
                  <a:lnTo>
                    <a:pt x="6" y="91"/>
                  </a:lnTo>
                  <a:lnTo>
                    <a:pt x="3" y="103"/>
                  </a:lnTo>
                  <a:lnTo>
                    <a:pt x="1" y="11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422">
              <a:extLst>
                <a:ext uri="{FF2B5EF4-FFF2-40B4-BE49-F238E27FC236}">
                  <a16:creationId xmlns:a16="http://schemas.microsoft.com/office/drawing/2014/main" id="{95C72193-0085-4D82-8F09-C6830D63C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" y="3544"/>
              <a:ext cx="63" cy="20"/>
            </a:xfrm>
            <a:custGeom>
              <a:avLst/>
              <a:gdLst>
                <a:gd name="T0" fmla="*/ 0 w 311"/>
                <a:gd name="T1" fmla="*/ 49 h 97"/>
                <a:gd name="T2" fmla="*/ 0 w 311"/>
                <a:gd name="T3" fmla="*/ 49 h 97"/>
                <a:gd name="T4" fmla="*/ 1 w 311"/>
                <a:gd name="T5" fmla="*/ 59 h 97"/>
                <a:gd name="T6" fmla="*/ 4 w 311"/>
                <a:gd name="T7" fmla="*/ 68 h 97"/>
                <a:gd name="T8" fmla="*/ 9 w 311"/>
                <a:gd name="T9" fmla="*/ 75 h 97"/>
                <a:gd name="T10" fmla="*/ 15 w 311"/>
                <a:gd name="T11" fmla="*/ 83 h 97"/>
                <a:gd name="T12" fmla="*/ 22 w 311"/>
                <a:gd name="T13" fmla="*/ 89 h 97"/>
                <a:gd name="T14" fmla="*/ 30 w 311"/>
                <a:gd name="T15" fmla="*/ 94 h 97"/>
                <a:gd name="T16" fmla="*/ 39 w 311"/>
                <a:gd name="T17" fmla="*/ 96 h 97"/>
                <a:gd name="T18" fmla="*/ 49 w 311"/>
                <a:gd name="T19" fmla="*/ 97 h 97"/>
                <a:gd name="T20" fmla="*/ 262 w 311"/>
                <a:gd name="T21" fmla="*/ 97 h 97"/>
                <a:gd name="T22" fmla="*/ 262 w 311"/>
                <a:gd name="T23" fmla="*/ 97 h 97"/>
                <a:gd name="T24" fmla="*/ 272 w 311"/>
                <a:gd name="T25" fmla="*/ 96 h 97"/>
                <a:gd name="T26" fmla="*/ 281 w 311"/>
                <a:gd name="T27" fmla="*/ 94 h 97"/>
                <a:gd name="T28" fmla="*/ 290 w 311"/>
                <a:gd name="T29" fmla="*/ 89 h 97"/>
                <a:gd name="T30" fmla="*/ 296 w 311"/>
                <a:gd name="T31" fmla="*/ 83 h 97"/>
                <a:gd name="T32" fmla="*/ 303 w 311"/>
                <a:gd name="T33" fmla="*/ 75 h 97"/>
                <a:gd name="T34" fmla="*/ 307 w 311"/>
                <a:gd name="T35" fmla="*/ 68 h 97"/>
                <a:gd name="T36" fmla="*/ 309 w 311"/>
                <a:gd name="T37" fmla="*/ 59 h 97"/>
                <a:gd name="T38" fmla="*/ 311 w 311"/>
                <a:gd name="T39" fmla="*/ 49 h 97"/>
                <a:gd name="T40" fmla="*/ 311 w 311"/>
                <a:gd name="T41" fmla="*/ 49 h 97"/>
                <a:gd name="T42" fmla="*/ 311 w 311"/>
                <a:gd name="T43" fmla="*/ 49 h 97"/>
                <a:gd name="T44" fmla="*/ 309 w 311"/>
                <a:gd name="T45" fmla="*/ 39 h 97"/>
                <a:gd name="T46" fmla="*/ 307 w 311"/>
                <a:gd name="T47" fmla="*/ 29 h 97"/>
                <a:gd name="T48" fmla="*/ 303 w 311"/>
                <a:gd name="T49" fmla="*/ 22 h 97"/>
                <a:gd name="T50" fmla="*/ 296 w 311"/>
                <a:gd name="T51" fmla="*/ 14 h 97"/>
                <a:gd name="T52" fmla="*/ 290 w 311"/>
                <a:gd name="T53" fmla="*/ 8 h 97"/>
                <a:gd name="T54" fmla="*/ 281 w 311"/>
                <a:gd name="T55" fmla="*/ 4 h 97"/>
                <a:gd name="T56" fmla="*/ 272 w 311"/>
                <a:gd name="T57" fmla="*/ 1 h 97"/>
                <a:gd name="T58" fmla="*/ 262 w 311"/>
                <a:gd name="T59" fmla="*/ 0 h 97"/>
                <a:gd name="T60" fmla="*/ 49 w 311"/>
                <a:gd name="T61" fmla="*/ 0 h 97"/>
                <a:gd name="T62" fmla="*/ 49 w 311"/>
                <a:gd name="T63" fmla="*/ 0 h 97"/>
                <a:gd name="T64" fmla="*/ 39 w 311"/>
                <a:gd name="T65" fmla="*/ 1 h 97"/>
                <a:gd name="T66" fmla="*/ 30 w 311"/>
                <a:gd name="T67" fmla="*/ 4 h 97"/>
                <a:gd name="T68" fmla="*/ 22 w 311"/>
                <a:gd name="T69" fmla="*/ 8 h 97"/>
                <a:gd name="T70" fmla="*/ 15 w 311"/>
                <a:gd name="T71" fmla="*/ 14 h 97"/>
                <a:gd name="T72" fmla="*/ 9 w 311"/>
                <a:gd name="T73" fmla="*/ 22 h 97"/>
                <a:gd name="T74" fmla="*/ 4 w 311"/>
                <a:gd name="T75" fmla="*/ 29 h 97"/>
                <a:gd name="T76" fmla="*/ 1 w 311"/>
                <a:gd name="T77" fmla="*/ 39 h 97"/>
                <a:gd name="T78" fmla="*/ 0 w 311"/>
                <a:gd name="T79" fmla="*/ 49 h 97"/>
                <a:gd name="T80" fmla="*/ 0 w 311"/>
                <a:gd name="T81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" h="97">
                  <a:moveTo>
                    <a:pt x="0" y="49"/>
                  </a:moveTo>
                  <a:lnTo>
                    <a:pt x="0" y="49"/>
                  </a:lnTo>
                  <a:lnTo>
                    <a:pt x="1" y="59"/>
                  </a:lnTo>
                  <a:lnTo>
                    <a:pt x="4" y="68"/>
                  </a:lnTo>
                  <a:lnTo>
                    <a:pt x="9" y="75"/>
                  </a:lnTo>
                  <a:lnTo>
                    <a:pt x="15" y="83"/>
                  </a:lnTo>
                  <a:lnTo>
                    <a:pt x="22" y="89"/>
                  </a:lnTo>
                  <a:lnTo>
                    <a:pt x="30" y="94"/>
                  </a:lnTo>
                  <a:lnTo>
                    <a:pt x="39" y="96"/>
                  </a:lnTo>
                  <a:lnTo>
                    <a:pt x="49" y="97"/>
                  </a:lnTo>
                  <a:lnTo>
                    <a:pt x="262" y="97"/>
                  </a:lnTo>
                  <a:lnTo>
                    <a:pt x="262" y="97"/>
                  </a:lnTo>
                  <a:lnTo>
                    <a:pt x="272" y="96"/>
                  </a:lnTo>
                  <a:lnTo>
                    <a:pt x="281" y="94"/>
                  </a:lnTo>
                  <a:lnTo>
                    <a:pt x="290" y="89"/>
                  </a:lnTo>
                  <a:lnTo>
                    <a:pt x="296" y="83"/>
                  </a:lnTo>
                  <a:lnTo>
                    <a:pt x="303" y="75"/>
                  </a:lnTo>
                  <a:lnTo>
                    <a:pt x="307" y="68"/>
                  </a:lnTo>
                  <a:lnTo>
                    <a:pt x="309" y="59"/>
                  </a:lnTo>
                  <a:lnTo>
                    <a:pt x="311" y="49"/>
                  </a:lnTo>
                  <a:lnTo>
                    <a:pt x="311" y="49"/>
                  </a:lnTo>
                  <a:lnTo>
                    <a:pt x="311" y="49"/>
                  </a:lnTo>
                  <a:lnTo>
                    <a:pt x="309" y="39"/>
                  </a:lnTo>
                  <a:lnTo>
                    <a:pt x="307" y="29"/>
                  </a:lnTo>
                  <a:lnTo>
                    <a:pt x="303" y="22"/>
                  </a:lnTo>
                  <a:lnTo>
                    <a:pt x="296" y="14"/>
                  </a:lnTo>
                  <a:lnTo>
                    <a:pt x="290" y="8"/>
                  </a:lnTo>
                  <a:lnTo>
                    <a:pt x="281" y="4"/>
                  </a:lnTo>
                  <a:lnTo>
                    <a:pt x="272" y="1"/>
                  </a:lnTo>
                  <a:lnTo>
                    <a:pt x="262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4" y="29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423">
              <a:extLst>
                <a:ext uri="{FF2B5EF4-FFF2-40B4-BE49-F238E27FC236}">
                  <a16:creationId xmlns:a16="http://schemas.microsoft.com/office/drawing/2014/main" id="{8F1097DE-BA5F-420D-B879-207F43D3C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2" y="3643"/>
              <a:ext cx="90" cy="20"/>
            </a:xfrm>
            <a:custGeom>
              <a:avLst/>
              <a:gdLst>
                <a:gd name="T0" fmla="*/ 0 w 447"/>
                <a:gd name="T1" fmla="*/ 50 h 98"/>
                <a:gd name="T2" fmla="*/ 0 w 447"/>
                <a:gd name="T3" fmla="*/ 50 h 98"/>
                <a:gd name="T4" fmla="*/ 1 w 447"/>
                <a:gd name="T5" fmla="*/ 60 h 98"/>
                <a:gd name="T6" fmla="*/ 4 w 447"/>
                <a:gd name="T7" fmla="*/ 68 h 98"/>
                <a:gd name="T8" fmla="*/ 9 w 447"/>
                <a:gd name="T9" fmla="*/ 76 h 98"/>
                <a:gd name="T10" fmla="*/ 14 w 447"/>
                <a:gd name="T11" fmla="*/ 84 h 98"/>
                <a:gd name="T12" fmla="*/ 22 w 447"/>
                <a:gd name="T13" fmla="*/ 89 h 98"/>
                <a:gd name="T14" fmla="*/ 30 w 447"/>
                <a:gd name="T15" fmla="*/ 95 h 98"/>
                <a:gd name="T16" fmla="*/ 39 w 447"/>
                <a:gd name="T17" fmla="*/ 97 h 98"/>
                <a:gd name="T18" fmla="*/ 49 w 447"/>
                <a:gd name="T19" fmla="*/ 98 h 98"/>
                <a:gd name="T20" fmla="*/ 399 w 447"/>
                <a:gd name="T21" fmla="*/ 98 h 98"/>
                <a:gd name="T22" fmla="*/ 399 w 447"/>
                <a:gd name="T23" fmla="*/ 98 h 98"/>
                <a:gd name="T24" fmla="*/ 409 w 447"/>
                <a:gd name="T25" fmla="*/ 97 h 98"/>
                <a:gd name="T26" fmla="*/ 418 w 447"/>
                <a:gd name="T27" fmla="*/ 95 h 98"/>
                <a:gd name="T28" fmla="*/ 426 w 447"/>
                <a:gd name="T29" fmla="*/ 89 h 98"/>
                <a:gd name="T30" fmla="*/ 433 w 447"/>
                <a:gd name="T31" fmla="*/ 84 h 98"/>
                <a:gd name="T32" fmla="*/ 439 w 447"/>
                <a:gd name="T33" fmla="*/ 76 h 98"/>
                <a:gd name="T34" fmla="*/ 444 w 447"/>
                <a:gd name="T35" fmla="*/ 68 h 98"/>
                <a:gd name="T36" fmla="*/ 446 w 447"/>
                <a:gd name="T37" fmla="*/ 60 h 98"/>
                <a:gd name="T38" fmla="*/ 447 w 447"/>
                <a:gd name="T39" fmla="*/ 50 h 98"/>
                <a:gd name="T40" fmla="*/ 447 w 447"/>
                <a:gd name="T41" fmla="*/ 50 h 98"/>
                <a:gd name="T42" fmla="*/ 447 w 447"/>
                <a:gd name="T43" fmla="*/ 50 h 98"/>
                <a:gd name="T44" fmla="*/ 446 w 447"/>
                <a:gd name="T45" fmla="*/ 40 h 98"/>
                <a:gd name="T46" fmla="*/ 444 w 447"/>
                <a:gd name="T47" fmla="*/ 30 h 98"/>
                <a:gd name="T48" fmla="*/ 439 w 447"/>
                <a:gd name="T49" fmla="*/ 22 h 98"/>
                <a:gd name="T50" fmla="*/ 433 w 447"/>
                <a:gd name="T51" fmla="*/ 15 h 98"/>
                <a:gd name="T52" fmla="*/ 426 w 447"/>
                <a:gd name="T53" fmla="*/ 9 h 98"/>
                <a:gd name="T54" fmla="*/ 418 w 447"/>
                <a:gd name="T55" fmla="*/ 5 h 98"/>
                <a:gd name="T56" fmla="*/ 409 w 447"/>
                <a:gd name="T57" fmla="*/ 2 h 98"/>
                <a:gd name="T58" fmla="*/ 399 w 447"/>
                <a:gd name="T59" fmla="*/ 0 h 98"/>
                <a:gd name="T60" fmla="*/ 49 w 447"/>
                <a:gd name="T61" fmla="*/ 0 h 98"/>
                <a:gd name="T62" fmla="*/ 49 w 447"/>
                <a:gd name="T63" fmla="*/ 0 h 98"/>
                <a:gd name="T64" fmla="*/ 39 w 447"/>
                <a:gd name="T65" fmla="*/ 2 h 98"/>
                <a:gd name="T66" fmla="*/ 30 w 447"/>
                <a:gd name="T67" fmla="*/ 5 h 98"/>
                <a:gd name="T68" fmla="*/ 22 w 447"/>
                <a:gd name="T69" fmla="*/ 9 h 98"/>
                <a:gd name="T70" fmla="*/ 14 w 447"/>
                <a:gd name="T71" fmla="*/ 15 h 98"/>
                <a:gd name="T72" fmla="*/ 9 w 447"/>
                <a:gd name="T73" fmla="*/ 22 h 98"/>
                <a:gd name="T74" fmla="*/ 4 w 447"/>
                <a:gd name="T75" fmla="*/ 30 h 98"/>
                <a:gd name="T76" fmla="*/ 1 w 447"/>
                <a:gd name="T77" fmla="*/ 40 h 98"/>
                <a:gd name="T78" fmla="*/ 0 w 447"/>
                <a:gd name="T79" fmla="*/ 50 h 98"/>
                <a:gd name="T80" fmla="*/ 0 w 447"/>
                <a:gd name="T81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7" h="98">
                  <a:moveTo>
                    <a:pt x="0" y="50"/>
                  </a:moveTo>
                  <a:lnTo>
                    <a:pt x="0" y="50"/>
                  </a:lnTo>
                  <a:lnTo>
                    <a:pt x="1" y="60"/>
                  </a:lnTo>
                  <a:lnTo>
                    <a:pt x="4" y="68"/>
                  </a:lnTo>
                  <a:lnTo>
                    <a:pt x="9" y="76"/>
                  </a:lnTo>
                  <a:lnTo>
                    <a:pt x="14" y="84"/>
                  </a:lnTo>
                  <a:lnTo>
                    <a:pt x="22" y="89"/>
                  </a:lnTo>
                  <a:lnTo>
                    <a:pt x="30" y="95"/>
                  </a:lnTo>
                  <a:lnTo>
                    <a:pt x="39" y="97"/>
                  </a:lnTo>
                  <a:lnTo>
                    <a:pt x="49" y="98"/>
                  </a:lnTo>
                  <a:lnTo>
                    <a:pt x="399" y="98"/>
                  </a:lnTo>
                  <a:lnTo>
                    <a:pt x="399" y="98"/>
                  </a:lnTo>
                  <a:lnTo>
                    <a:pt x="409" y="97"/>
                  </a:lnTo>
                  <a:lnTo>
                    <a:pt x="418" y="95"/>
                  </a:lnTo>
                  <a:lnTo>
                    <a:pt x="426" y="89"/>
                  </a:lnTo>
                  <a:lnTo>
                    <a:pt x="433" y="84"/>
                  </a:lnTo>
                  <a:lnTo>
                    <a:pt x="439" y="76"/>
                  </a:lnTo>
                  <a:lnTo>
                    <a:pt x="444" y="68"/>
                  </a:lnTo>
                  <a:lnTo>
                    <a:pt x="446" y="60"/>
                  </a:lnTo>
                  <a:lnTo>
                    <a:pt x="447" y="50"/>
                  </a:lnTo>
                  <a:lnTo>
                    <a:pt x="447" y="50"/>
                  </a:lnTo>
                  <a:lnTo>
                    <a:pt x="447" y="50"/>
                  </a:lnTo>
                  <a:lnTo>
                    <a:pt x="446" y="40"/>
                  </a:lnTo>
                  <a:lnTo>
                    <a:pt x="444" y="30"/>
                  </a:lnTo>
                  <a:lnTo>
                    <a:pt x="439" y="22"/>
                  </a:lnTo>
                  <a:lnTo>
                    <a:pt x="433" y="15"/>
                  </a:lnTo>
                  <a:lnTo>
                    <a:pt x="426" y="9"/>
                  </a:lnTo>
                  <a:lnTo>
                    <a:pt x="418" y="5"/>
                  </a:lnTo>
                  <a:lnTo>
                    <a:pt x="409" y="2"/>
                  </a:lnTo>
                  <a:lnTo>
                    <a:pt x="39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30" y="5"/>
                  </a:lnTo>
                  <a:lnTo>
                    <a:pt x="22" y="9"/>
                  </a:lnTo>
                  <a:lnTo>
                    <a:pt x="14" y="15"/>
                  </a:lnTo>
                  <a:lnTo>
                    <a:pt x="9" y="22"/>
                  </a:lnTo>
                  <a:lnTo>
                    <a:pt x="4" y="30"/>
                  </a:lnTo>
                  <a:lnTo>
                    <a:pt x="1" y="40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424">
              <a:extLst>
                <a:ext uri="{FF2B5EF4-FFF2-40B4-BE49-F238E27FC236}">
                  <a16:creationId xmlns:a16="http://schemas.microsoft.com/office/drawing/2014/main" id="{915AD891-925C-4678-B917-19CDEEF87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" y="3547"/>
              <a:ext cx="20" cy="115"/>
            </a:xfrm>
            <a:custGeom>
              <a:avLst/>
              <a:gdLst>
                <a:gd name="T0" fmla="*/ 49 w 98"/>
                <a:gd name="T1" fmla="*/ 0 h 576"/>
                <a:gd name="T2" fmla="*/ 49 w 98"/>
                <a:gd name="T3" fmla="*/ 0 h 576"/>
                <a:gd name="T4" fmla="*/ 39 w 98"/>
                <a:gd name="T5" fmla="*/ 1 h 576"/>
                <a:gd name="T6" fmla="*/ 30 w 98"/>
                <a:gd name="T7" fmla="*/ 4 h 576"/>
                <a:gd name="T8" fmla="*/ 22 w 98"/>
                <a:gd name="T9" fmla="*/ 9 h 576"/>
                <a:gd name="T10" fmla="*/ 14 w 98"/>
                <a:gd name="T11" fmla="*/ 14 h 576"/>
                <a:gd name="T12" fmla="*/ 9 w 98"/>
                <a:gd name="T13" fmla="*/ 22 h 576"/>
                <a:gd name="T14" fmla="*/ 4 w 98"/>
                <a:gd name="T15" fmla="*/ 31 h 576"/>
                <a:gd name="T16" fmla="*/ 1 w 98"/>
                <a:gd name="T17" fmla="*/ 39 h 576"/>
                <a:gd name="T18" fmla="*/ 0 w 98"/>
                <a:gd name="T19" fmla="*/ 49 h 576"/>
                <a:gd name="T20" fmla="*/ 0 w 98"/>
                <a:gd name="T21" fmla="*/ 527 h 576"/>
                <a:gd name="T22" fmla="*/ 0 w 98"/>
                <a:gd name="T23" fmla="*/ 527 h 576"/>
                <a:gd name="T24" fmla="*/ 1 w 98"/>
                <a:gd name="T25" fmla="*/ 537 h 576"/>
                <a:gd name="T26" fmla="*/ 4 w 98"/>
                <a:gd name="T27" fmla="*/ 546 h 576"/>
                <a:gd name="T28" fmla="*/ 9 w 98"/>
                <a:gd name="T29" fmla="*/ 555 h 576"/>
                <a:gd name="T30" fmla="*/ 14 w 98"/>
                <a:gd name="T31" fmla="*/ 561 h 576"/>
                <a:gd name="T32" fmla="*/ 22 w 98"/>
                <a:gd name="T33" fmla="*/ 568 h 576"/>
                <a:gd name="T34" fmla="*/ 30 w 98"/>
                <a:gd name="T35" fmla="*/ 572 h 576"/>
                <a:gd name="T36" fmla="*/ 39 w 98"/>
                <a:gd name="T37" fmla="*/ 576 h 576"/>
                <a:gd name="T38" fmla="*/ 49 w 98"/>
                <a:gd name="T39" fmla="*/ 576 h 576"/>
                <a:gd name="T40" fmla="*/ 49 w 98"/>
                <a:gd name="T41" fmla="*/ 576 h 576"/>
                <a:gd name="T42" fmla="*/ 49 w 98"/>
                <a:gd name="T43" fmla="*/ 576 h 576"/>
                <a:gd name="T44" fmla="*/ 59 w 98"/>
                <a:gd name="T45" fmla="*/ 576 h 576"/>
                <a:gd name="T46" fmla="*/ 68 w 98"/>
                <a:gd name="T47" fmla="*/ 572 h 576"/>
                <a:gd name="T48" fmla="*/ 76 w 98"/>
                <a:gd name="T49" fmla="*/ 568 h 576"/>
                <a:gd name="T50" fmla="*/ 83 w 98"/>
                <a:gd name="T51" fmla="*/ 561 h 576"/>
                <a:gd name="T52" fmla="*/ 89 w 98"/>
                <a:gd name="T53" fmla="*/ 555 h 576"/>
                <a:gd name="T54" fmla="*/ 94 w 98"/>
                <a:gd name="T55" fmla="*/ 546 h 576"/>
                <a:gd name="T56" fmla="*/ 96 w 98"/>
                <a:gd name="T57" fmla="*/ 537 h 576"/>
                <a:gd name="T58" fmla="*/ 98 w 98"/>
                <a:gd name="T59" fmla="*/ 527 h 576"/>
                <a:gd name="T60" fmla="*/ 98 w 98"/>
                <a:gd name="T61" fmla="*/ 49 h 576"/>
                <a:gd name="T62" fmla="*/ 98 w 98"/>
                <a:gd name="T63" fmla="*/ 49 h 576"/>
                <a:gd name="T64" fmla="*/ 96 w 98"/>
                <a:gd name="T65" fmla="*/ 39 h 576"/>
                <a:gd name="T66" fmla="*/ 94 w 98"/>
                <a:gd name="T67" fmla="*/ 31 h 576"/>
                <a:gd name="T68" fmla="*/ 89 w 98"/>
                <a:gd name="T69" fmla="*/ 22 h 576"/>
                <a:gd name="T70" fmla="*/ 83 w 98"/>
                <a:gd name="T71" fmla="*/ 14 h 576"/>
                <a:gd name="T72" fmla="*/ 76 w 98"/>
                <a:gd name="T73" fmla="*/ 9 h 576"/>
                <a:gd name="T74" fmla="*/ 68 w 98"/>
                <a:gd name="T75" fmla="*/ 4 h 576"/>
                <a:gd name="T76" fmla="*/ 59 w 98"/>
                <a:gd name="T77" fmla="*/ 1 h 576"/>
                <a:gd name="T78" fmla="*/ 49 w 98"/>
                <a:gd name="T79" fmla="*/ 0 h 576"/>
                <a:gd name="T80" fmla="*/ 49 w 98"/>
                <a:gd name="T8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576">
                  <a:moveTo>
                    <a:pt x="49" y="0"/>
                  </a:moveTo>
                  <a:lnTo>
                    <a:pt x="49" y="0"/>
                  </a:lnTo>
                  <a:lnTo>
                    <a:pt x="39" y="1"/>
                  </a:lnTo>
                  <a:lnTo>
                    <a:pt x="30" y="4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0" y="527"/>
                  </a:lnTo>
                  <a:lnTo>
                    <a:pt x="0" y="527"/>
                  </a:lnTo>
                  <a:lnTo>
                    <a:pt x="1" y="537"/>
                  </a:lnTo>
                  <a:lnTo>
                    <a:pt x="4" y="546"/>
                  </a:lnTo>
                  <a:lnTo>
                    <a:pt x="9" y="555"/>
                  </a:lnTo>
                  <a:lnTo>
                    <a:pt x="14" y="561"/>
                  </a:lnTo>
                  <a:lnTo>
                    <a:pt x="22" y="568"/>
                  </a:lnTo>
                  <a:lnTo>
                    <a:pt x="30" y="572"/>
                  </a:lnTo>
                  <a:lnTo>
                    <a:pt x="39" y="576"/>
                  </a:lnTo>
                  <a:lnTo>
                    <a:pt x="49" y="576"/>
                  </a:lnTo>
                  <a:lnTo>
                    <a:pt x="49" y="576"/>
                  </a:lnTo>
                  <a:lnTo>
                    <a:pt x="49" y="576"/>
                  </a:lnTo>
                  <a:lnTo>
                    <a:pt x="59" y="576"/>
                  </a:lnTo>
                  <a:lnTo>
                    <a:pt x="68" y="572"/>
                  </a:lnTo>
                  <a:lnTo>
                    <a:pt x="76" y="568"/>
                  </a:lnTo>
                  <a:lnTo>
                    <a:pt x="83" y="561"/>
                  </a:lnTo>
                  <a:lnTo>
                    <a:pt x="89" y="555"/>
                  </a:lnTo>
                  <a:lnTo>
                    <a:pt x="94" y="546"/>
                  </a:lnTo>
                  <a:lnTo>
                    <a:pt x="96" y="537"/>
                  </a:lnTo>
                  <a:lnTo>
                    <a:pt x="98" y="527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6" y="39"/>
                  </a:lnTo>
                  <a:lnTo>
                    <a:pt x="94" y="31"/>
                  </a:lnTo>
                  <a:lnTo>
                    <a:pt x="89" y="22"/>
                  </a:lnTo>
                  <a:lnTo>
                    <a:pt x="83" y="14"/>
                  </a:lnTo>
                  <a:lnTo>
                    <a:pt x="76" y="9"/>
                  </a:lnTo>
                  <a:lnTo>
                    <a:pt x="68" y="4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 425">
              <a:extLst>
                <a:ext uri="{FF2B5EF4-FFF2-40B4-BE49-F238E27FC236}">
                  <a16:creationId xmlns:a16="http://schemas.microsoft.com/office/drawing/2014/main" id="{654DB610-EAB7-4448-883C-621F71D6E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3" y="3657"/>
              <a:ext cx="9" cy="66"/>
            </a:xfrm>
            <a:custGeom>
              <a:avLst/>
              <a:gdLst>
                <a:gd name="T0" fmla="*/ 22 w 45"/>
                <a:gd name="T1" fmla="*/ 0 h 333"/>
                <a:gd name="T2" fmla="*/ 22 w 45"/>
                <a:gd name="T3" fmla="*/ 0 h 333"/>
                <a:gd name="T4" fmla="*/ 18 w 45"/>
                <a:gd name="T5" fmla="*/ 0 h 333"/>
                <a:gd name="T6" fmla="*/ 13 w 45"/>
                <a:gd name="T7" fmla="*/ 2 h 333"/>
                <a:gd name="T8" fmla="*/ 10 w 45"/>
                <a:gd name="T9" fmla="*/ 5 h 333"/>
                <a:gd name="T10" fmla="*/ 7 w 45"/>
                <a:gd name="T11" fmla="*/ 7 h 333"/>
                <a:gd name="T12" fmla="*/ 3 w 45"/>
                <a:gd name="T13" fmla="*/ 10 h 333"/>
                <a:gd name="T14" fmla="*/ 1 w 45"/>
                <a:gd name="T15" fmla="*/ 15 h 333"/>
                <a:gd name="T16" fmla="*/ 0 w 45"/>
                <a:gd name="T17" fmla="*/ 18 h 333"/>
                <a:gd name="T18" fmla="*/ 0 w 45"/>
                <a:gd name="T19" fmla="*/ 23 h 333"/>
                <a:gd name="T20" fmla="*/ 0 w 45"/>
                <a:gd name="T21" fmla="*/ 310 h 333"/>
                <a:gd name="T22" fmla="*/ 0 w 45"/>
                <a:gd name="T23" fmla="*/ 310 h 333"/>
                <a:gd name="T24" fmla="*/ 0 w 45"/>
                <a:gd name="T25" fmla="*/ 315 h 333"/>
                <a:gd name="T26" fmla="*/ 1 w 45"/>
                <a:gd name="T27" fmla="*/ 318 h 333"/>
                <a:gd name="T28" fmla="*/ 3 w 45"/>
                <a:gd name="T29" fmla="*/ 323 h 333"/>
                <a:gd name="T30" fmla="*/ 7 w 45"/>
                <a:gd name="T31" fmla="*/ 326 h 333"/>
                <a:gd name="T32" fmla="*/ 10 w 45"/>
                <a:gd name="T33" fmla="*/ 328 h 333"/>
                <a:gd name="T34" fmla="*/ 13 w 45"/>
                <a:gd name="T35" fmla="*/ 330 h 333"/>
                <a:gd name="T36" fmla="*/ 18 w 45"/>
                <a:gd name="T37" fmla="*/ 333 h 333"/>
                <a:gd name="T38" fmla="*/ 22 w 45"/>
                <a:gd name="T39" fmla="*/ 333 h 333"/>
                <a:gd name="T40" fmla="*/ 22 w 45"/>
                <a:gd name="T41" fmla="*/ 333 h 333"/>
                <a:gd name="T42" fmla="*/ 22 w 45"/>
                <a:gd name="T43" fmla="*/ 333 h 333"/>
                <a:gd name="T44" fmla="*/ 26 w 45"/>
                <a:gd name="T45" fmla="*/ 333 h 333"/>
                <a:gd name="T46" fmla="*/ 31 w 45"/>
                <a:gd name="T47" fmla="*/ 330 h 333"/>
                <a:gd name="T48" fmla="*/ 35 w 45"/>
                <a:gd name="T49" fmla="*/ 328 h 333"/>
                <a:gd name="T50" fmla="*/ 39 w 45"/>
                <a:gd name="T51" fmla="*/ 326 h 333"/>
                <a:gd name="T52" fmla="*/ 41 w 45"/>
                <a:gd name="T53" fmla="*/ 323 h 333"/>
                <a:gd name="T54" fmla="*/ 43 w 45"/>
                <a:gd name="T55" fmla="*/ 318 h 333"/>
                <a:gd name="T56" fmla="*/ 44 w 45"/>
                <a:gd name="T57" fmla="*/ 315 h 333"/>
                <a:gd name="T58" fmla="*/ 45 w 45"/>
                <a:gd name="T59" fmla="*/ 310 h 333"/>
                <a:gd name="T60" fmla="*/ 45 w 45"/>
                <a:gd name="T61" fmla="*/ 23 h 333"/>
                <a:gd name="T62" fmla="*/ 45 w 45"/>
                <a:gd name="T63" fmla="*/ 23 h 333"/>
                <a:gd name="T64" fmla="*/ 44 w 45"/>
                <a:gd name="T65" fmla="*/ 18 h 333"/>
                <a:gd name="T66" fmla="*/ 43 w 45"/>
                <a:gd name="T67" fmla="*/ 15 h 333"/>
                <a:gd name="T68" fmla="*/ 41 w 45"/>
                <a:gd name="T69" fmla="*/ 10 h 333"/>
                <a:gd name="T70" fmla="*/ 39 w 45"/>
                <a:gd name="T71" fmla="*/ 7 h 333"/>
                <a:gd name="T72" fmla="*/ 35 w 45"/>
                <a:gd name="T73" fmla="*/ 5 h 333"/>
                <a:gd name="T74" fmla="*/ 31 w 45"/>
                <a:gd name="T75" fmla="*/ 2 h 333"/>
                <a:gd name="T76" fmla="*/ 26 w 45"/>
                <a:gd name="T77" fmla="*/ 0 h 333"/>
                <a:gd name="T78" fmla="*/ 22 w 45"/>
                <a:gd name="T79" fmla="*/ 0 h 333"/>
                <a:gd name="T80" fmla="*/ 22 w 45"/>
                <a:gd name="T8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333">
                  <a:moveTo>
                    <a:pt x="22" y="0"/>
                  </a:moveTo>
                  <a:lnTo>
                    <a:pt x="22" y="0"/>
                  </a:lnTo>
                  <a:lnTo>
                    <a:pt x="18" y="0"/>
                  </a:lnTo>
                  <a:lnTo>
                    <a:pt x="13" y="2"/>
                  </a:lnTo>
                  <a:lnTo>
                    <a:pt x="10" y="5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15"/>
                  </a:lnTo>
                  <a:lnTo>
                    <a:pt x="1" y="318"/>
                  </a:lnTo>
                  <a:lnTo>
                    <a:pt x="3" y="323"/>
                  </a:lnTo>
                  <a:lnTo>
                    <a:pt x="7" y="326"/>
                  </a:lnTo>
                  <a:lnTo>
                    <a:pt x="10" y="328"/>
                  </a:lnTo>
                  <a:lnTo>
                    <a:pt x="13" y="330"/>
                  </a:lnTo>
                  <a:lnTo>
                    <a:pt x="18" y="333"/>
                  </a:lnTo>
                  <a:lnTo>
                    <a:pt x="22" y="333"/>
                  </a:lnTo>
                  <a:lnTo>
                    <a:pt x="22" y="333"/>
                  </a:lnTo>
                  <a:lnTo>
                    <a:pt x="22" y="333"/>
                  </a:lnTo>
                  <a:lnTo>
                    <a:pt x="26" y="333"/>
                  </a:lnTo>
                  <a:lnTo>
                    <a:pt x="31" y="330"/>
                  </a:lnTo>
                  <a:lnTo>
                    <a:pt x="35" y="328"/>
                  </a:lnTo>
                  <a:lnTo>
                    <a:pt x="39" y="326"/>
                  </a:lnTo>
                  <a:lnTo>
                    <a:pt x="41" y="323"/>
                  </a:lnTo>
                  <a:lnTo>
                    <a:pt x="43" y="318"/>
                  </a:lnTo>
                  <a:lnTo>
                    <a:pt x="44" y="315"/>
                  </a:lnTo>
                  <a:lnTo>
                    <a:pt x="45" y="310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5"/>
                  </a:lnTo>
                  <a:lnTo>
                    <a:pt x="31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426">
              <a:extLst>
                <a:ext uri="{FF2B5EF4-FFF2-40B4-BE49-F238E27FC236}">
                  <a16:creationId xmlns:a16="http://schemas.microsoft.com/office/drawing/2014/main" id="{1162C59F-B2B2-438D-AA81-F955ACCD2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" y="3657"/>
              <a:ext cx="9" cy="66"/>
            </a:xfrm>
            <a:custGeom>
              <a:avLst/>
              <a:gdLst>
                <a:gd name="T0" fmla="*/ 22 w 45"/>
                <a:gd name="T1" fmla="*/ 0 h 333"/>
                <a:gd name="T2" fmla="*/ 22 w 45"/>
                <a:gd name="T3" fmla="*/ 0 h 333"/>
                <a:gd name="T4" fmla="*/ 17 w 45"/>
                <a:gd name="T5" fmla="*/ 0 h 333"/>
                <a:gd name="T6" fmla="*/ 13 w 45"/>
                <a:gd name="T7" fmla="*/ 2 h 333"/>
                <a:gd name="T8" fmla="*/ 10 w 45"/>
                <a:gd name="T9" fmla="*/ 5 h 333"/>
                <a:gd name="T10" fmla="*/ 6 w 45"/>
                <a:gd name="T11" fmla="*/ 7 h 333"/>
                <a:gd name="T12" fmla="*/ 3 w 45"/>
                <a:gd name="T13" fmla="*/ 10 h 333"/>
                <a:gd name="T14" fmla="*/ 1 w 45"/>
                <a:gd name="T15" fmla="*/ 15 h 333"/>
                <a:gd name="T16" fmla="*/ 0 w 45"/>
                <a:gd name="T17" fmla="*/ 18 h 333"/>
                <a:gd name="T18" fmla="*/ 0 w 45"/>
                <a:gd name="T19" fmla="*/ 23 h 333"/>
                <a:gd name="T20" fmla="*/ 0 w 45"/>
                <a:gd name="T21" fmla="*/ 310 h 333"/>
                <a:gd name="T22" fmla="*/ 0 w 45"/>
                <a:gd name="T23" fmla="*/ 310 h 333"/>
                <a:gd name="T24" fmla="*/ 0 w 45"/>
                <a:gd name="T25" fmla="*/ 315 h 333"/>
                <a:gd name="T26" fmla="*/ 1 w 45"/>
                <a:gd name="T27" fmla="*/ 318 h 333"/>
                <a:gd name="T28" fmla="*/ 3 w 45"/>
                <a:gd name="T29" fmla="*/ 323 h 333"/>
                <a:gd name="T30" fmla="*/ 6 w 45"/>
                <a:gd name="T31" fmla="*/ 326 h 333"/>
                <a:gd name="T32" fmla="*/ 10 w 45"/>
                <a:gd name="T33" fmla="*/ 328 h 333"/>
                <a:gd name="T34" fmla="*/ 13 w 45"/>
                <a:gd name="T35" fmla="*/ 330 h 333"/>
                <a:gd name="T36" fmla="*/ 17 w 45"/>
                <a:gd name="T37" fmla="*/ 333 h 333"/>
                <a:gd name="T38" fmla="*/ 22 w 45"/>
                <a:gd name="T39" fmla="*/ 333 h 333"/>
                <a:gd name="T40" fmla="*/ 22 w 45"/>
                <a:gd name="T41" fmla="*/ 333 h 333"/>
                <a:gd name="T42" fmla="*/ 22 w 45"/>
                <a:gd name="T43" fmla="*/ 333 h 333"/>
                <a:gd name="T44" fmla="*/ 26 w 45"/>
                <a:gd name="T45" fmla="*/ 333 h 333"/>
                <a:gd name="T46" fmla="*/ 30 w 45"/>
                <a:gd name="T47" fmla="*/ 330 h 333"/>
                <a:gd name="T48" fmla="*/ 35 w 45"/>
                <a:gd name="T49" fmla="*/ 328 h 333"/>
                <a:gd name="T50" fmla="*/ 38 w 45"/>
                <a:gd name="T51" fmla="*/ 326 h 333"/>
                <a:gd name="T52" fmla="*/ 40 w 45"/>
                <a:gd name="T53" fmla="*/ 323 h 333"/>
                <a:gd name="T54" fmla="*/ 42 w 45"/>
                <a:gd name="T55" fmla="*/ 318 h 333"/>
                <a:gd name="T56" fmla="*/ 45 w 45"/>
                <a:gd name="T57" fmla="*/ 315 h 333"/>
                <a:gd name="T58" fmla="*/ 45 w 45"/>
                <a:gd name="T59" fmla="*/ 310 h 333"/>
                <a:gd name="T60" fmla="*/ 45 w 45"/>
                <a:gd name="T61" fmla="*/ 23 h 333"/>
                <a:gd name="T62" fmla="*/ 45 w 45"/>
                <a:gd name="T63" fmla="*/ 23 h 333"/>
                <a:gd name="T64" fmla="*/ 45 w 45"/>
                <a:gd name="T65" fmla="*/ 18 h 333"/>
                <a:gd name="T66" fmla="*/ 42 w 45"/>
                <a:gd name="T67" fmla="*/ 15 h 333"/>
                <a:gd name="T68" fmla="*/ 40 w 45"/>
                <a:gd name="T69" fmla="*/ 10 h 333"/>
                <a:gd name="T70" fmla="*/ 38 w 45"/>
                <a:gd name="T71" fmla="*/ 7 h 333"/>
                <a:gd name="T72" fmla="*/ 35 w 45"/>
                <a:gd name="T73" fmla="*/ 5 h 333"/>
                <a:gd name="T74" fmla="*/ 30 w 45"/>
                <a:gd name="T75" fmla="*/ 2 h 333"/>
                <a:gd name="T76" fmla="*/ 26 w 45"/>
                <a:gd name="T77" fmla="*/ 0 h 333"/>
                <a:gd name="T78" fmla="*/ 22 w 45"/>
                <a:gd name="T79" fmla="*/ 0 h 333"/>
                <a:gd name="T80" fmla="*/ 22 w 45"/>
                <a:gd name="T8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" h="333">
                  <a:moveTo>
                    <a:pt x="22" y="0"/>
                  </a:moveTo>
                  <a:lnTo>
                    <a:pt x="22" y="0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0" y="5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15"/>
                  </a:lnTo>
                  <a:lnTo>
                    <a:pt x="1" y="318"/>
                  </a:lnTo>
                  <a:lnTo>
                    <a:pt x="3" y="323"/>
                  </a:lnTo>
                  <a:lnTo>
                    <a:pt x="6" y="326"/>
                  </a:lnTo>
                  <a:lnTo>
                    <a:pt x="10" y="328"/>
                  </a:lnTo>
                  <a:lnTo>
                    <a:pt x="13" y="330"/>
                  </a:lnTo>
                  <a:lnTo>
                    <a:pt x="17" y="333"/>
                  </a:lnTo>
                  <a:lnTo>
                    <a:pt x="22" y="333"/>
                  </a:lnTo>
                  <a:lnTo>
                    <a:pt x="22" y="333"/>
                  </a:lnTo>
                  <a:lnTo>
                    <a:pt x="22" y="333"/>
                  </a:lnTo>
                  <a:lnTo>
                    <a:pt x="26" y="333"/>
                  </a:lnTo>
                  <a:lnTo>
                    <a:pt x="30" y="330"/>
                  </a:lnTo>
                  <a:lnTo>
                    <a:pt x="35" y="328"/>
                  </a:lnTo>
                  <a:lnTo>
                    <a:pt x="38" y="326"/>
                  </a:lnTo>
                  <a:lnTo>
                    <a:pt x="40" y="323"/>
                  </a:lnTo>
                  <a:lnTo>
                    <a:pt x="42" y="318"/>
                  </a:lnTo>
                  <a:lnTo>
                    <a:pt x="45" y="315"/>
                  </a:lnTo>
                  <a:lnTo>
                    <a:pt x="45" y="310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5" y="18"/>
                  </a:lnTo>
                  <a:lnTo>
                    <a:pt x="42" y="15"/>
                  </a:lnTo>
                  <a:lnTo>
                    <a:pt x="40" y="10"/>
                  </a:lnTo>
                  <a:lnTo>
                    <a:pt x="38" y="7"/>
                  </a:lnTo>
                  <a:lnTo>
                    <a:pt x="35" y="5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427">
              <a:extLst>
                <a:ext uri="{FF2B5EF4-FFF2-40B4-BE49-F238E27FC236}">
                  <a16:creationId xmlns:a16="http://schemas.microsoft.com/office/drawing/2014/main" id="{2EE1E427-9490-4447-9B35-8C10AFDC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" y="3514"/>
              <a:ext cx="50" cy="50"/>
            </a:xfrm>
            <a:custGeom>
              <a:avLst/>
              <a:gdLst>
                <a:gd name="T0" fmla="*/ 14 w 249"/>
                <a:gd name="T1" fmla="*/ 15 h 248"/>
                <a:gd name="T2" fmla="*/ 14 w 249"/>
                <a:gd name="T3" fmla="*/ 15 h 248"/>
                <a:gd name="T4" fmla="*/ 9 w 249"/>
                <a:gd name="T5" fmla="*/ 22 h 248"/>
                <a:gd name="T6" fmla="*/ 4 w 249"/>
                <a:gd name="T7" fmla="*/ 31 h 248"/>
                <a:gd name="T8" fmla="*/ 1 w 249"/>
                <a:gd name="T9" fmla="*/ 40 h 248"/>
                <a:gd name="T10" fmla="*/ 0 w 249"/>
                <a:gd name="T11" fmla="*/ 49 h 248"/>
                <a:gd name="T12" fmla="*/ 1 w 249"/>
                <a:gd name="T13" fmla="*/ 59 h 248"/>
                <a:gd name="T14" fmla="*/ 4 w 249"/>
                <a:gd name="T15" fmla="*/ 67 h 248"/>
                <a:gd name="T16" fmla="*/ 9 w 249"/>
                <a:gd name="T17" fmla="*/ 76 h 248"/>
                <a:gd name="T18" fmla="*/ 14 w 249"/>
                <a:gd name="T19" fmla="*/ 84 h 248"/>
                <a:gd name="T20" fmla="*/ 165 w 249"/>
                <a:gd name="T21" fmla="*/ 234 h 248"/>
                <a:gd name="T22" fmla="*/ 165 w 249"/>
                <a:gd name="T23" fmla="*/ 234 h 248"/>
                <a:gd name="T24" fmla="*/ 173 w 249"/>
                <a:gd name="T25" fmla="*/ 241 h 248"/>
                <a:gd name="T26" fmla="*/ 181 w 249"/>
                <a:gd name="T27" fmla="*/ 245 h 248"/>
                <a:gd name="T28" fmla="*/ 191 w 249"/>
                <a:gd name="T29" fmla="*/ 247 h 248"/>
                <a:gd name="T30" fmla="*/ 199 w 249"/>
                <a:gd name="T31" fmla="*/ 248 h 248"/>
                <a:gd name="T32" fmla="*/ 209 w 249"/>
                <a:gd name="T33" fmla="*/ 247 h 248"/>
                <a:gd name="T34" fmla="*/ 218 w 249"/>
                <a:gd name="T35" fmla="*/ 245 h 248"/>
                <a:gd name="T36" fmla="*/ 227 w 249"/>
                <a:gd name="T37" fmla="*/ 241 h 248"/>
                <a:gd name="T38" fmla="*/ 235 w 249"/>
                <a:gd name="T39" fmla="*/ 234 h 248"/>
                <a:gd name="T40" fmla="*/ 235 w 249"/>
                <a:gd name="T41" fmla="*/ 234 h 248"/>
                <a:gd name="T42" fmla="*/ 235 w 249"/>
                <a:gd name="T43" fmla="*/ 234 h 248"/>
                <a:gd name="T44" fmla="*/ 240 w 249"/>
                <a:gd name="T45" fmla="*/ 226 h 248"/>
                <a:gd name="T46" fmla="*/ 244 w 249"/>
                <a:gd name="T47" fmla="*/ 218 h 248"/>
                <a:gd name="T48" fmla="*/ 248 w 249"/>
                <a:gd name="T49" fmla="*/ 209 h 248"/>
                <a:gd name="T50" fmla="*/ 249 w 249"/>
                <a:gd name="T51" fmla="*/ 200 h 248"/>
                <a:gd name="T52" fmla="*/ 248 w 249"/>
                <a:gd name="T53" fmla="*/ 190 h 248"/>
                <a:gd name="T54" fmla="*/ 244 w 249"/>
                <a:gd name="T55" fmla="*/ 181 h 248"/>
                <a:gd name="T56" fmla="*/ 240 w 249"/>
                <a:gd name="T57" fmla="*/ 173 h 248"/>
                <a:gd name="T58" fmla="*/ 235 w 249"/>
                <a:gd name="T59" fmla="*/ 165 h 248"/>
                <a:gd name="T60" fmla="*/ 83 w 249"/>
                <a:gd name="T61" fmla="*/ 15 h 248"/>
                <a:gd name="T62" fmla="*/ 83 w 249"/>
                <a:gd name="T63" fmla="*/ 15 h 248"/>
                <a:gd name="T64" fmla="*/ 76 w 249"/>
                <a:gd name="T65" fmla="*/ 8 h 248"/>
                <a:gd name="T66" fmla="*/ 68 w 249"/>
                <a:gd name="T67" fmla="*/ 4 h 248"/>
                <a:gd name="T68" fmla="*/ 58 w 249"/>
                <a:gd name="T69" fmla="*/ 2 h 248"/>
                <a:gd name="T70" fmla="*/ 49 w 249"/>
                <a:gd name="T71" fmla="*/ 0 h 248"/>
                <a:gd name="T72" fmla="*/ 39 w 249"/>
                <a:gd name="T73" fmla="*/ 2 h 248"/>
                <a:gd name="T74" fmla="*/ 31 w 249"/>
                <a:gd name="T75" fmla="*/ 4 h 248"/>
                <a:gd name="T76" fmla="*/ 22 w 249"/>
                <a:gd name="T77" fmla="*/ 8 h 248"/>
                <a:gd name="T78" fmla="*/ 14 w 249"/>
                <a:gd name="T79" fmla="*/ 15 h 248"/>
                <a:gd name="T80" fmla="*/ 14 w 249"/>
                <a:gd name="T81" fmla="*/ 1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248">
                  <a:moveTo>
                    <a:pt x="14" y="15"/>
                  </a:moveTo>
                  <a:lnTo>
                    <a:pt x="14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0"/>
                  </a:lnTo>
                  <a:lnTo>
                    <a:pt x="0" y="49"/>
                  </a:lnTo>
                  <a:lnTo>
                    <a:pt x="1" y="59"/>
                  </a:lnTo>
                  <a:lnTo>
                    <a:pt x="4" y="67"/>
                  </a:lnTo>
                  <a:lnTo>
                    <a:pt x="9" y="76"/>
                  </a:lnTo>
                  <a:lnTo>
                    <a:pt x="14" y="84"/>
                  </a:lnTo>
                  <a:lnTo>
                    <a:pt x="165" y="234"/>
                  </a:lnTo>
                  <a:lnTo>
                    <a:pt x="165" y="234"/>
                  </a:lnTo>
                  <a:lnTo>
                    <a:pt x="173" y="241"/>
                  </a:lnTo>
                  <a:lnTo>
                    <a:pt x="181" y="245"/>
                  </a:lnTo>
                  <a:lnTo>
                    <a:pt x="191" y="247"/>
                  </a:lnTo>
                  <a:lnTo>
                    <a:pt x="199" y="248"/>
                  </a:lnTo>
                  <a:lnTo>
                    <a:pt x="209" y="247"/>
                  </a:lnTo>
                  <a:lnTo>
                    <a:pt x="218" y="245"/>
                  </a:lnTo>
                  <a:lnTo>
                    <a:pt x="227" y="241"/>
                  </a:lnTo>
                  <a:lnTo>
                    <a:pt x="235" y="234"/>
                  </a:lnTo>
                  <a:lnTo>
                    <a:pt x="235" y="234"/>
                  </a:lnTo>
                  <a:lnTo>
                    <a:pt x="235" y="234"/>
                  </a:lnTo>
                  <a:lnTo>
                    <a:pt x="240" y="226"/>
                  </a:lnTo>
                  <a:lnTo>
                    <a:pt x="244" y="218"/>
                  </a:lnTo>
                  <a:lnTo>
                    <a:pt x="248" y="209"/>
                  </a:lnTo>
                  <a:lnTo>
                    <a:pt x="249" y="200"/>
                  </a:lnTo>
                  <a:lnTo>
                    <a:pt x="248" y="190"/>
                  </a:lnTo>
                  <a:lnTo>
                    <a:pt x="244" y="181"/>
                  </a:lnTo>
                  <a:lnTo>
                    <a:pt x="240" y="173"/>
                  </a:lnTo>
                  <a:lnTo>
                    <a:pt x="235" y="165"/>
                  </a:lnTo>
                  <a:lnTo>
                    <a:pt x="83" y="15"/>
                  </a:lnTo>
                  <a:lnTo>
                    <a:pt x="83" y="15"/>
                  </a:lnTo>
                  <a:lnTo>
                    <a:pt x="76" y="8"/>
                  </a:lnTo>
                  <a:lnTo>
                    <a:pt x="68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2"/>
                  </a:lnTo>
                  <a:lnTo>
                    <a:pt x="31" y="4"/>
                  </a:lnTo>
                  <a:lnTo>
                    <a:pt x="22" y="8"/>
                  </a:lnTo>
                  <a:lnTo>
                    <a:pt x="14" y="15"/>
                  </a:ln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428">
              <a:extLst>
                <a:ext uri="{FF2B5EF4-FFF2-40B4-BE49-F238E27FC236}">
                  <a16:creationId xmlns:a16="http://schemas.microsoft.com/office/drawing/2014/main" id="{E80D2084-5720-42E7-BEC6-FA28486B9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1" y="3504"/>
              <a:ext cx="45" cy="129"/>
            </a:xfrm>
            <a:custGeom>
              <a:avLst/>
              <a:gdLst>
                <a:gd name="T0" fmla="*/ 113 w 227"/>
                <a:gd name="T1" fmla="*/ 0 h 643"/>
                <a:gd name="T2" fmla="*/ 91 w 227"/>
                <a:gd name="T3" fmla="*/ 1 h 643"/>
                <a:gd name="T4" fmla="*/ 70 w 227"/>
                <a:gd name="T5" fmla="*/ 8 h 643"/>
                <a:gd name="T6" fmla="*/ 51 w 227"/>
                <a:gd name="T7" fmla="*/ 18 h 643"/>
                <a:gd name="T8" fmla="*/ 33 w 227"/>
                <a:gd name="T9" fmla="*/ 31 h 643"/>
                <a:gd name="T10" fmla="*/ 19 w 227"/>
                <a:gd name="T11" fmla="*/ 46 h 643"/>
                <a:gd name="T12" fmla="*/ 9 w 227"/>
                <a:gd name="T13" fmla="*/ 65 h 643"/>
                <a:gd name="T14" fmla="*/ 3 w 227"/>
                <a:gd name="T15" fmla="*/ 84 h 643"/>
                <a:gd name="T16" fmla="*/ 0 w 227"/>
                <a:gd name="T17" fmla="*/ 105 h 643"/>
                <a:gd name="T18" fmla="*/ 0 w 227"/>
                <a:gd name="T19" fmla="*/ 536 h 643"/>
                <a:gd name="T20" fmla="*/ 3 w 227"/>
                <a:gd name="T21" fmla="*/ 558 h 643"/>
                <a:gd name="T22" fmla="*/ 9 w 227"/>
                <a:gd name="T23" fmla="*/ 578 h 643"/>
                <a:gd name="T24" fmla="*/ 20 w 227"/>
                <a:gd name="T25" fmla="*/ 596 h 643"/>
                <a:gd name="T26" fmla="*/ 33 w 227"/>
                <a:gd name="T27" fmla="*/ 612 h 643"/>
                <a:gd name="T28" fmla="*/ 51 w 227"/>
                <a:gd name="T29" fmla="*/ 624 h 643"/>
                <a:gd name="T30" fmla="*/ 70 w 227"/>
                <a:gd name="T31" fmla="*/ 634 h 643"/>
                <a:gd name="T32" fmla="*/ 91 w 227"/>
                <a:gd name="T33" fmla="*/ 641 h 643"/>
                <a:gd name="T34" fmla="*/ 113 w 227"/>
                <a:gd name="T35" fmla="*/ 643 h 643"/>
                <a:gd name="T36" fmla="*/ 113 w 227"/>
                <a:gd name="T37" fmla="*/ 643 h 643"/>
                <a:gd name="T38" fmla="*/ 136 w 227"/>
                <a:gd name="T39" fmla="*/ 641 h 643"/>
                <a:gd name="T40" fmla="*/ 158 w 227"/>
                <a:gd name="T41" fmla="*/ 634 h 643"/>
                <a:gd name="T42" fmla="*/ 177 w 227"/>
                <a:gd name="T43" fmla="*/ 624 h 643"/>
                <a:gd name="T44" fmla="*/ 194 w 227"/>
                <a:gd name="T45" fmla="*/ 612 h 643"/>
                <a:gd name="T46" fmla="*/ 208 w 227"/>
                <a:gd name="T47" fmla="*/ 596 h 643"/>
                <a:gd name="T48" fmla="*/ 219 w 227"/>
                <a:gd name="T49" fmla="*/ 578 h 643"/>
                <a:gd name="T50" fmla="*/ 225 w 227"/>
                <a:gd name="T51" fmla="*/ 558 h 643"/>
                <a:gd name="T52" fmla="*/ 227 w 227"/>
                <a:gd name="T53" fmla="*/ 536 h 643"/>
                <a:gd name="T54" fmla="*/ 227 w 227"/>
                <a:gd name="T55" fmla="*/ 105 h 643"/>
                <a:gd name="T56" fmla="*/ 225 w 227"/>
                <a:gd name="T57" fmla="*/ 84 h 643"/>
                <a:gd name="T58" fmla="*/ 219 w 227"/>
                <a:gd name="T59" fmla="*/ 65 h 643"/>
                <a:gd name="T60" fmla="*/ 208 w 227"/>
                <a:gd name="T61" fmla="*/ 46 h 643"/>
                <a:gd name="T62" fmla="*/ 194 w 227"/>
                <a:gd name="T63" fmla="*/ 31 h 643"/>
                <a:gd name="T64" fmla="*/ 177 w 227"/>
                <a:gd name="T65" fmla="*/ 18 h 643"/>
                <a:gd name="T66" fmla="*/ 158 w 227"/>
                <a:gd name="T67" fmla="*/ 8 h 643"/>
                <a:gd name="T68" fmla="*/ 136 w 227"/>
                <a:gd name="T69" fmla="*/ 1 h 643"/>
                <a:gd name="T70" fmla="*/ 113 w 227"/>
                <a:gd name="T71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643">
                  <a:moveTo>
                    <a:pt x="113" y="0"/>
                  </a:moveTo>
                  <a:lnTo>
                    <a:pt x="113" y="0"/>
                  </a:lnTo>
                  <a:lnTo>
                    <a:pt x="102" y="0"/>
                  </a:lnTo>
                  <a:lnTo>
                    <a:pt x="91" y="1"/>
                  </a:lnTo>
                  <a:lnTo>
                    <a:pt x="80" y="4"/>
                  </a:lnTo>
                  <a:lnTo>
                    <a:pt x="70" y="8"/>
                  </a:lnTo>
                  <a:lnTo>
                    <a:pt x="60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3" y="31"/>
                  </a:lnTo>
                  <a:lnTo>
                    <a:pt x="26" y="38"/>
                  </a:lnTo>
                  <a:lnTo>
                    <a:pt x="19" y="46"/>
                  </a:lnTo>
                  <a:lnTo>
                    <a:pt x="14" y="55"/>
                  </a:lnTo>
                  <a:lnTo>
                    <a:pt x="9" y="65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0" y="547"/>
                  </a:lnTo>
                  <a:lnTo>
                    <a:pt x="3" y="558"/>
                  </a:lnTo>
                  <a:lnTo>
                    <a:pt x="5" y="568"/>
                  </a:lnTo>
                  <a:lnTo>
                    <a:pt x="9" y="578"/>
                  </a:lnTo>
                  <a:lnTo>
                    <a:pt x="14" y="587"/>
                  </a:lnTo>
                  <a:lnTo>
                    <a:pt x="20" y="596"/>
                  </a:lnTo>
                  <a:lnTo>
                    <a:pt x="26" y="604"/>
                  </a:lnTo>
                  <a:lnTo>
                    <a:pt x="33" y="612"/>
                  </a:lnTo>
                  <a:lnTo>
                    <a:pt x="42" y="619"/>
                  </a:lnTo>
                  <a:lnTo>
                    <a:pt x="51" y="624"/>
                  </a:lnTo>
                  <a:lnTo>
                    <a:pt x="60" y="630"/>
                  </a:lnTo>
                  <a:lnTo>
                    <a:pt x="70" y="634"/>
                  </a:lnTo>
                  <a:lnTo>
                    <a:pt x="80" y="637"/>
                  </a:lnTo>
                  <a:lnTo>
                    <a:pt x="91" y="641"/>
                  </a:lnTo>
                  <a:lnTo>
                    <a:pt x="102" y="642"/>
                  </a:lnTo>
                  <a:lnTo>
                    <a:pt x="113" y="643"/>
                  </a:lnTo>
                  <a:lnTo>
                    <a:pt x="113" y="643"/>
                  </a:lnTo>
                  <a:lnTo>
                    <a:pt x="113" y="643"/>
                  </a:lnTo>
                  <a:lnTo>
                    <a:pt x="125" y="642"/>
                  </a:lnTo>
                  <a:lnTo>
                    <a:pt x="136" y="641"/>
                  </a:lnTo>
                  <a:lnTo>
                    <a:pt x="147" y="637"/>
                  </a:lnTo>
                  <a:lnTo>
                    <a:pt x="158" y="634"/>
                  </a:lnTo>
                  <a:lnTo>
                    <a:pt x="168" y="630"/>
                  </a:lnTo>
                  <a:lnTo>
                    <a:pt x="177" y="624"/>
                  </a:lnTo>
                  <a:lnTo>
                    <a:pt x="186" y="619"/>
                  </a:lnTo>
                  <a:lnTo>
                    <a:pt x="194" y="612"/>
                  </a:lnTo>
                  <a:lnTo>
                    <a:pt x="201" y="604"/>
                  </a:lnTo>
                  <a:lnTo>
                    <a:pt x="208" y="596"/>
                  </a:lnTo>
                  <a:lnTo>
                    <a:pt x="214" y="587"/>
                  </a:lnTo>
                  <a:lnTo>
                    <a:pt x="219" y="578"/>
                  </a:lnTo>
                  <a:lnTo>
                    <a:pt x="222" y="568"/>
                  </a:lnTo>
                  <a:lnTo>
                    <a:pt x="225" y="558"/>
                  </a:lnTo>
                  <a:lnTo>
                    <a:pt x="227" y="547"/>
                  </a:lnTo>
                  <a:lnTo>
                    <a:pt x="227" y="536"/>
                  </a:lnTo>
                  <a:lnTo>
                    <a:pt x="227" y="105"/>
                  </a:lnTo>
                  <a:lnTo>
                    <a:pt x="227" y="105"/>
                  </a:lnTo>
                  <a:lnTo>
                    <a:pt x="227" y="94"/>
                  </a:lnTo>
                  <a:lnTo>
                    <a:pt x="225" y="84"/>
                  </a:lnTo>
                  <a:lnTo>
                    <a:pt x="222" y="73"/>
                  </a:lnTo>
                  <a:lnTo>
                    <a:pt x="219" y="65"/>
                  </a:lnTo>
                  <a:lnTo>
                    <a:pt x="214" y="55"/>
                  </a:lnTo>
                  <a:lnTo>
                    <a:pt x="208" y="46"/>
                  </a:lnTo>
                  <a:lnTo>
                    <a:pt x="201" y="38"/>
                  </a:lnTo>
                  <a:lnTo>
                    <a:pt x="194" y="31"/>
                  </a:lnTo>
                  <a:lnTo>
                    <a:pt x="186" y="24"/>
                  </a:lnTo>
                  <a:lnTo>
                    <a:pt x="177" y="18"/>
                  </a:lnTo>
                  <a:lnTo>
                    <a:pt x="168" y="12"/>
                  </a:lnTo>
                  <a:lnTo>
                    <a:pt x="158" y="8"/>
                  </a:lnTo>
                  <a:lnTo>
                    <a:pt x="147" y="4"/>
                  </a:lnTo>
                  <a:lnTo>
                    <a:pt x="136" y="1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1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429">
              <a:extLst>
                <a:ext uri="{FF2B5EF4-FFF2-40B4-BE49-F238E27FC236}">
                  <a16:creationId xmlns:a16="http://schemas.microsoft.com/office/drawing/2014/main" id="{D89551C4-CB7B-4E14-A301-2612539C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1" y="3603"/>
              <a:ext cx="54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430">
              <a:extLst>
                <a:ext uri="{FF2B5EF4-FFF2-40B4-BE49-F238E27FC236}">
                  <a16:creationId xmlns:a16="http://schemas.microsoft.com/office/drawing/2014/main" id="{FBBCC079-D585-4029-90D0-A1FEF4E6F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" y="3443"/>
              <a:ext cx="47" cy="47"/>
            </a:xfrm>
            <a:custGeom>
              <a:avLst/>
              <a:gdLst>
                <a:gd name="T0" fmla="*/ 237 w 237"/>
                <a:gd name="T1" fmla="*/ 118 h 237"/>
                <a:gd name="T2" fmla="*/ 233 w 237"/>
                <a:gd name="T3" fmla="*/ 143 h 237"/>
                <a:gd name="T4" fmla="*/ 227 w 237"/>
                <a:gd name="T5" fmla="*/ 165 h 237"/>
                <a:gd name="T6" fmla="*/ 216 w 237"/>
                <a:gd name="T7" fmla="*/ 184 h 237"/>
                <a:gd name="T8" fmla="*/ 201 w 237"/>
                <a:gd name="T9" fmla="*/ 202 h 237"/>
                <a:gd name="T10" fmla="*/ 184 w 237"/>
                <a:gd name="T11" fmla="*/ 216 h 237"/>
                <a:gd name="T12" fmla="*/ 164 w 237"/>
                <a:gd name="T13" fmla="*/ 227 h 237"/>
                <a:gd name="T14" fmla="*/ 142 w 237"/>
                <a:gd name="T15" fmla="*/ 235 h 237"/>
                <a:gd name="T16" fmla="*/ 118 w 237"/>
                <a:gd name="T17" fmla="*/ 237 h 237"/>
                <a:gd name="T18" fmla="*/ 106 w 237"/>
                <a:gd name="T19" fmla="*/ 236 h 237"/>
                <a:gd name="T20" fmla="*/ 83 w 237"/>
                <a:gd name="T21" fmla="*/ 231 h 237"/>
                <a:gd name="T22" fmla="*/ 62 w 237"/>
                <a:gd name="T23" fmla="*/ 223 h 237"/>
                <a:gd name="T24" fmla="*/ 43 w 237"/>
                <a:gd name="T25" fmla="*/ 209 h 237"/>
                <a:gd name="T26" fmla="*/ 27 w 237"/>
                <a:gd name="T27" fmla="*/ 194 h 237"/>
                <a:gd name="T28" fmla="*/ 14 w 237"/>
                <a:gd name="T29" fmla="*/ 174 h 237"/>
                <a:gd name="T30" fmla="*/ 5 w 237"/>
                <a:gd name="T31" fmla="*/ 154 h 237"/>
                <a:gd name="T32" fmla="*/ 1 w 237"/>
                <a:gd name="T33" fmla="*/ 131 h 237"/>
                <a:gd name="T34" fmla="*/ 0 w 237"/>
                <a:gd name="T35" fmla="*/ 118 h 237"/>
                <a:gd name="T36" fmla="*/ 3 w 237"/>
                <a:gd name="T37" fmla="*/ 94 h 237"/>
                <a:gd name="T38" fmla="*/ 10 w 237"/>
                <a:gd name="T39" fmla="*/ 72 h 237"/>
                <a:gd name="T40" fmla="*/ 21 w 237"/>
                <a:gd name="T41" fmla="*/ 53 h 237"/>
                <a:gd name="T42" fmla="*/ 35 w 237"/>
                <a:gd name="T43" fmla="*/ 35 h 237"/>
                <a:gd name="T44" fmla="*/ 52 w 237"/>
                <a:gd name="T45" fmla="*/ 21 h 237"/>
                <a:gd name="T46" fmla="*/ 72 w 237"/>
                <a:gd name="T47" fmla="*/ 10 h 237"/>
                <a:gd name="T48" fmla="*/ 94 w 237"/>
                <a:gd name="T49" fmla="*/ 3 h 237"/>
                <a:gd name="T50" fmla="*/ 118 w 237"/>
                <a:gd name="T51" fmla="*/ 0 h 237"/>
                <a:gd name="T52" fmla="*/ 130 w 237"/>
                <a:gd name="T53" fmla="*/ 1 h 237"/>
                <a:gd name="T54" fmla="*/ 153 w 237"/>
                <a:gd name="T55" fmla="*/ 5 h 237"/>
                <a:gd name="T56" fmla="*/ 174 w 237"/>
                <a:gd name="T57" fmla="*/ 14 h 237"/>
                <a:gd name="T58" fmla="*/ 193 w 237"/>
                <a:gd name="T59" fmla="*/ 27 h 237"/>
                <a:gd name="T60" fmla="*/ 209 w 237"/>
                <a:gd name="T61" fmla="*/ 44 h 237"/>
                <a:gd name="T62" fmla="*/ 222 w 237"/>
                <a:gd name="T63" fmla="*/ 63 h 237"/>
                <a:gd name="T64" fmla="*/ 231 w 237"/>
                <a:gd name="T65" fmla="*/ 83 h 237"/>
                <a:gd name="T66" fmla="*/ 235 w 237"/>
                <a:gd name="T67" fmla="*/ 106 h 237"/>
                <a:gd name="T68" fmla="*/ 237 w 237"/>
                <a:gd name="T69" fmla="*/ 11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237">
                  <a:moveTo>
                    <a:pt x="237" y="118"/>
                  </a:moveTo>
                  <a:lnTo>
                    <a:pt x="237" y="118"/>
                  </a:lnTo>
                  <a:lnTo>
                    <a:pt x="235" y="131"/>
                  </a:lnTo>
                  <a:lnTo>
                    <a:pt x="233" y="143"/>
                  </a:lnTo>
                  <a:lnTo>
                    <a:pt x="231" y="154"/>
                  </a:lnTo>
                  <a:lnTo>
                    <a:pt x="227" y="165"/>
                  </a:lnTo>
                  <a:lnTo>
                    <a:pt x="222" y="174"/>
                  </a:lnTo>
                  <a:lnTo>
                    <a:pt x="216" y="184"/>
                  </a:lnTo>
                  <a:lnTo>
                    <a:pt x="209" y="194"/>
                  </a:lnTo>
                  <a:lnTo>
                    <a:pt x="201" y="202"/>
                  </a:lnTo>
                  <a:lnTo>
                    <a:pt x="193" y="209"/>
                  </a:lnTo>
                  <a:lnTo>
                    <a:pt x="184" y="216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3" y="231"/>
                  </a:lnTo>
                  <a:lnTo>
                    <a:pt x="142" y="235"/>
                  </a:lnTo>
                  <a:lnTo>
                    <a:pt x="130" y="236"/>
                  </a:lnTo>
                  <a:lnTo>
                    <a:pt x="118" y="237"/>
                  </a:lnTo>
                  <a:lnTo>
                    <a:pt x="118" y="237"/>
                  </a:lnTo>
                  <a:lnTo>
                    <a:pt x="106" y="236"/>
                  </a:lnTo>
                  <a:lnTo>
                    <a:pt x="94" y="235"/>
                  </a:lnTo>
                  <a:lnTo>
                    <a:pt x="83" y="231"/>
                  </a:lnTo>
                  <a:lnTo>
                    <a:pt x="72" y="227"/>
                  </a:lnTo>
                  <a:lnTo>
                    <a:pt x="62" y="223"/>
                  </a:lnTo>
                  <a:lnTo>
                    <a:pt x="52" y="216"/>
                  </a:lnTo>
                  <a:lnTo>
                    <a:pt x="43" y="209"/>
                  </a:lnTo>
                  <a:lnTo>
                    <a:pt x="35" y="202"/>
                  </a:lnTo>
                  <a:lnTo>
                    <a:pt x="27" y="194"/>
                  </a:lnTo>
                  <a:lnTo>
                    <a:pt x="21" y="184"/>
                  </a:lnTo>
                  <a:lnTo>
                    <a:pt x="14" y="174"/>
                  </a:lnTo>
                  <a:lnTo>
                    <a:pt x="10" y="165"/>
                  </a:lnTo>
                  <a:lnTo>
                    <a:pt x="5" y="154"/>
                  </a:lnTo>
                  <a:lnTo>
                    <a:pt x="3" y="143"/>
                  </a:lnTo>
                  <a:lnTo>
                    <a:pt x="1" y="131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1" y="106"/>
                  </a:lnTo>
                  <a:lnTo>
                    <a:pt x="3" y="94"/>
                  </a:lnTo>
                  <a:lnTo>
                    <a:pt x="5" y="83"/>
                  </a:lnTo>
                  <a:lnTo>
                    <a:pt x="10" y="72"/>
                  </a:lnTo>
                  <a:lnTo>
                    <a:pt x="14" y="63"/>
                  </a:lnTo>
                  <a:lnTo>
                    <a:pt x="21" y="53"/>
                  </a:lnTo>
                  <a:lnTo>
                    <a:pt x="27" y="44"/>
                  </a:lnTo>
                  <a:lnTo>
                    <a:pt x="35" y="35"/>
                  </a:lnTo>
                  <a:lnTo>
                    <a:pt x="43" y="27"/>
                  </a:lnTo>
                  <a:lnTo>
                    <a:pt x="52" y="21"/>
                  </a:lnTo>
                  <a:lnTo>
                    <a:pt x="62" y="14"/>
                  </a:lnTo>
                  <a:lnTo>
                    <a:pt x="72" y="10"/>
                  </a:lnTo>
                  <a:lnTo>
                    <a:pt x="83" y="5"/>
                  </a:lnTo>
                  <a:lnTo>
                    <a:pt x="94" y="3"/>
                  </a:lnTo>
                  <a:lnTo>
                    <a:pt x="106" y="1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1"/>
                  </a:lnTo>
                  <a:lnTo>
                    <a:pt x="142" y="3"/>
                  </a:lnTo>
                  <a:lnTo>
                    <a:pt x="153" y="5"/>
                  </a:lnTo>
                  <a:lnTo>
                    <a:pt x="164" y="10"/>
                  </a:lnTo>
                  <a:lnTo>
                    <a:pt x="174" y="14"/>
                  </a:lnTo>
                  <a:lnTo>
                    <a:pt x="184" y="21"/>
                  </a:lnTo>
                  <a:lnTo>
                    <a:pt x="193" y="27"/>
                  </a:lnTo>
                  <a:lnTo>
                    <a:pt x="201" y="35"/>
                  </a:lnTo>
                  <a:lnTo>
                    <a:pt x="209" y="44"/>
                  </a:lnTo>
                  <a:lnTo>
                    <a:pt x="216" y="53"/>
                  </a:lnTo>
                  <a:lnTo>
                    <a:pt x="222" y="63"/>
                  </a:lnTo>
                  <a:lnTo>
                    <a:pt x="227" y="72"/>
                  </a:lnTo>
                  <a:lnTo>
                    <a:pt x="231" y="83"/>
                  </a:lnTo>
                  <a:lnTo>
                    <a:pt x="233" y="94"/>
                  </a:lnTo>
                  <a:lnTo>
                    <a:pt x="235" y="106"/>
                  </a:lnTo>
                  <a:lnTo>
                    <a:pt x="237" y="118"/>
                  </a:lnTo>
                  <a:lnTo>
                    <a:pt x="23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431">
              <a:extLst>
                <a:ext uri="{FF2B5EF4-FFF2-40B4-BE49-F238E27FC236}">
                  <a16:creationId xmlns:a16="http://schemas.microsoft.com/office/drawing/2014/main" id="{45EF3AA6-66F4-4BE3-896A-231FDEE02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2" y="3499"/>
              <a:ext cx="44" cy="49"/>
            </a:xfrm>
            <a:custGeom>
              <a:avLst/>
              <a:gdLst>
                <a:gd name="T0" fmla="*/ 10 w 216"/>
                <a:gd name="T1" fmla="*/ 181 h 243"/>
                <a:gd name="T2" fmla="*/ 10 w 216"/>
                <a:gd name="T3" fmla="*/ 181 h 243"/>
                <a:gd name="T4" fmla="*/ 5 w 216"/>
                <a:gd name="T5" fmla="*/ 186 h 243"/>
                <a:gd name="T6" fmla="*/ 2 w 216"/>
                <a:gd name="T7" fmla="*/ 194 h 243"/>
                <a:gd name="T8" fmla="*/ 0 w 216"/>
                <a:gd name="T9" fmla="*/ 200 h 243"/>
                <a:gd name="T10" fmla="*/ 0 w 216"/>
                <a:gd name="T11" fmla="*/ 208 h 243"/>
                <a:gd name="T12" fmla="*/ 1 w 216"/>
                <a:gd name="T13" fmla="*/ 215 h 243"/>
                <a:gd name="T14" fmla="*/ 3 w 216"/>
                <a:gd name="T15" fmla="*/ 221 h 243"/>
                <a:gd name="T16" fmla="*/ 7 w 216"/>
                <a:gd name="T17" fmla="*/ 228 h 243"/>
                <a:gd name="T18" fmla="*/ 13 w 216"/>
                <a:gd name="T19" fmla="*/ 233 h 243"/>
                <a:gd name="T20" fmla="*/ 13 w 216"/>
                <a:gd name="T21" fmla="*/ 233 h 243"/>
                <a:gd name="T22" fmla="*/ 13 w 216"/>
                <a:gd name="T23" fmla="*/ 233 h 243"/>
                <a:gd name="T24" fmla="*/ 18 w 216"/>
                <a:gd name="T25" fmla="*/ 238 h 243"/>
                <a:gd name="T26" fmla="*/ 26 w 216"/>
                <a:gd name="T27" fmla="*/ 241 h 243"/>
                <a:gd name="T28" fmla="*/ 33 w 216"/>
                <a:gd name="T29" fmla="*/ 243 h 243"/>
                <a:gd name="T30" fmla="*/ 40 w 216"/>
                <a:gd name="T31" fmla="*/ 243 h 243"/>
                <a:gd name="T32" fmla="*/ 47 w 216"/>
                <a:gd name="T33" fmla="*/ 242 h 243"/>
                <a:gd name="T34" fmla="*/ 53 w 216"/>
                <a:gd name="T35" fmla="*/ 239 h 243"/>
                <a:gd name="T36" fmla="*/ 60 w 216"/>
                <a:gd name="T37" fmla="*/ 236 h 243"/>
                <a:gd name="T38" fmla="*/ 66 w 216"/>
                <a:gd name="T39" fmla="*/ 230 h 243"/>
                <a:gd name="T40" fmla="*/ 206 w 216"/>
                <a:gd name="T41" fmla="*/ 62 h 243"/>
                <a:gd name="T42" fmla="*/ 206 w 216"/>
                <a:gd name="T43" fmla="*/ 62 h 243"/>
                <a:gd name="T44" fmla="*/ 210 w 216"/>
                <a:gd name="T45" fmla="*/ 57 h 243"/>
                <a:gd name="T46" fmla="*/ 213 w 216"/>
                <a:gd name="T47" fmla="*/ 49 h 243"/>
                <a:gd name="T48" fmla="*/ 216 w 216"/>
                <a:gd name="T49" fmla="*/ 43 h 243"/>
                <a:gd name="T50" fmla="*/ 216 w 216"/>
                <a:gd name="T51" fmla="*/ 35 h 243"/>
                <a:gd name="T52" fmla="*/ 215 w 216"/>
                <a:gd name="T53" fmla="*/ 28 h 243"/>
                <a:gd name="T54" fmla="*/ 212 w 216"/>
                <a:gd name="T55" fmla="*/ 21 h 243"/>
                <a:gd name="T56" fmla="*/ 208 w 216"/>
                <a:gd name="T57" fmla="*/ 15 h 243"/>
                <a:gd name="T58" fmla="*/ 203 w 216"/>
                <a:gd name="T59" fmla="*/ 10 h 243"/>
                <a:gd name="T60" fmla="*/ 203 w 216"/>
                <a:gd name="T61" fmla="*/ 10 h 243"/>
                <a:gd name="T62" fmla="*/ 203 w 216"/>
                <a:gd name="T63" fmla="*/ 10 h 243"/>
                <a:gd name="T64" fmla="*/ 197 w 216"/>
                <a:gd name="T65" fmla="*/ 5 h 243"/>
                <a:gd name="T66" fmla="*/ 189 w 216"/>
                <a:gd name="T67" fmla="*/ 2 h 243"/>
                <a:gd name="T68" fmla="*/ 183 w 216"/>
                <a:gd name="T69" fmla="*/ 0 h 243"/>
                <a:gd name="T70" fmla="*/ 175 w 216"/>
                <a:gd name="T71" fmla="*/ 0 h 243"/>
                <a:gd name="T72" fmla="*/ 169 w 216"/>
                <a:gd name="T73" fmla="*/ 1 h 243"/>
                <a:gd name="T74" fmla="*/ 162 w 216"/>
                <a:gd name="T75" fmla="*/ 3 h 243"/>
                <a:gd name="T76" fmla="*/ 155 w 216"/>
                <a:gd name="T77" fmla="*/ 7 h 243"/>
                <a:gd name="T78" fmla="*/ 150 w 216"/>
                <a:gd name="T79" fmla="*/ 13 h 243"/>
                <a:gd name="T80" fmla="*/ 10 w 216"/>
                <a:gd name="T81" fmla="*/ 18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243">
                  <a:moveTo>
                    <a:pt x="10" y="181"/>
                  </a:moveTo>
                  <a:lnTo>
                    <a:pt x="10" y="181"/>
                  </a:lnTo>
                  <a:lnTo>
                    <a:pt x="5" y="186"/>
                  </a:lnTo>
                  <a:lnTo>
                    <a:pt x="2" y="194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1" y="215"/>
                  </a:lnTo>
                  <a:lnTo>
                    <a:pt x="3" y="221"/>
                  </a:lnTo>
                  <a:lnTo>
                    <a:pt x="7" y="228"/>
                  </a:lnTo>
                  <a:lnTo>
                    <a:pt x="13" y="233"/>
                  </a:lnTo>
                  <a:lnTo>
                    <a:pt x="13" y="233"/>
                  </a:lnTo>
                  <a:lnTo>
                    <a:pt x="13" y="233"/>
                  </a:lnTo>
                  <a:lnTo>
                    <a:pt x="18" y="238"/>
                  </a:lnTo>
                  <a:lnTo>
                    <a:pt x="26" y="241"/>
                  </a:lnTo>
                  <a:lnTo>
                    <a:pt x="33" y="243"/>
                  </a:lnTo>
                  <a:lnTo>
                    <a:pt x="40" y="243"/>
                  </a:lnTo>
                  <a:lnTo>
                    <a:pt x="47" y="242"/>
                  </a:lnTo>
                  <a:lnTo>
                    <a:pt x="53" y="239"/>
                  </a:lnTo>
                  <a:lnTo>
                    <a:pt x="60" y="236"/>
                  </a:lnTo>
                  <a:lnTo>
                    <a:pt x="66" y="230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210" y="57"/>
                  </a:lnTo>
                  <a:lnTo>
                    <a:pt x="213" y="49"/>
                  </a:lnTo>
                  <a:lnTo>
                    <a:pt x="216" y="43"/>
                  </a:lnTo>
                  <a:lnTo>
                    <a:pt x="216" y="35"/>
                  </a:lnTo>
                  <a:lnTo>
                    <a:pt x="215" y="28"/>
                  </a:lnTo>
                  <a:lnTo>
                    <a:pt x="212" y="21"/>
                  </a:lnTo>
                  <a:lnTo>
                    <a:pt x="208" y="15"/>
                  </a:lnTo>
                  <a:lnTo>
                    <a:pt x="203" y="10"/>
                  </a:lnTo>
                  <a:lnTo>
                    <a:pt x="203" y="10"/>
                  </a:lnTo>
                  <a:lnTo>
                    <a:pt x="203" y="10"/>
                  </a:lnTo>
                  <a:lnTo>
                    <a:pt x="197" y="5"/>
                  </a:lnTo>
                  <a:lnTo>
                    <a:pt x="189" y="2"/>
                  </a:lnTo>
                  <a:lnTo>
                    <a:pt x="183" y="0"/>
                  </a:lnTo>
                  <a:lnTo>
                    <a:pt x="175" y="0"/>
                  </a:lnTo>
                  <a:lnTo>
                    <a:pt x="169" y="1"/>
                  </a:lnTo>
                  <a:lnTo>
                    <a:pt x="162" y="3"/>
                  </a:lnTo>
                  <a:lnTo>
                    <a:pt x="155" y="7"/>
                  </a:lnTo>
                  <a:lnTo>
                    <a:pt x="150" y="13"/>
                  </a:lnTo>
                  <a:lnTo>
                    <a:pt x="1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432">
              <a:extLst>
                <a:ext uri="{FF2B5EF4-FFF2-40B4-BE49-F238E27FC236}">
                  <a16:creationId xmlns:a16="http://schemas.microsoft.com/office/drawing/2014/main" id="{9216F0E7-4135-4F64-A12D-3C7008D2A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4" y="3499"/>
              <a:ext cx="43" cy="49"/>
            </a:xfrm>
            <a:custGeom>
              <a:avLst/>
              <a:gdLst>
                <a:gd name="T0" fmla="*/ 207 w 216"/>
                <a:gd name="T1" fmla="*/ 181 h 243"/>
                <a:gd name="T2" fmla="*/ 207 w 216"/>
                <a:gd name="T3" fmla="*/ 181 h 243"/>
                <a:gd name="T4" fmla="*/ 211 w 216"/>
                <a:gd name="T5" fmla="*/ 186 h 243"/>
                <a:gd name="T6" fmla="*/ 214 w 216"/>
                <a:gd name="T7" fmla="*/ 194 h 243"/>
                <a:gd name="T8" fmla="*/ 216 w 216"/>
                <a:gd name="T9" fmla="*/ 200 h 243"/>
                <a:gd name="T10" fmla="*/ 216 w 216"/>
                <a:gd name="T11" fmla="*/ 208 h 243"/>
                <a:gd name="T12" fmla="*/ 215 w 216"/>
                <a:gd name="T13" fmla="*/ 215 h 243"/>
                <a:gd name="T14" fmla="*/ 213 w 216"/>
                <a:gd name="T15" fmla="*/ 221 h 243"/>
                <a:gd name="T16" fmla="*/ 209 w 216"/>
                <a:gd name="T17" fmla="*/ 228 h 243"/>
                <a:gd name="T18" fmla="*/ 203 w 216"/>
                <a:gd name="T19" fmla="*/ 233 h 243"/>
                <a:gd name="T20" fmla="*/ 203 w 216"/>
                <a:gd name="T21" fmla="*/ 233 h 243"/>
                <a:gd name="T22" fmla="*/ 203 w 216"/>
                <a:gd name="T23" fmla="*/ 233 h 243"/>
                <a:gd name="T24" fmla="*/ 198 w 216"/>
                <a:gd name="T25" fmla="*/ 238 h 243"/>
                <a:gd name="T26" fmla="*/ 190 w 216"/>
                <a:gd name="T27" fmla="*/ 241 h 243"/>
                <a:gd name="T28" fmla="*/ 184 w 216"/>
                <a:gd name="T29" fmla="*/ 243 h 243"/>
                <a:gd name="T30" fmla="*/ 176 w 216"/>
                <a:gd name="T31" fmla="*/ 243 h 243"/>
                <a:gd name="T32" fmla="*/ 169 w 216"/>
                <a:gd name="T33" fmla="*/ 242 h 243"/>
                <a:gd name="T34" fmla="*/ 163 w 216"/>
                <a:gd name="T35" fmla="*/ 239 h 243"/>
                <a:gd name="T36" fmla="*/ 156 w 216"/>
                <a:gd name="T37" fmla="*/ 236 h 243"/>
                <a:gd name="T38" fmla="*/ 151 w 216"/>
                <a:gd name="T39" fmla="*/ 230 h 243"/>
                <a:gd name="T40" fmla="*/ 10 w 216"/>
                <a:gd name="T41" fmla="*/ 62 h 243"/>
                <a:gd name="T42" fmla="*/ 10 w 216"/>
                <a:gd name="T43" fmla="*/ 62 h 243"/>
                <a:gd name="T44" fmla="*/ 6 w 216"/>
                <a:gd name="T45" fmla="*/ 57 h 243"/>
                <a:gd name="T46" fmla="*/ 3 w 216"/>
                <a:gd name="T47" fmla="*/ 49 h 243"/>
                <a:gd name="T48" fmla="*/ 0 w 216"/>
                <a:gd name="T49" fmla="*/ 43 h 243"/>
                <a:gd name="T50" fmla="*/ 0 w 216"/>
                <a:gd name="T51" fmla="*/ 35 h 243"/>
                <a:gd name="T52" fmla="*/ 2 w 216"/>
                <a:gd name="T53" fmla="*/ 28 h 243"/>
                <a:gd name="T54" fmla="*/ 4 w 216"/>
                <a:gd name="T55" fmla="*/ 21 h 243"/>
                <a:gd name="T56" fmla="*/ 8 w 216"/>
                <a:gd name="T57" fmla="*/ 15 h 243"/>
                <a:gd name="T58" fmla="*/ 14 w 216"/>
                <a:gd name="T59" fmla="*/ 10 h 243"/>
                <a:gd name="T60" fmla="*/ 14 w 216"/>
                <a:gd name="T61" fmla="*/ 10 h 243"/>
                <a:gd name="T62" fmla="*/ 14 w 216"/>
                <a:gd name="T63" fmla="*/ 10 h 243"/>
                <a:gd name="T64" fmla="*/ 19 w 216"/>
                <a:gd name="T65" fmla="*/ 5 h 243"/>
                <a:gd name="T66" fmla="*/ 27 w 216"/>
                <a:gd name="T67" fmla="*/ 2 h 243"/>
                <a:gd name="T68" fmla="*/ 33 w 216"/>
                <a:gd name="T69" fmla="*/ 0 h 243"/>
                <a:gd name="T70" fmla="*/ 41 w 216"/>
                <a:gd name="T71" fmla="*/ 0 h 243"/>
                <a:gd name="T72" fmla="*/ 48 w 216"/>
                <a:gd name="T73" fmla="*/ 1 h 243"/>
                <a:gd name="T74" fmla="*/ 54 w 216"/>
                <a:gd name="T75" fmla="*/ 3 h 243"/>
                <a:gd name="T76" fmla="*/ 61 w 216"/>
                <a:gd name="T77" fmla="*/ 7 h 243"/>
                <a:gd name="T78" fmla="*/ 66 w 216"/>
                <a:gd name="T79" fmla="*/ 13 h 243"/>
                <a:gd name="T80" fmla="*/ 207 w 216"/>
                <a:gd name="T81" fmla="*/ 18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243">
                  <a:moveTo>
                    <a:pt x="207" y="181"/>
                  </a:moveTo>
                  <a:lnTo>
                    <a:pt x="207" y="181"/>
                  </a:lnTo>
                  <a:lnTo>
                    <a:pt x="211" y="186"/>
                  </a:lnTo>
                  <a:lnTo>
                    <a:pt x="214" y="194"/>
                  </a:lnTo>
                  <a:lnTo>
                    <a:pt x="216" y="200"/>
                  </a:lnTo>
                  <a:lnTo>
                    <a:pt x="216" y="208"/>
                  </a:lnTo>
                  <a:lnTo>
                    <a:pt x="215" y="215"/>
                  </a:lnTo>
                  <a:lnTo>
                    <a:pt x="213" y="221"/>
                  </a:lnTo>
                  <a:lnTo>
                    <a:pt x="209" y="228"/>
                  </a:lnTo>
                  <a:lnTo>
                    <a:pt x="203" y="233"/>
                  </a:lnTo>
                  <a:lnTo>
                    <a:pt x="203" y="233"/>
                  </a:lnTo>
                  <a:lnTo>
                    <a:pt x="203" y="233"/>
                  </a:lnTo>
                  <a:lnTo>
                    <a:pt x="198" y="238"/>
                  </a:lnTo>
                  <a:lnTo>
                    <a:pt x="190" y="241"/>
                  </a:lnTo>
                  <a:lnTo>
                    <a:pt x="184" y="243"/>
                  </a:lnTo>
                  <a:lnTo>
                    <a:pt x="176" y="243"/>
                  </a:lnTo>
                  <a:lnTo>
                    <a:pt x="169" y="242"/>
                  </a:lnTo>
                  <a:lnTo>
                    <a:pt x="163" y="239"/>
                  </a:lnTo>
                  <a:lnTo>
                    <a:pt x="156" y="236"/>
                  </a:lnTo>
                  <a:lnTo>
                    <a:pt x="151" y="23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6" y="57"/>
                  </a:lnTo>
                  <a:lnTo>
                    <a:pt x="3" y="49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2" y="28"/>
                  </a:lnTo>
                  <a:lnTo>
                    <a:pt x="4" y="21"/>
                  </a:lnTo>
                  <a:lnTo>
                    <a:pt x="8" y="15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8" y="1"/>
                  </a:lnTo>
                  <a:lnTo>
                    <a:pt x="54" y="3"/>
                  </a:lnTo>
                  <a:lnTo>
                    <a:pt x="61" y="7"/>
                  </a:lnTo>
                  <a:lnTo>
                    <a:pt x="66" y="13"/>
                  </a:ln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433">
              <a:extLst>
                <a:ext uri="{FF2B5EF4-FFF2-40B4-BE49-F238E27FC236}">
                  <a16:creationId xmlns:a16="http://schemas.microsoft.com/office/drawing/2014/main" id="{4396CD59-9032-4D32-A138-FB21F53A4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0" y="3499"/>
              <a:ext cx="43" cy="49"/>
            </a:xfrm>
            <a:custGeom>
              <a:avLst/>
              <a:gdLst>
                <a:gd name="T0" fmla="*/ 206 w 216"/>
                <a:gd name="T1" fmla="*/ 181 h 243"/>
                <a:gd name="T2" fmla="*/ 206 w 216"/>
                <a:gd name="T3" fmla="*/ 181 h 243"/>
                <a:gd name="T4" fmla="*/ 210 w 216"/>
                <a:gd name="T5" fmla="*/ 186 h 243"/>
                <a:gd name="T6" fmla="*/ 213 w 216"/>
                <a:gd name="T7" fmla="*/ 194 h 243"/>
                <a:gd name="T8" fmla="*/ 216 w 216"/>
                <a:gd name="T9" fmla="*/ 200 h 243"/>
                <a:gd name="T10" fmla="*/ 216 w 216"/>
                <a:gd name="T11" fmla="*/ 208 h 243"/>
                <a:gd name="T12" fmla="*/ 214 w 216"/>
                <a:gd name="T13" fmla="*/ 215 h 243"/>
                <a:gd name="T14" fmla="*/ 212 w 216"/>
                <a:gd name="T15" fmla="*/ 221 h 243"/>
                <a:gd name="T16" fmla="*/ 208 w 216"/>
                <a:gd name="T17" fmla="*/ 228 h 243"/>
                <a:gd name="T18" fmla="*/ 202 w 216"/>
                <a:gd name="T19" fmla="*/ 233 h 243"/>
                <a:gd name="T20" fmla="*/ 202 w 216"/>
                <a:gd name="T21" fmla="*/ 233 h 243"/>
                <a:gd name="T22" fmla="*/ 202 w 216"/>
                <a:gd name="T23" fmla="*/ 233 h 243"/>
                <a:gd name="T24" fmla="*/ 197 w 216"/>
                <a:gd name="T25" fmla="*/ 238 h 243"/>
                <a:gd name="T26" fmla="*/ 189 w 216"/>
                <a:gd name="T27" fmla="*/ 241 h 243"/>
                <a:gd name="T28" fmla="*/ 183 w 216"/>
                <a:gd name="T29" fmla="*/ 243 h 243"/>
                <a:gd name="T30" fmla="*/ 175 w 216"/>
                <a:gd name="T31" fmla="*/ 243 h 243"/>
                <a:gd name="T32" fmla="*/ 168 w 216"/>
                <a:gd name="T33" fmla="*/ 242 h 243"/>
                <a:gd name="T34" fmla="*/ 162 w 216"/>
                <a:gd name="T35" fmla="*/ 239 h 243"/>
                <a:gd name="T36" fmla="*/ 155 w 216"/>
                <a:gd name="T37" fmla="*/ 236 h 243"/>
                <a:gd name="T38" fmla="*/ 150 w 216"/>
                <a:gd name="T39" fmla="*/ 230 h 243"/>
                <a:gd name="T40" fmla="*/ 9 w 216"/>
                <a:gd name="T41" fmla="*/ 62 h 243"/>
                <a:gd name="T42" fmla="*/ 9 w 216"/>
                <a:gd name="T43" fmla="*/ 62 h 243"/>
                <a:gd name="T44" fmla="*/ 5 w 216"/>
                <a:gd name="T45" fmla="*/ 57 h 243"/>
                <a:gd name="T46" fmla="*/ 2 w 216"/>
                <a:gd name="T47" fmla="*/ 49 h 243"/>
                <a:gd name="T48" fmla="*/ 0 w 216"/>
                <a:gd name="T49" fmla="*/ 43 h 243"/>
                <a:gd name="T50" fmla="*/ 0 w 216"/>
                <a:gd name="T51" fmla="*/ 35 h 243"/>
                <a:gd name="T52" fmla="*/ 1 w 216"/>
                <a:gd name="T53" fmla="*/ 28 h 243"/>
                <a:gd name="T54" fmla="*/ 3 w 216"/>
                <a:gd name="T55" fmla="*/ 21 h 243"/>
                <a:gd name="T56" fmla="*/ 7 w 216"/>
                <a:gd name="T57" fmla="*/ 15 h 243"/>
                <a:gd name="T58" fmla="*/ 13 w 216"/>
                <a:gd name="T59" fmla="*/ 10 h 243"/>
                <a:gd name="T60" fmla="*/ 13 w 216"/>
                <a:gd name="T61" fmla="*/ 10 h 243"/>
                <a:gd name="T62" fmla="*/ 13 w 216"/>
                <a:gd name="T63" fmla="*/ 10 h 243"/>
                <a:gd name="T64" fmla="*/ 18 w 216"/>
                <a:gd name="T65" fmla="*/ 5 h 243"/>
                <a:gd name="T66" fmla="*/ 26 w 216"/>
                <a:gd name="T67" fmla="*/ 2 h 243"/>
                <a:gd name="T68" fmla="*/ 32 w 216"/>
                <a:gd name="T69" fmla="*/ 0 h 243"/>
                <a:gd name="T70" fmla="*/ 40 w 216"/>
                <a:gd name="T71" fmla="*/ 0 h 243"/>
                <a:gd name="T72" fmla="*/ 47 w 216"/>
                <a:gd name="T73" fmla="*/ 1 h 243"/>
                <a:gd name="T74" fmla="*/ 53 w 216"/>
                <a:gd name="T75" fmla="*/ 3 h 243"/>
                <a:gd name="T76" fmla="*/ 60 w 216"/>
                <a:gd name="T77" fmla="*/ 7 h 243"/>
                <a:gd name="T78" fmla="*/ 65 w 216"/>
                <a:gd name="T79" fmla="*/ 13 h 243"/>
                <a:gd name="T80" fmla="*/ 206 w 216"/>
                <a:gd name="T81" fmla="*/ 18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243">
                  <a:moveTo>
                    <a:pt x="206" y="181"/>
                  </a:moveTo>
                  <a:lnTo>
                    <a:pt x="206" y="181"/>
                  </a:lnTo>
                  <a:lnTo>
                    <a:pt x="210" y="186"/>
                  </a:lnTo>
                  <a:lnTo>
                    <a:pt x="213" y="194"/>
                  </a:lnTo>
                  <a:lnTo>
                    <a:pt x="216" y="200"/>
                  </a:lnTo>
                  <a:lnTo>
                    <a:pt x="216" y="208"/>
                  </a:lnTo>
                  <a:lnTo>
                    <a:pt x="214" y="215"/>
                  </a:lnTo>
                  <a:lnTo>
                    <a:pt x="212" y="221"/>
                  </a:lnTo>
                  <a:lnTo>
                    <a:pt x="208" y="228"/>
                  </a:lnTo>
                  <a:lnTo>
                    <a:pt x="202" y="233"/>
                  </a:lnTo>
                  <a:lnTo>
                    <a:pt x="202" y="233"/>
                  </a:lnTo>
                  <a:lnTo>
                    <a:pt x="202" y="233"/>
                  </a:lnTo>
                  <a:lnTo>
                    <a:pt x="197" y="238"/>
                  </a:lnTo>
                  <a:lnTo>
                    <a:pt x="189" y="241"/>
                  </a:lnTo>
                  <a:lnTo>
                    <a:pt x="183" y="243"/>
                  </a:lnTo>
                  <a:lnTo>
                    <a:pt x="175" y="243"/>
                  </a:lnTo>
                  <a:lnTo>
                    <a:pt x="168" y="242"/>
                  </a:lnTo>
                  <a:lnTo>
                    <a:pt x="162" y="239"/>
                  </a:lnTo>
                  <a:lnTo>
                    <a:pt x="155" y="236"/>
                  </a:lnTo>
                  <a:lnTo>
                    <a:pt x="150" y="230"/>
                  </a:lnTo>
                  <a:lnTo>
                    <a:pt x="9" y="62"/>
                  </a:lnTo>
                  <a:lnTo>
                    <a:pt x="9" y="62"/>
                  </a:lnTo>
                  <a:lnTo>
                    <a:pt x="5" y="57"/>
                  </a:lnTo>
                  <a:lnTo>
                    <a:pt x="2" y="49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3" y="21"/>
                  </a:lnTo>
                  <a:lnTo>
                    <a:pt x="7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8" y="5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3" y="3"/>
                  </a:lnTo>
                  <a:lnTo>
                    <a:pt x="60" y="7"/>
                  </a:lnTo>
                  <a:lnTo>
                    <a:pt x="65" y="13"/>
                  </a:lnTo>
                  <a:lnTo>
                    <a:pt x="206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34">
              <a:extLst>
                <a:ext uri="{FF2B5EF4-FFF2-40B4-BE49-F238E27FC236}">
                  <a16:creationId xmlns:a16="http://schemas.microsoft.com/office/drawing/2014/main" id="{08527F1D-2D6E-4E8A-A77A-4C676048C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" y="3499"/>
              <a:ext cx="43" cy="49"/>
            </a:xfrm>
            <a:custGeom>
              <a:avLst/>
              <a:gdLst>
                <a:gd name="T0" fmla="*/ 10 w 216"/>
                <a:gd name="T1" fmla="*/ 181 h 243"/>
                <a:gd name="T2" fmla="*/ 10 w 216"/>
                <a:gd name="T3" fmla="*/ 181 h 243"/>
                <a:gd name="T4" fmla="*/ 5 w 216"/>
                <a:gd name="T5" fmla="*/ 186 h 243"/>
                <a:gd name="T6" fmla="*/ 2 w 216"/>
                <a:gd name="T7" fmla="*/ 194 h 243"/>
                <a:gd name="T8" fmla="*/ 0 w 216"/>
                <a:gd name="T9" fmla="*/ 200 h 243"/>
                <a:gd name="T10" fmla="*/ 0 w 216"/>
                <a:gd name="T11" fmla="*/ 208 h 243"/>
                <a:gd name="T12" fmla="*/ 1 w 216"/>
                <a:gd name="T13" fmla="*/ 215 h 243"/>
                <a:gd name="T14" fmla="*/ 3 w 216"/>
                <a:gd name="T15" fmla="*/ 221 h 243"/>
                <a:gd name="T16" fmla="*/ 8 w 216"/>
                <a:gd name="T17" fmla="*/ 228 h 243"/>
                <a:gd name="T18" fmla="*/ 13 w 216"/>
                <a:gd name="T19" fmla="*/ 233 h 243"/>
                <a:gd name="T20" fmla="*/ 13 w 216"/>
                <a:gd name="T21" fmla="*/ 233 h 243"/>
                <a:gd name="T22" fmla="*/ 13 w 216"/>
                <a:gd name="T23" fmla="*/ 233 h 243"/>
                <a:gd name="T24" fmla="*/ 19 w 216"/>
                <a:gd name="T25" fmla="*/ 238 h 243"/>
                <a:gd name="T26" fmla="*/ 26 w 216"/>
                <a:gd name="T27" fmla="*/ 241 h 243"/>
                <a:gd name="T28" fmla="*/ 33 w 216"/>
                <a:gd name="T29" fmla="*/ 243 h 243"/>
                <a:gd name="T30" fmla="*/ 40 w 216"/>
                <a:gd name="T31" fmla="*/ 243 h 243"/>
                <a:gd name="T32" fmla="*/ 47 w 216"/>
                <a:gd name="T33" fmla="*/ 242 h 243"/>
                <a:gd name="T34" fmla="*/ 54 w 216"/>
                <a:gd name="T35" fmla="*/ 239 h 243"/>
                <a:gd name="T36" fmla="*/ 60 w 216"/>
                <a:gd name="T37" fmla="*/ 236 h 243"/>
                <a:gd name="T38" fmla="*/ 66 w 216"/>
                <a:gd name="T39" fmla="*/ 230 h 243"/>
                <a:gd name="T40" fmla="*/ 206 w 216"/>
                <a:gd name="T41" fmla="*/ 62 h 243"/>
                <a:gd name="T42" fmla="*/ 206 w 216"/>
                <a:gd name="T43" fmla="*/ 62 h 243"/>
                <a:gd name="T44" fmla="*/ 210 w 216"/>
                <a:gd name="T45" fmla="*/ 57 h 243"/>
                <a:gd name="T46" fmla="*/ 214 w 216"/>
                <a:gd name="T47" fmla="*/ 49 h 243"/>
                <a:gd name="T48" fmla="*/ 216 w 216"/>
                <a:gd name="T49" fmla="*/ 43 h 243"/>
                <a:gd name="T50" fmla="*/ 216 w 216"/>
                <a:gd name="T51" fmla="*/ 35 h 243"/>
                <a:gd name="T52" fmla="*/ 215 w 216"/>
                <a:gd name="T53" fmla="*/ 28 h 243"/>
                <a:gd name="T54" fmla="*/ 213 w 216"/>
                <a:gd name="T55" fmla="*/ 21 h 243"/>
                <a:gd name="T56" fmla="*/ 208 w 216"/>
                <a:gd name="T57" fmla="*/ 15 h 243"/>
                <a:gd name="T58" fmla="*/ 203 w 216"/>
                <a:gd name="T59" fmla="*/ 10 h 243"/>
                <a:gd name="T60" fmla="*/ 203 w 216"/>
                <a:gd name="T61" fmla="*/ 10 h 243"/>
                <a:gd name="T62" fmla="*/ 203 w 216"/>
                <a:gd name="T63" fmla="*/ 10 h 243"/>
                <a:gd name="T64" fmla="*/ 197 w 216"/>
                <a:gd name="T65" fmla="*/ 5 h 243"/>
                <a:gd name="T66" fmla="*/ 189 w 216"/>
                <a:gd name="T67" fmla="*/ 2 h 243"/>
                <a:gd name="T68" fmla="*/ 183 w 216"/>
                <a:gd name="T69" fmla="*/ 0 h 243"/>
                <a:gd name="T70" fmla="*/ 175 w 216"/>
                <a:gd name="T71" fmla="*/ 0 h 243"/>
                <a:gd name="T72" fmla="*/ 169 w 216"/>
                <a:gd name="T73" fmla="*/ 1 h 243"/>
                <a:gd name="T74" fmla="*/ 162 w 216"/>
                <a:gd name="T75" fmla="*/ 3 h 243"/>
                <a:gd name="T76" fmla="*/ 156 w 216"/>
                <a:gd name="T77" fmla="*/ 7 h 243"/>
                <a:gd name="T78" fmla="*/ 150 w 216"/>
                <a:gd name="T79" fmla="*/ 13 h 243"/>
                <a:gd name="T80" fmla="*/ 10 w 216"/>
                <a:gd name="T81" fmla="*/ 18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243">
                  <a:moveTo>
                    <a:pt x="10" y="181"/>
                  </a:moveTo>
                  <a:lnTo>
                    <a:pt x="10" y="181"/>
                  </a:lnTo>
                  <a:lnTo>
                    <a:pt x="5" y="186"/>
                  </a:lnTo>
                  <a:lnTo>
                    <a:pt x="2" y="194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1" y="215"/>
                  </a:lnTo>
                  <a:lnTo>
                    <a:pt x="3" y="221"/>
                  </a:lnTo>
                  <a:lnTo>
                    <a:pt x="8" y="228"/>
                  </a:lnTo>
                  <a:lnTo>
                    <a:pt x="13" y="233"/>
                  </a:lnTo>
                  <a:lnTo>
                    <a:pt x="13" y="233"/>
                  </a:lnTo>
                  <a:lnTo>
                    <a:pt x="13" y="233"/>
                  </a:lnTo>
                  <a:lnTo>
                    <a:pt x="19" y="238"/>
                  </a:lnTo>
                  <a:lnTo>
                    <a:pt x="26" y="241"/>
                  </a:lnTo>
                  <a:lnTo>
                    <a:pt x="33" y="243"/>
                  </a:lnTo>
                  <a:lnTo>
                    <a:pt x="40" y="243"/>
                  </a:lnTo>
                  <a:lnTo>
                    <a:pt x="47" y="242"/>
                  </a:lnTo>
                  <a:lnTo>
                    <a:pt x="54" y="239"/>
                  </a:lnTo>
                  <a:lnTo>
                    <a:pt x="60" y="236"/>
                  </a:lnTo>
                  <a:lnTo>
                    <a:pt x="66" y="230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210" y="57"/>
                  </a:lnTo>
                  <a:lnTo>
                    <a:pt x="214" y="49"/>
                  </a:lnTo>
                  <a:lnTo>
                    <a:pt x="216" y="43"/>
                  </a:lnTo>
                  <a:lnTo>
                    <a:pt x="216" y="35"/>
                  </a:lnTo>
                  <a:lnTo>
                    <a:pt x="215" y="28"/>
                  </a:lnTo>
                  <a:lnTo>
                    <a:pt x="213" y="21"/>
                  </a:lnTo>
                  <a:lnTo>
                    <a:pt x="208" y="15"/>
                  </a:lnTo>
                  <a:lnTo>
                    <a:pt x="203" y="10"/>
                  </a:lnTo>
                  <a:lnTo>
                    <a:pt x="203" y="10"/>
                  </a:lnTo>
                  <a:lnTo>
                    <a:pt x="203" y="10"/>
                  </a:lnTo>
                  <a:lnTo>
                    <a:pt x="197" y="5"/>
                  </a:lnTo>
                  <a:lnTo>
                    <a:pt x="189" y="2"/>
                  </a:lnTo>
                  <a:lnTo>
                    <a:pt x="183" y="0"/>
                  </a:lnTo>
                  <a:lnTo>
                    <a:pt x="175" y="0"/>
                  </a:lnTo>
                  <a:lnTo>
                    <a:pt x="169" y="1"/>
                  </a:lnTo>
                  <a:lnTo>
                    <a:pt x="162" y="3"/>
                  </a:lnTo>
                  <a:lnTo>
                    <a:pt x="156" y="7"/>
                  </a:lnTo>
                  <a:lnTo>
                    <a:pt x="150" y="13"/>
                  </a:lnTo>
                  <a:lnTo>
                    <a:pt x="1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35">
              <a:extLst>
                <a:ext uri="{FF2B5EF4-FFF2-40B4-BE49-F238E27FC236}">
                  <a16:creationId xmlns:a16="http://schemas.microsoft.com/office/drawing/2014/main" id="{CC78CBFE-83A8-4217-8CA6-D8D48D354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3" y="3575"/>
              <a:ext cx="202" cy="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36">
              <a:extLst>
                <a:ext uri="{FF2B5EF4-FFF2-40B4-BE49-F238E27FC236}">
                  <a16:creationId xmlns:a16="http://schemas.microsoft.com/office/drawing/2014/main" id="{9DCA47B2-2352-4E79-AE61-B27B2847E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0" y="3499"/>
              <a:ext cx="66" cy="66"/>
            </a:xfrm>
            <a:custGeom>
              <a:avLst/>
              <a:gdLst>
                <a:gd name="T0" fmla="*/ 299 w 331"/>
                <a:gd name="T1" fmla="*/ 332 h 332"/>
                <a:gd name="T2" fmla="*/ 331 w 331"/>
                <a:gd name="T3" fmla="*/ 47 h 332"/>
                <a:gd name="T4" fmla="*/ 331 w 331"/>
                <a:gd name="T5" fmla="*/ 47 h 332"/>
                <a:gd name="T6" fmla="*/ 330 w 331"/>
                <a:gd name="T7" fmla="*/ 37 h 332"/>
                <a:gd name="T8" fmla="*/ 326 w 331"/>
                <a:gd name="T9" fmla="*/ 28 h 332"/>
                <a:gd name="T10" fmla="*/ 322 w 331"/>
                <a:gd name="T11" fmla="*/ 19 h 332"/>
                <a:gd name="T12" fmla="*/ 316 w 331"/>
                <a:gd name="T13" fmla="*/ 13 h 332"/>
                <a:gd name="T14" fmla="*/ 310 w 331"/>
                <a:gd name="T15" fmla="*/ 7 h 332"/>
                <a:gd name="T16" fmla="*/ 301 w 331"/>
                <a:gd name="T17" fmla="*/ 3 h 332"/>
                <a:gd name="T18" fmla="*/ 292 w 331"/>
                <a:gd name="T19" fmla="*/ 0 h 332"/>
                <a:gd name="T20" fmla="*/ 284 w 331"/>
                <a:gd name="T21" fmla="*/ 0 h 332"/>
                <a:gd name="T22" fmla="*/ 47 w 331"/>
                <a:gd name="T23" fmla="*/ 0 h 332"/>
                <a:gd name="T24" fmla="*/ 47 w 331"/>
                <a:gd name="T25" fmla="*/ 0 h 332"/>
                <a:gd name="T26" fmla="*/ 38 w 331"/>
                <a:gd name="T27" fmla="*/ 0 h 332"/>
                <a:gd name="T28" fmla="*/ 29 w 331"/>
                <a:gd name="T29" fmla="*/ 3 h 332"/>
                <a:gd name="T30" fmla="*/ 21 w 331"/>
                <a:gd name="T31" fmla="*/ 7 h 332"/>
                <a:gd name="T32" fmla="*/ 14 w 331"/>
                <a:gd name="T33" fmla="*/ 13 h 332"/>
                <a:gd name="T34" fmla="*/ 8 w 331"/>
                <a:gd name="T35" fmla="*/ 19 h 332"/>
                <a:gd name="T36" fmla="*/ 4 w 331"/>
                <a:gd name="T37" fmla="*/ 28 h 332"/>
                <a:gd name="T38" fmla="*/ 1 w 331"/>
                <a:gd name="T39" fmla="*/ 37 h 332"/>
                <a:gd name="T40" fmla="*/ 0 w 331"/>
                <a:gd name="T41" fmla="*/ 47 h 332"/>
                <a:gd name="T42" fmla="*/ 31 w 331"/>
                <a:gd name="T43" fmla="*/ 332 h 332"/>
                <a:gd name="T44" fmla="*/ 299 w 331"/>
                <a:gd name="T4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1" h="332">
                  <a:moveTo>
                    <a:pt x="299" y="332"/>
                  </a:moveTo>
                  <a:lnTo>
                    <a:pt x="331" y="47"/>
                  </a:lnTo>
                  <a:lnTo>
                    <a:pt x="331" y="47"/>
                  </a:lnTo>
                  <a:lnTo>
                    <a:pt x="330" y="37"/>
                  </a:lnTo>
                  <a:lnTo>
                    <a:pt x="326" y="28"/>
                  </a:lnTo>
                  <a:lnTo>
                    <a:pt x="322" y="19"/>
                  </a:lnTo>
                  <a:lnTo>
                    <a:pt x="316" y="13"/>
                  </a:lnTo>
                  <a:lnTo>
                    <a:pt x="310" y="7"/>
                  </a:lnTo>
                  <a:lnTo>
                    <a:pt x="301" y="3"/>
                  </a:lnTo>
                  <a:lnTo>
                    <a:pt x="292" y="0"/>
                  </a:lnTo>
                  <a:lnTo>
                    <a:pt x="284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1" y="7"/>
                  </a:lnTo>
                  <a:lnTo>
                    <a:pt x="14" y="13"/>
                  </a:lnTo>
                  <a:lnTo>
                    <a:pt x="8" y="19"/>
                  </a:lnTo>
                  <a:lnTo>
                    <a:pt x="4" y="28"/>
                  </a:lnTo>
                  <a:lnTo>
                    <a:pt x="1" y="37"/>
                  </a:lnTo>
                  <a:lnTo>
                    <a:pt x="0" y="47"/>
                  </a:lnTo>
                  <a:lnTo>
                    <a:pt x="31" y="332"/>
                  </a:lnTo>
                  <a:lnTo>
                    <a:pt x="299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35A191-17F6-41C0-9381-18404130403B}"/>
              </a:ext>
            </a:extLst>
          </p:cNvPr>
          <p:cNvGrpSpPr/>
          <p:nvPr/>
        </p:nvGrpSpPr>
        <p:grpSpPr>
          <a:xfrm>
            <a:off x="222600" y="170575"/>
            <a:ext cx="1720119" cy="309627"/>
            <a:chOff x="263240" y="966925"/>
            <a:chExt cx="1720119" cy="30962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E7F866-B6CF-423F-B60C-0DFBA42E1B53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15AD494-DA9A-4149-B796-50AF7002BAA2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7265EDE-0E17-4BE5-A61B-9B7C42EB497E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53" name="Freeform 597">
                  <a:extLst>
                    <a:ext uri="{FF2B5EF4-FFF2-40B4-BE49-F238E27FC236}">
                      <a16:creationId xmlns:a16="http://schemas.microsoft.com/office/drawing/2014/main" id="{411EDF0C-6630-4FD6-9EFD-0D34CDF7D3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 600">
                  <a:extLst>
                    <a:ext uri="{FF2B5EF4-FFF2-40B4-BE49-F238E27FC236}">
                      <a16:creationId xmlns:a16="http://schemas.microsoft.com/office/drawing/2014/main" id="{2A14AFAF-F22B-4869-853F-DD299D672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Freeform 604">
                  <a:extLst>
                    <a:ext uri="{FF2B5EF4-FFF2-40B4-BE49-F238E27FC236}">
                      <a16:creationId xmlns:a16="http://schemas.microsoft.com/office/drawing/2014/main" id="{F8ED5D7F-3B5E-4888-9056-7B21AEC34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FA11CCC-D5A6-417A-BD6F-C894705E9488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50" name="Freeform 598">
                  <a:extLst>
                    <a:ext uri="{FF2B5EF4-FFF2-40B4-BE49-F238E27FC236}">
                      <a16:creationId xmlns:a16="http://schemas.microsoft.com/office/drawing/2014/main" id="{007D3404-C9AE-49FF-BAF0-56997A00EE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Freeform 601">
                  <a:extLst>
                    <a:ext uri="{FF2B5EF4-FFF2-40B4-BE49-F238E27FC236}">
                      <a16:creationId xmlns:a16="http://schemas.microsoft.com/office/drawing/2014/main" id="{1341D7B3-D315-459C-9A64-5FCF2A2B7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Freeform 605">
                  <a:extLst>
                    <a:ext uri="{FF2B5EF4-FFF2-40B4-BE49-F238E27FC236}">
                      <a16:creationId xmlns:a16="http://schemas.microsoft.com/office/drawing/2014/main" id="{907BE37E-D519-43D2-A51B-637DA2C4FE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009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992B2-A575-408F-A996-BBC695177B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401F30-C93E-418F-9E4A-15DF2275EC8F}"/>
              </a:ext>
            </a:extLst>
          </p:cNvPr>
          <p:cNvSpPr/>
          <p:nvPr/>
        </p:nvSpPr>
        <p:spPr>
          <a:xfrm>
            <a:off x="4537276" y="0"/>
            <a:ext cx="7645298" cy="6858000"/>
          </a:xfrm>
          <a:custGeom>
            <a:avLst/>
            <a:gdLst>
              <a:gd name="connsiteX0" fmla="*/ 1109705 w 14498472"/>
              <a:gd name="connsiteY0" fmla="*/ 0 h 10972800"/>
              <a:gd name="connsiteX1" fmla="*/ 2791021 w 14498472"/>
              <a:gd name="connsiteY1" fmla="*/ 0 h 10972800"/>
              <a:gd name="connsiteX2" fmla="*/ 12817156 w 14498472"/>
              <a:gd name="connsiteY2" fmla="*/ 0 h 10972800"/>
              <a:gd name="connsiteX3" fmla="*/ 14498472 w 14498472"/>
              <a:gd name="connsiteY3" fmla="*/ 0 h 10972800"/>
              <a:gd name="connsiteX4" fmla="*/ 14498472 w 14498472"/>
              <a:gd name="connsiteY4" fmla="*/ 10972800 h 10972800"/>
              <a:gd name="connsiteX5" fmla="*/ 12817156 w 14498472"/>
              <a:gd name="connsiteY5" fmla="*/ 10972800 h 10972800"/>
              <a:gd name="connsiteX6" fmla="*/ 2791021 w 14498472"/>
              <a:gd name="connsiteY6" fmla="*/ 10972800 h 10972800"/>
              <a:gd name="connsiteX7" fmla="*/ 1109705 w 14498472"/>
              <a:gd name="connsiteY7" fmla="*/ 10972800 h 10972800"/>
              <a:gd name="connsiteX8" fmla="*/ 913963 w 14498472"/>
              <a:gd name="connsiteY8" fmla="*/ 10496770 h 10972800"/>
              <a:gd name="connsiteX9" fmla="*/ 0 w 14498472"/>
              <a:gd name="connsiteY9" fmla="*/ 5486400 h 10972800"/>
              <a:gd name="connsiteX10" fmla="*/ 913963 w 14498472"/>
              <a:gd name="connsiteY10" fmla="*/ 476032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98472" h="10972800">
                <a:moveTo>
                  <a:pt x="1109705" y="0"/>
                </a:moveTo>
                <a:lnTo>
                  <a:pt x="2791021" y="0"/>
                </a:lnTo>
                <a:lnTo>
                  <a:pt x="12817156" y="0"/>
                </a:lnTo>
                <a:lnTo>
                  <a:pt x="14498472" y="0"/>
                </a:lnTo>
                <a:lnTo>
                  <a:pt x="14498472" y="10972800"/>
                </a:lnTo>
                <a:lnTo>
                  <a:pt x="12817156" y="10972800"/>
                </a:lnTo>
                <a:lnTo>
                  <a:pt x="2791021" y="10972800"/>
                </a:lnTo>
                <a:lnTo>
                  <a:pt x="1109705" y="10972800"/>
                </a:lnTo>
                <a:lnTo>
                  <a:pt x="913963" y="10496770"/>
                </a:lnTo>
                <a:cubicBezTo>
                  <a:pt x="317322" y="8895325"/>
                  <a:pt x="0" y="7216455"/>
                  <a:pt x="0" y="5486400"/>
                </a:cubicBezTo>
                <a:cubicBezTo>
                  <a:pt x="0" y="3756347"/>
                  <a:pt x="317322" y="2077477"/>
                  <a:pt x="913963" y="476032"/>
                </a:cubicBezTo>
                <a:close/>
              </a:path>
            </a:pathLst>
          </a:custGeom>
          <a:solidFill>
            <a:schemeClr val="accent2">
              <a:alpha val="92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243" indent="-228243" defTabSz="91297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</a:pPr>
            <a:endParaRPr lang="en-US" sz="704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F5AEE-B990-4785-BB8E-5912CF7BDA05}"/>
              </a:ext>
            </a:extLst>
          </p:cNvPr>
          <p:cNvSpPr txBox="1"/>
          <p:nvPr/>
        </p:nvSpPr>
        <p:spPr>
          <a:xfrm>
            <a:off x="5572900" y="3059668"/>
            <a:ext cx="426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pc="188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2246A-FC6B-4172-8305-A4156A5A130D}"/>
              </a:ext>
            </a:extLst>
          </p:cNvPr>
          <p:cNvSpPr txBox="1"/>
          <p:nvPr/>
        </p:nvSpPr>
        <p:spPr>
          <a:xfrm>
            <a:off x="5515025" y="2241299"/>
            <a:ext cx="6105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000" b="1" dirty="0">
                <a:solidFill>
                  <a:schemeClr val="bg1"/>
                </a:solidFill>
                <a:latin typeface="Playfair Display" pitchFamily="2" charset="0"/>
              </a:rPr>
              <a:t>TATU </a:t>
            </a:r>
            <a:r>
              <a:rPr lang="id-ID" sz="5000" b="1" dirty="0">
                <a:solidFill>
                  <a:schemeClr val="accent1"/>
                </a:solidFill>
                <a:latin typeface="Playfair Display" pitchFamily="2" charset="0"/>
              </a:rPr>
              <a:t>UNIVERSITY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A9BC4D4-EF04-4024-AB44-74FDF8DC3E07}"/>
              </a:ext>
            </a:extLst>
          </p:cNvPr>
          <p:cNvSpPr/>
          <p:nvPr/>
        </p:nvSpPr>
        <p:spPr>
          <a:xfrm>
            <a:off x="5572900" y="3654966"/>
            <a:ext cx="5505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</a:pPr>
            <a:r>
              <a:rPr lang="en-US" sz="12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Aliquam erat volutpat. Aenean lacinia lacus aliquet ante mollis, sollicitudin tempor tortor aliquam. Nulla facilisi.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5AB01F-BC0F-4CDE-B613-70BC09339A77}"/>
              </a:ext>
            </a:extLst>
          </p:cNvPr>
          <p:cNvGrpSpPr/>
          <p:nvPr/>
        </p:nvGrpSpPr>
        <p:grpSpPr>
          <a:xfrm>
            <a:off x="10571544" y="973966"/>
            <a:ext cx="702198" cy="833420"/>
            <a:chOff x="5744901" y="2189308"/>
            <a:chExt cx="702198" cy="8334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024BCC-4EDB-468A-A792-BDE3737EB168}"/>
                </a:ext>
              </a:extLst>
            </p:cNvPr>
            <p:cNvGrpSpPr/>
            <p:nvPr/>
          </p:nvGrpSpPr>
          <p:grpSpPr>
            <a:xfrm>
              <a:off x="5744901" y="2189308"/>
              <a:ext cx="319180" cy="833420"/>
              <a:chOff x="5805461" y="2576336"/>
              <a:chExt cx="264126" cy="689666"/>
            </a:xfrm>
            <a:solidFill>
              <a:schemeClr val="bg1"/>
            </a:solidFill>
          </p:grpSpPr>
          <p:sp>
            <p:nvSpPr>
              <p:cNvPr id="21" name="Freeform 597">
                <a:extLst>
                  <a:ext uri="{FF2B5EF4-FFF2-40B4-BE49-F238E27FC236}">
                    <a16:creationId xmlns:a16="http://schemas.microsoft.com/office/drawing/2014/main" id="{CDC9F750-8DA1-42B6-8D75-9F415C5178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7417" y="2930462"/>
                <a:ext cx="260213" cy="335540"/>
              </a:xfrm>
              <a:custGeom>
                <a:avLst/>
                <a:gdLst>
                  <a:gd name="T0" fmla="*/ 0 w 800"/>
                  <a:gd name="T1" fmla="*/ 1028 h 1028"/>
                  <a:gd name="T2" fmla="*/ 114 w 800"/>
                  <a:gd name="T3" fmla="*/ 685 h 1028"/>
                  <a:gd name="T4" fmla="*/ 228 w 800"/>
                  <a:gd name="T5" fmla="*/ 742 h 1028"/>
                  <a:gd name="T6" fmla="*/ 230 w 800"/>
                  <a:gd name="T7" fmla="*/ 754 h 1028"/>
                  <a:gd name="T8" fmla="*/ 238 w 800"/>
                  <a:gd name="T9" fmla="*/ 774 h 1028"/>
                  <a:gd name="T10" fmla="*/ 254 w 800"/>
                  <a:gd name="T11" fmla="*/ 790 h 1028"/>
                  <a:gd name="T12" fmla="*/ 274 w 800"/>
                  <a:gd name="T13" fmla="*/ 798 h 1028"/>
                  <a:gd name="T14" fmla="*/ 286 w 800"/>
                  <a:gd name="T15" fmla="*/ 800 h 1028"/>
                  <a:gd name="T16" fmla="*/ 308 w 800"/>
                  <a:gd name="T17" fmla="*/ 795 h 1028"/>
                  <a:gd name="T18" fmla="*/ 326 w 800"/>
                  <a:gd name="T19" fmla="*/ 782 h 1028"/>
                  <a:gd name="T20" fmla="*/ 338 w 800"/>
                  <a:gd name="T21" fmla="*/ 765 h 1028"/>
                  <a:gd name="T22" fmla="*/ 343 w 800"/>
                  <a:gd name="T23" fmla="*/ 742 h 1028"/>
                  <a:gd name="T24" fmla="*/ 457 w 800"/>
                  <a:gd name="T25" fmla="*/ 685 h 1028"/>
                  <a:gd name="T26" fmla="*/ 457 w 800"/>
                  <a:gd name="T27" fmla="*/ 742 h 1028"/>
                  <a:gd name="T28" fmla="*/ 461 w 800"/>
                  <a:gd name="T29" fmla="*/ 765 h 1028"/>
                  <a:gd name="T30" fmla="*/ 474 w 800"/>
                  <a:gd name="T31" fmla="*/ 782 h 1028"/>
                  <a:gd name="T32" fmla="*/ 491 w 800"/>
                  <a:gd name="T33" fmla="*/ 795 h 1028"/>
                  <a:gd name="T34" fmla="*/ 514 w 800"/>
                  <a:gd name="T35" fmla="*/ 800 h 1028"/>
                  <a:gd name="T36" fmla="*/ 525 w 800"/>
                  <a:gd name="T37" fmla="*/ 798 h 1028"/>
                  <a:gd name="T38" fmla="*/ 545 w 800"/>
                  <a:gd name="T39" fmla="*/ 790 h 1028"/>
                  <a:gd name="T40" fmla="*/ 561 w 800"/>
                  <a:gd name="T41" fmla="*/ 774 h 1028"/>
                  <a:gd name="T42" fmla="*/ 570 w 800"/>
                  <a:gd name="T43" fmla="*/ 754 h 1028"/>
                  <a:gd name="T44" fmla="*/ 571 w 800"/>
                  <a:gd name="T45" fmla="*/ 685 h 1028"/>
                  <a:gd name="T46" fmla="*/ 685 w 800"/>
                  <a:gd name="T47" fmla="*/ 1028 h 1028"/>
                  <a:gd name="T48" fmla="*/ 800 w 800"/>
                  <a:gd name="T49" fmla="*/ 0 h 1028"/>
                  <a:gd name="T50" fmla="*/ 114 w 800"/>
                  <a:gd name="T51" fmla="*/ 628 h 1028"/>
                  <a:gd name="T52" fmla="*/ 228 w 800"/>
                  <a:gd name="T53" fmla="*/ 514 h 1028"/>
                  <a:gd name="T54" fmla="*/ 114 w 800"/>
                  <a:gd name="T55" fmla="*/ 628 h 1028"/>
                  <a:gd name="T56" fmla="*/ 343 w 800"/>
                  <a:gd name="T57" fmla="*/ 514 h 1028"/>
                  <a:gd name="T58" fmla="*/ 457 w 800"/>
                  <a:gd name="T59" fmla="*/ 628 h 1028"/>
                  <a:gd name="T60" fmla="*/ 685 w 800"/>
                  <a:gd name="T61" fmla="*/ 628 h 1028"/>
                  <a:gd name="T62" fmla="*/ 571 w 800"/>
                  <a:gd name="T63" fmla="*/ 514 h 1028"/>
                  <a:gd name="T64" fmla="*/ 685 w 800"/>
                  <a:gd name="T65" fmla="*/ 628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1028">
                    <a:moveTo>
                      <a:pt x="0" y="0"/>
                    </a:moveTo>
                    <a:lnTo>
                      <a:pt x="0" y="1028"/>
                    </a:lnTo>
                    <a:lnTo>
                      <a:pt x="114" y="1028"/>
                    </a:lnTo>
                    <a:lnTo>
                      <a:pt x="114" y="685"/>
                    </a:lnTo>
                    <a:lnTo>
                      <a:pt x="228" y="685"/>
                    </a:lnTo>
                    <a:lnTo>
                      <a:pt x="228" y="742"/>
                    </a:lnTo>
                    <a:lnTo>
                      <a:pt x="228" y="742"/>
                    </a:lnTo>
                    <a:lnTo>
                      <a:pt x="230" y="754"/>
                    </a:lnTo>
                    <a:lnTo>
                      <a:pt x="233" y="765"/>
                    </a:lnTo>
                    <a:lnTo>
                      <a:pt x="238" y="774"/>
                    </a:lnTo>
                    <a:lnTo>
                      <a:pt x="246" y="782"/>
                    </a:lnTo>
                    <a:lnTo>
                      <a:pt x="254" y="790"/>
                    </a:lnTo>
                    <a:lnTo>
                      <a:pt x="263" y="795"/>
                    </a:lnTo>
                    <a:lnTo>
                      <a:pt x="274" y="798"/>
                    </a:lnTo>
                    <a:lnTo>
                      <a:pt x="286" y="800"/>
                    </a:lnTo>
                    <a:lnTo>
                      <a:pt x="286" y="800"/>
                    </a:lnTo>
                    <a:lnTo>
                      <a:pt x="297" y="798"/>
                    </a:lnTo>
                    <a:lnTo>
                      <a:pt x="308" y="795"/>
                    </a:lnTo>
                    <a:lnTo>
                      <a:pt x="317" y="790"/>
                    </a:lnTo>
                    <a:lnTo>
                      <a:pt x="326" y="782"/>
                    </a:lnTo>
                    <a:lnTo>
                      <a:pt x="333" y="774"/>
                    </a:lnTo>
                    <a:lnTo>
                      <a:pt x="338" y="765"/>
                    </a:lnTo>
                    <a:lnTo>
                      <a:pt x="341" y="754"/>
                    </a:lnTo>
                    <a:lnTo>
                      <a:pt x="343" y="742"/>
                    </a:lnTo>
                    <a:lnTo>
                      <a:pt x="343" y="685"/>
                    </a:lnTo>
                    <a:lnTo>
                      <a:pt x="457" y="685"/>
                    </a:lnTo>
                    <a:lnTo>
                      <a:pt x="457" y="742"/>
                    </a:lnTo>
                    <a:lnTo>
                      <a:pt x="457" y="742"/>
                    </a:lnTo>
                    <a:lnTo>
                      <a:pt x="458" y="754"/>
                    </a:lnTo>
                    <a:lnTo>
                      <a:pt x="461" y="765"/>
                    </a:lnTo>
                    <a:lnTo>
                      <a:pt x="467" y="774"/>
                    </a:lnTo>
                    <a:lnTo>
                      <a:pt x="474" y="782"/>
                    </a:lnTo>
                    <a:lnTo>
                      <a:pt x="483" y="790"/>
                    </a:lnTo>
                    <a:lnTo>
                      <a:pt x="491" y="795"/>
                    </a:lnTo>
                    <a:lnTo>
                      <a:pt x="503" y="798"/>
                    </a:lnTo>
                    <a:lnTo>
                      <a:pt x="514" y="800"/>
                    </a:lnTo>
                    <a:lnTo>
                      <a:pt x="514" y="800"/>
                    </a:lnTo>
                    <a:lnTo>
                      <a:pt x="525" y="798"/>
                    </a:lnTo>
                    <a:lnTo>
                      <a:pt x="537" y="795"/>
                    </a:lnTo>
                    <a:lnTo>
                      <a:pt x="545" y="790"/>
                    </a:lnTo>
                    <a:lnTo>
                      <a:pt x="554" y="782"/>
                    </a:lnTo>
                    <a:lnTo>
                      <a:pt x="561" y="774"/>
                    </a:lnTo>
                    <a:lnTo>
                      <a:pt x="567" y="765"/>
                    </a:lnTo>
                    <a:lnTo>
                      <a:pt x="570" y="754"/>
                    </a:lnTo>
                    <a:lnTo>
                      <a:pt x="571" y="742"/>
                    </a:lnTo>
                    <a:lnTo>
                      <a:pt x="571" y="685"/>
                    </a:lnTo>
                    <a:lnTo>
                      <a:pt x="685" y="685"/>
                    </a:lnTo>
                    <a:lnTo>
                      <a:pt x="685" y="1028"/>
                    </a:lnTo>
                    <a:lnTo>
                      <a:pt x="800" y="1028"/>
                    </a:lnTo>
                    <a:lnTo>
                      <a:pt x="800" y="0"/>
                    </a:lnTo>
                    <a:lnTo>
                      <a:pt x="0" y="0"/>
                    </a:lnTo>
                    <a:close/>
                    <a:moveTo>
                      <a:pt x="114" y="628"/>
                    </a:moveTo>
                    <a:lnTo>
                      <a:pt x="114" y="514"/>
                    </a:lnTo>
                    <a:lnTo>
                      <a:pt x="228" y="514"/>
                    </a:lnTo>
                    <a:lnTo>
                      <a:pt x="228" y="628"/>
                    </a:lnTo>
                    <a:lnTo>
                      <a:pt x="114" y="628"/>
                    </a:lnTo>
                    <a:close/>
                    <a:moveTo>
                      <a:pt x="343" y="628"/>
                    </a:moveTo>
                    <a:lnTo>
                      <a:pt x="343" y="514"/>
                    </a:lnTo>
                    <a:lnTo>
                      <a:pt x="457" y="514"/>
                    </a:lnTo>
                    <a:lnTo>
                      <a:pt x="457" y="628"/>
                    </a:lnTo>
                    <a:lnTo>
                      <a:pt x="343" y="628"/>
                    </a:lnTo>
                    <a:close/>
                    <a:moveTo>
                      <a:pt x="685" y="628"/>
                    </a:moveTo>
                    <a:lnTo>
                      <a:pt x="571" y="628"/>
                    </a:lnTo>
                    <a:lnTo>
                      <a:pt x="571" y="514"/>
                    </a:lnTo>
                    <a:lnTo>
                      <a:pt x="685" y="514"/>
                    </a:lnTo>
                    <a:lnTo>
                      <a:pt x="685" y="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0">
                <a:extLst>
                  <a:ext uri="{FF2B5EF4-FFF2-40B4-BE49-F238E27FC236}">
                    <a16:creationId xmlns:a16="http://schemas.microsoft.com/office/drawing/2014/main" id="{956A6094-5ED0-48F2-BDB4-0B29328E3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569" y="2576336"/>
                <a:ext cx="93912" cy="93912"/>
              </a:xfrm>
              <a:custGeom>
                <a:avLst/>
                <a:gdLst>
                  <a:gd name="T0" fmla="*/ 286 w 286"/>
                  <a:gd name="T1" fmla="*/ 143 h 286"/>
                  <a:gd name="T2" fmla="*/ 283 w 286"/>
                  <a:gd name="T3" fmla="*/ 172 h 286"/>
                  <a:gd name="T4" fmla="*/ 274 w 286"/>
                  <a:gd name="T5" fmla="*/ 199 h 286"/>
                  <a:gd name="T6" fmla="*/ 261 w 286"/>
                  <a:gd name="T7" fmla="*/ 223 h 286"/>
                  <a:gd name="T8" fmla="*/ 244 w 286"/>
                  <a:gd name="T9" fmla="*/ 245 h 286"/>
                  <a:gd name="T10" fmla="*/ 223 w 286"/>
                  <a:gd name="T11" fmla="*/ 262 h 286"/>
                  <a:gd name="T12" fmla="*/ 198 w 286"/>
                  <a:gd name="T13" fmla="*/ 275 h 286"/>
                  <a:gd name="T14" fmla="*/ 171 w 286"/>
                  <a:gd name="T15" fmla="*/ 283 h 286"/>
                  <a:gd name="T16" fmla="*/ 143 w 286"/>
                  <a:gd name="T17" fmla="*/ 286 h 286"/>
                  <a:gd name="T18" fmla="*/ 128 w 286"/>
                  <a:gd name="T19" fmla="*/ 285 h 286"/>
                  <a:gd name="T20" fmla="*/ 100 w 286"/>
                  <a:gd name="T21" fmla="*/ 280 h 286"/>
                  <a:gd name="T22" fmla="*/ 74 w 286"/>
                  <a:gd name="T23" fmla="*/ 269 h 286"/>
                  <a:gd name="T24" fmla="*/ 51 w 286"/>
                  <a:gd name="T25" fmla="*/ 253 h 286"/>
                  <a:gd name="T26" fmla="*/ 33 w 286"/>
                  <a:gd name="T27" fmla="*/ 235 h 286"/>
                  <a:gd name="T28" fmla="*/ 17 w 286"/>
                  <a:gd name="T29" fmla="*/ 212 h 286"/>
                  <a:gd name="T30" fmla="*/ 6 w 286"/>
                  <a:gd name="T31" fmla="*/ 186 h 286"/>
                  <a:gd name="T32" fmla="*/ 1 w 286"/>
                  <a:gd name="T33" fmla="*/ 158 h 286"/>
                  <a:gd name="T34" fmla="*/ 0 w 286"/>
                  <a:gd name="T35" fmla="*/ 143 h 286"/>
                  <a:gd name="T36" fmla="*/ 3 w 286"/>
                  <a:gd name="T37" fmla="*/ 115 h 286"/>
                  <a:gd name="T38" fmla="*/ 11 w 286"/>
                  <a:gd name="T39" fmla="*/ 88 h 286"/>
                  <a:gd name="T40" fmla="*/ 24 w 286"/>
                  <a:gd name="T41" fmla="*/ 63 h 286"/>
                  <a:gd name="T42" fmla="*/ 41 w 286"/>
                  <a:gd name="T43" fmla="*/ 42 h 286"/>
                  <a:gd name="T44" fmla="*/ 63 w 286"/>
                  <a:gd name="T45" fmla="*/ 25 h 286"/>
                  <a:gd name="T46" fmla="*/ 87 w 286"/>
                  <a:gd name="T47" fmla="*/ 12 h 286"/>
                  <a:gd name="T48" fmla="*/ 114 w 286"/>
                  <a:gd name="T49" fmla="*/ 3 h 286"/>
                  <a:gd name="T50" fmla="*/ 143 w 286"/>
                  <a:gd name="T51" fmla="*/ 0 h 286"/>
                  <a:gd name="T52" fmla="*/ 157 w 286"/>
                  <a:gd name="T53" fmla="*/ 2 h 286"/>
                  <a:gd name="T54" fmla="*/ 186 w 286"/>
                  <a:gd name="T55" fmla="*/ 6 h 286"/>
                  <a:gd name="T56" fmla="*/ 211 w 286"/>
                  <a:gd name="T57" fmla="*/ 18 h 286"/>
                  <a:gd name="T58" fmla="*/ 234 w 286"/>
                  <a:gd name="T59" fmla="*/ 33 h 286"/>
                  <a:gd name="T60" fmla="*/ 253 w 286"/>
                  <a:gd name="T61" fmla="*/ 52 h 286"/>
                  <a:gd name="T62" fmla="*/ 268 w 286"/>
                  <a:gd name="T63" fmla="*/ 75 h 286"/>
                  <a:gd name="T64" fmla="*/ 280 w 286"/>
                  <a:gd name="T65" fmla="*/ 100 h 286"/>
                  <a:gd name="T66" fmla="*/ 284 w 286"/>
                  <a:gd name="T67" fmla="*/ 129 h 286"/>
                  <a:gd name="T68" fmla="*/ 286 w 286"/>
                  <a:gd name="T6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6" h="286">
                    <a:moveTo>
                      <a:pt x="286" y="143"/>
                    </a:moveTo>
                    <a:lnTo>
                      <a:pt x="286" y="143"/>
                    </a:lnTo>
                    <a:lnTo>
                      <a:pt x="284" y="158"/>
                    </a:lnTo>
                    <a:lnTo>
                      <a:pt x="283" y="172"/>
                    </a:lnTo>
                    <a:lnTo>
                      <a:pt x="280" y="186"/>
                    </a:lnTo>
                    <a:lnTo>
                      <a:pt x="274" y="199"/>
                    </a:lnTo>
                    <a:lnTo>
                      <a:pt x="268" y="212"/>
                    </a:lnTo>
                    <a:lnTo>
                      <a:pt x="261" y="223"/>
                    </a:lnTo>
                    <a:lnTo>
                      <a:pt x="253" y="235"/>
                    </a:lnTo>
                    <a:lnTo>
                      <a:pt x="244" y="245"/>
                    </a:lnTo>
                    <a:lnTo>
                      <a:pt x="234" y="253"/>
                    </a:lnTo>
                    <a:lnTo>
                      <a:pt x="223" y="262"/>
                    </a:lnTo>
                    <a:lnTo>
                      <a:pt x="211" y="269"/>
                    </a:lnTo>
                    <a:lnTo>
                      <a:pt x="198" y="275"/>
                    </a:lnTo>
                    <a:lnTo>
                      <a:pt x="186" y="280"/>
                    </a:lnTo>
                    <a:lnTo>
                      <a:pt x="171" y="283"/>
                    </a:lnTo>
                    <a:lnTo>
                      <a:pt x="157" y="285"/>
                    </a:lnTo>
                    <a:lnTo>
                      <a:pt x="143" y="286"/>
                    </a:lnTo>
                    <a:lnTo>
                      <a:pt x="143" y="286"/>
                    </a:lnTo>
                    <a:lnTo>
                      <a:pt x="128" y="285"/>
                    </a:lnTo>
                    <a:lnTo>
                      <a:pt x="114" y="283"/>
                    </a:lnTo>
                    <a:lnTo>
                      <a:pt x="100" y="280"/>
                    </a:lnTo>
                    <a:lnTo>
                      <a:pt x="87" y="275"/>
                    </a:lnTo>
                    <a:lnTo>
                      <a:pt x="74" y="269"/>
                    </a:lnTo>
                    <a:lnTo>
                      <a:pt x="63" y="262"/>
                    </a:lnTo>
                    <a:lnTo>
                      <a:pt x="51" y="253"/>
                    </a:lnTo>
                    <a:lnTo>
                      <a:pt x="41" y="245"/>
                    </a:lnTo>
                    <a:lnTo>
                      <a:pt x="33" y="235"/>
                    </a:lnTo>
                    <a:lnTo>
                      <a:pt x="24" y="223"/>
                    </a:lnTo>
                    <a:lnTo>
                      <a:pt x="17" y="212"/>
                    </a:lnTo>
                    <a:lnTo>
                      <a:pt x="11" y="199"/>
                    </a:lnTo>
                    <a:lnTo>
                      <a:pt x="6" y="186"/>
                    </a:lnTo>
                    <a:lnTo>
                      <a:pt x="3" y="172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3" y="115"/>
                    </a:lnTo>
                    <a:lnTo>
                      <a:pt x="6" y="100"/>
                    </a:lnTo>
                    <a:lnTo>
                      <a:pt x="11" y="88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3" y="52"/>
                    </a:lnTo>
                    <a:lnTo>
                      <a:pt x="41" y="42"/>
                    </a:lnTo>
                    <a:lnTo>
                      <a:pt x="51" y="33"/>
                    </a:lnTo>
                    <a:lnTo>
                      <a:pt x="63" y="25"/>
                    </a:lnTo>
                    <a:lnTo>
                      <a:pt x="74" y="18"/>
                    </a:lnTo>
                    <a:lnTo>
                      <a:pt x="87" y="12"/>
                    </a:lnTo>
                    <a:lnTo>
                      <a:pt x="100" y="6"/>
                    </a:lnTo>
                    <a:lnTo>
                      <a:pt x="114" y="3"/>
                    </a:lnTo>
                    <a:lnTo>
                      <a:pt x="128" y="2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57" y="2"/>
                    </a:lnTo>
                    <a:lnTo>
                      <a:pt x="171" y="3"/>
                    </a:lnTo>
                    <a:lnTo>
                      <a:pt x="186" y="6"/>
                    </a:lnTo>
                    <a:lnTo>
                      <a:pt x="198" y="12"/>
                    </a:lnTo>
                    <a:lnTo>
                      <a:pt x="211" y="18"/>
                    </a:lnTo>
                    <a:lnTo>
                      <a:pt x="223" y="25"/>
                    </a:lnTo>
                    <a:lnTo>
                      <a:pt x="234" y="33"/>
                    </a:lnTo>
                    <a:lnTo>
                      <a:pt x="244" y="42"/>
                    </a:lnTo>
                    <a:lnTo>
                      <a:pt x="253" y="52"/>
                    </a:lnTo>
                    <a:lnTo>
                      <a:pt x="261" y="63"/>
                    </a:lnTo>
                    <a:lnTo>
                      <a:pt x="268" y="75"/>
                    </a:lnTo>
                    <a:lnTo>
                      <a:pt x="274" y="88"/>
                    </a:lnTo>
                    <a:lnTo>
                      <a:pt x="280" y="100"/>
                    </a:lnTo>
                    <a:lnTo>
                      <a:pt x="283" y="115"/>
                    </a:lnTo>
                    <a:lnTo>
                      <a:pt x="284" y="129"/>
                    </a:lnTo>
                    <a:lnTo>
                      <a:pt x="286" y="143"/>
                    </a:lnTo>
                    <a:lnTo>
                      <a:pt x="286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4">
                <a:extLst>
                  <a:ext uri="{FF2B5EF4-FFF2-40B4-BE49-F238E27FC236}">
                    <a16:creationId xmlns:a16="http://schemas.microsoft.com/office/drawing/2014/main" id="{AE65B62A-BEF7-444E-AFDA-A288B060CE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5461" y="2707422"/>
                <a:ext cx="264126" cy="185867"/>
              </a:xfrm>
              <a:custGeom>
                <a:avLst/>
                <a:gdLst>
                  <a:gd name="T0" fmla="*/ 561 w 811"/>
                  <a:gd name="T1" fmla="*/ 100 h 572"/>
                  <a:gd name="T2" fmla="*/ 556 w 811"/>
                  <a:gd name="T3" fmla="*/ 90 h 572"/>
                  <a:gd name="T4" fmla="*/ 536 w 811"/>
                  <a:gd name="T5" fmla="*/ 60 h 572"/>
                  <a:gd name="T6" fmla="*/ 500 w 811"/>
                  <a:gd name="T7" fmla="*/ 29 h 572"/>
                  <a:gd name="T8" fmla="*/ 479 w 811"/>
                  <a:gd name="T9" fmla="*/ 16 h 572"/>
                  <a:gd name="T10" fmla="*/ 456 w 811"/>
                  <a:gd name="T11" fmla="*/ 7 h 572"/>
                  <a:gd name="T12" fmla="*/ 431 w 811"/>
                  <a:gd name="T13" fmla="*/ 2 h 572"/>
                  <a:gd name="T14" fmla="*/ 406 w 811"/>
                  <a:gd name="T15" fmla="*/ 0 h 572"/>
                  <a:gd name="T16" fmla="*/ 393 w 811"/>
                  <a:gd name="T17" fmla="*/ 0 h 572"/>
                  <a:gd name="T18" fmla="*/ 369 w 811"/>
                  <a:gd name="T19" fmla="*/ 5 h 572"/>
                  <a:gd name="T20" fmla="*/ 344 w 811"/>
                  <a:gd name="T21" fmla="*/ 12 h 572"/>
                  <a:gd name="T22" fmla="*/ 323 w 811"/>
                  <a:gd name="T23" fmla="*/ 22 h 572"/>
                  <a:gd name="T24" fmla="*/ 293 w 811"/>
                  <a:gd name="T25" fmla="*/ 43 h 572"/>
                  <a:gd name="T26" fmla="*/ 262 w 811"/>
                  <a:gd name="T27" fmla="*/ 79 h 572"/>
                  <a:gd name="T28" fmla="*/ 250 w 811"/>
                  <a:gd name="T29" fmla="*/ 100 h 572"/>
                  <a:gd name="T30" fmla="*/ 17 w 811"/>
                  <a:gd name="T31" fmla="*/ 436 h 572"/>
                  <a:gd name="T32" fmla="*/ 5 w 811"/>
                  <a:gd name="T33" fmla="*/ 460 h 572"/>
                  <a:gd name="T34" fmla="*/ 0 w 811"/>
                  <a:gd name="T35" fmla="*/ 489 h 572"/>
                  <a:gd name="T36" fmla="*/ 0 w 811"/>
                  <a:gd name="T37" fmla="*/ 497 h 572"/>
                  <a:gd name="T38" fmla="*/ 5 w 811"/>
                  <a:gd name="T39" fmla="*/ 516 h 572"/>
                  <a:gd name="T40" fmla="*/ 9 w 811"/>
                  <a:gd name="T41" fmla="*/ 524 h 572"/>
                  <a:gd name="T42" fmla="*/ 19 w 811"/>
                  <a:gd name="T43" fmla="*/ 540 h 572"/>
                  <a:gd name="T44" fmla="*/ 32 w 811"/>
                  <a:gd name="T45" fmla="*/ 553 h 572"/>
                  <a:gd name="T46" fmla="*/ 39 w 811"/>
                  <a:gd name="T47" fmla="*/ 557 h 572"/>
                  <a:gd name="T48" fmla="*/ 62 w 811"/>
                  <a:gd name="T49" fmla="*/ 567 h 572"/>
                  <a:gd name="T50" fmla="*/ 92 w 811"/>
                  <a:gd name="T51" fmla="*/ 572 h 572"/>
                  <a:gd name="T52" fmla="*/ 234 w 811"/>
                  <a:gd name="T53" fmla="*/ 572 h 572"/>
                  <a:gd name="T54" fmla="*/ 577 w 811"/>
                  <a:gd name="T55" fmla="*/ 572 h 572"/>
                  <a:gd name="T56" fmla="*/ 720 w 811"/>
                  <a:gd name="T57" fmla="*/ 572 h 572"/>
                  <a:gd name="T58" fmla="*/ 750 w 811"/>
                  <a:gd name="T59" fmla="*/ 567 h 572"/>
                  <a:gd name="T60" fmla="*/ 773 w 811"/>
                  <a:gd name="T61" fmla="*/ 557 h 572"/>
                  <a:gd name="T62" fmla="*/ 780 w 811"/>
                  <a:gd name="T63" fmla="*/ 553 h 572"/>
                  <a:gd name="T64" fmla="*/ 793 w 811"/>
                  <a:gd name="T65" fmla="*/ 540 h 572"/>
                  <a:gd name="T66" fmla="*/ 803 w 811"/>
                  <a:gd name="T67" fmla="*/ 524 h 572"/>
                  <a:gd name="T68" fmla="*/ 807 w 811"/>
                  <a:gd name="T69" fmla="*/ 516 h 572"/>
                  <a:gd name="T70" fmla="*/ 811 w 811"/>
                  <a:gd name="T71" fmla="*/ 497 h 572"/>
                  <a:gd name="T72" fmla="*/ 811 w 811"/>
                  <a:gd name="T73" fmla="*/ 489 h 572"/>
                  <a:gd name="T74" fmla="*/ 807 w 811"/>
                  <a:gd name="T75" fmla="*/ 460 h 572"/>
                  <a:gd name="T76" fmla="*/ 794 w 811"/>
                  <a:gd name="T77" fmla="*/ 436 h 572"/>
                  <a:gd name="T78" fmla="*/ 139 w 811"/>
                  <a:gd name="T79" fmla="*/ 457 h 572"/>
                  <a:gd name="T80" fmla="*/ 234 w 811"/>
                  <a:gd name="T81" fmla="*/ 457 h 572"/>
                  <a:gd name="T82" fmla="*/ 577 w 811"/>
                  <a:gd name="T83" fmla="*/ 457 h 572"/>
                  <a:gd name="T84" fmla="*/ 673 w 811"/>
                  <a:gd name="T85" fmla="*/ 45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572">
                    <a:moveTo>
                      <a:pt x="794" y="436"/>
                    </a:moveTo>
                    <a:lnTo>
                      <a:pt x="561" y="100"/>
                    </a:lnTo>
                    <a:lnTo>
                      <a:pt x="561" y="100"/>
                    </a:lnTo>
                    <a:lnTo>
                      <a:pt x="556" y="90"/>
                    </a:lnTo>
                    <a:lnTo>
                      <a:pt x="550" y="79"/>
                    </a:lnTo>
                    <a:lnTo>
                      <a:pt x="536" y="60"/>
                    </a:lnTo>
                    <a:lnTo>
                      <a:pt x="519" y="43"/>
                    </a:lnTo>
                    <a:lnTo>
                      <a:pt x="500" y="29"/>
                    </a:lnTo>
                    <a:lnTo>
                      <a:pt x="489" y="22"/>
                    </a:lnTo>
                    <a:lnTo>
                      <a:pt x="479" y="16"/>
                    </a:lnTo>
                    <a:lnTo>
                      <a:pt x="467" y="12"/>
                    </a:lnTo>
                    <a:lnTo>
                      <a:pt x="456" y="7"/>
                    </a:lnTo>
                    <a:lnTo>
                      <a:pt x="443" y="5"/>
                    </a:lnTo>
                    <a:lnTo>
                      <a:pt x="431" y="2"/>
                    </a:lnTo>
                    <a:lnTo>
                      <a:pt x="419" y="0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393" y="0"/>
                    </a:lnTo>
                    <a:lnTo>
                      <a:pt x="380" y="2"/>
                    </a:lnTo>
                    <a:lnTo>
                      <a:pt x="369" y="5"/>
                    </a:lnTo>
                    <a:lnTo>
                      <a:pt x="356" y="7"/>
                    </a:lnTo>
                    <a:lnTo>
                      <a:pt x="344" y="12"/>
                    </a:lnTo>
                    <a:lnTo>
                      <a:pt x="333" y="16"/>
                    </a:lnTo>
                    <a:lnTo>
                      <a:pt x="323" y="22"/>
                    </a:lnTo>
                    <a:lnTo>
                      <a:pt x="312" y="29"/>
                    </a:lnTo>
                    <a:lnTo>
                      <a:pt x="293" y="43"/>
                    </a:lnTo>
                    <a:lnTo>
                      <a:pt x="276" y="60"/>
                    </a:lnTo>
                    <a:lnTo>
                      <a:pt x="262" y="79"/>
                    </a:lnTo>
                    <a:lnTo>
                      <a:pt x="256" y="90"/>
                    </a:lnTo>
                    <a:lnTo>
                      <a:pt x="250" y="100"/>
                    </a:lnTo>
                    <a:lnTo>
                      <a:pt x="17" y="436"/>
                    </a:lnTo>
                    <a:lnTo>
                      <a:pt x="17" y="436"/>
                    </a:lnTo>
                    <a:lnTo>
                      <a:pt x="10" y="447"/>
                    </a:lnTo>
                    <a:lnTo>
                      <a:pt x="5" y="460"/>
                    </a:lnTo>
                    <a:lnTo>
                      <a:pt x="2" y="474"/>
                    </a:lnTo>
                    <a:lnTo>
                      <a:pt x="0" y="489"/>
                    </a:lnTo>
                    <a:lnTo>
                      <a:pt x="0" y="489"/>
                    </a:lnTo>
                    <a:lnTo>
                      <a:pt x="0" y="497"/>
                    </a:lnTo>
                    <a:lnTo>
                      <a:pt x="2" y="507"/>
                    </a:lnTo>
                    <a:lnTo>
                      <a:pt x="5" y="516"/>
                    </a:lnTo>
                    <a:lnTo>
                      <a:pt x="9" y="524"/>
                    </a:lnTo>
                    <a:lnTo>
                      <a:pt x="9" y="524"/>
                    </a:lnTo>
                    <a:lnTo>
                      <a:pt x="13" y="533"/>
                    </a:lnTo>
                    <a:lnTo>
                      <a:pt x="19" y="540"/>
                    </a:lnTo>
                    <a:lnTo>
                      <a:pt x="25" y="547"/>
                    </a:lnTo>
                    <a:lnTo>
                      <a:pt x="32" y="553"/>
                    </a:lnTo>
                    <a:lnTo>
                      <a:pt x="32" y="553"/>
                    </a:lnTo>
                    <a:lnTo>
                      <a:pt x="39" y="557"/>
                    </a:lnTo>
                    <a:lnTo>
                      <a:pt x="46" y="562"/>
                    </a:lnTo>
                    <a:lnTo>
                      <a:pt x="62" y="567"/>
                    </a:lnTo>
                    <a:lnTo>
                      <a:pt x="76" y="570"/>
                    </a:lnTo>
                    <a:lnTo>
                      <a:pt x="92" y="572"/>
                    </a:lnTo>
                    <a:lnTo>
                      <a:pt x="234" y="572"/>
                    </a:lnTo>
                    <a:lnTo>
                      <a:pt x="234" y="572"/>
                    </a:lnTo>
                    <a:lnTo>
                      <a:pt x="577" y="572"/>
                    </a:lnTo>
                    <a:lnTo>
                      <a:pt x="577" y="572"/>
                    </a:lnTo>
                    <a:lnTo>
                      <a:pt x="720" y="572"/>
                    </a:lnTo>
                    <a:lnTo>
                      <a:pt x="720" y="572"/>
                    </a:lnTo>
                    <a:lnTo>
                      <a:pt x="736" y="570"/>
                    </a:lnTo>
                    <a:lnTo>
                      <a:pt x="750" y="567"/>
                    </a:lnTo>
                    <a:lnTo>
                      <a:pt x="766" y="562"/>
                    </a:lnTo>
                    <a:lnTo>
                      <a:pt x="773" y="557"/>
                    </a:lnTo>
                    <a:lnTo>
                      <a:pt x="780" y="553"/>
                    </a:lnTo>
                    <a:lnTo>
                      <a:pt x="780" y="553"/>
                    </a:lnTo>
                    <a:lnTo>
                      <a:pt x="787" y="547"/>
                    </a:lnTo>
                    <a:lnTo>
                      <a:pt x="793" y="540"/>
                    </a:lnTo>
                    <a:lnTo>
                      <a:pt x="798" y="533"/>
                    </a:lnTo>
                    <a:lnTo>
                      <a:pt x="803" y="524"/>
                    </a:lnTo>
                    <a:lnTo>
                      <a:pt x="803" y="524"/>
                    </a:lnTo>
                    <a:lnTo>
                      <a:pt x="807" y="516"/>
                    </a:lnTo>
                    <a:lnTo>
                      <a:pt x="810" y="507"/>
                    </a:lnTo>
                    <a:lnTo>
                      <a:pt x="811" y="497"/>
                    </a:lnTo>
                    <a:lnTo>
                      <a:pt x="811" y="489"/>
                    </a:lnTo>
                    <a:lnTo>
                      <a:pt x="811" y="489"/>
                    </a:lnTo>
                    <a:lnTo>
                      <a:pt x="810" y="474"/>
                    </a:lnTo>
                    <a:lnTo>
                      <a:pt x="807" y="460"/>
                    </a:lnTo>
                    <a:lnTo>
                      <a:pt x="801" y="447"/>
                    </a:lnTo>
                    <a:lnTo>
                      <a:pt x="794" y="436"/>
                    </a:lnTo>
                    <a:lnTo>
                      <a:pt x="794" y="436"/>
                    </a:lnTo>
                    <a:close/>
                    <a:moveTo>
                      <a:pt x="139" y="457"/>
                    </a:moveTo>
                    <a:lnTo>
                      <a:pt x="234" y="336"/>
                    </a:lnTo>
                    <a:lnTo>
                      <a:pt x="234" y="457"/>
                    </a:lnTo>
                    <a:lnTo>
                      <a:pt x="139" y="457"/>
                    </a:lnTo>
                    <a:close/>
                    <a:moveTo>
                      <a:pt x="577" y="457"/>
                    </a:moveTo>
                    <a:lnTo>
                      <a:pt x="577" y="336"/>
                    </a:lnTo>
                    <a:lnTo>
                      <a:pt x="673" y="457"/>
                    </a:lnTo>
                    <a:lnTo>
                      <a:pt x="577" y="4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6FFB2B9-ADD1-4864-B47E-02D722A08A08}"/>
                </a:ext>
              </a:extLst>
            </p:cNvPr>
            <p:cNvGrpSpPr/>
            <p:nvPr/>
          </p:nvGrpSpPr>
          <p:grpSpPr>
            <a:xfrm>
              <a:off x="6126735" y="2189308"/>
              <a:ext cx="320364" cy="833420"/>
              <a:chOff x="6121434" y="2576336"/>
              <a:chExt cx="265105" cy="689666"/>
            </a:xfrm>
            <a:solidFill>
              <a:schemeClr val="accent1"/>
            </a:solidFill>
          </p:grpSpPr>
          <p:sp>
            <p:nvSpPr>
              <p:cNvPr id="18" name="Freeform 598">
                <a:extLst>
                  <a:ext uri="{FF2B5EF4-FFF2-40B4-BE49-F238E27FC236}">
                    <a16:creationId xmlns:a16="http://schemas.microsoft.com/office/drawing/2014/main" id="{4E935288-7F38-4CC8-A5E6-90C1078E22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3391" y="2930462"/>
                <a:ext cx="261192" cy="335540"/>
              </a:xfrm>
              <a:custGeom>
                <a:avLst/>
                <a:gdLst>
                  <a:gd name="T0" fmla="*/ 0 w 800"/>
                  <a:gd name="T1" fmla="*/ 1028 h 1028"/>
                  <a:gd name="T2" fmla="*/ 114 w 800"/>
                  <a:gd name="T3" fmla="*/ 685 h 1028"/>
                  <a:gd name="T4" fmla="*/ 228 w 800"/>
                  <a:gd name="T5" fmla="*/ 742 h 1028"/>
                  <a:gd name="T6" fmla="*/ 230 w 800"/>
                  <a:gd name="T7" fmla="*/ 754 h 1028"/>
                  <a:gd name="T8" fmla="*/ 238 w 800"/>
                  <a:gd name="T9" fmla="*/ 774 h 1028"/>
                  <a:gd name="T10" fmla="*/ 254 w 800"/>
                  <a:gd name="T11" fmla="*/ 790 h 1028"/>
                  <a:gd name="T12" fmla="*/ 274 w 800"/>
                  <a:gd name="T13" fmla="*/ 798 h 1028"/>
                  <a:gd name="T14" fmla="*/ 286 w 800"/>
                  <a:gd name="T15" fmla="*/ 800 h 1028"/>
                  <a:gd name="T16" fmla="*/ 308 w 800"/>
                  <a:gd name="T17" fmla="*/ 795 h 1028"/>
                  <a:gd name="T18" fmla="*/ 325 w 800"/>
                  <a:gd name="T19" fmla="*/ 782 h 1028"/>
                  <a:gd name="T20" fmla="*/ 338 w 800"/>
                  <a:gd name="T21" fmla="*/ 765 h 1028"/>
                  <a:gd name="T22" fmla="*/ 343 w 800"/>
                  <a:gd name="T23" fmla="*/ 742 h 1028"/>
                  <a:gd name="T24" fmla="*/ 457 w 800"/>
                  <a:gd name="T25" fmla="*/ 685 h 1028"/>
                  <a:gd name="T26" fmla="*/ 457 w 800"/>
                  <a:gd name="T27" fmla="*/ 742 h 1028"/>
                  <a:gd name="T28" fmla="*/ 461 w 800"/>
                  <a:gd name="T29" fmla="*/ 765 h 1028"/>
                  <a:gd name="T30" fmla="*/ 474 w 800"/>
                  <a:gd name="T31" fmla="*/ 782 h 1028"/>
                  <a:gd name="T32" fmla="*/ 491 w 800"/>
                  <a:gd name="T33" fmla="*/ 795 h 1028"/>
                  <a:gd name="T34" fmla="*/ 514 w 800"/>
                  <a:gd name="T35" fmla="*/ 800 h 1028"/>
                  <a:gd name="T36" fmla="*/ 525 w 800"/>
                  <a:gd name="T37" fmla="*/ 798 h 1028"/>
                  <a:gd name="T38" fmla="*/ 545 w 800"/>
                  <a:gd name="T39" fmla="*/ 790 h 1028"/>
                  <a:gd name="T40" fmla="*/ 561 w 800"/>
                  <a:gd name="T41" fmla="*/ 774 h 1028"/>
                  <a:gd name="T42" fmla="*/ 570 w 800"/>
                  <a:gd name="T43" fmla="*/ 754 h 1028"/>
                  <a:gd name="T44" fmla="*/ 571 w 800"/>
                  <a:gd name="T45" fmla="*/ 685 h 1028"/>
                  <a:gd name="T46" fmla="*/ 685 w 800"/>
                  <a:gd name="T47" fmla="*/ 1028 h 1028"/>
                  <a:gd name="T48" fmla="*/ 800 w 800"/>
                  <a:gd name="T49" fmla="*/ 0 h 1028"/>
                  <a:gd name="T50" fmla="*/ 114 w 800"/>
                  <a:gd name="T51" fmla="*/ 628 h 1028"/>
                  <a:gd name="T52" fmla="*/ 228 w 800"/>
                  <a:gd name="T53" fmla="*/ 514 h 1028"/>
                  <a:gd name="T54" fmla="*/ 114 w 800"/>
                  <a:gd name="T55" fmla="*/ 628 h 1028"/>
                  <a:gd name="T56" fmla="*/ 343 w 800"/>
                  <a:gd name="T57" fmla="*/ 514 h 1028"/>
                  <a:gd name="T58" fmla="*/ 457 w 800"/>
                  <a:gd name="T59" fmla="*/ 628 h 1028"/>
                  <a:gd name="T60" fmla="*/ 685 w 800"/>
                  <a:gd name="T61" fmla="*/ 628 h 1028"/>
                  <a:gd name="T62" fmla="*/ 571 w 800"/>
                  <a:gd name="T63" fmla="*/ 514 h 1028"/>
                  <a:gd name="T64" fmla="*/ 685 w 800"/>
                  <a:gd name="T65" fmla="*/ 628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1028">
                    <a:moveTo>
                      <a:pt x="0" y="0"/>
                    </a:moveTo>
                    <a:lnTo>
                      <a:pt x="0" y="1028"/>
                    </a:lnTo>
                    <a:lnTo>
                      <a:pt x="114" y="1028"/>
                    </a:lnTo>
                    <a:lnTo>
                      <a:pt x="114" y="685"/>
                    </a:lnTo>
                    <a:lnTo>
                      <a:pt x="228" y="685"/>
                    </a:lnTo>
                    <a:lnTo>
                      <a:pt x="228" y="742"/>
                    </a:lnTo>
                    <a:lnTo>
                      <a:pt x="228" y="742"/>
                    </a:lnTo>
                    <a:lnTo>
                      <a:pt x="230" y="754"/>
                    </a:lnTo>
                    <a:lnTo>
                      <a:pt x="233" y="765"/>
                    </a:lnTo>
                    <a:lnTo>
                      <a:pt x="238" y="774"/>
                    </a:lnTo>
                    <a:lnTo>
                      <a:pt x="246" y="782"/>
                    </a:lnTo>
                    <a:lnTo>
                      <a:pt x="254" y="790"/>
                    </a:lnTo>
                    <a:lnTo>
                      <a:pt x="263" y="795"/>
                    </a:lnTo>
                    <a:lnTo>
                      <a:pt x="274" y="798"/>
                    </a:lnTo>
                    <a:lnTo>
                      <a:pt x="286" y="800"/>
                    </a:lnTo>
                    <a:lnTo>
                      <a:pt x="286" y="800"/>
                    </a:lnTo>
                    <a:lnTo>
                      <a:pt x="297" y="798"/>
                    </a:lnTo>
                    <a:lnTo>
                      <a:pt x="308" y="795"/>
                    </a:lnTo>
                    <a:lnTo>
                      <a:pt x="317" y="790"/>
                    </a:lnTo>
                    <a:lnTo>
                      <a:pt x="325" y="782"/>
                    </a:lnTo>
                    <a:lnTo>
                      <a:pt x="333" y="774"/>
                    </a:lnTo>
                    <a:lnTo>
                      <a:pt x="338" y="765"/>
                    </a:lnTo>
                    <a:lnTo>
                      <a:pt x="341" y="754"/>
                    </a:lnTo>
                    <a:lnTo>
                      <a:pt x="343" y="742"/>
                    </a:lnTo>
                    <a:lnTo>
                      <a:pt x="343" y="685"/>
                    </a:lnTo>
                    <a:lnTo>
                      <a:pt x="457" y="685"/>
                    </a:lnTo>
                    <a:lnTo>
                      <a:pt x="457" y="742"/>
                    </a:lnTo>
                    <a:lnTo>
                      <a:pt x="457" y="742"/>
                    </a:lnTo>
                    <a:lnTo>
                      <a:pt x="458" y="754"/>
                    </a:lnTo>
                    <a:lnTo>
                      <a:pt x="461" y="765"/>
                    </a:lnTo>
                    <a:lnTo>
                      <a:pt x="467" y="774"/>
                    </a:lnTo>
                    <a:lnTo>
                      <a:pt x="474" y="782"/>
                    </a:lnTo>
                    <a:lnTo>
                      <a:pt x="483" y="790"/>
                    </a:lnTo>
                    <a:lnTo>
                      <a:pt x="491" y="795"/>
                    </a:lnTo>
                    <a:lnTo>
                      <a:pt x="503" y="798"/>
                    </a:lnTo>
                    <a:lnTo>
                      <a:pt x="514" y="800"/>
                    </a:lnTo>
                    <a:lnTo>
                      <a:pt x="514" y="800"/>
                    </a:lnTo>
                    <a:lnTo>
                      <a:pt x="525" y="798"/>
                    </a:lnTo>
                    <a:lnTo>
                      <a:pt x="537" y="795"/>
                    </a:lnTo>
                    <a:lnTo>
                      <a:pt x="545" y="790"/>
                    </a:lnTo>
                    <a:lnTo>
                      <a:pt x="554" y="782"/>
                    </a:lnTo>
                    <a:lnTo>
                      <a:pt x="561" y="774"/>
                    </a:lnTo>
                    <a:lnTo>
                      <a:pt x="567" y="765"/>
                    </a:lnTo>
                    <a:lnTo>
                      <a:pt x="570" y="754"/>
                    </a:lnTo>
                    <a:lnTo>
                      <a:pt x="571" y="742"/>
                    </a:lnTo>
                    <a:lnTo>
                      <a:pt x="571" y="685"/>
                    </a:lnTo>
                    <a:lnTo>
                      <a:pt x="685" y="685"/>
                    </a:lnTo>
                    <a:lnTo>
                      <a:pt x="685" y="1028"/>
                    </a:lnTo>
                    <a:lnTo>
                      <a:pt x="800" y="1028"/>
                    </a:lnTo>
                    <a:lnTo>
                      <a:pt x="800" y="0"/>
                    </a:lnTo>
                    <a:lnTo>
                      <a:pt x="0" y="0"/>
                    </a:lnTo>
                    <a:close/>
                    <a:moveTo>
                      <a:pt x="114" y="628"/>
                    </a:moveTo>
                    <a:lnTo>
                      <a:pt x="114" y="514"/>
                    </a:lnTo>
                    <a:lnTo>
                      <a:pt x="228" y="514"/>
                    </a:lnTo>
                    <a:lnTo>
                      <a:pt x="228" y="628"/>
                    </a:lnTo>
                    <a:lnTo>
                      <a:pt x="114" y="628"/>
                    </a:lnTo>
                    <a:close/>
                    <a:moveTo>
                      <a:pt x="343" y="628"/>
                    </a:moveTo>
                    <a:lnTo>
                      <a:pt x="343" y="514"/>
                    </a:lnTo>
                    <a:lnTo>
                      <a:pt x="457" y="514"/>
                    </a:lnTo>
                    <a:lnTo>
                      <a:pt x="457" y="628"/>
                    </a:lnTo>
                    <a:lnTo>
                      <a:pt x="343" y="628"/>
                    </a:lnTo>
                    <a:close/>
                    <a:moveTo>
                      <a:pt x="685" y="628"/>
                    </a:moveTo>
                    <a:lnTo>
                      <a:pt x="571" y="628"/>
                    </a:lnTo>
                    <a:lnTo>
                      <a:pt x="571" y="514"/>
                    </a:lnTo>
                    <a:lnTo>
                      <a:pt x="685" y="514"/>
                    </a:lnTo>
                    <a:lnTo>
                      <a:pt x="685" y="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01">
                <a:extLst>
                  <a:ext uri="{FF2B5EF4-FFF2-40B4-BE49-F238E27FC236}">
                    <a16:creationId xmlns:a16="http://schemas.microsoft.com/office/drawing/2014/main" id="{24E78B19-C76D-4F67-9047-FB1C862F2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7520" y="2576336"/>
                <a:ext cx="92934" cy="93912"/>
              </a:xfrm>
              <a:custGeom>
                <a:avLst/>
                <a:gdLst>
                  <a:gd name="T0" fmla="*/ 286 w 286"/>
                  <a:gd name="T1" fmla="*/ 143 h 286"/>
                  <a:gd name="T2" fmla="*/ 283 w 286"/>
                  <a:gd name="T3" fmla="*/ 172 h 286"/>
                  <a:gd name="T4" fmla="*/ 274 w 286"/>
                  <a:gd name="T5" fmla="*/ 199 h 286"/>
                  <a:gd name="T6" fmla="*/ 261 w 286"/>
                  <a:gd name="T7" fmla="*/ 223 h 286"/>
                  <a:gd name="T8" fmla="*/ 244 w 286"/>
                  <a:gd name="T9" fmla="*/ 245 h 286"/>
                  <a:gd name="T10" fmla="*/ 223 w 286"/>
                  <a:gd name="T11" fmla="*/ 262 h 286"/>
                  <a:gd name="T12" fmla="*/ 198 w 286"/>
                  <a:gd name="T13" fmla="*/ 275 h 286"/>
                  <a:gd name="T14" fmla="*/ 171 w 286"/>
                  <a:gd name="T15" fmla="*/ 283 h 286"/>
                  <a:gd name="T16" fmla="*/ 143 w 286"/>
                  <a:gd name="T17" fmla="*/ 286 h 286"/>
                  <a:gd name="T18" fmla="*/ 128 w 286"/>
                  <a:gd name="T19" fmla="*/ 285 h 286"/>
                  <a:gd name="T20" fmla="*/ 100 w 286"/>
                  <a:gd name="T21" fmla="*/ 280 h 286"/>
                  <a:gd name="T22" fmla="*/ 74 w 286"/>
                  <a:gd name="T23" fmla="*/ 269 h 286"/>
                  <a:gd name="T24" fmla="*/ 51 w 286"/>
                  <a:gd name="T25" fmla="*/ 253 h 286"/>
                  <a:gd name="T26" fmla="*/ 33 w 286"/>
                  <a:gd name="T27" fmla="*/ 235 h 286"/>
                  <a:gd name="T28" fmla="*/ 17 w 286"/>
                  <a:gd name="T29" fmla="*/ 212 h 286"/>
                  <a:gd name="T30" fmla="*/ 6 w 286"/>
                  <a:gd name="T31" fmla="*/ 186 h 286"/>
                  <a:gd name="T32" fmla="*/ 1 w 286"/>
                  <a:gd name="T33" fmla="*/ 158 h 286"/>
                  <a:gd name="T34" fmla="*/ 0 w 286"/>
                  <a:gd name="T35" fmla="*/ 143 h 286"/>
                  <a:gd name="T36" fmla="*/ 3 w 286"/>
                  <a:gd name="T37" fmla="*/ 115 h 286"/>
                  <a:gd name="T38" fmla="*/ 11 w 286"/>
                  <a:gd name="T39" fmla="*/ 88 h 286"/>
                  <a:gd name="T40" fmla="*/ 24 w 286"/>
                  <a:gd name="T41" fmla="*/ 63 h 286"/>
                  <a:gd name="T42" fmla="*/ 41 w 286"/>
                  <a:gd name="T43" fmla="*/ 42 h 286"/>
                  <a:gd name="T44" fmla="*/ 63 w 286"/>
                  <a:gd name="T45" fmla="*/ 25 h 286"/>
                  <a:gd name="T46" fmla="*/ 87 w 286"/>
                  <a:gd name="T47" fmla="*/ 12 h 286"/>
                  <a:gd name="T48" fmla="*/ 114 w 286"/>
                  <a:gd name="T49" fmla="*/ 3 h 286"/>
                  <a:gd name="T50" fmla="*/ 143 w 286"/>
                  <a:gd name="T51" fmla="*/ 0 h 286"/>
                  <a:gd name="T52" fmla="*/ 157 w 286"/>
                  <a:gd name="T53" fmla="*/ 2 h 286"/>
                  <a:gd name="T54" fmla="*/ 186 w 286"/>
                  <a:gd name="T55" fmla="*/ 6 h 286"/>
                  <a:gd name="T56" fmla="*/ 211 w 286"/>
                  <a:gd name="T57" fmla="*/ 18 h 286"/>
                  <a:gd name="T58" fmla="*/ 234 w 286"/>
                  <a:gd name="T59" fmla="*/ 33 h 286"/>
                  <a:gd name="T60" fmla="*/ 253 w 286"/>
                  <a:gd name="T61" fmla="*/ 52 h 286"/>
                  <a:gd name="T62" fmla="*/ 268 w 286"/>
                  <a:gd name="T63" fmla="*/ 75 h 286"/>
                  <a:gd name="T64" fmla="*/ 280 w 286"/>
                  <a:gd name="T65" fmla="*/ 100 h 286"/>
                  <a:gd name="T66" fmla="*/ 284 w 286"/>
                  <a:gd name="T67" fmla="*/ 129 h 286"/>
                  <a:gd name="T68" fmla="*/ 286 w 286"/>
                  <a:gd name="T6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6" h="286">
                    <a:moveTo>
                      <a:pt x="286" y="143"/>
                    </a:moveTo>
                    <a:lnTo>
                      <a:pt x="286" y="143"/>
                    </a:lnTo>
                    <a:lnTo>
                      <a:pt x="284" y="158"/>
                    </a:lnTo>
                    <a:lnTo>
                      <a:pt x="283" y="172"/>
                    </a:lnTo>
                    <a:lnTo>
                      <a:pt x="280" y="186"/>
                    </a:lnTo>
                    <a:lnTo>
                      <a:pt x="274" y="199"/>
                    </a:lnTo>
                    <a:lnTo>
                      <a:pt x="268" y="212"/>
                    </a:lnTo>
                    <a:lnTo>
                      <a:pt x="261" y="223"/>
                    </a:lnTo>
                    <a:lnTo>
                      <a:pt x="253" y="235"/>
                    </a:lnTo>
                    <a:lnTo>
                      <a:pt x="244" y="245"/>
                    </a:lnTo>
                    <a:lnTo>
                      <a:pt x="234" y="253"/>
                    </a:lnTo>
                    <a:lnTo>
                      <a:pt x="223" y="262"/>
                    </a:lnTo>
                    <a:lnTo>
                      <a:pt x="211" y="269"/>
                    </a:lnTo>
                    <a:lnTo>
                      <a:pt x="198" y="275"/>
                    </a:lnTo>
                    <a:lnTo>
                      <a:pt x="186" y="280"/>
                    </a:lnTo>
                    <a:lnTo>
                      <a:pt x="171" y="283"/>
                    </a:lnTo>
                    <a:lnTo>
                      <a:pt x="157" y="285"/>
                    </a:lnTo>
                    <a:lnTo>
                      <a:pt x="143" y="286"/>
                    </a:lnTo>
                    <a:lnTo>
                      <a:pt x="143" y="286"/>
                    </a:lnTo>
                    <a:lnTo>
                      <a:pt x="128" y="285"/>
                    </a:lnTo>
                    <a:lnTo>
                      <a:pt x="114" y="283"/>
                    </a:lnTo>
                    <a:lnTo>
                      <a:pt x="100" y="280"/>
                    </a:lnTo>
                    <a:lnTo>
                      <a:pt x="87" y="275"/>
                    </a:lnTo>
                    <a:lnTo>
                      <a:pt x="74" y="269"/>
                    </a:lnTo>
                    <a:lnTo>
                      <a:pt x="63" y="262"/>
                    </a:lnTo>
                    <a:lnTo>
                      <a:pt x="51" y="253"/>
                    </a:lnTo>
                    <a:lnTo>
                      <a:pt x="41" y="245"/>
                    </a:lnTo>
                    <a:lnTo>
                      <a:pt x="33" y="235"/>
                    </a:lnTo>
                    <a:lnTo>
                      <a:pt x="24" y="223"/>
                    </a:lnTo>
                    <a:lnTo>
                      <a:pt x="17" y="212"/>
                    </a:lnTo>
                    <a:lnTo>
                      <a:pt x="11" y="199"/>
                    </a:lnTo>
                    <a:lnTo>
                      <a:pt x="6" y="186"/>
                    </a:lnTo>
                    <a:lnTo>
                      <a:pt x="3" y="172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3" y="115"/>
                    </a:lnTo>
                    <a:lnTo>
                      <a:pt x="6" y="100"/>
                    </a:lnTo>
                    <a:lnTo>
                      <a:pt x="11" y="88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3" y="52"/>
                    </a:lnTo>
                    <a:lnTo>
                      <a:pt x="41" y="42"/>
                    </a:lnTo>
                    <a:lnTo>
                      <a:pt x="51" y="33"/>
                    </a:lnTo>
                    <a:lnTo>
                      <a:pt x="63" y="25"/>
                    </a:lnTo>
                    <a:lnTo>
                      <a:pt x="74" y="18"/>
                    </a:lnTo>
                    <a:lnTo>
                      <a:pt x="87" y="12"/>
                    </a:lnTo>
                    <a:lnTo>
                      <a:pt x="100" y="6"/>
                    </a:lnTo>
                    <a:lnTo>
                      <a:pt x="114" y="3"/>
                    </a:lnTo>
                    <a:lnTo>
                      <a:pt x="128" y="2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57" y="2"/>
                    </a:lnTo>
                    <a:lnTo>
                      <a:pt x="171" y="3"/>
                    </a:lnTo>
                    <a:lnTo>
                      <a:pt x="186" y="6"/>
                    </a:lnTo>
                    <a:lnTo>
                      <a:pt x="198" y="12"/>
                    </a:lnTo>
                    <a:lnTo>
                      <a:pt x="211" y="18"/>
                    </a:lnTo>
                    <a:lnTo>
                      <a:pt x="223" y="25"/>
                    </a:lnTo>
                    <a:lnTo>
                      <a:pt x="234" y="33"/>
                    </a:lnTo>
                    <a:lnTo>
                      <a:pt x="244" y="42"/>
                    </a:lnTo>
                    <a:lnTo>
                      <a:pt x="253" y="52"/>
                    </a:lnTo>
                    <a:lnTo>
                      <a:pt x="261" y="63"/>
                    </a:lnTo>
                    <a:lnTo>
                      <a:pt x="268" y="75"/>
                    </a:lnTo>
                    <a:lnTo>
                      <a:pt x="274" y="88"/>
                    </a:lnTo>
                    <a:lnTo>
                      <a:pt x="280" y="100"/>
                    </a:lnTo>
                    <a:lnTo>
                      <a:pt x="283" y="115"/>
                    </a:lnTo>
                    <a:lnTo>
                      <a:pt x="284" y="129"/>
                    </a:lnTo>
                    <a:lnTo>
                      <a:pt x="286" y="143"/>
                    </a:lnTo>
                    <a:lnTo>
                      <a:pt x="286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05">
                <a:extLst>
                  <a:ext uri="{FF2B5EF4-FFF2-40B4-BE49-F238E27FC236}">
                    <a16:creationId xmlns:a16="http://schemas.microsoft.com/office/drawing/2014/main" id="{BE26DE79-B941-49BD-93E9-F345B3AFC0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1434" y="2707422"/>
                <a:ext cx="265105" cy="185867"/>
              </a:xfrm>
              <a:custGeom>
                <a:avLst/>
                <a:gdLst>
                  <a:gd name="T0" fmla="*/ 561 w 811"/>
                  <a:gd name="T1" fmla="*/ 100 h 572"/>
                  <a:gd name="T2" fmla="*/ 556 w 811"/>
                  <a:gd name="T3" fmla="*/ 90 h 572"/>
                  <a:gd name="T4" fmla="*/ 536 w 811"/>
                  <a:gd name="T5" fmla="*/ 60 h 572"/>
                  <a:gd name="T6" fmla="*/ 500 w 811"/>
                  <a:gd name="T7" fmla="*/ 29 h 572"/>
                  <a:gd name="T8" fmla="*/ 479 w 811"/>
                  <a:gd name="T9" fmla="*/ 16 h 572"/>
                  <a:gd name="T10" fmla="*/ 456 w 811"/>
                  <a:gd name="T11" fmla="*/ 7 h 572"/>
                  <a:gd name="T12" fmla="*/ 431 w 811"/>
                  <a:gd name="T13" fmla="*/ 2 h 572"/>
                  <a:gd name="T14" fmla="*/ 406 w 811"/>
                  <a:gd name="T15" fmla="*/ 0 h 572"/>
                  <a:gd name="T16" fmla="*/ 393 w 811"/>
                  <a:gd name="T17" fmla="*/ 0 h 572"/>
                  <a:gd name="T18" fmla="*/ 369 w 811"/>
                  <a:gd name="T19" fmla="*/ 5 h 572"/>
                  <a:gd name="T20" fmla="*/ 344 w 811"/>
                  <a:gd name="T21" fmla="*/ 12 h 572"/>
                  <a:gd name="T22" fmla="*/ 323 w 811"/>
                  <a:gd name="T23" fmla="*/ 22 h 572"/>
                  <a:gd name="T24" fmla="*/ 293 w 811"/>
                  <a:gd name="T25" fmla="*/ 43 h 572"/>
                  <a:gd name="T26" fmla="*/ 262 w 811"/>
                  <a:gd name="T27" fmla="*/ 79 h 572"/>
                  <a:gd name="T28" fmla="*/ 250 w 811"/>
                  <a:gd name="T29" fmla="*/ 100 h 572"/>
                  <a:gd name="T30" fmla="*/ 17 w 811"/>
                  <a:gd name="T31" fmla="*/ 436 h 572"/>
                  <a:gd name="T32" fmla="*/ 4 w 811"/>
                  <a:gd name="T33" fmla="*/ 460 h 572"/>
                  <a:gd name="T34" fmla="*/ 0 w 811"/>
                  <a:gd name="T35" fmla="*/ 489 h 572"/>
                  <a:gd name="T36" fmla="*/ 0 w 811"/>
                  <a:gd name="T37" fmla="*/ 497 h 572"/>
                  <a:gd name="T38" fmla="*/ 4 w 811"/>
                  <a:gd name="T39" fmla="*/ 516 h 572"/>
                  <a:gd name="T40" fmla="*/ 9 w 811"/>
                  <a:gd name="T41" fmla="*/ 524 h 572"/>
                  <a:gd name="T42" fmla="*/ 19 w 811"/>
                  <a:gd name="T43" fmla="*/ 540 h 572"/>
                  <a:gd name="T44" fmla="*/ 32 w 811"/>
                  <a:gd name="T45" fmla="*/ 553 h 572"/>
                  <a:gd name="T46" fmla="*/ 39 w 811"/>
                  <a:gd name="T47" fmla="*/ 557 h 572"/>
                  <a:gd name="T48" fmla="*/ 62 w 811"/>
                  <a:gd name="T49" fmla="*/ 567 h 572"/>
                  <a:gd name="T50" fmla="*/ 92 w 811"/>
                  <a:gd name="T51" fmla="*/ 572 h 572"/>
                  <a:gd name="T52" fmla="*/ 234 w 811"/>
                  <a:gd name="T53" fmla="*/ 572 h 572"/>
                  <a:gd name="T54" fmla="*/ 577 w 811"/>
                  <a:gd name="T55" fmla="*/ 572 h 572"/>
                  <a:gd name="T56" fmla="*/ 720 w 811"/>
                  <a:gd name="T57" fmla="*/ 572 h 572"/>
                  <a:gd name="T58" fmla="*/ 750 w 811"/>
                  <a:gd name="T59" fmla="*/ 567 h 572"/>
                  <a:gd name="T60" fmla="*/ 773 w 811"/>
                  <a:gd name="T61" fmla="*/ 557 h 572"/>
                  <a:gd name="T62" fmla="*/ 780 w 811"/>
                  <a:gd name="T63" fmla="*/ 553 h 572"/>
                  <a:gd name="T64" fmla="*/ 793 w 811"/>
                  <a:gd name="T65" fmla="*/ 540 h 572"/>
                  <a:gd name="T66" fmla="*/ 803 w 811"/>
                  <a:gd name="T67" fmla="*/ 524 h 572"/>
                  <a:gd name="T68" fmla="*/ 807 w 811"/>
                  <a:gd name="T69" fmla="*/ 516 h 572"/>
                  <a:gd name="T70" fmla="*/ 811 w 811"/>
                  <a:gd name="T71" fmla="*/ 497 h 572"/>
                  <a:gd name="T72" fmla="*/ 811 w 811"/>
                  <a:gd name="T73" fmla="*/ 489 h 572"/>
                  <a:gd name="T74" fmla="*/ 807 w 811"/>
                  <a:gd name="T75" fmla="*/ 460 h 572"/>
                  <a:gd name="T76" fmla="*/ 794 w 811"/>
                  <a:gd name="T77" fmla="*/ 436 h 572"/>
                  <a:gd name="T78" fmla="*/ 139 w 811"/>
                  <a:gd name="T79" fmla="*/ 457 h 572"/>
                  <a:gd name="T80" fmla="*/ 234 w 811"/>
                  <a:gd name="T81" fmla="*/ 457 h 572"/>
                  <a:gd name="T82" fmla="*/ 577 w 811"/>
                  <a:gd name="T83" fmla="*/ 457 h 572"/>
                  <a:gd name="T84" fmla="*/ 656 w 811"/>
                  <a:gd name="T85" fmla="*/ 45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572">
                    <a:moveTo>
                      <a:pt x="794" y="436"/>
                    </a:moveTo>
                    <a:lnTo>
                      <a:pt x="561" y="100"/>
                    </a:lnTo>
                    <a:lnTo>
                      <a:pt x="561" y="100"/>
                    </a:lnTo>
                    <a:lnTo>
                      <a:pt x="556" y="90"/>
                    </a:lnTo>
                    <a:lnTo>
                      <a:pt x="550" y="79"/>
                    </a:lnTo>
                    <a:lnTo>
                      <a:pt x="536" y="60"/>
                    </a:lnTo>
                    <a:lnTo>
                      <a:pt x="519" y="43"/>
                    </a:lnTo>
                    <a:lnTo>
                      <a:pt x="500" y="29"/>
                    </a:lnTo>
                    <a:lnTo>
                      <a:pt x="489" y="22"/>
                    </a:lnTo>
                    <a:lnTo>
                      <a:pt x="479" y="16"/>
                    </a:lnTo>
                    <a:lnTo>
                      <a:pt x="467" y="12"/>
                    </a:lnTo>
                    <a:lnTo>
                      <a:pt x="456" y="7"/>
                    </a:lnTo>
                    <a:lnTo>
                      <a:pt x="443" y="5"/>
                    </a:lnTo>
                    <a:lnTo>
                      <a:pt x="431" y="2"/>
                    </a:lnTo>
                    <a:lnTo>
                      <a:pt x="419" y="0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393" y="0"/>
                    </a:lnTo>
                    <a:lnTo>
                      <a:pt x="380" y="2"/>
                    </a:lnTo>
                    <a:lnTo>
                      <a:pt x="369" y="5"/>
                    </a:lnTo>
                    <a:lnTo>
                      <a:pt x="356" y="7"/>
                    </a:lnTo>
                    <a:lnTo>
                      <a:pt x="344" y="12"/>
                    </a:lnTo>
                    <a:lnTo>
                      <a:pt x="333" y="16"/>
                    </a:lnTo>
                    <a:lnTo>
                      <a:pt x="323" y="22"/>
                    </a:lnTo>
                    <a:lnTo>
                      <a:pt x="311" y="29"/>
                    </a:lnTo>
                    <a:lnTo>
                      <a:pt x="293" y="43"/>
                    </a:lnTo>
                    <a:lnTo>
                      <a:pt x="276" y="60"/>
                    </a:lnTo>
                    <a:lnTo>
                      <a:pt x="262" y="79"/>
                    </a:lnTo>
                    <a:lnTo>
                      <a:pt x="256" y="90"/>
                    </a:lnTo>
                    <a:lnTo>
                      <a:pt x="250" y="100"/>
                    </a:lnTo>
                    <a:lnTo>
                      <a:pt x="17" y="436"/>
                    </a:lnTo>
                    <a:lnTo>
                      <a:pt x="17" y="436"/>
                    </a:lnTo>
                    <a:lnTo>
                      <a:pt x="10" y="447"/>
                    </a:lnTo>
                    <a:lnTo>
                      <a:pt x="4" y="460"/>
                    </a:lnTo>
                    <a:lnTo>
                      <a:pt x="2" y="474"/>
                    </a:lnTo>
                    <a:lnTo>
                      <a:pt x="0" y="489"/>
                    </a:lnTo>
                    <a:lnTo>
                      <a:pt x="0" y="489"/>
                    </a:lnTo>
                    <a:lnTo>
                      <a:pt x="0" y="497"/>
                    </a:lnTo>
                    <a:lnTo>
                      <a:pt x="2" y="507"/>
                    </a:lnTo>
                    <a:lnTo>
                      <a:pt x="4" y="516"/>
                    </a:lnTo>
                    <a:lnTo>
                      <a:pt x="9" y="524"/>
                    </a:lnTo>
                    <a:lnTo>
                      <a:pt x="9" y="524"/>
                    </a:lnTo>
                    <a:lnTo>
                      <a:pt x="13" y="533"/>
                    </a:lnTo>
                    <a:lnTo>
                      <a:pt x="19" y="540"/>
                    </a:lnTo>
                    <a:lnTo>
                      <a:pt x="24" y="547"/>
                    </a:lnTo>
                    <a:lnTo>
                      <a:pt x="32" y="553"/>
                    </a:lnTo>
                    <a:lnTo>
                      <a:pt x="32" y="553"/>
                    </a:lnTo>
                    <a:lnTo>
                      <a:pt x="39" y="557"/>
                    </a:lnTo>
                    <a:lnTo>
                      <a:pt x="46" y="562"/>
                    </a:lnTo>
                    <a:lnTo>
                      <a:pt x="62" y="567"/>
                    </a:lnTo>
                    <a:lnTo>
                      <a:pt x="76" y="570"/>
                    </a:lnTo>
                    <a:lnTo>
                      <a:pt x="92" y="572"/>
                    </a:lnTo>
                    <a:lnTo>
                      <a:pt x="234" y="572"/>
                    </a:lnTo>
                    <a:lnTo>
                      <a:pt x="234" y="572"/>
                    </a:lnTo>
                    <a:lnTo>
                      <a:pt x="577" y="572"/>
                    </a:lnTo>
                    <a:lnTo>
                      <a:pt x="577" y="572"/>
                    </a:lnTo>
                    <a:lnTo>
                      <a:pt x="720" y="572"/>
                    </a:lnTo>
                    <a:lnTo>
                      <a:pt x="720" y="572"/>
                    </a:lnTo>
                    <a:lnTo>
                      <a:pt x="736" y="570"/>
                    </a:lnTo>
                    <a:lnTo>
                      <a:pt x="750" y="567"/>
                    </a:lnTo>
                    <a:lnTo>
                      <a:pt x="766" y="562"/>
                    </a:lnTo>
                    <a:lnTo>
                      <a:pt x="773" y="557"/>
                    </a:lnTo>
                    <a:lnTo>
                      <a:pt x="780" y="553"/>
                    </a:lnTo>
                    <a:lnTo>
                      <a:pt x="780" y="553"/>
                    </a:lnTo>
                    <a:lnTo>
                      <a:pt x="787" y="547"/>
                    </a:lnTo>
                    <a:lnTo>
                      <a:pt x="793" y="540"/>
                    </a:lnTo>
                    <a:lnTo>
                      <a:pt x="798" y="533"/>
                    </a:lnTo>
                    <a:lnTo>
                      <a:pt x="803" y="524"/>
                    </a:lnTo>
                    <a:lnTo>
                      <a:pt x="803" y="524"/>
                    </a:lnTo>
                    <a:lnTo>
                      <a:pt x="807" y="516"/>
                    </a:lnTo>
                    <a:lnTo>
                      <a:pt x="810" y="507"/>
                    </a:lnTo>
                    <a:lnTo>
                      <a:pt x="811" y="497"/>
                    </a:lnTo>
                    <a:lnTo>
                      <a:pt x="811" y="489"/>
                    </a:lnTo>
                    <a:lnTo>
                      <a:pt x="811" y="489"/>
                    </a:lnTo>
                    <a:lnTo>
                      <a:pt x="810" y="474"/>
                    </a:lnTo>
                    <a:lnTo>
                      <a:pt x="807" y="460"/>
                    </a:lnTo>
                    <a:lnTo>
                      <a:pt x="801" y="447"/>
                    </a:lnTo>
                    <a:lnTo>
                      <a:pt x="794" y="436"/>
                    </a:lnTo>
                    <a:lnTo>
                      <a:pt x="794" y="436"/>
                    </a:lnTo>
                    <a:close/>
                    <a:moveTo>
                      <a:pt x="139" y="457"/>
                    </a:moveTo>
                    <a:lnTo>
                      <a:pt x="234" y="336"/>
                    </a:lnTo>
                    <a:lnTo>
                      <a:pt x="234" y="457"/>
                    </a:lnTo>
                    <a:lnTo>
                      <a:pt x="139" y="457"/>
                    </a:lnTo>
                    <a:close/>
                    <a:moveTo>
                      <a:pt x="577" y="457"/>
                    </a:moveTo>
                    <a:lnTo>
                      <a:pt x="577" y="336"/>
                    </a:lnTo>
                    <a:lnTo>
                      <a:pt x="656" y="457"/>
                    </a:lnTo>
                    <a:lnTo>
                      <a:pt x="577" y="4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2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294950"/>
            <a:ext cx="3155800" cy="17248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Great Teacher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926969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894358" y="3319359"/>
            <a:ext cx="3512027" cy="172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DA482B-A316-49DC-AF5C-3B3713A2237B}"/>
              </a:ext>
            </a:extLst>
          </p:cNvPr>
          <p:cNvSpPr/>
          <p:nvPr/>
        </p:nvSpPr>
        <p:spPr>
          <a:xfrm>
            <a:off x="6882312" y="870857"/>
            <a:ext cx="4268026" cy="5116286"/>
          </a:xfrm>
          <a:prstGeom prst="rect">
            <a:avLst/>
          </a:prstGeom>
          <a:gradFill flip="none" rotWithShape="1">
            <a:gsLst>
              <a:gs pos="46000">
                <a:srgbClr val="F8F8F8"/>
              </a:gs>
              <a:gs pos="97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  <a:effectLst>
            <a:outerShdw blurRad="1270000" dist="1587500" sx="80000" sy="80000" algn="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138E1A-B185-4EC0-B856-3E38822DF073}"/>
              </a:ext>
            </a:extLst>
          </p:cNvPr>
          <p:cNvGrpSpPr/>
          <p:nvPr/>
        </p:nvGrpSpPr>
        <p:grpSpPr>
          <a:xfrm>
            <a:off x="10158948" y="646340"/>
            <a:ext cx="1083321" cy="1222036"/>
            <a:chOff x="5500498" y="885530"/>
            <a:chExt cx="1083321" cy="1222036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2AE70BAF-2D36-401B-8856-BF175046A4EC}"/>
                </a:ext>
              </a:extLst>
            </p:cNvPr>
            <p:cNvSpPr/>
            <p:nvPr/>
          </p:nvSpPr>
          <p:spPr>
            <a:xfrm rot="5400000">
              <a:off x="5500498" y="1024245"/>
              <a:ext cx="1083321" cy="1083321"/>
            </a:xfrm>
            <a:prstGeom prst="diagStrip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270000" dist="330200" dir="8100000" sx="74000" sy="74000" algn="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39E0DA-D4E5-4496-AD43-483561BD9E44}"/>
                </a:ext>
              </a:extLst>
            </p:cNvPr>
            <p:cNvSpPr/>
            <p:nvPr/>
          </p:nvSpPr>
          <p:spPr>
            <a:xfrm rot="2700000">
              <a:off x="5653544" y="1268447"/>
              <a:ext cx="1065017" cy="2991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 Light" panose="00000400000000000000" pitchFamily="50" charset="0"/>
                  <a:cs typeface="Segoe UI" panose="020B0502040204020203" pitchFamily="34" charset="0"/>
                </a:rPr>
                <a:t>Designer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110B2CB-E963-4FC6-B402-BA5AD515146C}"/>
              </a:ext>
            </a:extLst>
          </p:cNvPr>
          <p:cNvSpPr/>
          <p:nvPr/>
        </p:nvSpPr>
        <p:spPr>
          <a:xfrm>
            <a:off x="8507413" y="1914603"/>
            <a:ext cx="1651536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15D42-7C7B-41FD-9C3F-31B9AFF87240}"/>
              </a:ext>
            </a:extLst>
          </p:cNvPr>
          <p:cNvSpPr/>
          <p:nvPr/>
        </p:nvSpPr>
        <p:spPr>
          <a:xfrm>
            <a:off x="8507412" y="2246157"/>
            <a:ext cx="225053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wonderful serenity has taken possession of my entire soul, like these sweet mornings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7D5F33-4B25-4A63-A344-94D400DEEB3A}"/>
              </a:ext>
            </a:extLst>
          </p:cNvPr>
          <p:cNvSpPr/>
          <p:nvPr/>
        </p:nvSpPr>
        <p:spPr>
          <a:xfrm>
            <a:off x="8588493" y="5044190"/>
            <a:ext cx="1891040" cy="3928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270000" dist="431800" dir="5400000" sx="75000" sy="7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GET STARTED NOW</a:t>
            </a:r>
            <a:endParaRPr lang="id-ID" sz="12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B0ED9-5C86-466A-8220-7E44CE2294FD}"/>
              </a:ext>
            </a:extLst>
          </p:cNvPr>
          <p:cNvSpPr/>
          <p:nvPr/>
        </p:nvSpPr>
        <p:spPr>
          <a:xfrm>
            <a:off x="8507413" y="3179368"/>
            <a:ext cx="1651536" cy="366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518ED-A842-41B2-853A-DCB6B6BDA4E0}"/>
              </a:ext>
            </a:extLst>
          </p:cNvPr>
          <p:cNvSpPr/>
          <p:nvPr/>
        </p:nvSpPr>
        <p:spPr>
          <a:xfrm>
            <a:off x="8507412" y="3510922"/>
            <a:ext cx="225053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wonderful serenity has taken possession of my entire soul, like these sweet mornings</a:t>
            </a:r>
            <a:endParaRPr lang="id-ID" sz="11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EFF2C0-5912-4C37-BAB9-8DA1B1835B8B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22600" y="344088"/>
            <a:chExt cx="1720119" cy="3096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4E381E-57F8-4316-82D2-034BD357EC7C}"/>
                </a:ext>
              </a:extLst>
            </p:cNvPr>
            <p:cNvSpPr txBox="1"/>
            <p:nvPr/>
          </p:nvSpPr>
          <p:spPr>
            <a:xfrm>
              <a:off x="566367" y="399799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604A11-F031-4E0B-BB6C-C39FDD5780BD}"/>
                </a:ext>
              </a:extLst>
            </p:cNvPr>
            <p:cNvGrpSpPr/>
            <p:nvPr/>
          </p:nvGrpSpPr>
          <p:grpSpPr>
            <a:xfrm>
              <a:off x="222600" y="344088"/>
              <a:ext cx="243682" cy="289222"/>
              <a:chOff x="5744901" y="2189308"/>
              <a:chExt cx="702198" cy="833420"/>
            </a:xfrm>
            <a:solidFill>
              <a:schemeClr val="bg1"/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07047B5-71E2-48E0-A211-B93D36CD4FE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35" name="Freeform 597">
                  <a:extLst>
                    <a:ext uri="{FF2B5EF4-FFF2-40B4-BE49-F238E27FC236}">
                      <a16:creationId xmlns:a16="http://schemas.microsoft.com/office/drawing/2014/main" id="{5DD64D1F-B623-4DCC-B15F-CBAD1ED911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Freeform 600">
                  <a:extLst>
                    <a:ext uri="{FF2B5EF4-FFF2-40B4-BE49-F238E27FC236}">
                      <a16:creationId xmlns:a16="http://schemas.microsoft.com/office/drawing/2014/main" id="{1DAB0C05-29AA-494E-8647-0D5BF5C94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Freeform 604">
                  <a:extLst>
                    <a:ext uri="{FF2B5EF4-FFF2-40B4-BE49-F238E27FC236}">
                      <a16:creationId xmlns:a16="http://schemas.microsoft.com/office/drawing/2014/main" id="{0DB6421A-F1AC-406B-8E3C-86E514670F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94B1172-C29C-4283-AD31-36FE8DA16BF4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32" name="Freeform 598">
                  <a:extLst>
                    <a:ext uri="{FF2B5EF4-FFF2-40B4-BE49-F238E27FC236}">
                      <a16:creationId xmlns:a16="http://schemas.microsoft.com/office/drawing/2014/main" id="{F7611C58-C993-47EE-B6D0-74063D188F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Freeform 601">
                  <a:extLst>
                    <a:ext uri="{FF2B5EF4-FFF2-40B4-BE49-F238E27FC236}">
                      <a16:creationId xmlns:a16="http://schemas.microsoft.com/office/drawing/2014/main" id="{91703EEB-5071-42BD-B53C-5BDD2F14C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Freeform 605">
                  <a:extLst>
                    <a:ext uri="{FF2B5EF4-FFF2-40B4-BE49-F238E27FC236}">
                      <a16:creationId xmlns:a16="http://schemas.microsoft.com/office/drawing/2014/main" id="{25062191-1C11-4398-A838-83F3E5FEC6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3851DF-6472-40A2-BC1A-27A1EE7CB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323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52B329D5-2D0E-4050-8F51-2D7248CC048F}"/>
              </a:ext>
            </a:extLst>
          </p:cNvPr>
          <p:cNvSpPr/>
          <p:nvPr/>
        </p:nvSpPr>
        <p:spPr>
          <a:xfrm>
            <a:off x="9306526" y="984660"/>
            <a:ext cx="2085997" cy="2076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DFE53F-12EF-45B9-BB49-105879B4B8B5}"/>
              </a:ext>
            </a:extLst>
          </p:cNvPr>
          <p:cNvSpPr/>
          <p:nvPr/>
        </p:nvSpPr>
        <p:spPr>
          <a:xfrm>
            <a:off x="6768082" y="1352138"/>
            <a:ext cx="2085997" cy="2076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CC16DF-3D04-4187-825C-4069BC669B92}"/>
              </a:ext>
            </a:extLst>
          </p:cNvPr>
          <p:cNvSpPr/>
          <p:nvPr/>
        </p:nvSpPr>
        <p:spPr>
          <a:xfrm>
            <a:off x="4117368" y="965992"/>
            <a:ext cx="2085997" cy="2076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5DEEAD-CD40-418A-A7DF-B8C0C04C66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C3CD65A-8665-42F4-ABDE-87B3825737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23ED6F7-AF71-4C7B-BCA9-245BECAE363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242497"/>
            <a:ext cx="3155800" cy="152385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Senior Teachers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907634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AF270A7-168D-46F2-90F6-64C93EF5A623}"/>
              </a:ext>
            </a:extLst>
          </p:cNvPr>
          <p:cNvSpPr>
            <a:spLocks/>
          </p:cNvSpPr>
          <p:nvPr/>
        </p:nvSpPr>
        <p:spPr bwMode="auto">
          <a:xfrm>
            <a:off x="4564327" y="5706485"/>
            <a:ext cx="1552483" cy="3087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90488"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Source Sans Pro Bold" charset="0"/>
              </a:rPr>
              <a:t>Senior Member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250C4-01F4-4EB2-B05C-AAE0D1FD294E}"/>
              </a:ext>
            </a:extLst>
          </p:cNvPr>
          <p:cNvSpPr/>
          <p:nvPr/>
        </p:nvSpPr>
        <p:spPr>
          <a:xfrm>
            <a:off x="4500558" y="3532638"/>
            <a:ext cx="16800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Raleway" panose="020B05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Sasha  Carton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16136-78C7-4696-9696-83EEE61F3C74}"/>
              </a:ext>
            </a:extLst>
          </p:cNvPr>
          <p:cNvSpPr/>
          <p:nvPr/>
        </p:nvSpPr>
        <p:spPr>
          <a:xfrm>
            <a:off x="4805973" y="3812803"/>
            <a:ext cx="1069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C583F-6F9C-4A9B-9EEC-B9D0EC9CB21A}"/>
              </a:ext>
            </a:extLst>
          </p:cNvPr>
          <p:cNvSpPr/>
          <p:nvPr/>
        </p:nvSpPr>
        <p:spPr>
          <a:xfrm>
            <a:off x="6903981" y="3532638"/>
            <a:ext cx="16800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Raleway" panose="020B05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Teri Asa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1FA2FF-0E7B-483B-B01C-77664F888947}"/>
              </a:ext>
            </a:extLst>
          </p:cNvPr>
          <p:cNvSpPr/>
          <p:nvPr/>
        </p:nvSpPr>
        <p:spPr>
          <a:xfrm>
            <a:off x="7209396" y="3812803"/>
            <a:ext cx="1069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6B731C-CE2E-4F33-9759-A716B9E65F88}"/>
              </a:ext>
            </a:extLst>
          </p:cNvPr>
          <p:cNvSpPr>
            <a:spLocks/>
          </p:cNvSpPr>
          <p:nvPr/>
        </p:nvSpPr>
        <p:spPr bwMode="auto">
          <a:xfrm>
            <a:off x="6968639" y="5706485"/>
            <a:ext cx="1552483" cy="3087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90488"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Source Sans Pro Bold" charset="0"/>
              </a:rPr>
              <a:t>Senior Member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7F781B-3E5E-49B3-A3C5-C4F2E049FD2A}"/>
              </a:ext>
            </a:extLst>
          </p:cNvPr>
          <p:cNvSpPr/>
          <p:nvPr/>
        </p:nvSpPr>
        <p:spPr>
          <a:xfrm>
            <a:off x="9284617" y="3532638"/>
            <a:ext cx="16800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Taki  Wiz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FB744B-A3F5-4640-9F18-68CF24AA6EA9}"/>
              </a:ext>
            </a:extLst>
          </p:cNvPr>
          <p:cNvSpPr/>
          <p:nvPr/>
        </p:nvSpPr>
        <p:spPr>
          <a:xfrm>
            <a:off x="9590032" y="3812803"/>
            <a:ext cx="1069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D6AED87-47D5-4D5C-A871-D8602A582E12}"/>
              </a:ext>
            </a:extLst>
          </p:cNvPr>
          <p:cNvSpPr>
            <a:spLocks/>
          </p:cNvSpPr>
          <p:nvPr/>
        </p:nvSpPr>
        <p:spPr bwMode="auto">
          <a:xfrm>
            <a:off x="9348386" y="5706485"/>
            <a:ext cx="1552483" cy="3087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90488"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Source Sans Pro Bold" charset="0"/>
              </a:rPr>
              <a:t>Senior Member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560D27-8FD6-4C7B-9240-D175B096E4E8}"/>
              </a:ext>
            </a:extLst>
          </p:cNvPr>
          <p:cNvSpPr/>
          <p:nvPr/>
        </p:nvSpPr>
        <p:spPr>
          <a:xfrm>
            <a:off x="894358" y="3319359"/>
            <a:ext cx="2439151" cy="2555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4FA5B-953A-4E66-A24C-B39736A64E6E}"/>
              </a:ext>
            </a:extLst>
          </p:cNvPr>
          <p:cNvSpPr/>
          <p:nvPr/>
        </p:nvSpPr>
        <p:spPr>
          <a:xfrm>
            <a:off x="4546887" y="4310203"/>
            <a:ext cx="1587362" cy="122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A05EF3-12A2-4628-B313-5A286EE7EA23}"/>
              </a:ext>
            </a:extLst>
          </p:cNvPr>
          <p:cNvCxnSpPr/>
          <p:nvPr/>
        </p:nvCxnSpPr>
        <p:spPr>
          <a:xfrm>
            <a:off x="4756047" y="4224759"/>
            <a:ext cx="11690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B5D34-7C20-4730-9F15-5A86044EA91C}"/>
              </a:ext>
            </a:extLst>
          </p:cNvPr>
          <p:cNvSpPr/>
          <p:nvPr/>
        </p:nvSpPr>
        <p:spPr>
          <a:xfrm>
            <a:off x="7000236" y="4310203"/>
            <a:ext cx="1587362" cy="122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7DAD99-7368-49D5-8D04-214A0BB1497E}"/>
              </a:ext>
            </a:extLst>
          </p:cNvPr>
          <p:cNvCxnSpPr/>
          <p:nvPr/>
        </p:nvCxnSpPr>
        <p:spPr>
          <a:xfrm>
            <a:off x="7209396" y="4224759"/>
            <a:ext cx="11690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B246E46-4E58-4009-9F1D-5F9535B0957A}"/>
              </a:ext>
            </a:extLst>
          </p:cNvPr>
          <p:cNvSpPr/>
          <p:nvPr/>
        </p:nvSpPr>
        <p:spPr>
          <a:xfrm>
            <a:off x="9380872" y="4310203"/>
            <a:ext cx="1587362" cy="122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07F04-54F9-402A-9E41-ABC9EDBE3E14}"/>
              </a:ext>
            </a:extLst>
          </p:cNvPr>
          <p:cNvCxnSpPr/>
          <p:nvPr/>
        </p:nvCxnSpPr>
        <p:spPr>
          <a:xfrm>
            <a:off x="9590032" y="4224759"/>
            <a:ext cx="11690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71BBA8-97EC-4824-8DD9-6FC0D4966230}"/>
              </a:ext>
            </a:extLst>
          </p:cNvPr>
          <p:cNvGrpSpPr/>
          <p:nvPr/>
        </p:nvGrpSpPr>
        <p:grpSpPr>
          <a:xfrm>
            <a:off x="5000070" y="6189613"/>
            <a:ext cx="680996" cy="164272"/>
            <a:chOff x="-2421436" y="2172193"/>
            <a:chExt cx="973294" cy="234782"/>
          </a:xfrm>
          <a:solidFill>
            <a:schemeClr val="bg1">
              <a:lumMod val="95000"/>
            </a:schemeClr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FCDC41C-6037-4765-8E46-CD54AD01F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421436" y="2172193"/>
              <a:ext cx="230025" cy="230294"/>
            </a:xfrm>
            <a:custGeom>
              <a:avLst/>
              <a:gdLst>
                <a:gd name="T0" fmla="*/ 333 w 360"/>
                <a:gd name="T1" fmla="*/ 0 h 360"/>
                <a:gd name="T2" fmla="*/ 26 w 360"/>
                <a:gd name="T3" fmla="*/ 0 h 360"/>
                <a:gd name="T4" fmla="*/ 0 w 360"/>
                <a:gd name="T5" fmla="*/ 25 h 360"/>
                <a:gd name="T6" fmla="*/ 0 w 360"/>
                <a:gd name="T7" fmla="*/ 334 h 360"/>
                <a:gd name="T8" fmla="*/ 26 w 360"/>
                <a:gd name="T9" fmla="*/ 360 h 360"/>
                <a:gd name="T10" fmla="*/ 333 w 360"/>
                <a:gd name="T11" fmla="*/ 360 h 360"/>
                <a:gd name="T12" fmla="*/ 360 w 360"/>
                <a:gd name="T13" fmla="*/ 334 h 360"/>
                <a:gd name="T14" fmla="*/ 360 w 360"/>
                <a:gd name="T15" fmla="*/ 25 h 360"/>
                <a:gd name="T16" fmla="*/ 333 w 360"/>
                <a:gd name="T17" fmla="*/ 0 h 360"/>
                <a:gd name="T18" fmla="*/ 109 w 360"/>
                <a:gd name="T19" fmla="*/ 301 h 360"/>
                <a:gd name="T20" fmla="*/ 54 w 360"/>
                <a:gd name="T21" fmla="*/ 301 h 360"/>
                <a:gd name="T22" fmla="*/ 54 w 360"/>
                <a:gd name="T23" fmla="*/ 138 h 360"/>
                <a:gd name="T24" fmla="*/ 109 w 360"/>
                <a:gd name="T25" fmla="*/ 138 h 360"/>
                <a:gd name="T26" fmla="*/ 109 w 360"/>
                <a:gd name="T27" fmla="*/ 301 h 360"/>
                <a:gd name="T28" fmla="*/ 82 w 360"/>
                <a:gd name="T29" fmla="*/ 116 h 360"/>
                <a:gd name="T30" fmla="*/ 81 w 360"/>
                <a:gd name="T31" fmla="*/ 116 h 360"/>
                <a:gd name="T32" fmla="*/ 51 w 360"/>
                <a:gd name="T33" fmla="*/ 88 h 360"/>
                <a:gd name="T34" fmla="*/ 82 w 360"/>
                <a:gd name="T35" fmla="*/ 60 h 360"/>
                <a:gd name="T36" fmla="*/ 112 w 360"/>
                <a:gd name="T37" fmla="*/ 88 h 360"/>
                <a:gd name="T38" fmla="*/ 82 w 360"/>
                <a:gd name="T39" fmla="*/ 116 h 360"/>
                <a:gd name="T40" fmla="*/ 305 w 360"/>
                <a:gd name="T41" fmla="*/ 301 h 360"/>
                <a:gd name="T42" fmla="*/ 251 w 360"/>
                <a:gd name="T43" fmla="*/ 301 h 360"/>
                <a:gd name="T44" fmla="*/ 251 w 360"/>
                <a:gd name="T45" fmla="*/ 214 h 360"/>
                <a:gd name="T46" fmla="*/ 223 w 360"/>
                <a:gd name="T47" fmla="*/ 177 h 360"/>
                <a:gd name="T48" fmla="*/ 195 w 360"/>
                <a:gd name="T49" fmla="*/ 197 h 360"/>
                <a:gd name="T50" fmla="*/ 193 w 360"/>
                <a:gd name="T51" fmla="*/ 210 h 360"/>
                <a:gd name="T52" fmla="*/ 193 w 360"/>
                <a:gd name="T53" fmla="*/ 301 h 360"/>
                <a:gd name="T54" fmla="*/ 139 w 360"/>
                <a:gd name="T55" fmla="*/ 301 h 360"/>
                <a:gd name="T56" fmla="*/ 139 w 360"/>
                <a:gd name="T57" fmla="*/ 138 h 360"/>
                <a:gd name="T58" fmla="*/ 193 w 360"/>
                <a:gd name="T59" fmla="*/ 138 h 360"/>
                <a:gd name="T60" fmla="*/ 193 w 360"/>
                <a:gd name="T61" fmla="*/ 161 h 360"/>
                <a:gd name="T62" fmla="*/ 242 w 360"/>
                <a:gd name="T63" fmla="*/ 135 h 360"/>
                <a:gd name="T64" fmla="*/ 305 w 360"/>
                <a:gd name="T65" fmla="*/ 208 h 360"/>
                <a:gd name="T66" fmla="*/ 305 w 360"/>
                <a:gd name="T67" fmla="*/ 301 h 360"/>
                <a:gd name="T68" fmla="*/ 193 w 360"/>
                <a:gd name="T69" fmla="*/ 162 h 360"/>
                <a:gd name="T70" fmla="*/ 193 w 360"/>
                <a:gd name="T71" fmla="*/ 161 h 360"/>
                <a:gd name="T72" fmla="*/ 193 w 360"/>
                <a:gd name="T73" fmla="*/ 1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360">
                  <a:moveTo>
                    <a:pt x="33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348" y="360"/>
                    <a:pt x="360" y="348"/>
                    <a:pt x="360" y="334"/>
                  </a:cubicBezTo>
                  <a:cubicBezTo>
                    <a:pt x="360" y="25"/>
                    <a:pt x="360" y="25"/>
                    <a:pt x="360" y="25"/>
                  </a:cubicBezTo>
                  <a:cubicBezTo>
                    <a:pt x="360" y="11"/>
                    <a:pt x="348" y="0"/>
                    <a:pt x="333" y="0"/>
                  </a:cubicBezTo>
                  <a:close/>
                  <a:moveTo>
                    <a:pt x="109" y="301"/>
                  </a:moveTo>
                  <a:cubicBezTo>
                    <a:pt x="54" y="301"/>
                    <a:pt x="54" y="301"/>
                    <a:pt x="54" y="301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109" y="138"/>
                    <a:pt x="109" y="138"/>
                    <a:pt x="109" y="138"/>
                  </a:cubicBezTo>
                  <a:lnTo>
                    <a:pt x="109" y="301"/>
                  </a:lnTo>
                  <a:close/>
                  <a:moveTo>
                    <a:pt x="82" y="116"/>
                  </a:moveTo>
                  <a:cubicBezTo>
                    <a:pt x="81" y="116"/>
                    <a:pt x="81" y="116"/>
                    <a:pt x="81" y="116"/>
                  </a:cubicBezTo>
                  <a:cubicBezTo>
                    <a:pt x="63" y="116"/>
                    <a:pt x="51" y="104"/>
                    <a:pt x="51" y="88"/>
                  </a:cubicBezTo>
                  <a:cubicBezTo>
                    <a:pt x="51" y="72"/>
                    <a:pt x="63" y="60"/>
                    <a:pt x="82" y="60"/>
                  </a:cubicBezTo>
                  <a:cubicBezTo>
                    <a:pt x="101" y="60"/>
                    <a:pt x="112" y="72"/>
                    <a:pt x="112" y="88"/>
                  </a:cubicBezTo>
                  <a:cubicBezTo>
                    <a:pt x="112" y="104"/>
                    <a:pt x="101" y="116"/>
                    <a:pt x="82" y="116"/>
                  </a:cubicBezTo>
                  <a:close/>
                  <a:moveTo>
                    <a:pt x="305" y="301"/>
                  </a:moveTo>
                  <a:cubicBezTo>
                    <a:pt x="251" y="301"/>
                    <a:pt x="251" y="301"/>
                    <a:pt x="251" y="301"/>
                  </a:cubicBezTo>
                  <a:cubicBezTo>
                    <a:pt x="251" y="214"/>
                    <a:pt x="251" y="214"/>
                    <a:pt x="251" y="214"/>
                  </a:cubicBezTo>
                  <a:cubicBezTo>
                    <a:pt x="251" y="192"/>
                    <a:pt x="243" y="177"/>
                    <a:pt x="223" y="177"/>
                  </a:cubicBezTo>
                  <a:cubicBezTo>
                    <a:pt x="208" y="177"/>
                    <a:pt x="199" y="187"/>
                    <a:pt x="195" y="197"/>
                  </a:cubicBezTo>
                  <a:cubicBezTo>
                    <a:pt x="194" y="200"/>
                    <a:pt x="193" y="205"/>
                    <a:pt x="193" y="210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39" y="301"/>
                    <a:pt x="140" y="154"/>
                    <a:pt x="139" y="138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201" y="150"/>
                    <a:pt x="213" y="135"/>
                    <a:pt x="242" y="135"/>
                  </a:cubicBezTo>
                  <a:cubicBezTo>
                    <a:pt x="278" y="135"/>
                    <a:pt x="305" y="158"/>
                    <a:pt x="305" y="208"/>
                  </a:cubicBezTo>
                  <a:lnTo>
                    <a:pt x="305" y="301"/>
                  </a:lnTo>
                  <a:close/>
                  <a:moveTo>
                    <a:pt x="193" y="162"/>
                  </a:moveTo>
                  <a:cubicBezTo>
                    <a:pt x="193" y="162"/>
                    <a:pt x="193" y="162"/>
                    <a:pt x="193" y="161"/>
                  </a:cubicBezTo>
                  <a:cubicBezTo>
                    <a:pt x="193" y="162"/>
                    <a:pt x="193" y="162"/>
                    <a:pt x="193" y="1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AED07428-947F-4024-91FD-01B693C43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5373" y="2181102"/>
              <a:ext cx="221553" cy="221811"/>
            </a:xfrm>
            <a:custGeom>
              <a:avLst/>
              <a:gdLst>
                <a:gd name="T0" fmla="*/ 360 w 360"/>
                <a:gd name="T1" fmla="*/ 60 h 360"/>
                <a:gd name="T2" fmla="*/ 300 w 360"/>
                <a:gd name="T3" fmla="*/ 0 h 360"/>
                <a:gd name="T4" fmla="*/ 60 w 360"/>
                <a:gd name="T5" fmla="*/ 0 h 360"/>
                <a:gd name="T6" fmla="*/ 0 w 360"/>
                <a:gd name="T7" fmla="*/ 60 h 360"/>
                <a:gd name="T8" fmla="*/ 0 w 360"/>
                <a:gd name="T9" fmla="*/ 300 h 360"/>
                <a:gd name="T10" fmla="*/ 60 w 360"/>
                <a:gd name="T11" fmla="*/ 360 h 360"/>
                <a:gd name="T12" fmla="*/ 180 w 360"/>
                <a:gd name="T13" fmla="*/ 360 h 360"/>
                <a:gd name="T14" fmla="*/ 180 w 360"/>
                <a:gd name="T15" fmla="*/ 224 h 360"/>
                <a:gd name="T16" fmla="*/ 136 w 360"/>
                <a:gd name="T17" fmla="*/ 224 h 360"/>
                <a:gd name="T18" fmla="*/ 136 w 360"/>
                <a:gd name="T19" fmla="*/ 164 h 360"/>
                <a:gd name="T20" fmla="*/ 180 w 360"/>
                <a:gd name="T21" fmla="*/ 164 h 360"/>
                <a:gd name="T22" fmla="*/ 180 w 360"/>
                <a:gd name="T23" fmla="*/ 141 h 360"/>
                <a:gd name="T24" fmla="*/ 248 w 360"/>
                <a:gd name="T25" fmla="*/ 64 h 360"/>
                <a:gd name="T26" fmla="*/ 296 w 360"/>
                <a:gd name="T27" fmla="*/ 64 h 360"/>
                <a:gd name="T28" fmla="*/ 296 w 360"/>
                <a:gd name="T29" fmla="*/ 124 h 360"/>
                <a:gd name="T30" fmla="*/ 248 w 360"/>
                <a:gd name="T31" fmla="*/ 124 h 360"/>
                <a:gd name="T32" fmla="*/ 236 w 360"/>
                <a:gd name="T33" fmla="*/ 140 h 360"/>
                <a:gd name="T34" fmla="*/ 236 w 360"/>
                <a:gd name="T35" fmla="*/ 164 h 360"/>
                <a:gd name="T36" fmla="*/ 296 w 360"/>
                <a:gd name="T37" fmla="*/ 164 h 360"/>
                <a:gd name="T38" fmla="*/ 296 w 360"/>
                <a:gd name="T39" fmla="*/ 224 h 360"/>
                <a:gd name="T40" fmla="*/ 236 w 360"/>
                <a:gd name="T41" fmla="*/ 224 h 360"/>
                <a:gd name="T42" fmla="*/ 236 w 360"/>
                <a:gd name="T43" fmla="*/ 360 h 360"/>
                <a:gd name="T44" fmla="*/ 300 w 360"/>
                <a:gd name="T45" fmla="*/ 360 h 360"/>
                <a:gd name="T46" fmla="*/ 360 w 360"/>
                <a:gd name="T47" fmla="*/ 300 h 360"/>
                <a:gd name="T48" fmla="*/ 360 w 360"/>
                <a:gd name="T49" fmla="*/ 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0" h="360">
                  <a:moveTo>
                    <a:pt x="360" y="60"/>
                  </a:moveTo>
                  <a:cubicBezTo>
                    <a:pt x="360" y="29"/>
                    <a:pt x="332" y="0"/>
                    <a:pt x="30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2"/>
                    <a:pt x="28" y="360"/>
                    <a:pt x="60" y="360"/>
                  </a:cubicBezTo>
                  <a:cubicBezTo>
                    <a:pt x="180" y="360"/>
                    <a:pt x="180" y="360"/>
                    <a:pt x="180" y="36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36" y="224"/>
                    <a:pt x="136" y="224"/>
                    <a:pt x="136" y="224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80" y="164"/>
                    <a:pt x="180" y="164"/>
                    <a:pt x="180" y="164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00"/>
                    <a:pt x="210" y="64"/>
                    <a:pt x="248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6" y="124"/>
                    <a:pt x="296" y="124"/>
                    <a:pt x="296" y="124"/>
                  </a:cubicBezTo>
                  <a:cubicBezTo>
                    <a:pt x="248" y="124"/>
                    <a:pt x="248" y="124"/>
                    <a:pt x="248" y="124"/>
                  </a:cubicBezTo>
                  <a:cubicBezTo>
                    <a:pt x="242" y="124"/>
                    <a:pt x="236" y="131"/>
                    <a:pt x="236" y="140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96" y="164"/>
                    <a:pt x="296" y="164"/>
                    <a:pt x="296" y="16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6" y="360"/>
                    <a:pt x="236" y="360"/>
                    <a:pt x="236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2" y="360"/>
                    <a:pt x="360" y="332"/>
                    <a:pt x="360" y="300"/>
                  </a:cubicBezTo>
                  <a:lnTo>
                    <a:pt x="36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D96DF78D-EF76-428A-BD1C-728A4C4C6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25854" y="2181294"/>
              <a:ext cx="277712" cy="225681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6D65AD-A511-4849-90A0-597A69B67721}"/>
              </a:ext>
            </a:extLst>
          </p:cNvPr>
          <p:cNvGrpSpPr/>
          <p:nvPr/>
        </p:nvGrpSpPr>
        <p:grpSpPr>
          <a:xfrm>
            <a:off x="7403493" y="6189613"/>
            <a:ext cx="680996" cy="164272"/>
            <a:chOff x="-2421436" y="2172193"/>
            <a:chExt cx="973294" cy="234782"/>
          </a:xfrm>
          <a:solidFill>
            <a:schemeClr val="bg1">
              <a:lumMod val="95000"/>
            </a:schemeClr>
          </a:solidFill>
        </p:grpSpPr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8A8B0F2-4212-487B-9218-72A159E59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421436" y="2172193"/>
              <a:ext cx="230025" cy="230294"/>
            </a:xfrm>
            <a:custGeom>
              <a:avLst/>
              <a:gdLst>
                <a:gd name="T0" fmla="*/ 333 w 360"/>
                <a:gd name="T1" fmla="*/ 0 h 360"/>
                <a:gd name="T2" fmla="*/ 26 w 360"/>
                <a:gd name="T3" fmla="*/ 0 h 360"/>
                <a:gd name="T4" fmla="*/ 0 w 360"/>
                <a:gd name="T5" fmla="*/ 25 h 360"/>
                <a:gd name="T6" fmla="*/ 0 w 360"/>
                <a:gd name="T7" fmla="*/ 334 h 360"/>
                <a:gd name="T8" fmla="*/ 26 w 360"/>
                <a:gd name="T9" fmla="*/ 360 h 360"/>
                <a:gd name="T10" fmla="*/ 333 w 360"/>
                <a:gd name="T11" fmla="*/ 360 h 360"/>
                <a:gd name="T12" fmla="*/ 360 w 360"/>
                <a:gd name="T13" fmla="*/ 334 h 360"/>
                <a:gd name="T14" fmla="*/ 360 w 360"/>
                <a:gd name="T15" fmla="*/ 25 h 360"/>
                <a:gd name="T16" fmla="*/ 333 w 360"/>
                <a:gd name="T17" fmla="*/ 0 h 360"/>
                <a:gd name="T18" fmla="*/ 109 w 360"/>
                <a:gd name="T19" fmla="*/ 301 h 360"/>
                <a:gd name="T20" fmla="*/ 54 w 360"/>
                <a:gd name="T21" fmla="*/ 301 h 360"/>
                <a:gd name="T22" fmla="*/ 54 w 360"/>
                <a:gd name="T23" fmla="*/ 138 h 360"/>
                <a:gd name="T24" fmla="*/ 109 w 360"/>
                <a:gd name="T25" fmla="*/ 138 h 360"/>
                <a:gd name="T26" fmla="*/ 109 w 360"/>
                <a:gd name="T27" fmla="*/ 301 h 360"/>
                <a:gd name="T28" fmla="*/ 82 w 360"/>
                <a:gd name="T29" fmla="*/ 116 h 360"/>
                <a:gd name="T30" fmla="*/ 81 w 360"/>
                <a:gd name="T31" fmla="*/ 116 h 360"/>
                <a:gd name="T32" fmla="*/ 51 w 360"/>
                <a:gd name="T33" fmla="*/ 88 h 360"/>
                <a:gd name="T34" fmla="*/ 82 w 360"/>
                <a:gd name="T35" fmla="*/ 60 h 360"/>
                <a:gd name="T36" fmla="*/ 112 w 360"/>
                <a:gd name="T37" fmla="*/ 88 h 360"/>
                <a:gd name="T38" fmla="*/ 82 w 360"/>
                <a:gd name="T39" fmla="*/ 116 h 360"/>
                <a:gd name="T40" fmla="*/ 305 w 360"/>
                <a:gd name="T41" fmla="*/ 301 h 360"/>
                <a:gd name="T42" fmla="*/ 251 w 360"/>
                <a:gd name="T43" fmla="*/ 301 h 360"/>
                <a:gd name="T44" fmla="*/ 251 w 360"/>
                <a:gd name="T45" fmla="*/ 214 h 360"/>
                <a:gd name="T46" fmla="*/ 223 w 360"/>
                <a:gd name="T47" fmla="*/ 177 h 360"/>
                <a:gd name="T48" fmla="*/ 195 w 360"/>
                <a:gd name="T49" fmla="*/ 197 h 360"/>
                <a:gd name="T50" fmla="*/ 193 w 360"/>
                <a:gd name="T51" fmla="*/ 210 h 360"/>
                <a:gd name="T52" fmla="*/ 193 w 360"/>
                <a:gd name="T53" fmla="*/ 301 h 360"/>
                <a:gd name="T54" fmla="*/ 139 w 360"/>
                <a:gd name="T55" fmla="*/ 301 h 360"/>
                <a:gd name="T56" fmla="*/ 139 w 360"/>
                <a:gd name="T57" fmla="*/ 138 h 360"/>
                <a:gd name="T58" fmla="*/ 193 w 360"/>
                <a:gd name="T59" fmla="*/ 138 h 360"/>
                <a:gd name="T60" fmla="*/ 193 w 360"/>
                <a:gd name="T61" fmla="*/ 161 h 360"/>
                <a:gd name="T62" fmla="*/ 242 w 360"/>
                <a:gd name="T63" fmla="*/ 135 h 360"/>
                <a:gd name="T64" fmla="*/ 305 w 360"/>
                <a:gd name="T65" fmla="*/ 208 h 360"/>
                <a:gd name="T66" fmla="*/ 305 w 360"/>
                <a:gd name="T67" fmla="*/ 301 h 360"/>
                <a:gd name="T68" fmla="*/ 193 w 360"/>
                <a:gd name="T69" fmla="*/ 162 h 360"/>
                <a:gd name="T70" fmla="*/ 193 w 360"/>
                <a:gd name="T71" fmla="*/ 161 h 360"/>
                <a:gd name="T72" fmla="*/ 193 w 360"/>
                <a:gd name="T73" fmla="*/ 1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360">
                  <a:moveTo>
                    <a:pt x="33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348" y="360"/>
                    <a:pt x="360" y="348"/>
                    <a:pt x="360" y="334"/>
                  </a:cubicBezTo>
                  <a:cubicBezTo>
                    <a:pt x="360" y="25"/>
                    <a:pt x="360" y="25"/>
                    <a:pt x="360" y="25"/>
                  </a:cubicBezTo>
                  <a:cubicBezTo>
                    <a:pt x="360" y="11"/>
                    <a:pt x="348" y="0"/>
                    <a:pt x="333" y="0"/>
                  </a:cubicBezTo>
                  <a:close/>
                  <a:moveTo>
                    <a:pt x="109" y="301"/>
                  </a:moveTo>
                  <a:cubicBezTo>
                    <a:pt x="54" y="301"/>
                    <a:pt x="54" y="301"/>
                    <a:pt x="54" y="301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109" y="138"/>
                    <a:pt x="109" y="138"/>
                    <a:pt x="109" y="138"/>
                  </a:cubicBezTo>
                  <a:lnTo>
                    <a:pt x="109" y="301"/>
                  </a:lnTo>
                  <a:close/>
                  <a:moveTo>
                    <a:pt x="82" y="116"/>
                  </a:moveTo>
                  <a:cubicBezTo>
                    <a:pt x="81" y="116"/>
                    <a:pt x="81" y="116"/>
                    <a:pt x="81" y="116"/>
                  </a:cubicBezTo>
                  <a:cubicBezTo>
                    <a:pt x="63" y="116"/>
                    <a:pt x="51" y="104"/>
                    <a:pt x="51" y="88"/>
                  </a:cubicBezTo>
                  <a:cubicBezTo>
                    <a:pt x="51" y="72"/>
                    <a:pt x="63" y="60"/>
                    <a:pt x="82" y="60"/>
                  </a:cubicBezTo>
                  <a:cubicBezTo>
                    <a:pt x="101" y="60"/>
                    <a:pt x="112" y="72"/>
                    <a:pt x="112" y="88"/>
                  </a:cubicBezTo>
                  <a:cubicBezTo>
                    <a:pt x="112" y="104"/>
                    <a:pt x="101" y="116"/>
                    <a:pt x="82" y="116"/>
                  </a:cubicBezTo>
                  <a:close/>
                  <a:moveTo>
                    <a:pt x="305" y="301"/>
                  </a:moveTo>
                  <a:cubicBezTo>
                    <a:pt x="251" y="301"/>
                    <a:pt x="251" y="301"/>
                    <a:pt x="251" y="301"/>
                  </a:cubicBezTo>
                  <a:cubicBezTo>
                    <a:pt x="251" y="214"/>
                    <a:pt x="251" y="214"/>
                    <a:pt x="251" y="214"/>
                  </a:cubicBezTo>
                  <a:cubicBezTo>
                    <a:pt x="251" y="192"/>
                    <a:pt x="243" y="177"/>
                    <a:pt x="223" y="177"/>
                  </a:cubicBezTo>
                  <a:cubicBezTo>
                    <a:pt x="208" y="177"/>
                    <a:pt x="199" y="187"/>
                    <a:pt x="195" y="197"/>
                  </a:cubicBezTo>
                  <a:cubicBezTo>
                    <a:pt x="194" y="200"/>
                    <a:pt x="193" y="205"/>
                    <a:pt x="193" y="210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39" y="301"/>
                    <a:pt x="140" y="154"/>
                    <a:pt x="139" y="138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201" y="150"/>
                    <a:pt x="213" y="135"/>
                    <a:pt x="242" y="135"/>
                  </a:cubicBezTo>
                  <a:cubicBezTo>
                    <a:pt x="278" y="135"/>
                    <a:pt x="305" y="158"/>
                    <a:pt x="305" y="208"/>
                  </a:cubicBezTo>
                  <a:lnTo>
                    <a:pt x="305" y="301"/>
                  </a:lnTo>
                  <a:close/>
                  <a:moveTo>
                    <a:pt x="193" y="162"/>
                  </a:moveTo>
                  <a:cubicBezTo>
                    <a:pt x="193" y="162"/>
                    <a:pt x="193" y="162"/>
                    <a:pt x="193" y="161"/>
                  </a:cubicBezTo>
                  <a:cubicBezTo>
                    <a:pt x="193" y="162"/>
                    <a:pt x="193" y="162"/>
                    <a:pt x="193" y="1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08ECE2B-A92A-424B-A2E3-1212007F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5373" y="2181102"/>
              <a:ext cx="221553" cy="221811"/>
            </a:xfrm>
            <a:custGeom>
              <a:avLst/>
              <a:gdLst>
                <a:gd name="T0" fmla="*/ 360 w 360"/>
                <a:gd name="T1" fmla="*/ 60 h 360"/>
                <a:gd name="T2" fmla="*/ 300 w 360"/>
                <a:gd name="T3" fmla="*/ 0 h 360"/>
                <a:gd name="T4" fmla="*/ 60 w 360"/>
                <a:gd name="T5" fmla="*/ 0 h 360"/>
                <a:gd name="T6" fmla="*/ 0 w 360"/>
                <a:gd name="T7" fmla="*/ 60 h 360"/>
                <a:gd name="T8" fmla="*/ 0 w 360"/>
                <a:gd name="T9" fmla="*/ 300 h 360"/>
                <a:gd name="T10" fmla="*/ 60 w 360"/>
                <a:gd name="T11" fmla="*/ 360 h 360"/>
                <a:gd name="T12" fmla="*/ 180 w 360"/>
                <a:gd name="T13" fmla="*/ 360 h 360"/>
                <a:gd name="T14" fmla="*/ 180 w 360"/>
                <a:gd name="T15" fmla="*/ 224 h 360"/>
                <a:gd name="T16" fmla="*/ 136 w 360"/>
                <a:gd name="T17" fmla="*/ 224 h 360"/>
                <a:gd name="T18" fmla="*/ 136 w 360"/>
                <a:gd name="T19" fmla="*/ 164 h 360"/>
                <a:gd name="T20" fmla="*/ 180 w 360"/>
                <a:gd name="T21" fmla="*/ 164 h 360"/>
                <a:gd name="T22" fmla="*/ 180 w 360"/>
                <a:gd name="T23" fmla="*/ 141 h 360"/>
                <a:gd name="T24" fmla="*/ 248 w 360"/>
                <a:gd name="T25" fmla="*/ 64 h 360"/>
                <a:gd name="T26" fmla="*/ 296 w 360"/>
                <a:gd name="T27" fmla="*/ 64 h 360"/>
                <a:gd name="T28" fmla="*/ 296 w 360"/>
                <a:gd name="T29" fmla="*/ 124 h 360"/>
                <a:gd name="T30" fmla="*/ 248 w 360"/>
                <a:gd name="T31" fmla="*/ 124 h 360"/>
                <a:gd name="T32" fmla="*/ 236 w 360"/>
                <a:gd name="T33" fmla="*/ 140 h 360"/>
                <a:gd name="T34" fmla="*/ 236 w 360"/>
                <a:gd name="T35" fmla="*/ 164 h 360"/>
                <a:gd name="T36" fmla="*/ 296 w 360"/>
                <a:gd name="T37" fmla="*/ 164 h 360"/>
                <a:gd name="T38" fmla="*/ 296 w 360"/>
                <a:gd name="T39" fmla="*/ 224 h 360"/>
                <a:gd name="T40" fmla="*/ 236 w 360"/>
                <a:gd name="T41" fmla="*/ 224 h 360"/>
                <a:gd name="T42" fmla="*/ 236 w 360"/>
                <a:gd name="T43" fmla="*/ 360 h 360"/>
                <a:gd name="T44" fmla="*/ 300 w 360"/>
                <a:gd name="T45" fmla="*/ 360 h 360"/>
                <a:gd name="T46" fmla="*/ 360 w 360"/>
                <a:gd name="T47" fmla="*/ 300 h 360"/>
                <a:gd name="T48" fmla="*/ 360 w 360"/>
                <a:gd name="T49" fmla="*/ 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0" h="360">
                  <a:moveTo>
                    <a:pt x="360" y="60"/>
                  </a:moveTo>
                  <a:cubicBezTo>
                    <a:pt x="360" y="29"/>
                    <a:pt x="332" y="0"/>
                    <a:pt x="30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2"/>
                    <a:pt x="28" y="360"/>
                    <a:pt x="60" y="360"/>
                  </a:cubicBezTo>
                  <a:cubicBezTo>
                    <a:pt x="180" y="360"/>
                    <a:pt x="180" y="360"/>
                    <a:pt x="180" y="36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36" y="224"/>
                    <a:pt x="136" y="224"/>
                    <a:pt x="136" y="224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80" y="164"/>
                    <a:pt x="180" y="164"/>
                    <a:pt x="180" y="164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00"/>
                    <a:pt x="210" y="64"/>
                    <a:pt x="248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6" y="124"/>
                    <a:pt x="296" y="124"/>
                    <a:pt x="296" y="124"/>
                  </a:cubicBezTo>
                  <a:cubicBezTo>
                    <a:pt x="248" y="124"/>
                    <a:pt x="248" y="124"/>
                    <a:pt x="248" y="124"/>
                  </a:cubicBezTo>
                  <a:cubicBezTo>
                    <a:pt x="242" y="124"/>
                    <a:pt x="236" y="131"/>
                    <a:pt x="236" y="140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96" y="164"/>
                    <a:pt x="296" y="164"/>
                    <a:pt x="296" y="16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6" y="360"/>
                    <a:pt x="236" y="360"/>
                    <a:pt x="236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2" y="360"/>
                    <a:pt x="360" y="332"/>
                    <a:pt x="360" y="300"/>
                  </a:cubicBezTo>
                  <a:lnTo>
                    <a:pt x="36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4D40321C-C41F-4AF3-A20D-B42337A4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25854" y="2181294"/>
              <a:ext cx="277712" cy="225681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7EAE5F-3F7A-4E03-BCED-FDB4F52DEB96}"/>
              </a:ext>
            </a:extLst>
          </p:cNvPr>
          <p:cNvGrpSpPr/>
          <p:nvPr/>
        </p:nvGrpSpPr>
        <p:grpSpPr>
          <a:xfrm>
            <a:off x="9834055" y="6189613"/>
            <a:ext cx="680996" cy="164272"/>
            <a:chOff x="-2421436" y="2172193"/>
            <a:chExt cx="973294" cy="234782"/>
          </a:xfrm>
          <a:solidFill>
            <a:schemeClr val="bg1">
              <a:lumMod val="95000"/>
            </a:schemeClr>
          </a:solidFill>
        </p:grpSpPr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41F6190B-E5E1-4CEA-83A7-CAE237D87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421436" y="2172193"/>
              <a:ext cx="230025" cy="230294"/>
            </a:xfrm>
            <a:custGeom>
              <a:avLst/>
              <a:gdLst>
                <a:gd name="T0" fmla="*/ 333 w 360"/>
                <a:gd name="T1" fmla="*/ 0 h 360"/>
                <a:gd name="T2" fmla="*/ 26 w 360"/>
                <a:gd name="T3" fmla="*/ 0 h 360"/>
                <a:gd name="T4" fmla="*/ 0 w 360"/>
                <a:gd name="T5" fmla="*/ 25 h 360"/>
                <a:gd name="T6" fmla="*/ 0 w 360"/>
                <a:gd name="T7" fmla="*/ 334 h 360"/>
                <a:gd name="T8" fmla="*/ 26 w 360"/>
                <a:gd name="T9" fmla="*/ 360 h 360"/>
                <a:gd name="T10" fmla="*/ 333 w 360"/>
                <a:gd name="T11" fmla="*/ 360 h 360"/>
                <a:gd name="T12" fmla="*/ 360 w 360"/>
                <a:gd name="T13" fmla="*/ 334 h 360"/>
                <a:gd name="T14" fmla="*/ 360 w 360"/>
                <a:gd name="T15" fmla="*/ 25 h 360"/>
                <a:gd name="T16" fmla="*/ 333 w 360"/>
                <a:gd name="T17" fmla="*/ 0 h 360"/>
                <a:gd name="T18" fmla="*/ 109 w 360"/>
                <a:gd name="T19" fmla="*/ 301 h 360"/>
                <a:gd name="T20" fmla="*/ 54 w 360"/>
                <a:gd name="T21" fmla="*/ 301 h 360"/>
                <a:gd name="T22" fmla="*/ 54 w 360"/>
                <a:gd name="T23" fmla="*/ 138 h 360"/>
                <a:gd name="T24" fmla="*/ 109 w 360"/>
                <a:gd name="T25" fmla="*/ 138 h 360"/>
                <a:gd name="T26" fmla="*/ 109 w 360"/>
                <a:gd name="T27" fmla="*/ 301 h 360"/>
                <a:gd name="T28" fmla="*/ 82 w 360"/>
                <a:gd name="T29" fmla="*/ 116 h 360"/>
                <a:gd name="T30" fmla="*/ 81 w 360"/>
                <a:gd name="T31" fmla="*/ 116 h 360"/>
                <a:gd name="T32" fmla="*/ 51 w 360"/>
                <a:gd name="T33" fmla="*/ 88 h 360"/>
                <a:gd name="T34" fmla="*/ 82 w 360"/>
                <a:gd name="T35" fmla="*/ 60 h 360"/>
                <a:gd name="T36" fmla="*/ 112 w 360"/>
                <a:gd name="T37" fmla="*/ 88 h 360"/>
                <a:gd name="T38" fmla="*/ 82 w 360"/>
                <a:gd name="T39" fmla="*/ 116 h 360"/>
                <a:gd name="T40" fmla="*/ 305 w 360"/>
                <a:gd name="T41" fmla="*/ 301 h 360"/>
                <a:gd name="T42" fmla="*/ 251 w 360"/>
                <a:gd name="T43" fmla="*/ 301 h 360"/>
                <a:gd name="T44" fmla="*/ 251 w 360"/>
                <a:gd name="T45" fmla="*/ 214 h 360"/>
                <a:gd name="T46" fmla="*/ 223 w 360"/>
                <a:gd name="T47" fmla="*/ 177 h 360"/>
                <a:gd name="T48" fmla="*/ 195 w 360"/>
                <a:gd name="T49" fmla="*/ 197 h 360"/>
                <a:gd name="T50" fmla="*/ 193 w 360"/>
                <a:gd name="T51" fmla="*/ 210 h 360"/>
                <a:gd name="T52" fmla="*/ 193 w 360"/>
                <a:gd name="T53" fmla="*/ 301 h 360"/>
                <a:gd name="T54" fmla="*/ 139 w 360"/>
                <a:gd name="T55" fmla="*/ 301 h 360"/>
                <a:gd name="T56" fmla="*/ 139 w 360"/>
                <a:gd name="T57" fmla="*/ 138 h 360"/>
                <a:gd name="T58" fmla="*/ 193 w 360"/>
                <a:gd name="T59" fmla="*/ 138 h 360"/>
                <a:gd name="T60" fmla="*/ 193 w 360"/>
                <a:gd name="T61" fmla="*/ 161 h 360"/>
                <a:gd name="T62" fmla="*/ 242 w 360"/>
                <a:gd name="T63" fmla="*/ 135 h 360"/>
                <a:gd name="T64" fmla="*/ 305 w 360"/>
                <a:gd name="T65" fmla="*/ 208 h 360"/>
                <a:gd name="T66" fmla="*/ 305 w 360"/>
                <a:gd name="T67" fmla="*/ 301 h 360"/>
                <a:gd name="T68" fmla="*/ 193 w 360"/>
                <a:gd name="T69" fmla="*/ 162 h 360"/>
                <a:gd name="T70" fmla="*/ 193 w 360"/>
                <a:gd name="T71" fmla="*/ 161 h 360"/>
                <a:gd name="T72" fmla="*/ 193 w 360"/>
                <a:gd name="T73" fmla="*/ 1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360">
                  <a:moveTo>
                    <a:pt x="33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348" y="360"/>
                    <a:pt x="360" y="348"/>
                    <a:pt x="360" y="334"/>
                  </a:cubicBezTo>
                  <a:cubicBezTo>
                    <a:pt x="360" y="25"/>
                    <a:pt x="360" y="25"/>
                    <a:pt x="360" y="25"/>
                  </a:cubicBezTo>
                  <a:cubicBezTo>
                    <a:pt x="360" y="11"/>
                    <a:pt x="348" y="0"/>
                    <a:pt x="333" y="0"/>
                  </a:cubicBezTo>
                  <a:close/>
                  <a:moveTo>
                    <a:pt x="109" y="301"/>
                  </a:moveTo>
                  <a:cubicBezTo>
                    <a:pt x="54" y="301"/>
                    <a:pt x="54" y="301"/>
                    <a:pt x="54" y="301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109" y="138"/>
                    <a:pt x="109" y="138"/>
                    <a:pt x="109" y="138"/>
                  </a:cubicBezTo>
                  <a:lnTo>
                    <a:pt x="109" y="301"/>
                  </a:lnTo>
                  <a:close/>
                  <a:moveTo>
                    <a:pt x="82" y="116"/>
                  </a:moveTo>
                  <a:cubicBezTo>
                    <a:pt x="81" y="116"/>
                    <a:pt x="81" y="116"/>
                    <a:pt x="81" y="116"/>
                  </a:cubicBezTo>
                  <a:cubicBezTo>
                    <a:pt x="63" y="116"/>
                    <a:pt x="51" y="104"/>
                    <a:pt x="51" y="88"/>
                  </a:cubicBezTo>
                  <a:cubicBezTo>
                    <a:pt x="51" y="72"/>
                    <a:pt x="63" y="60"/>
                    <a:pt x="82" y="60"/>
                  </a:cubicBezTo>
                  <a:cubicBezTo>
                    <a:pt x="101" y="60"/>
                    <a:pt x="112" y="72"/>
                    <a:pt x="112" y="88"/>
                  </a:cubicBezTo>
                  <a:cubicBezTo>
                    <a:pt x="112" y="104"/>
                    <a:pt x="101" y="116"/>
                    <a:pt x="82" y="116"/>
                  </a:cubicBezTo>
                  <a:close/>
                  <a:moveTo>
                    <a:pt x="305" y="301"/>
                  </a:moveTo>
                  <a:cubicBezTo>
                    <a:pt x="251" y="301"/>
                    <a:pt x="251" y="301"/>
                    <a:pt x="251" y="301"/>
                  </a:cubicBezTo>
                  <a:cubicBezTo>
                    <a:pt x="251" y="214"/>
                    <a:pt x="251" y="214"/>
                    <a:pt x="251" y="214"/>
                  </a:cubicBezTo>
                  <a:cubicBezTo>
                    <a:pt x="251" y="192"/>
                    <a:pt x="243" y="177"/>
                    <a:pt x="223" y="177"/>
                  </a:cubicBezTo>
                  <a:cubicBezTo>
                    <a:pt x="208" y="177"/>
                    <a:pt x="199" y="187"/>
                    <a:pt x="195" y="197"/>
                  </a:cubicBezTo>
                  <a:cubicBezTo>
                    <a:pt x="194" y="200"/>
                    <a:pt x="193" y="205"/>
                    <a:pt x="193" y="210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39" y="301"/>
                    <a:pt x="140" y="154"/>
                    <a:pt x="139" y="138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201" y="150"/>
                    <a:pt x="213" y="135"/>
                    <a:pt x="242" y="135"/>
                  </a:cubicBezTo>
                  <a:cubicBezTo>
                    <a:pt x="278" y="135"/>
                    <a:pt x="305" y="158"/>
                    <a:pt x="305" y="208"/>
                  </a:cubicBezTo>
                  <a:lnTo>
                    <a:pt x="305" y="301"/>
                  </a:lnTo>
                  <a:close/>
                  <a:moveTo>
                    <a:pt x="193" y="162"/>
                  </a:moveTo>
                  <a:cubicBezTo>
                    <a:pt x="193" y="162"/>
                    <a:pt x="193" y="162"/>
                    <a:pt x="193" y="161"/>
                  </a:cubicBezTo>
                  <a:cubicBezTo>
                    <a:pt x="193" y="162"/>
                    <a:pt x="193" y="162"/>
                    <a:pt x="193" y="1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E42E908-F38D-463B-B39C-DCF04EB05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85373" y="2181102"/>
              <a:ext cx="221553" cy="221811"/>
            </a:xfrm>
            <a:custGeom>
              <a:avLst/>
              <a:gdLst>
                <a:gd name="T0" fmla="*/ 360 w 360"/>
                <a:gd name="T1" fmla="*/ 60 h 360"/>
                <a:gd name="T2" fmla="*/ 300 w 360"/>
                <a:gd name="T3" fmla="*/ 0 h 360"/>
                <a:gd name="T4" fmla="*/ 60 w 360"/>
                <a:gd name="T5" fmla="*/ 0 h 360"/>
                <a:gd name="T6" fmla="*/ 0 w 360"/>
                <a:gd name="T7" fmla="*/ 60 h 360"/>
                <a:gd name="T8" fmla="*/ 0 w 360"/>
                <a:gd name="T9" fmla="*/ 300 h 360"/>
                <a:gd name="T10" fmla="*/ 60 w 360"/>
                <a:gd name="T11" fmla="*/ 360 h 360"/>
                <a:gd name="T12" fmla="*/ 180 w 360"/>
                <a:gd name="T13" fmla="*/ 360 h 360"/>
                <a:gd name="T14" fmla="*/ 180 w 360"/>
                <a:gd name="T15" fmla="*/ 224 h 360"/>
                <a:gd name="T16" fmla="*/ 136 w 360"/>
                <a:gd name="T17" fmla="*/ 224 h 360"/>
                <a:gd name="T18" fmla="*/ 136 w 360"/>
                <a:gd name="T19" fmla="*/ 164 h 360"/>
                <a:gd name="T20" fmla="*/ 180 w 360"/>
                <a:gd name="T21" fmla="*/ 164 h 360"/>
                <a:gd name="T22" fmla="*/ 180 w 360"/>
                <a:gd name="T23" fmla="*/ 141 h 360"/>
                <a:gd name="T24" fmla="*/ 248 w 360"/>
                <a:gd name="T25" fmla="*/ 64 h 360"/>
                <a:gd name="T26" fmla="*/ 296 w 360"/>
                <a:gd name="T27" fmla="*/ 64 h 360"/>
                <a:gd name="T28" fmla="*/ 296 w 360"/>
                <a:gd name="T29" fmla="*/ 124 h 360"/>
                <a:gd name="T30" fmla="*/ 248 w 360"/>
                <a:gd name="T31" fmla="*/ 124 h 360"/>
                <a:gd name="T32" fmla="*/ 236 w 360"/>
                <a:gd name="T33" fmla="*/ 140 h 360"/>
                <a:gd name="T34" fmla="*/ 236 w 360"/>
                <a:gd name="T35" fmla="*/ 164 h 360"/>
                <a:gd name="T36" fmla="*/ 296 w 360"/>
                <a:gd name="T37" fmla="*/ 164 h 360"/>
                <a:gd name="T38" fmla="*/ 296 w 360"/>
                <a:gd name="T39" fmla="*/ 224 h 360"/>
                <a:gd name="T40" fmla="*/ 236 w 360"/>
                <a:gd name="T41" fmla="*/ 224 h 360"/>
                <a:gd name="T42" fmla="*/ 236 w 360"/>
                <a:gd name="T43" fmla="*/ 360 h 360"/>
                <a:gd name="T44" fmla="*/ 300 w 360"/>
                <a:gd name="T45" fmla="*/ 360 h 360"/>
                <a:gd name="T46" fmla="*/ 360 w 360"/>
                <a:gd name="T47" fmla="*/ 300 h 360"/>
                <a:gd name="T48" fmla="*/ 360 w 360"/>
                <a:gd name="T49" fmla="*/ 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0" h="360">
                  <a:moveTo>
                    <a:pt x="360" y="60"/>
                  </a:moveTo>
                  <a:cubicBezTo>
                    <a:pt x="360" y="29"/>
                    <a:pt x="332" y="0"/>
                    <a:pt x="30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8" y="0"/>
                    <a:pt x="0" y="29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2"/>
                    <a:pt x="28" y="360"/>
                    <a:pt x="60" y="360"/>
                  </a:cubicBezTo>
                  <a:cubicBezTo>
                    <a:pt x="180" y="360"/>
                    <a:pt x="180" y="360"/>
                    <a:pt x="180" y="36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36" y="224"/>
                    <a:pt x="136" y="224"/>
                    <a:pt x="136" y="224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80" y="164"/>
                    <a:pt x="180" y="164"/>
                    <a:pt x="180" y="164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00"/>
                    <a:pt x="210" y="64"/>
                    <a:pt x="248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6" y="124"/>
                    <a:pt x="296" y="124"/>
                    <a:pt x="296" y="124"/>
                  </a:cubicBezTo>
                  <a:cubicBezTo>
                    <a:pt x="248" y="124"/>
                    <a:pt x="248" y="124"/>
                    <a:pt x="248" y="124"/>
                  </a:cubicBezTo>
                  <a:cubicBezTo>
                    <a:pt x="242" y="124"/>
                    <a:pt x="236" y="131"/>
                    <a:pt x="236" y="140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96" y="164"/>
                    <a:pt x="296" y="164"/>
                    <a:pt x="296" y="16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36" y="224"/>
                    <a:pt x="236" y="224"/>
                    <a:pt x="236" y="224"/>
                  </a:cubicBezTo>
                  <a:cubicBezTo>
                    <a:pt x="236" y="360"/>
                    <a:pt x="236" y="360"/>
                    <a:pt x="236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2" y="360"/>
                    <a:pt x="360" y="332"/>
                    <a:pt x="360" y="300"/>
                  </a:cubicBezTo>
                  <a:lnTo>
                    <a:pt x="36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9A29E25D-F1B5-442F-8ECE-4967E96D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25854" y="2181294"/>
              <a:ext cx="277712" cy="225681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2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5718D-D25A-4A30-A056-9BE2C9489E9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BE8644-EA3D-4DCC-AE72-5AA545EAC0B4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6B00466-ABAA-4F3E-94D0-F13279C62142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F8F7930-311B-418E-903E-5265A1BB4F44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55" name="Freeform 597">
                  <a:extLst>
                    <a:ext uri="{FF2B5EF4-FFF2-40B4-BE49-F238E27FC236}">
                      <a16:creationId xmlns:a16="http://schemas.microsoft.com/office/drawing/2014/main" id="{43E1AA87-7E25-490F-810D-CF13975A52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Freeform 600">
                  <a:extLst>
                    <a:ext uri="{FF2B5EF4-FFF2-40B4-BE49-F238E27FC236}">
                      <a16:creationId xmlns:a16="http://schemas.microsoft.com/office/drawing/2014/main" id="{24B879A5-E57D-4C51-ACB6-66C0876C0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Freeform 604">
                  <a:extLst>
                    <a:ext uri="{FF2B5EF4-FFF2-40B4-BE49-F238E27FC236}">
                      <a16:creationId xmlns:a16="http://schemas.microsoft.com/office/drawing/2014/main" id="{C5674311-D397-49D9-B6F8-A4E56B2A4F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0E34468-393E-48F6-9FAE-916B6D5B43BD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52" name="Freeform 598">
                  <a:extLst>
                    <a:ext uri="{FF2B5EF4-FFF2-40B4-BE49-F238E27FC236}">
                      <a16:creationId xmlns:a16="http://schemas.microsoft.com/office/drawing/2014/main" id="{E846E295-4A12-4A66-A2D2-40B822DD9D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Freeform 601">
                  <a:extLst>
                    <a:ext uri="{FF2B5EF4-FFF2-40B4-BE49-F238E27FC236}">
                      <a16:creationId xmlns:a16="http://schemas.microsoft.com/office/drawing/2014/main" id="{11A0AE49-34FB-48DA-A690-14F5276B06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 605">
                  <a:extLst>
                    <a:ext uri="{FF2B5EF4-FFF2-40B4-BE49-F238E27FC236}">
                      <a16:creationId xmlns:a16="http://schemas.microsoft.com/office/drawing/2014/main" id="{5809DE91-6ABB-4E16-98C7-369D55E16B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51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2F1E5E28-438A-449F-BAA1-8C3ACF4D01BD}"/>
              </a:ext>
            </a:extLst>
          </p:cNvPr>
          <p:cNvSpPr/>
          <p:nvPr/>
        </p:nvSpPr>
        <p:spPr>
          <a:xfrm flipV="1">
            <a:off x="1169889" y="2741233"/>
            <a:ext cx="4591637" cy="2698954"/>
          </a:xfrm>
          <a:prstGeom prst="round2SameRect">
            <a:avLst>
              <a:gd name="adj1" fmla="val 73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70000" dist="1117600" dir="5400000" sx="80000" sy="8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E331CA0F-5E6F-43B2-998A-AAB628BAEE41}"/>
              </a:ext>
            </a:extLst>
          </p:cNvPr>
          <p:cNvSpPr/>
          <p:nvPr/>
        </p:nvSpPr>
        <p:spPr>
          <a:xfrm flipV="1">
            <a:off x="6430475" y="2741233"/>
            <a:ext cx="4591637" cy="2698954"/>
          </a:xfrm>
          <a:prstGeom prst="round2SameRect">
            <a:avLst>
              <a:gd name="adj1" fmla="val 730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70000" dist="1117600" dir="5400000" sx="80000" sy="8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6EEC67-4FDD-4DC1-96D9-4FA3FA73F2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bg1">
              <a:lumMod val="95000"/>
            </a:schemeClr>
          </a:solidFill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B01457-0B56-488D-869B-3D3BDFF749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bg1">
              <a:lumMod val="95000"/>
            </a:schemeClr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2" y="1101212"/>
            <a:ext cx="5492157" cy="10323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Double Teachers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6B53BA2-51C3-466C-BFE7-D7868EC5D396}"/>
              </a:ext>
            </a:extLst>
          </p:cNvPr>
          <p:cNvSpPr/>
          <p:nvPr/>
        </p:nvSpPr>
        <p:spPr>
          <a:xfrm>
            <a:off x="1169710" y="2741233"/>
            <a:ext cx="4591994" cy="493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AF55B-0E84-4F90-A683-B641190C340A}"/>
              </a:ext>
            </a:extLst>
          </p:cNvPr>
          <p:cNvSpPr/>
          <p:nvPr/>
        </p:nvSpPr>
        <p:spPr>
          <a:xfrm>
            <a:off x="6430296" y="2741233"/>
            <a:ext cx="4591994" cy="4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EA00D2-2866-49BD-BA18-7DA02EA76F58}"/>
              </a:ext>
            </a:extLst>
          </p:cNvPr>
          <p:cNvSpPr/>
          <p:nvPr/>
        </p:nvSpPr>
        <p:spPr>
          <a:xfrm>
            <a:off x="3230303" y="3853011"/>
            <a:ext cx="2093538" cy="10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0AD0B2-BC9F-4C85-BE40-AA73E3AB4576}"/>
              </a:ext>
            </a:extLst>
          </p:cNvPr>
          <p:cNvSpPr/>
          <p:nvPr/>
        </p:nvSpPr>
        <p:spPr>
          <a:xfrm>
            <a:off x="3230304" y="3128080"/>
            <a:ext cx="199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Mimi Peri</a:t>
            </a:r>
            <a:endParaRPr lang="id-ID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D04FE2-2496-4ABB-BF20-893591ACAA20}"/>
              </a:ext>
            </a:extLst>
          </p:cNvPr>
          <p:cNvSpPr/>
          <p:nvPr/>
        </p:nvSpPr>
        <p:spPr>
          <a:xfrm>
            <a:off x="3230303" y="3436309"/>
            <a:ext cx="1998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</a:t>
            </a:r>
            <a:endParaRPr lang="id-ID" sz="14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08039E-7B96-4211-8F0C-CCA5EEAB9377}"/>
              </a:ext>
            </a:extLst>
          </p:cNvPr>
          <p:cNvSpPr/>
          <p:nvPr/>
        </p:nvSpPr>
        <p:spPr>
          <a:xfrm>
            <a:off x="8484882" y="3853011"/>
            <a:ext cx="2093538" cy="10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BEDC2E-D5E1-4C1D-85C3-00FBF64F19EC}"/>
              </a:ext>
            </a:extLst>
          </p:cNvPr>
          <p:cNvSpPr/>
          <p:nvPr/>
        </p:nvSpPr>
        <p:spPr>
          <a:xfrm>
            <a:off x="8484883" y="3128080"/>
            <a:ext cx="1998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Lara Coro</a:t>
            </a:r>
            <a:endParaRPr lang="id-ID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C08085-F874-4467-89AE-51C7BC9EC35C}"/>
              </a:ext>
            </a:extLst>
          </p:cNvPr>
          <p:cNvSpPr/>
          <p:nvPr/>
        </p:nvSpPr>
        <p:spPr>
          <a:xfrm>
            <a:off x="8484882" y="3436309"/>
            <a:ext cx="1998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</a:t>
            </a:r>
            <a:endParaRPr lang="id-ID" sz="14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F5783FF-CE67-46EA-A1CC-289A378241C9}"/>
              </a:ext>
            </a:extLst>
          </p:cNvPr>
          <p:cNvSpPr>
            <a:spLocks/>
          </p:cNvSpPr>
          <p:nvPr/>
        </p:nvSpPr>
        <p:spPr bwMode="auto">
          <a:xfrm>
            <a:off x="1666512" y="4731556"/>
            <a:ext cx="1166404" cy="2551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90488">
              <a:defRPr/>
            </a:pPr>
            <a:r>
              <a:rPr lang="en-US" sz="105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 Bold" charset="0"/>
              </a:rPr>
              <a:t>Senior Member</a:t>
            </a: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BBE74E83-A450-47B7-911E-EDF3CF037541}"/>
              </a:ext>
            </a:extLst>
          </p:cNvPr>
          <p:cNvSpPr>
            <a:spLocks/>
          </p:cNvSpPr>
          <p:nvPr/>
        </p:nvSpPr>
        <p:spPr bwMode="auto">
          <a:xfrm>
            <a:off x="6920684" y="4731556"/>
            <a:ext cx="1166404" cy="2551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90488">
              <a:defRPr/>
            </a:pPr>
            <a:r>
              <a:rPr lang="en-US" sz="105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ource Sans Pro Bold" charset="0"/>
              </a:rPr>
              <a:t>Junior Member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EB4453-F166-4BF9-9194-11D7320FFC6C}"/>
              </a:ext>
            </a:extLst>
          </p:cNvPr>
          <p:cNvSpPr/>
          <p:nvPr/>
        </p:nvSpPr>
        <p:spPr>
          <a:xfrm>
            <a:off x="921138" y="1934748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AE9BC4-1F2B-474C-9277-6096FD3919C4}"/>
              </a:ext>
            </a:extLst>
          </p:cNvPr>
          <p:cNvSpPr/>
          <p:nvPr/>
        </p:nvSpPr>
        <p:spPr>
          <a:xfrm>
            <a:off x="1768104" y="5843797"/>
            <a:ext cx="8655793" cy="48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i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</a:t>
            </a:r>
          </a:p>
        </p:txBody>
      </p:sp>
    </p:spTree>
    <p:extLst>
      <p:ext uri="{BB962C8B-B14F-4D97-AF65-F5344CB8AC3E}">
        <p14:creationId xmlns:p14="http://schemas.microsoft.com/office/powerpoint/2010/main" val="23246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5CA3264-7A42-45F2-96FF-87C9BFD8F691}"/>
              </a:ext>
            </a:extLst>
          </p:cNvPr>
          <p:cNvSpPr/>
          <p:nvPr/>
        </p:nvSpPr>
        <p:spPr>
          <a:xfrm>
            <a:off x="4529273" y="4802763"/>
            <a:ext cx="1233523" cy="12335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377D9F-17C2-40AB-A334-AEFFCD5523F5}"/>
              </a:ext>
            </a:extLst>
          </p:cNvPr>
          <p:cNvSpPr/>
          <p:nvPr/>
        </p:nvSpPr>
        <p:spPr>
          <a:xfrm>
            <a:off x="4460229" y="1321928"/>
            <a:ext cx="1233523" cy="12335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8C243A-4A5F-43B1-9051-E614B407D948}"/>
              </a:ext>
            </a:extLst>
          </p:cNvPr>
          <p:cNvSpPr/>
          <p:nvPr/>
        </p:nvSpPr>
        <p:spPr>
          <a:xfrm>
            <a:off x="5456643" y="2724089"/>
            <a:ext cx="6232952" cy="171167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0">
                <a:srgbClr val="E9E9E9"/>
              </a:gs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270000" dist="1143000" dir="5400000" sx="75000" sy="75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382236-2EB2-433E-B134-97F13A5D6D53}"/>
              </a:ext>
            </a:extLst>
          </p:cNvPr>
          <p:cNvSpPr/>
          <p:nvPr/>
        </p:nvSpPr>
        <p:spPr>
          <a:xfrm>
            <a:off x="5456643" y="2882073"/>
            <a:ext cx="1445700" cy="144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403643-2A3A-426F-AF9D-EDC64BAE65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CF5475-ED83-4BEB-AE91-910E63B03B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0AE4D23-3FC9-45A8-A7D7-2123F99744C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438475"/>
            <a:ext cx="3870960" cy="7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2" y="1853697"/>
            <a:ext cx="3664179" cy="249542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Students College 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975500" y="4161290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50120-DD50-44B9-B6B5-68A48E4C1607}"/>
              </a:ext>
            </a:extLst>
          </p:cNvPr>
          <p:cNvSpPr/>
          <p:nvPr/>
        </p:nvSpPr>
        <p:spPr>
          <a:xfrm>
            <a:off x="983848" y="4666874"/>
            <a:ext cx="1773116" cy="39915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2D3B4-2B37-4CEA-8213-B3306E952938}"/>
              </a:ext>
            </a:extLst>
          </p:cNvPr>
          <p:cNvSpPr/>
          <p:nvPr/>
        </p:nvSpPr>
        <p:spPr>
          <a:xfrm>
            <a:off x="1110999" y="4727952"/>
            <a:ext cx="1518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LEARNING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50F932E-ACA0-4146-BB6C-6A0FBC94E36E}"/>
              </a:ext>
            </a:extLst>
          </p:cNvPr>
          <p:cNvSpPr/>
          <p:nvPr/>
        </p:nvSpPr>
        <p:spPr>
          <a:xfrm>
            <a:off x="7403527" y="3042003"/>
            <a:ext cx="3809818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“A wonderful serenity has taken possession of my entire soul, like these sweet mornings of spring which I enjoy with my whole heart. </a:t>
            </a:r>
            <a:endParaRPr lang="id-ID" sz="1200" i="1" dirty="0">
              <a:solidFill>
                <a:schemeClr val="tx1">
                  <a:lumMod val="50000"/>
                  <a:lumOff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E8444F-74B6-4922-86C0-9EB3C29B1FDD}"/>
              </a:ext>
            </a:extLst>
          </p:cNvPr>
          <p:cNvSpPr/>
          <p:nvPr/>
        </p:nvSpPr>
        <p:spPr>
          <a:xfrm>
            <a:off x="7441211" y="3887995"/>
            <a:ext cx="3374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Momo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Technology Information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7ABDD0-9836-484C-8C84-764AF5C6A5E9}"/>
              </a:ext>
            </a:extLst>
          </p:cNvPr>
          <p:cNvSpPr/>
          <p:nvPr/>
        </p:nvSpPr>
        <p:spPr>
          <a:xfrm>
            <a:off x="5957849" y="1484254"/>
            <a:ext cx="3338119" cy="66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</a:t>
            </a:r>
            <a:endParaRPr lang="id-ID" sz="10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494654-8E18-4120-880D-4C1CC3F75C41}"/>
              </a:ext>
            </a:extLst>
          </p:cNvPr>
          <p:cNvSpPr/>
          <p:nvPr/>
        </p:nvSpPr>
        <p:spPr>
          <a:xfrm>
            <a:off x="5983388" y="2238076"/>
            <a:ext cx="2530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Jiu -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Communication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3D1C9-2D5A-4EBE-89B2-DFB424CC7384}"/>
              </a:ext>
            </a:extLst>
          </p:cNvPr>
          <p:cNvSpPr/>
          <p:nvPr/>
        </p:nvSpPr>
        <p:spPr>
          <a:xfrm>
            <a:off x="5957849" y="4791034"/>
            <a:ext cx="3338119" cy="66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</a:t>
            </a:r>
            <a:endParaRPr lang="id-ID" sz="10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DC9C4E-97D7-4D99-A41C-7A12195B817A}"/>
              </a:ext>
            </a:extLst>
          </p:cNvPr>
          <p:cNvSpPr/>
          <p:nvPr/>
        </p:nvSpPr>
        <p:spPr>
          <a:xfrm>
            <a:off x="5983388" y="5544856"/>
            <a:ext cx="21918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Lutfi –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04EFE5-BC55-4ECB-BC31-E781505D66E0}"/>
              </a:ext>
            </a:extLst>
          </p:cNvPr>
          <p:cNvSpPr/>
          <p:nvPr/>
        </p:nvSpPr>
        <p:spPr>
          <a:xfrm>
            <a:off x="0" y="5638560"/>
            <a:ext cx="3870960" cy="7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6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FF9D8-D32E-439E-952D-66DC7B9B85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230369"/>
            <a:ext cx="3155800" cy="142794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Excellent 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4745620" y="4816519"/>
            <a:ext cx="7234177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8F4A6-1575-44BC-BFBB-0263B6456A8A}"/>
              </a:ext>
            </a:extLst>
          </p:cNvPr>
          <p:cNvSpPr/>
          <p:nvPr/>
        </p:nvSpPr>
        <p:spPr>
          <a:xfrm>
            <a:off x="6731646" y="3542117"/>
            <a:ext cx="5248151" cy="957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C8BD59-C304-452B-9D48-20509FC51E04}"/>
              </a:ext>
            </a:extLst>
          </p:cNvPr>
          <p:cNvSpPr/>
          <p:nvPr/>
        </p:nvSpPr>
        <p:spPr>
          <a:xfrm>
            <a:off x="6731646" y="3662644"/>
            <a:ext cx="138176" cy="59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FB7F5F-BD88-4FE4-BBF0-04F8F808DC3C}"/>
              </a:ext>
            </a:extLst>
          </p:cNvPr>
          <p:cNvSpPr txBox="1"/>
          <p:nvPr/>
        </p:nvSpPr>
        <p:spPr>
          <a:xfrm>
            <a:off x="7085000" y="3683363"/>
            <a:ext cx="428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TATU UNIVERSITY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F3F3BA-ACF9-4B41-8812-15F105A6813B}"/>
              </a:ext>
            </a:extLst>
          </p:cNvPr>
          <p:cNvSpPr txBox="1"/>
          <p:nvPr/>
        </p:nvSpPr>
        <p:spPr>
          <a:xfrm>
            <a:off x="7085000" y="4000453"/>
            <a:ext cx="3873934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wonderful serenity has taken possession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D2F8B8A-395B-43FA-9883-56F72F033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154609"/>
              </p:ext>
            </p:extLst>
          </p:nvPr>
        </p:nvGraphicFramePr>
        <p:xfrm>
          <a:off x="900433" y="3429000"/>
          <a:ext cx="3433626" cy="2529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C1D39C2-D3AD-41C7-BA18-0143CF3D5144}"/>
              </a:ext>
            </a:extLst>
          </p:cNvPr>
          <p:cNvSpPr txBox="1"/>
          <p:nvPr/>
        </p:nvSpPr>
        <p:spPr>
          <a:xfrm>
            <a:off x="914974" y="2811992"/>
            <a:ext cx="1907193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Statistic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21BFB-DAC6-45E4-9AB3-3885C90CC6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F4628-09A4-4DC7-958B-B27D97B1F977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1C1F3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1DEE2F-FC92-448D-AA12-632E91DEB78C}"/>
              </a:ext>
            </a:extLst>
          </p:cNvPr>
          <p:cNvGrpSpPr/>
          <p:nvPr/>
        </p:nvGrpSpPr>
        <p:grpSpPr>
          <a:xfrm>
            <a:off x="9241576" y="5373191"/>
            <a:ext cx="1773116" cy="399154"/>
            <a:chOff x="-1026904" y="4641007"/>
            <a:chExt cx="1773116" cy="3991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ED50120-DD50-44B9-B6B5-68A48E4C1607}"/>
                </a:ext>
              </a:extLst>
            </p:cNvPr>
            <p:cNvSpPr/>
            <p:nvPr/>
          </p:nvSpPr>
          <p:spPr>
            <a:xfrm>
              <a:off x="-1026904" y="4641007"/>
              <a:ext cx="1773116" cy="39915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2D3B4-2B37-4CEA-8213-B3306E952938}"/>
                </a:ext>
              </a:extLst>
            </p:cNvPr>
            <p:cNvSpPr/>
            <p:nvPr/>
          </p:nvSpPr>
          <p:spPr>
            <a:xfrm>
              <a:off x="-899753" y="4702085"/>
              <a:ext cx="1518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 LEARNING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A83F5F5-16EF-4B42-9AD7-5CFCB2326404}"/>
              </a:ext>
            </a:extLst>
          </p:cNvPr>
          <p:cNvSpPr txBox="1"/>
          <p:nvPr/>
        </p:nvSpPr>
        <p:spPr>
          <a:xfrm>
            <a:off x="3512027" y="3201883"/>
            <a:ext cx="8375173" cy="2171308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4800" kern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9pPr>
          </a:lstStyle>
          <a:p>
            <a:r>
              <a:rPr lang="en-US" sz="4000" dirty="0"/>
              <a:t>Study hard so that you can master technology, which allows us to master nature.</a:t>
            </a:r>
            <a:endParaRPr lang="en-ID" sz="4000" dirty="0"/>
          </a:p>
        </p:txBody>
      </p:sp>
      <p:grpSp>
        <p:nvGrpSpPr>
          <p:cNvPr id="26" name="Graphic 46" descr="Closed quotation mark">
            <a:extLst>
              <a:ext uri="{FF2B5EF4-FFF2-40B4-BE49-F238E27FC236}">
                <a16:creationId xmlns:a16="http://schemas.microsoft.com/office/drawing/2014/main" id="{206FED3E-E52F-4B90-9F44-D27041E7401E}"/>
              </a:ext>
            </a:extLst>
          </p:cNvPr>
          <p:cNvGrpSpPr/>
          <p:nvPr/>
        </p:nvGrpSpPr>
        <p:grpSpPr>
          <a:xfrm>
            <a:off x="2492855" y="3442525"/>
            <a:ext cx="662608" cy="516836"/>
            <a:chOff x="8790713" y="1050252"/>
            <a:chExt cx="190131" cy="148302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C5E0B9E-93B3-4896-B3BE-ABE2E5180AC1}"/>
                </a:ext>
              </a:extLst>
            </p:cNvPr>
            <p:cNvSpPr/>
            <p:nvPr/>
          </p:nvSpPr>
          <p:spPr>
            <a:xfrm>
              <a:off x="8790713" y="1050252"/>
              <a:ext cx="76052" cy="148302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grpFill/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114F72-2754-4E1D-8913-68050F2DB300}"/>
                </a:ext>
              </a:extLst>
            </p:cNvPr>
            <p:cNvSpPr/>
            <p:nvPr/>
          </p:nvSpPr>
          <p:spPr>
            <a:xfrm>
              <a:off x="8904792" y="1050252"/>
              <a:ext cx="76052" cy="148302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grpFill/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74999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42284DC-AA04-4A73-9813-F037366DC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4842" y="672638"/>
            <a:ext cx="11115032" cy="6338744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F848C-53E9-4878-9461-2489AFB1E2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7495680" y="173783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285BA8C-4CF1-493B-90E1-564688CB7010}"/>
              </a:ext>
            </a:extLst>
          </p:cNvPr>
          <p:cNvSpPr txBox="1">
            <a:spLocks/>
          </p:cNvSpPr>
          <p:nvPr/>
        </p:nvSpPr>
        <p:spPr>
          <a:xfrm>
            <a:off x="7380005" y="2469793"/>
            <a:ext cx="4317518" cy="1357440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4800" kern="0">
                <a:solidFill>
                  <a:srgbClr val="16356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charset="0"/>
                <a:ea typeface="ヒラギノ角ゴ ProN W3" charset="0"/>
                <a:cs typeface="ヒラギノ角ゴ ProN W3" charset="0"/>
              </a:defRPr>
            </a:lvl9pPr>
          </a:lstStyle>
          <a:p>
            <a:r>
              <a:rPr lang="id-ID" dirty="0">
                <a:solidFill>
                  <a:schemeClr val="bg1"/>
                </a:solidFill>
              </a:rPr>
              <a:t>Mockup</a:t>
            </a:r>
          </a:p>
          <a:p>
            <a:r>
              <a:rPr lang="id-ID" dirty="0">
                <a:solidFill>
                  <a:schemeClr val="bg1"/>
                </a:solidFill>
              </a:rPr>
              <a:t>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324FC4-AAC3-48BE-8F3C-35958745B0B9}"/>
              </a:ext>
            </a:extLst>
          </p:cNvPr>
          <p:cNvSpPr txBox="1"/>
          <p:nvPr/>
        </p:nvSpPr>
        <p:spPr>
          <a:xfrm>
            <a:off x="7380006" y="2031292"/>
            <a:ext cx="2069320" cy="20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pc="60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  <a:ea typeface="Roboto Condensed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US" sz="704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EDIT TITLE HERE</a:t>
            </a:r>
            <a:endParaRPr lang="id-ID" sz="704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A891D-97B6-41B6-BDE9-11240764BC94}"/>
              </a:ext>
            </a:extLst>
          </p:cNvPr>
          <p:cNvSpPr txBox="1"/>
          <p:nvPr/>
        </p:nvSpPr>
        <p:spPr>
          <a:xfrm>
            <a:off x="7396664" y="5199838"/>
            <a:ext cx="1727398" cy="3143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38100" dir="5400000" algn="t" rotWithShape="0">
              <a:prstClr val="black">
                <a:alpha val="24000"/>
              </a:prstClr>
            </a:outerShdw>
          </a:effectLst>
        </p:spPr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65189" indent="-365189" defTabSz="1460754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Char char="•"/>
              <a:defRPr lang="id-ID" dirty="0">
                <a:solidFill>
                  <a:schemeClr val="lt1"/>
                </a:solidFill>
              </a:defRPr>
            </a:lvl1pPr>
            <a:lvl2pPr marL="1095566" indent="-365189" defTabSz="1460754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>
                <a:solidFill>
                  <a:schemeClr val="lt1"/>
                </a:solidFill>
              </a:defRPr>
            </a:lvl2pPr>
            <a:lvl3pPr marL="1825943" indent="-365189" defTabSz="1460754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>
                <a:solidFill>
                  <a:schemeClr val="lt1"/>
                </a:solidFill>
              </a:defRPr>
            </a:lvl3pPr>
            <a:lvl4pPr marL="2556320" indent="-365189" defTabSz="1460754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>
                <a:solidFill>
                  <a:schemeClr val="lt1"/>
                </a:solidFill>
              </a:defRPr>
            </a:lvl4pPr>
            <a:lvl5pPr marL="3286697" indent="-365189" defTabSz="1460754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>
                <a:solidFill>
                  <a:schemeClr val="lt1"/>
                </a:solidFill>
              </a:defRPr>
            </a:lvl5pPr>
            <a:lvl6pPr marL="4017074" indent="-365189" defTabSz="1460754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>
                <a:solidFill>
                  <a:schemeClr val="lt1"/>
                </a:solidFill>
              </a:defRPr>
            </a:lvl6pPr>
            <a:lvl7pPr marL="4747451" indent="-365189" defTabSz="1460754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>
                <a:solidFill>
                  <a:schemeClr val="lt1"/>
                </a:solidFill>
              </a:defRPr>
            </a:lvl7pPr>
            <a:lvl8pPr marL="5477828" indent="-365189" defTabSz="1460754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>
                <a:solidFill>
                  <a:schemeClr val="lt1"/>
                </a:solidFill>
              </a:defRPr>
            </a:lvl8pPr>
            <a:lvl9pPr marL="6208205" indent="-365189" defTabSz="1460754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Your Style</a:t>
            </a:r>
            <a:r>
              <a:rPr lang="id-ID" sz="15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d-ID" sz="15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 3" panose="05040102010807070707" pitchFamily="18" charset="2"/>
              </a:rPr>
              <a:t></a:t>
            </a:r>
            <a:endParaRPr lang="id-ID" sz="15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C3541C-5F3E-4544-9B58-610D13848A26}"/>
              </a:ext>
            </a:extLst>
          </p:cNvPr>
          <p:cNvSpPr/>
          <p:nvPr/>
        </p:nvSpPr>
        <p:spPr>
          <a:xfrm>
            <a:off x="7380005" y="4152060"/>
            <a:ext cx="4065067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</a:t>
            </a:r>
          </a:p>
        </p:txBody>
      </p:sp>
    </p:spTree>
    <p:extLst>
      <p:ext uri="{BB962C8B-B14F-4D97-AF65-F5344CB8AC3E}">
        <p14:creationId xmlns:p14="http://schemas.microsoft.com/office/powerpoint/2010/main" val="1885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95FE71-1CA3-4A9F-9B85-53595E806541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6FFCB5-250A-4CBD-A879-135FFA9A80D0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B6DFD05-F5CF-4D6C-8149-6EEFC6EC5511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987FE75-ACF5-4FFE-A459-730847669952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07" name="Freeform 597">
                  <a:extLst>
                    <a:ext uri="{FF2B5EF4-FFF2-40B4-BE49-F238E27FC236}">
                      <a16:creationId xmlns:a16="http://schemas.microsoft.com/office/drawing/2014/main" id="{35B3621B-C11D-4204-9795-5C63EBEE51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8" name="Freeform 600">
                  <a:extLst>
                    <a:ext uri="{FF2B5EF4-FFF2-40B4-BE49-F238E27FC236}">
                      <a16:creationId xmlns:a16="http://schemas.microsoft.com/office/drawing/2014/main" id="{0FD0189C-E641-4308-A437-728E6C645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9" name="Freeform 604">
                  <a:extLst>
                    <a:ext uri="{FF2B5EF4-FFF2-40B4-BE49-F238E27FC236}">
                      <a16:creationId xmlns:a16="http://schemas.microsoft.com/office/drawing/2014/main" id="{F5991417-EE8E-40A0-B66E-4912158FE3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CD411A78-826E-4FCB-8426-C34F4AD10E23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04" name="Freeform 598">
                  <a:extLst>
                    <a:ext uri="{FF2B5EF4-FFF2-40B4-BE49-F238E27FC236}">
                      <a16:creationId xmlns:a16="http://schemas.microsoft.com/office/drawing/2014/main" id="{B289E5B8-F7B1-44E5-833F-666AD13936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Freeform 601">
                  <a:extLst>
                    <a:ext uri="{FF2B5EF4-FFF2-40B4-BE49-F238E27FC236}">
                      <a16:creationId xmlns:a16="http://schemas.microsoft.com/office/drawing/2014/main" id="{FBA779E3-4BDD-4F85-A91A-E0965790C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Freeform 605">
                  <a:extLst>
                    <a:ext uri="{FF2B5EF4-FFF2-40B4-BE49-F238E27FC236}">
                      <a16:creationId xmlns:a16="http://schemas.microsoft.com/office/drawing/2014/main" id="{66FC193A-812F-4E21-8A4A-3C93F8AE49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0FC03-5597-4D0A-9C83-0E509BF8A19D}"/>
              </a:ext>
            </a:extLst>
          </p:cNvPr>
          <p:cNvSpPr/>
          <p:nvPr/>
        </p:nvSpPr>
        <p:spPr>
          <a:xfrm>
            <a:off x="3682363" y="1798297"/>
            <a:ext cx="2510776" cy="4583610"/>
          </a:xfrm>
          <a:prstGeom prst="roundRect">
            <a:avLst>
              <a:gd name="adj" fmla="val 1158"/>
            </a:avLst>
          </a:prstGeom>
          <a:solidFill>
            <a:schemeClr val="bg1"/>
          </a:solidFill>
          <a:ln>
            <a:noFill/>
          </a:ln>
          <a:effectLst>
            <a:outerShdw blurRad="1270000" dist="1104900" dir="5400000" sx="70000" sy="7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C349E6-94ED-4DDD-A826-F66E49D4ED5C}"/>
              </a:ext>
            </a:extLst>
          </p:cNvPr>
          <p:cNvSpPr/>
          <p:nvPr/>
        </p:nvSpPr>
        <p:spPr>
          <a:xfrm>
            <a:off x="6380878" y="1798297"/>
            <a:ext cx="2510776" cy="4583610"/>
          </a:xfrm>
          <a:prstGeom prst="roundRect">
            <a:avLst>
              <a:gd name="adj" fmla="val 1158"/>
            </a:avLst>
          </a:prstGeom>
          <a:solidFill>
            <a:schemeClr val="bg1"/>
          </a:solidFill>
          <a:ln>
            <a:noFill/>
          </a:ln>
          <a:effectLst>
            <a:outerShdw blurRad="1270000" dist="1104900" dir="5400000" sx="70000" sy="7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D35A7C-1BF8-4BA5-82F0-1E396E5D7CF0}"/>
              </a:ext>
            </a:extLst>
          </p:cNvPr>
          <p:cNvSpPr/>
          <p:nvPr/>
        </p:nvSpPr>
        <p:spPr>
          <a:xfrm>
            <a:off x="9079394" y="1798297"/>
            <a:ext cx="2510776" cy="4583610"/>
          </a:xfrm>
          <a:prstGeom prst="roundRect">
            <a:avLst>
              <a:gd name="adj" fmla="val 1158"/>
            </a:avLst>
          </a:prstGeom>
          <a:solidFill>
            <a:schemeClr val="bg1"/>
          </a:solidFill>
          <a:ln>
            <a:noFill/>
          </a:ln>
          <a:effectLst>
            <a:outerShdw blurRad="1270000" dist="1104900" dir="5400000" sx="70000" sy="7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0F47C5-F570-4A8A-BF04-077057C5B130}"/>
              </a:ext>
            </a:extLst>
          </p:cNvPr>
          <p:cNvSpPr/>
          <p:nvPr/>
        </p:nvSpPr>
        <p:spPr>
          <a:xfrm>
            <a:off x="983848" y="1798297"/>
            <a:ext cx="2510776" cy="2196813"/>
          </a:xfrm>
          <a:prstGeom prst="roundRect">
            <a:avLst>
              <a:gd name="adj" fmla="val 1158"/>
            </a:avLst>
          </a:prstGeom>
          <a:solidFill>
            <a:schemeClr val="accent1"/>
          </a:solidFill>
          <a:ln>
            <a:noFill/>
          </a:ln>
          <a:effectLst>
            <a:outerShdw blurRad="1270000" dist="1104900" dir="5400000" sx="70000" sy="7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0B7AC-4B38-48B2-A02C-FA1D075ADE81}"/>
              </a:ext>
            </a:extLst>
          </p:cNvPr>
          <p:cNvSpPr txBox="1"/>
          <p:nvPr/>
        </p:nvSpPr>
        <p:spPr>
          <a:xfrm>
            <a:off x="1215413" y="2902562"/>
            <a:ext cx="2004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Half Semester</a:t>
            </a:r>
            <a:endParaRPr lang="id-ID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99F100-F8F8-486D-995C-3343FD75D1C8}"/>
              </a:ext>
            </a:extLst>
          </p:cNvPr>
          <p:cNvGrpSpPr/>
          <p:nvPr/>
        </p:nvGrpSpPr>
        <p:grpSpPr>
          <a:xfrm>
            <a:off x="3306891" y="2708967"/>
            <a:ext cx="375472" cy="375472"/>
            <a:chOff x="5907232" y="2294399"/>
            <a:chExt cx="440402" cy="4404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86A96F-7749-4D21-94AC-78C34463F879}"/>
                </a:ext>
              </a:extLst>
            </p:cNvPr>
            <p:cNvSpPr/>
            <p:nvPr/>
          </p:nvSpPr>
          <p:spPr>
            <a:xfrm>
              <a:off x="5907232" y="2294399"/>
              <a:ext cx="440402" cy="440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98500" dist="165100" dir="10800000" sx="80000" sy="8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9D93913-B30F-44BD-96E9-D072379D30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2553" y="2415272"/>
              <a:ext cx="89760" cy="198656"/>
            </a:xfrm>
            <a:custGeom>
              <a:avLst/>
              <a:gdLst>
                <a:gd name="T0" fmla="*/ 147571 w 96"/>
                <a:gd name="T1" fmla="*/ 33734 h 168"/>
                <a:gd name="T2" fmla="*/ 46517 w 96"/>
                <a:gd name="T3" fmla="*/ 134938 h 168"/>
                <a:gd name="T4" fmla="*/ 149175 w 96"/>
                <a:gd name="T5" fmla="*/ 237747 h 168"/>
                <a:gd name="T6" fmla="*/ 149175 w 96"/>
                <a:gd name="T7" fmla="*/ 237747 h 168"/>
                <a:gd name="T8" fmla="*/ 153987 w 96"/>
                <a:gd name="T9" fmla="*/ 250598 h 168"/>
                <a:gd name="T10" fmla="*/ 134739 w 96"/>
                <a:gd name="T11" fmla="*/ 269875 h 168"/>
                <a:gd name="T12" fmla="*/ 121906 w 96"/>
                <a:gd name="T13" fmla="*/ 265056 h 168"/>
                <a:gd name="T14" fmla="*/ 121906 w 96"/>
                <a:gd name="T15" fmla="*/ 265056 h 168"/>
                <a:gd name="T16" fmla="*/ 6416 w 96"/>
                <a:gd name="T17" fmla="*/ 149395 h 168"/>
                <a:gd name="T18" fmla="*/ 6416 w 96"/>
                <a:gd name="T19" fmla="*/ 149395 h 168"/>
                <a:gd name="T20" fmla="*/ 0 w 96"/>
                <a:gd name="T21" fmla="*/ 134938 h 168"/>
                <a:gd name="T22" fmla="*/ 0 w 96"/>
                <a:gd name="T23" fmla="*/ 134938 h 168"/>
                <a:gd name="T24" fmla="*/ 0 w 96"/>
                <a:gd name="T25" fmla="*/ 134938 h 168"/>
                <a:gd name="T26" fmla="*/ 6416 w 96"/>
                <a:gd name="T27" fmla="*/ 120480 h 168"/>
                <a:gd name="T28" fmla="*/ 6416 w 96"/>
                <a:gd name="T29" fmla="*/ 120480 h 168"/>
                <a:gd name="T30" fmla="*/ 121906 w 96"/>
                <a:gd name="T31" fmla="*/ 4819 h 168"/>
                <a:gd name="T32" fmla="*/ 121906 w 96"/>
                <a:gd name="T33" fmla="*/ 4819 h 168"/>
                <a:gd name="T34" fmla="*/ 134739 w 96"/>
                <a:gd name="T35" fmla="*/ 0 h 168"/>
                <a:gd name="T36" fmla="*/ 153987 w 96"/>
                <a:gd name="T37" fmla="*/ 19277 h 168"/>
                <a:gd name="T38" fmla="*/ 147571 w 96"/>
                <a:gd name="T39" fmla="*/ 33734 h 1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68">
                  <a:moveTo>
                    <a:pt x="92" y="21"/>
                  </a:moveTo>
                  <a:cubicBezTo>
                    <a:pt x="29" y="84"/>
                    <a:pt x="29" y="84"/>
                    <a:pt x="29" y="8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50"/>
                    <a:pt x="96" y="153"/>
                    <a:pt x="96" y="156"/>
                  </a:cubicBezTo>
                  <a:cubicBezTo>
                    <a:pt x="96" y="163"/>
                    <a:pt x="91" y="168"/>
                    <a:pt x="84" y="168"/>
                  </a:cubicBezTo>
                  <a:cubicBezTo>
                    <a:pt x="81" y="168"/>
                    <a:pt x="78" y="167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1" y="90"/>
                    <a:pt x="0" y="87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1"/>
                    <a:pt x="1" y="77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1"/>
                    <a:pt x="81" y="0"/>
                    <a:pt x="84" y="0"/>
                  </a:cubicBezTo>
                  <a:cubicBezTo>
                    <a:pt x="91" y="0"/>
                    <a:pt x="96" y="5"/>
                    <a:pt x="96" y="12"/>
                  </a:cubicBezTo>
                  <a:cubicBezTo>
                    <a:pt x="96" y="16"/>
                    <a:pt x="94" y="19"/>
                    <a:pt x="92" y="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588002-023F-47F3-B296-EC452C1BDCFC}"/>
              </a:ext>
            </a:extLst>
          </p:cNvPr>
          <p:cNvSpPr/>
          <p:nvPr/>
        </p:nvSpPr>
        <p:spPr>
          <a:xfrm>
            <a:off x="983848" y="4185094"/>
            <a:ext cx="2510776" cy="2196813"/>
          </a:xfrm>
          <a:prstGeom prst="roundRect">
            <a:avLst>
              <a:gd name="adj" fmla="val 1158"/>
            </a:avLst>
          </a:prstGeom>
          <a:solidFill>
            <a:schemeClr val="accent2"/>
          </a:solidFill>
          <a:ln>
            <a:noFill/>
          </a:ln>
          <a:effectLst>
            <a:outerShdw blurRad="1270000" dist="1104900" dir="5400000" sx="70000" sy="7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83F5D1-D541-477B-88A7-6451F9869087}"/>
              </a:ext>
            </a:extLst>
          </p:cNvPr>
          <p:cNvSpPr txBox="1"/>
          <p:nvPr/>
        </p:nvSpPr>
        <p:spPr>
          <a:xfrm>
            <a:off x="1215413" y="5289359"/>
            <a:ext cx="2053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 Semester</a:t>
            </a:r>
            <a:endParaRPr lang="id-ID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C190E-F0A8-49EE-84C9-157E67F521CE}"/>
              </a:ext>
            </a:extLst>
          </p:cNvPr>
          <p:cNvGrpSpPr/>
          <p:nvPr/>
        </p:nvGrpSpPr>
        <p:grpSpPr>
          <a:xfrm>
            <a:off x="3306891" y="5095764"/>
            <a:ext cx="375472" cy="375472"/>
            <a:chOff x="5907232" y="2294399"/>
            <a:chExt cx="440402" cy="4404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0A90CA-E48C-4F9D-A3D9-D99F469A697E}"/>
                </a:ext>
              </a:extLst>
            </p:cNvPr>
            <p:cNvSpPr/>
            <p:nvPr/>
          </p:nvSpPr>
          <p:spPr>
            <a:xfrm>
              <a:off x="5907232" y="2294399"/>
              <a:ext cx="440402" cy="4404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98500" dist="165100" dir="10800000" sx="80000" sy="8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8303E0D1-149F-412A-888E-4DEE2249B0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2553" y="2415272"/>
              <a:ext cx="89760" cy="198656"/>
            </a:xfrm>
            <a:custGeom>
              <a:avLst/>
              <a:gdLst>
                <a:gd name="T0" fmla="*/ 147571 w 96"/>
                <a:gd name="T1" fmla="*/ 33734 h 168"/>
                <a:gd name="T2" fmla="*/ 46517 w 96"/>
                <a:gd name="T3" fmla="*/ 134938 h 168"/>
                <a:gd name="T4" fmla="*/ 149175 w 96"/>
                <a:gd name="T5" fmla="*/ 237747 h 168"/>
                <a:gd name="T6" fmla="*/ 149175 w 96"/>
                <a:gd name="T7" fmla="*/ 237747 h 168"/>
                <a:gd name="T8" fmla="*/ 153987 w 96"/>
                <a:gd name="T9" fmla="*/ 250598 h 168"/>
                <a:gd name="T10" fmla="*/ 134739 w 96"/>
                <a:gd name="T11" fmla="*/ 269875 h 168"/>
                <a:gd name="T12" fmla="*/ 121906 w 96"/>
                <a:gd name="T13" fmla="*/ 265056 h 168"/>
                <a:gd name="T14" fmla="*/ 121906 w 96"/>
                <a:gd name="T15" fmla="*/ 265056 h 168"/>
                <a:gd name="T16" fmla="*/ 6416 w 96"/>
                <a:gd name="T17" fmla="*/ 149395 h 168"/>
                <a:gd name="T18" fmla="*/ 6416 w 96"/>
                <a:gd name="T19" fmla="*/ 149395 h 168"/>
                <a:gd name="T20" fmla="*/ 0 w 96"/>
                <a:gd name="T21" fmla="*/ 134938 h 168"/>
                <a:gd name="T22" fmla="*/ 0 w 96"/>
                <a:gd name="T23" fmla="*/ 134938 h 168"/>
                <a:gd name="T24" fmla="*/ 0 w 96"/>
                <a:gd name="T25" fmla="*/ 134938 h 168"/>
                <a:gd name="T26" fmla="*/ 6416 w 96"/>
                <a:gd name="T27" fmla="*/ 120480 h 168"/>
                <a:gd name="T28" fmla="*/ 6416 w 96"/>
                <a:gd name="T29" fmla="*/ 120480 h 168"/>
                <a:gd name="T30" fmla="*/ 121906 w 96"/>
                <a:gd name="T31" fmla="*/ 4819 h 168"/>
                <a:gd name="T32" fmla="*/ 121906 w 96"/>
                <a:gd name="T33" fmla="*/ 4819 h 168"/>
                <a:gd name="T34" fmla="*/ 134739 w 96"/>
                <a:gd name="T35" fmla="*/ 0 h 168"/>
                <a:gd name="T36" fmla="*/ 153987 w 96"/>
                <a:gd name="T37" fmla="*/ 19277 h 168"/>
                <a:gd name="T38" fmla="*/ 147571 w 96"/>
                <a:gd name="T39" fmla="*/ 33734 h 1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68">
                  <a:moveTo>
                    <a:pt x="92" y="21"/>
                  </a:moveTo>
                  <a:cubicBezTo>
                    <a:pt x="29" y="84"/>
                    <a:pt x="29" y="84"/>
                    <a:pt x="29" y="8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50"/>
                    <a:pt x="96" y="153"/>
                    <a:pt x="96" y="156"/>
                  </a:cubicBezTo>
                  <a:cubicBezTo>
                    <a:pt x="96" y="163"/>
                    <a:pt x="91" y="168"/>
                    <a:pt x="84" y="168"/>
                  </a:cubicBezTo>
                  <a:cubicBezTo>
                    <a:pt x="81" y="168"/>
                    <a:pt x="78" y="167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1" y="90"/>
                    <a:pt x="0" y="87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1"/>
                    <a:pt x="1" y="77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1"/>
                    <a:pt x="81" y="0"/>
                    <a:pt x="84" y="0"/>
                  </a:cubicBezTo>
                  <a:cubicBezTo>
                    <a:pt x="91" y="0"/>
                    <a:pt x="96" y="5"/>
                    <a:pt x="96" y="12"/>
                  </a:cubicBezTo>
                  <a:cubicBezTo>
                    <a:pt x="96" y="16"/>
                    <a:pt x="94" y="19"/>
                    <a:pt x="92" y="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3CC817-D809-4BCE-9E2B-14A831AD0741}"/>
              </a:ext>
            </a:extLst>
          </p:cNvPr>
          <p:cNvCxnSpPr>
            <a:cxnSpLocks/>
          </p:cNvCxnSpPr>
          <p:nvPr/>
        </p:nvCxnSpPr>
        <p:spPr>
          <a:xfrm>
            <a:off x="3904599" y="4090102"/>
            <a:ext cx="206630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2DA039-8193-45E9-977E-748947CA584C}"/>
              </a:ext>
            </a:extLst>
          </p:cNvPr>
          <p:cNvCxnSpPr>
            <a:cxnSpLocks/>
          </p:cNvCxnSpPr>
          <p:nvPr/>
        </p:nvCxnSpPr>
        <p:spPr>
          <a:xfrm>
            <a:off x="6492499" y="4090102"/>
            <a:ext cx="228753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DA58CD-D803-42EB-84FE-22BA09644F18}"/>
              </a:ext>
            </a:extLst>
          </p:cNvPr>
          <p:cNvCxnSpPr>
            <a:cxnSpLocks/>
          </p:cNvCxnSpPr>
          <p:nvPr/>
        </p:nvCxnSpPr>
        <p:spPr>
          <a:xfrm>
            <a:off x="9191015" y="4090102"/>
            <a:ext cx="228753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79B11C4-0BA3-4039-A201-582A5BC6F1E9}"/>
              </a:ext>
            </a:extLst>
          </p:cNvPr>
          <p:cNvSpPr txBox="1">
            <a:spLocks/>
          </p:cNvSpPr>
          <p:nvPr/>
        </p:nvSpPr>
        <p:spPr>
          <a:xfrm>
            <a:off x="4231585" y="2026144"/>
            <a:ext cx="1412332" cy="30071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F8FD29-D4CD-41FC-98DE-4AFA0DA00797}"/>
              </a:ext>
            </a:extLst>
          </p:cNvPr>
          <p:cNvSpPr/>
          <p:nvPr/>
        </p:nvSpPr>
        <p:spPr>
          <a:xfrm>
            <a:off x="4550636" y="3536411"/>
            <a:ext cx="774230" cy="2800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</a:t>
            </a:r>
            <a:endParaRPr lang="id-ID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886C52-D23F-43BC-9F83-4F505E0F2E41}"/>
              </a:ext>
            </a:extLst>
          </p:cNvPr>
          <p:cNvGrpSpPr/>
          <p:nvPr/>
        </p:nvGrpSpPr>
        <p:grpSpPr>
          <a:xfrm>
            <a:off x="4006444" y="2444659"/>
            <a:ext cx="1862614" cy="434627"/>
            <a:chOff x="4631581" y="1728402"/>
            <a:chExt cx="1862614" cy="43462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44D779F-E3E6-497A-ABE4-B0C8D06E1675}"/>
                </a:ext>
              </a:extLst>
            </p:cNvPr>
            <p:cNvSpPr/>
            <p:nvPr/>
          </p:nvSpPr>
          <p:spPr>
            <a:xfrm>
              <a:off x="4631581" y="1728402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2FEBFD-82DA-420A-AEC1-4000F9C5CF12}"/>
                </a:ext>
              </a:extLst>
            </p:cNvPr>
            <p:cNvGrpSpPr/>
            <p:nvPr/>
          </p:nvGrpSpPr>
          <p:grpSpPr>
            <a:xfrm>
              <a:off x="4718157" y="1811608"/>
              <a:ext cx="1689463" cy="272510"/>
              <a:chOff x="5128966" y="1821876"/>
              <a:chExt cx="1689463" cy="272510"/>
            </a:xfrm>
          </p:grpSpPr>
          <p:sp>
            <p:nvSpPr>
              <p:cNvPr id="32" name="Freeform 45">
                <a:extLst>
                  <a:ext uri="{FF2B5EF4-FFF2-40B4-BE49-F238E27FC236}">
                    <a16:creationId xmlns:a16="http://schemas.microsoft.com/office/drawing/2014/main" id="{B2038253-8EA7-486C-9821-D48E6D73C3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3095637-2EFB-425A-8E1E-0C0A9A64BA66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7FC89E-FD30-4D42-9168-B10E44A91FDE}"/>
              </a:ext>
            </a:extLst>
          </p:cNvPr>
          <p:cNvGrpSpPr/>
          <p:nvPr/>
        </p:nvGrpSpPr>
        <p:grpSpPr>
          <a:xfrm>
            <a:off x="4006444" y="2962691"/>
            <a:ext cx="1862614" cy="434627"/>
            <a:chOff x="4631581" y="2246434"/>
            <a:chExt cx="1862614" cy="43462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0BEF571-02E5-4C7D-8B1F-9F37528E76F4}"/>
                </a:ext>
              </a:extLst>
            </p:cNvPr>
            <p:cNvSpPr/>
            <p:nvPr/>
          </p:nvSpPr>
          <p:spPr>
            <a:xfrm>
              <a:off x="4631581" y="2246434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1DB64A-8448-48D3-BCCF-5798DFDF68D8}"/>
                </a:ext>
              </a:extLst>
            </p:cNvPr>
            <p:cNvGrpSpPr/>
            <p:nvPr/>
          </p:nvGrpSpPr>
          <p:grpSpPr>
            <a:xfrm>
              <a:off x="4718157" y="2329640"/>
              <a:ext cx="1689463" cy="272510"/>
              <a:chOff x="5128966" y="1821876"/>
              <a:chExt cx="1689463" cy="272510"/>
            </a:xfrm>
          </p:grpSpPr>
          <p:sp>
            <p:nvSpPr>
              <p:cNvPr id="37" name="Freeform 45">
                <a:extLst>
                  <a:ext uri="{FF2B5EF4-FFF2-40B4-BE49-F238E27FC236}">
                    <a16:creationId xmlns:a16="http://schemas.microsoft.com/office/drawing/2014/main" id="{6255978C-60A1-4340-A594-94E6C70776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3ADF537-C4BF-44FC-99AC-F84D35006E31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6F8DF8F2-8806-4089-95B3-1F3EEE5F8016}"/>
              </a:ext>
            </a:extLst>
          </p:cNvPr>
          <p:cNvSpPr txBox="1">
            <a:spLocks/>
          </p:cNvSpPr>
          <p:nvPr/>
        </p:nvSpPr>
        <p:spPr>
          <a:xfrm>
            <a:off x="6781805" y="2026144"/>
            <a:ext cx="1708922" cy="30071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Professional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38B7FDA-FE77-41D7-9ABC-330A7C43CBB6}"/>
              </a:ext>
            </a:extLst>
          </p:cNvPr>
          <p:cNvSpPr/>
          <p:nvPr/>
        </p:nvSpPr>
        <p:spPr>
          <a:xfrm>
            <a:off x="7249151" y="3536411"/>
            <a:ext cx="774230" cy="2800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$500</a:t>
            </a:r>
            <a:endParaRPr lang="id-ID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D57A0-B109-402E-BECA-EE2CDB4759D4}"/>
              </a:ext>
            </a:extLst>
          </p:cNvPr>
          <p:cNvGrpSpPr/>
          <p:nvPr/>
        </p:nvGrpSpPr>
        <p:grpSpPr>
          <a:xfrm>
            <a:off x="6704959" y="2444659"/>
            <a:ext cx="1862614" cy="434627"/>
            <a:chOff x="6897814" y="1728402"/>
            <a:chExt cx="1862614" cy="43462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4315D55-B03B-4DEB-AA03-F05B01CD07BC}"/>
                </a:ext>
              </a:extLst>
            </p:cNvPr>
            <p:cNvSpPr/>
            <p:nvPr/>
          </p:nvSpPr>
          <p:spPr>
            <a:xfrm>
              <a:off x="6897814" y="1728402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0669658-DD93-4BAC-A91A-05635E5AE378}"/>
                </a:ext>
              </a:extLst>
            </p:cNvPr>
            <p:cNvGrpSpPr/>
            <p:nvPr/>
          </p:nvGrpSpPr>
          <p:grpSpPr>
            <a:xfrm>
              <a:off x="6984390" y="1811608"/>
              <a:ext cx="1689463" cy="272510"/>
              <a:chOff x="5128966" y="1821876"/>
              <a:chExt cx="1689463" cy="272510"/>
            </a:xfrm>
          </p:grpSpPr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B2826C82-C7F0-403F-BA03-ED89306806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0BDADA1-1A00-4642-9D1D-818CBEA9750F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74646A-CCEE-40C4-B6E5-D4982EF17228}"/>
              </a:ext>
            </a:extLst>
          </p:cNvPr>
          <p:cNvGrpSpPr/>
          <p:nvPr/>
        </p:nvGrpSpPr>
        <p:grpSpPr>
          <a:xfrm>
            <a:off x="6704959" y="2962691"/>
            <a:ext cx="1862614" cy="434627"/>
            <a:chOff x="6897814" y="2246434"/>
            <a:chExt cx="1862614" cy="43462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DD5D63C-EDA9-4EC7-9A95-23E77375AB1B}"/>
                </a:ext>
              </a:extLst>
            </p:cNvPr>
            <p:cNvSpPr/>
            <p:nvPr/>
          </p:nvSpPr>
          <p:spPr>
            <a:xfrm>
              <a:off x="6897814" y="2246434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D3C8F7-9B58-4490-B87B-E9DB65FDD2C5}"/>
                </a:ext>
              </a:extLst>
            </p:cNvPr>
            <p:cNvGrpSpPr/>
            <p:nvPr/>
          </p:nvGrpSpPr>
          <p:grpSpPr>
            <a:xfrm>
              <a:off x="6984390" y="2329640"/>
              <a:ext cx="1689463" cy="272510"/>
              <a:chOff x="5128966" y="1821876"/>
              <a:chExt cx="1689463" cy="272510"/>
            </a:xfrm>
          </p:grpSpPr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67D72007-BC09-4635-A5B2-5249FB3243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555B7D7-FF4A-413C-A8F4-FFD299ACB57A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87EADCF-539F-422C-8A52-79B3ACFA2D50}"/>
              </a:ext>
            </a:extLst>
          </p:cNvPr>
          <p:cNvSpPr txBox="1">
            <a:spLocks/>
          </p:cNvSpPr>
          <p:nvPr/>
        </p:nvSpPr>
        <p:spPr>
          <a:xfrm>
            <a:off x="9628616" y="2026144"/>
            <a:ext cx="1412332" cy="30071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Premium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574A94-6A15-42BE-A892-AD7E78B92DDE}"/>
              </a:ext>
            </a:extLst>
          </p:cNvPr>
          <p:cNvSpPr/>
          <p:nvPr/>
        </p:nvSpPr>
        <p:spPr>
          <a:xfrm>
            <a:off x="9947667" y="3536411"/>
            <a:ext cx="774230" cy="2800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$700</a:t>
            </a:r>
            <a:endParaRPr lang="id-ID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9D619B-B0EA-4F62-8DEB-7B417D68B4AE}"/>
              </a:ext>
            </a:extLst>
          </p:cNvPr>
          <p:cNvGrpSpPr/>
          <p:nvPr/>
        </p:nvGrpSpPr>
        <p:grpSpPr>
          <a:xfrm>
            <a:off x="9403475" y="2444659"/>
            <a:ext cx="1862614" cy="434627"/>
            <a:chOff x="9164046" y="1728402"/>
            <a:chExt cx="1862614" cy="43462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DB4718F-D9B7-42F8-A9D8-28B6616CE187}"/>
                </a:ext>
              </a:extLst>
            </p:cNvPr>
            <p:cNvSpPr/>
            <p:nvPr/>
          </p:nvSpPr>
          <p:spPr>
            <a:xfrm>
              <a:off x="9164046" y="1728402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ABB2686-DCBE-495B-BBC7-B998E00F9BDC}"/>
                </a:ext>
              </a:extLst>
            </p:cNvPr>
            <p:cNvGrpSpPr/>
            <p:nvPr/>
          </p:nvGrpSpPr>
          <p:grpSpPr>
            <a:xfrm>
              <a:off x="9250622" y="1811608"/>
              <a:ext cx="1689463" cy="272510"/>
              <a:chOff x="5128966" y="1821876"/>
              <a:chExt cx="1689463" cy="272510"/>
            </a:xfrm>
          </p:grpSpPr>
          <p:sp>
            <p:nvSpPr>
              <p:cNvPr id="56" name="Freeform 45">
                <a:extLst>
                  <a:ext uri="{FF2B5EF4-FFF2-40B4-BE49-F238E27FC236}">
                    <a16:creationId xmlns:a16="http://schemas.microsoft.com/office/drawing/2014/main" id="{44178CE4-585F-4E83-A1D8-8F261E32AE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CFC3913-6FD3-4CC5-9332-35BBD1BECBE5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4FC7D3-CCDF-4D03-B535-631AD5B62B2D}"/>
              </a:ext>
            </a:extLst>
          </p:cNvPr>
          <p:cNvGrpSpPr/>
          <p:nvPr/>
        </p:nvGrpSpPr>
        <p:grpSpPr>
          <a:xfrm>
            <a:off x="9403475" y="2962691"/>
            <a:ext cx="1862614" cy="434627"/>
            <a:chOff x="9164046" y="2246434"/>
            <a:chExt cx="1862614" cy="434627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A91EBF-5F0F-4FF7-80E3-DDEBCEE3A947}"/>
                </a:ext>
              </a:extLst>
            </p:cNvPr>
            <p:cNvSpPr/>
            <p:nvPr/>
          </p:nvSpPr>
          <p:spPr>
            <a:xfrm>
              <a:off x="9164046" y="2246434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B1AD82-D2D3-4571-9961-7E0C7B41F997}"/>
                </a:ext>
              </a:extLst>
            </p:cNvPr>
            <p:cNvGrpSpPr/>
            <p:nvPr/>
          </p:nvGrpSpPr>
          <p:grpSpPr>
            <a:xfrm>
              <a:off x="9250622" y="2329640"/>
              <a:ext cx="1689463" cy="272510"/>
              <a:chOff x="5128966" y="1821876"/>
              <a:chExt cx="1689463" cy="272510"/>
            </a:xfrm>
          </p:grpSpPr>
          <p:sp>
            <p:nvSpPr>
              <p:cNvPr id="61" name="Freeform 45">
                <a:extLst>
                  <a:ext uri="{FF2B5EF4-FFF2-40B4-BE49-F238E27FC236}">
                    <a16:creationId xmlns:a16="http://schemas.microsoft.com/office/drawing/2014/main" id="{6D83DEAC-9989-48B0-8171-FCC99077CC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1F1F86-D6CA-4A10-9A8A-2B450E61B504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B58B5660-E87E-41AD-8B4F-1148606F9E91}"/>
              </a:ext>
            </a:extLst>
          </p:cNvPr>
          <p:cNvSpPr txBox="1">
            <a:spLocks/>
          </p:cNvSpPr>
          <p:nvPr/>
        </p:nvSpPr>
        <p:spPr>
          <a:xfrm>
            <a:off x="4231585" y="4352812"/>
            <a:ext cx="1412332" cy="30071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690249-2038-45FF-BF98-EB55A122BBBE}"/>
              </a:ext>
            </a:extLst>
          </p:cNvPr>
          <p:cNvSpPr/>
          <p:nvPr/>
        </p:nvSpPr>
        <p:spPr>
          <a:xfrm>
            <a:off x="4550636" y="5863079"/>
            <a:ext cx="774230" cy="2800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</a:t>
            </a:r>
            <a:endParaRPr lang="id-ID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84B2714A-12F8-4854-BA2C-1B8FA7BE9806}"/>
              </a:ext>
            </a:extLst>
          </p:cNvPr>
          <p:cNvSpPr txBox="1">
            <a:spLocks/>
          </p:cNvSpPr>
          <p:nvPr/>
        </p:nvSpPr>
        <p:spPr>
          <a:xfrm>
            <a:off x="6677074" y="4352812"/>
            <a:ext cx="1876587" cy="33022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Professional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252822A-4564-4880-8B9E-E9FA0C2886D1}"/>
              </a:ext>
            </a:extLst>
          </p:cNvPr>
          <p:cNvSpPr/>
          <p:nvPr/>
        </p:nvSpPr>
        <p:spPr>
          <a:xfrm>
            <a:off x="7249151" y="5863079"/>
            <a:ext cx="774230" cy="2800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$1000</a:t>
            </a:r>
            <a:endParaRPr lang="id-ID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B2CF4F62-9EB6-41C5-9F51-057358F38420}"/>
              </a:ext>
            </a:extLst>
          </p:cNvPr>
          <p:cNvSpPr txBox="1">
            <a:spLocks/>
          </p:cNvSpPr>
          <p:nvPr/>
        </p:nvSpPr>
        <p:spPr>
          <a:xfrm>
            <a:off x="9628616" y="4352812"/>
            <a:ext cx="1412332" cy="30071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Premium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D3C4E45-F9B3-40FB-B52D-D7F416EAA97C}"/>
              </a:ext>
            </a:extLst>
          </p:cNvPr>
          <p:cNvSpPr/>
          <p:nvPr/>
        </p:nvSpPr>
        <p:spPr>
          <a:xfrm>
            <a:off x="9947667" y="5863079"/>
            <a:ext cx="774230" cy="28003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$1500</a:t>
            </a:r>
            <a:endParaRPr lang="id-ID" sz="1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D536B2-30E5-4398-A637-EA9EDEB0B6E7}"/>
              </a:ext>
            </a:extLst>
          </p:cNvPr>
          <p:cNvGrpSpPr/>
          <p:nvPr/>
        </p:nvGrpSpPr>
        <p:grpSpPr>
          <a:xfrm>
            <a:off x="4006444" y="4771327"/>
            <a:ext cx="1862614" cy="434627"/>
            <a:chOff x="4631581" y="1728402"/>
            <a:chExt cx="1862614" cy="434627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F328BC8-4FD1-4681-8BEA-CFAA49407BA0}"/>
                </a:ext>
              </a:extLst>
            </p:cNvPr>
            <p:cNvSpPr/>
            <p:nvPr/>
          </p:nvSpPr>
          <p:spPr>
            <a:xfrm>
              <a:off x="4631581" y="1728402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8DCA3A5-F6FD-456B-AC71-1BCC247A26CE}"/>
                </a:ext>
              </a:extLst>
            </p:cNvPr>
            <p:cNvGrpSpPr/>
            <p:nvPr/>
          </p:nvGrpSpPr>
          <p:grpSpPr>
            <a:xfrm>
              <a:off x="4718157" y="1811608"/>
              <a:ext cx="1689463" cy="272510"/>
              <a:chOff x="5128966" y="1821876"/>
              <a:chExt cx="1689463" cy="272510"/>
            </a:xfrm>
          </p:grpSpPr>
          <p:sp>
            <p:nvSpPr>
              <p:cNvPr id="72" name="Freeform 45">
                <a:extLst>
                  <a:ext uri="{FF2B5EF4-FFF2-40B4-BE49-F238E27FC236}">
                    <a16:creationId xmlns:a16="http://schemas.microsoft.com/office/drawing/2014/main" id="{32FA2B49-3603-491A-8427-655F99D136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377047E-47CD-47B3-8AE6-B753E15C003D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012A8DD-D1BA-4ED0-8FAC-BD467159A884}"/>
              </a:ext>
            </a:extLst>
          </p:cNvPr>
          <p:cNvGrpSpPr/>
          <p:nvPr/>
        </p:nvGrpSpPr>
        <p:grpSpPr>
          <a:xfrm>
            <a:off x="4006444" y="5289359"/>
            <a:ext cx="1862614" cy="434627"/>
            <a:chOff x="4631581" y="2246434"/>
            <a:chExt cx="1862614" cy="434627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7EBC4CF-A23C-427A-B370-AD6831E8C546}"/>
                </a:ext>
              </a:extLst>
            </p:cNvPr>
            <p:cNvSpPr/>
            <p:nvPr/>
          </p:nvSpPr>
          <p:spPr>
            <a:xfrm>
              <a:off x="4631581" y="2246434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84982E8-F823-4A19-B4E9-EBE15EA0EFD5}"/>
                </a:ext>
              </a:extLst>
            </p:cNvPr>
            <p:cNvGrpSpPr/>
            <p:nvPr/>
          </p:nvGrpSpPr>
          <p:grpSpPr>
            <a:xfrm>
              <a:off x="4718157" y="2329640"/>
              <a:ext cx="1689463" cy="272510"/>
              <a:chOff x="5128966" y="1821876"/>
              <a:chExt cx="1689463" cy="272510"/>
            </a:xfrm>
          </p:grpSpPr>
          <p:sp>
            <p:nvSpPr>
              <p:cNvPr id="77" name="Freeform 45">
                <a:extLst>
                  <a:ext uri="{FF2B5EF4-FFF2-40B4-BE49-F238E27FC236}">
                    <a16:creationId xmlns:a16="http://schemas.microsoft.com/office/drawing/2014/main" id="{6AEFF61D-E557-46D9-A577-BE285EE392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B4AC77-8BD9-4324-A787-14FFDA496A95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C0E6F0-F8B9-4542-9809-432C710882D8}"/>
              </a:ext>
            </a:extLst>
          </p:cNvPr>
          <p:cNvGrpSpPr/>
          <p:nvPr/>
        </p:nvGrpSpPr>
        <p:grpSpPr>
          <a:xfrm>
            <a:off x="6704959" y="4771327"/>
            <a:ext cx="1862614" cy="434627"/>
            <a:chOff x="6897814" y="1728402"/>
            <a:chExt cx="1862614" cy="434627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59437CD-AD62-4948-B98C-A726B41FF5B6}"/>
                </a:ext>
              </a:extLst>
            </p:cNvPr>
            <p:cNvSpPr/>
            <p:nvPr/>
          </p:nvSpPr>
          <p:spPr>
            <a:xfrm>
              <a:off x="6897814" y="1728402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7AEEF8F-2134-4B49-96C2-F561500AF153}"/>
                </a:ext>
              </a:extLst>
            </p:cNvPr>
            <p:cNvGrpSpPr/>
            <p:nvPr/>
          </p:nvGrpSpPr>
          <p:grpSpPr>
            <a:xfrm>
              <a:off x="6984390" y="1811608"/>
              <a:ext cx="1689463" cy="272510"/>
              <a:chOff x="5128966" y="1821876"/>
              <a:chExt cx="1689463" cy="272510"/>
            </a:xfrm>
          </p:grpSpPr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5CEDE594-5FD1-4BE0-A4D0-B468820275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505B534-80F7-4112-A515-B04837011983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477B11-814C-49D6-ADE2-732D47362EB4}"/>
              </a:ext>
            </a:extLst>
          </p:cNvPr>
          <p:cNvGrpSpPr/>
          <p:nvPr/>
        </p:nvGrpSpPr>
        <p:grpSpPr>
          <a:xfrm>
            <a:off x="6704959" y="5289359"/>
            <a:ext cx="1862614" cy="434627"/>
            <a:chOff x="6897814" y="2246434"/>
            <a:chExt cx="1862614" cy="434627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AE6E2DB-F721-4070-BF0F-1E750376EE96}"/>
                </a:ext>
              </a:extLst>
            </p:cNvPr>
            <p:cNvSpPr/>
            <p:nvPr/>
          </p:nvSpPr>
          <p:spPr>
            <a:xfrm>
              <a:off x="6897814" y="2246434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46060C5-6F88-44A9-BCB7-E86C17E4EF00}"/>
                </a:ext>
              </a:extLst>
            </p:cNvPr>
            <p:cNvGrpSpPr/>
            <p:nvPr/>
          </p:nvGrpSpPr>
          <p:grpSpPr>
            <a:xfrm>
              <a:off x="6984390" y="2329640"/>
              <a:ext cx="1689463" cy="272510"/>
              <a:chOff x="5128966" y="1821876"/>
              <a:chExt cx="1689463" cy="272510"/>
            </a:xfrm>
          </p:grpSpPr>
          <p:sp>
            <p:nvSpPr>
              <p:cNvPr id="87" name="Freeform 45">
                <a:extLst>
                  <a:ext uri="{FF2B5EF4-FFF2-40B4-BE49-F238E27FC236}">
                    <a16:creationId xmlns:a16="http://schemas.microsoft.com/office/drawing/2014/main" id="{4A589362-BBCD-457C-89A1-014A2851A6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86CF93-4913-4299-895C-C23D262BCCDB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F5F107-4B66-49B3-848A-574E2611DDE5}"/>
              </a:ext>
            </a:extLst>
          </p:cNvPr>
          <p:cNvGrpSpPr/>
          <p:nvPr/>
        </p:nvGrpSpPr>
        <p:grpSpPr>
          <a:xfrm>
            <a:off x="9403475" y="4771327"/>
            <a:ext cx="1862614" cy="434627"/>
            <a:chOff x="9164046" y="1728402"/>
            <a:chExt cx="1862614" cy="434627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4E7B4DF-38ED-42B3-9EF6-4AA25FC2BAF5}"/>
                </a:ext>
              </a:extLst>
            </p:cNvPr>
            <p:cNvSpPr/>
            <p:nvPr/>
          </p:nvSpPr>
          <p:spPr>
            <a:xfrm>
              <a:off x="9164046" y="1728402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1505CF7-27E5-4F6D-A2C0-4D6AC7C5D0AA}"/>
                </a:ext>
              </a:extLst>
            </p:cNvPr>
            <p:cNvGrpSpPr/>
            <p:nvPr/>
          </p:nvGrpSpPr>
          <p:grpSpPr>
            <a:xfrm>
              <a:off x="9250622" y="1811608"/>
              <a:ext cx="1689463" cy="272510"/>
              <a:chOff x="5128966" y="1821876"/>
              <a:chExt cx="1689463" cy="272510"/>
            </a:xfrm>
          </p:grpSpPr>
          <p:sp>
            <p:nvSpPr>
              <p:cNvPr id="92" name="Freeform 45">
                <a:extLst>
                  <a:ext uri="{FF2B5EF4-FFF2-40B4-BE49-F238E27FC236}">
                    <a16:creationId xmlns:a16="http://schemas.microsoft.com/office/drawing/2014/main" id="{13E8EA44-45DF-4F07-B352-BF4D2A69F1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9BE7AB4-B16F-45E2-B30B-98247C070C01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02D392B-940C-4456-8AAE-7A138D4AB6CA}"/>
              </a:ext>
            </a:extLst>
          </p:cNvPr>
          <p:cNvGrpSpPr/>
          <p:nvPr/>
        </p:nvGrpSpPr>
        <p:grpSpPr>
          <a:xfrm>
            <a:off x="9403475" y="5289359"/>
            <a:ext cx="1862614" cy="434627"/>
            <a:chOff x="9164046" y="2246434"/>
            <a:chExt cx="1862614" cy="434627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D0BC08B-A139-4DE7-A2E6-91C06CB84EA7}"/>
                </a:ext>
              </a:extLst>
            </p:cNvPr>
            <p:cNvSpPr/>
            <p:nvPr/>
          </p:nvSpPr>
          <p:spPr>
            <a:xfrm>
              <a:off x="9164046" y="2246434"/>
              <a:ext cx="1862614" cy="434627"/>
            </a:xfrm>
            <a:prstGeom prst="roundRect">
              <a:avLst>
                <a:gd name="adj" fmla="val 1118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A6199DB-21F4-4C6A-A580-03763FAF7845}"/>
                </a:ext>
              </a:extLst>
            </p:cNvPr>
            <p:cNvGrpSpPr/>
            <p:nvPr/>
          </p:nvGrpSpPr>
          <p:grpSpPr>
            <a:xfrm>
              <a:off x="9250622" y="2329640"/>
              <a:ext cx="1689463" cy="272510"/>
              <a:chOff x="5128966" y="1821876"/>
              <a:chExt cx="1689463" cy="272510"/>
            </a:xfrm>
          </p:grpSpPr>
          <p:sp>
            <p:nvSpPr>
              <p:cNvPr id="97" name="Freeform 45">
                <a:extLst>
                  <a:ext uri="{FF2B5EF4-FFF2-40B4-BE49-F238E27FC236}">
                    <a16:creationId xmlns:a16="http://schemas.microsoft.com/office/drawing/2014/main" id="{FCB96E01-CA09-432A-876C-B0F90ECD7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8966" y="1902227"/>
                <a:ext cx="116362" cy="116362"/>
              </a:xfrm>
              <a:custGeom>
                <a:avLst/>
                <a:gdLst>
                  <a:gd name="T0" fmla="*/ 92739 w 55"/>
                  <a:gd name="T1" fmla="*/ 188912 h 55"/>
                  <a:gd name="T2" fmla="*/ 0 w 55"/>
                  <a:gd name="T3" fmla="*/ 92739 h 55"/>
                  <a:gd name="T4" fmla="*/ 92739 w 55"/>
                  <a:gd name="T5" fmla="*/ 0 h 55"/>
                  <a:gd name="T6" fmla="*/ 188912 w 55"/>
                  <a:gd name="T7" fmla="*/ 92739 h 55"/>
                  <a:gd name="T8" fmla="*/ 92739 w 55"/>
                  <a:gd name="T9" fmla="*/ 188912 h 55"/>
                  <a:gd name="T10" fmla="*/ 154564 w 55"/>
                  <a:gd name="T11" fmla="*/ 68695 h 55"/>
                  <a:gd name="T12" fmla="*/ 144260 w 55"/>
                  <a:gd name="T13" fmla="*/ 58391 h 55"/>
                  <a:gd name="T14" fmla="*/ 137391 w 55"/>
                  <a:gd name="T15" fmla="*/ 54956 h 55"/>
                  <a:gd name="T16" fmla="*/ 130521 w 55"/>
                  <a:gd name="T17" fmla="*/ 58391 h 55"/>
                  <a:gd name="T18" fmla="*/ 82434 w 55"/>
                  <a:gd name="T19" fmla="*/ 106478 h 55"/>
                  <a:gd name="T20" fmla="*/ 54956 w 55"/>
                  <a:gd name="T21" fmla="*/ 79000 h 55"/>
                  <a:gd name="T22" fmla="*/ 48087 w 55"/>
                  <a:gd name="T23" fmla="*/ 75565 h 55"/>
                  <a:gd name="T24" fmla="*/ 44652 w 55"/>
                  <a:gd name="T25" fmla="*/ 79000 h 55"/>
                  <a:gd name="T26" fmla="*/ 30913 w 55"/>
                  <a:gd name="T27" fmla="*/ 89304 h 55"/>
                  <a:gd name="T28" fmla="*/ 30913 w 55"/>
                  <a:gd name="T29" fmla="*/ 96173 h 55"/>
                  <a:gd name="T30" fmla="*/ 30913 w 55"/>
                  <a:gd name="T31" fmla="*/ 103043 h 55"/>
                  <a:gd name="T32" fmla="*/ 75565 w 55"/>
                  <a:gd name="T33" fmla="*/ 147695 h 55"/>
                  <a:gd name="T34" fmla="*/ 82434 w 55"/>
                  <a:gd name="T35" fmla="*/ 147695 h 55"/>
                  <a:gd name="T36" fmla="*/ 89304 w 55"/>
                  <a:gd name="T37" fmla="*/ 147695 h 55"/>
                  <a:gd name="T38" fmla="*/ 154564 w 55"/>
                  <a:gd name="T39" fmla="*/ 79000 h 55"/>
                  <a:gd name="T40" fmla="*/ 157999 w 55"/>
                  <a:gd name="T41" fmla="*/ 75565 h 55"/>
                  <a:gd name="T42" fmla="*/ 154564 w 55"/>
                  <a:gd name="T43" fmla="*/ 68695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A999FB9-520F-4902-985A-89F706EA9BC6}"/>
                  </a:ext>
                </a:extLst>
              </p:cNvPr>
              <p:cNvSpPr/>
              <p:nvPr/>
            </p:nvSpPr>
            <p:spPr>
              <a:xfrm>
                <a:off x="5245328" y="1821876"/>
                <a:ext cx="1573101" cy="27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Insert Text in This </a:t>
                </a:r>
                <a:r>
                  <a:rPr lang="id-ID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Text</a:t>
                </a:r>
                <a:endPara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111" name="Freeform 86">
            <a:extLst>
              <a:ext uri="{FF2B5EF4-FFF2-40B4-BE49-F238E27FC236}">
                <a16:creationId xmlns:a16="http://schemas.microsoft.com/office/drawing/2014/main" id="{D81F27AA-81BC-43DE-9465-958A384BB200}"/>
              </a:ext>
            </a:extLst>
          </p:cNvPr>
          <p:cNvSpPr>
            <a:spLocks noEditPoints="1"/>
          </p:cNvSpPr>
          <p:nvPr/>
        </p:nvSpPr>
        <p:spPr bwMode="auto">
          <a:xfrm>
            <a:off x="1241686" y="4421954"/>
            <a:ext cx="664017" cy="664017"/>
          </a:xfrm>
          <a:custGeom>
            <a:avLst/>
            <a:gdLst>
              <a:gd name="T0" fmla="*/ 502 w 902"/>
              <a:gd name="T1" fmla="*/ 753 h 902"/>
              <a:gd name="T2" fmla="*/ 525 w 902"/>
              <a:gd name="T3" fmla="*/ 687 h 902"/>
              <a:gd name="T4" fmla="*/ 695 w 902"/>
              <a:gd name="T5" fmla="*/ 751 h 902"/>
              <a:gd name="T6" fmla="*/ 750 w 902"/>
              <a:gd name="T7" fmla="*/ 665 h 902"/>
              <a:gd name="T8" fmla="*/ 849 w 902"/>
              <a:gd name="T9" fmla="*/ 739 h 902"/>
              <a:gd name="T10" fmla="*/ 553 w 902"/>
              <a:gd name="T11" fmla="*/ 871 h 902"/>
              <a:gd name="T12" fmla="*/ 424 w 902"/>
              <a:gd name="T13" fmla="*/ 768 h 902"/>
              <a:gd name="T14" fmla="*/ 472 w 902"/>
              <a:gd name="T15" fmla="*/ 763 h 902"/>
              <a:gd name="T16" fmla="*/ 451 w 902"/>
              <a:gd name="T17" fmla="*/ 871 h 902"/>
              <a:gd name="T18" fmla="*/ 183 w 902"/>
              <a:gd name="T19" fmla="*/ 655 h 902"/>
              <a:gd name="T20" fmla="*/ 211 w 902"/>
              <a:gd name="T21" fmla="*/ 757 h 902"/>
              <a:gd name="T22" fmla="*/ 379 w 902"/>
              <a:gd name="T23" fmla="*/ 696 h 902"/>
              <a:gd name="T24" fmla="*/ 392 w 902"/>
              <a:gd name="T25" fmla="*/ 761 h 902"/>
              <a:gd name="T26" fmla="*/ 32 w 902"/>
              <a:gd name="T27" fmla="*/ 857 h 902"/>
              <a:gd name="T28" fmla="*/ 68 w 902"/>
              <a:gd name="T29" fmla="*/ 722 h 902"/>
              <a:gd name="T30" fmla="*/ 359 w 902"/>
              <a:gd name="T31" fmla="*/ 614 h 902"/>
              <a:gd name="T32" fmla="*/ 287 w 902"/>
              <a:gd name="T33" fmla="*/ 621 h 902"/>
              <a:gd name="T34" fmla="*/ 313 w 902"/>
              <a:gd name="T35" fmla="*/ 344 h 902"/>
              <a:gd name="T36" fmla="*/ 296 w 902"/>
              <a:gd name="T37" fmla="*/ 290 h 902"/>
              <a:gd name="T38" fmla="*/ 317 w 902"/>
              <a:gd name="T39" fmla="*/ 259 h 902"/>
              <a:gd name="T40" fmla="*/ 293 w 902"/>
              <a:gd name="T41" fmla="*/ 121 h 902"/>
              <a:gd name="T42" fmla="*/ 328 w 902"/>
              <a:gd name="T43" fmla="*/ 85 h 902"/>
              <a:gd name="T44" fmla="*/ 363 w 902"/>
              <a:gd name="T45" fmla="*/ 60 h 902"/>
              <a:gd name="T46" fmla="*/ 487 w 902"/>
              <a:gd name="T47" fmla="*/ 30 h 902"/>
              <a:gd name="T48" fmla="*/ 604 w 902"/>
              <a:gd name="T49" fmla="*/ 60 h 902"/>
              <a:gd name="T50" fmla="*/ 629 w 902"/>
              <a:gd name="T51" fmla="*/ 126 h 902"/>
              <a:gd name="T52" fmla="*/ 590 w 902"/>
              <a:gd name="T53" fmla="*/ 263 h 902"/>
              <a:gd name="T54" fmla="*/ 611 w 902"/>
              <a:gd name="T55" fmla="*/ 297 h 902"/>
              <a:gd name="T56" fmla="*/ 590 w 902"/>
              <a:gd name="T57" fmla="*/ 348 h 902"/>
              <a:gd name="T58" fmla="*/ 569 w 902"/>
              <a:gd name="T59" fmla="*/ 428 h 902"/>
              <a:gd name="T60" fmla="*/ 541 w 902"/>
              <a:gd name="T61" fmla="*/ 556 h 902"/>
              <a:gd name="T62" fmla="*/ 407 w 902"/>
              <a:gd name="T63" fmla="*/ 598 h 902"/>
              <a:gd name="T64" fmla="*/ 358 w 902"/>
              <a:gd name="T65" fmla="*/ 456 h 902"/>
              <a:gd name="T66" fmla="*/ 316 w 902"/>
              <a:gd name="T67" fmla="*/ 353 h 902"/>
              <a:gd name="T68" fmla="*/ 406 w 902"/>
              <a:gd name="T69" fmla="*/ 676 h 902"/>
              <a:gd name="T70" fmla="*/ 476 w 902"/>
              <a:gd name="T71" fmla="*/ 714 h 902"/>
              <a:gd name="T72" fmla="*/ 527 w 902"/>
              <a:gd name="T73" fmla="*/ 621 h 902"/>
              <a:gd name="T74" fmla="*/ 571 w 902"/>
              <a:gd name="T75" fmla="*/ 586 h 902"/>
              <a:gd name="T76" fmla="*/ 628 w 902"/>
              <a:gd name="T77" fmla="*/ 640 h 902"/>
              <a:gd name="T78" fmla="*/ 741 w 902"/>
              <a:gd name="T79" fmla="*/ 629 h 902"/>
              <a:gd name="T80" fmla="*/ 593 w 902"/>
              <a:gd name="T81" fmla="*/ 551 h 902"/>
              <a:gd name="T82" fmla="*/ 599 w 902"/>
              <a:gd name="T83" fmla="*/ 436 h 902"/>
              <a:gd name="T84" fmla="*/ 635 w 902"/>
              <a:gd name="T85" fmla="*/ 339 h 902"/>
              <a:gd name="T86" fmla="*/ 623 w 902"/>
              <a:gd name="T87" fmla="*/ 253 h 902"/>
              <a:gd name="T88" fmla="*/ 660 w 902"/>
              <a:gd name="T89" fmla="*/ 116 h 902"/>
              <a:gd name="T90" fmla="*/ 617 w 902"/>
              <a:gd name="T91" fmla="*/ 32 h 902"/>
              <a:gd name="T92" fmla="*/ 501 w 902"/>
              <a:gd name="T93" fmla="*/ 0 h 902"/>
              <a:gd name="T94" fmla="*/ 371 w 902"/>
              <a:gd name="T95" fmla="*/ 19 h 902"/>
              <a:gd name="T96" fmla="*/ 306 w 902"/>
              <a:gd name="T97" fmla="*/ 60 h 902"/>
              <a:gd name="T98" fmla="*/ 263 w 902"/>
              <a:gd name="T99" fmla="*/ 119 h 902"/>
              <a:gd name="T100" fmla="*/ 284 w 902"/>
              <a:gd name="T101" fmla="*/ 248 h 902"/>
              <a:gd name="T102" fmla="*/ 268 w 902"/>
              <a:gd name="T103" fmla="*/ 329 h 902"/>
              <a:gd name="T104" fmla="*/ 298 w 902"/>
              <a:gd name="T105" fmla="*/ 421 h 902"/>
              <a:gd name="T106" fmla="*/ 313 w 902"/>
              <a:gd name="T107" fmla="*/ 551 h 902"/>
              <a:gd name="T108" fmla="*/ 168 w 902"/>
              <a:gd name="T109" fmla="*/ 628 h 902"/>
              <a:gd name="T110" fmla="*/ 36 w 902"/>
              <a:gd name="T111" fmla="*/ 718 h 902"/>
              <a:gd name="T112" fmla="*/ 0 w 902"/>
              <a:gd name="T113" fmla="*/ 886 h 902"/>
              <a:gd name="T114" fmla="*/ 351 w 902"/>
              <a:gd name="T115" fmla="*/ 901 h 902"/>
              <a:gd name="T116" fmla="*/ 901 w 902"/>
              <a:gd name="T117" fmla="*/ 893 h 902"/>
              <a:gd name="T118" fmla="*/ 891 w 902"/>
              <a:gd name="T119" fmla="*/ 774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2" h="902">
                <a:moveTo>
                  <a:pt x="553" y="871"/>
                </a:moveTo>
                <a:lnTo>
                  <a:pt x="550" y="858"/>
                </a:lnTo>
                <a:lnTo>
                  <a:pt x="545" y="842"/>
                </a:lnTo>
                <a:lnTo>
                  <a:pt x="539" y="824"/>
                </a:lnTo>
                <a:lnTo>
                  <a:pt x="533" y="806"/>
                </a:lnTo>
                <a:lnTo>
                  <a:pt x="524" y="788"/>
                </a:lnTo>
                <a:lnTo>
                  <a:pt x="514" y="769"/>
                </a:lnTo>
                <a:lnTo>
                  <a:pt x="509" y="761"/>
                </a:lnTo>
                <a:lnTo>
                  <a:pt x="502" y="753"/>
                </a:lnTo>
                <a:lnTo>
                  <a:pt x="497" y="746"/>
                </a:lnTo>
                <a:lnTo>
                  <a:pt x="491" y="739"/>
                </a:lnTo>
                <a:lnTo>
                  <a:pt x="498" y="734"/>
                </a:lnTo>
                <a:lnTo>
                  <a:pt x="505" y="728"/>
                </a:lnTo>
                <a:lnTo>
                  <a:pt x="511" y="721"/>
                </a:lnTo>
                <a:lnTo>
                  <a:pt x="516" y="713"/>
                </a:lnTo>
                <a:lnTo>
                  <a:pt x="521" y="705"/>
                </a:lnTo>
                <a:lnTo>
                  <a:pt x="523" y="696"/>
                </a:lnTo>
                <a:lnTo>
                  <a:pt x="525" y="687"/>
                </a:lnTo>
                <a:lnTo>
                  <a:pt x="526" y="678"/>
                </a:lnTo>
                <a:lnTo>
                  <a:pt x="673" y="765"/>
                </a:lnTo>
                <a:lnTo>
                  <a:pt x="676" y="766"/>
                </a:lnTo>
                <a:lnTo>
                  <a:pt x="680" y="767"/>
                </a:lnTo>
                <a:lnTo>
                  <a:pt x="685" y="766"/>
                </a:lnTo>
                <a:lnTo>
                  <a:pt x="690" y="764"/>
                </a:lnTo>
                <a:lnTo>
                  <a:pt x="693" y="760"/>
                </a:lnTo>
                <a:lnTo>
                  <a:pt x="694" y="757"/>
                </a:lnTo>
                <a:lnTo>
                  <a:pt x="695" y="751"/>
                </a:lnTo>
                <a:lnTo>
                  <a:pt x="694" y="747"/>
                </a:lnTo>
                <a:lnTo>
                  <a:pt x="656" y="630"/>
                </a:lnTo>
                <a:lnTo>
                  <a:pt x="656" y="629"/>
                </a:lnTo>
                <a:lnTo>
                  <a:pt x="655" y="628"/>
                </a:lnTo>
                <a:lnTo>
                  <a:pt x="663" y="631"/>
                </a:lnTo>
                <a:lnTo>
                  <a:pt x="671" y="634"/>
                </a:lnTo>
                <a:lnTo>
                  <a:pt x="698" y="645"/>
                </a:lnTo>
                <a:lnTo>
                  <a:pt x="724" y="655"/>
                </a:lnTo>
                <a:lnTo>
                  <a:pt x="750" y="665"/>
                </a:lnTo>
                <a:lnTo>
                  <a:pt x="774" y="676"/>
                </a:lnTo>
                <a:lnTo>
                  <a:pt x="796" y="688"/>
                </a:lnTo>
                <a:lnTo>
                  <a:pt x="814" y="699"/>
                </a:lnTo>
                <a:lnTo>
                  <a:pt x="822" y="705"/>
                </a:lnTo>
                <a:lnTo>
                  <a:pt x="828" y="710"/>
                </a:lnTo>
                <a:lnTo>
                  <a:pt x="835" y="716"/>
                </a:lnTo>
                <a:lnTo>
                  <a:pt x="839" y="722"/>
                </a:lnTo>
                <a:lnTo>
                  <a:pt x="845" y="731"/>
                </a:lnTo>
                <a:lnTo>
                  <a:pt x="849" y="739"/>
                </a:lnTo>
                <a:lnTo>
                  <a:pt x="852" y="748"/>
                </a:lnTo>
                <a:lnTo>
                  <a:pt x="856" y="759"/>
                </a:lnTo>
                <a:lnTo>
                  <a:pt x="862" y="779"/>
                </a:lnTo>
                <a:lnTo>
                  <a:pt x="866" y="800"/>
                </a:lnTo>
                <a:lnTo>
                  <a:pt x="869" y="821"/>
                </a:lnTo>
                <a:lnTo>
                  <a:pt x="870" y="840"/>
                </a:lnTo>
                <a:lnTo>
                  <a:pt x="871" y="857"/>
                </a:lnTo>
                <a:lnTo>
                  <a:pt x="872" y="871"/>
                </a:lnTo>
                <a:lnTo>
                  <a:pt x="553" y="871"/>
                </a:lnTo>
                <a:close/>
                <a:moveTo>
                  <a:pt x="451" y="871"/>
                </a:moveTo>
                <a:lnTo>
                  <a:pt x="372" y="871"/>
                </a:lnTo>
                <a:lnTo>
                  <a:pt x="379" y="851"/>
                </a:lnTo>
                <a:lnTo>
                  <a:pt x="389" y="829"/>
                </a:lnTo>
                <a:lnTo>
                  <a:pt x="397" y="809"/>
                </a:lnTo>
                <a:lnTo>
                  <a:pt x="408" y="791"/>
                </a:lnTo>
                <a:lnTo>
                  <a:pt x="413" y="782"/>
                </a:lnTo>
                <a:lnTo>
                  <a:pt x="419" y="775"/>
                </a:lnTo>
                <a:lnTo>
                  <a:pt x="424" y="768"/>
                </a:lnTo>
                <a:lnTo>
                  <a:pt x="430" y="763"/>
                </a:lnTo>
                <a:lnTo>
                  <a:pt x="435" y="758"/>
                </a:lnTo>
                <a:lnTo>
                  <a:pt x="440" y="754"/>
                </a:lnTo>
                <a:lnTo>
                  <a:pt x="446" y="752"/>
                </a:lnTo>
                <a:lnTo>
                  <a:pt x="451" y="751"/>
                </a:lnTo>
                <a:lnTo>
                  <a:pt x="456" y="752"/>
                </a:lnTo>
                <a:lnTo>
                  <a:pt x="462" y="754"/>
                </a:lnTo>
                <a:lnTo>
                  <a:pt x="467" y="758"/>
                </a:lnTo>
                <a:lnTo>
                  <a:pt x="472" y="763"/>
                </a:lnTo>
                <a:lnTo>
                  <a:pt x="477" y="768"/>
                </a:lnTo>
                <a:lnTo>
                  <a:pt x="482" y="775"/>
                </a:lnTo>
                <a:lnTo>
                  <a:pt x="486" y="782"/>
                </a:lnTo>
                <a:lnTo>
                  <a:pt x="492" y="791"/>
                </a:lnTo>
                <a:lnTo>
                  <a:pt x="500" y="809"/>
                </a:lnTo>
                <a:lnTo>
                  <a:pt x="509" y="829"/>
                </a:lnTo>
                <a:lnTo>
                  <a:pt x="516" y="851"/>
                </a:lnTo>
                <a:lnTo>
                  <a:pt x="522" y="871"/>
                </a:lnTo>
                <a:lnTo>
                  <a:pt x="451" y="871"/>
                </a:lnTo>
                <a:close/>
                <a:moveTo>
                  <a:pt x="68" y="722"/>
                </a:moveTo>
                <a:lnTo>
                  <a:pt x="73" y="716"/>
                </a:lnTo>
                <a:lnTo>
                  <a:pt x="78" y="710"/>
                </a:lnTo>
                <a:lnTo>
                  <a:pt x="85" y="704"/>
                </a:lnTo>
                <a:lnTo>
                  <a:pt x="93" y="699"/>
                </a:lnTo>
                <a:lnTo>
                  <a:pt x="112" y="687"/>
                </a:lnTo>
                <a:lnTo>
                  <a:pt x="134" y="676"/>
                </a:lnTo>
                <a:lnTo>
                  <a:pt x="157" y="665"/>
                </a:lnTo>
                <a:lnTo>
                  <a:pt x="183" y="655"/>
                </a:lnTo>
                <a:lnTo>
                  <a:pt x="210" y="644"/>
                </a:lnTo>
                <a:lnTo>
                  <a:pt x="237" y="633"/>
                </a:lnTo>
                <a:lnTo>
                  <a:pt x="244" y="631"/>
                </a:lnTo>
                <a:lnTo>
                  <a:pt x="252" y="628"/>
                </a:lnTo>
                <a:lnTo>
                  <a:pt x="251" y="629"/>
                </a:lnTo>
                <a:lnTo>
                  <a:pt x="251" y="630"/>
                </a:lnTo>
                <a:lnTo>
                  <a:pt x="211" y="747"/>
                </a:lnTo>
                <a:lnTo>
                  <a:pt x="210" y="751"/>
                </a:lnTo>
                <a:lnTo>
                  <a:pt x="211" y="757"/>
                </a:lnTo>
                <a:lnTo>
                  <a:pt x="213" y="760"/>
                </a:lnTo>
                <a:lnTo>
                  <a:pt x="216" y="764"/>
                </a:lnTo>
                <a:lnTo>
                  <a:pt x="221" y="766"/>
                </a:lnTo>
                <a:lnTo>
                  <a:pt x="225" y="767"/>
                </a:lnTo>
                <a:lnTo>
                  <a:pt x="229" y="766"/>
                </a:lnTo>
                <a:lnTo>
                  <a:pt x="233" y="765"/>
                </a:lnTo>
                <a:lnTo>
                  <a:pt x="376" y="678"/>
                </a:lnTo>
                <a:lnTo>
                  <a:pt x="377" y="688"/>
                </a:lnTo>
                <a:lnTo>
                  <a:pt x="379" y="696"/>
                </a:lnTo>
                <a:lnTo>
                  <a:pt x="382" y="705"/>
                </a:lnTo>
                <a:lnTo>
                  <a:pt x="387" y="713"/>
                </a:lnTo>
                <a:lnTo>
                  <a:pt x="392" y="720"/>
                </a:lnTo>
                <a:lnTo>
                  <a:pt x="397" y="728"/>
                </a:lnTo>
                <a:lnTo>
                  <a:pt x="404" y="734"/>
                </a:lnTo>
                <a:lnTo>
                  <a:pt x="411" y="739"/>
                </a:lnTo>
                <a:lnTo>
                  <a:pt x="405" y="746"/>
                </a:lnTo>
                <a:lnTo>
                  <a:pt x="398" y="752"/>
                </a:lnTo>
                <a:lnTo>
                  <a:pt x="392" y="761"/>
                </a:lnTo>
                <a:lnTo>
                  <a:pt x="387" y="769"/>
                </a:lnTo>
                <a:lnTo>
                  <a:pt x="376" y="788"/>
                </a:lnTo>
                <a:lnTo>
                  <a:pt x="366" y="806"/>
                </a:lnTo>
                <a:lnTo>
                  <a:pt x="358" y="825"/>
                </a:lnTo>
                <a:lnTo>
                  <a:pt x="350" y="842"/>
                </a:lnTo>
                <a:lnTo>
                  <a:pt x="345" y="858"/>
                </a:lnTo>
                <a:lnTo>
                  <a:pt x="341" y="871"/>
                </a:lnTo>
                <a:lnTo>
                  <a:pt x="31" y="871"/>
                </a:lnTo>
                <a:lnTo>
                  <a:pt x="32" y="857"/>
                </a:lnTo>
                <a:lnTo>
                  <a:pt x="34" y="840"/>
                </a:lnTo>
                <a:lnTo>
                  <a:pt x="36" y="821"/>
                </a:lnTo>
                <a:lnTo>
                  <a:pt x="40" y="800"/>
                </a:lnTo>
                <a:lnTo>
                  <a:pt x="45" y="779"/>
                </a:lnTo>
                <a:lnTo>
                  <a:pt x="51" y="759"/>
                </a:lnTo>
                <a:lnTo>
                  <a:pt x="54" y="748"/>
                </a:lnTo>
                <a:lnTo>
                  <a:pt x="59" y="739"/>
                </a:lnTo>
                <a:lnTo>
                  <a:pt x="63" y="731"/>
                </a:lnTo>
                <a:lnTo>
                  <a:pt x="68" y="722"/>
                </a:lnTo>
                <a:close/>
                <a:moveTo>
                  <a:pt x="331" y="574"/>
                </a:moveTo>
                <a:lnTo>
                  <a:pt x="331" y="586"/>
                </a:lnTo>
                <a:lnTo>
                  <a:pt x="331" y="589"/>
                </a:lnTo>
                <a:lnTo>
                  <a:pt x="332" y="591"/>
                </a:lnTo>
                <a:lnTo>
                  <a:pt x="333" y="595"/>
                </a:lnTo>
                <a:lnTo>
                  <a:pt x="335" y="597"/>
                </a:lnTo>
                <a:lnTo>
                  <a:pt x="343" y="603"/>
                </a:lnTo>
                <a:lnTo>
                  <a:pt x="350" y="609"/>
                </a:lnTo>
                <a:lnTo>
                  <a:pt x="359" y="614"/>
                </a:lnTo>
                <a:lnTo>
                  <a:pt x="367" y="618"/>
                </a:lnTo>
                <a:lnTo>
                  <a:pt x="376" y="621"/>
                </a:lnTo>
                <a:lnTo>
                  <a:pt x="385" y="625"/>
                </a:lnTo>
                <a:lnTo>
                  <a:pt x="393" y="627"/>
                </a:lnTo>
                <a:lnTo>
                  <a:pt x="402" y="628"/>
                </a:lnTo>
                <a:lnTo>
                  <a:pt x="253" y="718"/>
                </a:lnTo>
                <a:lnTo>
                  <a:pt x="278" y="640"/>
                </a:lnTo>
                <a:lnTo>
                  <a:pt x="283" y="631"/>
                </a:lnTo>
                <a:lnTo>
                  <a:pt x="287" y="621"/>
                </a:lnTo>
                <a:lnTo>
                  <a:pt x="292" y="613"/>
                </a:lnTo>
                <a:lnTo>
                  <a:pt x="300" y="604"/>
                </a:lnTo>
                <a:lnTo>
                  <a:pt x="307" y="596"/>
                </a:lnTo>
                <a:lnTo>
                  <a:pt x="315" y="588"/>
                </a:lnTo>
                <a:lnTo>
                  <a:pt x="322" y="581"/>
                </a:lnTo>
                <a:lnTo>
                  <a:pt x="331" y="574"/>
                </a:lnTo>
                <a:close/>
                <a:moveTo>
                  <a:pt x="316" y="353"/>
                </a:moveTo>
                <a:lnTo>
                  <a:pt x="315" y="348"/>
                </a:lnTo>
                <a:lnTo>
                  <a:pt x="313" y="344"/>
                </a:lnTo>
                <a:lnTo>
                  <a:pt x="308" y="341"/>
                </a:lnTo>
                <a:lnTo>
                  <a:pt x="303" y="338"/>
                </a:lnTo>
                <a:lnTo>
                  <a:pt x="300" y="333"/>
                </a:lnTo>
                <a:lnTo>
                  <a:pt x="297" y="323"/>
                </a:lnTo>
                <a:lnTo>
                  <a:pt x="296" y="318"/>
                </a:lnTo>
                <a:lnTo>
                  <a:pt x="294" y="312"/>
                </a:lnTo>
                <a:lnTo>
                  <a:pt x="294" y="305"/>
                </a:lnTo>
                <a:lnTo>
                  <a:pt x="294" y="298"/>
                </a:lnTo>
                <a:lnTo>
                  <a:pt x="296" y="290"/>
                </a:lnTo>
                <a:lnTo>
                  <a:pt x="299" y="284"/>
                </a:lnTo>
                <a:lnTo>
                  <a:pt x="300" y="280"/>
                </a:lnTo>
                <a:lnTo>
                  <a:pt x="302" y="277"/>
                </a:lnTo>
                <a:lnTo>
                  <a:pt x="305" y="274"/>
                </a:lnTo>
                <a:lnTo>
                  <a:pt x="308" y="272"/>
                </a:lnTo>
                <a:lnTo>
                  <a:pt x="312" y="270"/>
                </a:lnTo>
                <a:lnTo>
                  <a:pt x="315" y="267"/>
                </a:lnTo>
                <a:lnTo>
                  <a:pt x="316" y="263"/>
                </a:lnTo>
                <a:lnTo>
                  <a:pt x="317" y="259"/>
                </a:lnTo>
                <a:lnTo>
                  <a:pt x="316" y="250"/>
                </a:lnTo>
                <a:lnTo>
                  <a:pt x="311" y="234"/>
                </a:lnTo>
                <a:lnTo>
                  <a:pt x="307" y="222"/>
                </a:lnTo>
                <a:lnTo>
                  <a:pt x="302" y="204"/>
                </a:lnTo>
                <a:lnTo>
                  <a:pt x="298" y="186"/>
                </a:lnTo>
                <a:lnTo>
                  <a:pt x="294" y="167"/>
                </a:lnTo>
                <a:lnTo>
                  <a:pt x="292" y="148"/>
                </a:lnTo>
                <a:lnTo>
                  <a:pt x="292" y="129"/>
                </a:lnTo>
                <a:lnTo>
                  <a:pt x="293" y="121"/>
                </a:lnTo>
                <a:lnTo>
                  <a:pt x="296" y="112"/>
                </a:lnTo>
                <a:lnTo>
                  <a:pt x="298" y="106"/>
                </a:lnTo>
                <a:lnTo>
                  <a:pt x="302" y="99"/>
                </a:lnTo>
                <a:lnTo>
                  <a:pt x="305" y="96"/>
                </a:lnTo>
                <a:lnTo>
                  <a:pt x="308" y="93"/>
                </a:lnTo>
                <a:lnTo>
                  <a:pt x="313" y="90"/>
                </a:lnTo>
                <a:lnTo>
                  <a:pt x="317" y="88"/>
                </a:lnTo>
                <a:lnTo>
                  <a:pt x="322" y="86"/>
                </a:lnTo>
                <a:lnTo>
                  <a:pt x="328" y="85"/>
                </a:lnTo>
                <a:lnTo>
                  <a:pt x="333" y="84"/>
                </a:lnTo>
                <a:lnTo>
                  <a:pt x="340" y="84"/>
                </a:lnTo>
                <a:lnTo>
                  <a:pt x="345" y="83"/>
                </a:lnTo>
                <a:lnTo>
                  <a:pt x="349" y="81"/>
                </a:lnTo>
                <a:lnTo>
                  <a:pt x="352" y="78"/>
                </a:lnTo>
                <a:lnTo>
                  <a:pt x="355" y="73"/>
                </a:lnTo>
                <a:lnTo>
                  <a:pt x="356" y="68"/>
                </a:lnTo>
                <a:lnTo>
                  <a:pt x="359" y="64"/>
                </a:lnTo>
                <a:lnTo>
                  <a:pt x="363" y="60"/>
                </a:lnTo>
                <a:lnTo>
                  <a:pt x="368" y="55"/>
                </a:lnTo>
                <a:lnTo>
                  <a:pt x="374" y="51"/>
                </a:lnTo>
                <a:lnTo>
                  <a:pt x="381" y="48"/>
                </a:lnTo>
                <a:lnTo>
                  <a:pt x="389" y="44"/>
                </a:lnTo>
                <a:lnTo>
                  <a:pt x="397" y="41"/>
                </a:lnTo>
                <a:lnTo>
                  <a:pt x="417" y="36"/>
                </a:lnTo>
                <a:lnTo>
                  <a:pt x="439" y="32"/>
                </a:lnTo>
                <a:lnTo>
                  <a:pt x="463" y="30"/>
                </a:lnTo>
                <a:lnTo>
                  <a:pt x="487" y="30"/>
                </a:lnTo>
                <a:lnTo>
                  <a:pt x="511" y="31"/>
                </a:lnTo>
                <a:lnTo>
                  <a:pt x="535" y="34"/>
                </a:lnTo>
                <a:lnTo>
                  <a:pt x="546" y="36"/>
                </a:lnTo>
                <a:lnTo>
                  <a:pt x="557" y="39"/>
                </a:lnTo>
                <a:lnTo>
                  <a:pt x="568" y="42"/>
                </a:lnTo>
                <a:lnTo>
                  <a:pt x="579" y="46"/>
                </a:lnTo>
                <a:lnTo>
                  <a:pt x="588" y="50"/>
                </a:lnTo>
                <a:lnTo>
                  <a:pt x="597" y="54"/>
                </a:lnTo>
                <a:lnTo>
                  <a:pt x="604" y="60"/>
                </a:lnTo>
                <a:lnTo>
                  <a:pt x="612" y="65"/>
                </a:lnTo>
                <a:lnTo>
                  <a:pt x="617" y="70"/>
                </a:lnTo>
                <a:lnTo>
                  <a:pt x="623" y="77"/>
                </a:lnTo>
                <a:lnTo>
                  <a:pt x="626" y="84"/>
                </a:lnTo>
                <a:lnTo>
                  <a:pt x="628" y="91"/>
                </a:lnTo>
                <a:lnTo>
                  <a:pt x="629" y="99"/>
                </a:lnTo>
                <a:lnTo>
                  <a:pt x="630" y="108"/>
                </a:lnTo>
                <a:lnTo>
                  <a:pt x="630" y="118"/>
                </a:lnTo>
                <a:lnTo>
                  <a:pt x="629" y="126"/>
                </a:lnTo>
                <a:lnTo>
                  <a:pt x="626" y="145"/>
                </a:lnTo>
                <a:lnTo>
                  <a:pt x="622" y="165"/>
                </a:lnTo>
                <a:lnTo>
                  <a:pt x="611" y="200"/>
                </a:lnTo>
                <a:lnTo>
                  <a:pt x="599" y="230"/>
                </a:lnTo>
                <a:lnTo>
                  <a:pt x="595" y="241"/>
                </a:lnTo>
                <a:lnTo>
                  <a:pt x="591" y="249"/>
                </a:lnTo>
                <a:lnTo>
                  <a:pt x="590" y="255"/>
                </a:lnTo>
                <a:lnTo>
                  <a:pt x="589" y="259"/>
                </a:lnTo>
                <a:lnTo>
                  <a:pt x="590" y="263"/>
                </a:lnTo>
                <a:lnTo>
                  <a:pt x="591" y="267"/>
                </a:lnTo>
                <a:lnTo>
                  <a:pt x="595" y="270"/>
                </a:lnTo>
                <a:lnTo>
                  <a:pt x="598" y="272"/>
                </a:lnTo>
                <a:lnTo>
                  <a:pt x="601" y="274"/>
                </a:lnTo>
                <a:lnTo>
                  <a:pt x="604" y="277"/>
                </a:lnTo>
                <a:lnTo>
                  <a:pt x="606" y="279"/>
                </a:lnTo>
                <a:lnTo>
                  <a:pt x="608" y="283"/>
                </a:lnTo>
                <a:lnTo>
                  <a:pt x="610" y="290"/>
                </a:lnTo>
                <a:lnTo>
                  <a:pt x="611" y="297"/>
                </a:lnTo>
                <a:lnTo>
                  <a:pt x="612" y="304"/>
                </a:lnTo>
                <a:lnTo>
                  <a:pt x="611" y="311"/>
                </a:lnTo>
                <a:lnTo>
                  <a:pt x="610" y="318"/>
                </a:lnTo>
                <a:lnTo>
                  <a:pt x="609" y="323"/>
                </a:lnTo>
                <a:lnTo>
                  <a:pt x="605" y="333"/>
                </a:lnTo>
                <a:lnTo>
                  <a:pt x="601" y="338"/>
                </a:lnTo>
                <a:lnTo>
                  <a:pt x="597" y="341"/>
                </a:lnTo>
                <a:lnTo>
                  <a:pt x="593" y="344"/>
                </a:lnTo>
                <a:lnTo>
                  <a:pt x="590" y="348"/>
                </a:lnTo>
                <a:lnTo>
                  <a:pt x="589" y="353"/>
                </a:lnTo>
                <a:lnTo>
                  <a:pt x="588" y="366"/>
                </a:lnTo>
                <a:lnTo>
                  <a:pt x="587" y="377"/>
                </a:lnTo>
                <a:lnTo>
                  <a:pt x="585" y="388"/>
                </a:lnTo>
                <a:lnTo>
                  <a:pt x="583" y="397"/>
                </a:lnTo>
                <a:lnTo>
                  <a:pt x="580" y="406"/>
                </a:lnTo>
                <a:lnTo>
                  <a:pt x="576" y="415"/>
                </a:lnTo>
                <a:lnTo>
                  <a:pt x="573" y="422"/>
                </a:lnTo>
                <a:lnTo>
                  <a:pt x="569" y="428"/>
                </a:lnTo>
                <a:lnTo>
                  <a:pt x="561" y="439"/>
                </a:lnTo>
                <a:lnTo>
                  <a:pt x="555" y="447"/>
                </a:lnTo>
                <a:lnTo>
                  <a:pt x="550" y="452"/>
                </a:lnTo>
                <a:lnTo>
                  <a:pt x="548" y="454"/>
                </a:lnTo>
                <a:lnTo>
                  <a:pt x="545" y="456"/>
                </a:lnTo>
                <a:lnTo>
                  <a:pt x="543" y="458"/>
                </a:lnTo>
                <a:lnTo>
                  <a:pt x="542" y="463"/>
                </a:lnTo>
                <a:lnTo>
                  <a:pt x="541" y="466"/>
                </a:lnTo>
                <a:lnTo>
                  <a:pt x="541" y="556"/>
                </a:lnTo>
                <a:lnTo>
                  <a:pt x="541" y="580"/>
                </a:lnTo>
                <a:lnTo>
                  <a:pt x="531" y="586"/>
                </a:lnTo>
                <a:lnTo>
                  <a:pt x="520" y="591"/>
                </a:lnTo>
                <a:lnTo>
                  <a:pt x="508" y="596"/>
                </a:lnTo>
                <a:lnTo>
                  <a:pt x="496" y="598"/>
                </a:lnTo>
                <a:lnTo>
                  <a:pt x="472" y="601"/>
                </a:lnTo>
                <a:lnTo>
                  <a:pt x="451" y="601"/>
                </a:lnTo>
                <a:lnTo>
                  <a:pt x="431" y="601"/>
                </a:lnTo>
                <a:lnTo>
                  <a:pt x="407" y="598"/>
                </a:lnTo>
                <a:lnTo>
                  <a:pt x="394" y="596"/>
                </a:lnTo>
                <a:lnTo>
                  <a:pt x="382" y="591"/>
                </a:lnTo>
                <a:lnTo>
                  <a:pt x="372" y="586"/>
                </a:lnTo>
                <a:lnTo>
                  <a:pt x="361" y="580"/>
                </a:lnTo>
                <a:lnTo>
                  <a:pt x="361" y="556"/>
                </a:lnTo>
                <a:lnTo>
                  <a:pt x="361" y="466"/>
                </a:lnTo>
                <a:lnTo>
                  <a:pt x="361" y="463"/>
                </a:lnTo>
                <a:lnTo>
                  <a:pt x="360" y="460"/>
                </a:lnTo>
                <a:lnTo>
                  <a:pt x="358" y="456"/>
                </a:lnTo>
                <a:lnTo>
                  <a:pt x="356" y="454"/>
                </a:lnTo>
                <a:lnTo>
                  <a:pt x="349" y="448"/>
                </a:lnTo>
                <a:lnTo>
                  <a:pt x="335" y="430"/>
                </a:lnTo>
                <a:lnTo>
                  <a:pt x="328" y="416"/>
                </a:lnTo>
                <a:lnTo>
                  <a:pt x="322" y="397"/>
                </a:lnTo>
                <a:lnTo>
                  <a:pt x="319" y="388"/>
                </a:lnTo>
                <a:lnTo>
                  <a:pt x="317" y="377"/>
                </a:lnTo>
                <a:lnTo>
                  <a:pt x="316" y="366"/>
                </a:lnTo>
                <a:lnTo>
                  <a:pt x="316" y="353"/>
                </a:lnTo>
                <a:close/>
                <a:moveTo>
                  <a:pt x="451" y="721"/>
                </a:moveTo>
                <a:lnTo>
                  <a:pt x="442" y="720"/>
                </a:lnTo>
                <a:lnTo>
                  <a:pt x="435" y="718"/>
                </a:lnTo>
                <a:lnTo>
                  <a:pt x="426" y="714"/>
                </a:lnTo>
                <a:lnTo>
                  <a:pt x="420" y="707"/>
                </a:lnTo>
                <a:lnTo>
                  <a:pt x="415" y="701"/>
                </a:lnTo>
                <a:lnTo>
                  <a:pt x="410" y="693"/>
                </a:lnTo>
                <a:lnTo>
                  <a:pt x="407" y="685"/>
                </a:lnTo>
                <a:lnTo>
                  <a:pt x="406" y="676"/>
                </a:lnTo>
                <a:lnTo>
                  <a:pt x="406" y="661"/>
                </a:lnTo>
                <a:lnTo>
                  <a:pt x="451" y="633"/>
                </a:lnTo>
                <a:lnTo>
                  <a:pt x="496" y="660"/>
                </a:lnTo>
                <a:lnTo>
                  <a:pt x="496" y="676"/>
                </a:lnTo>
                <a:lnTo>
                  <a:pt x="495" y="685"/>
                </a:lnTo>
                <a:lnTo>
                  <a:pt x="493" y="693"/>
                </a:lnTo>
                <a:lnTo>
                  <a:pt x="489" y="701"/>
                </a:lnTo>
                <a:lnTo>
                  <a:pt x="482" y="707"/>
                </a:lnTo>
                <a:lnTo>
                  <a:pt x="476" y="714"/>
                </a:lnTo>
                <a:lnTo>
                  <a:pt x="468" y="718"/>
                </a:lnTo>
                <a:lnTo>
                  <a:pt x="460" y="720"/>
                </a:lnTo>
                <a:lnTo>
                  <a:pt x="451" y="721"/>
                </a:lnTo>
                <a:close/>
                <a:moveTo>
                  <a:pt x="628" y="640"/>
                </a:moveTo>
                <a:lnTo>
                  <a:pt x="654" y="718"/>
                </a:lnTo>
                <a:lnTo>
                  <a:pt x="500" y="628"/>
                </a:lnTo>
                <a:lnTo>
                  <a:pt x="510" y="626"/>
                </a:lnTo>
                <a:lnTo>
                  <a:pt x="519" y="624"/>
                </a:lnTo>
                <a:lnTo>
                  <a:pt x="527" y="621"/>
                </a:lnTo>
                <a:lnTo>
                  <a:pt x="536" y="618"/>
                </a:lnTo>
                <a:lnTo>
                  <a:pt x="544" y="614"/>
                </a:lnTo>
                <a:lnTo>
                  <a:pt x="552" y="609"/>
                </a:lnTo>
                <a:lnTo>
                  <a:pt x="560" y="603"/>
                </a:lnTo>
                <a:lnTo>
                  <a:pt x="567" y="597"/>
                </a:lnTo>
                <a:lnTo>
                  <a:pt x="569" y="595"/>
                </a:lnTo>
                <a:lnTo>
                  <a:pt x="570" y="591"/>
                </a:lnTo>
                <a:lnTo>
                  <a:pt x="571" y="589"/>
                </a:lnTo>
                <a:lnTo>
                  <a:pt x="571" y="586"/>
                </a:lnTo>
                <a:lnTo>
                  <a:pt x="571" y="573"/>
                </a:lnTo>
                <a:lnTo>
                  <a:pt x="581" y="580"/>
                </a:lnTo>
                <a:lnTo>
                  <a:pt x="589" y="586"/>
                </a:lnTo>
                <a:lnTo>
                  <a:pt x="597" y="595"/>
                </a:lnTo>
                <a:lnTo>
                  <a:pt x="605" y="603"/>
                </a:lnTo>
                <a:lnTo>
                  <a:pt x="613" y="612"/>
                </a:lnTo>
                <a:lnTo>
                  <a:pt x="618" y="621"/>
                </a:lnTo>
                <a:lnTo>
                  <a:pt x="624" y="631"/>
                </a:lnTo>
                <a:lnTo>
                  <a:pt x="628" y="640"/>
                </a:lnTo>
                <a:close/>
                <a:moveTo>
                  <a:pt x="865" y="705"/>
                </a:moveTo>
                <a:lnTo>
                  <a:pt x="858" y="699"/>
                </a:lnTo>
                <a:lnTo>
                  <a:pt x="852" y="691"/>
                </a:lnTo>
                <a:lnTo>
                  <a:pt x="845" y="684"/>
                </a:lnTo>
                <a:lnTo>
                  <a:pt x="836" y="677"/>
                </a:lnTo>
                <a:lnTo>
                  <a:pt x="816" y="664"/>
                </a:lnTo>
                <a:lnTo>
                  <a:pt x="793" y="653"/>
                </a:lnTo>
                <a:lnTo>
                  <a:pt x="767" y="641"/>
                </a:lnTo>
                <a:lnTo>
                  <a:pt x="741" y="629"/>
                </a:lnTo>
                <a:lnTo>
                  <a:pt x="712" y="617"/>
                </a:lnTo>
                <a:lnTo>
                  <a:pt x="682" y="606"/>
                </a:lnTo>
                <a:lnTo>
                  <a:pt x="669" y="601"/>
                </a:lnTo>
                <a:lnTo>
                  <a:pt x="656" y="597"/>
                </a:lnTo>
                <a:lnTo>
                  <a:pt x="643" y="591"/>
                </a:lnTo>
                <a:lnTo>
                  <a:pt x="630" y="586"/>
                </a:lnTo>
                <a:lnTo>
                  <a:pt x="618" y="573"/>
                </a:lnTo>
                <a:lnTo>
                  <a:pt x="605" y="561"/>
                </a:lnTo>
                <a:lnTo>
                  <a:pt x="593" y="551"/>
                </a:lnTo>
                <a:lnTo>
                  <a:pt x="579" y="543"/>
                </a:lnTo>
                <a:lnTo>
                  <a:pt x="575" y="542"/>
                </a:lnTo>
                <a:lnTo>
                  <a:pt x="572" y="541"/>
                </a:lnTo>
                <a:lnTo>
                  <a:pt x="571" y="541"/>
                </a:lnTo>
                <a:lnTo>
                  <a:pt x="571" y="472"/>
                </a:lnTo>
                <a:lnTo>
                  <a:pt x="578" y="467"/>
                </a:lnTo>
                <a:lnTo>
                  <a:pt x="584" y="458"/>
                </a:lnTo>
                <a:lnTo>
                  <a:pt x="591" y="449"/>
                </a:lnTo>
                <a:lnTo>
                  <a:pt x="599" y="436"/>
                </a:lnTo>
                <a:lnTo>
                  <a:pt x="606" y="421"/>
                </a:lnTo>
                <a:lnTo>
                  <a:pt x="612" y="404"/>
                </a:lnTo>
                <a:lnTo>
                  <a:pt x="615" y="395"/>
                </a:lnTo>
                <a:lnTo>
                  <a:pt x="616" y="384"/>
                </a:lnTo>
                <a:lnTo>
                  <a:pt x="618" y="375"/>
                </a:lnTo>
                <a:lnTo>
                  <a:pt x="619" y="363"/>
                </a:lnTo>
                <a:lnTo>
                  <a:pt x="625" y="358"/>
                </a:lnTo>
                <a:lnTo>
                  <a:pt x="630" y="349"/>
                </a:lnTo>
                <a:lnTo>
                  <a:pt x="635" y="339"/>
                </a:lnTo>
                <a:lnTo>
                  <a:pt x="639" y="328"/>
                </a:lnTo>
                <a:lnTo>
                  <a:pt x="641" y="318"/>
                </a:lnTo>
                <a:lnTo>
                  <a:pt x="642" y="308"/>
                </a:lnTo>
                <a:lnTo>
                  <a:pt x="642" y="298"/>
                </a:lnTo>
                <a:lnTo>
                  <a:pt x="641" y="288"/>
                </a:lnTo>
                <a:lnTo>
                  <a:pt x="638" y="278"/>
                </a:lnTo>
                <a:lnTo>
                  <a:pt x="634" y="269"/>
                </a:lnTo>
                <a:lnTo>
                  <a:pt x="629" y="260"/>
                </a:lnTo>
                <a:lnTo>
                  <a:pt x="623" y="253"/>
                </a:lnTo>
                <a:lnTo>
                  <a:pt x="625" y="247"/>
                </a:lnTo>
                <a:lnTo>
                  <a:pt x="627" y="242"/>
                </a:lnTo>
                <a:lnTo>
                  <a:pt x="632" y="227"/>
                </a:lnTo>
                <a:lnTo>
                  <a:pt x="639" y="209"/>
                </a:lnTo>
                <a:lnTo>
                  <a:pt x="646" y="189"/>
                </a:lnTo>
                <a:lnTo>
                  <a:pt x="652" y="169"/>
                </a:lnTo>
                <a:lnTo>
                  <a:pt x="657" y="148"/>
                </a:lnTo>
                <a:lnTo>
                  <a:pt x="659" y="126"/>
                </a:lnTo>
                <a:lnTo>
                  <a:pt x="660" y="116"/>
                </a:lnTo>
                <a:lnTo>
                  <a:pt x="660" y="106"/>
                </a:lnTo>
                <a:lnTo>
                  <a:pt x="659" y="95"/>
                </a:lnTo>
                <a:lnTo>
                  <a:pt x="658" y="85"/>
                </a:lnTo>
                <a:lnTo>
                  <a:pt x="655" y="75"/>
                </a:lnTo>
                <a:lnTo>
                  <a:pt x="649" y="64"/>
                </a:lnTo>
                <a:lnTo>
                  <a:pt x="644" y="55"/>
                </a:lnTo>
                <a:lnTo>
                  <a:pt x="637" y="47"/>
                </a:lnTo>
                <a:lnTo>
                  <a:pt x="627" y="39"/>
                </a:lnTo>
                <a:lnTo>
                  <a:pt x="617" y="32"/>
                </a:lnTo>
                <a:lnTo>
                  <a:pt x="606" y="25"/>
                </a:lnTo>
                <a:lnTo>
                  <a:pt x="595" y="20"/>
                </a:lnTo>
                <a:lnTo>
                  <a:pt x="583" y="16"/>
                </a:lnTo>
                <a:lnTo>
                  <a:pt x="570" y="11"/>
                </a:lnTo>
                <a:lnTo>
                  <a:pt x="556" y="8"/>
                </a:lnTo>
                <a:lnTo>
                  <a:pt x="543" y="5"/>
                </a:lnTo>
                <a:lnTo>
                  <a:pt x="529" y="3"/>
                </a:lnTo>
                <a:lnTo>
                  <a:pt x="515" y="1"/>
                </a:lnTo>
                <a:lnTo>
                  <a:pt x="501" y="0"/>
                </a:lnTo>
                <a:lnTo>
                  <a:pt x="489" y="0"/>
                </a:lnTo>
                <a:lnTo>
                  <a:pt x="463" y="0"/>
                </a:lnTo>
                <a:lnTo>
                  <a:pt x="438" y="2"/>
                </a:lnTo>
                <a:lnTo>
                  <a:pt x="426" y="4"/>
                </a:lnTo>
                <a:lnTo>
                  <a:pt x="415" y="6"/>
                </a:lnTo>
                <a:lnTo>
                  <a:pt x="403" y="8"/>
                </a:lnTo>
                <a:lnTo>
                  <a:pt x="391" y="11"/>
                </a:lnTo>
                <a:lnTo>
                  <a:pt x="381" y="15"/>
                </a:lnTo>
                <a:lnTo>
                  <a:pt x="371" y="19"/>
                </a:lnTo>
                <a:lnTo>
                  <a:pt x="362" y="24"/>
                </a:lnTo>
                <a:lnTo>
                  <a:pt x="353" y="29"/>
                </a:lnTo>
                <a:lnTo>
                  <a:pt x="346" y="35"/>
                </a:lnTo>
                <a:lnTo>
                  <a:pt x="340" y="40"/>
                </a:lnTo>
                <a:lnTo>
                  <a:pt x="334" y="48"/>
                </a:lnTo>
                <a:lnTo>
                  <a:pt x="329" y="54"/>
                </a:lnTo>
                <a:lnTo>
                  <a:pt x="321" y="55"/>
                </a:lnTo>
                <a:lnTo>
                  <a:pt x="314" y="57"/>
                </a:lnTo>
                <a:lnTo>
                  <a:pt x="306" y="60"/>
                </a:lnTo>
                <a:lnTo>
                  <a:pt x="300" y="63"/>
                </a:lnTo>
                <a:lnTo>
                  <a:pt x="293" y="66"/>
                </a:lnTo>
                <a:lnTo>
                  <a:pt x="288" y="70"/>
                </a:lnTo>
                <a:lnTo>
                  <a:pt x="283" y="76"/>
                </a:lnTo>
                <a:lnTo>
                  <a:pt x="277" y="81"/>
                </a:lnTo>
                <a:lnTo>
                  <a:pt x="272" y="90"/>
                </a:lnTo>
                <a:lnTo>
                  <a:pt x="269" y="99"/>
                </a:lnTo>
                <a:lnTo>
                  <a:pt x="266" y="109"/>
                </a:lnTo>
                <a:lnTo>
                  <a:pt x="263" y="119"/>
                </a:lnTo>
                <a:lnTo>
                  <a:pt x="262" y="129"/>
                </a:lnTo>
                <a:lnTo>
                  <a:pt x="262" y="140"/>
                </a:lnTo>
                <a:lnTo>
                  <a:pt x="262" y="152"/>
                </a:lnTo>
                <a:lnTo>
                  <a:pt x="263" y="163"/>
                </a:lnTo>
                <a:lnTo>
                  <a:pt x="267" y="185"/>
                </a:lnTo>
                <a:lnTo>
                  <a:pt x="272" y="207"/>
                </a:lnTo>
                <a:lnTo>
                  <a:pt x="277" y="226"/>
                </a:lnTo>
                <a:lnTo>
                  <a:pt x="283" y="244"/>
                </a:lnTo>
                <a:lnTo>
                  <a:pt x="284" y="248"/>
                </a:lnTo>
                <a:lnTo>
                  <a:pt x="285" y="253"/>
                </a:lnTo>
                <a:lnTo>
                  <a:pt x="278" y="259"/>
                </a:lnTo>
                <a:lnTo>
                  <a:pt x="273" y="268"/>
                </a:lnTo>
                <a:lnTo>
                  <a:pt x="269" y="277"/>
                </a:lnTo>
                <a:lnTo>
                  <a:pt x="267" y="287"/>
                </a:lnTo>
                <a:lnTo>
                  <a:pt x="264" y="298"/>
                </a:lnTo>
                <a:lnTo>
                  <a:pt x="264" y="308"/>
                </a:lnTo>
                <a:lnTo>
                  <a:pt x="266" y="319"/>
                </a:lnTo>
                <a:lnTo>
                  <a:pt x="268" y="329"/>
                </a:lnTo>
                <a:lnTo>
                  <a:pt x="271" y="341"/>
                </a:lnTo>
                <a:lnTo>
                  <a:pt x="275" y="350"/>
                </a:lnTo>
                <a:lnTo>
                  <a:pt x="281" y="358"/>
                </a:lnTo>
                <a:lnTo>
                  <a:pt x="286" y="363"/>
                </a:lnTo>
                <a:lnTo>
                  <a:pt x="287" y="375"/>
                </a:lnTo>
                <a:lnTo>
                  <a:pt x="288" y="384"/>
                </a:lnTo>
                <a:lnTo>
                  <a:pt x="290" y="395"/>
                </a:lnTo>
                <a:lnTo>
                  <a:pt x="292" y="404"/>
                </a:lnTo>
                <a:lnTo>
                  <a:pt x="298" y="421"/>
                </a:lnTo>
                <a:lnTo>
                  <a:pt x="305" y="436"/>
                </a:lnTo>
                <a:lnTo>
                  <a:pt x="312" y="448"/>
                </a:lnTo>
                <a:lnTo>
                  <a:pt x="319" y="458"/>
                </a:lnTo>
                <a:lnTo>
                  <a:pt x="326" y="466"/>
                </a:lnTo>
                <a:lnTo>
                  <a:pt x="331" y="472"/>
                </a:lnTo>
                <a:lnTo>
                  <a:pt x="331" y="542"/>
                </a:lnTo>
                <a:lnTo>
                  <a:pt x="329" y="542"/>
                </a:lnTo>
                <a:lnTo>
                  <a:pt x="327" y="543"/>
                </a:lnTo>
                <a:lnTo>
                  <a:pt x="313" y="551"/>
                </a:lnTo>
                <a:lnTo>
                  <a:pt x="300" y="561"/>
                </a:lnTo>
                <a:lnTo>
                  <a:pt x="287" y="573"/>
                </a:lnTo>
                <a:lnTo>
                  <a:pt x="275" y="586"/>
                </a:lnTo>
                <a:lnTo>
                  <a:pt x="263" y="591"/>
                </a:lnTo>
                <a:lnTo>
                  <a:pt x="251" y="596"/>
                </a:lnTo>
                <a:lnTo>
                  <a:pt x="239" y="601"/>
                </a:lnTo>
                <a:lnTo>
                  <a:pt x="226" y="605"/>
                </a:lnTo>
                <a:lnTo>
                  <a:pt x="197" y="617"/>
                </a:lnTo>
                <a:lnTo>
                  <a:pt x="168" y="628"/>
                </a:lnTo>
                <a:lnTo>
                  <a:pt x="140" y="640"/>
                </a:lnTo>
                <a:lnTo>
                  <a:pt x="114" y="651"/>
                </a:lnTo>
                <a:lnTo>
                  <a:pt x="92" y="664"/>
                </a:lnTo>
                <a:lnTo>
                  <a:pt x="71" y="677"/>
                </a:lnTo>
                <a:lnTo>
                  <a:pt x="63" y="684"/>
                </a:lnTo>
                <a:lnTo>
                  <a:pt x="55" y="691"/>
                </a:lnTo>
                <a:lnTo>
                  <a:pt x="49" y="699"/>
                </a:lnTo>
                <a:lnTo>
                  <a:pt x="43" y="705"/>
                </a:lnTo>
                <a:lnTo>
                  <a:pt x="36" y="718"/>
                </a:lnTo>
                <a:lnTo>
                  <a:pt x="30" y="731"/>
                </a:lnTo>
                <a:lnTo>
                  <a:pt x="24" y="744"/>
                </a:lnTo>
                <a:lnTo>
                  <a:pt x="19" y="759"/>
                </a:lnTo>
                <a:lnTo>
                  <a:pt x="11" y="788"/>
                </a:lnTo>
                <a:lnTo>
                  <a:pt x="6" y="817"/>
                </a:lnTo>
                <a:lnTo>
                  <a:pt x="3" y="843"/>
                </a:lnTo>
                <a:lnTo>
                  <a:pt x="1" y="865"/>
                </a:lnTo>
                <a:lnTo>
                  <a:pt x="1" y="880"/>
                </a:lnTo>
                <a:lnTo>
                  <a:pt x="0" y="886"/>
                </a:lnTo>
                <a:lnTo>
                  <a:pt x="1" y="889"/>
                </a:lnTo>
                <a:lnTo>
                  <a:pt x="1" y="893"/>
                </a:lnTo>
                <a:lnTo>
                  <a:pt x="3" y="895"/>
                </a:lnTo>
                <a:lnTo>
                  <a:pt x="4" y="897"/>
                </a:lnTo>
                <a:lnTo>
                  <a:pt x="7" y="899"/>
                </a:lnTo>
                <a:lnTo>
                  <a:pt x="9" y="900"/>
                </a:lnTo>
                <a:lnTo>
                  <a:pt x="12" y="901"/>
                </a:lnTo>
                <a:lnTo>
                  <a:pt x="15" y="902"/>
                </a:lnTo>
                <a:lnTo>
                  <a:pt x="351" y="901"/>
                </a:lnTo>
                <a:lnTo>
                  <a:pt x="451" y="901"/>
                </a:lnTo>
                <a:lnTo>
                  <a:pt x="541" y="901"/>
                </a:lnTo>
                <a:lnTo>
                  <a:pt x="887" y="901"/>
                </a:lnTo>
                <a:lnTo>
                  <a:pt x="891" y="901"/>
                </a:lnTo>
                <a:lnTo>
                  <a:pt x="893" y="900"/>
                </a:lnTo>
                <a:lnTo>
                  <a:pt x="896" y="899"/>
                </a:lnTo>
                <a:lnTo>
                  <a:pt x="898" y="897"/>
                </a:lnTo>
                <a:lnTo>
                  <a:pt x="900" y="895"/>
                </a:lnTo>
                <a:lnTo>
                  <a:pt x="901" y="893"/>
                </a:lnTo>
                <a:lnTo>
                  <a:pt x="902" y="891"/>
                </a:lnTo>
                <a:lnTo>
                  <a:pt x="902" y="887"/>
                </a:lnTo>
                <a:lnTo>
                  <a:pt x="902" y="880"/>
                </a:lnTo>
                <a:lnTo>
                  <a:pt x="902" y="865"/>
                </a:lnTo>
                <a:lnTo>
                  <a:pt x="901" y="843"/>
                </a:lnTo>
                <a:lnTo>
                  <a:pt x="898" y="817"/>
                </a:lnTo>
                <a:lnTo>
                  <a:pt x="897" y="803"/>
                </a:lnTo>
                <a:lnTo>
                  <a:pt x="894" y="788"/>
                </a:lnTo>
                <a:lnTo>
                  <a:pt x="891" y="774"/>
                </a:lnTo>
                <a:lnTo>
                  <a:pt x="887" y="759"/>
                </a:lnTo>
                <a:lnTo>
                  <a:pt x="883" y="745"/>
                </a:lnTo>
                <a:lnTo>
                  <a:pt x="878" y="731"/>
                </a:lnTo>
                <a:lnTo>
                  <a:pt x="871" y="718"/>
                </a:lnTo>
                <a:lnTo>
                  <a:pt x="865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7626C2F-6C51-4A95-B45C-6C8E9BED3864}"/>
              </a:ext>
            </a:extLst>
          </p:cNvPr>
          <p:cNvGrpSpPr/>
          <p:nvPr/>
        </p:nvGrpSpPr>
        <p:grpSpPr>
          <a:xfrm>
            <a:off x="1304362" y="2083242"/>
            <a:ext cx="664017" cy="664017"/>
            <a:chOff x="4892675" y="3635375"/>
            <a:chExt cx="285750" cy="285750"/>
          </a:xfrm>
          <a:solidFill>
            <a:schemeClr val="bg1"/>
          </a:solidFill>
        </p:grpSpPr>
        <p:sp>
          <p:nvSpPr>
            <p:cNvPr id="113" name="Freeform 169">
              <a:extLst>
                <a:ext uri="{FF2B5EF4-FFF2-40B4-BE49-F238E27FC236}">
                  <a16:creationId xmlns:a16="http://schemas.microsoft.com/office/drawing/2014/main" id="{4079B6F6-5F44-4D0F-9037-B5AB025B9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2675" y="3635375"/>
              <a:ext cx="285750" cy="285750"/>
            </a:xfrm>
            <a:custGeom>
              <a:avLst/>
              <a:gdLst>
                <a:gd name="T0" fmla="*/ 36 w 903"/>
                <a:gd name="T1" fmla="*/ 754 h 901"/>
                <a:gd name="T2" fmla="*/ 75 w 903"/>
                <a:gd name="T3" fmla="*/ 692 h 901"/>
                <a:gd name="T4" fmla="*/ 360 w 903"/>
                <a:gd name="T5" fmla="*/ 604 h 901"/>
                <a:gd name="T6" fmla="*/ 451 w 903"/>
                <a:gd name="T7" fmla="*/ 636 h 901"/>
                <a:gd name="T8" fmla="*/ 542 w 903"/>
                <a:gd name="T9" fmla="*/ 604 h 901"/>
                <a:gd name="T10" fmla="*/ 827 w 903"/>
                <a:gd name="T11" fmla="*/ 691 h 901"/>
                <a:gd name="T12" fmla="*/ 866 w 903"/>
                <a:gd name="T13" fmla="*/ 754 h 901"/>
                <a:gd name="T14" fmla="*/ 276 w 903"/>
                <a:gd name="T15" fmla="*/ 428 h 901"/>
                <a:gd name="T16" fmla="*/ 261 w 903"/>
                <a:gd name="T17" fmla="*/ 417 h 901"/>
                <a:gd name="T18" fmla="*/ 237 w 903"/>
                <a:gd name="T19" fmla="*/ 394 h 901"/>
                <a:gd name="T20" fmla="*/ 239 w 903"/>
                <a:gd name="T21" fmla="*/ 348 h 901"/>
                <a:gd name="T22" fmla="*/ 267 w 903"/>
                <a:gd name="T23" fmla="*/ 332 h 901"/>
                <a:gd name="T24" fmla="*/ 348 w 903"/>
                <a:gd name="T25" fmla="*/ 233 h 901"/>
                <a:gd name="T26" fmla="*/ 424 w 903"/>
                <a:gd name="T27" fmla="*/ 204 h 901"/>
                <a:gd name="T28" fmla="*/ 471 w 903"/>
                <a:gd name="T29" fmla="*/ 200 h 901"/>
                <a:gd name="T30" fmla="*/ 539 w 903"/>
                <a:gd name="T31" fmla="*/ 230 h 901"/>
                <a:gd name="T32" fmla="*/ 631 w 903"/>
                <a:gd name="T33" fmla="*/ 330 h 901"/>
                <a:gd name="T34" fmla="*/ 659 w 903"/>
                <a:gd name="T35" fmla="*/ 343 h 901"/>
                <a:gd name="T36" fmla="*/ 667 w 903"/>
                <a:gd name="T37" fmla="*/ 388 h 901"/>
                <a:gd name="T38" fmla="*/ 644 w 903"/>
                <a:gd name="T39" fmla="*/ 417 h 901"/>
                <a:gd name="T40" fmla="*/ 627 w 903"/>
                <a:gd name="T41" fmla="*/ 426 h 901"/>
                <a:gd name="T42" fmla="*/ 616 w 903"/>
                <a:gd name="T43" fmla="*/ 482 h 901"/>
                <a:gd name="T44" fmla="*/ 548 w 903"/>
                <a:gd name="T45" fmla="*/ 566 h 901"/>
                <a:gd name="T46" fmla="*/ 482 w 903"/>
                <a:gd name="T47" fmla="*/ 600 h 901"/>
                <a:gd name="T48" fmla="*/ 408 w 903"/>
                <a:gd name="T49" fmla="*/ 596 h 901"/>
                <a:gd name="T50" fmla="*/ 339 w 903"/>
                <a:gd name="T51" fmla="*/ 553 h 901"/>
                <a:gd name="T52" fmla="*/ 283 w 903"/>
                <a:gd name="T53" fmla="*/ 472 h 901"/>
                <a:gd name="T54" fmla="*/ 274 w 903"/>
                <a:gd name="T55" fmla="*/ 79 h 901"/>
                <a:gd name="T56" fmla="*/ 348 w 903"/>
                <a:gd name="T57" fmla="*/ 42 h 901"/>
                <a:gd name="T58" fmla="*/ 451 w 903"/>
                <a:gd name="T59" fmla="*/ 30 h 901"/>
                <a:gd name="T60" fmla="*/ 554 w 903"/>
                <a:gd name="T61" fmla="*/ 41 h 901"/>
                <a:gd name="T62" fmla="*/ 628 w 903"/>
                <a:gd name="T63" fmla="*/ 79 h 901"/>
                <a:gd name="T64" fmla="*/ 675 w 903"/>
                <a:gd name="T65" fmla="*/ 150 h 901"/>
                <a:gd name="T66" fmla="*/ 637 w 903"/>
                <a:gd name="T67" fmla="*/ 220 h 901"/>
                <a:gd name="T68" fmla="*/ 566 w 903"/>
                <a:gd name="T69" fmla="*/ 204 h 901"/>
                <a:gd name="T70" fmla="*/ 496 w 903"/>
                <a:gd name="T71" fmla="*/ 180 h 901"/>
                <a:gd name="T72" fmla="*/ 460 w 903"/>
                <a:gd name="T73" fmla="*/ 135 h 901"/>
                <a:gd name="T74" fmla="*/ 440 w 903"/>
                <a:gd name="T75" fmla="*/ 137 h 901"/>
                <a:gd name="T76" fmla="*/ 400 w 903"/>
                <a:gd name="T77" fmla="*/ 184 h 901"/>
                <a:gd name="T78" fmla="*/ 319 w 903"/>
                <a:gd name="T79" fmla="*/ 207 h 901"/>
                <a:gd name="T80" fmla="*/ 248 w 903"/>
                <a:gd name="T81" fmla="*/ 304 h 901"/>
                <a:gd name="T82" fmla="*/ 233 w 903"/>
                <a:gd name="T83" fmla="*/ 131 h 901"/>
                <a:gd name="T84" fmla="*/ 599 w 903"/>
                <a:gd name="T85" fmla="*/ 560 h 901"/>
                <a:gd name="T86" fmla="*/ 653 w 903"/>
                <a:gd name="T87" fmla="*/ 464 h 901"/>
                <a:gd name="T88" fmla="*/ 682 w 903"/>
                <a:gd name="T89" fmla="*/ 427 h 901"/>
                <a:gd name="T90" fmla="*/ 697 w 903"/>
                <a:gd name="T91" fmla="*/ 359 h 901"/>
                <a:gd name="T92" fmla="*/ 710 w 903"/>
                <a:gd name="T93" fmla="*/ 160 h 901"/>
                <a:gd name="T94" fmla="*/ 675 w 903"/>
                <a:gd name="T95" fmla="*/ 85 h 901"/>
                <a:gd name="T96" fmla="*/ 604 w 903"/>
                <a:gd name="T97" fmla="*/ 29 h 901"/>
                <a:gd name="T98" fmla="*/ 504 w 903"/>
                <a:gd name="T99" fmla="*/ 2 h 901"/>
                <a:gd name="T100" fmla="*/ 382 w 903"/>
                <a:gd name="T101" fmla="*/ 4 h 901"/>
                <a:gd name="T102" fmla="*/ 286 w 903"/>
                <a:gd name="T103" fmla="*/ 35 h 901"/>
                <a:gd name="T104" fmla="*/ 218 w 903"/>
                <a:gd name="T105" fmla="*/ 96 h 901"/>
                <a:gd name="T106" fmla="*/ 191 w 903"/>
                <a:gd name="T107" fmla="*/ 179 h 901"/>
                <a:gd name="T108" fmla="*/ 205 w 903"/>
                <a:gd name="T109" fmla="*/ 366 h 901"/>
                <a:gd name="T110" fmla="*/ 228 w 903"/>
                <a:gd name="T111" fmla="*/ 435 h 901"/>
                <a:gd name="T112" fmla="*/ 252 w 903"/>
                <a:gd name="T113" fmla="*/ 473 h 901"/>
                <a:gd name="T114" fmla="*/ 316 w 903"/>
                <a:gd name="T115" fmla="*/ 572 h 901"/>
                <a:gd name="T116" fmla="*/ 46 w 903"/>
                <a:gd name="T117" fmla="*/ 678 h 901"/>
                <a:gd name="T118" fmla="*/ 4 w 903"/>
                <a:gd name="T119" fmla="*/ 758 h 901"/>
                <a:gd name="T120" fmla="*/ 901 w 903"/>
                <a:gd name="T121" fmla="*/ 783 h 901"/>
                <a:gd name="T122" fmla="*/ 871 w 903"/>
                <a:gd name="T123" fmla="*/ 699 h 901"/>
                <a:gd name="T124" fmla="*/ 805 w 903"/>
                <a:gd name="T125" fmla="*/ 64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3" h="901">
                  <a:moveTo>
                    <a:pt x="872" y="871"/>
                  </a:moveTo>
                  <a:lnTo>
                    <a:pt x="30" y="871"/>
                  </a:lnTo>
                  <a:lnTo>
                    <a:pt x="30" y="796"/>
                  </a:lnTo>
                  <a:lnTo>
                    <a:pt x="31" y="785"/>
                  </a:lnTo>
                  <a:lnTo>
                    <a:pt x="32" y="775"/>
                  </a:lnTo>
                  <a:lnTo>
                    <a:pt x="34" y="764"/>
                  </a:lnTo>
                  <a:lnTo>
                    <a:pt x="36" y="754"/>
                  </a:lnTo>
                  <a:lnTo>
                    <a:pt x="39" y="744"/>
                  </a:lnTo>
                  <a:lnTo>
                    <a:pt x="44" y="734"/>
                  </a:lnTo>
                  <a:lnTo>
                    <a:pt x="49" y="724"/>
                  </a:lnTo>
                  <a:lnTo>
                    <a:pt x="54" y="716"/>
                  </a:lnTo>
                  <a:lnTo>
                    <a:pt x="61" y="707"/>
                  </a:lnTo>
                  <a:lnTo>
                    <a:pt x="67" y="700"/>
                  </a:lnTo>
                  <a:lnTo>
                    <a:pt x="75" y="692"/>
                  </a:lnTo>
                  <a:lnTo>
                    <a:pt x="82" y="685"/>
                  </a:lnTo>
                  <a:lnTo>
                    <a:pt x="91" y="678"/>
                  </a:lnTo>
                  <a:lnTo>
                    <a:pt x="99" y="673"/>
                  </a:lnTo>
                  <a:lnTo>
                    <a:pt x="108" y="669"/>
                  </a:lnTo>
                  <a:lnTo>
                    <a:pt x="118" y="664"/>
                  </a:lnTo>
                  <a:lnTo>
                    <a:pt x="345" y="596"/>
                  </a:lnTo>
                  <a:lnTo>
                    <a:pt x="360" y="604"/>
                  </a:lnTo>
                  <a:lnTo>
                    <a:pt x="374" y="613"/>
                  </a:lnTo>
                  <a:lnTo>
                    <a:pt x="389" y="620"/>
                  </a:lnTo>
                  <a:lnTo>
                    <a:pt x="403" y="626"/>
                  </a:lnTo>
                  <a:lnTo>
                    <a:pt x="417" y="630"/>
                  </a:lnTo>
                  <a:lnTo>
                    <a:pt x="429" y="633"/>
                  </a:lnTo>
                  <a:lnTo>
                    <a:pt x="440" y="635"/>
                  </a:lnTo>
                  <a:lnTo>
                    <a:pt x="451" y="636"/>
                  </a:lnTo>
                  <a:lnTo>
                    <a:pt x="462" y="635"/>
                  </a:lnTo>
                  <a:lnTo>
                    <a:pt x="473" y="633"/>
                  </a:lnTo>
                  <a:lnTo>
                    <a:pt x="485" y="630"/>
                  </a:lnTo>
                  <a:lnTo>
                    <a:pt x="499" y="626"/>
                  </a:lnTo>
                  <a:lnTo>
                    <a:pt x="513" y="620"/>
                  </a:lnTo>
                  <a:lnTo>
                    <a:pt x="527" y="613"/>
                  </a:lnTo>
                  <a:lnTo>
                    <a:pt x="542" y="604"/>
                  </a:lnTo>
                  <a:lnTo>
                    <a:pt x="557" y="596"/>
                  </a:lnTo>
                  <a:lnTo>
                    <a:pt x="783" y="664"/>
                  </a:lnTo>
                  <a:lnTo>
                    <a:pt x="793" y="669"/>
                  </a:lnTo>
                  <a:lnTo>
                    <a:pt x="802" y="673"/>
                  </a:lnTo>
                  <a:lnTo>
                    <a:pt x="811" y="678"/>
                  </a:lnTo>
                  <a:lnTo>
                    <a:pt x="819" y="685"/>
                  </a:lnTo>
                  <a:lnTo>
                    <a:pt x="827" y="691"/>
                  </a:lnTo>
                  <a:lnTo>
                    <a:pt x="834" y="699"/>
                  </a:lnTo>
                  <a:lnTo>
                    <a:pt x="841" y="707"/>
                  </a:lnTo>
                  <a:lnTo>
                    <a:pt x="848" y="716"/>
                  </a:lnTo>
                  <a:lnTo>
                    <a:pt x="853" y="724"/>
                  </a:lnTo>
                  <a:lnTo>
                    <a:pt x="857" y="734"/>
                  </a:lnTo>
                  <a:lnTo>
                    <a:pt x="862" y="744"/>
                  </a:lnTo>
                  <a:lnTo>
                    <a:pt x="866" y="754"/>
                  </a:lnTo>
                  <a:lnTo>
                    <a:pt x="868" y="764"/>
                  </a:lnTo>
                  <a:lnTo>
                    <a:pt x="870" y="775"/>
                  </a:lnTo>
                  <a:lnTo>
                    <a:pt x="871" y="785"/>
                  </a:lnTo>
                  <a:lnTo>
                    <a:pt x="872" y="796"/>
                  </a:lnTo>
                  <a:lnTo>
                    <a:pt x="872" y="871"/>
                  </a:lnTo>
                  <a:close/>
                  <a:moveTo>
                    <a:pt x="276" y="432"/>
                  </a:moveTo>
                  <a:lnTo>
                    <a:pt x="276" y="428"/>
                  </a:lnTo>
                  <a:lnTo>
                    <a:pt x="275" y="426"/>
                  </a:lnTo>
                  <a:lnTo>
                    <a:pt x="274" y="423"/>
                  </a:lnTo>
                  <a:lnTo>
                    <a:pt x="272" y="421"/>
                  </a:lnTo>
                  <a:lnTo>
                    <a:pt x="270" y="419"/>
                  </a:lnTo>
                  <a:lnTo>
                    <a:pt x="267" y="418"/>
                  </a:lnTo>
                  <a:lnTo>
                    <a:pt x="265" y="417"/>
                  </a:lnTo>
                  <a:lnTo>
                    <a:pt x="261" y="417"/>
                  </a:lnTo>
                  <a:lnTo>
                    <a:pt x="257" y="417"/>
                  </a:lnTo>
                  <a:lnTo>
                    <a:pt x="254" y="416"/>
                  </a:lnTo>
                  <a:lnTo>
                    <a:pt x="251" y="415"/>
                  </a:lnTo>
                  <a:lnTo>
                    <a:pt x="247" y="412"/>
                  </a:lnTo>
                  <a:lnTo>
                    <a:pt x="243" y="407"/>
                  </a:lnTo>
                  <a:lnTo>
                    <a:pt x="240" y="402"/>
                  </a:lnTo>
                  <a:lnTo>
                    <a:pt x="237" y="394"/>
                  </a:lnTo>
                  <a:lnTo>
                    <a:pt x="235" y="388"/>
                  </a:lnTo>
                  <a:lnTo>
                    <a:pt x="235" y="380"/>
                  </a:lnTo>
                  <a:lnTo>
                    <a:pt x="233" y="375"/>
                  </a:lnTo>
                  <a:lnTo>
                    <a:pt x="235" y="368"/>
                  </a:lnTo>
                  <a:lnTo>
                    <a:pt x="235" y="362"/>
                  </a:lnTo>
                  <a:lnTo>
                    <a:pt x="237" y="356"/>
                  </a:lnTo>
                  <a:lnTo>
                    <a:pt x="239" y="348"/>
                  </a:lnTo>
                  <a:lnTo>
                    <a:pt x="243" y="343"/>
                  </a:lnTo>
                  <a:lnTo>
                    <a:pt x="247" y="337"/>
                  </a:lnTo>
                  <a:lnTo>
                    <a:pt x="251" y="335"/>
                  </a:lnTo>
                  <a:lnTo>
                    <a:pt x="254" y="334"/>
                  </a:lnTo>
                  <a:lnTo>
                    <a:pt x="257" y="333"/>
                  </a:lnTo>
                  <a:lnTo>
                    <a:pt x="261" y="333"/>
                  </a:lnTo>
                  <a:lnTo>
                    <a:pt x="267" y="332"/>
                  </a:lnTo>
                  <a:lnTo>
                    <a:pt x="271" y="330"/>
                  </a:lnTo>
                  <a:lnTo>
                    <a:pt x="274" y="326"/>
                  </a:lnTo>
                  <a:lnTo>
                    <a:pt x="276" y="321"/>
                  </a:lnTo>
                  <a:lnTo>
                    <a:pt x="292" y="238"/>
                  </a:lnTo>
                  <a:lnTo>
                    <a:pt x="313" y="238"/>
                  </a:lnTo>
                  <a:lnTo>
                    <a:pt x="331" y="235"/>
                  </a:lnTo>
                  <a:lnTo>
                    <a:pt x="348" y="233"/>
                  </a:lnTo>
                  <a:lnTo>
                    <a:pt x="363" y="230"/>
                  </a:lnTo>
                  <a:lnTo>
                    <a:pt x="376" y="227"/>
                  </a:lnTo>
                  <a:lnTo>
                    <a:pt x="389" y="224"/>
                  </a:lnTo>
                  <a:lnTo>
                    <a:pt x="399" y="219"/>
                  </a:lnTo>
                  <a:lnTo>
                    <a:pt x="408" y="215"/>
                  </a:lnTo>
                  <a:lnTo>
                    <a:pt x="417" y="210"/>
                  </a:lnTo>
                  <a:lnTo>
                    <a:pt x="424" y="204"/>
                  </a:lnTo>
                  <a:lnTo>
                    <a:pt x="430" y="200"/>
                  </a:lnTo>
                  <a:lnTo>
                    <a:pt x="436" y="195"/>
                  </a:lnTo>
                  <a:lnTo>
                    <a:pt x="445" y="184"/>
                  </a:lnTo>
                  <a:lnTo>
                    <a:pt x="451" y="174"/>
                  </a:lnTo>
                  <a:lnTo>
                    <a:pt x="458" y="184"/>
                  </a:lnTo>
                  <a:lnTo>
                    <a:pt x="466" y="195"/>
                  </a:lnTo>
                  <a:lnTo>
                    <a:pt x="471" y="200"/>
                  </a:lnTo>
                  <a:lnTo>
                    <a:pt x="478" y="204"/>
                  </a:lnTo>
                  <a:lnTo>
                    <a:pt x="485" y="210"/>
                  </a:lnTo>
                  <a:lnTo>
                    <a:pt x="494" y="215"/>
                  </a:lnTo>
                  <a:lnTo>
                    <a:pt x="503" y="219"/>
                  </a:lnTo>
                  <a:lnTo>
                    <a:pt x="513" y="224"/>
                  </a:lnTo>
                  <a:lnTo>
                    <a:pt x="525" y="227"/>
                  </a:lnTo>
                  <a:lnTo>
                    <a:pt x="539" y="230"/>
                  </a:lnTo>
                  <a:lnTo>
                    <a:pt x="554" y="233"/>
                  </a:lnTo>
                  <a:lnTo>
                    <a:pt x="571" y="235"/>
                  </a:lnTo>
                  <a:lnTo>
                    <a:pt x="589" y="238"/>
                  </a:lnTo>
                  <a:lnTo>
                    <a:pt x="610" y="238"/>
                  </a:lnTo>
                  <a:lnTo>
                    <a:pt x="626" y="321"/>
                  </a:lnTo>
                  <a:lnTo>
                    <a:pt x="628" y="326"/>
                  </a:lnTo>
                  <a:lnTo>
                    <a:pt x="631" y="330"/>
                  </a:lnTo>
                  <a:lnTo>
                    <a:pt x="636" y="332"/>
                  </a:lnTo>
                  <a:lnTo>
                    <a:pt x="641" y="333"/>
                  </a:lnTo>
                  <a:lnTo>
                    <a:pt x="644" y="333"/>
                  </a:lnTo>
                  <a:lnTo>
                    <a:pt x="648" y="334"/>
                  </a:lnTo>
                  <a:lnTo>
                    <a:pt x="652" y="335"/>
                  </a:lnTo>
                  <a:lnTo>
                    <a:pt x="654" y="337"/>
                  </a:lnTo>
                  <a:lnTo>
                    <a:pt x="659" y="343"/>
                  </a:lnTo>
                  <a:lnTo>
                    <a:pt x="662" y="348"/>
                  </a:lnTo>
                  <a:lnTo>
                    <a:pt x="666" y="356"/>
                  </a:lnTo>
                  <a:lnTo>
                    <a:pt x="667" y="362"/>
                  </a:lnTo>
                  <a:lnTo>
                    <a:pt x="668" y="368"/>
                  </a:lnTo>
                  <a:lnTo>
                    <a:pt x="668" y="375"/>
                  </a:lnTo>
                  <a:lnTo>
                    <a:pt x="668" y="380"/>
                  </a:lnTo>
                  <a:lnTo>
                    <a:pt x="667" y="388"/>
                  </a:lnTo>
                  <a:lnTo>
                    <a:pt x="666" y="394"/>
                  </a:lnTo>
                  <a:lnTo>
                    <a:pt x="662" y="402"/>
                  </a:lnTo>
                  <a:lnTo>
                    <a:pt x="659" y="407"/>
                  </a:lnTo>
                  <a:lnTo>
                    <a:pt x="654" y="412"/>
                  </a:lnTo>
                  <a:lnTo>
                    <a:pt x="652" y="415"/>
                  </a:lnTo>
                  <a:lnTo>
                    <a:pt x="648" y="416"/>
                  </a:lnTo>
                  <a:lnTo>
                    <a:pt x="644" y="417"/>
                  </a:lnTo>
                  <a:lnTo>
                    <a:pt x="641" y="417"/>
                  </a:lnTo>
                  <a:lnTo>
                    <a:pt x="638" y="417"/>
                  </a:lnTo>
                  <a:lnTo>
                    <a:pt x="634" y="418"/>
                  </a:lnTo>
                  <a:lnTo>
                    <a:pt x="632" y="419"/>
                  </a:lnTo>
                  <a:lnTo>
                    <a:pt x="630" y="421"/>
                  </a:lnTo>
                  <a:lnTo>
                    <a:pt x="628" y="423"/>
                  </a:lnTo>
                  <a:lnTo>
                    <a:pt x="627" y="426"/>
                  </a:lnTo>
                  <a:lnTo>
                    <a:pt x="626" y="428"/>
                  </a:lnTo>
                  <a:lnTo>
                    <a:pt x="626" y="432"/>
                  </a:lnTo>
                  <a:lnTo>
                    <a:pt x="625" y="442"/>
                  </a:lnTo>
                  <a:lnTo>
                    <a:pt x="624" y="452"/>
                  </a:lnTo>
                  <a:lnTo>
                    <a:pt x="622" y="463"/>
                  </a:lnTo>
                  <a:lnTo>
                    <a:pt x="619" y="472"/>
                  </a:lnTo>
                  <a:lnTo>
                    <a:pt x="616" y="482"/>
                  </a:lnTo>
                  <a:lnTo>
                    <a:pt x="612" y="491"/>
                  </a:lnTo>
                  <a:lnTo>
                    <a:pt x="608" y="500"/>
                  </a:lnTo>
                  <a:lnTo>
                    <a:pt x="602" y="509"/>
                  </a:lnTo>
                  <a:lnTo>
                    <a:pt x="591" y="525"/>
                  </a:lnTo>
                  <a:lnTo>
                    <a:pt x="578" y="540"/>
                  </a:lnTo>
                  <a:lnTo>
                    <a:pt x="563" y="553"/>
                  </a:lnTo>
                  <a:lnTo>
                    <a:pt x="548" y="566"/>
                  </a:lnTo>
                  <a:lnTo>
                    <a:pt x="547" y="566"/>
                  </a:lnTo>
                  <a:lnTo>
                    <a:pt x="547" y="567"/>
                  </a:lnTo>
                  <a:lnTo>
                    <a:pt x="533" y="575"/>
                  </a:lnTo>
                  <a:lnTo>
                    <a:pt x="520" y="584"/>
                  </a:lnTo>
                  <a:lnTo>
                    <a:pt x="507" y="590"/>
                  </a:lnTo>
                  <a:lnTo>
                    <a:pt x="494" y="596"/>
                  </a:lnTo>
                  <a:lnTo>
                    <a:pt x="482" y="600"/>
                  </a:lnTo>
                  <a:lnTo>
                    <a:pt x="470" y="603"/>
                  </a:lnTo>
                  <a:lnTo>
                    <a:pt x="460" y="605"/>
                  </a:lnTo>
                  <a:lnTo>
                    <a:pt x="451" y="606"/>
                  </a:lnTo>
                  <a:lnTo>
                    <a:pt x="441" y="605"/>
                  </a:lnTo>
                  <a:lnTo>
                    <a:pt x="432" y="603"/>
                  </a:lnTo>
                  <a:lnTo>
                    <a:pt x="420" y="600"/>
                  </a:lnTo>
                  <a:lnTo>
                    <a:pt x="408" y="596"/>
                  </a:lnTo>
                  <a:lnTo>
                    <a:pt x="395" y="590"/>
                  </a:lnTo>
                  <a:lnTo>
                    <a:pt x="382" y="584"/>
                  </a:lnTo>
                  <a:lnTo>
                    <a:pt x="370" y="576"/>
                  </a:lnTo>
                  <a:lnTo>
                    <a:pt x="357" y="567"/>
                  </a:lnTo>
                  <a:lnTo>
                    <a:pt x="356" y="567"/>
                  </a:lnTo>
                  <a:lnTo>
                    <a:pt x="355" y="566"/>
                  </a:lnTo>
                  <a:lnTo>
                    <a:pt x="339" y="553"/>
                  </a:lnTo>
                  <a:lnTo>
                    <a:pt x="325" y="540"/>
                  </a:lnTo>
                  <a:lnTo>
                    <a:pt x="312" y="525"/>
                  </a:lnTo>
                  <a:lnTo>
                    <a:pt x="300" y="509"/>
                  </a:lnTo>
                  <a:lnTo>
                    <a:pt x="295" y="500"/>
                  </a:lnTo>
                  <a:lnTo>
                    <a:pt x="290" y="491"/>
                  </a:lnTo>
                  <a:lnTo>
                    <a:pt x="286" y="482"/>
                  </a:lnTo>
                  <a:lnTo>
                    <a:pt x="283" y="472"/>
                  </a:lnTo>
                  <a:lnTo>
                    <a:pt x="280" y="463"/>
                  </a:lnTo>
                  <a:lnTo>
                    <a:pt x="278" y="452"/>
                  </a:lnTo>
                  <a:lnTo>
                    <a:pt x="276" y="442"/>
                  </a:lnTo>
                  <a:lnTo>
                    <a:pt x="276" y="432"/>
                  </a:lnTo>
                  <a:close/>
                  <a:moveTo>
                    <a:pt x="258" y="94"/>
                  </a:moveTo>
                  <a:lnTo>
                    <a:pt x="266" y="86"/>
                  </a:lnTo>
                  <a:lnTo>
                    <a:pt x="274" y="79"/>
                  </a:lnTo>
                  <a:lnTo>
                    <a:pt x="283" y="73"/>
                  </a:lnTo>
                  <a:lnTo>
                    <a:pt x="292" y="66"/>
                  </a:lnTo>
                  <a:lnTo>
                    <a:pt x="302" y="61"/>
                  </a:lnTo>
                  <a:lnTo>
                    <a:pt x="313" y="55"/>
                  </a:lnTo>
                  <a:lnTo>
                    <a:pt x="324" y="50"/>
                  </a:lnTo>
                  <a:lnTo>
                    <a:pt x="335" y="46"/>
                  </a:lnTo>
                  <a:lnTo>
                    <a:pt x="348" y="42"/>
                  </a:lnTo>
                  <a:lnTo>
                    <a:pt x="361" y="38"/>
                  </a:lnTo>
                  <a:lnTo>
                    <a:pt x="375" y="36"/>
                  </a:lnTo>
                  <a:lnTo>
                    <a:pt x="389" y="34"/>
                  </a:lnTo>
                  <a:lnTo>
                    <a:pt x="403" y="32"/>
                  </a:lnTo>
                  <a:lnTo>
                    <a:pt x="419" y="31"/>
                  </a:lnTo>
                  <a:lnTo>
                    <a:pt x="435" y="30"/>
                  </a:lnTo>
                  <a:lnTo>
                    <a:pt x="451" y="30"/>
                  </a:lnTo>
                  <a:lnTo>
                    <a:pt x="467" y="30"/>
                  </a:lnTo>
                  <a:lnTo>
                    <a:pt x="483" y="31"/>
                  </a:lnTo>
                  <a:lnTo>
                    <a:pt x="498" y="32"/>
                  </a:lnTo>
                  <a:lnTo>
                    <a:pt x="513" y="34"/>
                  </a:lnTo>
                  <a:lnTo>
                    <a:pt x="527" y="36"/>
                  </a:lnTo>
                  <a:lnTo>
                    <a:pt x="541" y="38"/>
                  </a:lnTo>
                  <a:lnTo>
                    <a:pt x="554" y="41"/>
                  </a:lnTo>
                  <a:lnTo>
                    <a:pt x="566" y="46"/>
                  </a:lnTo>
                  <a:lnTo>
                    <a:pt x="578" y="50"/>
                  </a:lnTo>
                  <a:lnTo>
                    <a:pt x="589" y="54"/>
                  </a:lnTo>
                  <a:lnTo>
                    <a:pt x="600" y="60"/>
                  </a:lnTo>
                  <a:lnTo>
                    <a:pt x="610" y="66"/>
                  </a:lnTo>
                  <a:lnTo>
                    <a:pt x="619" y="73"/>
                  </a:lnTo>
                  <a:lnTo>
                    <a:pt x="628" y="79"/>
                  </a:lnTo>
                  <a:lnTo>
                    <a:pt x="637" y="86"/>
                  </a:lnTo>
                  <a:lnTo>
                    <a:pt x="644" y="94"/>
                  </a:lnTo>
                  <a:lnTo>
                    <a:pt x="652" y="103"/>
                  </a:lnTo>
                  <a:lnTo>
                    <a:pt x="658" y="112"/>
                  </a:lnTo>
                  <a:lnTo>
                    <a:pt x="663" y="122"/>
                  </a:lnTo>
                  <a:lnTo>
                    <a:pt x="669" y="131"/>
                  </a:lnTo>
                  <a:lnTo>
                    <a:pt x="675" y="150"/>
                  </a:lnTo>
                  <a:lnTo>
                    <a:pt x="679" y="166"/>
                  </a:lnTo>
                  <a:lnTo>
                    <a:pt x="683" y="192"/>
                  </a:lnTo>
                  <a:lnTo>
                    <a:pt x="683" y="202"/>
                  </a:lnTo>
                  <a:lnTo>
                    <a:pt x="667" y="311"/>
                  </a:lnTo>
                  <a:lnTo>
                    <a:pt x="660" y="306"/>
                  </a:lnTo>
                  <a:lnTo>
                    <a:pt x="654" y="304"/>
                  </a:lnTo>
                  <a:lnTo>
                    <a:pt x="637" y="220"/>
                  </a:lnTo>
                  <a:lnTo>
                    <a:pt x="634" y="215"/>
                  </a:lnTo>
                  <a:lnTo>
                    <a:pt x="631" y="212"/>
                  </a:lnTo>
                  <a:lnTo>
                    <a:pt x="627" y="209"/>
                  </a:lnTo>
                  <a:lnTo>
                    <a:pt x="622" y="208"/>
                  </a:lnTo>
                  <a:lnTo>
                    <a:pt x="601" y="208"/>
                  </a:lnTo>
                  <a:lnTo>
                    <a:pt x="583" y="207"/>
                  </a:lnTo>
                  <a:lnTo>
                    <a:pt x="566" y="204"/>
                  </a:lnTo>
                  <a:lnTo>
                    <a:pt x="552" y="202"/>
                  </a:lnTo>
                  <a:lnTo>
                    <a:pt x="539" y="200"/>
                  </a:lnTo>
                  <a:lnTo>
                    <a:pt x="527" y="197"/>
                  </a:lnTo>
                  <a:lnTo>
                    <a:pt x="518" y="193"/>
                  </a:lnTo>
                  <a:lnTo>
                    <a:pt x="509" y="188"/>
                  </a:lnTo>
                  <a:lnTo>
                    <a:pt x="502" y="185"/>
                  </a:lnTo>
                  <a:lnTo>
                    <a:pt x="496" y="180"/>
                  </a:lnTo>
                  <a:lnTo>
                    <a:pt x="491" y="175"/>
                  </a:lnTo>
                  <a:lnTo>
                    <a:pt x="485" y="171"/>
                  </a:lnTo>
                  <a:lnTo>
                    <a:pt x="479" y="161"/>
                  </a:lnTo>
                  <a:lnTo>
                    <a:pt x="474" y="153"/>
                  </a:lnTo>
                  <a:lnTo>
                    <a:pt x="468" y="144"/>
                  </a:lnTo>
                  <a:lnTo>
                    <a:pt x="462" y="137"/>
                  </a:lnTo>
                  <a:lnTo>
                    <a:pt x="460" y="135"/>
                  </a:lnTo>
                  <a:lnTo>
                    <a:pt x="456" y="134"/>
                  </a:lnTo>
                  <a:lnTo>
                    <a:pt x="454" y="133"/>
                  </a:lnTo>
                  <a:lnTo>
                    <a:pt x="451" y="133"/>
                  </a:lnTo>
                  <a:lnTo>
                    <a:pt x="448" y="133"/>
                  </a:lnTo>
                  <a:lnTo>
                    <a:pt x="446" y="134"/>
                  </a:lnTo>
                  <a:lnTo>
                    <a:pt x="443" y="135"/>
                  </a:lnTo>
                  <a:lnTo>
                    <a:pt x="440" y="137"/>
                  </a:lnTo>
                  <a:lnTo>
                    <a:pt x="434" y="144"/>
                  </a:lnTo>
                  <a:lnTo>
                    <a:pt x="429" y="153"/>
                  </a:lnTo>
                  <a:lnTo>
                    <a:pt x="423" y="161"/>
                  </a:lnTo>
                  <a:lnTo>
                    <a:pt x="416" y="171"/>
                  </a:lnTo>
                  <a:lnTo>
                    <a:pt x="411" y="175"/>
                  </a:lnTo>
                  <a:lnTo>
                    <a:pt x="406" y="180"/>
                  </a:lnTo>
                  <a:lnTo>
                    <a:pt x="400" y="184"/>
                  </a:lnTo>
                  <a:lnTo>
                    <a:pt x="393" y="188"/>
                  </a:lnTo>
                  <a:lnTo>
                    <a:pt x="385" y="193"/>
                  </a:lnTo>
                  <a:lnTo>
                    <a:pt x="375" y="197"/>
                  </a:lnTo>
                  <a:lnTo>
                    <a:pt x="363" y="200"/>
                  </a:lnTo>
                  <a:lnTo>
                    <a:pt x="350" y="202"/>
                  </a:lnTo>
                  <a:lnTo>
                    <a:pt x="335" y="204"/>
                  </a:lnTo>
                  <a:lnTo>
                    <a:pt x="319" y="207"/>
                  </a:lnTo>
                  <a:lnTo>
                    <a:pt x="301" y="208"/>
                  </a:lnTo>
                  <a:lnTo>
                    <a:pt x="281" y="208"/>
                  </a:lnTo>
                  <a:lnTo>
                    <a:pt x="275" y="209"/>
                  </a:lnTo>
                  <a:lnTo>
                    <a:pt x="271" y="212"/>
                  </a:lnTo>
                  <a:lnTo>
                    <a:pt x="268" y="215"/>
                  </a:lnTo>
                  <a:lnTo>
                    <a:pt x="266" y="220"/>
                  </a:lnTo>
                  <a:lnTo>
                    <a:pt x="248" y="304"/>
                  </a:lnTo>
                  <a:lnTo>
                    <a:pt x="241" y="306"/>
                  </a:lnTo>
                  <a:lnTo>
                    <a:pt x="235" y="311"/>
                  </a:lnTo>
                  <a:lnTo>
                    <a:pt x="220" y="202"/>
                  </a:lnTo>
                  <a:lnTo>
                    <a:pt x="220" y="193"/>
                  </a:lnTo>
                  <a:lnTo>
                    <a:pt x="223" y="167"/>
                  </a:lnTo>
                  <a:lnTo>
                    <a:pt x="226" y="150"/>
                  </a:lnTo>
                  <a:lnTo>
                    <a:pt x="233" y="131"/>
                  </a:lnTo>
                  <a:lnTo>
                    <a:pt x="238" y="122"/>
                  </a:lnTo>
                  <a:lnTo>
                    <a:pt x="244" y="113"/>
                  </a:lnTo>
                  <a:lnTo>
                    <a:pt x="251" y="104"/>
                  </a:lnTo>
                  <a:lnTo>
                    <a:pt x="258" y="94"/>
                  </a:lnTo>
                  <a:close/>
                  <a:moveTo>
                    <a:pt x="793" y="635"/>
                  </a:moveTo>
                  <a:lnTo>
                    <a:pt x="586" y="572"/>
                  </a:lnTo>
                  <a:lnTo>
                    <a:pt x="599" y="560"/>
                  </a:lnTo>
                  <a:lnTo>
                    <a:pt x="611" y="546"/>
                  </a:lnTo>
                  <a:lnTo>
                    <a:pt x="623" y="531"/>
                  </a:lnTo>
                  <a:lnTo>
                    <a:pt x="632" y="516"/>
                  </a:lnTo>
                  <a:lnTo>
                    <a:pt x="641" y="499"/>
                  </a:lnTo>
                  <a:lnTo>
                    <a:pt x="647" y="482"/>
                  </a:lnTo>
                  <a:lnTo>
                    <a:pt x="651" y="473"/>
                  </a:lnTo>
                  <a:lnTo>
                    <a:pt x="653" y="464"/>
                  </a:lnTo>
                  <a:lnTo>
                    <a:pt x="654" y="454"/>
                  </a:lnTo>
                  <a:lnTo>
                    <a:pt x="655" y="445"/>
                  </a:lnTo>
                  <a:lnTo>
                    <a:pt x="660" y="443"/>
                  </a:lnTo>
                  <a:lnTo>
                    <a:pt x="666" y="440"/>
                  </a:lnTo>
                  <a:lnTo>
                    <a:pt x="670" y="438"/>
                  </a:lnTo>
                  <a:lnTo>
                    <a:pt x="674" y="435"/>
                  </a:lnTo>
                  <a:lnTo>
                    <a:pt x="682" y="427"/>
                  </a:lnTo>
                  <a:lnTo>
                    <a:pt x="687" y="419"/>
                  </a:lnTo>
                  <a:lnTo>
                    <a:pt x="692" y="408"/>
                  </a:lnTo>
                  <a:lnTo>
                    <a:pt x="696" y="397"/>
                  </a:lnTo>
                  <a:lnTo>
                    <a:pt x="698" y="387"/>
                  </a:lnTo>
                  <a:lnTo>
                    <a:pt x="699" y="375"/>
                  </a:lnTo>
                  <a:lnTo>
                    <a:pt x="698" y="366"/>
                  </a:lnTo>
                  <a:lnTo>
                    <a:pt x="697" y="359"/>
                  </a:lnTo>
                  <a:lnTo>
                    <a:pt x="696" y="351"/>
                  </a:lnTo>
                  <a:lnTo>
                    <a:pt x="692" y="344"/>
                  </a:lnTo>
                  <a:lnTo>
                    <a:pt x="713" y="205"/>
                  </a:lnTo>
                  <a:lnTo>
                    <a:pt x="713" y="201"/>
                  </a:lnTo>
                  <a:lnTo>
                    <a:pt x="713" y="192"/>
                  </a:lnTo>
                  <a:lnTo>
                    <a:pt x="712" y="178"/>
                  </a:lnTo>
                  <a:lnTo>
                    <a:pt x="710" y="160"/>
                  </a:lnTo>
                  <a:lnTo>
                    <a:pt x="707" y="151"/>
                  </a:lnTo>
                  <a:lnTo>
                    <a:pt x="704" y="140"/>
                  </a:lnTo>
                  <a:lnTo>
                    <a:pt x="701" y="129"/>
                  </a:lnTo>
                  <a:lnTo>
                    <a:pt x="696" y="119"/>
                  </a:lnTo>
                  <a:lnTo>
                    <a:pt x="690" y="108"/>
                  </a:lnTo>
                  <a:lnTo>
                    <a:pt x="684" y="96"/>
                  </a:lnTo>
                  <a:lnTo>
                    <a:pt x="675" y="85"/>
                  </a:lnTo>
                  <a:lnTo>
                    <a:pt x="667" y="74"/>
                  </a:lnTo>
                  <a:lnTo>
                    <a:pt x="658" y="65"/>
                  </a:lnTo>
                  <a:lnTo>
                    <a:pt x="648" y="56"/>
                  </a:lnTo>
                  <a:lnTo>
                    <a:pt x="638" y="49"/>
                  </a:lnTo>
                  <a:lnTo>
                    <a:pt x="628" y="41"/>
                  </a:lnTo>
                  <a:lnTo>
                    <a:pt x="616" y="35"/>
                  </a:lnTo>
                  <a:lnTo>
                    <a:pt x="604" y="29"/>
                  </a:lnTo>
                  <a:lnTo>
                    <a:pt x="592" y="23"/>
                  </a:lnTo>
                  <a:lnTo>
                    <a:pt x="579" y="18"/>
                  </a:lnTo>
                  <a:lnTo>
                    <a:pt x="565" y="14"/>
                  </a:lnTo>
                  <a:lnTo>
                    <a:pt x="551" y="10"/>
                  </a:lnTo>
                  <a:lnTo>
                    <a:pt x="536" y="7"/>
                  </a:lnTo>
                  <a:lnTo>
                    <a:pt x="520" y="4"/>
                  </a:lnTo>
                  <a:lnTo>
                    <a:pt x="504" y="2"/>
                  </a:lnTo>
                  <a:lnTo>
                    <a:pt x="486" y="1"/>
                  </a:lnTo>
                  <a:lnTo>
                    <a:pt x="469" y="0"/>
                  </a:lnTo>
                  <a:lnTo>
                    <a:pt x="451" y="0"/>
                  </a:lnTo>
                  <a:lnTo>
                    <a:pt x="433" y="0"/>
                  </a:lnTo>
                  <a:lnTo>
                    <a:pt x="416" y="1"/>
                  </a:lnTo>
                  <a:lnTo>
                    <a:pt x="399" y="2"/>
                  </a:lnTo>
                  <a:lnTo>
                    <a:pt x="382" y="4"/>
                  </a:lnTo>
                  <a:lnTo>
                    <a:pt x="366" y="7"/>
                  </a:lnTo>
                  <a:lnTo>
                    <a:pt x="351" y="10"/>
                  </a:lnTo>
                  <a:lnTo>
                    <a:pt x="337" y="14"/>
                  </a:lnTo>
                  <a:lnTo>
                    <a:pt x="324" y="18"/>
                  </a:lnTo>
                  <a:lnTo>
                    <a:pt x="311" y="23"/>
                  </a:lnTo>
                  <a:lnTo>
                    <a:pt x="298" y="29"/>
                  </a:lnTo>
                  <a:lnTo>
                    <a:pt x="286" y="35"/>
                  </a:lnTo>
                  <a:lnTo>
                    <a:pt x="274" y="41"/>
                  </a:lnTo>
                  <a:lnTo>
                    <a:pt x="263" y="49"/>
                  </a:lnTo>
                  <a:lnTo>
                    <a:pt x="254" y="56"/>
                  </a:lnTo>
                  <a:lnTo>
                    <a:pt x="244" y="65"/>
                  </a:lnTo>
                  <a:lnTo>
                    <a:pt x="236" y="74"/>
                  </a:lnTo>
                  <a:lnTo>
                    <a:pt x="226" y="85"/>
                  </a:lnTo>
                  <a:lnTo>
                    <a:pt x="218" y="96"/>
                  </a:lnTo>
                  <a:lnTo>
                    <a:pt x="212" y="108"/>
                  </a:lnTo>
                  <a:lnTo>
                    <a:pt x="207" y="119"/>
                  </a:lnTo>
                  <a:lnTo>
                    <a:pt x="201" y="129"/>
                  </a:lnTo>
                  <a:lnTo>
                    <a:pt x="198" y="140"/>
                  </a:lnTo>
                  <a:lnTo>
                    <a:pt x="195" y="151"/>
                  </a:lnTo>
                  <a:lnTo>
                    <a:pt x="193" y="160"/>
                  </a:lnTo>
                  <a:lnTo>
                    <a:pt x="191" y="179"/>
                  </a:lnTo>
                  <a:lnTo>
                    <a:pt x="190" y="193"/>
                  </a:lnTo>
                  <a:lnTo>
                    <a:pt x="190" y="202"/>
                  </a:lnTo>
                  <a:lnTo>
                    <a:pt x="190" y="207"/>
                  </a:lnTo>
                  <a:lnTo>
                    <a:pt x="209" y="344"/>
                  </a:lnTo>
                  <a:lnTo>
                    <a:pt x="207" y="351"/>
                  </a:lnTo>
                  <a:lnTo>
                    <a:pt x="206" y="359"/>
                  </a:lnTo>
                  <a:lnTo>
                    <a:pt x="205" y="366"/>
                  </a:lnTo>
                  <a:lnTo>
                    <a:pt x="203" y="375"/>
                  </a:lnTo>
                  <a:lnTo>
                    <a:pt x="205" y="387"/>
                  </a:lnTo>
                  <a:lnTo>
                    <a:pt x="207" y="397"/>
                  </a:lnTo>
                  <a:lnTo>
                    <a:pt x="210" y="408"/>
                  </a:lnTo>
                  <a:lnTo>
                    <a:pt x="214" y="419"/>
                  </a:lnTo>
                  <a:lnTo>
                    <a:pt x="221" y="427"/>
                  </a:lnTo>
                  <a:lnTo>
                    <a:pt x="228" y="435"/>
                  </a:lnTo>
                  <a:lnTo>
                    <a:pt x="232" y="438"/>
                  </a:lnTo>
                  <a:lnTo>
                    <a:pt x="237" y="440"/>
                  </a:lnTo>
                  <a:lnTo>
                    <a:pt x="242" y="443"/>
                  </a:lnTo>
                  <a:lnTo>
                    <a:pt x="247" y="445"/>
                  </a:lnTo>
                  <a:lnTo>
                    <a:pt x="248" y="454"/>
                  </a:lnTo>
                  <a:lnTo>
                    <a:pt x="250" y="464"/>
                  </a:lnTo>
                  <a:lnTo>
                    <a:pt x="252" y="473"/>
                  </a:lnTo>
                  <a:lnTo>
                    <a:pt x="255" y="482"/>
                  </a:lnTo>
                  <a:lnTo>
                    <a:pt x="261" y="499"/>
                  </a:lnTo>
                  <a:lnTo>
                    <a:pt x="270" y="516"/>
                  </a:lnTo>
                  <a:lnTo>
                    <a:pt x="280" y="531"/>
                  </a:lnTo>
                  <a:lnTo>
                    <a:pt x="290" y="546"/>
                  </a:lnTo>
                  <a:lnTo>
                    <a:pt x="303" y="560"/>
                  </a:lnTo>
                  <a:lnTo>
                    <a:pt x="316" y="572"/>
                  </a:lnTo>
                  <a:lnTo>
                    <a:pt x="108" y="635"/>
                  </a:lnTo>
                  <a:lnTo>
                    <a:pt x="96" y="641"/>
                  </a:lnTo>
                  <a:lnTo>
                    <a:pt x="86" y="646"/>
                  </a:lnTo>
                  <a:lnTo>
                    <a:pt x="75" y="654"/>
                  </a:lnTo>
                  <a:lnTo>
                    <a:pt x="64" y="661"/>
                  </a:lnTo>
                  <a:lnTo>
                    <a:pt x="54" y="670"/>
                  </a:lnTo>
                  <a:lnTo>
                    <a:pt x="46" y="678"/>
                  </a:lnTo>
                  <a:lnTo>
                    <a:pt x="37" y="688"/>
                  </a:lnTo>
                  <a:lnTo>
                    <a:pt x="30" y="699"/>
                  </a:lnTo>
                  <a:lnTo>
                    <a:pt x="23" y="709"/>
                  </a:lnTo>
                  <a:lnTo>
                    <a:pt x="17" y="721"/>
                  </a:lnTo>
                  <a:lnTo>
                    <a:pt x="13" y="733"/>
                  </a:lnTo>
                  <a:lnTo>
                    <a:pt x="7" y="745"/>
                  </a:lnTo>
                  <a:lnTo>
                    <a:pt x="4" y="758"/>
                  </a:lnTo>
                  <a:lnTo>
                    <a:pt x="2" y="770"/>
                  </a:lnTo>
                  <a:lnTo>
                    <a:pt x="1" y="783"/>
                  </a:lnTo>
                  <a:lnTo>
                    <a:pt x="0" y="796"/>
                  </a:lnTo>
                  <a:lnTo>
                    <a:pt x="0" y="901"/>
                  </a:lnTo>
                  <a:lnTo>
                    <a:pt x="903" y="901"/>
                  </a:lnTo>
                  <a:lnTo>
                    <a:pt x="903" y="796"/>
                  </a:lnTo>
                  <a:lnTo>
                    <a:pt x="901" y="783"/>
                  </a:lnTo>
                  <a:lnTo>
                    <a:pt x="900" y="770"/>
                  </a:lnTo>
                  <a:lnTo>
                    <a:pt x="898" y="758"/>
                  </a:lnTo>
                  <a:lnTo>
                    <a:pt x="894" y="745"/>
                  </a:lnTo>
                  <a:lnTo>
                    <a:pt x="890" y="733"/>
                  </a:lnTo>
                  <a:lnTo>
                    <a:pt x="884" y="721"/>
                  </a:lnTo>
                  <a:lnTo>
                    <a:pt x="879" y="709"/>
                  </a:lnTo>
                  <a:lnTo>
                    <a:pt x="871" y="699"/>
                  </a:lnTo>
                  <a:lnTo>
                    <a:pt x="864" y="688"/>
                  </a:lnTo>
                  <a:lnTo>
                    <a:pt x="856" y="678"/>
                  </a:lnTo>
                  <a:lnTo>
                    <a:pt x="847" y="670"/>
                  </a:lnTo>
                  <a:lnTo>
                    <a:pt x="837" y="661"/>
                  </a:lnTo>
                  <a:lnTo>
                    <a:pt x="827" y="654"/>
                  </a:lnTo>
                  <a:lnTo>
                    <a:pt x="817" y="646"/>
                  </a:lnTo>
                  <a:lnTo>
                    <a:pt x="805" y="641"/>
                  </a:lnTo>
                  <a:lnTo>
                    <a:pt x="793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0">
              <a:extLst>
                <a:ext uri="{FF2B5EF4-FFF2-40B4-BE49-F238E27FC236}">
                  <a16:creationId xmlns:a16="http://schemas.microsoft.com/office/drawing/2014/main" id="{CE86BC2A-02E4-457F-BC92-009C992CB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736975"/>
              <a:ext cx="33338" cy="15875"/>
            </a:xfrm>
            <a:custGeom>
              <a:avLst/>
              <a:gdLst>
                <a:gd name="T0" fmla="*/ 30 w 107"/>
                <a:gd name="T1" fmla="*/ 32 h 50"/>
                <a:gd name="T2" fmla="*/ 38 w 107"/>
                <a:gd name="T3" fmla="*/ 31 h 50"/>
                <a:gd name="T4" fmla="*/ 53 w 107"/>
                <a:gd name="T5" fmla="*/ 30 h 50"/>
                <a:gd name="T6" fmla="*/ 69 w 107"/>
                <a:gd name="T7" fmla="*/ 31 h 50"/>
                <a:gd name="T8" fmla="*/ 76 w 107"/>
                <a:gd name="T9" fmla="*/ 32 h 50"/>
                <a:gd name="T10" fmla="*/ 77 w 107"/>
                <a:gd name="T11" fmla="*/ 38 h 50"/>
                <a:gd name="T12" fmla="*/ 79 w 107"/>
                <a:gd name="T13" fmla="*/ 43 h 50"/>
                <a:gd name="T14" fmla="*/ 83 w 107"/>
                <a:gd name="T15" fmla="*/ 47 h 50"/>
                <a:gd name="T16" fmla="*/ 88 w 107"/>
                <a:gd name="T17" fmla="*/ 50 h 50"/>
                <a:gd name="T18" fmla="*/ 94 w 107"/>
                <a:gd name="T19" fmla="*/ 50 h 50"/>
                <a:gd name="T20" fmla="*/ 99 w 107"/>
                <a:gd name="T21" fmla="*/ 47 h 50"/>
                <a:gd name="T22" fmla="*/ 103 w 107"/>
                <a:gd name="T23" fmla="*/ 43 h 50"/>
                <a:gd name="T24" fmla="*/ 106 w 107"/>
                <a:gd name="T25" fmla="*/ 38 h 50"/>
                <a:gd name="T26" fmla="*/ 106 w 107"/>
                <a:gd name="T27" fmla="*/ 27 h 50"/>
                <a:gd name="T28" fmla="*/ 101 w 107"/>
                <a:gd name="T29" fmla="*/ 15 h 50"/>
                <a:gd name="T30" fmla="*/ 94 w 107"/>
                <a:gd name="T31" fmla="*/ 8 h 50"/>
                <a:gd name="T32" fmla="*/ 84 w 107"/>
                <a:gd name="T33" fmla="*/ 3 h 50"/>
                <a:gd name="T34" fmla="*/ 69 w 107"/>
                <a:gd name="T35" fmla="*/ 1 h 50"/>
                <a:gd name="T36" fmla="*/ 53 w 107"/>
                <a:gd name="T37" fmla="*/ 0 h 50"/>
                <a:gd name="T38" fmla="*/ 38 w 107"/>
                <a:gd name="T39" fmla="*/ 1 h 50"/>
                <a:gd name="T40" fmla="*/ 22 w 107"/>
                <a:gd name="T41" fmla="*/ 3 h 50"/>
                <a:gd name="T42" fmla="*/ 13 w 107"/>
                <a:gd name="T43" fmla="*/ 8 h 50"/>
                <a:gd name="T44" fmla="*/ 5 w 107"/>
                <a:gd name="T45" fmla="*/ 15 h 50"/>
                <a:gd name="T46" fmla="*/ 0 w 107"/>
                <a:gd name="T47" fmla="*/ 27 h 50"/>
                <a:gd name="T48" fmla="*/ 0 w 107"/>
                <a:gd name="T49" fmla="*/ 38 h 50"/>
                <a:gd name="T50" fmla="*/ 3 w 107"/>
                <a:gd name="T51" fmla="*/ 43 h 50"/>
                <a:gd name="T52" fmla="*/ 7 w 107"/>
                <a:gd name="T53" fmla="*/ 47 h 50"/>
                <a:gd name="T54" fmla="*/ 12 w 107"/>
                <a:gd name="T55" fmla="*/ 50 h 50"/>
                <a:gd name="T56" fmla="*/ 19 w 107"/>
                <a:gd name="T57" fmla="*/ 50 h 50"/>
                <a:gd name="T58" fmla="*/ 24 w 107"/>
                <a:gd name="T59" fmla="*/ 47 h 50"/>
                <a:gd name="T60" fmla="*/ 27 w 107"/>
                <a:gd name="T61" fmla="*/ 43 h 50"/>
                <a:gd name="T62" fmla="*/ 30 w 107"/>
                <a:gd name="T63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50">
                  <a:moveTo>
                    <a:pt x="30" y="35"/>
                  </a:moveTo>
                  <a:lnTo>
                    <a:pt x="30" y="32"/>
                  </a:lnTo>
                  <a:lnTo>
                    <a:pt x="30" y="32"/>
                  </a:lnTo>
                  <a:lnTo>
                    <a:pt x="38" y="31"/>
                  </a:lnTo>
                  <a:lnTo>
                    <a:pt x="48" y="31"/>
                  </a:lnTo>
                  <a:lnTo>
                    <a:pt x="53" y="30"/>
                  </a:lnTo>
                  <a:lnTo>
                    <a:pt x="58" y="30"/>
                  </a:lnTo>
                  <a:lnTo>
                    <a:pt x="69" y="31"/>
                  </a:lnTo>
                  <a:lnTo>
                    <a:pt x="76" y="31"/>
                  </a:lnTo>
                  <a:lnTo>
                    <a:pt x="76" y="32"/>
                  </a:lnTo>
                  <a:lnTo>
                    <a:pt x="77" y="35"/>
                  </a:lnTo>
                  <a:lnTo>
                    <a:pt x="77" y="38"/>
                  </a:lnTo>
                  <a:lnTo>
                    <a:pt x="78" y="41"/>
                  </a:lnTo>
                  <a:lnTo>
                    <a:pt x="79" y="43"/>
                  </a:lnTo>
                  <a:lnTo>
                    <a:pt x="81" y="45"/>
                  </a:lnTo>
                  <a:lnTo>
                    <a:pt x="83" y="47"/>
                  </a:lnTo>
                  <a:lnTo>
                    <a:pt x="85" y="48"/>
                  </a:lnTo>
                  <a:lnTo>
                    <a:pt x="88" y="50"/>
                  </a:lnTo>
                  <a:lnTo>
                    <a:pt x="92" y="50"/>
                  </a:lnTo>
                  <a:lnTo>
                    <a:pt x="94" y="50"/>
                  </a:lnTo>
                  <a:lnTo>
                    <a:pt x="97" y="48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3" y="43"/>
                  </a:lnTo>
                  <a:lnTo>
                    <a:pt x="104" y="41"/>
                  </a:lnTo>
                  <a:lnTo>
                    <a:pt x="106" y="38"/>
                  </a:lnTo>
                  <a:lnTo>
                    <a:pt x="107" y="35"/>
                  </a:lnTo>
                  <a:lnTo>
                    <a:pt x="106" y="27"/>
                  </a:lnTo>
                  <a:lnTo>
                    <a:pt x="103" y="21"/>
                  </a:lnTo>
                  <a:lnTo>
                    <a:pt x="101" y="15"/>
                  </a:lnTo>
                  <a:lnTo>
                    <a:pt x="97" y="11"/>
                  </a:lnTo>
                  <a:lnTo>
                    <a:pt x="94" y="8"/>
                  </a:lnTo>
                  <a:lnTo>
                    <a:pt x="88" y="5"/>
                  </a:lnTo>
                  <a:lnTo>
                    <a:pt x="84" y="3"/>
                  </a:lnTo>
                  <a:lnTo>
                    <a:pt x="79" y="2"/>
                  </a:lnTo>
                  <a:lnTo>
                    <a:pt x="69" y="1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38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5" y="15"/>
                  </a:lnTo>
                  <a:lnTo>
                    <a:pt x="3" y="21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3" y="43"/>
                  </a:lnTo>
                  <a:lnTo>
                    <a:pt x="5" y="45"/>
                  </a:lnTo>
                  <a:lnTo>
                    <a:pt x="7" y="47"/>
                  </a:lnTo>
                  <a:lnTo>
                    <a:pt x="9" y="48"/>
                  </a:lnTo>
                  <a:lnTo>
                    <a:pt x="12" y="50"/>
                  </a:lnTo>
                  <a:lnTo>
                    <a:pt x="15" y="50"/>
                  </a:lnTo>
                  <a:lnTo>
                    <a:pt x="19" y="50"/>
                  </a:lnTo>
                  <a:lnTo>
                    <a:pt x="21" y="48"/>
                  </a:lnTo>
                  <a:lnTo>
                    <a:pt x="24" y="47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1">
              <a:extLst>
                <a:ext uri="{FF2B5EF4-FFF2-40B4-BE49-F238E27FC236}">
                  <a16:creationId xmlns:a16="http://schemas.microsoft.com/office/drawing/2014/main" id="{F3703BDC-6955-4CD4-9A47-3CB462DE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900" y="3736975"/>
              <a:ext cx="34925" cy="15875"/>
            </a:xfrm>
            <a:custGeom>
              <a:avLst/>
              <a:gdLst>
                <a:gd name="T0" fmla="*/ 18 w 106"/>
                <a:gd name="T1" fmla="*/ 50 h 50"/>
                <a:gd name="T2" fmla="*/ 23 w 106"/>
                <a:gd name="T3" fmla="*/ 47 h 50"/>
                <a:gd name="T4" fmla="*/ 28 w 106"/>
                <a:gd name="T5" fmla="*/ 43 h 50"/>
                <a:gd name="T6" fmla="*/ 30 w 106"/>
                <a:gd name="T7" fmla="*/ 38 h 50"/>
                <a:gd name="T8" fmla="*/ 30 w 106"/>
                <a:gd name="T9" fmla="*/ 32 h 50"/>
                <a:gd name="T10" fmla="*/ 38 w 106"/>
                <a:gd name="T11" fmla="*/ 31 h 50"/>
                <a:gd name="T12" fmla="*/ 53 w 106"/>
                <a:gd name="T13" fmla="*/ 30 h 50"/>
                <a:gd name="T14" fmla="*/ 68 w 106"/>
                <a:gd name="T15" fmla="*/ 31 h 50"/>
                <a:gd name="T16" fmla="*/ 76 w 106"/>
                <a:gd name="T17" fmla="*/ 32 h 50"/>
                <a:gd name="T18" fmla="*/ 76 w 106"/>
                <a:gd name="T19" fmla="*/ 38 h 50"/>
                <a:gd name="T20" fmla="*/ 78 w 106"/>
                <a:gd name="T21" fmla="*/ 43 h 50"/>
                <a:gd name="T22" fmla="*/ 82 w 106"/>
                <a:gd name="T23" fmla="*/ 47 h 50"/>
                <a:gd name="T24" fmla="*/ 88 w 106"/>
                <a:gd name="T25" fmla="*/ 50 h 50"/>
                <a:gd name="T26" fmla="*/ 94 w 106"/>
                <a:gd name="T27" fmla="*/ 50 h 50"/>
                <a:gd name="T28" fmla="*/ 99 w 106"/>
                <a:gd name="T29" fmla="*/ 47 h 50"/>
                <a:gd name="T30" fmla="*/ 104 w 106"/>
                <a:gd name="T31" fmla="*/ 43 h 50"/>
                <a:gd name="T32" fmla="*/ 106 w 106"/>
                <a:gd name="T33" fmla="*/ 38 h 50"/>
                <a:gd name="T34" fmla="*/ 105 w 106"/>
                <a:gd name="T35" fmla="*/ 27 h 50"/>
                <a:gd name="T36" fmla="*/ 100 w 106"/>
                <a:gd name="T37" fmla="*/ 15 h 50"/>
                <a:gd name="T38" fmla="*/ 93 w 106"/>
                <a:gd name="T39" fmla="*/ 8 h 50"/>
                <a:gd name="T40" fmla="*/ 84 w 106"/>
                <a:gd name="T41" fmla="*/ 3 h 50"/>
                <a:gd name="T42" fmla="*/ 68 w 106"/>
                <a:gd name="T43" fmla="*/ 1 h 50"/>
                <a:gd name="T44" fmla="*/ 53 w 106"/>
                <a:gd name="T45" fmla="*/ 0 h 50"/>
                <a:gd name="T46" fmla="*/ 37 w 106"/>
                <a:gd name="T47" fmla="*/ 1 h 50"/>
                <a:gd name="T48" fmla="*/ 22 w 106"/>
                <a:gd name="T49" fmla="*/ 3 h 50"/>
                <a:gd name="T50" fmla="*/ 12 w 106"/>
                <a:gd name="T51" fmla="*/ 8 h 50"/>
                <a:gd name="T52" fmla="*/ 5 w 106"/>
                <a:gd name="T53" fmla="*/ 15 h 50"/>
                <a:gd name="T54" fmla="*/ 1 w 106"/>
                <a:gd name="T55" fmla="*/ 27 h 50"/>
                <a:gd name="T56" fmla="*/ 1 w 106"/>
                <a:gd name="T57" fmla="*/ 38 h 50"/>
                <a:gd name="T58" fmla="*/ 3 w 106"/>
                <a:gd name="T59" fmla="*/ 43 h 50"/>
                <a:gd name="T60" fmla="*/ 6 w 106"/>
                <a:gd name="T61" fmla="*/ 47 h 50"/>
                <a:gd name="T62" fmla="*/ 11 w 106"/>
                <a:gd name="T6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50">
                  <a:moveTo>
                    <a:pt x="15" y="50"/>
                  </a:moveTo>
                  <a:lnTo>
                    <a:pt x="18" y="50"/>
                  </a:lnTo>
                  <a:lnTo>
                    <a:pt x="21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28" y="43"/>
                  </a:lnTo>
                  <a:lnTo>
                    <a:pt x="29" y="41"/>
                  </a:lnTo>
                  <a:lnTo>
                    <a:pt x="30" y="38"/>
                  </a:lnTo>
                  <a:lnTo>
                    <a:pt x="30" y="35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8" y="31"/>
                  </a:lnTo>
                  <a:lnTo>
                    <a:pt x="48" y="31"/>
                  </a:lnTo>
                  <a:lnTo>
                    <a:pt x="53" y="30"/>
                  </a:lnTo>
                  <a:lnTo>
                    <a:pt x="58" y="30"/>
                  </a:lnTo>
                  <a:lnTo>
                    <a:pt x="68" y="31"/>
                  </a:lnTo>
                  <a:lnTo>
                    <a:pt x="76" y="31"/>
                  </a:lnTo>
                  <a:lnTo>
                    <a:pt x="76" y="32"/>
                  </a:lnTo>
                  <a:lnTo>
                    <a:pt x="76" y="35"/>
                  </a:lnTo>
                  <a:lnTo>
                    <a:pt x="76" y="38"/>
                  </a:lnTo>
                  <a:lnTo>
                    <a:pt x="77" y="41"/>
                  </a:lnTo>
                  <a:lnTo>
                    <a:pt x="78" y="43"/>
                  </a:lnTo>
                  <a:lnTo>
                    <a:pt x="80" y="45"/>
                  </a:lnTo>
                  <a:lnTo>
                    <a:pt x="82" y="47"/>
                  </a:lnTo>
                  <a:lnTo>
                    <a:pt x="85" y="48"/>
                  </a:lnTo>
                  <a:lnTo>
                    <a:pt x="88" y="50"/>
                  </a:lnTo>
                  <a:lnTo>
                    <a:pt x="91" y="50"/>
                  </a:lnTo>
                  <a:lnTo>
                    <a:pt x="94" y="50"/>
                  </a:lnTo>
                  <a:lnTo>
                    <a:pt x="96" y="48"/>
                  </a:lnTo>
                  <a:lnTo>
                    <a:pt x="99" y="47"/>
                  </a:lnTo>
                  <a:lnTo>
                    <a:pt x="101" y="45"/>
                  </a:lnTo>
                  <a:lnTo>
                    <a:pt x="104" y="43"/>
                  </a:lnTo>
                  <a:lnTo>
                    <a:pt x="105" y="41"/>
                  </a:lnTo>
                  <a:lnTo>
                    <a:pt x="106" y="38"/>
                  </a:lnTo>
                  <a:lnTo>
                    <a:pt x="106" y="35"/>
                  </a:lnTo>
                  <a:lnTo>
                    <a:pt x="105" y="27"/>
                  </a:lnTo>
                  <a:lnTo>
                    <a:pt x="104" y="21"/>
                  </a:lnTo>
                  <a:lnTo>
                    <a:pt x="100" y="15"/>
                  </a:lnTo>
                  <a:lnTo>
                    <a:pt x="97" y="11"/>
                  </a:lnTo>
                  <a:lnTo>
                    <a:pt x="93" y="8"/>
                  </a:lnTo>
                  <a:lnTo>
                    <a:pt x="89" y="5"/>
                  </a:lnTo>
                  <a:lnTo>
                    <a:pt x="84" y="3"/>
                  </a:lnTo>
                  <a:lnTo>
                    <a:pt x="79" y="2"/>
                  </a:lnTo>
                  <a:lnTo>
                    <a:pt x="68" y="1"/>
                  </a:lnTo>
                  <a:lnTo>
                    <a:pt x="58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37" y="1"/>
                  </a:lnTo>
                  <a:lnTo>
                    <a:pt x="26" y="2"/>
                  </a:lnTo>
                  <a:lnTo>
                    <a:pt x="22" y="3"/>
                  </a:lnTo>
                  <a:lnTo>
                    <a:pt x="17" y="5"/>
                  </a:lnTo>
                  <a:lnTo>
                    <a:pt x="12" y="8"/>
                  </a:lnTo>
                  <a:lnTo>
                    <a:pt x="9" y="11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7"/>
                  </a:lnTo>
                  <a:lnTo>
                    <a:pt x="0" y="35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50"/>
                  </a:lnTo>
                  <a:lnTo>
                    <a:pt x="1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Title 1">
            <a:extLst>
              <a:ext uri="{FF2B5EF4-FFF2-40B4-BE49-F238E27FC236}">
                <a16:creationId xmlns:a16="http://schemas.microsoft.com/office/drawing/2014/main" id="{C35675D8-5774-40D3-9709-AF5DA12EBAA4}"/>
              </a:ext>
            </a:extLst>
          </p:cNvPr>
          <p:cNvSpPr txBox="1">
            <a:spLocks/>
          </p:cNvSpPr>
          <p:nvPr/>
        </p:nvSpPr>
        <p:spPr>
          <a:xfrm>
            <a:off x="5986392" y="217245"/>
            <a:ext cx="5492157" cy="10323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r"/>
            <a:r>
              <a:rPr lang="en-US" sz="44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Pricing Tables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ECB7849-747A-47A1-B856-2CA91F1D4E5B}"/>
              </a:ext>
            </a:extLst>
          </p:cNvPr>
          <p:cNvSpPr/>
          <p:nvPr/>
        </p:nvSpPr>
        <p:spPr>
          <a:xfrm>
            <a:off x="8169923" y="1050781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419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317040-F7A9-4458-B389-63CE345E9BCB}"/>
              </a:ext>
            </a:extLst>
          </p:cNvPr>
          <p:cNvSpPr/>
          <p:nvPr/>
        </p:nvSpPr>
        <p:spPr>
          <a:xfrm>
            <a:off x="0" y="1101212"/>
            <a:ext cx="12192000" cy="3216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2"/>
            <a:ext cx="4384074" cy="10323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Our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019331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C57B241-D4DC-43F0-AC44-E9491F16DC5B}"/>
              </a:ext>
            </a:extLst>
          </p:cNvPr>
          <p:cNvSpPr/>
          <p:nvPr/>
        </p:nvSpPr>
        <p:spPr>
          <a:xfrm>
            <a:off x="1532111" y="2725790"/>
            <a:ext cx="2314979" cy="103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48%</a:t>
            </a:r>
          </a:p>
          <a:p>
            <a:r>
              <a:rPr lang="en-US" sz="105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MODELS</a:t>
            </a:r>
          </a:p>
          <a:p>
            <a:endParaRPr lang="en-US" sz="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Conveniently iterate top-line alignments for wireless metrics.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33191-F524-497B-A76F-D2050BB0B73A}"/>
              </a:ext>
            </a:extLst>
          </p:cNvPr>
          <p:cNvSpPr/>
          <p:nvPr/>
        </p:nvSpPr>
        <p:spPr>
          <a:xfrm>
            <a:off x="5377588" y="2725790"/>
            <a:ext cx="2314979" cy="103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88%</a:t>
            </a:r>
          </a:p>
          <a:p>
            <a:r>
              <a:rPr lang="en-US" sz="105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TARGET MARKET </a:t>
            </a:r>
          </a:p>
          <a:p>
            <a:endParaRPr lang="en-US" sz="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Conveniently iterate top-line alignments for wireless metrics.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4E405B-B3E9-4CDA-8F84-09FE026CEDDE}"/>
              </a:ext>
            </a:extLst>
          </p:cNvPr>
          <p:cNvSpPr/>
          <p:nvPr/>
        </p:nvSpPr>
        <p:spPr>
          <a:xfrm>
            <a:off x="9223065" y="2725790"/>
            <a:ext cx="2314979" cy="1038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38%</a:t>
            </a:r>
          </a:p>
          <a:p>
            <a:r>
              <a:rPr lang="en-US" sz="105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SELLING </a:t>
            </a:r>
          </a:p>
          <a:p>
            <a:endParaRPr lang="en-US" sz="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Conveniently iterate top-line alignments for wireless metrics.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7E701E-B8E7-433E-8A0F-386CA9D48931}"/>
              </a:ext>
            </a:extLst>
          </p:cNvPr>
          <p:cNvGrpSpPr/>
          <p:nvPr/>
        </p:nvGrpSpPr>
        <p:grpSpPr>
          <a:xfrm>
            <a:off x="4685124" y="3118510"/>
            <a:ext cx="527050" cy="527050"/>
            <a:chOff x="1360488" y="595313"/>
            <a:chExt cx="527050" cy="527050"/>
          </a:xfrm>
          <a:solidFill>
            <a:schemeClr val="bg1"/>
          </a:solidFill>
        </p:grpSpPr>
        <p:sp>
          <p:nvSpPr>
            <p:cNvPr id="26" name="Freeform 197">
              <a:extLst>
                <a:ext uri="{FF2B5EF4-FFF2-40B4-BE49-F238E27FC236}">
                  <a16:creationId xmlns:a16="http://schemas.microsoft.com/office/drawing/2014/main" id="{E1A7042B-7B55-438D-968D-42980F0E5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8" y="595313"/>
              <a:ext cx="527050" cy="527050"/>
            </a:xfrm>
            <a:custGeom>
              <a:avLst/>
              <a:gdLst>
                <a:gd name="T0" fmla="*/ 22 w 332"/>
                <a:gd name="T1" fmla="*/ 310 h 332"/>
                <a:gd name="T2" fmla="*/ 22 w 332"/>
                <a:gd name="T3" fmla="*/ 0 h 332"/>
                <a:gd name="T4" fmla="*/ 0 w 332"/>
                <a:gd name="T5" fmla="*/ 0 h 332"/>
                <a:gd name="T6" fmla="*/ 0 w 332"/>
                <a:gd name="T7" fmla="*/ 332 h 332"/>
                <a:gd name="T8" fmla="*/ 332 w 332"/>
                <a:gd name="T9" fmla="*/ 332 h 332"/>
                <a:gd name="T10" fmla="*/ 332 w 332"/>
                <a:gd name="T11" fmla="*/ 310 h 332"/>
                <a:gd name="T12" fmla="*/ 22 w 332"/>
                <a:gd name="T13" fmla="*/ 31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332">
                  <a:moveTo>
                    <a:pt x="22" y="310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332"/>
                  </a:lnTo>
                  <a:lnTo>
                    <a:pt x="332" y="332"/>
                  </a:lnTo>
                  <a:lnTo>
                    <a:pt x="332" y="310"/>
                  </a:lnTo>
                  <a:lnTo>
                    <a:pt x="22" y="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98">
              <a:extLst>
                <a:ext uri="{FF2B5EF4-FFF2-40B4-BE49-F238E27FC236}">
                  <a16:creationId xmlns:a16="http://schemas.microsoft.com/office/drawing/2014/main" id="{D6711A7E-4F94-4E69-B60E-945FF797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813" y="674688"/>
              <a:ext cx="433388" cy="222250"/>
            </a:xfrm>
            <a:custGeom>
              <a:avLst/>
              <a:gdLst>
                <a:gd name="T0" fmla="*/ 273 w 273"/>
                <a:gd name="T1" fmla="*/ 0 h 140"/>
                <a:gd name="T2" fmla="*/ 169 w 273"/>
                <a:gd name="T3" fmla="*/ 0 h 140"/>
                <a:gd name="T4" fmla="*/ 208 w 273"/>
                <a:gd name="T5" fmla="*/ 40 h 140"/>
                <a:gd name="T6" fmla="*/ 162 w 273"/>
                <a:gd name="T7" fmla="*/ 84 h 140"/>
                <a:gd name="T8" fmla="*/ 100 w 273"/>
                <a:gd name="T9" fmla="*/ 21 h 140"/>
                <a:gd name="T10" fmla="*/ 100 w 273"/>
                <a:gd name="T11" fmla="*/ 21 h 140"/>
                <a:gd name="T12" fmla="*/ 100 w 273"/>
                <a:gd name="T13" fmla="*/ 21 h 140"/>
                <a:gd name="T14" fmla="*/ 99 w 273"/>
                <a:gd name="T15" fmla="*/ 21 h 140"/>
                <a:gd name="T16" fmla="*/ 99 w 273"/>
                <a:gd name="T17" fmla="*/ 21 h 140"/>
                <a:gd name="T18" fmla="*/ 96 w 273"/>
                <a:gd name="T19" fmla="*/ 19 h 140"/>
                <a:gd name="T20" fmla="*/ 94 w 273"/>
                <a:gd name="T21" fmla="*/ 19 h 140"/>
                <a:gd name="T22" fmla="*/ 94 w 273"/>
                <a:gd name="T23" fmla="*/ 19 h 140"/>
                <a:gd name="T24" fmla="*/ 92 w 273"/>
                <a:gd name="T25" fmla="*/ 19 h 140"/>
                <a:gd name="T26" fmla="*/ 90 w 273"/>
                <a:gd name="T27" fmla="*/ 21 h 140"/>
                <a:gd name="T28" fmla="*/ 1 w 273"/>
                <a:gd name="T29" fmla="*/ 109 h 140"/>
                <a:gd name="T30" fmla="*/ 1 w 273"/>
                <a:gd name="T31" fmla="*/ 109 h 140"/>
                <a:gd name="T32" fmla="*/ 0 w 273"/>
                <a:gd name="T33" fmla="*/ 111 h 140"/>
                <a:gd name="T34" fmla="*/ 0 w 273"/>
                <a:gd name="T35" fmla="*/ 114 h 140"/>
                <a:gd name="T36" fmla="*/ 0 w 273"/>
                <a:gd name="T37" fmla="*/ 116 h 140"/>
                <a:gd name="T38" fmla="*/ 1 w 273"/>
                <a:gd name="T39" fmla="*/ 118 h 140"/>
                <a:gd name="T40" fmla="*/ 21 w 273"/>
                <a:gd name="T41" fmla="*/ 139 h 140"/>
                <a:gd name="T42" fmla="*/ 21 w 273"/>
                <a:gd name="T43" fmla="*/ 139 h 140"/>
                <a:gd name="T44" fmla="*/ 24 w 273"/>
                <a:gd name="T45" fmla="*/ 140 h 140"/>
                <a:gd name="T46" fmla="*/ 26 w 273"/>
                <a:gd name="T47" fmla="*/ 140 h 140"/>
                <a:gd name="T48" fmla="*/ 28 w 273"/>
                <a:gd name="T49" fmla="*/ 140 h 140"/>
                <a:gd name="T50" fmla="*/ 30 w 273"/>
                <a:gd name="T51" fmla="*/ 139 h 140"/>
                <a:gd name="T52" fmla="*/ 94 w 273"/>
                <a:gd name="T53" fmla="*/ 75 h 140"/>
                <a:gd name="T54" fmla="*/ 158 w 273"/>
                <a:gd name="T55" fmla="*/ 139 h 140"/>
                <a:gd name="T56" fmla="*/ 158 w 273"/>
                <a:gd name="T57" fmla="*/ 139 h 140"/>
                <a:gd name="T58" fmla="*/ 160 w 273"/>
                <a:gd name="T59" fmla="*/ 140 h 140"/>
                <a:gd name="T60" fmla="*/ 160 w 273"/>
                <a:gd name="T61" fmla="*/ 140 h 140"/>
                <a:gd name="T62" fmla="*/ 165 w 273"/>
                <a:gd name="T63" fmla="*/ 140 h 140"/>
                <a:gd name="T64" fmla="*/ 168 w 273"/>
                <a:gd name="T65" fmla="*/ 139 h 140"/>
                <a:gd name="T66" fmla="*/ 187 w 273"/>
                <a:gd name="T67" fmla="*/ 118 h 140"/>
                <a:gd name="T68" fmla="*/ 237 w 273"/>
                <a:gd name="T69" fmla="*/ 69 h 140"/>
                <a:gd name="T70" fmla="*/ 273 w 273"/>
                <a:gd name="T71" fmla="*/ 105 h 140"/>
                <a:gd name="T72" fmla="*/ 273 w 273"/>
                <a:gd name="T7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3" h="140">
                  <a:moveTo>
                    <a:pt x="273" y="0"/>
                  </a:moveTo>
                  <a:lnTo>
                    <a:pt x="169" y="0"/>
                  </a:lnTo>
                  <a:lnTo>
                    <a:pt x="208" y="40"/>
                  </a:lnTo>
                  <a:lnTo>
                    <a:pt x="162" y="84"/>
                  </a:lnTo>
                  <a:lnTo>
                    <a:pt x="100" y="21"/>
                  </a:lnTo>
                  <a:lnTo>
                    <a:pt x="100" y="21"/>
                  </a:lnTo>
                  <a:lnTo>
                    <a:pt x="100" y="21"/>
                  </a:lnTo>
                  <a:lnTo>
                    <a:pt x="99" y="21"/>
                  </a:lnTo>
                  <a:lnTo>
                    <a:pt x="99" y="21"/>
                  </a:lnTo>
                  <a:lnTo>
                    <a:pt x="96" y="19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2" y="19"/>
                  </a:lnTo>
                  <a:lnTo>
                    <a:pt x="90" y="21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1" y="118"/>
                  </a:lnTo>
                  <a:lnTo>
                    <a:pt x="21" y="139"/>
                  </a:lnTo>
                  <a:lnTo>
                    <a:pt x="21" y="139"/>
                  </a:lnTo>
                  <a:lnTo>
                    <a:pt x="24" y="140"/>
                  </a:lnTo>
                  <a:lnTo>
                    <a:pt x="26" y="140"/>
                  </a:lnTo>
                  <a:lnTo>
                    <a:pt x="28" y="140"/>
                  </a:lnTo>
                  <a:lnTo>
                    <a:pt x="30" y="139"/>
                  </a:lnTo>
                  <a:lnTo>
                    <a:pt x="94" y="75"/>
                  </a:lnTo>
                  <a:lnTo>
                    <a:pt x="158" y="139"/>
                  </a:lnTo>
                  <a:lnTo>
                    <a:pt x="158" y="139"/>
                  </a:lnTo>
                  <a:lnTo>
                    <a:pt x="160" y="140"/>
                  </a:lnTo>
                  <a:lnTo>
                    <a:pt x="160" y="140"/>
                  </a:lnTo>
                  <a:lnTo>
                    <a:pt x="165" y="140"/>
                  </a:lnTo>
                  <a:lnTo>
                    <a:pt x="168" y="139"/>
                  </a:lnTo>
                  <a:lnTo>
                    <a:pt x="187" y="118"/>
                  </a:lnTo>
                  <a:lnTo>
                    <a:pt x="237" y="69"/>
                  </a:lnTo>
                  <a:lnTo>
                    <a:pt x="273" y="105"/>
                  </a:lnTo>
                  <a:lnTo>
                    <a:pt x="2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99">
              <a:extLst>
                <a:ext uri="{FF2B5EF4-FFF2-40B4-BE49-F238E27FC236}">
                  <a16:creationId xmlns:a16="http://schemas.microsoft.com/office/drawing/2014/main" id="{54FB6EE1-62B2-4142-9876-FC1DB0AE9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88" y="906463"/>
              <a:ext cx="53975" cy="161925"/>
            </a:xfrm>
            <a:custGeom>
              <a:avLst/>
              <a:gdLst>
                <a:gd name="T0" fmla="*/ 34 w 34"/>
                <a:gd name="T1" fmla="*/ 102 h 102"/>
                <a:gd name="T2" fmla="*/ 34 w 34"/>
                <a:gd name="T3" fmla="*/ 0 h 102"/>
                <a:gd name="T4" fmla="*/ 20 w 34"/>
                <a:gd name="T5" fmla="*/ 13 h 102"/>
                <a:gd name="T6" fmla="*/ 20 w 34"/>
                <a:gd name="T7" fmla="*/ 13 h 102"/>
                <a:gd name="T8" fmla="*/ 18 w 34"/>
                <a:gd name="T9" fmla="*/ 14 h 102"/>
                <a:gd name="T10" fmla="*/ 16 w 34"/>
                <a:gd name="T11" fmla="*/ 16 h 102"/>
                <a:gd name="T12" fmla="*/ 14 w 34"/>
                <a:gd name="T13" fmla="*/ 14 h 102"/>
                <a:gd name="T14" fmla="*/ 11 w 34"/>
                <a:gd name="T15" fmla="*/ 13 h 102"/>
                <a:gd name="T16" fmla="*/ 0 w 34"/>
                <a:gd name="T17" fmla="*/ 2 h 102"/>
                <a:gd name="T18" fmla="*/ 0 w 34"/>
                <a:gd name="T19" fmla="*/ 102 h 102"/>
                <a:gd name="T20" fmla="*/ 34 w 34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2">
                  <a:moveTo>
                    <a:pt x="34" y="102"/>
                  </a:moveTo>
                  <a:lnTo>
                    <a:pt x="34" y="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1" y="13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4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200">
              <a:extLst>
                <a:ext uri="{FF2B5EF4-FFF2-40B4-BE49-F238E27FC236}">
                  <a16:creationId xmlns:a16="http://schemas.microsoft.com/office/drawing/2014/main" id="{F9E18FC5-7CEE-4E6D-B070-60747B287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827088"/>
              <a:ext cx="53975" cy="241300"/>
            </a:xfrm>
            <a:custGeom>
              <a:avLst/>
              <a:gdLst>
                <a:gd name="T0" fmla="*/ 34 w 34"/>
                <a:gd name="T1" fmla="*/ 152 h 152"/>
                <a:gd name="T2" fmla="*/ 34 w 34"/>
                <a:gd name="T3" fmla="*/ 6 h 152"/>
                <a:gd name="T4" fmla="*/ 27 w 34"/>
                <a:gd name="T5" fmla="*/ 0 h 152"/>
                <a:gd name="T6" fmla="*/ 0 w 34"/>
                <a:gd name="T7" fmla="*/ 27 h 152"/>
                <a:gd name="T8" fmla="*/ 0 w 34"/>
                <a:gd name="T9" fmla="*/ 152 h 152"/>
                <a:gd name="T10" fmla="*/ 34 w 34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2">
                  <a:moveTo>
                    <a:pt x="34" y="152"/>
                  </a:moveTo>
                  <a:lnTo>
                    <a:pt x="34" y="6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0" y="152"/>
                  </a:lnTo>
                  <a:lnTo>
                    <a:pt x="34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201">
              <a:extLst>
                <a:ext uri="{FF2B5EF4-FFF2-40B4-BE49-F238E27FC236}">
                  <a16:creationId xmlns:a16="http://schemas.microsoft.com/office/drawing/2014/main" id="{833AC5BE-F60E-4345-B0AD-9E20A3301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3" y="873126"/>
              <a:ext cx="55563" cy="195263"/>
            </a:xfrm>
            <a:custGeom>
              <a:avLst/>
              <a:gdLst>
                <a:gd name="T0" fmla="*/ 35 w 35"/>
                <a:gd name="T1" fmla="*/ 123 h 123"/>
                <a:gd name="T2" fmla="*/ 35 w 35"/>
                <a:gd name="T3" fmla="*/ 34 h 123"/>
                <a:gd name="T4" fmla="*/ 35 w 35"/>
                <a:gd name="T5" fmla="*/ 34 h 123"/>
                <a:gd name="T6" fmla="*/ 34 w 35"/>
                <a:gd name="T7" fmla="*/ 34 h 123"/>
                <a:gd name="T8" fmla="*/ 0 w 35"/>
                <a:gd name="T9" fmla="*/ 0 h 123"/>
                <a:gd name="T10" fmla="*/ 0 w 35"/>
                <a:gd name="T11" fmla="*/ 123 h 123"/>
                <a:gd name="T12" fmla="*/ 35 w 35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3">
                  <a:moveTo>
                    <a:pt x="35" y="123"/>
                  </a:moveTo>
                  <a:lnTo>
                    <a:pt x="35" y="34"/>
                  </a:lnTo>
                  <a:lnTo>
                    <a:pt x="35" y="34"/>
                  </a:lnTo>
                  <a:lnTo>
                    <a:pt x="34" y="34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35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202">
              <a:extLst>
                <a:ext uri="{FF2B5EF4-FFF2-40B4-BE49-F238E27FC236}">
                  <a16:creationId xmlns:a16="http://schemas.microsoft.com/office/drawing/2014/main" id="{ABF5D9AD-4CA3-4191-A576-3130141E0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850901"/>
              <a:ext cx="53975" cy="217488"/>
            </a:xfrm>
            <a:custGeom>
              <a:avLst/>
              <a:gdLst>
                <a:gd name="T0" fmla="*/ 34 w 34"/>
                <a:gd name="T1" fmla="*/ 137 h 137"/>
                <a:gd name="T2" fmla="*/ 34 w 34"/>
                <a:gd name="T3" fmla="*/ 0 h 137"/>
                <a:gd name="T4" fmla="*/ 5 w 34"/>
                <a:gd name="T5" fmla="*/ 29 h 137"/>
                <a:gd name="T6" fmla="*/ 0 w 34"/>
                <a:gd name="T7" fmla="*/ 35 h 137"/>
                <a:gd name="T8" fmla="*/ 0 w 34"/>
                <a:gd name="T9" fmla="*/ 137 h 137"/>
                <a:gd name="T10" fmla="*/ 34 w 34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7">
                  <a:moveTo>
                    <a:pt x="34" y="137"/>
                  </a:moveTo>
                  <a:lnTo>
                    <a:pt x="34" y="0"/>
                  </a:lnTo>
                  <a:lnTo>
                    <a:pt x="5" y="29"/>
                  </a:lnTo>
                  <a:lnTo>
                    <a:pt x="0" y="35"/>
                  </a:lnTo>
                  <a:lnTo>
                    <a:pt x="0" y="137"/>
                  </a:lnTo>
                  <a:lnTo>
                    <a:pt x="34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203">
              <a:extLst>
                <a:ext uri="{FF2B5EF4-FFF2-40B4-BE49-F238E27FC236}">
                  <a16:creationId xmlns:a16="http://schemas.microsoft.com/office/drawing/2014/main" id="{50B4C06B-E868-4B8D-8280-FA3341576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226" y="819151"/>
              <a:ext cx="53975" cy="249238"/>
            </a:xfrm>
            <a:custGeom>
              <a:avLst/>
              <a:gdLst>
                <a:gd name="T0" fmla="*/ 34 w 34"/>
                <a:gd name="T1" fmla="*/ 157 h 157"/>
                <a:gd name="T2" fmla="*/ 34 w 34"/>
                <a:gd name="T3" fmla="*/ 34 h 157"/>
                <a:gd name="T4" fmla="*/ 0 w 34"/>
                <a:gd name="T5" fmla="*/ 0 h 157"/>
                <a:gd name="T6" fmla="*/ 0 w 34"/>
                <a:gd name="T7" fmla="*/ 157 h 157"/>
                <a:gd name="T8" fmla="*/ 34 w 34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57">
                  <a:moveTo>
                    <a:pt x="34" y="157"/>
                  </a:moveTo>
                  <a:lnTo>
                    <a:pt x="34" y="34"/>
                  </a:lnTo>
                  <a:lnTo>
                    <a:pt x="0" y="0"/>
                  </a:lnTo>
                  <a:lnTo>
                    <a:pt x="0" y="157"/>
                  </a:lnTo>
                  <a:lnTo>
                    <a:pt x="34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Freeform 177">
            <a:extLst>
              <a:ext uri="{FF2B5EF4-FFF2-40B4-BE49-F238E27FC236}">
                <a16:creationId xmlns:a16="http://schemas.microsoft.com/office/drawing/2014/main" id="{BCFA6272-12C5-4676-B04D-0DA333D3D25E}"/>
              </a:ext>
            </a:extLst>
          </p:cNvPr>
          <p:cNvSpPr>
            <a:spLocks noEditPoints="1"/>
          </p:cNvSpPr>
          <p:nvPr/>
        </p:nvSpPr>
        <p:spPr bwMode="auto">
          <a:xfrm>
            <a:off x="870820" y="3103097"/>
            <a:ext cx="475250" cy="478501"/>
          </a:xfrm>
          <a:custGeom>
            <a:avLst/>
            <a:gdLst>
              <a:gd name="T0" fmla="*/ 146 w 146"/>
              <a:gd name="T1" fmla="*/ 1 h 147"/>
              <a:gd name="T2" fmla="*/ 129 w 146"/>
              <a:gd name="T3" fmla="*/ 7 h 147"/>
              <a:gd name="T4" fmla="*/ 110 w 146"/>
              <a:gd name="T5" fmla="*/ 9 h 147"/>
              <a:gd name="T6" fmla="*/ 100 w 146"/>
              <a:gd name="T7" fmla="*/ 8 h 147"/>
              <a:gd name="T8" fmla="*/ 82 w 146"/>
              <a:gd name="T9" fmla="*/ 3 h 147"/>
              <a:gd name="T10" fmla="*/ 73 w 146"/>
              <a:gd name="T11" fmla="*/ 0 h 147"/>
              <a:gd name="T12" fmla="*/ 55 w 146"/>
              <a:gd name="T13" fmla="*/ 7 h 147"/>
              <a:gd name="T14" fmla="*/ 35 w 146"/>
              <a:gd name="T15" fmla="*/ 9 h 147"/>
              <a:gd name="T16" fmla="*/ 26 w 146"/>
              <a:gd name="T17" fmla="*/ 8 h 147"/>
              <a:gd name="T18" fmla="*/ 8 w 146"/>
              <a:gd name="T19" fmla="*/ 4 h 147"/>
              <a:gd name="T20" fmla="*/ 0 w 146"/>
              <a:gd name="T21" fmla="*/ 1 h 147"/>
              <a:gd name="T22" fmla="*/ 1 w 146"/>
              <a:gd name="T23" fmla="*/ 21 h 147"/>
              <a:gd name="T24" fmla="*/ 3 w 146"/>
              <a:gd name="T25" fmla="*/ 44 h 147"/>
              <a:gd name="T26" fmla="*/ 4 w 146"/>
              <a:gd name="T27" fmla="*/ 56 h 147"/>
              <a:gd name="T28" fmla="*/ 9 w 146"/>
              <a:gd name="T29" fmla="*/ 78 h 147"/>
              <a:gd name="T30" fmla="*/ 16 w 146"/>
              <a:gd name="T31" fmla="*/ 98 h 147"/>
              <a:gd name="T32" fmla="*/ 26 w 146"/>
              <a:gd name="T33" fmla="*/ 114 h 147"/>
              <a:gd name="T34" fmla="*/ 43 w 146"/>
              <a:gd name="T35" fmla="*/ 132 h 147"/>
              <a:gd name="T36" fmla="*/ 65 w 146"/>
              <a:gd name="T37" fmla="*/ 144 h 147"/>
              <a:gd name="T38" fmla="*/ 73 w 146"/>
              <a:gd name="T39" fmla="*/ 147 h 147"/>
              <a:gd name="T40" fmla="*/ 81 w 146"/>
              <a:gd name="T41" fmla="*/ 144 h 147"/>
              <a:gd name="T42" fmla="*/ 102 w 146"/>
              <a:gd name="T43" fmla="*/ 132 h 147"/>
              <a:gd name="T44" fmla="*/ 118 w 146"/>
              <a:gd name="T45" fmla="*/ 115 h 147"/>
              <a:gd name="T46" fmla="*/ 128 w 146"/>
              <a:gd name="T47" fmla="*/ 99 h 147"/>
              <a:gd name="T48" fmla="*/ 136 w 146"/>
              <a:gd name="T49" fmla="*/ 79 h 147"/>
              <a:gd name="T50" fmla="*/ 141 w 146"/>
              <a:gd name="T51" fmla="*/ 57 h 147"/>
              <a:gd name="T52" fmla="*/ 142 w 146"/>
              <a:gd name="T53" fmla="*/ 44 h 147"/>
              <a:gd name="T54" fmla="*/ 144 w 146"/>
              <a:gd name="T55" fmla="*/ 21 h 147"/>
              <a:gd name="T56" fmla="*/ 146 w 146"/>
              <a:gd name="T57" fmla="*/ 1 h 147"/>
              <a:gd name="T58" fmla="*/ 29 w 146"/>
              <a:gd name="T59" fmla="*/ 74 h 147"/>
              <a:gd name="T60" fmla="*/ 63 w 146"/>
              <a:gd name="T61" fmla="*/ 79 h 147"/>
              <a:gd name="T62" fmla="*/ 116 w 146"/>
              <a:gd name="T63" fmla="*/ 5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47">
                <a:moveTo>
                  <a:pt x="146" y="1"/>
                </a:moveTo>
                <a:lnTo>
                  <a:pt x="146" y="1"/>
                </a:lnTo>
                <a:lnTo>
                  <a:pt x="137" y="4"/>
                </a:lnTo>
                <a:lnTo>
                  <a:pt x="129" y="7"/>
                </a:lnTo>
                <a:lnTo>
                  <a:pt x="120" y="8"/>
                </a:lnTo>
                <a:lnTo>
                  <a:pt x="110" y="9"/>
                </a:lnTo>
                <a:lnTo>
                  <a:pt x="110" y="9"/>
                </a:lnTo>
                <a:lnTo>
                  <a:pt x="100" y="8"/>
                </a:lnTo>
                <a:lnTo>
                  <a:pt x="91" y="7"/>
                </a:lnTo>
                <a:lnTo>
                  <a:pt x="82" y="3"/>
                </a:lnTo>
                <a:lnTo>
                  <a:pt x="73" y="0"/>
                </a:lnTo>
                <a:lnTo>
                  <a:pt x="73" y="0"/>
                </a:lnTo>
                <a:lnTo>
                  <a:pt x="65" y="3"/>
                </a:lnTo>
                <a:lnTo>
                  <a:pt x="55" y="7"/>
                </a:lnTo>
                <a:lnTo>
                  <a:pt x="45" y="8"/>
                </a:lnTo>
                <a:lnTo>
                  <a:pt x="35" y="9"/>
                </a:lnTo>
                <a:lnTo>
                  <a:pt x="35" y="9"/>
                </a:lnTo>
                <a:lnTo>
                  <a:pt x="26" y="8"/>
                </a:lnTo>
                <a:lnTo>
                  <a:pt x="17" y="7"/>
                </a:lnTo>
                <a:lnTo>
                  <a:pt x="8" y="4"/>
                </a:lnTo>
                <a:lnTo>
                  <a:pt x="0" y="1"/>
                </a:lnTo>
                <a:lnTo>
                  <a:pt x="0" y="1"/>
                </a:lnTo>
                <a:lnTo>
                  <a:pt x="0" y="11"/>
                </a:lnTo>
                <a:lnTo>
                  <a:pt x="1" y="21"/>
                </a:lnTo>
                <a:lnTo>
                  <a:pt x="3" y="33"/>
                </a:lnTo>
                <a:lnTo>
                  <a:pt x="3" y="44"/>
                </a:lnTo>
                <a:lnTo>
                  <a:pt x="3" y="44"/>
                </a:lnTo>
                <a:lnTo>
                  <a:pt x="4" y="56"/>
                </a:lnTo>
                <a:lnTo>
                  <a:pt x="5" y="68"/>
                </a:lnTo>
                <a:lnTo>
                  <a:pt x="9" y="78"/>
                </a:lnTo>
                <a:lnTo>
                  <a:pt x="12" y="89"/>
                </a:lnTo>
                <a:lnTo>
                  <a:pt x="16" y="98"/>
                </a:lnTo>
                <a:lnTo>
                  <a:pt x="20" y="106"/>
                </a:lnTo>
                <a:lnTo>
                  <a:pt x="26" y="114"/>
                </a:lnTo>
                <a:lnTo>
                  <a:pt x="32" y="120"/>
                </a:lnTo>
                <a:lnTo>
                  <a:pt x="43" y="132"/>
                </a:lnTo>
                <a:lnTo>
                  <a:pt x="54" y="140"/>
                </a:lnTo>
                <a:lnTo>
                  <a:pt x="65" y="144"/>
                </a:lnTo>
                <a:lnTo>
                  <a:pt x="69" y="145"/>
                </a:lnTo>
                <a:lnTo>
                  <a:pt x="73" y="147"/>
                </a:lnTo>
                <a:lnTo>
                  <a:pt x="73" y="147"/>
                </a:lnTo>
                <a:lnTo>
                  <a:pt x="81" y="144"/>
                </a:lnTo>
                <a:lnTo>
                  <a:pt x="91" y="140"/>
                </a:lnTo>
                <a:lnTo>
                  <a:pt x="102" y="132"/>
                </a:lnTo>
                <a:lnTo>
                  <a:pt x="113" y="122"/>
                </a:lnTo>
                <a:lnTo>
                  <a:pt x="118" y="115"/>
                </a:lnTo>
                <a:lnTo>
                  <a:pt x="124" y="107"/>
                </a:lnTo>
                <a:lnTo>
                  <a:pt x="128" y="99"/>
                </a:lnTo>
                <a:lnTo>
                  <a:pt x="133" y="90"/>
                </a:lnTo>
                <a:lnTo>
                  <a:pt x="136" y="79"/>
                </a:lnTo>
                <a:lnTo>
                  <a:pt x="139" y="68"/>
                </a:lnTo>
                <a:lnTo>
                  <a:pt x="141" y="57"/>
                </a:lnTo>
                <a:lnTo>
                  <a:pt x="142" y="44"/>
                </a:lnTo>
                <a:lnTo>
                  <a:pt x="142" y="44"/>
                </a:lnTo>
                <a:lnTo>
                  <a:pt x="143" y="33"/>
                </a:lnTo>
                <a:lnTo>
                  <a:pt x="144" y="21"/>
                </a:lnTo>
                <a:lnTo>
                  <a:pt x="146" y="11"/>
                </a:lnTo>
                <a:lnTo>
                  <a:pt x="146" y="1"/>
                </a:lnTo>
                <a:close/>
                <a:moveTo>
                  <a:pt x="63" y="107"/>
                </a:moveTo>
                <a:lnTo>
                  <a:pt x="29" y="74"/>
                </a:lnTo>
                <a:lnTo>
                  <a:pt x="43" y="59"/>
                </a:lnTo>
                <a:lnTo>
                  <a:pt x="63" y="79"/>
                </a:lnTo>
                <a:lnTo>
                  <a:pt x="102" y="40"/>
                </a:lnTo>
                <a:lnTo>
                  <a:pt x="116" y="53"/>
                </a:lnTo>
                <a:lnTo>
                  <a:pt x="63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70735A-0574-4BCB-8D51-F61A53F73175}"/>
              </a:ext>
            </a:extLst>
          </p:cNvPr>
          <p:cNvGrpSpPr/>
          <p:nvPr/>
        </p:nvGrpSpPr>
        <p:grpSpPr>
          <a:xfrm>
            <a:off x="8530601" y="2971191"/>
            <a:ext cx="433070" cy="579755"/>
            <a:chOff x="4989513" y="3679826"/>
            <a:chExt cx="393700" cy="527050"/>
          </a:xfrm>
          <a:solidFill>
            <a:schemeClr val="bg1"/>
          </a:solidFill>
        </p:grpSpPr>
        <p:sp>
          <p:nvSpPr>
            <p:cNvPr id="35" name="Freeform 228">
              <a:extLst>
                <a:ext uri="{FF2B5EF4-FFF2-40B4-BE49-F238E27FC236}">
                  <a16:creationId xmlns:a16="http://schemas.microsoft.com/office/drawing/2014/main" id="{144BE5BB-26FC-4E85-8455-CFCC64B3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351" y="3778251"/>
              <a:ext cx="201613" cy="193675"/>
            </a:xfrm>
            <a:custGeom>
              <a:avLst/>
              <a:gdLst>
                <a:gd name="T0" fmla="*/ 59 w 127"/>
                <a:gd name="T1" fmla="*/ 3 h 122"/>
                <a:gd name="T2" fmla="*/ 59 w 127"/>
                <a:gd name="T3" fmla="*/ 3 h 122"/>
                <a:gd name="T4" fmla="*/ 61 w 127"/>
                <a:gd name="T5" fmla="*/ 1 h 122"/>
                <a:gd name="T6" fmla="*/ 63 w 127"/>
                <a:gd name="T7" fmla="*/ 0 h 122"/>
                <a:gd name="T8" fmla="*/ 66 w 127"/>
                <a:gd name="T9" fmla="*/ 1 h 122"/>
                <a:gd name="T10" fmla="*/ 67 w 127"/>
                <a:gd name="T11" fmla="*/ 3 h 122"/>
                <a:gd name="T12" fmla="*/ 79 w 127"/>
                <a:gd name="T13" fmla="*/ 30 h 122"/>
                <a:gd name="T14" fmla="*/ 79 w 127"/>
                <a:gd name="T15" fmla="*/ 30 h 122"/>
                <a:gd name="T16" fmla="*/ 81 w 127"/>
                <a:gd name="T17" fmla="*/ 34 h 122"/>
                <a:gd name="T18" fmla="*/ 85 w 127"/>
                <a:gd name="T19" fmla="*/ 36 h 122"/>
                <a:gd name="T20" fmla="*/ 89 w 127"/>
                <a:gd name="T21" fmla="*/ 39 h 122"/>
                <a:gd name="T22" fmla="*/ 93 w 127"/>
                <a:gd name="T23" fmla="*/ 40 h 122"/>
                <a:gd name="T24" fmla="*/ 122 w 127"/>
                <a:gd name="T25" fmla="*/ 43 h 122"/>
                <a:gd name="T26" fmla="*/ 122 w 127"/>
                <a:gd name="T27" fmla="*/ 43 h 122"/>
                <a:gd name="T28" fmla="*/ 125 w 127"/>
                <a:gd name="T29" fmla="*/ 44 h 122"/>
                <a:gd name="T30" fmla="*/ 127 w 127"/>
                <a:gd name="T31" fmla="*/ 47 h 122"/>
                <a:gd name="T32" fmla="*/ 127 w 127"/>
                <a:gd name="T33" fmla="*/ 49 h 122"/>
                <a:gd name="T34" fmla="*/ 125 w 127"/>
                <a:gd name="T35" fmla="*/ 51 h 122"/>
                <a:gd name="T36" fmla="*/ 103 w 127"/>
                <a:gd name="T37" fmla="*/ 71 h 122"/>
                <a:gd name="T38" fmla="*/ 103 w 127"/>
                <a:gd name="T39" fmla="*/ 71 h 122"/>
                <a:gd name="T40" fmla="*/ 101 w 127"/>
                <a:gd name="T41" fmla="*/ 74 h 122"/>
                <a:gd name="T42" fmla="*/ 99 w 127"/>
                <a:gd name="T43" fmla="*/ 79 h 122"/>
                <a:gd name="T44" fmla="*/ 97 w 127"/>
                <a:gd name="T45" fmla="*/ 83 h 122"/>
                <a:gd name="T46" fmla="*/ 97 w 127"/>
                <a:gd name="T47" fmla="*/ 88 h 122"/>
                <a:gd name="T48" fmla="*/ 103 w 127"/>
                <a:gd name="T49" fmla="*/ 116 h 122"/>
                <a:gd name="T50" fmla="*/ 103 w 127"/>
                <a:gd name="T51" fmla="*/ 116 h 122"/>
                <a:gd name="T52" fmla="*/ 104 w 127"/>
                <a:gd name="T53" fmla="*/ 119 h 122"/>
                <a:gd name="T54" fmla="*/ 102 w 127"/>
                <a:gd name="T55" fmla="*/ 121 h 122"/>
                <a:gd name="T56" fmla="*/ 100 w 127"/>
                <a:gd name="T57" fmla="*/ 122 h 122"/>
                <a:gd name="T58" fmla="*/ 97 w 127"/>
                <a:gd name="T59" fmla="*/ 121 h 122"/>
                <a:gd name="T60" fmla="*/ 71 w 127"/>
                <a:gd name="T61" fmla="*/ 106 h 122"/>
                <a:gd name="T62" fmla="*/ 71 w 127"/>
                <a:gd name="T63" fmla="*/ 106 h 122"/>
                <a:gd name="T64" fmla="*/ 68 w 127"/>
                <a:gd name="T65" fmla="*/ 105 h 122"/>
                <a:gd name="T66" fmla="*/ 63 w 127"/>
                <a:gd name="T67" fmla="*/ 105 h 122"/>
                <a:gd name="T68" fmla="*/ 59 w 127"/>
                <a:gd name="T69" fmla="*/ 105 h 122"/>
                <a:gd name="T70" fmla="*/ 54 w 127"/>
                <a:gd name="T71" fmla="*/ 106 h 122"/>
                <a:gd name="T72" fmla="*/ 29 w 127"/>
                <a:gd name="T73" fmla="*/ 121 h 122"/>
                <a:gd name="T74" fmla="*/ 29 w 127"/>
                <a:gd name="T75" fmla="*/ 121 h 122"/>
                <a:gd name="T76" fmla="*/ 26 w 127"/>
                <a:gd name="T77" fmla="*/ 122 h 122"/>
                <a:gd name="T78" fmla="*/ 23 w 127"/>
                <a:gd name="T79" fmla="*/ 121 h 122"/>
                <a:gd name="T80" fmla="*/ 22 w 127"/>
                <a:gd name="T81" fmla="*/ 119 h 122"/>
                <a:gd name="T82" fmla="*/ 22 w 127"/>
                <a:gd name="T83" fmla="*/ 116 h 122"/>
                <a:gd name="T84" fmla="*/ 28 w 127"/>
                <a:gd name="T85" fmla="*/ 88 h 122"/>
                <a:gd name="T86" fmla="*/ 28 w 127"/>
                <a:gd name="T87" fmla="*/ 88 h 122"/>
                <a:gd name="T88" fmla="*/ 28 w 127"/>
                <a:gd name="T89" fmla="*/ 83 h 122"/>
                <a:gd name="T90" fmla="*/ 28 w 127"/>
                <a:gd name="T91" fmla="*/ 79 h 122"/>
                <a:gd name="T92" fmla="*/ 26 w 127"/>
                <a:gd name="T93" fmla="*/ 74 h 122"/>
                <a:gd name="T94" fmla="*/ 23 w 127"/>
                <a:gd name="T95" fmla="*/ 71 h 122"/>
                <a:gd name="T96" fmla="*/ 2 w 127"/>
                <a:gd name="T97" fmla="*/ 51 h 122"/>
                <a:gd name="T98" fmla="*/ 2 w 127"/>
                <a:gd name="T99" fmla="*/ 51 h 122"/>
                <a:gd name="T100" fmla="*/ 0 w 127"/>
                <a:gd name="T101" fmla="*/ 49 h 122"/>
                <a:gd name="T102" fmla="*/ 0 w 127"/>
                <a:gd name="T103" fmla="*/ 47 h 122"/>
                <a:gd name="T104" fmla="*/ 1 w 127"/>
                <a:gd name="T105" fmla="*/ 44 h 122"/>
                <a:gd name="T106" fmla="*/ 4 w 127"/>
                <a:gd name="T107" fmla="*/ 43 h 122"/>
                <a:gd name="T108" fmla="*/ 34 w 127"/>
                <a:gd name="T109" fmla="*/ 40 h 122"/>
                <a:gd name="T110" fmla="*/ 34 w 127"/>
                <a:gd name="T111" fmla="*/ 40 h 122"/>
                <a:gd name="T112" fmla="*/ 37 w 127"/>
                <a:gd name="T113" fmla="*/ 39 h 122"/>
                <a:gd name="T114" fmla="*/ 42 w 127"/>
                <a:gd name="T115" fmla="*/ 36 h 122"/>
                <a:gd name="T116" fmla="*/ 44 w 127"/>
                <a:gd name="T117" fmla="*/ 34 h 122"/>
                <a:gd name="T118" fmla="*/ 47 w 127"/>
                <a:gd name="T119" fmla="*/ 30 h 122"/>
                <a:gd name="T120" fmla="*/ 59 w 127"/>
                <a:gd name="T121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7" h="122">
                  <a:moveTo>
                    <a:pt x="59" y="3"/>
                  </a:moveTo>
                  <a:lnTo>
                    <a:pt x="59" y="3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1"/>
                  </a:lnTo>
                  <a:lnTo>
                    <a:pt x="67" y="3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81" y="34"/>
                  </a:lnTo>
                  <a:lnTo>
                    <a:pt x="85" y="36"/>
                  </a:lnTo>
                  <a:lnTo>
                    <a:pt x="89" y="39"/>
                  </a:lnTo>
                  <a:lnTo>
                    <a:pt x="93" y="40"/>
                  </a:lnTo>
                  <a:lnTo>
                    <a:pt x="122" y="43"/>
                  </a:lnTo>
                  <a:lnTo>
                    <a:pt x="122" y="43"/>
                  </a:lnTo>
                  <a:lnTo>
                    <a:pt x="125" y="44"/>
                  </a:lnTo>
                  <a:lnTo>
                    <a:pt x="127" y="47"/>
                  </a:lnTo>
                  <a:lnTo>
                    <a:pt x="127" y="49"/>
                  </a:lnTo>
                  <a:lnTo>
                    <a:pt x="125" y="51"/>
                  </a:lnTo>
                  <a:lnTo>
                    <a:pt x="103" y="71"/>
                  </a:lnTo>
                  <a:lnTo>
                    <a:pt x="103" y="71"/>
                  </a:lnTo>
                  <a:lnTo>
                    <a:pt x="101" y="74"/>
                  </a:lnTo>
                  <a:lnTo>
                    <a:pt x="99" y="79"/>
                  </a:lnTo>
                  <a:lnTo>
                    <a:pt x="97" y="83"/>
                  </a:lnTo>
                  <a:lnTo>
                    <a:pt x="97" y="88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04" y="119"/>
                  </a:lnTo>
                  <a:lnTo>
                    <a:pt x="102" y="121"/>
                  </a:lnTo>
                  <a:lnTo>
                    <a:pt x="100" y="122"/>
                  </a:lnTo>
                  <a:lnTo>
                    <a:pt x="97" y="121"/>
                  </a:lnTo>
                  <a:lnTo>
                    <a:pt x="71" y="106"/>
                  </a:lnTo>
                  <a:lnTo>
                    <a:pt x="71" y="106"/>
                  </a:lnTo>
                  <a:lnTo>
                    <a:pt x="68" y="105"/>
                  </a:lnTo>
                  <a:lnTo>
                    <a:pt x="63" y="105"/>
                  </a:lnTo>
                  <a:lnTo>
                    <a:pt x="59" y="105"/>
                  </a:lnTo>
                  <a:lnTo>
                    <a:pt x="54" y="106"/>
                  </a:lnTo>
                  <a:lnTo>
                    <a:pt x="29" y="121"/>
                  </a:lnTo>
                  <a:lnTo>
                    <a:pt x="29" y="121"/>
                  </a:lnTo>
                  <a:lnTo>
                    <a:pt x="26" y="122"/>
                  </a:lnTo>
                  <a:lnTo>
                    <a:pt x="23" y="121"/>
                  </a:lnTo>
                  <a:lnTo>
                    <a:pt x="22" y="119"/>
                  </a:lnTo>
                  <a:lnTo>
                    <a:pt x="22" y="116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3"/>
                  </a:lnTo>
                  <a:lnTo>
                    <a:pt x="28" y="79"/>
                  </a:lnTo>
                  <a:lnTo>
                    <a:pt x="26" y="74"/>
                  </a:lnTo>
                  <a:lnTo>
                    <a:pt x="23" y="7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1" y="44"/>
                  </a:lnTo>
                  <a:lnTo>
                    <a:pt x="4" y="4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7" y="39"/>
                  </a:lnTo>
                  <a:lnTo>
                    <a:pt x="42" y="36"/>
                  </a:lnTo>
                  <a:lnTo>
                    <a:pt x="44" y="34"/>
                  </a:lnTo>
                  <a:lnTo>
                    <a:pt x="47" y="30"/>
                  </a:lnTo>
                  <a:lnTo>
                    <a:pt x="5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229">
              <a:extLst>
                <a:ext uri="{FF2B5EF4-FFF2-40B4-BE49-F238E27FC236}">
                  <a16:creationId xmlns:a16="http://schemas.microsoft.com/office/drawing/2014/main" id="{28718891-5F18-42BF-894F-09FDEC776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3679826"/>
              <a:ext cx="393700" cy="527050"/>
            </a:xfrm>
            <a:custGeom>
              <a:avLst/>
              <a:gdLst>
                <a:gd name="T0" fmla="*/ 208 w 248"/>
                <a:gd name="T1" fmla="*/ 213 h 332"/>
                <a:gd name="T2" fmla="*/ 235 w 248"/>
                <a:gd name="T3" fmla="*/ 179 h 332"/>
                <a:gd name="T4" fmla="*/ 247 w 248"/>
                <a:gd name="T5" fmla="*/ 138 h 332"/>
                <a:gd name="T6" fmla="*/ 247 w 248"/>
                <a:gd name="T7" fmla="*/ 111 h 332"/>
                <a:gd name="T8" fmla="*/ 238 w 248"/>
                <a:gd name="T9" fmla="*/ 75 h 332"/>
                <a:gd name="T10" fmla="*/ 220 w 248"/>
                <a:gd name="T11" fmla="*/ 45 h 332"/>
                <a:gd name="T12" fmla="*/ 193 w 248"/>
                <a:gd name="T13" fmla="*/ 21 h 332"/>
                <a:gd name="T14" fmla="*/ 161 w 248"/>
                <a:gd name="T15" fmla="*/ 5 h 332"/>
                <a:gd name="T16" fmla="*/ 124 w 248"/>
                <a:gd name="T17" fmla="*/ 0 h 332"/>
                <a:gd name="T18" fmla="*/ 99 w 248"/>
                <a:gd name="T19" fmla="*/ 2 h 332"/>
                <a:gd name="T20" fmla="*/ 65 w 248"/>
                <a:gd name="T21" fmla="*/ 14 h 332"/>
                <a:gd name="T22" fmla="*/ 37 w 248"/>
                <a:gd name="T23" fmla="*/ 36 h 332"/>
                <a:gd name="T24" fmla="*/ 15 w 248"/>
                <a:gd name="T25" fmla="*/ 64 h 332"/>
                <a:gd name="T26" fmla="*/ 3 w 248"/>
                <a:gd name="T27" fmla="*/ 98 h 332"/>
                <a:gd name="T28" fmla="*/ 0 w 248"/>
                <a:gd name="T29" fmla="*/ 123 h 332"/>
                <a:gd name="T30" fmla="*/ 8 w 248"/>
                <a:gd name="T31" fmla="*/ 167 h 332"/>
                <a:gd name="T32" fmla="*/ 30 w 248"/>
                <a:gd name="T33" fmla="*/ 203 h 332"/>
                <a:gd name="T34" fmla="*/ 0 w 248"/>
                <a:gd name="T35" fmla="*/ 286 h 332"/>
                <a:gd name="T36" fmla="*/ 124 w 248"/>
                <a:gd name="T37" fmla="*/ 246 h 332"/>
                <a:gd name="T38" fmla="*/ 124 w 248"/>
                <a:gd name="T39" fmla="*/ 246 h 332"/>
                <a:gd name="T40" fmla="*/ 197 w 248"/>
                <a:gd name="T41" fmla="*/ 280 h 332"/>
                <a:gd name="T42" fmla="*/ 36 w 248"/>
                <a:gd name="T43" fmla="*/ 123 h 332"/>
                <a:gd name="T44" fmla="*/ 38 w 248"/>
                <a:gd name="T45" fmla="*/ 105 h 332"/>
                <a:gd name="T46" fmla="*/ 47 w 248"/>
                <a:gd name="T47" fmla="*/ 81 h 332"/>
                <a:gd name="T48" fmla="*/ 62 w 248"/>
                <a:gd name="T49" fmla="*/ 61 h 332"/>
                <a:gd name="T50" fmla="*/ 82 w 248"/>
                <a:gd name="T51" fmla="*/ 46 h 332"/>
                <a:gd name="T52" fmla="*/ 106 w 248"/>
                <a:gd name="T53" fmla="*/ 37 h 332"/>
                <a:gd name="T54" fmla="*/ 124 w 248"/>
                <a:gd name="T55" fmla="*/ 35 h 332"/>
                <a:gd name="T56" fmla="*/ 150 w 248"/>
                <a:gd name="T57" fmla="*/ 39 h 332"/>
                <a:gd name="T58" fmla="*/ 173 w 248"/>
                <a:gd name="T59" fmla="*/ 51 h 332"/>
                <a:gd name="T60" fmla="*/ 193 w 248"/>
                <a:gd name="T61" fmla="*/ 67 h 332"/>
                <a:gd name="T62" fmla="*/ 205 w 248"/>
                <a:gd name="T63" fmla="*/ 89 h 332"/>
                <a:gd name="T64" fmla="*/ 212 w 248"/>
                <a:gd name="T65" fmla="*/ 114 h 332"/>
                <a:gd name="T66" fmla="*/ 212 w 248"/>
                <a:gd name="T67" fmla="*/ 133 h 332"/>
                <a:gd name="T68" fmla="*/ 205 w 248"/>
                <a:gd name="T69" fmla="*/ 158 h 332"/>
                <a:gd name="T70" fmla="*/ 193 w 248"/>
                <a:gd name="T71" fmla="*/ 179 h 332"/>
                <a:gd name="T72" fmla="*/ 173 w 248"/>
                <a:gd name="T73" fmla="*/ 196 h 332"/>
                <a:gd name="T74" fmla="*/ 150 w 248"/>
                <a:gd name="T75" fmla="*/ 208 h 332"/>
                <a:gd name="T76" fmla="*/ 124 w 248"/>
                <a:gd name="T77" fmla="*/ 211 h 332"/>
                <a:gd name="T78" fmla="*/ 106 w 248"/>
                <a:gd name="T79" fmla="*/ 210 h 332"/>
                <a:gd name="T80" fmla="*/ 82 w 248"/>
                <a:gd name="T81" fmla="*/ 201 h 332"/>
                <a:gd name="T82" fmla="*/ 62 w 248"/>
                <a:gd name="T83" fmla="*/ 186 h 332"/>
                <a:gd name="T84" fmla="*/ 47 w 248"/>
                <a:gd name="T85" fmla="*/ 166 h 332"/>
                <a:gd name="T86" fmla="*/ 38 w 248"/>
                <a:gd name="T87" fmla="*/ 14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8" h="332">
                  <a:moveTo>
                    <a:pt x="198" y="222"/>
                  </a:moveTo>
                  <a:lnTo>
                    <a:pt x="198" y="222"/>
                  </a:lnTo>
                  <a:lnTo>
                    <a:pt x="208" y="213"/>
                  </a:lnTo>
                  <a:lnTo>
                    <a:pt x="219" y="203"/>
                  </a:lnTo>
                  <a:lnTo>
                    <a:pt x="227" y="192"/>
                  </a:lnTo>
                  <a:lnTo>
                    <a:pt x="235" y="179"/>
                  </a:lnTo>
                  <a:lnTo>
                    <a:pt x="240" y="167"/>
                  </a:lnTo>
                  <a:lnTo>
                    <a:pt x="244" y="153"/>
                  </a:lnTo>
                  <a:lnTo>
                    <a:pt x="247" y="138"/>
                  </a:lnTo>
                  <a:lnTo>
                    <a:pt x="247" y="123"/>
                  </a:lnTo>
                  <a:lnTo>
                    <a:pt x="247" y="123"/>
                  </a:lnTo>
                  <a:lnTo>
                    <a:pt x="247" y="111"/>
                  </a:lnTo>
                  <a:lnTo>
                    <a:pt x="245" y="98"/>
                  </a:lnTo>
                  <a:lnTo>
                    <a:pt x="241" y="86"/>
                  </a:lnTo>
                  <a:lnTo>
                    <a:pt x="238" y="75"/>
                  </a:lnTo>
                  <a:lnTo>
                    <a:pt x="232" y="64"/>
                  </a:lnTo>
                  <a:lnTo>
                    <a:pt x="227" y="54"/>
                  </a:lnTo>
                  <a:lnTo>
                    <a:pt x="220" y="45"/>
                  </a:lnTo>
                  <a:lnTo>
                    <a:pt x="212" y="36"/>
                  </a:lnTo>
                  <a:lnTo>
                    <a:pt x="203" y="28"/>
                  </a:lnTo>
                  <a:lnTo>
                    <a:pt x="193" y="21"/>
                  </a:lnTo>
                  <a:lnTo>
                    <a:pt x="183" y="14"/>
                  </a:lnTo>
                  <a:lnTo>
                    <a:pt x="172" y="10"/>
                  </a:lnTo>
                  <a:lnTo>
                    <a:pt x="161" y="5"/>
                  </a:lnTo>
                  <a:lnTo>
                    <a:pt x="149" y="2"/>
                  </a:lnTo>
                  <a:lnTo>
                    <a:pt x="137" y="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12" y="1"/>
                  </a:lnTo>
                  <a:lnTo>
                    <a:pt x="99" y="2"/>
                  </a:lnTo>
                  <a:lnTo>
                    <a:pt x="87" y="5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55" y="21"/>
                  </a:lnTo>
                  <a:lnTo>
                    <a:pt x="46" y="28"/>
                  </a:lnTo>
                  <a:lnTo>
                    <a:pt x="37" y="36"/>
                  </a:lnTo>
                  <a:lnTo>
                    <a:pt x="29" y="45"/>
                  </a:lnTo>
                  <a:lnTo>
                    <a:pt x="22" y="54"/>
                  </a:lnTo>
                  <a:lnTo>
                    <a:pt x="15" y="64"/>
                  </a:lnTo>
                  <a:lnTo>
                    <a:pt x="11" y="75"/>
                  </a:lnTo>
                  <a:lnTo>
                    <a:pt x="6" y="86"/>
                  </a:lnTo>
                  <a:lnTo>
                    <a:pt x="3" y="98"/>
                  </a:lnTo>
                  <a:lnTo>
                    <a:pt x="1" y="111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1" y="138"/>
                  </a:lnTo>
                  <a:lnTo>
                    <a:pt x="4" y="153"/>
                  </a:lnTo>
                  <a:lnTo>
                    <a:pt x="8" y="167"/>
                  </a:lnTo>
                  <a:lnTo>
                    <a:pt x="14" y="179"/>
                  </a:lnTo>
                  <a:lnTo>
                    <a:pt x="21" y="192"/>
                  </a:lnTo>
                  <a:lnTo>
                    <a:pt x="30" y="203"/>
                  </a:lnTo>
                  <a:lnTo>
                    <a:pt x="39" y="213"/>
                  </a:lnTo>
                  <a:lnTo>
                    <a:pt x="50" y="222"/>
                  </a:lnTo>
                  <a:lnTo>
                    <a:pt x="0" y="286"/>
                  </a:lnTo>
                  <a:lnTo>
                    <a:pt x="51" y="280"/>
                  </a:lnTo>
                  <a:lnTo>
                    <a:pt x="57" y="332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90" y="332"/>
                  </a:lnTo>
                  <a:lnTo>
                    <a:pt x="197" y="280"/>
                  </a:lnTo>
                  <a:lnTo>
                    <a:pt x="248" y="286"/>
                  </a:lnTo>
                  <a:lnTo>
                    <a:pt x="198" y="222"/>
                  </a:lnTo>
                  <a:close/>
                  <a:moveTo>
                    <a:pt x="36" y="123"/>
                  </a:moveTo>
                  <a:lnTo>
                    <a:pt x="36" y="123"/>
                  </a:lnTo>
                  <a:lnTo>
                    <a:pt x="37" y="114"/>
                  </a:lnTo>
                  <a:lnTo>
                    <a:pt x="38" y="105"/>
                  </a:lnTo>
                  <a:lnTo>
                    <a:pt x="40" y="97"/>
                  </a:lnTo>
                  <a:lnTo>
                    <a:pt x="42" y="89"/>
                  </a:lnTo>
                  <a:lnTo>
                    <a:pt x="47" y="81"/>
                  </a:lnTo>
                  <a:lnTo>
                    <a:pt x="50" y="73"/>
                  </a:lnTo>
                  <a:lnTo>
                    <a:pt x="56" y="67"/>
                  </a:lnTo>
                  <a:lnTo>
                    <a:pt x="62" y="61"/>
                  </a:lnTo>
                  <a:lnTo>
                    <a:pt x="67" y="55"/>
                  </a:lnTo>
                  <a:lnTo>
                    <a:pt x="74" y="51"/>
                  </a:lnTo>
                  <a:lnTo>
                    <a:pt x="82" y="46"/>
                  </a:lnTo>
                  <a:lnTo>
                    <a:pt x="90" y="42"/>
                  </a:lnTo>
                  <a:lnTo>
                    <a:pt x="98" y="39"/>
                  </a:lnTo>
                  <a:lnTo>
                    <a:pt x="106" y="37"/>
                  </a:lnTo>
                  <a:lnTo>
                    <a:pt x="115" y="36"/>
                  </a:lnTo>
                  <a:lnTo>
                    <a:pt x="124" y="35"/>
                  </a:lnTo>
                  <a:lnTo>
                    <a:pt x="124" y="35"/>
                  </a:lnTo>
                  <a:lnTo>
                    <a:pt x="133" y="36"/>
                  </a:lnTo>
                  <a:lnTo>
                    <a:pt x="141" y="37"/>
                  </a:lnTo>
                  <a:lnTo>
                    <a:pt x="150" y="39"/>
                  </a:lnTo>
                  <a:lnTo>
                    <a:pt x="158" y="42"/>
                  </a:lnTo>
                  <a:lnTo>
                    <a:pt x="166" y="46"/>
                  </a:lnTo>
                  <a:lnTo>
                    <a:pt x="173" y="51"/>
                  </a:lnTo>
                  <a:lnTo>
                    <a:pt x="180" y="55"/>
                  </a:lnTo>
                  <a:lnTo>
                    <a:pt x="187" y="61"/>
                  </a:lnTo>
                  <a:lnTo>
                    <a:pt x="193" y="67"/>
                  </a:lnTo>
                  <a:lnTo>
                    <a:pt x="197" y="73"/>
                  </a:lnTo>
                  <a:lnTo>
                    <a:pt x="202" y="81"/>
                  </a:lnTo>
                  <a:lnTo>
                    <a:pt x="205" y="89"/>
                  </a:lnTo>
                  <a:lnTo>
                    <a:pt x="208" y="97"/>
                  </a:lnTo>
                  <a:lnTo>
                    <a:pt x="211" y="105"/>
                  </a:lnTo>
                  <a:lnTo>
                    <a:pt x="212" y="114"/>
                  </a:lnTo>
                  <a:lnTo>
                    <a:pt x="212" y="123"/>
                  </a:lnTo>
                  <a:lnTo>
                    <a:pt x="212" y="123"/>
                  </a:lnTo>
                  <a:lnTo>
                    <a:pt x="212" y="133"/>
                  </a:lnTo>
                  <a:lnTo>
                    <a:pt x="211" y="141"/>
                  </a:lnTo>
                  <a:lnTo>
                    <a:pt x="208" y="150"/>
                  </a:lnTo>
                  <a:lnTo>
                    <a:pt x="205" y="158"/>
                  </a:lnTo>
                  <a:lnTo>
                    <a:pt x="202" y="166"/>
                  </a:lnTo>
                  <a:lnTo>
                    <a:pt x="197" y="172"/>
                  </a:lnTo>
                  <a:lnTo>
                    <a:pt x="193" y="179"/>
                  </a:lnTo>
                  <a:lnTo>
                    <a:pt x="187" y="186"/>
                  </a:lnTo>
                  <a:lnTo>
                    <a:pt x="180" y="192"/>
                  </a:lnTo>
                  <a:lnTo>
                    <a:pt x="173" y="196"/>
                  </a:lnTo>
                  <a:lnTo>
                    <a:pt x="166" y="201"/>
                  </a:lnTo>
                  <a:lnTo>
                    <a:pt x="158" y="204"/>
                  </a:lnTo>
                  <a:lnTo>
                    <a:pt x="150" y="208"/>
                  </a:lnTo>
                  <a:lnTo>
                    <a:pt x="141" y="210"/>
                  </a:lnTo>
                  <a:lnTo>
                    <a:pt x="133" y="211"/>
                  </a:lnTo>
                  <a:lnTo>
                    <a:pt x="124" y="211"/>
                  </a:lnTo>
                  <a:lnTo>
                    <a:pt x="124" y="211"/>
                  </a:lnTo>
                  <a:lnTo>
                    <a:pt x="115" y="211"/>
                  </a:lnTo>
                  <a:lnTo>
                    <a:pt x="106" y="210"/>
                  </a:lnTo>
                  <a:lnTo>
                    <a:pt x="98" y="208"/>
                  </a:lnTo>
                  <a:lnTo>
                    <a:pt x="90" y="204"/>
                  </a:lnTo>
                  <a:lnTo>
                    <a:pt x="82" y="201"/>
                  </a:lnTo>
                  <a:lnTo>
                    <a:pt x="74" y="196"/>
                  </a:lnTo>
                  <a:lnTo>
                    <a:pt x="67" y="192"/>
                  </a:lnTo>
                  <a:lnTo>
                    <a:pt x="62" y="186"/>
                  </a:lnTo>
                  <a:lnTo>
                    <a:pt x="56" y="179"/>
                  </a:lnTo>
                  <a:lnTo>
                    <a:pt x="50" y="172"/>
                  </a:lnTo>
                  <a:lnTo>
                    <a:pt x="47" y="166"/>
                  </a:lnTo>
                  <a:lnTo>
                    <a:pt x="42" y="158"/>
                  </a:lnTo>
                  <a:lnTo>
                    <a:pt x="40" y="150"/>
                  </a:lnTo>
                  <a:lnTo>
                    <a:pt x="38" y="141"/>
                  </a:lnTo>
                  <a:lnTo>
                    <a:pt x="37" y="133"/>
                  </a:lnTo>
                  <a:lnTo>
                    <a:pt x="3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7" name="Chart 10">
            <a:extLst>
              <a:ext uri="{FF2B5EF4-FFF2-40B4-BE49-F238E27FC236}">
                <a16:creationId xmlns:a16="http://schemas.microsoft.com/office/drawing/2014/main" id="{883C4479-5EB4-4BEE-AE86-E91E4323E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354807"/>
              </p:ext>
            </p:extLst>
          </p:nvPr>
        </p:nvGraphicFramePr>
        <p:xfrm>
          <a:off x="4851812" y="4535856"/>
          <a:ext cx="6502155" cy="1954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A5607E7-8A3D-450C-8E9B-3E04E1AAE9AB}"/>
              </a:ext>
            </a:extLst>
          </p:cNvPr>
          <p:cNvGrpSpPr/>
          <p:nvPr/>
        </p:nvGrpSpPr>
        <p:grpSpPr>
          <a:xfrm>
            <a:off x="1206493" y="4587731"/>
            <a:ext cx="2173315" cy="2356527"/>
            <a:chOff x="1206493" y="4913425"/>
            <a:chExt cx="1872943" cy="2030833"/>
          </a:xfrm>
        </p:grpSpPr>
        <p:sp>
          <p:nvSpPr>
            <p:cNvPr id="38" name="Freeform 115">
              <a:extLst>
                <a:ext uri="{FF2B5EF4-FFF2-40B4-BE49-F238E27FC236}">
                  <a16:creationId xmlns:a16="http://schemas.microsoft.com/office/drawing/2014/main" id="{73D1A14B-3619-4357-B2AE-048A777F1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046" y="4913425"/>
              <a:ext cx="1527926" cy="1983846"/>
            </a:xfrm>
            <a:custGeom>
              <a:avLst/>
              <a:gdLst>
                <a:gd name="connsiteX0" fmla="*/ 626131 w 1527926"/>
                <a:gd name="connsiteY0" fmla="*/ 1321539 h 1983846"/>
                <a:gd name="connsiteX1" fmla="*/ 635419 w 1527926"/>
                <a:gd name="connsiteY1" fmla="*/ 1324619 h 1983846"/>
                <a:gd name="connsiteX2" fmla="*/ 636098 w 1527926"/>
                <a:gd name="connsiteY2" fmla="*/ 1325145 h 1983846"/>
                <a:gd name="connsiteX3" fmla="*/ 1084335 w 1527926"/>
                <a:gd name="connsiteY3" fmla="*/ 936476 h 1983846"/>
                <a:gd name="connsiteX4" fmla="*/ 1081239 w 1527926"/>
                <a:gd name="connsiteY4" fmla="*/ 942637 h 1983846"/>
                <a:gd name="connsiteX5" fmla="*/ 1078062 w 1527926"/>
                <a:gd name="connsiteY5" fmla="*/ 943164 h 1983846"/>
                <a:gd name="connsiteX6" fmla="*/ 1137140 w 1527926"/>
                <a:gd name="connsiteY6" fmla="*/ 579130 h 1983846"/>
                <a:gd name="connsiteX7" fmla="*/ 1143343 w 1527926"/>
                <a:gd name="connsiteY7" fmla="*/ 585358 h 1983846"/>
                <a:gd name="connsiteX8" fmla="*/ 1152648 w 1527926"/>
                <a:gd name="connsiteY8" fmla="*/ 588471 h 1983846"/>
                <a:gd name="connsiteX9" fmla="*/ 1158850 w 1527926"/>
                <a:gd name="connsiteY9" fmla="*/ 600926 h 1983846"/>
                <a:gd name="connsiteX10" fmla="*/ 1168155 w 1527926"/>
                <a:gd name="connsiteY10" fmla="*/ 613380 h 1983846"/>
                <a:gd name="connsiteX11" fmla="*/ 1171256 w 1527926"/>
                <a:gd name="connsiteY11" fmla="*/ 622721 h 1983846"/>
                <a:gd name="connsiteX12" fmla="*/ 1177459 w 1527926"/>
                <a:gd name="connsiteY12" fmla="*/ 625835 h 1983846"/>
                <a:gd name="connsiteX13" fmla="*/ 1180561 w 1527926"/>
                <a:gd name="connsiteY13" fmla="*/ 619608 h 1983846"/>
                <a:gd name="connsiteX14" fmla="*/ 1180561 w 1527926"/>
                <a:gd name="connsiteY14" fmla="*/ 604039 h 1983846"/>
                <a:gd name="connsiteX15" fmla="*/ 1186764 w 1527926"/>
                <a:gd name="connsiteY15" fmla="*/ 604039 h 1983846"/>
                <a:gd name="connsiteX16" fmla="*/ 1192967 w 1527926"/>
                <a:gd name="connsiteY16" fmla="*/ 607153 h 1983846"/>
                <a:gd name="connsiteX17" fmla="*/ 1205373 w 1527926"/>
                <a:gd name="connsiteY17" fmla="*/ 619608 h 1983846"/>
                <a:gd name="connsiteX18" fmla="*/ 1211576 w 1527926"/>
                <a:gd name="connsiteY18" fmla="*/ 635176 h 1983846"/>
                <a:gd name="connsiteX19" fmla="*/ 1214677 w 1527926"/>
                <a:gd name="connsiteY19" fmla="*/ 656971 h 1983846"/>
                <a:gd name="connsiteX20" fmla="*/ 1220880 w 1527926"/>
                <a:gd name="connsiteY20" fmla="*/ 663199 h 1983846"/>
                <a:gd name="connsiteX21" fmla="*/ 1227083 w 1527926"/>
                <a:gd name="connsiteY21" fmla="*/ 669426 h 1983846"/>
                <a:gd name="connsiteX22" fmla="*/ 1230184 w 1527926"/>
                <a:gd name="connsiteY22" fmla="*/ 669426 h 1983846"/>
                <a:gd name="connsiteX23" fmla="*/ 1236387 w 1527926"/>
                <a:gd name="connsiteY23" fmla="*/ 660085 h 1983846"/>
                <a:gd name="connsiteX24" fmla="*/ 1245692 w 1527926"/>
                <a:gd name="connsiteY24" fmla="*/ 650744 h 1983846"/>
                <a:gd name="connsiteX25" fmla="*/ 1251895 w 1527926"/>
                <a:gd name="connsiteY25" fmla="*/ 653858 h 1983846"/>
                <a:gd name="connsiteX26" fmla="*/ 1251895 w 1527926"/>
                <a:gd name="connsiteY26" fmla="*/ 660085 h 1983846"/>
                <a:gd name="connsiteX27" fmla="*/ 1251895 w 1527926"/>
                <a:gd name="connsiteY27" fmla="*/ 675653 h 1983846"/>
                <a:gd name="connsiteX28" fmla="*/ 1245692 w 1527926"/>
                <a:gd name="connsiteY28" fmla="*/ 691221 h 1983846"/>
                <a:gd name="connsiteX29" fmla="*/ 1239489 w 1527926"/>
                <a:gd name="connsiteY29" fmla="*/ 709903 h 1983846"/>
                <a:gd name="connsiteX30" fmla="*/ 1236387 w 1527926"/>
                <a:gd name="connsiteY30" fmla="*/ 713017 h 1983846"/>
                <a:gd name="connsiteX31" fmla="*/ 1239489 w 1527926"/>
                <a:gd name="connsiteY31" fmla="*/ 719244 h 1983846"/>
                <a:gd name="connsiteX32" fmla="*/ 1242590 w 1527926"/>
                <a:gd name="connsiteY32" fmla="*/ 719244 h 1983846"/>
                <a:gd name="connsiteX33" fmla="*/ 1245692 w 1527926"/>
                <a:gd name="connsiteY33" fmla="*/ 709903 h 1983846"/>
                <a:gd name="connsiteX34" fmla="*/ 1254996 w 1527926"/>
                <a:gd name="connsiteY34" fmla="*/ 706790 h 1983846"/>
                <a:gd name="connsiteX35" fmla="*/ 1261199 w 1527926"/>
                <a:gd name="connsiteY35" fmla="*/ 706790 h 1983846"/>
                <a:gd name="connsiteX36" fmla="*/ 1264301 w 1527926"/>
                <a:gd name="connsiteY36" fmla="*/ 709903 h 1983846"/>
                <a:gd name="connsiteX37" fmla="*/ 1261199 w 1527926"/>
                <a:gd name="connsiteY37" fmla="*/ 719244 h 1983846"/>
                <a:gd name="connsiteX38" fmla="*/ 1254996 w 1527926"/>
                <a:gd name="connsiteY38" fmla="*/ 737926 h 1983846"/>
                <a:gd name="connsiteX39" fmla="*/ 1245692 w 1527926"/>
                <a:gd name="connsiteY39" fmla="*/ 756608 h 1983846"/>
                <a:gd name="connsiteX40" fmla="*/ 1242590 w 1527926"/>
                <a:gd name="connsiteY40" fmla="*/ 762835 h 1983846"/>
                <a:gd name="connsiteX41" fmla="*/ 1245692 w 1527926"/>
                <a:gd name="connsiteY41" fmla="*/ 762835 h 1983846"/>
                <a:gd name="connsiteX42" fmla="*/ 1251895 w 1527926"/>
                <a:gd name="connsiteY42" fmla="*/ 759722 h 1983846"/>
                <a:gd name="connsiteX43" fmla="*/ 1258098 w 1527926"/>
                <a:gd name="connsiteY43" fmla="*/ 756608 h 1983846"/>
                <a:gd name="connsiteX44" fmla="*/ 1261199 w 1527926"/>
                <a:gd name="connsiteY44" fmla="*/ 756608 h 1983846"/>
                <a:gd name="connsiteX45" fmla="*/ 1264301 w 1527926"/>
                <a:gd name="connsiteY45" fmla="*/ 759722 h 1983846"/>
                <a:gd name="connsiteX46" fmla="*/ 1264301 w 1527926"/>
                <a:gd name="connsiteY46" fmla="*/ 762835 h 1983846"/>
                <a:gd name="connsiteX47" fmla="*/ 1261199 w 1527926"/>
                <a:gd name="connsiteY47" fmla="*/ 778404 h 1983846"/>
                <a:gd name="connsiteX48" fmla="*/ 1254996 w 1527926"/>
                <a:gd name="connsiteY48" fmla="*/ 793972 h 1983846"/>
                <a:gd name="connsiteX49" fmla="*/ 1254996 w 1527926"/>
                <a:gd name="connsiteY49" fmla="*/ 803313 h 1983846"/>
                <a:gd name="connsiteX50" fmla="*/ 1258098 w 1527926"/>
                <a:gd name="connsiteY50" fmla="*/ 806426 h 1983846"/>
                <a:gd name="connsiteX51" fmla="*/ 1261199 w 1527926"/>
                <a:gd name="connsiteY51" fmla="*/ 806426 h 1983846"/>
                <a:gd name="connsiteX52" fmla="*/ 1270504 w 1527926"/>
                <a:gd name="connsiteY52" fmla="*/ 803313 h 1983846"/>
                <a:gd name="connsiteX53" fmla="*/ 1276707 w 1527926"/>
                <a:gd name="connsiteY53" fmla="*/ 793972 h 1983846"/>
                <a:gd name="connsiteX54" fmla="*/ 1289112 w 1527926"/>
                <a:gd name="connsiteY54" fmla="*/ 784631 h 1983846"/>
                <a:gd name="connsiteX55" fmla="*/ 1295315 w 1527926"/>
                <a:gd name="connsiteY55" fmla="*/ 775290 h 1983846"/>
                <a:gd name="connsiteX56" fmla="*/ 1304620 w 1527926"/>
                <a:gd name="connsiteY56" fmla="*/ 772176 h 1983846"/>
                <a:gd name="connsiteX57" fmla="*/ 1307721 w 1527926"/>
                <a:gd name="connsiteY57" fmla="*/ 775290 h 1983846"/>
                <a:gd name="connsiteX58" fmla="*/ 1307721 w 1527926"/>
                <a:gd name="connsiteY58" fmla="*/ 784631 h 1983846"/>
                <a:gd name="connsiteX59" fmla="*/ 1304620 w 1527926"/>
                <a:gd name="connsiteY59" fmla="*/ 793972 h 1983846"/>
                <a:gd name="connsiteX60" fmla="*/ 1304620 w 1527926"/>
                <a:gd name="connsiteY60" fmla="*/ 806426 h 1983846"/>
                <a:gd name="connsiteX61" fmla="*/ 1304620 w 1527926"/>
                <a:gd name="connsiteY61" fmla="*/ 809540 h 1983846"/>
                <a:gd name="connsiteX62" fmla="*/ 1310823 w 1527926"/>
                <a:gd name="connsiteY62" fmla="*/ 809540 h 1983846"/>
                <a:gd name="connsiteX63" fmla="*/ 1320127 w 1527926"/>
                <a:gd name="connsiteY63" fmla="*/ 803313 h 1983846"/>
                <a:gd name="connsiteX64" fmla="*/ 1329432 w 1527926"/>
                <a:gd name="connsiteY64" fmla="*/ 784631 h 1983846"/>
                <a:gd name="connsiteX65" fmla="*/ 1341838 w 1527926"/>
                <a:gd name="connsiteY65" fmla="*/ 772176 h 1983846"/>
                <a:gd name="connsiteX66" fmla="*/ 1351142 w 1527926"/>
                <a:gd name="connsiteY66" fmla="*/ 762835 h 1983846"/>
                <a:gd name="connsiteX67" fmla="*/ 1357345 w 1527926"/>
                <a:gd name="connsiteY67" fmla="*/ 759722 h 1983846"/>
                <a:gd name="connsiteX68" fmla="*/ 1363548 w 1527926"/>
                <a:gd name="connsiteY68" fmla="*/ 759722 h 1983846"/>
                <a:gd name="connsiteX69" fmla="*/ 1369751 w 1527926"/>
                <a:gd name="connsiteY69" fmla="*/ 759722 h 1983846"/>
                <a:gd name="connsiteX70" fmla="*/ 1369751 w 1527926"/>
                <a:gd name="connsiteY70" fmla="*/ 769063 h 1983846"/>
                <a:gd name="connsiteX71" fmla="*/ 1369751 w 1527926"/>
                <a:gd name="connsiteY71" fmla="*/ 775290 h 1983846"/>
                <a:gd name="connsiteX72" fmla="*/ 1363548 w 1527926"/>
                <a:gd name="connsiteY72" fmla="*/ 787744 h 1983846"/>
                <a:gd name="connsiteX73" fmla="*/ 1363548 w 1527926"/>
                <a:gd name="connsiteY73" fmla="*/ 790858 h 1983846"/>
                <a:gd name="connsiteX74" fmla="*/ 1375954 w 1527926"/>
                <a:gd name="connsiteY74" fmla="*/ 787744 h 1983846"/>
                <a:gd name="connsiteX75" fmla="*/ 1388360 w 1527926"/>
                <a:gd name="connsiteY75" fmla="*/ 778404 h 1983846"/>
                <a:gd name="connsiteX76" fmla="*/ 1400766 w 1527926"/>
                <a:gd name="connsiteY76" fmla="*/ 775290 h 1983846"/>
                <a:gd name="connsiteX77" fmla="*/ 1406969 w 1527926"/>
                <a:gd name="connsiteY77" fmla="*/ 772176 h 1983846"/>
                <a:gd name="connsiteX78" fmla="*/ 1410070 w 1527926"/>
                <a:gd name="connsiteY78" fmla="*/ 775290 h 1983846"/>
                <a:gd name="connsiteX79" fmla="*/ 1410070 w 1527926"/>
                <a:gd name="connsiteY79" fmla="*/ 784631 h 1983846"/>
                <a:gd name="connsiteX80" fmla="*/ 1406969 w 1527926"/>
                <a:gd name="connsiteY80" fmla="*/ 790858 h 1983846"/>
                <a:gd name="connsiteX81" fmla="*/ 1406969 w 1527926"/>
                <a:gd name="connsiteY81" fmla="*/ 793972 h 1983846"/>
                <a:gd name="connsiteX82" fmla="*/ 1422476 w 1527926"/>
                <a:gd name="connsiteY82" fmla="*/ 793972 h 1983846"/>
                <a:gd name="connsiteX83" fmla="*/ 1437983 w 1527926"/>
                <a:gd name="connsiteY83" fmla="*/ 787744 h 1983846"/>
                <a:gd name="connsiteX84" fmla="*/ 1450389 w 1527926"/>
                <a:gd name="connsiteY84" fmla="*/ 778404 h 1983846"/>
                <a:gd name="connsiteX85" fmla="*/ 1456592 w 1527926"/>
                <a:gd name="connsiteY85" fmla="*/ 778404 h 1983846"/>
                <a:gd name="connsiteX86" fmla="*/ 1453491 w 1527926"/>
                <a:gd name="connsiteY86" fmla="*/ 784631 h 1983846"/>
                <a:gd name="connsiteX87" fmla="*/ 1450389 w 1527926"/>
                <a:gd name="connsiteY87" fmla="*/ 793972 h 1983846"/>
                <a:gd name="connsiteX88" fmla="*/ 1441085 w 1527926"/>
                <a:gd name="connsiteY88" fmla="*/ 800199 h 1983846"/>
                <a:gd name="connsiteX89" fmla="*/ 1441085 w 1527926"/>
                <a:gd name="connsiteY89" fmla="*/ 803313 h 1983846"/>
                <a:gd name="connsiteX90" fmla="*/ 1450389 w 1527926"/>
                <a:gd name="connsiteY90" fmla="*/ 806426 h 1983846"/>
                <a:gd name="connsiteX91" fmla="*/ 1453491 w 1527926"/>
                <a:gd name="connsiteY91" fmla="*/ 803313 h 1983846"/>
                <a:gd name="connsiteX92" fmla="*/ 1468998 w 1527926"/>
                <a:gd name="connsiteY92" fmla="*/ 800199 h 1983846"/>
                <a:gd name="connsiteX93" fmla="*/ 1475201 w 1527926"/>
                <a:gd name="connsiteY93" fmla="*/ 793972 h 1983846"/>
                <a:gd name="connsiteX94" fmla="*/ 1478303 w 1527926"/>
                <a:gd name="connsiteY94" fmla="*/ 793972 h 1983846"/>
                <a:gd name="connsiteX95" fmla="*/ 1472100 w 1527926"/>
                <a:gd name="connsiteY95" fmla="*/ 809540 h 1983846"/>
                <a:gd name="connsiteX96" fmla="*/ 1475201 w 1527926"/>
                <a:gd name="connsiteY96" fmla="*/ 809540 h 1983846"/>
                <a:gd name="connsiteX97" fmla="*/ 1484505 w 1527926"/>
                <a:gd name="connsiteY97" fmla="*/ 806426 h 1983846"/>
                <a:gd name="connsiteX98" fmla="*/ 1487607 w 1527926"/>
                <a:gd name="connsiteY98" fmla="*/ 806426 h 1983846"/>
                <a:gd name="connsiteX99" fmla="*/ 1490708 w 1527926"/>
                <a:gd name="connsiteY99" fmla="*/ 806426 h 1983846"/>
                <a:gd name="connsiteX100" fmla="*/ 1493810 w 1527926"/>
                <a:gd name="connsiteY100" fmla="*/ 809540 h 1983846"/>
                <a:gd name="connsiteX101" fmla="*/ 1500013 w 1527926"/>
                <a:gd name="connsiteY101" fmla="*/ 809540 h 1983846"/>
                <a:gd name="connsiteX102" fmla="*/ 1509317 w 1527926"/>
                <a:gd name="connsiteY102" fmla="*/ 806426 h 1983846"/>
                <a:gd name="connsiteX103" fmla="*/ 1521723 w 1527926"/>
                <a:gd name="connsiteY103" fmla="*/ 803313 h 1983846"/>
                <a:gd name="connsiteX104" fmla="*/ 1524825 w 1527926"/>
                <a:gd name="connsiteY104" fmla="*/ 803313 h 1983846"/>
                <a:gd name="connsiteX105" fmla="*/ 1527926 w 1527926"/>
                <a:gd name="connsiteY105" fmla="*/ 806426 h 1983846"/>
                <a:gd name="connsiteX106" fmla="*/ 1524825 w 1527926"/>
                <a:gd name="connsiteY106" fmla="*/ 809540 h 1983846"/>
                <a:gd name="connsiteX107" fmla="*/ 1518622 w 1527926"/>
                <a:gd name="connsiteY107" fmla="*/ 812654 h 1983846"/>
                <a:gd name="connsiteX108" fmla="*/ 1503114 w 1527926"/>
                <a:gd name="connsiteY108" fmla="*/ 818881 h 1983846"/>
                <a:gd name="connsiteX109" fmla="*/ 1509317 w 1527926"/>
                <a:gd name="connsiteY109" fmla="*/ 821995 h 1983846"/>
                <a:gd name="connsiteX110" fmla="*/ 1512419 w 1527926"/>
                <a:gd name="connsiteY110" fmla="*/ 825108 h 1983846"/>
                <a:gd name="connsiteX111" fmla="*/ 1506216 w 1527926"/>
                <a:gd name="connsiteY111" fmla="*/ 825108 h 1983846"/>
                <a:gd name="connsiteX112" fmla="*/ 1500013 w 1527926"/>
                <a:gd name="connsiteY112" fmla="*/ 825108 h 1983846"/>
                <a:gd name="connsiteX113" fmla="*/ 1490708 w 1527926"/>
                <a:gd name="connsiteY113" fmla="*/ 825108 h 1983846"/>
                <a:gd name="connsiteX114" fmla="*/ 1490708 w 1527926"/>
                <a:gd name="connsiteY114" fmla="*/ 837563 h 1983846"/>
                <a:gd name="connsiteX115" fmla="*/ 1487607 w 1527926"/>
                <a:gd name="connsiteY115" fmla="*/ 837563 h 1983846"/>
                <a:gd name="connsiteX116" fmla="*/ 1478303 w 1527926"/>
                <a:gd name="connsiteY116" fmla="*/ 837563 h 1983846"/>
                <a:gd name="connsiteX117" fmla="*/ 1472100 w 1527926"/>
                <a:gd name="connsiteY117" fmla="*/ 834449 h 1983846"/>
                <a:gd name="connsiteX118" fmla="*/ 1468998 w 1527926"/>
                <a:gd name="connsiteY118" fmla="*/ 837563 h 1983846"/>
                <a:gd name="connsiteX119" fmla="*/ 1468998 w 1527926"/>
                <a:gd name="connsiteY119" fmla="*/ 840676 h 1983846"/>
                <a:gd name="connsiteX120" fmla="*/ 1475201 w 1527926"/>
                <a:gd name="connsiteY120" fmla="*/ 843790 h 1983846"/>
                <a:gd name="connsiteX121" fmla="*/ 1484505 w 1527926"/>
                <a:gd name="connsiteY121" fmla="*/ 850017 h 1983846"/>
                <a:gd name="connsiteX122" fmla="*/ 1484505 w 1527926"/>
                <a:gd name="connsiteY122" fmla="*/ 856245 h 1983846"/>
                <a:gd name="connsiteX123" fmla="*/ 1478303 w 1527926"/>
                <a:gd name="connsiteY123" fmla="*/ 856245 h 1983846"/>
                <a:gd name="connsiteX124" fmla="*/ 1475201 w 1527926"/>
                <a:gd name="connsiteY124" fmla="*/ 856245 h 1983846"/>
                <a:gd name="connsiteX125" fmla="*/ 1459694 w 1527926"/>
                <a:gd name="connsiteY125" fmla="*/ 856245 h 1983846"/>
                <a:gd name="connsiteX126" fmla="*/ 1444186 w 1527926"/>
                <a:gd name="connsiteY126" fmla="*/ 853131 h 1983846"/>
                <a:gd name="connsiteX127" fmla="*/ 1437983 w 1527926"/>
                <a:gd name="connsiteY127" fmla="*/ 853131 h 1983846"/>
                <a:gd name="connsiteX128" fmla="*/ 1441085 w 1527926"/>
                <a:gd name="connsiteY128" fmla="*/ 856245 h 1983846"/>
                <a:gd name="connsiteX129" fmla="*/ 1444186 w 1527926"/>
                <a:gd name="connsiteY129" fmla="*/ 859358 h 1983846"/>
                <a:gd name="connsiteX130" fmla="*/ 1450389 w 1527926"/>
                <a:gd name="connsiteY130" fmla="*/ 862472 h 1983846"/>
                <a:gd name="connsiteX131" fmla="*/ 1444186 w 1527926"/>
                <a:gd name="connsiteY131" fmla="*/ 862472 h 1983846"/>
                <a:gd name="connsiteX132" fmla="*/ 1428679 w 1527926"/>
                <a:gd name="connsiteY132" fmla="*/ 862472 h 1983846"/>
                <a:gd name="connsiteX133" fmla="*/ 1419374 w 1527926"/>
                <a:gd name="connsiteY133" fmla="*/ 862472 h 1983846"/>
                <a:gd name="connsiteX134" fmla="*/ 1410070 w 1527926"/>
                <a:gd name="connsiteY134" fmla="*/ 862472 h 1983846"/>
                <a:gd name="connsiteX135" fmla="*/ 1413172 w 1527926"/>
                <a:gd name="connsiteY135" fmla="*/ 868699 h 1983846"/>
                <a:gd name="connsiteX136" fmla="*/ 1419374 w 1527926"/>
                <a:gd name="connsiteY136" fmla="*/ 871813 h 1983846"/>
                <a:gd name="connsiteX137" fmla="*/ 1422476 w 1527926"/>
                <a:gd name="connsiteY137" fmla="*/ 874927 h 1983846"/>
                <a:gd name="connsiteX138" fmla="*/ 1422476 w 1527926"/>
                <a:gd name="connsiteY138" fmla="*/ 878040 h 1983846"/>
                <a:gd name="connsiteX139" fmla="*/ 1410070 w 1527926"/>
                <a:gd name="connsiteY139" fmla="*/ 884267 h 1983846"/>
                <a:gd name="connsiteX140" fmla="*/ 1400766 w 1527926"/>
                <a:gd name="connsiteY140" fmla="*/ 878040 h 1983846"/>
                <a:gd name="connsiteX141" fmla="*/ 1388360 w 1527926"/>
                <a:gd name="connsiteY141" fmla="*/ 878040 h 1983846"/>
                <a:gd name="connsiteX142" fmla="*/ 1375954 w 1527926"/>
                <a:gd name="connsiteY142" fmla="*/ 884267 h 1983846"/>
                <a:gd name="connsiteX143" fmla="*/ 1379055 w 1527926"/>
                <a:gd name="connsiteY143" fmla="*/ 887381 h 1983846"/>
                <a:gd name="connsiteX144" fmla="*/ 1388360 w 1527926"/>
                <a:gd name="connsiteY144" fmla="*/ 893608 h 1983846"/>
                <a:gd name="connsiteX145" fmla="*/ 1394563 w 1527926"/>
                <a:gd name="connsiteY145" fmla="*/ 902949 h 1983846"/>
                <a:gd name="connsiteX146" fmla="*/ 1400766 w 1527926"/>
                <a:gd name="connsiteY146" fmla="*/ 906063 h 1983846"/>
                <a:gd name="connsiteX147" fmla="*/ 1394563 w 1527926"/>
                <a:gd name="connsiteY147" fmla="*/ 909177 h 1983846"/>
                <a:gd name="connsiteX148" fmla="*/ 1388360 w 1527926"/>
                <a:gd name="connsiteY148" fmla="*/ 909177 h 1983846"/>
                <a:gd name="connsiteX149" fmla="*/ 1372852 w 1527926"/>
                <a:gd name="connsiteY149" fmla="*/ 909177 h 1983846"/>
                <a:gd name="connsiteX150" fmla="*/ 1351142 w 1527926"/>
                <a:gd name="connsiteY150" fmla="*/ 902949 h 1983846"/>
                <a:gd name="connsiteX151" fmla="*/ 1344939 w 1527926"/>
                <a:gd name="connsiteY151" fmla="*/ 906063 h 1983846"/>
                <a:gd name="connsiteX152" fmla="*/ 1344939 w 1527926"/>
                <a:gd name="connsiteY152" fmla="*/ 909177 h 1983846"/>
                <a:gd name="connsiteX153" fmla="*/ 1344939 w 1527926"/>
                <a:gd name="connsiteY153" fmla="*/ 918518 h 1983846"/>
                <a:gd name="connsiteX154" fmla="*/ 1341838 w 1527926"/>
                <a:gd name="connsiteY154" fmla="*/ 921631 h 1983846"/>
                <a:gd name="connsiteX155" fmla="*/ 1335635 w 1527926"/>
                <a:gd name="connsiteY155" fmla="*/ 918518 h 1983846"/>
                <a:gd name="connsiteX156" fmla="*/ 1323229 w 1527926"/>
                <a:gd name="connsiteY156" fmla="*/ 912290 h 1983846"/>
                <a:gd name="connsiteX157" fmla="*/ 1307721 w 1527926"/>
                <a:gd name="connsiteY157" fmla="*/ 909177 h 1983846"/>
                <a:gd name="connsiteX158" fmla="*/ 1304620 w 1527926"/>
                <a:gd name="connsiteY158" fmla="*/ 909177 h 1983846"/>
                <a:gd name="connsiteX159" fmla="*/ 1304620 w 1527926"/>
                <a:gd name="connsiteY159" fmla="*/ 912290 h 1983846"/>
                <a:gd name="connsiteX160" fmla="*/ 1307721 w 1527926"/>
                <a:gd name="connsiteY160" fmla="*/ 921631 h 1983846"/>
                <a:gd name="connsiteX161" fmla="*/ 1313924 w 1527926"/>
                <a:gd name="connsiteY161" fmla="*/ 927858 h 1983846"/>
                <a:gd name="connsiteX162" fmla="*/ 1323229 w 1527926"/>
                <a:gd name="connsiteY162" fmla="*/ 937199 h 1983846"/>
                <a:gd name="connsiteX163" fmla="*/ 1326330 w 1527926"/>
                <a:gd name="connsiteY163" fmla="*/ 940313 h 1983846"/>
                <a:gd name="connsiteX164" fmla="*/ 1320127 w 1527926"/>
                <a:gd name="connsiteY164" fmla="*/ 943427 h 1983846"/>
                <a:gd name="connsiteX165" fmla="*/ 1313924 w 1527926"/>
                <a:gd name="connsiteY165" fmla="*/ 943427 h 1983846"/>
                <a:gd name="connsiteX166" fmla="*/ 1313924 w 1527926"/>
                <a:gd name="connsiteY166" fmla="*/ 952768 h 1983846"/>
                <a:gd name="connsiteX167" fmla="*/ 1326330 w 1527926"/>
                <a:gd name="connsiteY167" fmla="*/ 958995 h 1983846"/>
                <a:gd name="connsiteX168" fmla="*/ 1338736 w 1527926"/>
                <a:gd name="connsiteY168" fmla="*/ 968336 h 1983846"/>
                <a:gd name="connsiteX169" fmla="*/ 1338736 w 1527926"/>
                <a:gd name="connsiteY169" fmla="*/ 971450 h 1983846"/>
                <a:gd name="connsiteX170" fmla="*/ 1335635 w 1527926"/>
                <a:gd name="connsiteY170" fmla="*/ 974563 h 1983846"/>
                <a:gd name="connsiteX171" fmla="*/ 1326330 w 1527926"/>
                <a:gd name="connsiteY171" fmla="*/ 971450 h 1983846"/>
                <a:gd name="connsiteX172" fmla="*/ 1320127 w 1527926"/>
                <a:gd name="connsiteY172" fmla="*/ 971450 h 1983846"/>
                <a:gd name="connsiteX173" fmla="*/ 1313924 w 1527926"/>
                <a:gd name="connsiteY173" fmla="*/ 971450 h 1983846"/>
                <a:gd name="connsiteX174" fmla="*/ 1313924 w 1527926"/>
                <a:gd name="connsiteY174" fmla="*/ 974563 h 1983846"/>
                <a:gd name="connsiteX175" fmla="*/ 1320127 w 1527926"/>
                <a:gd name="connsiteY175" fmla="*/ 977677 h 1983846"/>
                <a:gd name="connsiteX176" fmla="*/ 1335635 w 1527926"/>
                <a:gd name="connsiteY176" fmla="*/ 987018 h 1983846"/>
                <a:gd name="connsiteX177" fmla="*/ 1351142 w 1527926"/>
                <a:gd name="connsiteY177" fmla="*/ 993245 h 1983846"/>
                <a:gd name="connsiteX178" fmla="*/ 1354243 w 1527926"/>
                <a:gd name="connsiteY178" fmla="*/ 999472 h 1983846"/>
                <a:gd name="connsiteX179" fmla="*/ 1354243 w 1527926"/>
                <a:gd name="connsiteY179" fmla="*/ 1005700 h 1983846"/>
                <a:gd name="connsiteX180" fmla="*/ 1351142 w 1527926"/>
                <a:gd name="connsiteY180" fmla="*/ 1005700 h 1983846"/>
                <a:gd name="connsiteX181" fmla="*/ 1338736 w 1527926"/>
                <a:gd name="connsiteY181" fmla="*/ 1002586 h 1983846"/>
                <a:gd name="connsiteX182" fmla="*/ 1326330 w 1527926"/>
                <a:gd name="connsiteY182" fmla="*/ 1002586 h 1983846"/>
                <a:gd name="connsiteX183" fmla="*/ 1323229 w 1527926"/>
                <a:gd name="connsiteY183" fmla="*/ 1002586 h 1983846"/>
                <a:gd name="connsiteX184" fmla="*/ 1323229 w 1527926"/>
                <a:gd name="connsiteY184" fmla="*/ 1005700 h 1983846"/>
                <a:gd name="connsiteX185" fmla="*/ 1329432 w 1527926"/>
                <a:gd name="connsiteY185" fmla="*/ 1008813 h 1983846"/>
                <a:gd name="connsiteX186" fmla="*/ 1335635 w 1527926"/>
                <a:gd name="connsiteY186" fmla="*/ 1011927 h 1983846"/>
                <a:gd name="connsiteX187" fmla="*/ 1338736 w 1527926"/>
                <a:gd name="connsiteY187" fmla="*/ 1018154 h 1983846"/>
                <a:gd name="connsiteX188" fmla="*/ 1335635 w 1527926"/>
                <a:gd name="connsiteY188" fmla="*/ 1021268 h 1983846"/>
                <a:gd name="connsiteX189" fmla="*/ 1329432 w 1527926"/>
                <a:gd name="connsiteY189" fmla="*/ 1021268 h 1983846"/>
                <a:gd name="connsiteX190" fmla="*/ 1329432 w 1527926"/>
                <a:gd name="connsiteY190" fmla="*/ 1024381 h 1983846"/>
                <a:gd name="connsiteX191" fmla="*/ 1335635 w 1527926"/>
                <a:gd name="connsiteY191" fmla="*/ 1027495 h 1983846"/>
                <a:gd name="connsiteX192" fmla="*/ 1344939 w 1527926"/>
                <a:gd name="connsiteY192" fmla="*/ 1033722 h 1983846"/>
                <a:gd name="connsiteX193" fmla="*/ 1354243 w 1527926"/>
                <a:gd name="connsiteY193" fmla="*/ 1039950 h 1983846"/>
                <a:gd name="connsiteX194" fmla="*/ 1357345 w 1527926"/>
                <a:gd name="connsiteY194" fmla="*/ 1043063 h 1983846"/>
                <a:gd name="connsiteX195" fmla="*/ 1360446 w 1527926"/>
                <a:gd name="connsiteY195" fmla="*/ 1049291 h 1983846"/>
                <a:gd name="connsiteX196" fmla="*/ 1357345 w 1527926"/>
                <a:gd name="connsiteY196" fmla="*/ 1049291 h 1983846"/>
                <a:gd name="connsiteX197" fmla="*/ 1351142 w 1527926"/>
                <a:gd name="connsiteY197" fmla="*/ 1049291 h 1983846"/>
                <a:gd name="connsiteX198" fmla="*/ 1341838 w 1527926"/>
                <a:gd name="connsiteY198" fmla="*/ 1049291 h 1983846"/>
                <a:gd name="connsiteX199" fmla="*/ 1335635 w 1527926"/>
                <a:gd name="connsiteY199" fmla="*/ 1052404 h 1983846"/>
                <a:gd name="connsiteX200" fmla="*/ 1341838 w 1527926"/>
                <a:gd name="connsiteY200" fmla="*/ 1058632 h 1983846"/>
                <a:gd name="connsiteX201" fmla="*/ 1354243 w 1527926"/>
                <a:gd name="connsiteY201" fmla="*/ 1071086 h 1983846"/>
                <a:gd name="connsiteX202" fmla="*/ 1363548 w 1527926"/>
                <a:gd name="connsiteY202" fmla="*/ 1083541 h 1983846"/>
                <a:gd name="connsiteX203" fmla="*/ 1363548 w 1527926"/>
                <a:gd name="connsiteY203" fmla="*/ 1089768 h 1983846"/>
                <a:gd name="connsiteX204" fmla="*/ 1363548 w 1527926"/>
                <a:gd name="connsiteY204" fmla="*/ 1092882 h 1983846"/>
                <a:gd name="connsiteX205" fmla="*/ 1357345 w 1527926"/>
                <a:gd name="connsiteY205" fmla="*/ 1092882 h 1983846"/>
                <a:gd name="connsiteX206" fmla="*/ 1354243 w 1527926"/>
                <a:gd name="connsiteY206" fmla="*/ 1089768 h 1983846"/>
                <a:gd name="connsiteX207" fmla="*/ 1351142 w 1527926"/>
                <a:gd name="connsiteY207" fmla="*/ 1089768 h 1983846"/>
                <a:gd name="connsiteX208" fmla="*/ 1351142 w 1527926"/>
                <a:gd name="connsiteY208" fmla="*/ 1092882 h 1983846"/>
                <a:gd name="connsiteX209" fmla="*/ 1354243 w 1527926"/>
                <a:gd name="connsiteY209" fmla="*/ 1105336 h 1983846"/>
                <a:gd name="connsiteX210" fmla="*/ 1357345 w 1527926"/>
                <a:gd name="connsiteY210" fmla="*/ 1117791 h 1983846"/>
                <a:gd name="connsiteX211" fmla="*/ 1360446 w 1527926"/>
                <a:gd name="connsiteY211" fmla="*/ 1133359 h 1983846"/>
                <a:gd name="connsiteX212" fmla="*/ 1357345 w 1527926"/>
                <a:gd name="connsiteY212" fmla="*/ 1142700 h 1983846"/>
                <a:gd name="connsiteX213" fmla="*/ 1354243 w 1527926"/>
                <a:gd name="connsiteY213" fmla="*/ 1155155 h 1983846"/>
                <a:gd name="connsiteX214" fmla="*/ 1351142 w 1527926"/>
                <a:gd name="connsiteY214" fmla="*/ 1158268 h 1983846"/>
                <a:gd name="connsiteX215" fmla="*/ 1344939 w 1527926"/>
                <a:gd name="connsiteY215" fmla="*/ 1158268 h 1983846"/>
                <a:gd name="connsiteX216" fmla="*/ 1344939 w 1527926"/>
                <a:gd name="connsiteY216" fmla="*/ 1142700 h 1983846"/>
                <a:gd name="connsiteX217" fmla="*/ 1351142 w 1527926"/>
                <a:gd name="connsiteY217" fmla="*/ 1133359 h 1983846"/>
                <a:gd name="connsiteX218" fmla="*/ 1344939 w 1527926"/>
                <a:gd name="connsiteY218" fmla="*/ 1124018 h 1983846"/>
                <a:gd name="connsiteX219" fmla="*/ 1341838 w 1527926"/>
                <a:gd name="connsiteY219" fmla="*/ 1124018 h 1983846"/>
                <a:gd name="connsiteX220" fmla="*/ 1341838 w 1527926"/>
                <a:gd name="connsiteY220" fmla="*/ 1127132 h 1983846"/>
                <a:gd name="connsiteX221" fmla="*/ 1338736 w 1527926"/>
                <a:gd name="connsiteY221" fmla="*/ 1127132 h 1983846"/>
                <a:gd name="connsiteX222" fmla="*/ 1335635 w 1527926"/>
                <a:gd name="connsiteY222" fmla="*/ 1133359 h 1983846"/>
                <a:gd name="connsiteX223" fmla="*/ 1329432 w 1527926"/>
                <a:gd name="connsiteY223" fmla="*/ 1124018 h 1983846"/>
                <a:gd name="connsiteX224" fmla="*/ 1335635 w 1527926"/>
                <a:gd name="connsiteY224" fmla="*/ 1117791 h 1983846"/>
                <a:gd name="connsiteX225" fmla="*/ 1329432 w 1527926"/>
                <a:gd name="connsiteY225" fmla="*/ 1108450 h 1983846"/>
                <a:gd name="connsiteX226" fmla="*/ 1329432 w 1527926"/>
                <a:gd name="connsiteY226" fmla="*/ 1105336 h 1983846"/>
                <a:gd name="connsiteX227" fmla="*/ 1326330 w 1527926"/>
                <a:gd name="connsiteY227" fmla="*/ 1105336 h 1983846"/>
                <a:gd name="connsiteX228" fmla="*/ 1323229 w 1527926"/>
                <a:gd name="connsiteY228" fmla="*/ 1105336 h 1983846"/>
                <a:gd name="connsiteX229" fmla="*/ 1320127 w 1527926"/>
                <a:gd name="connsiteY229" fmla="*/ 1111564 h 1983846"/>
                <a:gd name="connsiteX230" fmla="*/ 1310823 w 1527926"/>
                <a:gd name="connsiteY230" fmla="*/ 1120904 h 1983846"/>
                <a:gd name="connsiteX231" fmla="*/ 1307721 w 1527926"/>
                <a:gd name="connsiteY231" fmla="*/ 1117791 h 1983846"/>
                <a:gd name="connsiteX232" fmla="*/ 1304620 w 1527926"/>
                <a:gd name="connsiteY232" fmla="*/ 1108450 h 1983846"/>
                <a:gd name="connsiteX233" fmla="*/ 1301518 w 1527926"/>
                <a:gd name="connsiteY233" fmla="*/ 1092882 h 1983846"/>
                <a:gd name="connsiteX234" fmla="*/ 1301518 w 1527926"/>
                <a:gd name="connsiteY234" fmla="*/ 1074200 h 1983846"/>
                <a:gd name="connsiteX235" fmla="*/ 1295315 w 1527926"/>
                <a:gd name="connsiteY235" fmla="*/ 1074200 h 1983846"/>
                <a:gd name="connsiteX236" fmla="*/ 1292214 w 1527926"/>
                <a:gd name="connsiteY236" fmla="*/ 1077313 h 1983846"/>
                <a:gd name="connsiteX237" fmla="*/ 1289112 w 1527926"/>
                <a:gd name="connsiteY237" fmla="*/ 1086654 h 1983846"/>
                <a:gd name="connsiteX238" fmla="*/ 1286011 w 1527926"/>
                <a:gd name="connsiteY238" fmla="*/ 1086654 h 1983846"/>
                <a:gd name="connsiteX239" fmla="*/ 1279808 w 1527926"/>
                <a:gd name="connsiteY239" fmla="*/ 1077313 h 1983846"/>
                <a:gd name="connsiteX240" fmla="*/ 1276707 w 1527926"/>
                <a:gd name="connsiteY240" fmla="*/ 1071086 h 1983846"/>
                <a:gd name="connsiteX241" fmla="*/ 1273605 w 1527926"/>
                <a:gd name="connsiteY241" fmla="*/ 1055518 h 1983846"/>
                <a:gd name="connsiteX242" fmla="*/ 1270504 w 1527926"/>
                <a:gd name="connsiteY242" fmla="*/ 1049291 h 1983846"/>
                <a:gd name="connsiteX243" fmla="*/ 1261199 w 1527926"/>
                <a:gd name="connsiteY243" fmla="*/ 1043063 h 1983846"/>
                <a:gd name="connsiteX244" fmla="*/ 1261199 w 1527926"/>
                <a:gd name="connsiteY244" fmla="*/ 1049291 h 1983846"/>
                <a:gd name="connsiteX245" fmla="*/ 1261199 w 1527926"/>
                <a:gd name="connsiteY245" fmla="*/ 1055518 h 1983846"/>
                <a:gd name="connsiteX246" fmla="*/ 1258098 w 1527926"/>
                <a:gd name="connsiteY246" fmla="*/ 1061745 h 1983846"/>
                <a:gd name="connsiteX247" fmla="*/ 1251895 w 1527926"/>
                <a:gd name="connsiteY247" fmla="*/ 1058632 h 1983846"/>
                <a:gd name="connsiteX248" fmla="*/ 1245692 w 1527926"/>
                <a:gd name="connsiteY248" fmla="*/ 1049291 h 1983846"/>
                <a:gd name="connsiteX249" fmla="*/ 1242590 w 1527926"/>
                <a:gd name="connsiteY249" fmla="*/ 1039950 h 1983846"/>
                <a:gd name="connsiteX250" fmla="*/ 1239489 w 1527926"/>
                <a:gd name="connsiteY250" fmla="*/ 1036836 h 1983846"/>
                <a:gd name="connsiteX251" fmla="*/ 1236387 w 1527926"/>
                <a:gd name="connsiteY251" fmla="*/ 1036836 h 1983846"/>
                <a:gd name="connsiteX252" fmla="*/ 1230184 w 1527926"/>
                <a:gd name="connsiteY252" fmla="*/ 1039950 h 1983846"/>
                <a:gd name="connsiteX253" fmla="*/ 1227083 w 1527926"/>
                <a:gd name="connsiteY253" fmla="*/ 1052404 h 1983846"/>
                <a:gd name="connsiteX254" fmla="*/ 1223981 w 1527926"/>
                <a:gd name="connsiteY254" fmla="*/ 1055518 h 1983846"/>
                <a:gd name="connsiteX255" fmla="*/ 1220880 w 1527926"/>
                <a:gd name="connsiteY255" fmla="*/ 1058632 h 1983846"/>
                <a:gd name="connsiteX256" fmla="*/ 1220880 w 1527926"/>
                <a:gd name="connsiteY256" fmla="*/ 1052404 h 1983846"/>
                <a:gd name="connsiteX257" fmla="*/ 1214677 w 1527926"/>
                <a:gd name="connsiteY257" fmla="*/ 1036836 h 1983846"/>
                <a:gd name="connsiteX258" fmla="*/ 1214677 w 1527926"/>
                <a:gd name="connsiteY258" fmla="*/ 1008813 h 1983846"/>
                <a:gd name="connsiteX259" fmla="*/ 1208474 w 1527926"/>
                <a:gd name="connsiteY259" fmla="*/ 987018 h 1983846"/>
                <a:gd name="connsiteX260" fmla="*/ 1202271 w 1527926"/>
                <a:gd name="connsiteY260" fmla="*/ 977677 h 1983846"/>
                <a:gd name="connsiteX261" fmla="*/ 1196068 w 1527926"/>
                <a:gd name="connsiteY261" fmla="*/ 974563 h 1983846"/>
                <a:gd name="connsiteX262" fmla="*/ 1192967 w 1527926"/>
                <a:gd name="connsiteY262" fmla="*/ 977677 h 1983846"/>
                <a:gd name="connsiteX263" fmla="*/ 1192967 w 1527926"/>
                <a:gd name="connsiteY263" fmla="*/ 987018 h 1983846"/>
                <a:gd name="connsiteX264" fmla="*/ 1192967 w 1527926"/>
                <a:gd name="connsiteY264" fmla="*/ 993245 h 1983846"/>
                <a:gd name="connsiteX265" fmla="*/ 1192967 w 1527926"/>
                <a:gd name="connsiteY265" fmla="*/ 999472 h 1983846"/>
                <a:gd name="connsiteX266" fmla="*/ 1186764 w 1527926"/>
                <a:gd name="connsiteY266" fmla="*/ 990131 h 1983846"/>
                <a:gd name="connsiteX267" fmla="*/ 1177459 w 1527926"/>
                <a:gd name="connsiteY267" fmla="*/ 977677 h 1983846"/>
                <a:gd name="connsiteX268" fmla="*/ 1171256 w 1527926"/>
                <a:gd name="connsiteY268" fmla="*/ 971450 h 1983846"/>
                <a:gd name="connsiteX269" fmla="*/ 1161952 w 1527926"/>
                <a:gd name="connsiteY269" fmla="*/ 962109 h 1983846"/>
                <a:gd name="connsiteX270" fmla="*/ 1152648 w 1527926"/>
                <a:gd name="connsiteY270" fmla="*/ 955881 h 1983846"/>
                <a:gd name="connsiteX271" fmla="*/ 1146445 w 1527926"/>
                <a:gd name="connsiteY271" fmla="*/ 955881 h 1983846"/>
                <a:gd name="connsiteX272" fmla="*/ 1143343 w 1527926"/>
                <a:gd name="connsiteY272" fmla="*/ 958995 h 1983846"/>
                <a:gd name="connsiteX273" fmla="*/ 1143343 w 1527926"/>
                <a:gd name="connsiteY273" fmla="*/ 962109 h 1983846"/>
                <a:gd name="connsiteX274" fmla="*/ 1137140 w 1527926"/>
                <a:gd name="connsiteY274" fmla="*/ 968336 h 1983846"/>
                <a:gd name="connsiteX275" fmla="*/ 1130937 w 1527926"/>
                <a:gd name="connsiteY275" fmla="*/ 962109 h 1983846"/>
                <a:gd name="connsiteX276" fmla="*/ 1127836 w 1527926"/>
                <a:gd name="connsiteY276" fmla="*/ 958995 h 1983846"/>
                <a:gd name="connsiteX277" fmla="*/ 1121633 w 1527926"/>
                <a:gd name="connsiteY277" fmla="*/ 952768 h 1983846"/>
                <a:gd name="connsiteX278" fmla="*/ 1112328 w 1527926"/>
                <a:gd name="connsiteY278" fmla="*/ 943427 h 1983846"/>
                <a:gd name="connsiteX279" fmla="*/ 1096821 w 1527926"/>
                <a:gd name="connsiteY279" fmla="*/ 943427 h 1983846"/>
                <a:gd name="connsiteX280" fmla="*/ 1081314 w 1527926"/>
                <a:gd name="connsiteY280" fmla="*/ 943427 h 1983846"/>
                <a:gd name="connsiteX281" fmla="*/ 1087517 w 1527926"/>
                <a:gd name="connsiteY281" fmla="*/ 940313 h 1983846"/>
                <a:gd name="connsiteX282" fmla="*/ 1124734 w 1527926"/>
                <a:gd name="connsiteY282" fmla="*/ 912290 h 1983846"/>
                <a:gd name="connsiteX283" fmla="*/ 1140242 w 1527926"/>
                <a:gd name="connsiteY283" fmla="*/ 909177 h 1983846"/>
                <a:gd name="connsiteX284" fmla="*/ 1155749 w 1527926"/>
                <a:gd name="connsiteY284" fmla="*/ 918518 h 1983846"/>
                <a:gd name="connsiteX285" fmla="*/ 1168155 w 1527926"/>
                <a:gd name="connsiteY285" fmla="*/ 921631 h 1983846"/>
                <a:gd name="connsiteX286" fmla="*/ 1174358 w 1527926"/>
                <a:gd name="connsiteY286" fmla="*/ 927858 h 1983846"/>
                <a:gd name="connsiteX287" fmla="*/ 1186764 w 1527926"/>
                <a:gd name="connsiteY287" fmla="*/ 949654 h 1983846"/>
                <a:gd name="connsiteX288" fmla="*/ 1180561 w 1527926"/>
                <a:gd name="connsiteY288" fmla="*/ 937199 h 1983846"/>
                <a:gd name="connsiteX289" fmla="*/ 1174358 w 1527926"/>
                <a:gd name="connsiteY289" fmla="*/ 924745 h 1983846"/>
                <a:gd name="connsiteX290" fmla="*/ 1168155 w 1527926"/>
                <a:gd name="connsiteY290" fmla="*/ 918518 h 1983846"/>
                <a:gd name="connsiteX291" fmla="*/ 1158850 w 1527926"/>
                <a:gd name="connsiteY291" fmla="*/ 912290 h 1983846"/>
                <a:gd name="connsiteX292" fmla="*/ 1146445 w 1527926"/>
                <a:gd name="connsiteY292" fmla="*/ 909177 h 1983846"/>
                <a:gd name="connsiteX293" fmla="*/ 1140242 w 1527926"/>
                <a:gd name="connsiteY293" fmla="*/ 909177 h 1983846"/>
                <a:gd name="connsiteX294" fmla="*/ 1137140 w 1527926"/>
                <a:gd name="connsiteY294" fmla="*/ 909177 h 1983846"/>
                <a:gd name="connsiteX295" fmla="*/ 1146445 w 1527926"/>
                <a:gd name="connsiteY295" fmla="*/ 906063 h 1983846"/>
                <a:gd name="connsiteX296" fmla="*/ 1161952 w 1527926"/>
                <a:gd name="connsiteY296" fmla="*/ 909177 h 1983846"/>
                <a:gd name="connsiteX297" fmla="*/ 1177459 w 1527926"/>
                <a:gd name="connsiteY297" fmla="*/ 912290 h 1983846"/>
                <a:gd name="connsiteX298" fmla="*/ 1196068 w 1527926"/>
                <a:gd name="connsiteY298" fmla="*/ 924745 h 1983846"/>
                <a:gd name="connsiteX299" fmla="*/ 1211576 w 1527926"/>
                <a:gd name="connsiteY299" fmla="*/ 937199 h 1983846"/>
                <a:gd name="connsiteX300" fmla="*/ 1223981 w 1527926"/>
                <a:gd name="connsiteY300" fmla="*/ 949654 h 1983846"/>
                <a:gd name="connsiteX301" fmla="*/ 1239489 w 1527926"/>
                <a:gd name="connsiteY301" fmla="*/ 974563 h 1983846"/>
                <a:gd name="connsiteX302" fmla="*/ 1258098 w 1527926"/>
                <a:gd name="connsiteY302" fmla="*/ 1002586 h 1983846"/>
                <a:gd name="connsiteX303" fmla="*/ 1270504 w 1527926"/>
                <a:gd name="connsiteY303" fmla="*/ 1011927 h 1983846"/>
                <a:gd name="connsiteX304" fmla="*/ 1279808 w 1527926"/>
                <a:gd name="connsiteY304" fmla="*/ 1021268 h 1983846"/>
                <a:gd name="connsiteX305" fmla="*/ 1270504 w 1527926"/>
                <a:gd name="connsiteY305" fmla="*/ 1008813 h 1983846"/>
                <a:gd name="connsiteX306" fmla="*/ 1258098 w 1527926"/>
                <a:gd name="connsiteY306" fmla="*/ 999472 h 1983846"/>
                <a:gd name="connsiteX307" fmla="*/ 1242590 w 1527926"/>
                <a:gd name="connsiteY307" fmla="*/ 971450 h 1983846"/>
                <a:gd name="connsiteX308" fmla="*/ 1230184 w 1527926"/>
                <a:gd name="connsiteY308" fmla="*/ 952768 h 1983846"/>
                <a:gd name="connsiteX309" fmla="*/ 1244364 w 1527926"/>
                <a:gd name="connsiteY309" fmla="*/ 958106 h 1983846"/>
                <a:gd name="connsiteX310" fmla="*/ 1245692 w 1527926"/>
                <a:gd name="connsiteY310" fmla="*/ 958995 h 1983846"/>
                <a:gd name="connsiteX311" fmla="*/ 1247905 w 1527926"/>
                <a:gd name="connsiteY311" fmla="*/ 959439 h 1983846"/>
                <a:gd name="connsiteX312" fmla="*/ 1254996 w 1527926"/>
                <a:gd name="connsiteY312" fmla="*/ 962109 h 1983846"/>
                <a:gd name="connsiteX313" fmla="*/ 1261199 w 1527926"/>
                <a:gd name="connsiteY313" fmla="*/ 968336 h 1983846"/>
                <a:gd name="connsiteX314" fmla="*/ 1273605 w 1527926"/>
                <a:gd name="connsiteY314" fmla="*/ 968336 h 1983846"/>
                <a:gd name="connsiteX315" fmla="*/ 1261199 w 1527926"/>
                <a:gd name="connsiteY315" fmla="*/ 962109 h 1983846"/>
                <a:gd name="connsiteX316" fmla="*/ 1247905 w 1527926"/>
                <a:gd name="connsiteY316" fmla="*/ 959439 h 1983846"/>
                <a:gd name="connsiteX317" fmla="*/ 1244364 w 1527926"/>
                <a:gd name="connsiteY317" fmla="*/ 958106 h 1983846"/>
                <a:gd name="connsiteX318" fmla="*/ 1236387 w 1527926"/>
                <a:gd name="connsiteY318" fmla="*/ 952768 h 1983846"/>
                <a:gd name="connsiteX319" fmla="*/ 1223981 w 1527926"/>
                <a:gd name="connsiteY319" fmla="*/ 943427 h 1983846"/>
                <a:gd name="connsiteX320" fmla="*/ 1211576 w 1527926"/>
                <a:gd name="connsiteY320" fmla="*/ 934086 h 1983846"/>
                <a:gd name="connsiteX321" fmla="*/ 1196068 w 1527926"/>
                <a:gd name="connsiteY321" fmla="*/ 921631 h 1983846"/>
                <a:gd name="connsiteX322" fmla="*/ 1180561 w 1527926"/>
                <a:gd name="connsiteY322" fmla="*/ 909177 h 1983846"/>
                <a:gd name="connsiteX323" fmla="*/ 1161952 w 1527926"/>
                <a:gd name="connsiteY323" fmla="*/ 906063 h 1983846"/>
                <a:gd name="connsiteX324" fmla="*/ 1146445 w 1527926"/>
                <a:gd name="connsiteY324" fmla="*/ 902949 h 1983846"/>
                <a:gd name="connsiteX325" fmla="*/ 1137140 w 1527926"/>
                <a:gd name="connsiteY325" fmla="*/ 906063 h 1983846"/>
                <a:gd name="connsiteX326" fmla="*/ 1155749 w 1527926"/>
                <a:gd name="connsiteY326" fmla="*/ 890495 h 1983846"/>
                <a:gd name="connsiteX327" fmla="*/ 1171256 w 1527926"/>
                <a:gd name="connsiteY327" fmla="*/ 884267 h 1983846"/>
                <a:gd name="connsiteX328" fmla="*/ 1196068 w 1527926"/>
                <a:gd name="connsiteY328" fmla="*/ 868699 h 1983846"/>
                <a:gd name="connsiteX329" fmla="*/ 1223981 w 1527926"/>
                <a:gd name="connsiteY329" fmla="*/ 859358 h 1983846"/>
                <a:gd name="connsiteX330" fmla="*/ 1254996 w 1527926"/>
                <a:gd name="connsiteY330" fmla="*/ 856245 h 1983846"/>
                <a:gd name="connsiteX331" fmla="*/ 1273605 w 1527926"/>
                <a:gd name="connsiteY331" fmla="*/ 856245 h 1983846"/>
                <a:gd name="connsiteX332" fmla="*/ 1295315 w 1527926"/>
                <a:gd name="connsiteY332" fmla="*/ 859358 h 1983846"/>
                <a:gd name="connsiteX333" fmla="*/ 1320127 w 1527926"/>
                <a:gd name="connsiteY333" fmla="*/ 868699 h 1983846"/>
                <a:gd name="connsiteX334" fmla="*/ 1338736 w 1527926"/>
                <a:gd name="connsiteY334" fmla="*/ 878040 h 1983846"/>
                <a:gd name="connsiteX335" fmla="*/ 1326330 w 1527926"/>
                <a:gd name="connsiteY335" fmla="*/ 871813 h 1983846"/>
                <a:gd name="connsiteX336" fmla="*/ 1313924 w 1527926"/>
                <a:gd name="connsiteY336" fmla="*/ 859358 h 1983846"/>
                <a:gd name="connsiteX337" fmla="*/ 1295315 w 1527926"/>
                <a:gd name="connsiteY337" fmla="*/ 853131 h 1983846"/>
                <a:gd name="connsiteX338" fmla="*/ 1270504 w 1527926"/>
                <a:gd name="connsiteY338" fmla="*/ 850017 h 1983846"/>
                <a:gd name="connsiteX339" fmla="*/ 1307721 w 1527926"/>
                <a:gd name="connsiteY339" fmla="*/ 843790 h 1983846"/>
                <a:gd name="connsiteX340" fmla="*/ 1313924 w 1527926"/>
                <a:gd name="connsiteY340" fmla="*/ 840676 h 1983846"/>
                <a:gd name="connsiteX341" fmla="*/ 1388360 w 1527926"/>
                <a:gd name="connsiteY341" fmla="*/ 837563 h 1983846"/>
                <a:gd name="connsiteX342" fmla="*/ 1425577 w 1527926"/>
                <a:gd name="connsiteY342" fmla="*/ 828222 h 1983846"/>
                <a:gd name="connsiteX343" fmla="*/ 1441085 w 1527926"/>
                <a:gd name="connsiteY343" fmla="*/ 825108 h 1983846"/>
                <a:gd name="connsiteX344" fmla="*/ 1450389 w 1527926"/>
                <a:gd name="connsiteY344" fmla="*/ 821995 h 1983846"/>
                <a:gd name="connsiteX345" fmla="*/ 1425577 w 1527926"/>
                <a:gd name="connsiteY345" fmla="*/ 828222 h 1983846"/>
                <a:gd name="connsiteX346" fmla="*/ 1403867 w 1527926"/>
                <a:gd name="connsiteY346" fmla="*/ 828222 h 1983846"/>
                <a:gd name="connsiteX347" fmla="*/ 1419374 w 1527926"/>
                <a:gd name="connsiteY347" fmla="*/ 821995 h 1983846"/>
                <a:gd name="connsiteX348" fmla="*/ 1425577 w 1527926"/>
                <a:gd name="connsiteY348" fmla="*/ 809540 h 1983846"/>
                <a:gd name="connsiteX349" fmla="*/ 1410070 w 1527926"/>
                <a:gd name="connsiteY349" fmla="*/ 821995 h 1983846"/>
                <a:gd name="connsiteX350" fmla="*/ 1391461 w 1527926"/>
                <a:gd name="connsiteY350" fmla="*/ 828222 h 1983846"/>
                <a:gd name="connsiteX351" fmla="*/ 1329432 w 1527926"/>
                <a:gd name="connsiteY351" fmla="*/ 837563 h 1983846"/>
                <a:gd name="connsiteX352" fmla="*/ 1331647 w 1527926"/>
                <a:gd name="connsiteY352" fmla="*/ 836228 h 1983846"/>
                <a:gd name="connsiteX353" fmla="*/ 1338736 w 1527926"/>
                <a:gd name="connsiteY353" fmla="*/ 834449 h 1983846"/>
                <a:gd name="connsiteX354" fmla="*/ 1341493 w 1527926"/>
                <a:gd name="connsiteY354" fmla="*/ 830297 h 1983846"/>
                <a:gd name="connsiteX355" fmla="*/ 1344939 w 1527926"/>
                <a:gd name="connsiteY355" fmla="*/ 828222 h 1983846"/>
                <a:gd name="connsiteX356" fmla="*/ 1351142 w 1527926"/>
                <a:gd name="connsiteY356" fmla="*/ 818881 h 1983846"/>
                <a:gd name="connsiteX357" fmla="*/ 1344939 w 1527926"/>
                <a:gd name="connsiteY357" fmla="*/ 825108 h 1983846"/>
                <a:gd name="connsiteX358" fmla="*/ 1341493 w 1527926"/>
                <a:gd name="connsiteY358" fmla="*/ 830297 h 1983846"/>
                <a:gd name="connsiteX359" fmla="*/ 1331647 w 1527926"/>
                <a:gd name="connsiteY359" fmla="*/ 836228 h 1983846"/>
                <a:gd name="connsiteX360" fmla="*/ 1313924 w 1527926"/>
                <a:gd name="connsiteY360" fmla="*/ 840676 h 1983846"/>
                <a:gd name="connsiteX361" fmla="*/ 1307721 w 1527926"/>
                <a:gd name="connsiteY361" fmla="*/ 840676 h 1983846"/>
                <a:gd name="connsiteX362" fmla="*/ 1245692 w 1527926"/>
                <a:gd name="connsiteY362" fmla="*/ 850017 h 1983846"/>
                <a:gd name="connsiteX363" fmla="*/ 1208474 w 1527926"/>
                <a:gd name="connsiteY363" fmla="*/ 859358 h 1983846"/>
                <a:gd name="connsiteX364" fmla="*/ 1174358 w 1527926"/>
                <a:gd name="connsiteY364" fmla="*/ 874927 h 1983846"/>
                <a:gd name="connsiteX365" fmla="*/ 1186764 w 1527926"/>
                <a:gd name="connsiteY365" fmla="*/ 859358 h 1983846"/>
                <a:gd name="connsiteX366" fmla="*/ 1192967 w 1527926"/>
                <a:gd name="connsiteY366" fmla="*/ 843790 h 1983846"/>
                <a:gd name="connsiteX367" fmla="*/ 1196068 w 1527926"/>
                <a:gd name="connsiteY367" fmla="*/ 825108 h 1983846"/>
                <a:gd name="connsiteX368" fmla="*/ 1202271 w 1527926"/>
                <a:gd name="connsiteY368" fmla="*/ 809540 h 1983846"/>
                <a:gd name="connsiteX369" fmla="*/ 1205373 w 1527926"/>
                <a:gd name="connsiteY369" fmla="*/ 775290 h 1983846"/>
                <a:gd name="connsiteX370" fmla="*/ 1205373 w 1527926"/>
                <a:gd name="connsiteY370" fmla="*/ 753494 h 1983846"/>
                <a:gd name="connsiteX371" fmla="*/ 1202271 w 1527926"/>
                <a:gd name="connsiteY371" fmla="*/ 737926 h 1983846"/>
                <a:gd name="connsiteX372" fmla="*/ 1202271 w 1527926"/>
                <a:gd name="connsiteY372" fmla="*/ 719244 h 1983846"/>
                <a:gd name="connsiteX373" fmla="*/ 1208474 w 1527926"/>
                <a:gd name="connsiteY373" fmla="*/ 700562 h 1983846"/>
                <a:gd name="connsiteX374" fmla="*/ 1202271 w 1527926"/>
                <a:gd name="connsiteY374" fmla="*/ 709903 h 1983846"/>
                <a:gd name="connsiteX375" fmla="*/ 1196068 w 1527926"/>
                <a:gd name="connsiteY375" fmla="*/ 725472 h 1983846"/>
                <a:gd name="connsiteX376" fmla="*/ 1180561 w 1527926"/>
                <a:gd name="connsiteY376" fmla="*/ 663199 h 1983846"/>
                <a:gd name="connsiteX377" fmla="*/ 1180561 w 1527926"/>
                <a:gd name="connsiteY377" fmla="*/ 684994 h 1983846"/>
                <a:gd name="connsiteX378" fmla="*/ 1189865 w 1527926"/>
                <a:gd name="connsiteY378" fmla="*/ 706790 h 1983846"/>
                <a:gd name="connsiteX379" fmla="*/ 1196068 w 1527926"/>
                <a:gd name="connsiteY379" fmla="*/ 728585 h 1983846"/>
                <a:gd name="connsiteX380" fmla="*/ 1202271 w 1527926"/>
                <a:gd name="connsiteY380" fmla="*/ 753494 h 1983846"/>
                <a:gd name="connsiteX381" fmla="*/ 1202271 w 1527926"/>
                <a:gd name="connsiteY381" fmla="*/ 775290 h 1983846"/>
                <a:gd name="connsiteX382" fmla="*/ 1192967 w 1527926"/>
                <a:gd name="connsiteY382" fmla="*/ 759722 h 1983846"/>
                <a:gd name="connsiteX383" fmla="*/ 1180561 w 1527926"/>
                <a:gd name="connsiteY383" fmla="*/ 744153 h 1983846"/>
                <a:gd name="connsiteX384" fmla="*/ 1192967 w 1527926"/>
                <a:gd name="connsiteY384" fmla="*/ 762835 h 1983846"/>
                <a:gd name="connsiteX385" fmla="*/ 1196068 w 1527926"/>
                <a:gd name="connsiteY385" fmla="*/ 778404 h 1983846"/>
                <a:gd name="connsiteX386" fmla="*/ 1196068 w 1527926"/>
                <a:gd name="connsiteY386" fmla="*/ 800199 h 1983846"/>
                <a:gd name="connsiteX387" fmla="*/ 1192967 w 1527926"/>
                <a:gd name="connsiteY387" fmla="*/ 828222 h 1983846"/>
                <a:gd name="connsiteX388" fmla="*/ 1186764 w 1527926"/>
                <a:gd name="connsiteY388" fmla="*/ 850017 h 1983846"/>
                <a:gd name="connsiteX389" fmla="*/ 1177459 w 1527926"/>
                <a:gd name="connsiteY389" fmla="*/ 868699 h 1983846"/>
                <a:gd name="connsiteX390" fmla="*/ 1180561 w 1527926"/>
                <a:gd name="connsiteY390" fmla="*/ 853131 h 1983846"/>
                <a:gd name="connsiteX391" fmla="*/ 1180561 w 1527926"/>
                <a:gd name="connsiteY391" fmla="*/ 840676 h 1983846"/>
                <a:gd name="connsiteX392" fmla="*/ 1180561 w 1527926"/>
                <a:gd name="connsiteY392" fmla="*/ 837563 h 1983846"/>
                <a:gd name="connsiteX393" fmla="*/ 1180561 w 1527926"/>
                <a:gd name="connsiteY393" fmla="*/ 821995 h 1983846"/>
                <a:gd name="connsiteX394" fmla="*/ 1174358 w 1527926"/>
                <a:gd name="connsiteY394" fmla="*/ 812654 h 1983846"/>
                <a:gd name="connsiteX395" fmla="*/ 1177459 w 1527926"/>
                <a:gd name="connsiteY395" fmla="*/ 825108 h 1983846"/>
                <a:gd name="connsiteX396" fmla="*/ 1180561 w 1527926"/>
                <a:gd name="connsiteY396" fmla="*/ 840676 h 1983846"/>
                <a:gd name="connsiteX397" fmla="*/ 1177459 w 1527926"/>
                <a:gd name="connsiteY397" fmla="*/ 859358 h 1983846"/>
                <a:gd name="connsiteX398" fmla="*/ 1171256 w 1527926"/>
                <a:gd name="connsiteY398" fmla="*/ 874927 h 1983846"/>
                <a:gd name="connsiteX399" fmla="*/ 1168155 w 1527926"/>
                <a:gd name="connsiteY399" fmla="*/ 878040 h 1983846"/>
                <a:gd name="connsiteX400" fmla="*/ 1152648 w 1527926"/>
                <a:gd name="connsiteY400" fmla="*/ 887381 h 1983846"/>
                <a:gd name="connsiteX401" fmla="*/ 1130937 w 1527926"/>
                <a:gd name="connsiteY401" fmla="*/ 902949 h 1983846"/>
                <a:gd name="connsiteX402" fmla="*/ 1130937 w 1527926"/>
                <a:gd name="connsiteY402" fmla="*/ 899836 h 1983846"/>
                <a:gd name="connsiteX403" fmla="*/ 1118531 w 1527926"/>
                <a:gd name="connsiteY403" fmla="*/ 909177 h 1983846"/>
                <a:gd name="connsiteX404" fmla="*/ 1072009 w 1527926"/>
                <a:gd name="connsiteY404" fmla="*/ 940313 h 1983846"/>
                <a:gd name="connsiteX405" fmla="*/ 1087517 w 1527926"/>
                <a:gd name="connsiteY405" fmla="*/ 918518 h 1983846"/>
                <a:gd name="connsiteX406" fmla="*/ 1093719 w 1527926"/>
                <a:gd name="connsiteY406" fmla="*/ 893608 h 1983846"/>
                <a:gd name="connsiteX407" fmla="*/ 1103024 w 1527926"/>
                <a:gd name="connsiteY407" fmla="*/ 862472 h 1983846"/>
                <a:gd name="connsiteX408" fmla="*/ 1106125 w 1527926"/>
                <a:gd name="connsiteY408" fmla="*/ 862472 h 1983846"/>
                <a:gd name="connsiteX409" fmla="*/ 1109227 w 1527926"/>
                <a:gd name="connsiteY409" fmla="*/ 868699 h 1983846"/>
                <a:gd name="connsiteX410" fmla="*/ 1118531 w 1527926"/>
                <a:gd name="connsiteY410" fmla="*/ 871813 h 1983846"/>
                <a:gd name="connsiteX411" fmla="*/ 1121633 w 1527926"/>
                <a:gd name="connsiteY411" fmla="*/ 871813 h 1983846"/>
                <a:gd name="connsiteX412" fmla="*/ 1124734 w 1527926"/>
                <a:gd name="connsiteY412" fmla="*/ 868699 h 1983846"/>
                <a:gd name="connsiteX413" fmla="*/ 1124734 w 1527926"/>
                <a:gd name="connsiteY413" fmla="*/ 859358 h 1983846"/>
                <a:gd name="connsiteX414" fmla="*/ 1118531 w 1527926"/>
                <a:gd name="connsiteY414" fmla="*/ 840676 h 1983846"/>
                <a:gd name="connsiteX415" fmla="*/ 1109227 w 1527926"/>
                <a:gd name="connsiteY415" fmla="*/ 818881 h 1983846"/>
                <a:gd name="connsiteX416" fmla="*/ 1106125 w 1527926"/>
                <a:gd name="connsiteY416" fmla="*/ 806426 h 1983846"/>
                <a:gd name="connsiteX417" fmla="*/ 1106125 w 1527926"/>
                <a:gd name="connsiteY417" fmla="*/ 800199 h 1983846"/>
                <a:gd name="connsiteX418" fmla="*/ 1109227 w 1527926"/>
                <a:gd name="connsiteY418" fmla="*/ 800199 h 1983846"/>
                <a:gd name="connsiteX419" fmla="*/ 1112328 w 1527926"/>
                <a:gd name="connsiteY419" fmla="*/ 800199 h 1983846"/>
                <a:gd name="connsiteX420" fmla="*/ 1121633 w 1527926"/>
                <a:gd name="connsiteY420" fmla="*/ 803313 h 1983846"/>
                <a:gd name="connsiteX421" fmla="*/ 1127836 w 1527926"/>
                <a:gd name="connsiteY421" fmla="*/ 806426 h 1983846"/>
                <a:gd name="connsiteX422" fmla="*/ 1137140 w 1527926"/>
                <a:gd name="connsiteY422" fmla="*/ 806426 h 1983846"/>
                <a:gd name="connsiteX423" fmla="*/ 1140242 w 1527926"/>
                <a:gd name="connsiteY423" fmla="*/ 803313 h 1983846"/>
                <a:gd name="connsiteX424" fmla="*/ 1140242 w 1527926"/>
                <a:gd name="connsiteY424" fmla="*/ 800199 h 1983846"/>
                <a:gd name="connsiteX425" fmla="*/ 1137140 w 1527926"/>
                <a:gd name="connsiteY425" fmla="*/ 778404 h 1983846"/>
                <a:gd name="connsiteX426" fmla="*/ 1130937 w 1527926"/>
                <a:gd name="connsiteY426" fmla="*/ 759722 h 1983846"/>
                <a:gd name="connsiteX427" fmla="*/ 1127836 w 1527926"/>
                <a:gd name="connsiteY427" fmla="*/ 750381 h 1983846"/>
                <a:gd name="connsiteX428" fmla="*/ 1130937 w 1527926"/>
                <a:gd name="connsiteY428" fmla="*/ 744153 h 1983846"/>
                <a:gd name="connsiteX429" fmla="*/ 1137140 w 1527926"/>
                <a:gd name="connsiteY429" fmla="*/ 744153 h 1983846"/>
                <a:gd name="connsiteX430" fmla="*/ 1143343 w 1527926"/>
                <a:gd name="connsiteY430" fmla="*/ 750381 h 1983846"/>
                <a:gd name="connsiteX431" fmla="*/ 1152648 w 1527926"/>
                <a:gd name="connsiteY431" fmla="*/ 753494 h 1983846"/>
                <a:gd name="connsiteX432" fmla="*/ 1155749 w 1527926"/>
                <a:gd name="connsiteY432" fmla="*/ 750381 h 1983846"/>
                <a:gd name="connsiteX433" fmla="*/ 1155749 w 1527926"/>
                <a:gd name="connsiteY433" fmla="*/ 734813 h 1983846"/>
                <a:gd name="connsiteX434" fmla="*/ 1152648 w 1527926"/>
                <a:gd name="connsiteY434" fmla="*/ 725472 h 1983846"/>
                <a:gd name="connsiteX435" fmla="*/ 1146445 w 1527926"/>
                <a:gd name="connsiteY435" fmla="*/ 713017 h 1983846"/>
                <a:gd name="connsiteX436" fmla="*/ 1130937 w 1527926"/>
                <a:gd name="connsiteY436" fmla="*/ 700562 h 1983846"/>
                <a:gd name="connsiteX437" fmla="*/ 1124734 w 1527926"/>
                <a:gd name="connsiteY437" fmla="*/ 688108 h 1983846"/>
                <a:gd name="connsiteX438" fmla="*/ 1127836 w 1527926"/>
                <a:gd name="connsiteY438" fmla="*/ 684994 h 1983846"/>
                <a:gd name="connsiteX439" fmla="*/ 1140242 w 1527926"/>
                <a:gd name="connsiteY439" fmla="*/ 684994 h 1983846"/>
                <a:gd name="connsiteX440" fmla="*/ 1152648 w 1527926"/>
                <a:gd name="connsiteY440" fmla="*/ 688108 h 1983846"/>
                <a:gd name="connsiteX441" fmla="*/ 1158850 w 1527926"/>
                <a:gd name="connsiteY441" fmla="*/ 688108 h 1983846"/>
                <a:gd name="connsiteX442" fmla="*/ 1155749 w 1527926"/>
                <a:gd name="connsiteY442" fmla="*/ 675653 h 1983846"/>
                <a:gd name="connsiteX443" fmla="*/ 1143343 w 1527926"/>
                <a:gd name="connsiteY443" fmla="*/ 669426 h 1983846"/>
                <a:gd name="connsiteX444" fmla="*/ 1127836 w 1527926"/>
                <a:gd name="connsiteY444" fmla="*/ 653858 h 1983846"/>
                <a:gd name="connsiteX445" fmla="*/ 1124734 w 1527926"/>
                <a:gd name="connsiteY445" fmla="*/ 641403 h 1983846"/>
                <a:gd name="connsiteX446" fmla="*/ 1130937 w 1527926"/>
                <a:gd name="connsiteY446" fmla="*/ 644517 h 1983846"/>
                <a:gd name="connsiteX447" fmla="*/ 1143343 w 1527926"/>
                <a:gd name="connsiteY447" fmla="*/ 650744 h 1983846"/>
                <a:gd name="connsiteX448" fmla="*/ 1143343 w 1527926"/>
                <a:gd name="connsiteY448" fmla="*/ 644517 h 1983846"/>
                <a:gd name="connsiteX449" fmla="*/ 1146445 w 1527926"/>
                <a:gd name="connsiteY449" fmla="*/ 641403 h 1983846"/>
                <a:gd name="connsiteX450" fmla="*/ 1143343 w 1527926"/>
                <a:gd name="connsiteY450" fmla="*/ 635176 h 1983846"/>
                <a:gd name="connsiteX451" fmla="*/ 1137140 w 1527926"/>
                <a:gd name="connsiteY451" fmla="*/ 622721 h 1983846"/>
                <a:gd name="connsiteX452" fmla="*/ 1130937 w 1527926"/>
                <a:gd name="connsiteY452" fmla="*/ 619608 h 1983846"/>
                <a:gd name="connsiteX453" fmla="*/ 1130937 w 1527926"/>
                <a:gd name="connsiteY453" fmla="*/ 613380 h 1983846"/>
                <a:gd name="connsiteX454" fmla="*/ 1137140 w 1527926"/>
                <a:gd name="connsiteY454" fmla="*/ 610267 h 1983846"/>
                <a:gd name="connsiteX455" fmla="*/ 1140242 w 1527926"/>
                <a:gd name="connsiteY455" fmla="*/ 613380 h 1983846"/>
                <a:gd name="connsiteX456" fmla="*/ 1143343 w 1527926"/>
                <a:gd name="connsiteY456" fmla="*/ 613380 h 1983846"/>
                <a:gd name="connsiteX457" fmla="*/ 1146445 w 1527926"/>
                <a:gd name="connsiteY457" fmla="*/ 610267 h 1983846"/>
                <a:gd name="connsiteX458" fmla="*/ 1143343 w 1527926"/>
                <a:gd name="connsiteY458" fmla="*/ 607153 h 1983846"/>
                <a:gd name="connsiteX459" fmla="*/ 1140242 w 1527926"/>
                <a:gd name="connsiteY459" fmla="*/ 600926 h 1983846"/>
                <a:gd name="connsiteX460" fmla="*/ 1130937 w 1527926"/>
                <a:gd name="connsiteY460" fmla="*/ 591585 h 1983846"/>
                <a:gd name="connsiteX461" fmla="*/ 1130937 w 1527926"/>
                <a:gd name="connsiteY461" fmla="*/ 585358 h 1983846"/>
                <a:gd name="connsiteX462" fmla="*/ 929536 w 1527926"/>
                <a:gd name="connsiteY462" fmla="*/ 554494 h 1983846"/>
                <a:gd name="connsiteX463" fmla="*/ 926440 w 1527926"/>
                <a:gd name="connsiteY463" fmla="*/ 566816 h 1983846"/>
                <a:gd name="connsiteX464" fmla="*/ 917152 w 1527926"/>
                <a:gd name="connsiteY464" fmla="*/ 585299 h 1983846"/>
                <a:gd name="connsiteX465" fmla="*/ 926440 w 1527926"/>
                <a:gd name="connsiteY465" fmla="*/ 576058 h 1983846"/>
                <a:gd name="connsiteX466" fmla="*/ 898577 w 1527926"/>
                <a:gd name="connsiteY466" fmla="*/ 649990 h 1983846"/>
                <a:gd name="connsiteX467" fmla="*/ 880001 w 1527926"/>
                <a:gd name="connsiteY467" fmla="*/ 717761 h 1983846"/>
                <a:gd name="connsiteX468" fmla="*/ 864521 w 1527926"/>
                <a:gd name="connsiteY468" fmla="*/ 782451 h 1983846"/>
                <a:gd name="connsiteX469" fmla="*/ 852137 w 1527926"/>
                <a:gd name="connsiteY469" fmla="*/ 837900 h 1983846"/>
                <a:gd name="connsiteX470" fmla="*/ 845945 w 1527926"/>
                <a:gd name="connsiteY470" fmla="*/ 896430 h 1983846"/>
                <a:gd name="connsiteX471" fmla="*/ 836657 w 1527926"/>
                <a:gd name="connsiteY471" fmla="*/ 948798 h 1983846"/>
                <a:gd name="connsiteX472" fmla="*/ 833561 w 1527926"/>
                <a:gd name="connsiteY472" fmla="*/ 1035052 h 1983846"/>
                <a:gd name="connsiteX473" fmla="*/ 836657 w 1527926"/>
                <a:gd name="connsiteY473" fmla="*/ 1108984 h 1983846"/>
                <a:gd name="connsiteX474" fmla="*/ 845945 w 1527926"/>
                <a:gd name="connsiteY474" fmla="*/ 1158272 h 1983846"/>
                <a:gd name="connsiteX475" fmla="*/ 858329 w 1527926"/>
                <a:gd name="connsiteY475" fmla="*/ 1198319 h 1983846"/>
                <a:gd name="connsiteX476" fmla="*/ 873809 w 1527926"/>
                <a:gd name="connsiteY476" fmla="*/ 1158272 h 1983846"/>
                <a:gd name="connsiteX477" fmla="*/ 892385 w 1527926"/>
                <a:gd name="connsiteY477" fmla="*/ 1115145 h 1983846"/>
                <a:gd name="connsiteX478" fmla="*/ 917152 w 1527926"/>
                <a:gd name="connsiteY478" fmla="*/ 1078179 h 1983846"/>
                <a:gd name="connsiteX479" fmla="*/ 948112 w 1527926"/>
                <a:gd name="connsiteY479" fmla="*/ 1044294 h 1983846"/>
                <a:gd name="connsiteX480" fmla="*/ 982168 w 1527926"/>
                <a:gd name="connsiteY480" fmla="*/ 1010408 h 1983846"/>
                <a:gd name="connsiteX481" fmla="*/ 1013128 w 1527926"/>
                <a:gd name="connsiteY481" fmla="*/ 979603 h 1983846"/>
                <a:gd name="connsiteX482" fmla="*/ 1075047 w 1527926"/>
                <a:gd name="connsiteY482" fmla="*/ 933396 h 1983846"/>
                <a:gd name="connsiteX483" fmla="*/ 1062663 w 1527926"/>
                <a:gd name="connsiteY483" fmla="*/ 945718 h 1983846"/>
                <a:gd name="connsiteX484" fmla="*/ 1078062 w 1527926"/>
                <a:gd name="connsiteY484" fmla="*/ 943164 h 1983846"/>
                <a:gd name="connsiteX485" fmla="*/ 1040992 w 1527926"/>
                <a:gd name="connsiteY485" fmla="*/ 982684 h 1983846"/>
                <a:gd name="connsiteX486" fmla="*/ 1006936 w 1527926"/>
                <a:gd name="connsiteY486" fmla="*/ 1028891 h 1983846"/>
                <a:gd name="connsiteX487" fmla="*/ 975976 w 1527926"/>
                <a:gd name="connsiteY487" fmla="*/ 1068938 h 1983846"/>
                <a:gd name="connsiteX488" fmla="*/ 948112 w 1527926"/>
                <a:gd name="connsiteY488" fmla="*/ 1112065 h 1983846"/>
                <a:gd name="connsiteX489" fmla="*/ 929536 w 1527926"/>
                <a:gd name="connsiteY489" fmla="*/ 1152111 h 1983846"/>
                <a:gd name="connsiteX490" fmla="*/ 910961 w 1527926"/>
                <a:gd name="connsiteY490" fmla="*/ 1195238 h 1983846"/>
                <a:gd name="connsiteX491" fmla="*/ 898577 w 1527926"/>
                <a:gd name="connsiteY491" fmla="*/ 1232204 h 1983846"/>
                <a:gd name="connsiteX492" fmla="*/ 892385 w 1527926"/>
                <a:gd name="connsiteY492" fmla="*/ 1266090 h 1983846"/>
                <a:gd name="connsiteX493" fmla="*/ 883097 w 1527926"/>
                <a:gd name="connsiteY493" fmla="*/ 1330780 h 1983846"/>
                <a:gd name="connsiteX494" fmla="*/ 883097 w 1527926"/>
                <a:gd name="connsiteY494" fmla="*/ 1376988 h 1983846"/>
                <a:gd name="connsiteX495" fmla="*/ 883097 w 1527926"/>
                <a:gd name="connsiteY495" fmla="*/ 1410873 h 1983846"/>
                <a:gd name="connsiteX496" fmla="*/ 886193 w 1527926"/>
                <a:gd name="connsiteY496" fmla="*/ 1423195 h 1983846"/>
                <a:gd name="connsiteX497" fmla="*/ 917152 w 1527926"/>
                <a:gd name="connsiteY497" fmla="*/ 1383149 h 1983846"/>
                <a:gd name="connsiteX498" fmla="*/ 948112 w 1527926"/>
                <a:gd name="connsiteY498" fmla="*/ 1358505 h 1983846"/>
                <a:gd name="connsiteX499" fmla="*/ 979072 w 1527926"/>
                <a:gd name="connsiteY499" fmla="*/ 1340022 h 1983846"/>
                <a:gd name="connsiteX500" fmla="*/ 1010032 w 1527926"/>
                <a:gd name="connsiteY500" fmla="*/ 1327700 h 1983846"/>
                <a:gd name="connsiteX501" fmla="*/ 1031704 w 1527926"/>
                <a:gd name="connsiteY501" fmla="*/ 1324619 h 1983846"/>
                <a:gd name="connsiteX502" fmla="*/ 1050279 w 1527926"/>
                <a:gd name="connsiteY502" fmla="*/ 1321539 h 1983846"/>
                <a:gd name="connsiteX503" fmla="*/ 1065759 w 1527926"/>
                <a:gd name="connsiteY503" fmla="*/ 1321539 h 1983846"/>
                <a:gd name="connsiteX504" fmla="*/ 1044087 w 1527926"/>
                <a:gd name="connsiteY504" fmla="*/ 1327700 h 1983846"/>
                <a:gd name="connsiteX505" fmla="*/ 1016224 w 1527926"/>
                <a:gd name="connsiteY505" fmla="*/ 1343102 h 1983846"/>
                <a:gd name="connsiteX506" fmla="*/ 985264 w 1527926"/>
                <a:gd name="connsiteY506" fmla="*/ 1364666 h 1983846"/>
                <a:gd name="connsiteX507" fmla="*/ 957400 w 1527926"/>
                <a:gd name="connsiteY507" fmla="*/ 1395471 h 1983846"/>
                <a:gd name="connsiteX508" fmla="*/ 929536 w 1527926"/>
                <a:gd name="connsiteY508" fmla="*/ 1438598 h 1983846"/>
                <a:gd name="connsiteX509" fmla="*/ 901673 w 1527926"/>
                <a:gd name="connsiteY509" fmla="*/ 1494047 h 1983846"/>
                <a:gd name="connsiteX510" fmla="*/ 880001 w 1527926"/>
                <a:gd name="connsiteY510" fmla="*/ 1558737 h 1983846"/>
                <a:gd name="connsiteX511" fmla="*/ 864521 w 1527926"/>
                <a:gd name="connsiteY511" fmla="*/ 1641911 h 1983846"/>
                <a:gd name="connsiteX512" fmla="*/ 852137 w 1527926"/>
                <a:gd name="connsiteY512" fmla="*/ 1703521 h 1983846"/>
                <a:gd name="connsiteX513" fmla="*/ 849041 w 1527926"/>
                <a:gd name="connsiteY513" fmla="*/ 1758970 h 1983846"/>
                <a:gd name="connsiteX514" fmla="*/ 852137 w 1527926"/>
                <a:gd name="connsiteY514" fmla="*/ 1808258 h 1983846"/>
                <a:gd name="connsiteX515" fmla="*/ 858329 w 1527926"/>
                <a:gd name="connsiteY515" fmla="*/ 1854465 h 1983846"/>
                <a:gd name="connsiteX516" fmla="*/ 861425 w 1527926"/>
                <a:gd name="connsiteY516" fmla="*/ 1897592 h 1983846"/>
                <a:gd name="connsiteX517" fmla="*/ 873809 w 1527926"/>
                <a:gd name="connsiteY517" fmla="*/ 1931478 h 1983846"/>
                <a:gd name="connsiteX518" fmla="*/ 883097 w 1527926"/>
                <a:gd name="connsiteY518" fmla="*/ 1959202 h 1983846"/>
                <a:gd name="connsiteX519" fmla="*/ 895481 w 1527926"/>
                <a:gd name="connsiteY519" fmla="*/ 1983846 h 1983846"/>
                <a:gd name="connsiteX520" fmla="*/ 666378 w 1527926"/>
                <a:gd name="connsiteY520" fmla="*/ 1983846 h 1983846"/>
                <a:gd name="connsiteX521" fmla="*/ 684954 w 1527926"/>
                <a:gd name="connsiteY521" fmla="*/ 1968444 h 1983846"/>
                <a:gd name="connsiteX522" fmla="*/ 715914 w 1527926"/>
                <a:gd name="connsiteY522" fmla="*/ 1872948 h 1983846"/>
                <a:gd name="connsiteX523" fmla="*/ 737586 w 1527926"/>
                <a:gd name="connsiteY523" fmla="*/ 1789775 h 1983846"/>
                <a:gd name="connsiteX524" fmla="*/ 753066 w 1527926"/>
                <a:gd name="connsiteY524" fmla="*/ 1712762 h 1983846"/>
                <a:gd name="connsiteX525" fmla="*/ 762354 w 1527926"/>
                <a:gd name="connsiteY525" fmla="*/ 1644991 h 1983846"/>
                <a:gd name="connsiteX526" fmla="*/ 762354 w 1527926"/>
                <a:gd name="connsiteY526" fmla="*/ 1586462 h 1983846"/>
                <a:gd name="connsiteX527" fmla="*/ 753066 w 1527926"/>
                <a:gd name="connsiteY527" fmla="*/ 1531013 h 1983846"/>
                <a:gd name="connsiteX528" fmla="*/ 743778 w 1527926"/>
                <a:gd name="connsiteY528" fmla="*/ 1487886 h 1983846"/>
                <a:gd name="connsiteX529" fmla="*/ 731394 w 1527926"/>
                <a:gd name="connsiteY529" fmla="*/ 1444759 h 1983846"/>
                <a:gd name="connsiteX530" fmla="*/ 712818 w 1527926"/>
                <a:gd name="connsiteY530" fmla="*/ 1413954 h 1983846"/>
                <a:gd name="connsiteX531" fmla="*/ 697338 w 1527926"/>
                <a:gd name="connsiteY531" fmla="*/ 1383149 h 1983846"/>
                <a:gd name="connsiteX532" fmla="*/ 678762 w 1527926"/>
                <a:gd name="connsiteY532" fmla="*/ 1361585 h 1983846"/>
                <a:gd name="connsiteX533" fmla="*/ 663282 w 1527926"/>
                <a:gd name="connsiteY533" fmla="*/ 1346183 h 1983846"/>
                <a:gd name="connsiteX534" fmla="*/ 636098 w 1527926"/>
                <a:gd name="connsiteY534" fmla="*/ 1325145 h 1983846"/>
                <a:gd name="connsiteX535" fmla="*/ 660187 w 1527926"/>
                <a:gd name="connsiteY535" fmla="*/ 1333861 h 1983846"/>
                <a:gd name="connsiteX536" fmla="*/ 688050 w 1527926"/>
                <a:gd name="connsiteY536" fmla="*/ 1355424 h 1983846"/>
                <a:gd name="connsiteX537" fmla="*/ 712818 w 1527926"/>
                <a:gd name="connsiteY537" fmla="*/ 1373907 h 1983846"/>
                <a:gd name="connsiteX538" fmla="*/ 734490 w 1527926"/>
                <a:gd name="connsiteY538" fmla="*/ 1395471 h 1983846"/>
                <a:gd name="connsiteX539" fmla="*/ 765450 w 1527926"/>
                <a:gd name="connsiteY539" fmla="*/ 1429356 h 1983846"/>
                <a:gd name="connsiteX540" fmla="*/ 774738 w 1527926"/>
                <a:gd name="connsiteY540" fmla="*/ 1444759 h 1983846"/>
                <a:gd name="connsiteX541" fmla="*/ 768546 w 1527926"/>
                <a:gd name="connsiteY541" fmla="*/ 1389310 h 1983846"/>
                <a:gd name="connsiteX542" fmla="*/ 762354 w 1527926"/>
                <a:gd name="connsiteY542" fmla="*/ 1340022 h 1983846"/>
                <a:gd name="connsiteX543" fmla="*/ 749970 w 1527926"/>
                <a:gd name="connsiteY543" fmla="*/ 1293814 h 1983846"/>
                <a:gd name="connsiteX544" fmla="*/ 734490 w 1527926"/>
                <a:gd name="connsiteY544" fmla="*/ 1250687 h 1983846"/>
                <a:gd name="connsiteX545" fmla="*/ 719010 w 1527926"/>
                <a:gd name="connsiteY545" fmla="*/ 1213721 h 1983846"/>
                <a:gd name="connsiteX546" fmla="*/ 700434 w 1527926"/>
                <a:gd name="connsiteY546" fmla="*/ 1179836 h 1983846"/>
                <a:gd name="connsiteX547" fmla="*/ 678762 w 1527926"/>
                <a:gd name="connsiteY547" fmla="*/ 1152111 h 1983846"/>
                <a:gd name="connsiteX548" fmla="*/ 653995 w 1527926"/>
                <a:gd name="connsiteY548" fmla="*/ 1127467 h 1983846"/>
                <a:gd name="connsiteX549" fmla="*/ 632323 w 1527926"/>
                <a:gd name="connsiteY549" fmla="*/ 1102823 h 1983846"/>
                <a:gd name="connsiteX550" fmla="*/ 610651 w 1527926"/>
                <a:gd name="connsiteY550" fmla="*/ 1084340 h 1983846"/>
                <a:gd name="connsiteX551" fmla="*/ 561115 w 1527926"/>
                <a:gd name="connsiteY551" fmla="*/ 1053535 h 1983846"/>
                <a:gd name="connsiteX552" fmla="*/ 517772 w 1527926"/>
                <a:gd name="connsiteY552" fmla="*/ 1035052 h 1983846"/>
                <a:gd name="connsiteX553" fmla="*/ 477524 w 1527926"/>
                <a:gd name="connsiteY553" fmla="*/ 1025811 h 1983846"/>
                <a:gd name="connsiteX554" fmla="*/ 480620 w 1527926"/>
                <a:gd name="connsiteY554" fmla="*/ 1025811 h 1983846"/>
                <a:gd name="connsiteX555" fmla="*/ 499196 w 1527926"/>
                <a:gd name="connsiteY555" fmla="*/ 1016569 h 1983846"/>
                <a:gd name="connsiteX556" fmla="*/ 483716 w 1527926"/>
                <a:gd name="connsiteY556" fmla="*/ 1013489 h 1983846"/>
                <a:gd name="connsiteX557" fmla="*/ 468236 w 1527926"/>
                <a:gd name="connsiteY557" fmla="*/ 1010408 h 1983846"/>
                <a:gd name="connsiteX558" fmla="*/ 505388 w 1527926"/>
                <a:gd name="connsiteY558" fmla="*/ 1010408 h 1983846"/>
                <a:gd name="connsiteX559" fmla="*/ 539443 w 1527926"/>
                <a:gd name="connsiteY559" fmla="*/ 1010408 h 1983846"/>
                <a:gd name="connsiteX560" fmla="*/ 570403 w 1527926"/>
                <a:gd name="connsiteY560" fmla="*/ 1016569 h 1983846"/>
                <a:gd name="connsiteX561" fmla="*/ 598267 w 1527926"/>
                <a:gd name="connsiteY561" fmla="*/ 1028891 h 1983846"/>
                <a:gd name="connsiteX562" fmla="*/ 626131 w 1527926"/>
                <a:gd name="connsiteY562" fmla="*/ 1041213 h 1983846"/>
                <a:gd name="connsiteX563" fmla="*/ 650899 w 1527926"/>
                <a:gd name="connsiteY563" fmla="*/ 1053535 h 1983846"/>
                <a:gd name="connsiteX564" fmla="*/ 694242 w 1527926"/>
                <a:gd name="connsiteY564" fmla="*/ 1090501 h 1983846"/>
                <a:gd name="connsiteX565" fmla="*/ 725202 w 1527926"/>
                <a:gd name="connsiteY565" fmla="*/ 1118226 h 1983846"/>
                <a:gd name="connsiteX566" fmla="*/ 746874 w 1527926"/>
                <a:gd name="connsiteY566" fmla="*/ 1149031 h 1983846"/>
                <a:gd name="connsiteX567" fmla="*/ 765450 w 1527926"/>
                <a:gd name="connsiteY567" fmla="*/ 1179836 h 1983846"/>
                <a:gd name="connsiteX568" fmla="*/ 749970 w 1527926"/>
                <a:gd name="connsiteY568" fmla="*/ 1081260 h 1983846"/>
                <a:gd name="connsiteX569" fmla="*/ 731394 w 1527926"/>
                <a:gd name="connsiteY569" fmla="*/ 991925 h 1983846"/>
                <a:gd name="connsiteX570" fmla="*/ 712818 w 1527926"/>
                <a:gd name="connsiteY570" fmla="*/ 911832 h 1983846"/>
                <a:gd name="connsiteX571" fmla="*/ 688050 w 1527926"/>
                <a:gd name="connsiteY571" fmla="*/ 844061 h 1983846"/>
                <a:gd name="connsiteX572" fmla="*/ 666378 w 1527926"/>
                <a:gd name="connsiteY572" fmla="*/ 782451 h 1983846"/>
                <a:gd name="connsiteX573" fmla="*/ 647803 w 1527926"/>
                <a:gd name="connsiteY573" fmla="*/ 733163 h 1983846"/>
                <a:gd name="connsiteX574" fmla="*/ 610651 w 1527926"/>
                <a:gd name="connsiteY574" fmla="*/ 659231 h 1983846"/>
                <a:gd name="connsiteX575" fmla="*/ 619939 w 1527926"/>
                <a:gd name="connsiteY575" fmla="*/ 668473 h 1983846"/>
                <a:gd name="connsiteX576" fmla="*/ 629227 w 1527926"/>
                <a:gd name="connsiteY576" fmla="*/ 671553 h 1983846"/>
                <a:gd name="connsiteX577" fmla="*/ 632323 w 1527926"/>
                <a:gd name="connsiteY577" fmla="*/ 674634 h 1983846"/>
                <a:gd name="connsiteX578" fmla="*/ 638515 w 1527926"/>
                <a:gd name="connsiteY578" fmla="*/ 683875 h 1983846"/>
                <a:gd name="connsiteX579" fmla="*/ 632323 w 1527926"/>
                <a:gd name="connsiteY579" fmla="*/ 665392 h 1983846"/>
                <a:gd name="connsiteX580" fmla="*/ 632323 w 1527926"/>
                <a:gd name="connsiteY580" fmla="*/ 659231 h 1983846"/>
                <a:gd name="connsiteX581" fmla="*/ 663282 w 1527926"/>
                <a:gd name="connsiteY581" fmla="*/ 699278 h 1983846"/>
                <a:gd name="connsiteX582" fmla="*/ 694242 w 1527926"/>
                <a:gd name="connsiteY582" fmla="*/ 745485 h 1983846"/>
                <a:gd name="connsiteX583" fmla="*/ 715914 w 1527926"/>
                <a:gd name="connsiteY583" fmla="*/ 794773 h 1983846"/>
                <a:gd name="connsiteX584" fmla="*/ 737586 w 1527926"/>
                <a:gd name="connsiteY584" fmla="*/ 837900 h 1983846"/>
                <a:gd name="connsiteX585" fmla="*/ 765450 w 1527926"/>
                <a:gd name="connsiteY585" fmla="*/ 917993 h 1983846"/>
                <a:gd name="connsiteX586" fmla="*/ 774738 w 1527926"/>
                <a:gd name="connsiteY586" fmla="*/ 948798 h 1983846"/>
                <a:gd name="connsiteX587" fmla="*/ 784026 w 1527926"/>
                <a:gd name="connsiteY587" fmla="*/ 871786 h 1983846"/>
                <a:gd name="connsiteX588" fmla="*/ 799505 w 1527926"/>
                <a:gd name="connsiteY588" fmla="*/ 804015 h 1983846"/>
                <a:gd name="connsiteX589" fmla="*/ 824273 w 1527926"/>
                <a:gd name="connsiteY589" fmla="*/ 739324 h 1983846"/>
                <a:gd name="connsiteX590" fmla="*/ 845945 w 1527926"/>
                <a:gd name="connsiteY590" fmla="*/ 686956 h 1983846"/>
                <a:gd name="connsiteX591" fmla="*/ 867617 w 1527926"/>
                <a:gd name="connsiteY591" fmla="*/ 640748 h 1983846"/>
                <a:gd name="connsiteX592" fmla="*/ 892385 w 1527926"/>
                <a:gd name="connsiteY592" fmla="*/ 603782 h 1983846"/>
                <a:gd name="connsiteX593" fmla="*/ 677706 w 1527926"/>
                <a:gd name="connsiteY593" fmla="*/ 135546 h 1983846"/>
                <a:gd name="connsiteX594" fmla="*/ 693109 w 1527926"/>
                <a:gd name="connsiteY594" fmla="*/ 135546 h 1983846"/>
                <a:gd name="connsiteX595" fmla="*/ 696189 w 1527926"/>
                <a:gd name="connsiteY595" fmla="*/ 135546 h 1983846"/>
                <a:gd name="connsiteX596" fmla="*/ 696189 w 1527926"/>
                <a:gd name="connsiteY596" fmla="*/ 138626 h 1983846"/>
                <a:gd name="connsiteX597" fmla="*/ 690028 w 1527926"/>
                <a:gd name="connsiteY597" fmla="*/ 163271 h 1983846"/>
                <a:gd name="connsiteX598" fmla="*/ 686948 w 1527926"/>
                <a:gd name="connsiteY598" fmla="*/ 169432 h 1983846"/>
                <a:gd name="connsiteX599" fmla="*/ 686948 w 1527926"/>
                <a:gd name="connsiteY599" fmla="*/ 175593 h 1983846"/>
                <a:gd name="connsiteX600" fmla="*/ 696189 w 1527926"/>
                <a:gd name="connsiteY600" fmla="*/ 169432 h 1983846"/>
                <a:gd name="connsiteX601" fmla="*/ 708511 w 1527926"/>
                <a:gd name="connsiteY601" fmla="*/ 163271 h 1983846"/>
                <a:gd name="connsiteX602" fmla="*/ 730075 w 1527926"/>
                <a:gd name="connsiteY602" fmla="*/ 144787 h 1983846"/>
                <a:gd name="connsiteX603" fmla="*/ 745477 w 1527926"/>
                <a:gd name="connsiteY603" fmla="*/ 135546 h 1983846"/>
                <a:gd name="connsiteX604" fmla="*/ 760880 w 1527926"/>
                <a:gd name="connsiteY604" fmla="*/ 135546 h 1983846"/>
                <a:gd name="connsiteX605" fmla="*/ 773202 w 1527926"/>
                <a:gd name="connsiteY605" fmla="*/ 138626 h 1983846"/>
                <a:gd name="connsiteX606" fmla="*/ 776282 w 1527926"/>
                <a:gd name="connsiteY606" fmla="*/ 144787 h 1983846"/>
                <a:gd name="connsiteX607" fmla="*/ 776282 w 1527926"/>
                <a:gd name="connsiteY607" fmla="*/ 150948 h 1983846"/>
                <a:gd name="connsiteX608" fmla="*/ 770121 w 1527926"/>
                <a:gd name="connsiteY608" fmla="*/ 154029 h 1983846"/>
                <a:gd name="connsiteX609" fmla="*/ 757799 w 1527926"/>
                <a:gd name="connsiteY609" fmla="*/ 163271 h 1983846"/>
                <a:gd name="connsiteX610" fmla="*/ 742397 w 1527926"/>
                <a:gd name="connsiteY610" fmla="*/ 166351 h 1983846"/>
                <a:gd name="connsiteX611" fmla="*/ 739316 w 1527926"/>
                <a:gd name="connsiteY611" fmla="*/ 169432 h 1983846"/>
                <a:gd name="connsiteX612" fmla="*/ 739316 w 1527926"/>
                <a:gd name="connsiteY612" fmla="*/ 175593 h 1983846"/>
                <a:gd name="connsiteX613" fmla="*/ 739316 w 1527926"/>
                <a:gd name="connsiteY613" fmla="*/ 178673 h 1983846"/>
                <a:gd name="connsiteX614" fmla="*/ 745477 w 1527926"/>
                <a:gd name="connsiteY614" fmla="*/ 181754 h 1983846"/>
                <a:gd name="connsiteX615" fmla="*/ 754719 w 1527926"/>
                <a:gd name="connsiteY615" fmla="*/ 181754 h 1983846"/>
                <a:gd name="connsiteX616" fmla="*/ 757799 w 1527926"/>
                <a:gd name="connsiteY616" fmla="*/ 184834 h 1983846"/>
                <a:gd name="connsiteX617" fmla="*/ 754719 w 1527926"/>
                <a:gd name="connsiteY617" fmla="*/ 194076 h 1983846"/>
                <a:gd name="connsiteX618" fmla="*/ 745477 w 1527926"/>
                <a:gd name="connsiteY618" fmla="*/ 197156 h 1983846"/>
                <a:gd name="connsiteX619" fmla="*/ 730075 w 1527926"/>
                <a:gd name="connsiteY619" fmla="*/ 203317 h 1983846"/>
                <a:gd name="connsiteX620" fmla="*/ 720833 w 1527926"/>
                <a:gd name="connsiteY620" fmla="*/ 212559 h 1983846"/>
                <a:gd name="connsiteX621" fmla="*/ 717753 w 1527926"/>
                <a:gd name="connsiteY621" fmla="*/ 218720 h 1983846"/>
                <a:gd name="connsiteX622" fmla="*/ 720833 w 1527926"/>
                <a:gd name="connsiteY622" fmla="*/ 224881 h 1983846"/>
                <a:gd name="connsiteX623" fmla="*/ 739316 w 1527926"/>
                <a:gd name="connsiteY623" fmla="*/ 227961 h 1983846"/>
                <a:gd name="connsiteX624" fmla="*/ 745477 w 1527926"/>
                <a:gd name="connsiteY624" fmla="*/ 227961 h 1983846"/>
                <a:gd name="connsiteX625" fmla="*/ 751638 w 1527926"/>
                <a:gd name="connsiteY625" fmla="*/ 231042 h 1983846"/>
                <a:gd name="connsiteX626" fmla="*/ 736236 w 1527926"/>
                <a:gd name="connsiteY626" fmla="*/ 243364 h 1983846"/>
                <a:gd name="connsiteX627" fmla="*/ 720833 w 1527926"/>
                <a:gd name="connsiteY627" fmla="*/ 249525 h 1983846"/>
                <a:gd name="connsiteX628" fmla="*/ 708511 w 1527926"/>
                <a:gd name="connsiteY628" fmla="*/ 249525 h 1983846"/>
                <a:gd name="connsiteX629" fmla="*/ 686948 w 1527926"/>
                <a:gd name="connsiteY629" fmla="*/ 258767 h 1983846"/>
                <a:gd name="connsiteX630" fmla="*/ 677706 w 1527926"/>
                <a:gd name="connsiteY630" fmla="*/ 261847 h 1983846"/>
                <a:gd name="connsiteX631" fmla="*/ 674626 w 1527926"/>
                <a:gd name="connsiteY631" fmla="*/ 264928 h 1983846"/>
                <a:gd name="connsiteX632" fmla="*/ 680787 w 1527926"/>
                <a:gd name="connsiteY632" fmla="*/ 268008 h 1983846"/>
                <a:gd name="connsiteX633" fmla="*/ 696189 w 1527926"/>
                <a:gd name="connsiteY633" fmla="*/ 277250 h 1983846"/>
                <a:gd name="connsiteX634" fmla="*/ 717753 w 1527926"/>
                <a:gd name="connsiteY634" fmla="*/ 283411 h 1983846"/>
                <a:gd name="connsiteX635" fmla="*/ 720833 w 1527926"/>
                <a:gd name="connsiteY635" fmla="*/ 286491 h 1983846"/>
                <a:gd name="connsiteX636" fmla="*/ 720833 w 1527926"/>
                <a:gd name="connsiteY636" fmla="*/ 292652 h 1983846"/>
                <a:gd name="connsiteX637" fmla="*/ 711592 w 1527926"/>
                <a:gd name="connsiteY637" fmla="*/ 298813 h 1983846"/>
                <a:gd name="connsiteX638" fmla="*/ 702350 w 1527926"/>
                <a:gd name="connsiteY638" fmla="*/ 301894 h 1983846"/>
                <a:gd name="connsiteX639" fmla="*/ 671545 w 1527926"/>
                <a:gd name="connsiteY639" fmla="*/ 314216 h 1983846"/>
                <a:gd name="connsiteX640" fmla="*/ 659223 w 1527926"/>
                <a:gd name="connsiteY640" fmla="*/ 326538 h 1983846"/>
                <a:gd name="connsiteX641" fmla="*/ 646901 w 1527926"/>
                <a:gd name="connsiteY641" fmla="*/ 335779 h 1983846"/>
                <a:gd name="connsiteX642" fmla="*/ 637660 w 1527926"/>
                <a:gd name="connsiteY642" fmla="*/ 351182 h 1983846"/>
                <a:gd name="connsiteX643" fmla="*/ 637660 w 1527926"/>
                <a:gd name="connsiteY643" fmla="*/ 360424 h 1983846"/>
                <a:gd name="connsiteX644" fmla="*/ 640740 w 1527926"/>
                <a:gd name="connsiteY644" fmla="*/ 363504 h 1983846"/>
                <a:gd name="connsiteX645" fmla="*/ 653062 w 1527926"/>
                <a:gd name="connsiteY645" fmla="*/ 363504 h 1983846"/>
                <a:gd name="connsiteX646" fmla="*/ 668465 w 1527926"/>
                <a:gd name="connsiteY646" fmla="*/ 363504 h 1983846"/>
                <a:gd name="connsiteX647" fmla="*/ 671545 w 1527926"/>
                <a:gd name="connsiteY647" fmla="*/ 363504 h 1983846"/>
                <a:gd name="connsiteX648" fmla="*/ 671545 w 1527926"/>
                <a:gd name="connsiteY648" fmla="*/ 366585 h 1983846"/>
                <a:gd name="connsiteX649" fmla="*/ 668465 w 1527926"/>
                <a:gd name="connsiteY649" fmla="*/ 378907 h 1983846"/>
                <a:gd name="connsiteX650" fmla="*/ 662304 w 1527926"/>
                <a:gd name="connsiteY650" fmla="*/ 385068 h 1983846"/>
                <a:gd name="connsiteX651" fmla="*/ 643821 w 1527926"/>
                <a:gd name="connsiteY651" fmla="*/ 409712 h 1983846"/>
                <a:gd name="connsiteX652" fmla="*/ 628418 w 1527926"/>
                <a:gd name="connsiteY652" fmla="*/ 431276 h 1983846"/>
                <a:gd name="connsiteX653" fmla="*/ 625338 w 1527926"/>
                <a:gd name="connsiteY653" fmla="*/ 440517 h 1983846"/>
                <a:gd name="connsiteX654" fmla="*/ 625338 w 1527926"/>
                <a:gd name="connsiteY654" fmla="*/ 446678 h 1983846"/>
                <a:gd name="connsiteX655" fmla="*/ 628418 w 1527926"/>
                <a:gd name="connsiteY655" fmla="*/ 449759 h 1983846"/>
                <a:gd name="connsiteX656" fmla="*/ 637660 w 1527926"/>
                <a:gd name="connsiteY656" fmla="*/ 449759 h 1983846"/>
                <a:gd name="connsiteX657" fmla="*/ 653062 w 1527926"/>
                <a:gd name="connsiteY657" fmla="*/ 449759 h 1983846"/>
                <a:gd name="connsiteX658" fmla="*/ 662304 w 1527926"/>
                <a:gd name="connsiteY658" fmla="*/ 446678 h 1983846"/>
                <a:gd name="connsiteX659" fmla="*/ 668465 w 1527926"/>
                <a:gd name="connsiteY659" fmla="*/ 449759 h 1983846"/>
                <a:gd name="connsiteX660" fmla="*/ 671545 w 1527926"/>
                <a:gd name="connsiteY660" fmla="*/ 455920 h 1983846"/>
                <a:gd name="connsiteX661" fmla="*/ 668465 w 1527926"/>
                <a:gd name="connsiteY661" fmla="*/ 465161 h 1983846"/>
                <a:gd name="connsiteX662" fmla="*/ 656143 w 1527926"/>
                <a:gd name="connsiteY662" fmla="*/ 477483 h 1983846"/>
                <a:gd name="connsiteX663" fmla="*/ 628418 w 1527926"/>
                <a:gd name="connsiteY663" fmla="*/ 499047 h 1983846"/>
                <a:gd name="connsiteX664" fmla="*/ 613016 w 1527926"/>
                <a:gd name="connsiteY664" fmla="*/ 511369 h 1983846"/>
                <a:gd name="connsiteX665" fmla="*/ 606855 w 1527926"/>
                <a:gd name="connsiteY665" fmla="*/ 523691 h 1983846"/>
                <a:gd name="connsiteX666" fmla="*/ 603774 w 1527926"/>
                <a:gd name="connsiteY666" fmla="*/ 532933 h 1983846"/>
                <a:gd name="connsiteX667" fmla="*/ 603774 w 1527926"/>
                <a:gd name="connsiteY667" fmla="*/ 545255 h 1983846"/>
                <a:gd name="connsiteX668" fmla="*/ 606855 w 1527926"/>
                <a:gd name="connsiteY668" fmla="*/ 545255 h 1983846"/>
                <a:gd name="connsiteX669" fmla="*/ 609935 w 1527926"/>
                <a:gd name="connsiteY669" fmla="*/ 545255 h 1983846"/>
                <a:gd name="connsiteX670" fmla="*/ 622257 w 1527926"/>
                <a:gd name="connsiteY670" fmla="*/ 545255 h 1983846"/>
                <a:gd name="connsiteX671" fmla="*/ 628418 w 1527926"/>
                <a:gd name="connsiteY671" fmla="*/ 542174 h 1983846"/>
                <a:gd name="connsiteX672" fmla="*/ 631499 w 1527926"/>
                <a:gd name="connsiteY672" fmla="*/ 545255 h 1983846"/>
                <a:gd name="connsiteX673" fmla="*/ 637660 w 1527926"/>
                <a:gd name="connsiteY673" fmla="*/ 548335 h 1983846"/>
                <a:gd name="connsiteX674" fmla="*/ 631499 w 1527926"/>
                <a:gd name="connsiteY674" fmla="*/ 563738 h 1983846"/>
                <a:gd name="connsiteX675" fmla="*/ 625338 w 1527926"/>
                <a:gd name="connsiteY675" fmla="*/ 594544 h 1983846"/>
                <a:gd name="connsiteX676" fmla="*/ 619177 w 1527926"/>
                <a:gd name="connsiteY676" fmla="*/ 625349 h 1983846"/>
                <a:gd name="connsiteX677" fmla="*/ 622257 w 1527926"/>
                <a:gd name="connsiteY677" fmla="*/ 643832 h 1983846"/>
                <a:gd name="connsiteX678" fmla="*/ 625338 w 1527926"/>
                <a:gd name="connsiteY678" fmla="*/ 665395 h 1983846"/>
                <a:gd name="connsiteX679" fmla="*/ 622257 w 1527926"/>
                <a:gd name="connsiteY679" fmla="*/ 662315 h 1983846"/>
                <a:gd name="connsiteX680" fmla="*/ 548325 w 1527926"/>
                <a:gd name="connsiteY680" fmla="*/ 542174 h 1983846"/>
                <a:gd name="connsiteX681" fmla="*/ 539084 w 1527926"/>
                <a:gd name="connsiteY681" fmla="*/ 523691 h 1983846"/>
                <a:gd name="connsiteX682" fmla="*/ 532923 w 1527926"/>
                <a:gd name="connsiteY682" fmla="*/ 514450 h 1983846"/>
                <a:gd name="connsiteX683" fmla="*/ 532923 w 1527926"/>
                <a:gd name="connsiteY683" fmla="*/ 499047 h 1983846"/>
                <a:gd name="connsiteX684" fmla="*/ 532923 w 1527926"/>
                <a:gd name="connsiteY684" fmla="*/ 489805 h 1983846"/>
                <a:gd name="connsiteX685" fmla="*/ 542164 w 1527926"/>
                <a:gd name="connsiteY685" fmla="*/ 462081 h 1983846"/>
                <a:gd name="connsiteX686" fmla="*/ 554486 w 1527926"/>
                <a:gd name="connsiteY686" fmla="*/ 440517 h 1983846"/>
                <a:gd name="connsiteX687" fmla="*/ 542164 w 1527926"/>
                <a:gd name="connsiteY687" fmla="*/ 455920 h 1983846"/>
                <a:gd name="connsiteX688" fmla="*/ 532923 w 1527926"/>
                <a:gd name="connsiteY688" fmla="*/ 477483 h 1983846"/>
                <a:gd name="connsiteX689" fmla="*/ 529842 w 1527926"/>
                <a:gd name="connsiteY689" fmla="*/ 499047 h 1983846"/>
                <a:gd name="connsiteX690" fmla="*/ 526762 w 1527926"/>
                <a:gd name="connsiteY690" fmla="*/ 471322 h 1983846"/>
                <a:gd name="connsiteX691" fmla="*/ 529842 w 1527926"/>
                <a:gd name="connsiteY691" fmla="*/ 440517 h 1983846"/>
                <a:gd name="connsiteX692" fmla="*/ 539084 w 1527926"/>
                <a:gd name="connsiteY692" fmla="*/ 412792 h 1983846"/>
                <a:gd name="connsiteX693" fmla="*/ 542164 w 1527926"/>
                <a:gd name="connsiteY693" fmla="*/ 394309 h 1983846"/>
                <a:gd name="connsiteX694" fmla="*/ 557567 w 1527926"/>
                <a:gd name="connsiteY694" fmla="*/ 366585 h 1983846"/>
                <a:gd name="connsiteX695" fmla="*/ 576050 w 1527926"/>
                <a:gd name="connsiteY695" fmla="*/ 348102 h 1983846"/>
                <a:gd name="connsiteX696" fmla="*/ 591452 w 1527926"/>
                <a:gd name="connsiteY696" fmla="*/ 335779 h 1983846"/>
                <a:gd name="connsiteX697" fmla="*/ 597613 w 1527926"/>
                <a:gd name="connsiteY697" fmla="*/ 332699 h 1983846"/>
                <a:gd name="connsiteX698" fmla="*/ 588372 w 1527926"/>
                <a:gd name="connsiteY698" fmla="*/ 335779 h 1983846"/>
                <a:gd name="connsiteX699" fmla="*/ 576050 w 1527926"/>
                <a:gd name="connsiteY699" fmla="*/ 345021 h 1983846"/>
                <a:gd name="connsiteX700" fmla="*/ 557567 w 1527926"/>
                <a:gd name="connsiteY700" fmla="*/ 360424 h 1983846"/>
                <a:gd name="connsiteX701" fmla="*/ 572969 w 1527926"/>
                <a:gd name="connsiteY701" fmla="*/ 329618 h 1983846"/>
                <a:gd name="connsiteX702" fmla="*/ 594533 w 1527926"/>
                <a:gd name="connsiteY702" fmla="*/ 301894 h 1983846"/>
                <a:gd name="connsiteX703" fmla="*/ 619177 w 1527926"/>
                <a:gd name="connsiteY703" fmla="*/ 277250 h 1983846"/>
                <a:gd name="connsiteX704" fmla="*/ 640740 w 1527926"/>
                <a:gd name="connsiteY704" fmla="*/ 249525 h 1983846"/>
                <a:gd name="connsiteX705" fmla="*/ 659223 w 1527926"/>
                <a:gd name="connsiteY705" fmla="*/ 224881 h 1983846"/>
                <a:gd name="connsiteX706" fmla="*/ 619177 w 1527926"/>
                <a:gd name="connsiteY706" fmla="*/ 268008 h 1983846"/>
                <a:gd name="connsiteX707" fmla="*/ 591452 w 1527926"/>
                <a:gd name="connsiteY707" fmla="*/ 295733 h 1983846"/>
                <a:gd name="connsiteX708" fmla="*/ 597613 w 1527926"/>
                <a:gd name="connsiteY708" fmla="*/ 274169 h 1983846"/>
                <a:gd name="connsiteX709" fmla="*/ 597613 w 1527926"/>
                <a:gd name="connsiteY709" fmla="*/ 261847 h 1983846"/>
                <a:gd name="connsiteX710" fmla="*/ 594533 w 1527926"/>
                <a:gd name="connsiteY710" fmla="*/ 252606 h 1983846"/>
                <a:gd name="connsiteX711" fmla="*/ 594533 w 1527926"/>
                <a:gd name="connsiteY711" fmla="*/ 264928 h 1983846"/>
                <a:gd name="connsiteX712" fmla="*/ 591452 w 1527926"/>
                <a:gd name="connsiteY712" fmla="*/ 280330 h 1983846"/>
                <a:gd name="connsiteX713" fmla="*/ 579130 w 1527926"/>
                <a:gd name="connsiteY713" fmla="*/ 311135 h 1983846"/>
                <a:gd name="connsiteX714" fmla="*/ 569889 w 1527926"/>
                <a:gd name="connsiteY714" fmla="*/ 326538 h 1983846"/>
                <a:gd name="connsiteX715" fmla="*/ 554486 w 1527926"/>
                <a:gd name="connsiteY715" fmla="*/ 360424 h 1983846"/>
                <a:gd name="connsiteX716" fmla="*/ 532923 w 1527926"/>
                <a:gd name="connsiteY716" fmla="*/ 406631 h 1983846"/>
                <a:gd name="connsiteX717" fmla="*/ 526762 w 1527926"/>
                <a:gd name="connsiteY717" fmla="*/ 431276 h 1983846"/>
                <a:gd name="connsiteX718" fmla="*/ 523681 w 1527926"/>
                <a:gd name="connsiteY718" fmla="*/ 459000 h 1983846"/>
                <a:gd name="connsiteX719" fmla="*/ 523681 w 1527926"/>
                <a:gd name="connsiteY719" fmla="*/ 483644 h 1983846"/>
                <a:gd name="connsiteX720" fmla="*/ 526762 w 1527926"/>
                <a:gd name="connsiteY720" fmla="*/ 511369 h 1983846"/>
                <a:gd name="connsiteX721" fmla="*/ 511359 w 1527926"/>
                <a:gd name="connsiteY721" fmla="*/ 489805 h 1983846"/>
                <a:gd name="connsiteX722" fmla="*/ 489796 w 1527926"/>
                <a:gd name="connsiteY722" fmla="*/ 465161 h 1983846"/>
                <a:gd name="connsiteX723" fmla="*/ 443588 w 1527926"/>
                <a:gd name="connsiteY723" fmla="*/ 431276 h 1983846"/>
                <a:gd name="connsiteX724" fmla="*/ 372737 w 1527926"/>
                <a:gd name="connsiteY724" fmla="*/ 378907 h 1983846"/>
                <a:gd name="connsiteX725" fmla="*/ 357335 w 1527926"/>
                <a:gd name="connsiteY725" fmla="*/ 372746 h 1983846"/>
                <a:gd name="connsiteX726" fmla="*/ 345013 w 1527926"/>
                <a:gd name="connsiteY726" fmla="*/ 360424 h 1983846"/>
                <a:gd name="connsiteX727" fmla="*/ 332691 w 1527926"/>
                <a:gd name="connsiteY727" fmla="*/ 345021 h 1983846"/>
                <a:gd name="connsiteX728" fmla="*/ 326530 w 1527926"/>
                <a:gd name="connsiteY728" fmla="*/ 329618 h 1983846"/>
                <a:gd name="connsiteX729" fmla="*/ 323449 w 1527926"/>
                <a:gd name="connsiteY729" fmla="*/ 317296 h 1983846"/>
                <a:gd name="connsiteX730" fmla="*/ 323449 w 1527926"/>
                <a:gd name="connsiteY730" fmla="*/ 326538 h 1983846"/>
                <a:gd name="connsiteX731" fmla="*/ 326530 w 1527926"/>
                <a:gd name="connsiteY731" fmla="*/ 335779 h 1983846"/>
                <a:gd name="connsiteX732" fmla="*/ 329610 w 1527926"/>
                <a:gd name="connsiteY732" fmla="*/ 348102 h 1983846"/>
                <a:gd name="connsiteX733" fmla="*/ 335771 w 1527926"/>
                <a:gd name="connsiteY733" fmla="*/ 357343 h 1983846"/>
                <a:gd name="connsiteX734" fmla="*/ 261839 w 1527926"/>
                <a:gd name="connsiteY734" fmla="*/ 308055 h 1983846"/>
                <a:gd name="connsiteX735" fmla="*/ 237195 w 1527926"/>
                <a:gd name="connsiteY735" fmla="*/ 280330 h 1983846"/>
                <a:gd name="connsiteX736" fmla="*/ 227954 w 1527926"/>
                <a:gd name="connsiteY736" fmla="*/ 252606 h 1983846"/>
                <a:gd name="connsiteX737" fmla="*/ 231034 w 1527926"/>
                <a:gd name="connsiteY737" fmla="*/ 277250 h 1983846"/>
                <a:gd name="connsiteX738" fmla="*/ 237195 w 1527926"/>
                <a:gd name="connsiteY738" fmla="*/ 286491 h 1983846"/>
                <a:gd name="connsiteX739" fmla="*/ 246437 w 1527926"/>
                <a:gd name="connsiteY739" fmla="*/ 298813 h 1983846"/>
                <a:gd name="connsiteX740" fmla="*/ 215632 w 1527926"/>
                <a:gd name="connsiteY740" fmla="*/ 283411 h 1983846"/>
                <a:gd name="connsiteX741" fmla="*/ 264920 w 1527926"/>
                <a:gd name="connsiteY741" fmla="*/ 317296 h 1983846"/>
                <a:gd name="connsiteX742" fmla="*/ 357335 w 1527926"/>
                <a:gd name="connsiteY742" fmla="*/ 375826 h 1983846"/>
                <a:gd name="connsiteX743" fmla="*/ 366576 w 1527926"/>
                <a:gd name="connsiteY743" fmla="*/ 381987 h 1983846"/>
                <a:gd name="connsiteX744" fmla="*/ 412783 w 1527926"/>
                <a:gd name="connsiteY744" fmla="*/ 412792 h 1983846"/>
                <a:gd name="connsiteX745" fmla="*/ 378898 w 1527926"/>
                <a:gd name="connsiteY745" fmla="*/ 406631 h 1983846"/>
                <a:gd name="connsiteX746" fmla="*/ 345013 w 1527926"/>
                <a:gd name="connsiteY746" fmla="*/ 400470 h 1983846"/>
                <a:gd name="connsiteX747" fmla="*/ 323449 w 1527926"/>
                <a:gd name="connsiteY747" fmla="*/ 406631 h 1983846"/>
                <a:gd name="connsiteX748" fmla="*/ 301886 w 1527926"/>
                <a:gd name="connsiteY748" fmla="*/ 412792 h 1983846"/>
                <a:gd name="connsiteX749" fmla="*/ 314208 w 1527926"/>
                <a:gd name="connsiteY749" fmla="*/ 409712 h 1983846"/>
                <a:gd name="connsiteX750" fmla="*/ 332691 w 1527926"/>
                <a:gd name="connsiteY750" fmla="*/ 409712 h 1983846"/>
                <a:gd name="connsiteX751" fmla="*/ 366576 w 1527926"/>
                <a:gd name="connsiteY751" fmla="*/ 409712 h 1983846"/>
                <a:gd name="connsiteX752" fmla="*/ 406622 w 1527926"/>
                <a:gd name="connsiteY752" fmla="*/ 415873 h 1983846"/>
                <a:gd name="connsiteX753" fmla="*/ 422025 w 1527926"/>
                <a:gd name="connsiteY753" fmla="*/ 425115 h 1983846"/>
                <a:gd name="connsiteX754" fmla="*/ 431266 w 1527926"/>
                <a:gd name="connsiteY754" fmla="*/ 431276 h 1983846"/>
                <a:gd name="connsiteX755" fmla="*/ 449749 w 1527926"/>
                <a:gd name="connsiteY755" fmla="*/ 443598 h 1983846"/>
                <a:gd name="connsiteX756" fmla="*/ 471313 w 1527926"/>
                <a:gd name="connsiteY756" fmla="*/ 459000 h 1983846"/>
                <a:gd name="connsiteX757" fmla="*/ 505198 w 1527926"/>
                <a:gd name="connsiteY757" fmla="*/ 492886 h 1983846"/>
                <a:gd name="connsiteX758" fmla="*/ 526762 w 1527926"/>
                <a:gd name="connsiteY758" fmla="*/ 523691 h 1983846"/>
                <a:gd name="connsiteX759" fmla="*/ 542164 w 1527926"/>
                <a:gd name="connsiteY759" fmla="*/ 545255 h 1983846"/>
                <a:gd name="connsiteX760" fmla="*/ 560647 w 1527926"/>
                <a:gd name="connsiteY760" fmla="*/ 579141 h 1983846"/>
                <a:gd name="connsiteX761" fmla="*/ 545245 w 1527926"/>
                <a:gd name="connsiteY761" fmla="*/ 569899 h 1983846"/>
                <a:gd name="connsiteX762" fmla="*/ 523681 w 1527926"/>
                <a:gd name="connsiteY762" fmla="*/ 560658 h 1983846"/>
                <a:gd name="connsiteX763" fmla="*/ 495957 w 1527926"/>
                <a:gd name="connsiteY763" fmla="*/ 557577 h 1983846"/>
                <a:gd name="connsiteX764" fmla="*/ 465152 w 1527926"/>
                <a:gd name="connsiteY764" fmla="*/ 560658 h 1983846"/>
                <a:gd name="connsiteX765" fmla="*/ 440508 w 1527926"/>
                <a:gd name="connsiteY765" fmla="*/ 563738 h 1983846"/>
                <a:gd name="connsiteX766" fmla="*/ 415864 w 1527926"/>
                <a:gd name="connsiteY766" fmla="*/ 572980 h 1983846"/>
                <a:gd name="connsiteX767" fmla="*/ 394300 w 1527926"/>
                <a:gd name="connsiteY767" fmla="*/ 576060 h 1983846"/>
                <a:gd name="connsiteX768" fmla="*/ 372737 w 1527926"/>
                <a:gd name="connsiteY768" fmla="*/ 579141 h 1983846"/>
                <a:gd name="connsiteX769" fmla="*/ 348093 w 1527926"/>
                <a:gd name="connsiteY769" fmla="*/ 576060 h 1983846"/>
                <a:gd name="connsiteX770" fmla="*/ 332691 w 1527926"/>
                <a:gd name="connsiteY770" fmla="*/ 572980 h 1983846"/>
                <a:gd name="connsiteX771" fmla="*/ 345013 w 1527926"/>
                <a:gd name="connsiteY771" fmla="*/ 576060 h 1983846"/>
                <a:gd name="connsiteX772" fmla="*/ 363496 w 1527926"/>
                <a:gd name="connsiteY772" fmla="*/ 579141 h 1983846"/>
                <a:gd name="connsiteX773" fmla="*/ 381978 w 1527926"/>
                <a:gd name="connsiteY773" fmla="*/ 582221 h 1983846"/>
                <a:gd name="connsiteX774" fmla="*/ 397381 w 1527926"/>
                <a:gd name="connsiteY774" fmla="*/ 579141 h 1983846"/>
                <a:gd name="connsiteX775" fmla="*/ 372737 w 1527926"/>
                <a:gd name="connsiteY775" fmla="*/ 597624 h 1983846"/>
                <a:gd name="connsiteX776" fmla="*/ 332691 w 1527926"/>
                <a:gd name="connsiteY776" fmla="*/ 622268 h 1983846"/>
                <a:gd name="connsiteX777" fmla="*/ 311127 w 1527926"/>
                <a:gd name="connsiteY777" fmla="*/ 631510 h 1983846"/>
                <a:gd name="connsiteX778" fmla="*/ 283403 w 1527926"/>
                <a:gd name="connsiteY778" fmla="*/ 640751 h 1983846"/>
                <a:gd name="connsiteX779" fmla="*/ 311127 w 1527926"/>
                <a:gd name="connsiteY779" fmla="*/ 637671 h 1983846"/>
                <a:gd name="connsiteX780" fmla="*/ 332691 w 1527926"/>
                <a:gd name="connsiteY780" fmla="*/ 625349 h 1983846"/>
                <a:gd name="connsiteX781" fmla="*/ 372737 w 1527926"/>
                <a:gd name="connsiteY781" fmla="*/ 603785 h 1983846"/>
                <a:gd name="connsiteX782" fmla="*/ 394300 w 1527926"/>
                <a:gd name="connsiteY782" fmla="*/ 591463 h 1983846"/>
                <a:gd name="connsiteX783" fmla="*/ 412783 w 1527926"/>
                <a:gd name="connsiteY783" fmla="*/ 579141 h 1983846"/>
                <a:gd name="connsiteX784" fmla="*/ 434347 w 1527926"/>
                <a:gd name="connsiteY784" fmla="*/ 569899 h 1983846"/>
                <a:gd name="connsiteX785" fmla="*/ 465152 w 1527926"/>
                <a:gd name="connsiteY785" fmla="*/ 563738 h 1983846"/>
                <a:gd name="connsiteX786" fmla="*/ 495957 w 1527926"/>
                <a:gd name="connsiteY786" fmla="*/ 560658 h 1983846"/>
                <a:gd name="connsiteX787" fmla="*/ 523681 w 1527926"/>
                <a:gd name="connsiteY787" fmla="*/ 563738 h 1983846"/>
                <a:gd name="connsiteX788" fmla="*/ 542164 w 1527926"/>
                <a:gd name="connsiteY788" fmla="*/ 572980 h 1983846"/>
                <a:gd name="connsiteX789" fmla="*/ 557567 w 1527926"/>
                <a:gd name="connsiteY789" fmla="*/ 582221 h 1983846"/>
                <a:gd name="connsiteX790" fmla="*/ 542164 w 1527926"/>
                <a:gd name="connsiteY790" fmla="*/ 576060 h 1983846"/>
                <a:gd name="connsiteX791" fmla="*/ 526762 w 1527926"/>
                <a:gd name="connsiteY791" fmla="*/ 576060 h 1983846"/>
                <a:gd name="connsiteX792" fmla="*/ 508279 w 1527926"/>
                <a:gd name="connsiteY792" fmla="*/ 576060 h 1983846"/>
                <a:gd name="connsiteX793" fmla="*/ 492876 w 1527926"/>
                <a:gd name="connsiteY793" fmla="*/ 579141 h 1983846"/>
                <a:gd name="connsiteX794" fmla="*/ 477474 w 1527926"/>
                <a:gd name="connsiteY794" fmla="*/ 591463 h 1983846"/>
                <a:gd name="connsiteX795" fmla="*/ 474394 w 1527926"/>
                <a:gd name="connsiteY795" fmla="*/ 594544 h 1983846"/>
                <a:gd name="connsiteX796" fmla="*/ 489796 w 1527926"/>
                <a:gd name="connsiteY796" fmla="*/ 588383 h 1983846"/>
                <a:gd name="connsiteX797" fmla="*/ 508279 w 1527926"/>
                <a:gd name="connsiteY797" fmla="*/ 579141 h 1983846"/>
                <a:gd name="connsiteX798" fmla="*/ 523681 w 1527926"/>
                <a:gd name="connsiteY798" fmla="*/ 579141 h 1983846"/>
                <a:gd name="connsiteX799" fmla="*/ 539084 w 1527926"/>
                <a:gd name="connsiteY799" fmla="*/ 579141 h 1983846"/>
                <a:gd name="connsiteX800" fmla="*/ 554486 w 1527926"/>
                <a:gd name="connsiteY800" fmla="*/ 582221 h 1983846"/>
                <a:gd name="connsiteX801" fmla="*/ 560647 w 1527926"/>
                <a:gd name="connsiteY801" fmla="*/ 591463 h 1983846"/>
                <a:gd name="connsiteX802" fmla="*/ 572969 w 1527926"/>
                <a:gd name="connsiteY802" fmla="*/ 597624 h 1983846"/>
                <a:gd name="connsiteX803" fmla="*/ 591452 w 1527926"/>
                <a:gd name="connsiteY803" fmla="*/ 637671 h 1983846"/>
                <a:gd name="connsiteX804" fmla="*/ 579130 w 1527926"/>
                <a:gd name="connsiteY804" fmla="*/ 628429 h 1983846"/>
                <a:gd name="connsiteX805" fmla="*/ 603774 w 1527926"/>
                <a:gd name="connsiteY805" fmla="*/ 665395 h 1983846"/>
                <a:gd name="connsiteX806" fmla="*/ 582211 w 1527926"/>
                <a:gd name="connsiteY806" fmla="*/ 653073 h 1983846"/>
                <a:gd name="connsiteX807" fmla="*/ 569889 w 1527926"/>
                <a:gd name="connsiteY807" fmla="*/ 646912 h 1983846"/>
                <a:gd name="connsiteX808" fmla="*/ 554486 w 1527926"/>
                <a:gd name="connsiteY808" fmla="*/ 653073 h 1983846"/>
                <a:gd name="connsiteX809" fmla="*/ 539084 w 1527926"/>
                <a:gd name="connsiteY809" fmla="*/ 656154 h 1983846"/>
                <a:gd name="connsiteX810" fmla="*/ 526762 w 1527926"/>
                <a:gd name="connsiteY810" fmla="*/ 659234 h 1983846"/>
                <a:gd name="connsiteX811" fmla="*/ 520601 w 1527926"/>
                <a:gd name="connsiteY811" fmla="*/ 659234 h 1983846"/>
                <a:gd name="connsiteX812" fmla="*/ 514440 w 1527926"/>
                <a:gd name="connsiteY812" fmla="*/ 659234 h 1983846"/>
                <a:gd name="connsiteX813" fmla="*/ 514440 w 1527926"/>
                <a:gd name="connsiteY813" fmla="*/ 656154 h 1983846"/>
                <a:gd name="connsiteX814" fmla="*/ 514440 w 1527926"/>
                <a:gd name="connsiteY814" fmla="*/ 643832 h 1983846"/>
                <a:gd name="connsiteX815" fmla="*/ 511359 w 1527926"/>
                <a:gd name="connsiteY815" fmla="*/ 640751 h 1983846"/>
                <a:gd name="connsiteX816" fmla="*/ 508279 w 1527926"/>
                <a:gd name="connsiteY816" fmla="*/ 637671 h 1983846"/>
                <a:gd name="connsiteX817" fmla="*/ 495957 w 1527926"/>
                <a:gd name="connsiteY817" fmla="*/ 637671 h 1983846"/>
                <a:gd name="connsiteX818" fmla="*/ 483635 w 1527926"/>
                <a:gd name="connsiteY818" fmla="*/ 637671 h 1983846"/>
                <a:gd name="connsiteX819" fmla="*/ 471313 w 1527926"/>
                <a:gd name="connsiteY819" fmla="*/ 643832 h 1983846"/>
                <a:gd name="connsiteX820" fmla="*/ 449749 w 1527926"/>
                <a:gd name="connsiteY820" fmla="*/ 653073 h 1983846"/>
                <a:gd name="connsiteX821" fmla="*/ 434347 w 1527926"/>
                <a:gd name="connsiteY821" fmla="*/ 662315 h 1983846"/>
                <a:gd name="connsiteX822" fmla="*/ 425105 w 1527926"/>
                <a:gd name="connsiteY822" fmla="*/ 665395 h 1983846"/>
                <a:gd name="connsiteX823" fmla="*/ 422025 w 1527926"/>
                <a:gd name="connsiteY823" fmla="*/ 665395 h 1983846"/>
                <a:gd name="connsiteX824" fmla="*/ 422025 w 1527926"/>
                <a:gd name="connsiteY824" fmla="*/ 662315 h 1983846"/>
                <a:gd name="connsiteX825" fmla="*/ 428186 w 1527926"/>
                <a:gd name="connsiteY825" fmla="*/ 653073 h 1983846"/>
                <a:gd name="connsiteX826" fmla="*/ 431266 w 1527926"/>
                <a:gd name="connsiteY826" fmla="*/ 640751 h 1983846"/>
                <a:gd name="connsiteX827" fmla="*/ 434347 w 1527926"/>
                <a:gd name="connsiteY827" fmla="*/ 637671 h 1983846"/>
                <a:gd name="connsiteX828" fmla="*/ 431266 w 1527926"/>
                <a:gd name="connsiteY828" fmla="*/ 637671 h 1983846"/>
                <a:gd name="connsiteX829" fmla="*/ 422025 w 1527926"/>
                <a:gd name="connsiteY829" fmla="*/ 637671 h 1983846"/>
                <a:gd name="connsiteX830" fmla="*/ 406622 w 1527926"/>
                <a:gd name="connsiteY830" fmla="*/ 643832 h 1983846"/>
                <a:gd name="connsiteX831" fmla="*/ 394300 w 1527926"/>
                <a:gd name="connsiteY831" fmla="*/ 653073 h 1983846"/>
                <a:gd name="connsiteX832" fmla="*/ 381978 w 1527926"/>
                <a:gd name="connsiteY832" fmla="*/ 665395 h 1983846"/>
                <a:gd name="connsiteX833" fmla="*/ 372737 w 1527926"/>
                <a:gd name="connsiteY833" fmla="*/ 686959 h 1983846"/>
                <a:gd name="connsiteX834" fmla="*/ 360415 w 1527926"/>
                <a:gd name="connsiteY834" fmla="*/ 705442 h 1983846"/>
                <a:gd name="connsiteX835" fmla="*/ 351174 w 1527926"/>
                <a:gd name="connsiteY835" fmla="*/ 723925 h 1983846"/>
                <a:gd name="connsiteX836" fmla="*/ 348093 w 1527926"/>
                <a:gd name="connsiteY836" fmla="*/ 727006 h 1983846"/>
                <a:gd name="connsiteX837" fmla="*/ 345013 w 1527926"/>
                <a:gd name="connsiteY837" fmla="*/ 730086 h 1983846"/>
                <a:gd name="connsiteX838" fmla="*/ 341932 w 1527926"/>
                <a:gd name="connsiteY838" fmla="*/ 727006 h 1983846"/>
                <a:gd name="connsiteX839" fmla="*/ 335771 w 1527926"/>
                <a:gd name="connsiteY839" fmla="*/ 723925 h 1983846"/>
                <a:gd name="connsiteX840" fmla="*/ 341932 w 1527926"/>
                <a:gd name="connsiteY840" fmla="*/ 711603 h 1983846"/>
                <a:gd name="connsiteX841" fmla="*/ 341932 w 1527926"/>
                <a:gd name="connsiteY841" fmla="*/ 702362 h 1983846"/>
                <a:gd name="connsiteX842" fmla="*/ 341932 w 1527926"/>
                <a:gd name="connsiteY842" fmla="*/ 693120 h 1983846"/>
                <a:gd name="connsiteX843" fmla="*/ 332691 w 1527926"/>
                <a:gd name="connsiteY843" fmla="*/ 690040 h 1983846"/>
                <a:gd name="connsiteX844" fmla="*/ 326530 w 1527926"/>
                <a:gd name="connsiteY844" fmla="*/ 690040 h 1983846"/>
                <a:gd name="connsiteX845" fmla="*/ 314208 w 1527926"/>
                <a:gd name="connsiteY845" fmla="*/ 696201 h 1983846"/>
                <a:gd name="connsiteX846" fmla="*/ 301886 w 1527926"/>
                <a:gd name="connsiteY846" fmla="*/ 708523 h 1983846"/>
                <a:gd name="connsiteX847" fmla="*/ 292644 w 1527926"/>
                <a:gd name="connsiteY847" fmla="*/ 711603 h 1983846"/>
                <a:gd name="connsiteX848" fmla="*/ 286483 w 1527926"/>
                <a:gd name="connsiteY848" fmla="*/ 711603 h 1983846"/>
                <a:gd name="connsiteX849" fmla="*/ 292644 w 1527926"/>
                <a:gd name="connsiteY849" fmla="*/ 702362 h 1983846"/>
                <a:gd name="connsiteX850" fmla="*/ 295725 w 1527926"/>
                <a:gd name="connsiteY850" fmla="*/ 693120 h 1983846"/>
                <a:gd name="connsiteX851" fmla="*/ 295725 w 1527926"/>
                <a:gd name="connsiteY851" fmla="*/ 686959 h 1983846"/>
                <a:gd name="connsiteX852" fmla="*/ 286483 w 1527926"/>
                <a:gd name="connsiteY852" fmla="*/ 680798 h 1983846"/>
                <a:gd name="connsiteX853" fmla="*/ 283403 w 1527926"/>
                <a:gd name="connsiteY853" fmla="*/ 680798 h 1983846"/>
                <a:gd name="connsiteX854" fmla="*/ 274161 w 1527926"/>
                <a:gd name="connsiteY854" fmla="*/ 690040 h 1983846"/>
                <a:gd name="connsiteX855" fmla="*/ 258759 w 1527926"/>
                <a:gd name="connsiteY855" fmla="*/ 708523 h 1983846"/>
                <a:gd name="connsiteX856" fmla="*/ 254034 w 1527926"/>
                <a:gd name="connsiteY856" fmla="*/ 714822 h 1983846"/>
                <a:gd name="connsiteX857" fmla="*/ 259795 w 1527926"/>
                <a:gd name="connsiteY857" fmla="*/ 717817 h 1983846"/>
                <a:gd name="connsiteX858" fmla="*/ 259795 w 1527926"/>
                <a:gd name="connsiteY858" fmla="*/ 720958 h 1983846"/>
                <a:gd name="connsiteX859" fmla="*/ 253754 w 1527926"/>
                <a:gd name="connsiteY859" fmla="*/ 733522 h 1983846"/>
                <a:gd name="connsiteX860" fmla="*/ 253754 w 1527926"/>
                <a:gd name="connsiteY860" fmla="*/ 746085 h 1983846"/>
                <a:gd name="connsiteX861" fmla="*/ 253754 w 1527926"/>
                <a:gd name="connsiteY861" fmla="*/ 749226 h 1983846"/>
                <a:gd name="connsiteX862" fmla="*/ 259795 w 1527926"/>
                <a:gd name="connsiteY862" fmla="*/ 749226 h 1983846"/>
                <a:gd name="connsiteX863" fmla="*/ 262816 w 1527926"/>
                <a:gd name="connsiteY863" fmla="*/ 746085 h 1983846"/>
                <a:gd name="connsiteX864" fmla="*/ 268858 w 1527926"/>
                <a:gd name="connsiteY864" fmla="*/ 742944 h 1983846"/>
                <a:gd name="connsiteX865" fmla="*/ 268858 w 1527926"/>
                <a:gd name="connsiteY865" fmla="*/ 746085 h 1983846"/>
                <a:gd name="connsiteX866" fmla="*/ 268858 w 1527926"/>
                <a:gd name="connsiteY866" fmla="*/ 752367 h 1983846"/>
                <a:gd name="connsiteX867" fmla="*/ 265837 w 1527926"/>
                <a:gd name="connsiteY867" fmla="*/ 764931 h 1983846"/>
                <a:gd name="connsiteX868" fmla="*/ 268858 w 1527926"/>
                <a:gd name="connsiteY868" fmla="*/ 777494 h 1983846"/>
                <a:gd name="connsiteX869" fmla="*/ 268858 w 1527926"/>
                <a:gd name="connsiteY869" fmla="*/ 780635 h 1983846"/>
                <a:gd name="connsiteX870" fmla="*/ 274900 w 1527926"/>
                <a:gd name="connsiteY870" fmla="*/ 780635 h 1983846"/>
                <a:gd name="connsiteX871" fmla="*/ 280942 w 1527926"/>
                <a:gd name="connsiteY871" fmla="*/ 771212 h 1983846"/>
                <a:gd name="connsiteX872" fmla="*/ 286983 w 1527926"/>
                <a:gd name="connsiteY872" fmla="*/ 764931 h 1983846"/>
                <a:gd name="connsiteX873" fmla="*/ 286983 w 1527926"/>
                <a:gd name="connsiteY873" fmla="*/ 780635 h 1983846"/>
                <a:gd name="connsiteX874" fmla="*/ 283962 w 1527926"/>
                <a:gd name="connsiteY874" fmla="*/ 799481 h 1983846"/>
                <a:gd name="connsiteX875" fmla="*/ 277921 w 1527926"/>
                <a:gd name="connsiteY875" fmla="*/ 812044 h 1983846"/>
                <a:gd name="connsiteX876" fmla="*/ 277921 w 1527926"/>
                <a:gd name="connsiteY876" fmla="*/ 821467 h 1983846"/>
                <a:gd name="connsiteX877" fmla="*/ 283962 w 1527926"/>
                <a:gd name="connsiteY877" fmla="*/ 821467 h 1983846"/>
                <a:gd name="connsiteX878" fmla="*/ 293025 w 1527926"/>
                <a:gd name="connsiteY878" fmla="*/ 815185 h 1983846"/>
                <a:gd name="connsiteX879" fmla="*/ 302088 w 1527926"/>
                <a:gd name="connsiteY879" fmla="*/ 805762 h 1983846"/>
                <a:gd name="connsiteX880" fmla="*/ 308129 w 1527926"/>
                <a:gd name="connsiteY880" fmla="*/ 805762 h 1983846"/>
                <a:gd name="connsiteX881" fmla="*/ 311150 w 1527926"/>
                <a:gd name="connsiteY881" fmla="*/ 805762 h 1983846"/>
                <a:gd name="connsiteX882" fmla="*/ 311150 w 1527926"/>
                <a:gd name="connsiteY882" fmla="*/ 815185 h 1983846"/>
                <a:gd name="connsiteX883" fmla="*/ 308129 w 1527926"/>
                <a:gd name="connsiteY883" fmla="*/ 821467 h 1983846"/>
                <a:gd name="connsiteX884" fmla="*/ 302088 w 1527926"/>
                <a:gd name="connsiteY884" fmla="*/ 846594 h 1983846"/>
                <a:gd name="connsiteX885" fmla="*/ 302088 w 1527926"/>
                <a:gd name="connsiteY885" fmla="*/ 856017 h 1983846"/>
                <a:gd name="connsiteX886" fmla="*/ 302088 w 1527926"/>
                <a:gd name="connsiteY886" fmla="*/ 865440 h 1983846"/>
                <a:gd name="connsiteX887" fmla="*/ 311150 w 1527926"/>
                <a:gd name="connsiteY887" fmla="*/ 881144 h 1983846"/>
                <a:gd name="connsiteX888" fmla="*/ 314171 w 1527926"/>
                <a:gd name="connsiteY888" fmla="*/ 884285 h 1983846"/>
                <a:gd name="connsiteX889" fmla="*/ 317192 w 1527926"/>
                <a:gd name="connsiteY889" fmla="*/ 881144 h 1983846"/>
                <a:gd name="connsiteX890" fmla="*/ 323234 w 1527926"/>
                <a:gd name="connsiteY890" fmla="*/ 878003 h 1983846"/>
                <a:gd name="connsiteX891" fmla="*/ 326255 w 1527926"/>
                <a:gd name="connsiteY891" fmla="*/ 865440 h 1983846"/>
                <a:gd name="connsiteX892" fmla="*/ 329276 w 1527926"/>
                <a:gd name="connsiteY892" fmla="*/ 865440 h 1983846"/>
                <a:gd name="connsiteX893" fmla="*/ 332296 w 1527926"/>
                <a:gd name="connsiteY893" fmla="*/ 865440 h 1983846"/>
                <a:gd name="connsiteX894" fmla="*/ 335317 w 1527926"/>
                <a:gd name="connsiteY894" fmla="*/ 881144 h 1983846"/>
                <a:gd name="connsiteX895" fmla="*/ 344380 w 1527926"/>
                <a:gd name="connsiteY895" fmla="*/ 899989 h 1983846"/>
                <a:gd name="connsiteX896" fmla="*/ 347401 w 1527926"/>
                <a:gd name="connsiteY896" fmla="*/ 918835 h 1983846"/>
                <a:gd name="connsiteX897" fmla="*/ 350422 w 1527926"/>
                <a:gd name="connsiteY897" fmla="*/ 921976 h 1983846"/>
                <a:gd name="connsiteX898" fmla="*/ 356463 w 1527926"/>
                <a:gd name="connsiteY898" fmla="*/ 921976 h 1983846"/>
                <a:gd name="connsiteX899" fmla="*/ 362505 w 1527926"/>
                <a:gd name="connsiteY899" fmla="*/ 918835 h 1983846"/>
                <a:gd name="connsiteX900" fmla="*/ 365526 w 1527926"/>
                <a:gd name="connsiteY900" fmla="*/ 912553 h 1983846"/>
                <a:gd name="connsiteX901" fmla="*/ 371568 w 1527926"/>
                <a:gd name="connsiteY901" fmla="*/ 903130 h 1983846"/>
                <a:gd name="connsiteX902" fmla="*/ 374589 w 1527926"/>
                <a:gd name="connsiteY902" fmla="*/ 903130 h 1983846"/>
                <a:gd name="connsiteX903" fmla="*/ 377610 w 1527926"/>
                <a:gd name="connsiteY903" fmla="*/ 903130 h 1983846"/>
                <a:gd name="connsiteX904" fmla="*/ 380630 w 1527926"/>
                <a:gd name="connsiteY904" fmla="*/ 912553 h 1983846"/>
                <a:gd name="connsiteX905" fmla="*/ 383651 w 1527926"/>
                <a:gd name="connsiteY905" fmla="*/ 918835 h 1983846"/>
                <a:gd name="connsiteX906" fmla="*/ 383651 w 1527926"/>
                <a:gd name="connsiteY906" fmla="*/ 947103 h 1983846"/>
                <a:gd name="connsiteX907" fmla="*/ 389693 w 1527926"/>
                <a:gd name="connsiteY907" fmla="*/ 965948 h 1983846"/>
                <a:gd name="connsiteX908" fmla="*/ 392714 w 1527926"/>
                <a:gd name="connsiteY908" fmla="*/ 972230 h 1983846"/>
                <a:gd name="connsiteX909" fmla="*/ 395735 w 1527926"/>
                <a:gd name="connsiteY909" fmla="*/ 978512 h 1983846"/>
                <a:gd name="connsiteX910" fmla="*/ 404797 w 1527926"/>
                <a:gd name="connsiteY910" fmla="*/ 978512 h 1983846"/>
                <a:gd name="connsiteX911" fmla="*/ 404797 w 1527926"/>
                <a:gd name="connsiteY911" fmla="*/ 969089 h 1983846"/>
                <a:gd name="connsiteX912" fmla="*/ 407818 w 1527926"/>
                <a:gd name="connsiteY912" fmla="*/ 962807 h 1983846"/>
                <a:gd name="connsiteX913" fmla="*/ 410839 w 1527926"/>
                <a:gd name="connsiteY913" fmla="*/ 962807 h 1983846"/>
                <a:gd name="connsiteX914" fmla="*/ 428965 w 1527926"/>
                <a:gd name="connsiteY914" fmla="*/ 984794 h 1983846"/>
                <a:gd name="connsiteX915" fmla="*/ 441048 w 1527926"/>
                <a:gd name="connsiteY915" fmla="*/ 997357 h 1983846"/>
                <a:gd name="connsiteX916" fmla="*/ 459173 w 1527926"/>
                <a:gd name="connsiteY916" fmla="*/ 1013062 h 1983846"/>
                <a:gd name="connsiteX917" fmla="*/ 441048 w 1527926"/>
                <a:gd name="connsiteY917" fmla="*/ 1016203 h 1983846"/>
                <a:gd name="connsiteX918" fmla="*/ 377610 w 1527926"/>
                <a:gd name="connsiteY918" fmla="*/ 1006780 h 1983846"/>
                <a:gd name="connsiteX919" fmla="*/ 359484 w 1527926"/>
                <a:gd name="connsiteY919" fmla="*/ 1003639 h 1983846"/>
                <a:gd name="connsiteX920" fmla="*/ 356463 w 1527926"/>
                <a:gd name="connsiteY920" fmla="*/ 1003639 h 1983846"/>
                <a:gd name="connsiteX921" fmla="*/ 341359 w 1527926"/>
                <a:gd name="connsiteY921" fmla="*/ 994217 h 1983846"/>
                <a:gd name="connsiteX922" fmla="*/ 329276 w 1527926"/>
                <a:gd name="connsiteY922" fmla="*/ 978512 h 1983846"/>
                <a:gd name="connsiteX923" fmla="*/ 323234 w 1527926"/>
                <a:gd name="connsiteY923" fmla="*/ 962807 h 1983846"/>
                <a:gd name="connsiteX924" fmla="*/ 326255 w 1527926"/>
                <a:gd name="connsiteY924" fmla="*/ 978512 h 1983846"/>
                <a:gd name="connsiteX925" fmla="*/ 332296 w 1527926"/>
                <a:gd name="connsiteY925" fmla="*/ 987935 h 1983846"/>
                <a:gd name="connsiteX926" fmla="*/ 344380 w 1527926"/>
                <a:gd name="connsiteY926" fmla="*/ 1000498 h 1983846"/>
                <a:gd name="connsiteX927" fmla="*/ 326255 w 1527926"/>
                <a:gd name="connsiteY927" fmla="*/ 987935 h 1983846"/>
                <a:gd name="connsiteX928" fmla="*/ 311150 w 1527926"/>
                <a:gd name="connsiteY928" fmla="*/ 972230 h 1983846"/>
                <a:gd name="connsiteX929" fmla="*/ 296046 w 1527926"/>
                <a:gd name="connsiteY929" fmla="*/ 950244 h 1983846"/>
                <a:gd name="connsiteX930" fmla="*/ 283962 w 1527926"/>
                <a:gd name="connsiteY930" fmla="*/ 931398 h 1983846"/>
                <a:gd name="connsiteX931" fmla="*/ 280942 w 1527926"/>
                <a:gd name="connsiteY931" fmla="*/ 912553 h 1983846"/>
                <a:gd name="connsiteX932" fmla="*/ 283962 w 1527926"/>
                <a:gd name="connsiteY932" fmla="*/ 893708 h 1983846"/>
                <a:gd name="connsiteX933" fmla="*/ 280942 w 1527926"/>
                <a:gd name="connsiteY933" fmla="*/ 906271 h 1983846"/>
                <a:gd name="connsiteX934" fmla="*/ 280942 w 1527926"/>
                <a:gd name="connsiteY934" fmla="*/ 912553 h 1983846"/>
                <a:gd name="connsiteX935" fmla="*/ 280942 w 1527926"/>
                <a:gd name="connsiteY935" fmla="*/ 928258 h 1983846"/>
                <a:gd name="connsiteX936" fmla="*/ 268858 w 1527926"/>
                <a:gd name="connsiteY936" fmla="*/ 903130 h 1983846"/>
                <a:gd name="connsiteX937" fmla="*/ 262816 w 1527926"/>
                <a:gd name="connsiteY937" fmla="*/ 881144 h 1983846"/>
                <a:gd name="connsiteX938" fmla="*/ 259795 w 1527926"/>
                <a:gd name="connsiteY938" fmla="*/ 856017 h 1983846"/>
                <a:gd name="connsiteX939" fmla="*/ 253754 w 1527926"/>
                <a:gd name="connsiteY939" fmla="*/ 834031 h 1983846"/>
                <a:gd name="connsiteX940" fmla="*/ 247712 w 1527926"/>
                <a:gd name="connsiteY940" fmla="*/ 815185 h 1983846"/>
                <a:gd name="connsiteX941" fmla="*/ 262816 w 1527926"/>
                <a:gd name="connsiteY941" fmla="*/ 881144 h 1983846"/>
                <a:gd name="connsiteX942" fmla="*/ 250733 w 1527926"/>
                <a:gd name="connsiteY942" fmla="*/ 868580 h 1983846"/>
                <a:gd name="connsiteX943" fmla="*/ 238649 w 1527926"/>
                <a:gd name="connsiteY943" fmla="*/ 862299 h 1983846"/>
                <a:gd name="connsiteX944" fmla="*/ 250733 w 1527926"/>
                <a:gd name="connsiteY944" fmla="*/ 871721 h 1983846"/>
                <a:gd name="connsiteX945" fmla="*/ 262816 w 1527926"/>
                <a:gd name="connsiteY945" fmla="*/ 893708 h 1983846"/>
                <a:gd name="connsiteX946" fmla="*/ 268858 w 1527926"/>
                <a:gd name="connsiteY946" fmla="*/ 906271 h 1983846"/>
                <a:gd name="connsiteX947" fmla="*/ 277921 w 1527926"/>
                <a:gd name="connsiteY947" fmla="*/ 931398 h 1983846"/>
                <a:gd name="connsiteX948" fmla="*/ 296046 w 1527926"/>
                <a:gd name="connsiteY948" fmla="*/ 956526 h 1983846"/>
                <a:gd name="connsiteX949" fmla="*/ 308129 w 1527926"/>
                <a:gd name="connsiteY949" fmla="*/ 972230 h 1983846"/>
                <a:gd name="connsiteX950" fmla="*/ 317192 w 1527926"/>
                <a:gd name="connsiteY950" fmla="*/ 987935 h 1983846"/>
                <a:gd name="connsiteX951" fmla="*/ 332296 w 1527926"/>
                <a:gd name="connsiteY951" fmla="*/ 997357 h 1983846"/>
                <a:gd name="connsiteX952" fmla="*/ 350422 w 1527926"/>
                <a:gd name="connsiteY952" fmla="*/ 1003639 h 1983846"/>
                <a:gd name="connsiteX953" fmla="*/ 311150 w 1527926"/>
                <a:gd name="connsiteY953" fmla="*/ 1006780 h 1983846"/>
                <a:gd name="connsiteX954" fmla="*/ 274900 w 1527926"/>
                <a:gd name="connsiteY954" fmla="*/ 1019344 h 1983846"/>
                <a:gd name="connsiteX955" fmla="*/ 217503 w 1527926"/>
                <a:gd name="connsiteY955" fmla="*/ 1038189 h 1983846"/>
                <a:gd name="connsiteX956" fmla="*/ 205420 w 1527926"/>
                <a:gd name="connsiteY956" fmla="*/ 1044471 h 1983846"/>
                <a:gd name="connsiteX957" fmla="*/ 184273 w 1527926"/>
                <a:gd name="connsiteY957" fmla="*/ 1044471 h 1983846"/>
                <a:gd name="connsiteX958" fmla="*/ 174204 w 1527926"/>
                <a:gd name="connsiteY958" fmla="*/ 1044471 h 1983846"/>
                <a:gd name="connsiteX959" fmla="*/ 166148 w 1527926"/>
                <a:gd name="connsiteY959" fmla="*/ 1038189 h 1983846"/>
                <a:gd name="connsiteX960" fmla="*/ 172190 w 1527926"/>
                <a:gd name="connsiteY960" fmla="*/ 1044471 h 1983846"/>
                <a:gd name="connsiteX961" fmla="*/ 174204 w 1527926"/>
                <a:gd name="connsiteY961" fmla="*/ 1044471 h 1983846"/>
                <a:gd name="connsiteX962" fmla="*/ 178232 w 1527926"/>
                <a:gd name="connsiteY962" fmla="*/ 1047612 h 1983846"/>
                <a:gd name="connsiteX963" fmla="*/ 190315 w 1527926"/>
                <a:gd name="connsiteY963" fmla="*/ 1047612 h 1983846"/>
                <a:gd name="connsiteX964" fmla="*/ 135939 w 1527926"/>
                <a:gd name="connsiteY964" fmla="*/ 1069598 h 1983846"/>
                <a:gd name="connsiteX965" fmla="*/ 114793 w 1527926"/>
                <a:gd name="connsiteY965" fmla="*/ 1069598 h 1983846"/>
                <a:gd name="connsiteX966" fmla="*/ 90626 w 1527926"/>
                <a:gd name="connsiteY966" fmla="*/ 1066457 h 1983846"/>
                <a:gd name="connsiteX967" fmla="*/ 105731 w 1527926"/>
                <a:gd name="connsiteY967" fmla="*/ 1072739 h 1983846"/>
                <a:gd name="connsiteX968" fmla="*/ 123856 w 1527926"/>
                <a:gd name="connsiteY968" fmla="*/ 1072739 h 1983846"/>
                <a:gd name="connsiteX969" fmla="*/ 102710 w 1527926"/>
                <a:gd name="connsiteY969" fmla="*/ 1085303 h 1983846"/>
                <a:gd name="connsiteX970" fmla="*/ 81564 w 1527926"/>
                <a:gd name="connsiteY970" fmla="*/ 1088444 h 1983846"/>
                <a:gd name="connsiteX971" fmla="*/ 87605 w 1527926"/>
                <a:gd name="connsiteY971" fmla="*/ 1088444 h 1983846"/>
                <a:gd name="connsiteX972" fmla="*/ 105731 w 1527926"/>
                <a:gd name="connsiteY972" fmla="*/ 1085303 h 1983846"/>
                <a:gd name="connsiteX973" fmla="*/ 141981 w 1527926"/>
                <a:gd name="connsiteY973" fmla="*/ 1072739 h 1983846"/>
                <a:gd name="connsiteX974" fmla="*/ 205420 w 1527926"/>
                <a:gd name="connsiteY974" fmla="*/ 1044471 h 1983846"/>
                <a:gd name="connsiteX975" fmla="*/ 217503 w 1527926"/>
                <a:gd name="connsiteY975" fmla="*/ 1044471 h 1983846"/>
                <a:gd name="connsiteX976" fmla="*/ 250733 w 1527926"/>
                <a:gd name="connsiteY976" fmla="*/ 1028766 h 1983846"/>
                <a:gd name="connsiteX977" fmla="*/ 232607 w 1527926"/>
                <a:gd name="connsiteY977" fmla="*/ 1044471 h 1983846"/>
                <a:gd name="connsiteX978" fmla="*/ 217503 w 1527926"/>
                <a:gd name="connsiteY978" fmla="*/ 1063316 h 1983846"/>
                <a:gd name="connsiteX979" fmla="*/ 211461 w 1527926"/>
                <a:gd name="connsiteY979" fmla="*/ 1079021 h 1983846"/>
                <a:gd name="connsiteX980" fmla="*/ 205420 w 1527926"/>
                <a:gd name="connsiteY980" fmla="*/ 1088444 h 1983846"/>
                <a:gd name="connsiteX981" fmla="*/ 217503 w 1527926"/>
                <a:gd name="connsiteY981" fmla="*/ 1069598 h 1983846"/>
                <a:gd name="connsiteX982" fmla="*/ 232607 w 1527926"/>
                <a:gd name="connsiteY982" fmla="*/ 1050753 h 1983846"/>
                <a:gd name="connsiteX983" fmla="*/ 250733 w 1527926"/>
                <a:gd name="connsiteY983" fmla="*/ 1035048 h 1983846"/>
                <a:gd name="connsiteX984" fmla="*/ 268858 w 1527926"/>
                <a:gd name="connsiteY984" fmla="*/ 1022485 h 1983846"/>
                <a:gd name="connsiteX985" fmla="*/ 299067 w 1527926"/>
                <a:gd name="connsiteY985" fmla="*/ 1016203 h 1983846"/>
                <a:gd name="connsiteX986" fmla="*/ 329276 w 1527926"/>
                <a:gd name="connsiteY986" fmla="*/ 1013062 h 1983846"/>
                <a:gd name="connsiteX987" fmla="*/ 356463 w 1527926"/>
                <a:gd name="connsiteY987" fmla="*/ 1013062 h 1983846"/>
                <a:gd name="connsiteX988" fmla="*/ 374589 w 1527926"/>
                <a:gd name="connsiteY988" fmla="*/ 1013062 h 1983846"/>
                <a:gd name="connsiteX989" fmla="*/ 398756 w 1527926"/>
                <a:gd name="connsiteY989" fmla="*/ 1016203 h 1983846"/>
                <a:gd name="connsiteX990" fmla="*/ 383651 w 1527926"/>
                <a:gd name="connsiteY990" fmla="*/ 1019344 h 1983846"/>
                <a:gd name="connsiteX991" fmla="*/ 374589 w 1527926"/>
                <a:gd name="connsiteY991" fmla="*/ 1031907 h 1983846"/>
                <a:gd name="connsiteX992" fmla="*/ 362505 w 1527926"/>
                <a:gd name="connsiteY992" fmla="*/ 1044471 h 1983846"/>
                <a:gd name="connsiteX993" fmla="*/ 350422 w 1527926"/>
                <a:gd name="connsiteY993" fmla="*/ 1063316 h 1983846"/>
                <a:gd name="connsiteX994" fmla="*/ 344380 w 1527926"/>
                <a:gd name="connsiteY994" fmla="*/ 1079021 h 1983846"/>
                <a:gd name="connsiteX995" fmla="*/ 335317 w 1527926"/>
                <a:gd name="connsiteY995" fmla="*/ 1094725 h 1983846"/>
                <a:gd name="connsiteX996" fmla="*/ 332296 w 1527926"/>
                <a:gd name="connsiteY996" fmla="*/ 1107289 h 1983846"/>
                <a:gd name="connsiteX997" fmla="*/ 323234 w 1527926"/>
                <a:gd name="connsiteY997" fmla="*/ 1119853 h 1983846"/>
                <a:gd name="connsiteX998" fmla="*/ 314171 w 1527926"/>
                <a:gd name="connsiteY998" fmla="*/ 1132416 h 1983846"/>
                <a:gd name="connsiteX999" fmla="*/ 302088 w 1527926"/>
                <a:gd name="connsiteY999" fmla="*/ 1138698 h 1983846"/>
                <a:gd name="connsiteX1000" fmla="*/ 314171 w 1527926"/>
                <a:gd name="connsiteY1000" fmla="*/ 1135557 h 1983846"/>
                <a:gd name="connsiteX1001" fmla="*/ 323234 w 1527926"/>
                <a:gd name="connsiteY1001" fmla="*/ 1129275 h 1983846"/>
                <a:gd name="connsiteX1002" fmla="*/ 335317 w 1527926"/>
                <a:gd name="connsiteY1002" fmla="*/ 1104148 h 1983846"/>
                <a:gd name="connsiteX1003" fmla="*/ 332296 w 1527926"/>
                <a:gd name="connsiteY1003" fmla="*/ 1132416 h 1983846"/>
                <a:gd name="connsiteX1004" fmla="*/ 332296 w 1527926"/>
                <a:gd name="connsiteY1004" fmla="*/ 1163825 h 1983846"/>
                <a:gd name="connsiteX1005" fmla="*/ 335317 w 1527926"/>
                <a:gd name="connsiteY1005" fmla="*/ 1132416 h 1983846"/>
                <a:gd name="connsiteX1006" fmla="*/ 341359 w 1527926"/>
                <a:gd name="connsiteY1006" fmla="*/ 1097866 h 1983846"/>
                <a:gd name="connsiteX1007" fmla="*/ 344380 w 1527926"/>
                <a:gd name="connsiteY1007" fmla="*/ 1082162 h 1983846"/>
                <a:gd name="connsiteX1008" fmla="*/ 350422 w 1527926"/>
                <a:gd name="connsiteY1008" fmla="*/ 1063316 h 1983846"/>
                <a:gd name="connsiteX1009" fmla="*/ 362505 w 1527926"/>
                <a:gd name="connsiteY1009" fmla="*/ 1047612 h 1983846"/>
                <a:gd name="connsiteX1010" fmla="*/ 377610 w 1527926"/>
                <a:gd name="connsiteY1010" fmla="*/ 1031907 h 1983846"/>
                <a:gd name="connsiteX1011" fmla="*/ 389693 w 1527926"/>
                <a:gd name="connsiteY1011" fmla="*/ 1022485 h 1983846"/>
                <a:gd name="connsiteX1012" fmla="*/ 398756 w 1527926"/>
                <a:gd name="connsiteY1012" fmla="*/ 1019344 h 1983846"/>
                <a:gd name="connsiteX1013" fmla="*/ 392714 w 1527926"/>
                <a:gd name="connsiteY1013" fmla="*/ 1022485 h 1983846"/>
                <a:gd name="connsiteX1014" fmla="*/ 380630 w 1527926"/>
                <a:gd name="connsiteY1014" fmla="*/ 1035048 h 1983846"/>
                <a:gd name="connsiteX1015" fmla="*/ 377610 w 1527926"/>
                <a:gd name="connsiteY1015" fmla="*/ 1044471 h 1983846"/>
                <a:gd name="connsiteX1016" fmla="*/ 374589 w 1527926"/>
                <a:gd name="connsiteY1016" fmla="*/ 1053894 h 1983846"/>
                <a:gd name="connsiteX1017" fmla="*/ 371568 w 1527926"/>
                <a:gd name="connsiteY1017" fmla="*/ 1066457 h 1983846"/>
                <a:gd name="connsiteX1018" fmla="*/ 374589 w 1527926"/>
                <a:gd name="connsiteY1018" fmla="*/ 1079021 h 1983846"/>
                <a:gd name="connsiteX1019" fmla="*/ 374589 w 1527926"/>
                <a:gd name="connsiteY1019" fmla="*/ 1057035 h 1983846"/>
                <a:gd name="connsiteX1020" fmla="*/ 377610 w 1527926"/>
                <a:gd name="connsiteY1020" fmla="*/ 1047612 h 1983846"/>
                <a:gd name="connsiteX1021" fmla="*/ 383651 w 1527926"/>
                <a:gd name="connsiteY1021" fmla="*/ 1035048 h 1983846"/>
                <a:gd name="connsiteX1022" fmla="*/ 398756 w 1527926"/>
                <a:gd name="connsiteY1022" fmla="*/ 1022485 h 1983846"/>
                <a:gd name="connsiteX1023" fmla="*/ 413860 w 1527926"/>
                <a:gd name="connsiteY1023" fmla="*/ 1019344 h 1983846"/>
                <a:gd name="connsiteX1024" fmla="*/ 459173 w 1527926"/>
                <a:gd name="connsiteY1024" fmla="*/ 1022485 h 1983846"/>
                <a:gd name="connsiteX1025" fmla="*/ 468236 w 1527926"/>
                <a:gd name="connsiteY1025" fmla="*/ 1028766 h 1983846"/>
                <a:gd name="connsiteX1026" fmla="*/ 447090 w 1527926"/>
                <a:gd name="connsiteY1026" fmla="*/ 1035048 h 1983846"/>
                <a:gd name="connsiteX1027" fmla="*/ 438027 w 1527926"/>
                <a:gd name="connsiteY1027" fmla="*/ 1044471 h 1983846"/>
                <a:gd name="connsiteX1028" fmla="*/ 431985 w 1527926"/>
                <a:gd name="connsiteY1028" fmla="*/ 1050753 h 1983846"/>
                <a:gd name="connsiteX1029" fmla="*/ 431985 w 1527926"/>
                <a:gd name="connsiteY1029" fmla="*/ 1063316 h 1983846"/>
                <a:gd name="connsiteX1030" fmla="*/ 428965 w 1527926"/>
                <a:gd name="connsiteY1030" fmla="*/ 1069598 h 1983846"/>
                <a:gd name="connsiteX1031" fmla="*/ 425944 w 1527926"/>
                <a:gd name="connsiteY1031" fmla="*/ 1072739 h 1983846"/>
                <a:gd name="connsiteX1032" fmla="*/ 422923 w 1527926"/>
                <a:gd name="connsiteY1032" fmla="*/ 1072739 h 1983846"/>
                <a:gd name="connsiteX1033" fmla="*/ 413860 w 1527926"/>
                <a:gd name="connsiteY1033" fmla="*/ 1069598 h 1983846"/>
                <a:gd name="connsiteX1034" fmla="*/ 410839 w 1527926"/>
                <a:gd name="connsiteY1034" fmla="*/ 1069598 h 1983846"/>
                <a:gd name="connsiteX1035" fmla="*/ 407818 w 1527926"/>
                <a:gd name="connsiteY1035" fmla="*/ 1069598 h 1983846"/>
                <a:gd name="connsiteX1036" fmla="*/ 398756 w 1527926"/>
                <a:gd name="connsiteY1036" fmla="*/ 1082162 h 1983846"/>
                <a:gd name="connsiteX1037" fmla="*/ 395735 w 1527926"/>
                <a:gd name="connsiteY1037" fmla="*/ 1094725 h 1983846"/>
                <a:gd name="connsiteX1038" fmla="*/ 395735 w 1527926"/>
                <a:gd name="connsiteY1038" fmla="*/ 1104148 h 1983846"/>
                <a:gd name="connsiteX1039" fmla="*/ 392714 w 1527926"/>
                <a:gd name="connsiteY1039" fmla="*/ 1119853 h 1983846"/>
                <a:gd name="connsiteX1040" fmla="*/ 392714 w 1527926"/>
                <a:gd name="connsiteY1040" fmla="*/ 1129275 h 1983846"/>
                <a:gd name="connsiteX1041" fmla="*/ 389693 w 1527926"/>
                <a:gd name="connsiteY1041" fmla="*/ 1129275 h 1983846"/>
                <a:gd name="connsiteX1042" fmla="*/ 383651 w 1527926"/>
                <a:gd name="connsiteY1042" fmla="*/ 1119853 h 1983846"/>
                <a:gd name="connsiteX1043" fmla="*/ 380630 w 1527926"/>
                <a:gd name="connsiteY1043" fmla="*/ 1113571 h 1983846"/>
                <a:gd name="connsiteX1044" fmla="*/ 380630 w 1527926"/>
                <a:gd name="connsiteY1044" fmla="*/ 1107289 h 1983846"/>
                <a:gd name="connsiteX1045" fmla="*/ 377610 w 1527926"/>
                <a:gd name="connsiteY1045" fmla="*/ 1113571 h 1983846"/>
                <a:gd name="connsiteX1046" fmla="*/ 374589 w 1527926"/>
                <a:gd name="connsiteY1046" fmla="*/ 1116712 h 1983846"/>
                <a:gd name="connsiteX1047" fmla="*/ 371568 w 1527926"/>
                <a:gd name="connsiteY1047" fmla="*/ 1129275 h 1983846"/>
                <a:gd name="connsiteX1048" fmla="*/ 374589 w 1527926"/>
                <a:gd name="connsiteY1048" fmla="*/ 1151262 h 1983846"/>
                <a:gd name="connsiteX1049" fmla="*/ 383651 w 1527926"/>
                <a:gd name="connsiteY1049" fmla="*/ 1179530 h 1983846"/>
                <a:gd name="connsiteX1050" fmla="*/ 392714 w 1527926"/>
                <a:gd name="connsiteY1050" fmla="*/ 1188952 h 1983846"/>
                <a:gd name="connsiteX1051" fmla="*/ 392714 w 1527926"/>
                <a:gd name="connsiteY1051" fmla="*/ 1198375 h 1983846"/>
                <a:gd name="connsiteX1052" fmla="*/ 389693 w 1527926"/>
                <a:gd name="connsiteY1052" fmla="*/ 1201516 h 1983846"/>
                <a:gd name="connsiteX1053" fmla="*/ 380630 w 1527926"/>
                <a:gd name="connsiteY1053" fmla="*/ 1192093 h 1983846"/>
                <a:gd name="connsiteX1054" fmla="*/ 377610 w 1527926"/>
                <a:gd name="connsiteY1054" fmla="*/ 1188952 h 1983846"/>
                <a:gd name="connsiteX1055" fmla="*/ 371568 w 1527926"/>
                <a:gd name="connsiteY1055" fmla="*/ 1185812 h 1983846"/>
                <a:gd name="connsiteX1056" fmla="*/ 365526 w 1527926"/>
                <a:gd name="connsiteY1056" fmla="*/ 1188952 h 1983846"/>
                <a:gd name="connsiteX1057" fmla="*/ 365526 w 1527926"/>
                <a:gd name="connsiteY1057" fmla="*/ 1192093 h 1983846"/>
                <a:gd name="connsiteX1058" fmla="*/ 362505 w 1527926"/>
                <a:gd name="connsiteY1058" fmla="*/ 1201516 h 1983846"/>
                <a:gd name="connsiteX1059" fmla="*/ 365526 w 1527926"/>
                <a:gd name="connsiteY1059" fmla="*/ 1214080 h 1983846"/>
                <a:gd name="connsiteX1060" fmla="*/ 362505 w 1527926"/>
                <a:gd name="connsiteY1060" fmla="*/ 1220361 h 1983846"/>
                <a:gd name="connsiteX1061" fmla="*/ 359484 w 1527926"/>
                <a:gd name="connsiteY1061" fmla="*/ 1220361 h 1983846"/>
                <a:gd name="connsiteX1062" fmla="*/ 356463 w 1527926"/>
                <a:gd name="connsiteY1062" fmla="*/ 1217221 h 1983846"/>
                <a:gd name="connsiteX1063" fmla="*/ 350422 w 1527926"/>
                <a:gd name="connsiteY1063" fmla="*/ 1207798 h 1983846"/>
                <a:gd name="connsiteX1064" fmla="*/ 347401 w 1527926"/>
                <a:gd name="connsiteY1064" fmla="*/ 1207798 h 1983846"/>
                <a:gd name="connsiteX1065" fmla="*/ 344380 w 1527926"/>
                <a:gd name="connsiteY1065" fmla="*/ 1214080 h 1983846"/>
                <a:gd name="connsiteX1066" fmla="*/ 344380 w 1527926"/>
                <a:gd name="connsiteY1066" fmla="*/ 1220361 h 1983846"/>
                <a:gd name="connsiteX1067" fmla="*/ 347401 w 1527926"/>
                <a:gd name="connsiteY1067" fmla="*/ 1236066 h 1983846"/>
                <a:gd name="connsiteX1068" fmla="*/ 347401 w 1527926"/>
                <a:gd name="connsiteY1068" fmla="*/ 1248630 h 1983846"/>
                <a:gd name="connsiteX1069" fmla="*/ 347401 w 1527926"/>
                <a:gd name="connsiteY1069" fmla="*/ 1254911 h 1983846"/>
                <a:gd name="connsiteX1070" fmla="*/ 344380 w 1527926"/>
                <a:gd name="connsiteY1070" fmla="*/ 1254911 h 1983846"/>
                <a:gd name="connsiteX1071" fmla="*/ 341359 w 1527926"/>
                <a:gd name="connsiteY1071" fmla="*/ 1251770 h 1983846"/>
                <a:gd name="connsiteX1072" fmla="*/ 332296 w 1527926"/>
                <a:gd name="connsiteY1072" fmla="*/ 1251770 h 1983846"/>
                <a:gd name="connsiteX1073" fmla="*/ 335317 w 1527926"/>
                <a:gd name="connsiteY1073" fmla="*/ 1270616 h 1983846"/>
                <a:gd name="connsiteX1074" fmla="*/ 341359 w 1527926"/>
                <a:gd name="connsiteY1074" fmla="*/ 1283179 h 1983846"/>
                <a:gd name="connsiteX1075" fmla="*/ 344380 w 1527926"/>
                <a:gd name="connsiteY1075" fmla="*/ 1292602 h 1983846"/>
                <a:gd name="connsiteX1076" fmla="*/ 341359 w 1527926"/>
                <a:gd name="connsiteY1076" fmla="*/ 1298884 h 1983846"/>
                <a:gd name="connsiteX1077" fmla="*/ 332296 w 1527926"/>
                <a:gd name="connsiteY1077" fmla="*/ 1298884 h 1983846"/>
                <a:gd name="connsiteX1078" fmla="*/ 323234 w 1527926"/>
                <a:gd name="connsiteY1078" fmla="*/ 1292602 h 1983846"/>
                <a:gd name="connsiteX1079" fmla="*/ 317192 w 1527926"/>
                <a:gd name="connsiteY1079" fmla="*/ 1289461 h 1983846"/>
                <a:gd name="connsiteX1080" fmla="*/ 317192 w 1527926"/>
                <a:gd name="connsiteY1080" fmla="*/ 1292602 h 1983846"/>
                <a:gd name="connsiteX1081" fmla="*/ 317192 w 1527926"/>
                <a:gd name="connsiteY1081" fmla="*/ 1302025 h 1983846"/>
                <a:gd name="connsiteX1082" fmla="*/ 323234 w 1527926"/>
                <a:gd name="connsiteY1082" fmla="*/ 1308307 h 1983846"/>
                <a:gd name="connsiteX1083" fmla="*/ 326255 w 1527926"/>
                <a:gd name="connsiteY1083" fmla="*/ 1317729 h 1983846"/>
                <a:gd name="connsiteX1084" fmla="*/ 326255 w 1527926"/>
                <a:gd name="connsiteY1084" fmla="*/ 1320870 h 1983846"/>
                <a:gd name="connsiteX1085" fmla="*/ 323234 w 1527926"/>
                <a:gd name="connsiteY1085" fmla="*/ 1320870 h 1983846"/>
                <a:gd name="connsiteX1086" fmla="*/ 317192 w 1527926"/>
                <a:gd name="connsiteY1086" fmla="*/ 1320870 h 1983846"/>
                <a:gd name="connsiteX1087" fmla="*/ 314171 w 1527926"/>
                <a:gd name="connsiteY1087" fmla="*/ 1320870 h 1983846"/>
                <a:gd name="connsiteX1088" fmla="*/ 311150 w 1527926"/>
                <a:gd name="connsiteY1088" fmla="*/ 1320870 h 1983846"/>
                <a:gd name="connsiteX1089" fmla="*/ 314171 w 1527926"/>
                <a:gd name="connsiteY1089" fmla="*/ 1330293 h 1983846"/>
                <a:gd name="connsiteX1090" fmla="*/ 317192 w 1527926"/>
                <a:gd name="connsiteY1090" fmla="*/ 1336575 h 1983846"/>
                <a:gd name="connsiteX1091" fmla="*/ 329276 w 1527926"/>
                <a:gd name="connsiteY1091" fmla="*/ 1352279 h 1983846"/>
                <a:gd name="connsiteX1092" fmla="*/ 326255 w 1527926"/>
                <a:gd name="connsiteY1092" fmla="*/ 1355420 h 1983846"/>
                <a:gd name="connsiteX1093" fmla="*/ 317192 w 1527926"/>
                <a:gd name="connsiteY1093" fmla="*/ 1352279 h 1983846"/>
                <a:gd name="connsiteX1094" fmla="*/ 311150 w 1527926"/>
                <a:gd name="connsiteY1094" fmla="*/ 1342857 h 1983846"/>
                <a:gd name="connsiteX1095" fmla="*/ 302088 w 1527926"/>
                <a:gd name="connsiteY1095" fmla="*/ 1333434 h 1983846"/>
                <a:gd name="connsiteX1096" fmla="*/ 296046 w 1527926"/>
                <a:gd name="connsiteY1096" fmla="*/ 1317729 h 1983846"/>
                <a:gd name="connsiteX1097" fmla="*/ 293025 w 1527926"/>
                <a:gd name="connsiteY1097" fmla="*/ 1305166 h 1983846"/>
                <a:gd name="connsiteX1098" fmla="*/ 293025 w 1527926"/>
                <a:gd name="connsiteY1098" fmla="*/ 1292602 h 1983846"/>
                <a:gd name="connsiteX1099" fmla="*/ 293025 w 1527926"/>
                <a:gd name="connsiteY1099" fmla="*/ 1289461 h 1983846"/>
                <a:gd name="connsiteX1100" fmla="*/ 286983 w 1527926"/>
                <a:gd name="connsiteY1100" fmla="*/ 1292602 h 1983846"/>
                <a:gd name="connsiteX1101" fmla="*/ 283962 w 1527926"/>
                <a:gd name="connsiteY1101" fmla="*/ 1298884 h 1983846"/>
                <a:gd name="connsiteX1102" fmla="*/ 280942 w 1527926"/>
                <a:gd name="connsiteY1102" fmla="*/ 1302025 h 1983846"/>
                <a:gd name="connsiteX1103" fmla="*/ 277921 w 1527926"/>
                <a:gd name="connsiteY1103" fmla="*/ 1298884 h 1983846"/>
                <a:gd name="connsiteX1104" fmla="*/ 277921 w 1527926"/>
                <a:gd name="connsiteY1104" fmla="*/ 1289461 h 1983846"/>
                <a:gd name="connsiteX1105" fmla="*/ 280942 w 1527926"/>
                <a:gd name="connsiteY1105" fmla="*/ 1273757 h 1983846"/>
                <a:gd name="connsiteX1106" fmla="*/ 283962 w 1527926"/>
                <a:gd name="connsiteY1106" fmla="*/ 1254911 h 1983846"/>
                <a:gd name="connsiteX1107" fmla="*/ 286983 w 1527926"/>
                <a:gd name="connsiteY1107" fmla="*/ 1248630 h 1983846"/>
                <a:gd name="connsiteX1108" fmla="*/ 280942 w 1527926"/>
                <a:gd name="connsiteY1108" fmla="*/ 1248630 h 1983846"/>
                <a:gd name="connsiteX1109" fmla="*/ 274900 w 1527926"/>
                <a:gd name="connsiteY1109" fmla="*/ 1251770 h 1983846"/>
                <a:gd name="connsiteX1110" fmla="*/ 268858 w 1527926"/>
                <a:gd name="connsiteY1110" fmla="*/ 1254911 h 1983846"/>
                <a:gd name="connsiteX1111" fmla="*/ 262816 w 1527926"/>
                <a:gd name="connsiteY1111" fmla="*/ 1254911 h 1983846"/>
                <a:gd name="connsiteX1112" fmla="*/ 262816 w 1527926"/>
                <a:gd name="connsiteY1112" fmla="*/ 1251770 h 1983846"/>
                <a:gd name="connsiteX1113" fmla="*/ 265837 w 1527926"/>
                <a:gd name="connsiteY1113" fmla="*/ 1248630 h 1983846"/>
                <a:gd name="connsiteX1114" fmla="*/ 268858 w 1527926"/>
                <a:gd name="connsiteY1114" fmla="*/ 1236066 h 1983846"/>
                <a:gd name="connsiteX1115" fmla="*/ 277921 w 1527926"/>
                <a:gd name="connsiteY1115" fmla="*/ 1229784 h 1983846"/>
                <a:gd name="connsiteX1116" fmla="*/ 280942 w 1527926"/>
                <a:gd name="connsiteY1116" fmla="*/ 1220361 h 1983846"/>
                <a:gd name="connsiteX1117" fmla="*/ 277921 w 1527926"/>
                <a:gd name="connsiteY1117" fmla="*/ 1217221 h 1983846"/>
                <a:gd name="connsiteX1118" fmla="*/ 274900 w 1527926"/>
                <a:gd name="connsiteY1118" fmla="*/ 1217221 h 1983846"/>
                <a:gd name="connsiteX1119" fmla="*/ 268858 w 1527926"/>
                <a:gd name="connsiteY1119" fmla="*/ 1217221 h 1983846"/>
                <a:gd name="connsiteX1120" fmla="*/ 268858 w 1527926"/>
                <a:gd name="connsiteY1120" fmla="*/ 1207798 h 1983846"/>
                <a:gd name="connsiteX1121" fmla="*/ 274900 w 1527926"/>
                <a:gd name="connsiteY1121" fmla="*/ 1204657 h 1983846"/>
                <a:gd name="connsiteX1122" fmla="*/ 277921 w 1527926"/>
                <a:gd name="connsiteY1122" fmla="*/ 1201516 h 1983846"/>
                <a:gd name="connsiteX1123" fmla="*/ 277921 w 1527926"/>
                <a:gd name="connsiteY1123" fmla="*/ 1198375 h 1983846"/>
                <a:gd name="connsiteX1124" fmla="*/ 274900 w 1527926"/>
                <a:gd name="connsiteY1124" fmla="*/ 1192093 h 1983846"/>
                <a:gd name="connsiteX1125" fmla="*/ 268858 w 1527926"/>
                <a:gd name="connsiteY1125" fmla="*/ 1198375 h 1983846"/>
                <a:gd name="connsiteX1126" fmla="*/ 262816 w 1527926"/>
                <a:gd name="connsiteY1126" fmla="*/ 1204657 h 1983846"/>
                <a:gd name="connsiteX1127" fmla="*/ 253754 w 1527926"/>
                <a:gd name="connsiteY1127" fmla="*/ 1214080 h 1983846"/>
                <a:gd name="connsiteX1128" fmla="*/ 250733 w 1527926"/>
                <a:gd name="connsiteY1128" fmla="*/ 1214080 h 1983846"/>
                <a:gd name="connsiteX1129" fmla="*/ 247712 w 1527926"/>
                <a:gd name="connsiteY1129" fmla="*/ 1214080 h 1983846"/>
                <a:gd name="connsiteX1130" fmla="*/ 247712 w 1527926"/>
                <a:gd name="connsiteY1130" fmla="*/ 1207798 h 1983846"/>
                <a:gd name="connsiteX1131" fmla="*/ 247712 w 1527926"/>
                <a:gd name="connsiteY1131" fmla="*/ 1201516 h 1983846"/>
                <a:gd name="connsiteX1132" fmla="*/ 259795 w 1527926"/>
                <a:gd name="connsiteY1132" fmla="*/ 1185812 h 1983846"/>
                <a:gd name="connsiteX1133" fmla="*/ 265837 w 1527926"/>
                <a:gd name="connsiteY1133" fmla="*/ 1170107 h 1983846"/>
                <a:gd name="connsiteX1134" fmla="*/ 268858 w 1527926"/>
                <a:gd name="connsiteY1134" fmla="*/ 1166966 h 1983846"/>
                <a:gd name="connsiteX1135" fmla="*/ 268858 w 1527926"/>
                <a:gd name="connsiteY1135" fmla="*/ 1163825 h 1983846"/>
                <a:gd name="connsiteX1136" fmla="*/ 265837 w 1527926"/>
                <a:gd name="connsiteY1136" fmla="*/ 1163825 h 1983846"/>
                <a:gd name="connsiteX1137" fmla="*/ 259795 w 1527926"/>
                <a:gd name="connsiteY1137" fmla="*/ 1170107 h 1983846"/>
                <a:gd name="connsiteX1138" fmla="*/ 253754 w 1527926"/>
                <a:gd name="connsiteY1138" fmla="*/ 1173248 h 1983846"/>
                <a:gd name="connsiteX1139" fmla="*/ 247712 w 1527926"/>
                <a:gd name="connsiteY1139" fmla="*/ 1173248 h 1983846"/>
                <a:gd name="connsiteX1140" fmla="*/ 247712 w 1527926"/>
                <a:gd name="connsiteY1140" fmla="*/ 1170107 h 1983846"/>
                <a:gd name="connsiteX1141" fmla="*/ 253754 w 1527926"/>
                <a:gd name="connsiteY1141" fmla="*/ 1154403 h 1983846"/>
                <a:gd name="connsiteX1142" fmla="*/ 259795 w 1527926"/>
                <a:gd name="connsiteY1142" fmla="*/ 1148121 h 1983846"/>
                <a:gd name="connsiteX1143" fmla="*/ 259795 w 1527926"/>
                <a:gd name="connsiteY1143" fmla="*/ 1138698 h 1983846"/>
                <a:gd name="connsiteX1144" fmla="*/ 250733 w 1527926"/>
                <a:gd name="connsiteY1144" fmla="*/ 1138698 h 1983846"/>
                <a:gd name="connsiteX1145" fmla="*/ 244691 w 1527926"/>
                <a:gd name="connsiteY1145" fmla="*/ 1138698 h 1983846"/>
                <a:gd name="connsiteX1146" fmla="*/ 244691 w 1527926"/>
                <a:gd name="connsiteY1146" fmla="*/ 1135557 h 1983846"/>
                <a:gd name="connsiteX1147" fmla="*/ 247712 w 1527926"/>
                <a:gd name="connsiteY1147" fmla="*/ 1122993 h 1983846"/>
                <a:gd name="connsiteX1148" fmla="*/ 250733 w 1527926"/>
                <a:gd name="connsiteY1148" fmla="*/ 1113571 h 1983846"/>
                <a:gd name="connsiteX1149" fmla="*/ 250733 w 1527926"/>
                <a:gd name="connsiteY1149" fmla="*/ 1104148 h 1983846"/>
                <a:gd name="connsiteX1150" fmla="*/ 247712 w 1527926"/>
                <a:gd name="connsiteY1150" fmla="*/ 1104148 h 1983846"/>
                <a:gd name="connsiteX1151" fmla="*/ 235628 w 1527926"/>
                <a:gd name="connsiteY1151" fmla="*/ 1116712 h 1983846"/>
                <a:gd name="connsiteX1152" fmla="*/ 226566 w 1527926"/>
                <a:gd name="connsiteY1152" fmla="*/ 1122993 h 1983846"/>
                <a:gd name="connsiteX1153" fmla="*/ 220524 w 1527926"/>
                <a:gd name="connsiteY1153" fmla="*/ 1129275 h 1983846"/>
                <a:gd name="connsiteX1154" fmla="*/ 217503 w 1527926"/>
                <a:gd name="connsiteY1154" fmla="*/ 1129275 h 1983846"/>
                <a:gd name="connsiteX1155" fmla="*/ 214482 w 1527926"/>
                <a:gd name="connsiteY1155" fmla="*/ 1119853 h 1983846"/>
                <a:gd name="connsiteX1156" fmla="*/ 211461 w 1527926"/>
                <a:gd name="connsiteY1156" fmla="*/ 1116712 h 1983846"/>
                <a:gd name="connsiteX1157" fmla="*/ 205420 w 1527926"/>
                <a:gd name="connsiteY1157" fmla="*/ 1116712 h 1983846"/>
                <a:gd name="connsiteX1158" fmla="*/ 187294 w 1527926"/>
                <a:gd name="connsiteY1158" fmla="*/ 1132416 h 1983846"/>
                <a:gd name="connsiteX1159" fmla="*/ 178232 w 1527926"/>
                <a:gd name="connsiteY1159" fmla="*/ 1144980 h 1983846"/>
                <a:gd name="connsiteX1160" fmla="*/ 169169 w 1527926"/>
                <a:gd name="connsiteY1160" fmla="*/ 1148121 h 1983846"/>
                <a:gd name="connsiteX1161" fmla="*/ 166148 w 1527926"/>
                <a:gd name="connsiteY1161" fmla="*/ 1144980 h 1983846"/>
                <a:gd name="connsiteX1162" fmla="*/ 166148 w 1527926"/>
                <a:gd name="connsiteY1162" fmla="*/ 1138698 h 1983846"/>
                <a:gd name="connsiteX1163" fmla="*/ 169169 w 1527926"/>
                <a:gd name="connsiteY1163" fmla="*/ 1129275 h 1983846"/>
                <a:gd name="connsiteX1164" fmla="*/ 172190 w 1527926"/>
                <a:gd name="connsiteY1164" fmla="*/ 1116712 h 1983846"/>
                <a:gd name="connsiteX1165" fmla="*/ 172190 w 1527926"/>
                <a:gd name="connsiteY1165" fmla="*/ 1113571 h 1983846"/>
                <a:gd name="connsiteX1166" fmla="*/ 163127 w 1527926"/>
                <a:gd name="connsiteY1166" fmla="*/ 1113571 h 1983846"/>
                <a:gd name="connsiteX1167" fmla="*/ 151044 w 1527926"/>
                <a:gd name="connsiteY1167" fmla="*/ 1119853 h 1983846"/>
                <a:gd name="connsiteX1168" fmla="*/ 138960 w 1527926"/>
                <a:gd name="connsiteY1168" fmla="*/ 1129275 h 1983846"/>
                <a:gd name="connsiteX1169" fmla="*/ 132919 w 1527926"/>
                <a:gd name="connsiteY1169" fmla="*/ 1132416 h 1983846"/>
                <a:gd name="connsiteX1170" fmla="*/ 129898 w 1527926"/>
                <a:gd name="connsiteY1170" fmla="*/ 1129275 h 1983846"/>
                <a:gd name="connsiteX1171" fmla="*/ 132919 w 1527926"/>
                <a:gd name="connsiteY1171" fmla="*/ 1119853 h 1983846"/>
                <a:gd name="connsiteX1172" fmla="*/ 132919 w 1527926"/>
                <a:gd name="connsiteY1172" fmla="*/ 1116712 h 1983846"/>
                <a:gd name="connsiteX1173" fmla="*/ 132919 w 1527926"/>
                <a:gd name="connsiteY1173" fmla="*/ 1113571 h 1983846"/>
                <a:gd name="connsiteX1174" fmla="*/ 123856 w 1527926"/>
                <a:gd name="connsiteY1174" fmla="*/ 1113571 h 1983846"/>
                <a:gd name="connsiteX1175" fmla="*/ 117814 w 1527926"/>
                <a:gd name="connsiteY1175" fmla="*/ 1119853 h 1983846"/>
                <a:gd name="connsiteX1176" fmla="*/ 105731 w 1527926"/>
                <a:gd name="connsiteY1176" fmla="*/ 1129275 h 1983846"/>
                <a:gd name="connsiteX1177" fmla="*/ 99689 w 1527926"/>
                <a:gd name="connsiteY1177" fmla="*/ 1132416 h 1983846"/>
                <a:gd name="connsiteX1178" fmla="*/ 93647 w 1527926"/>
                <a:gd name="connsiteY1178" fmla="*/ 1129275 h 1983846"/>
                <a:gd name="connsiteX1179" fmla="*/ 99689 w 1527926"/>
                <a:gd name="connsiteY1179" fmla="*/ 1119853 h 1983846"/>
                <a:gd name="connsiteX1180" fmla="*/ 102710 w 1527926"/>
                <a:gd name="connsiteY1180" fmla="*/ 1116712 h 1983846"/>
                <a:gd name="connsiteX1181" fmla="*/ 102710 w 1527926"/>
                <a:gd name="connsiteY1181" fmla="*/ 1113571 h 1983846"/>
                <a:gd name="connsiteX1182" fmla="*/ 93647 w 1527926"/>
                <a:gd name="connsiteY1182" fmla="*/ 1116712 h 1983846"/>
                <a:gd name="connsiteX1183" fmla="*/ 84585 w 1527926"/>
                <a:gd name="connsiteY1183" fmla="*/ 1122993 h 1983846"/>
                <a:gd name="connsiteX1184" fmla="*/ 72501 w 1527926"/>
                <a:gd name="connsiteY1184" fmla="*/ 1135557 h 1983846"/>
                <a:gd name="connsiteX1185" fmla="*/ 69480 w 1527926"/>
                <a:gd name="connsiteY1185" fmla="*/ 1138698 h 1983846"/>
                <a:gd name="connsiteX1186" fmla="*/ 66459 w 1527926"/>
                <a:gd name="connsiteY1186" fmla="*/ 1135557 h 1983846"/>
                <a:gd name="connsiteX1187" fmla="*/ 60417 w 1527926"/>
                <a:gd name="connsiteY1187" fmla="*/ 1132416 h 1983846"/>
                <a:gd name="connsiteX1188" fmla="*/ 66459 w 1527926"/>
                <a:gd name="connsiteY1188" fmla="*/ 1122993 h 1983846"/>
                <a:gd name="connsiteX1189" fmla="*/ 69480 w 1527926"/>
                <a:gd name="connsiteY1189" fmla="*/ 1116712 h 1983846"/>
                <a:gd name="connsiteX1190" fmla="*/ 69480 w 1527926"/>
                <a:gd name="connsiteY1190" fmla="*/ 1113571 h 1983846"/>
                <a:gd name="connsiteX1191" fmla="*/ 66459 w 1527926"/>
                <a:gd name="connsiteY1191" fmla="*/ 1113571 h 1983846"/>
                <a:gd name="connsiteX1192" fmla="*/ 57397 w 1527926"/>
                <a:gd name="connsiteY1192" fmla="*/ 1116712 h 1983846"/>
                <a:gd name="connsiteX1193" fmla="*/ 54376 w 1527926"/>
                <a:gd name="connsiteY1193" fmla="*/ 1119853 h 1983846"/>
                <a:gd name="connsiteX1194" fmla="*/ 51355 w 1527926"/>
                <a:gd name="connsiteY1194" fmla="*/ 1119853 h 1983846"/>
                <a:gd name="connsiteX1195" fmla="*/ 42292 w 1527926"/>
                <a:gd name="connsiteY1195" fmla="*/ 1113571 h 1983846"/>
                <a:gd name="connsiteX1196" fmla="*/ 39271 w 1527926"/>
                <a:gd name="connsiteY1196" fmla="*/ 1116712 h 1983846"/>
                <a:gd name="connsiteX1197" fmla="*/ 33230 w 1527926"/>
                <a:gd name="connsiteY1197" fmla="*/ 1119853 h 1983846"/>
                <a:gd name="connsiteX1198" fmla="*/ 24167 w 1527926"/>
                <a:gd name="connsiteY1198" fmla="*/ 1122993 h 1983846"/>
                <a:gd name="connsiteX1199" fmla="*/ 24167 w 1527926"/>
                <a:gd name="connsiteY1199" fmla="*/ 1119853 h 1983846"/>
                <a:gd name="connsiteX1200" fmla="*/ 24167 w 1527926"/>
                <a:gd name="connsiteY1200" fmla="*/ 1116712 h 1983846"/>
                <a:gd name="connsiteX1201" fmla="*/ 27188 w 1527926"/>
                <a:gd name="connsiteY1201" fmla="*/ 1113571 h 1983846"/>
                <a:gd name="connsiteX1202" fmla="*/ 12083 w 1527926"/>
                <a:gd name="connsiteY1202" fmla="*/ 1113571 h 1983846"/>
                <a:gd name="connsiteX1203" fmla="*/ 3021 w 1527926"/>
                <a:gd name="connsiteY1203" fmla="*/ 1116712 h 1983846"/>
                <a:gd name="connsiteX1204" fmla="*/ 0 w 1527926"/>
                <a:gd name="connsiteY1204" fmla="*/ 1113571 h 1983846"/>
                <a:gd name="connsiteX1205" fmla="*/ 3021 w 1527926"/>
                <a:gd name="connsiteY1205" fmla="*/ 1107289 h 1983846"/>
                <a:gd name="connsiteX1206" fmla="*/ 6042 w 1527926"/>
                <a:gd name="connsiteY1206" fmla="*/ 1107289 h 1983846"/>
                <a:gd name="connsiteX1207" fmla="*/ 18125 w 1527926"/>
                <a:gd name="connsiteY1207" fmla="*/ 1104148 h 1983846"/>
                <a:gd name="connsiteX1208" fmla="*/ 33230 w 1527926"/>
                <a:gd name="connsiteY1208" fmla="*/ 1101007 h 1983846"/>
                <a:gd name="connsiteX1209" fmla="*/ 36250 w 1527926"/>
                <a:gd name="connsiteY1209" fmla="*/ 1097866 h 1983846"/>
                <a:gd name="connsiteX1210" fmla="*/ 36250 w 1527926"/>
                <a:gd name="connsiteY1210" fmla="*/ 1094725 h 1983846"/>
                <a:gd name="connsiteX1211" fmla="*/ 42292 w 1527926"/>
                <a:gd name="connsiteY1211" fmla="*/ 1088444 h 1983846"/>
                <a:gd name="connsiteX1212" fmla="*/ 51355 w 1527926"/>
                <a:gd name="connsiteY1212" fmla="*/ 1088444 h 1983846"/>
                <a:gd name="connsiteX1213" fmla="*/ 39271 w 1527926"/>
                <a:gd name="connsiteY1213" fmla="*/ 1082162 h 1983846"/>
                <a:gd name="connsiteX1214" fmla="*/ 39271 w 1527926"/>
                <a:gd name="connsiteY1214" fmla="*/ 1079021 h 1983846"/>
                <a:gd name="connsiteX1215" fmla="*/ 42292 w 1527926"/>
                <a:gd name="connsiteY1215" fmla="*/ 1072739 h 1983846"/>
                <a:gd name="connsiteX1216" fmla="*/ 54376 w 1527926"/>
                <a:gd name="connsiteY1216" fmla="*/ 1072739 h 1983846"/>
                <a:gd name="connsiteX1217" fmla="*/ 66459 w 1527926"/>
                <a:gd name="connsiteY1217" fmla="*/ 1072739 h 1983846"/>
                <a:gd name="connsiteX1218" fmla="*/ 72501 w 1527926"/>
                <a:gd name="connsiteY1218" fmla="*/ 1072739 h 1983846"/>
                <a:gd name="connsiteX1219" fmla="*/ 75522 w 1527926"/>
                <a:gd name="connsiteY1219" fmla="*/ 1069598 h 1983846"/>
                <a:gd name="connsiteX1220" fmla="*/ 75522 w 1527926"/>
                <a:gd name="connsiteY1220" fmla="*/ 1066457 h 1983846"/>
                <a:gd name="connsiteX1221" fmla="*/ 69480 w 1527926"/>
                <a:gd name="connsiteY1221" fmla="*/ 1063316 h 1983846"/>
                <a:gd name="connsiteX1222" fmla="*/ 57397 w 1527926"/>
                <a:gd name="connsiteY1222" fmla="*/ 1053894 h 1983846"/>
                <a:gd name="connsiteX1223" fmla="*/ 54376 w 1527926"/>
                <a:gd name="connsiteY1223" fmla="*/ 1050753 h 1983846"/>
                <a:gd name="connsiteX1224" fmla="*/ 60417 w 1527926"/>
                <a:gd name="connsiteY1224" fmla="*/ 1050753 h 1983846"/>
                <a:gd name="connsiteX1225" fmla="*/ 75522 w 1527926"/>
                <a:gd name="connsiteY1225" fmla="*/ 1050753 h 1983846"/>
                <a:gd name="connsiteX1226" fmla="*/ 90626 w 1527926"/>
                <a:gd name="connsiteY1226" fmla="*/ 1050753 h 1983846"/>
                <a:gd name="connsiteX1227" fmla="*/ 99689 w 1527926"/>
                <a:gd name="connsiteY1227" fmla="*/ 1047612 h 1983846"/>
                <a:gd name="connsiteX1228" fmla="*/ 105731 w 1527926"/>
                <a:gd name="connsiteY1228" fmla="*/ 1044471 h 1983846"/>
                <a:gd name="connsiteX1229" fmla="*/ 102710 w 1527926"/>
                <a:gd name="connsiteY1229" fmla="*/ 1038189 h 1983846"/>
                <a:gd name="connsiteX1230" fmla="*/ 93647 w 1527926"/>
                <a:gd name="connsiteY1230" fmla="*/ 1035048 h 1983846"/>
                <a:gd name="connsiteX1231" fmla="*/ 90626 w 1527926"/>
                <a:gd name="connsiteY1231" fmla="*/ 1028766 h 1983846"/>
                <a:gd name="connsiteX1232" fmla="*/ 90626 w 1527926"/>
                <a:gd name="connsiteY1232" fmla="*/ 1022485 h 1983846"/>
                <a:gd name="connsiteX1233" fmla="*/ 102710 w 1527926"/>
                <a:gd name="connsiteY1233" fmla="*/ 1019344 h 1983846"/>
                <a:gd name="connsiteX1234" fmla="*/ 117814 w 1527926"/>
                <a:gd name="connsiteY1234" fmla="*/ 1022485 h 1983846"/>
                <a:gd name="connsiteX1235" fmla="*/ 132919 w 1527926"/>
                <a:gd name="connsiteY1235" fmla="*/ 1022485 h 1983846"/>
                <a:gd name="connsiteX1236" fmla="*/ 138960 w 1527926"/>
                <a:gd name="connsiteY1236" fmla="*/ 1019344 h 1983846"/>
                <a:gd name="connsiteX1237" fmla="*/ 138960 w 1527926"/>
                <a:gd name="connsiteY1237" fmla="*/ 1016203 h 1983846"/>
                <a:gd name="connsiteX1238" fmla="*/ 132919 w 1527926"/>
                <a:gd name="connsiteY1238" fmla="*/ 1006780 h 1983846"/>
                <a:gd name="connsiteX1239" fmla="*/ 123856 w 1527926"/>
                <a:gd name="connsiteY1239" fmla="*/ 1000498 h 1983846"/>
                <a:gd name="connsiteX1240" fmla="*/ 123856 w 1527926"/>
                <a:gd name="connsiteY1240" fmla="*/ 997357 h 1983846"/>
                <a:gd name="connsiteX1241" fmla="*/ 123856 w 1527926"/>
                <a:gd name="connsiteY1241" fmla="*/ 994217 h 1983846"/>
                <a:gd name="connsiteX1242" fmla="*/ 132919 w 1527926"/>
                <a:gd name="connsiteY1242" fmla="*/ 987935 h 1983846"/>
                <a:gd name="connsiteX1243" fmla="*/ 138960 w 1527926"/>
                <a:gd name="connsiteY1243" fmla="*/ 984794 h 1983846"/>
                <a:gd name="connsiteX1244" fmla="*/ 154065 w 1527926"/>
                <a:gd name="connsiteY1244" fmla="*/ 987935 h 1983846"/>
                <a:gd name="connsiteX1245" fmla="*/ 169169 w 1527926"/>
                <a:gd name="connsiteY1245" fmla="*/ 997357 h 1983846"/>
                <a:gd name="connsiteX1246" fmla="*/ 187294 w 1527926"/>
                <a:gd name="connsiteY1246" fmla="*/ 1006780 h 1983846"/>
                <a:gd name="connsiteX1247" fmla="*/ 196357 w 1527926"/>
                <a:gd name="connsiteY1247" fmla="*/ 1013062 h 1983846"/>
                <a:gd name="connsiteX1248" fmla="*/ 202399 w 1527926"/>
                <a:gd name="connsiteY1248" fmla="*/ 1006780 h 1983846"/>
                <a:gd name="connsiteX1249" fmla="*/ 202399 w 1527926"/>
                <a:gd name="connsiteY1249" fmla="*/ 1003639 h 1983846"/>
                <a:gd name="connsiteX1250" fmla="*/ 196357 w 1527926"/>
                <a:gd name="connsiteY1250" fmla="*/ 994217 h 1983846"/>
                <a:gd name="connsiteX1251" fmla="*/ 187294 w 1527926"/>
                <a:gd name="connsiteY1251" fmla="*/ 984794 h 1983846"/>
                <a:gd name="connsiteX1252" fmla="*/ 184273 w 1527926"/>
                <a:gd name="connsiteY1252" fmla="*/ 978512 h 1983846"/>
                <a:gd name="connsiteX1253" fmla="*/ 187294 w 1527926"/>
                <a:gd name="connsiteY1253" fmla="*/ 972230 h 1983846"/>
                <a:gd name="connsiteX1254" fmla="*/ 196357 w 1527926"/>
                <a:gd name="connsiteY1254" fmla="*/ 972230 h 1983846"/>
                <a:gd name="connsiteX1255" fmla="*/ 205420 w 1527926"/>
                <a:gd name="connsiteY1255" fmla="*/ 972230 h 1983846"/>
                <a:gd name="connsiteX1256" fmla="*/ 220524 w 1527926"/>
                <a:gd name="connsiteY1256" fmla="*/ 981653 h 1983846"/>
                <a:gd name="connsiteX1257" fmla="*/ 232607 w 1527926"/>
                <a:gd name="connsiteY1257" fmla="*/ 984794 h 1983846"/>
                <a:gd name="connsiteX1258" fmla="*/ 238649 w 1527926"/>
                <a:gd name="connsiteY1258" fmla="*/ 984794 h 1983846"/>
                <a:gd name="connsiteX1259" fmla="*/ 244691 w 1527926"/>
                <a:gd name="connsiteY1259" fmla="*/ 981653 h 1983846"/>
                <a:gd name="connsiteX1260" fmla="*/ 244691 w 1527926"/>
                <a:gd name="connsiteY1260" fmla="*/ 978512 h 1983846"/>
                <a:gd name="connsiteX1261" fmla="*/ 238649 w 1527926"/>
                <a:gd name="connsiteY1261" fmla="*/ 969089 h 1983846"/>
                <a:gd name="connsiteX1262" fmla="*/ 229587 w 1527926"/>
                <a:gd name="connsiteY1262" fmla="*/ 962807 h 1983846"/>
                <a:gd name="connsiteX1263" fmla="*/ 217503 w 1527926"/>
                <a:gd name="connsiteY1263" fmla="*/ 950244 h 1983846"/>
                <a:gd name="connsiteX1264" fmla="*/ 217503 w 1527926"/>
                <a:gd name="connsiteY1264" fmla="*/ 943962 h 1983846"/>
                <a:gd name="connsiteX1265" fmla="*/ 217503 w 1527926"/>
                <a:gd name="connsiteY1265" fmla="*/ 937680 h 1983846"/>
                <a:gd name="connsiteX1266" fmla="*/ 220524 w 1527926"/>
                <a:gd name="connsiteY1266" fmla="*/ 934539 h 1983846"/>
                <a:gd name="connsiteX1267" fmla="*/ 229587 w 1527926"/>
                <a:gd name="connsiteY1267" fmla="*/ 937680 h 1983846"/>
                <a:gd name="connsiteX1268" fmla="*/ 235628 w 1527926"/>
                <a:gd name="connsiteY1268" fmla="*/ 937680 h 1983846"/>
                <a:gd name="connsiteX1269" fmla="*/ 238649 w 1527926"/>
                <a:gd name="connsiteY1269" fmla="*/ 937680 h 1983846"/>
                <a:gd name="connsiteX1270" fmla="*/ 232607 w 1527926"/>
                <a:gd name="connsiteY1270" fmla="*/ 931398 h 1983846"/>
                <a:gd name="connsiteX1271" fmla="*/ 214482 w 1527926"/>
                <a:gd name="connsiteY1271" fmla="*/ 915694 h 1983846"/>
                <a:gd name="connsiteX1272" fmla="*/ 199378 w 1527926"/>
                <a:gd name="connsiteY1272" fmla="*/ 903130 h 1983846"/>
                <a:gd name="connsiteX1273" fmla="*/ 196357 w 1527926"/>
                <a:gd name="connsiteY1273" fmla="*/ 896849 h 1983846"/>
                <a:gd name="connsiteX1274" fmla="*/ 196357 w 1527926"/>
                <a:gd name="connsiteY1274" fmla="*/ 893708 h 1983846"/>
                <a:gd name="connsiteX1275" fmla="*/ 199378 w 1527926"/>
                <a:gd name="connsiteY1275" fmla="*/ 887426 h 1983846"/>
                <a:gd name="connsiteX1276" fmla="*/ 202399 w 1527926"/>
                <a:gd name="connsiteY1276" fmla="*/ 887426 h 1983846"/>
                <a:gd name="connsiteX1277" fmla="*/ 211461 w 1527926"/>
                <a:gd name="connsiteY1277" fmla="*/ 887426 h 1983846"/>
                <a:gd name="connsiteX1278" fmla="*/ 217503 w 1527926"/>
                <a:gd name="connsiteY1278" fmla="*/ 893708 h 1983846"/>
                <a:gd name="connsiteX1279" fmla="*/ 220524 w 1527926"/>
                <a:gd name="connsiteY1279" fmla="*/ 893708 h 1983846"/>
                <a:gd name="connsiteX1280" fmla="*/ 220524 w 1527926"/>
                <a:gd name="connsiteY1280" fmla="*/ 884285 h 1983846"/>
                <a:gd name="connsiteX1281" fmla="*/ 217503 w 1527926"/>
                <a:gd name="connsiteY1281" fmla="*/ 884285 h 1983846"/>
                <a:gd name="connsiteX1282" fmla="*/ 202399 w 1527926"/>
                <a:gd name="connsiteY1282" fmla="*/ 868580 h 1983846"/>
                <a:gd name="connsiteX1283" fmla="*/ 190315 w 1527926"/>
                <a:gd name="connsiteY1283" fmla="*/ 856017 h 1983846"/>
                <a:gd name="connsiteX1284" fmla="*/ 184273 w 1527926"/>
                <a:gd name="connsiteY1284" fmla="*/ 846594 h 1983846"/>
                <a:gd name="connsiteX1285" fmla="*/ 181253 w 1527926"/>
                <a:gd name="connsiteY1285" fmla="*/ 837171 h 1983846"/>
                <a:gd name="connsiteX1286" fmla="*/ 181253 w 1527926"/>
                <a:gd name="connsiteY1286" fmla="*/ 834031 h 1983846"/>
                <a:gd name="connsiteX1287" fmla="*/ 184273 w 1527926"/>
                <a:gd name="connsiteY1287" fmla="*/ 834031 h 1983846"/>
                <a:gd name="connsiteX1288" fmla="*/ 190315 w 1527926"/>
                <a:gd name="connsiteY1288" fmla="*/ 834031 h 1983846"/>
                <a:gd name="connsiteX1289" fmla="*/ 199378 w 1527926"/>
                <a:gd name="connsiteY1289" fmla="*/ 837171 h 1983846"/>
                <a:gd name="connsiteX1290" fmla="*/ 202399 w 1527926"/>
                <a:gd name="connsiteY1290" fmla="*/ 843453 h 1983846"/>
                <a:gd name="connsiteX1291" fmla="*/ 211461 w 1527926"/>
                <a:gd name="connsiteY1291" fmla="*/ 843453 h 1983846"/>
                <a:gd name="connsiteX1292" fmla="*/ 214482 w 1527926"/>
                <a:gd name="connsiteY1292" fmla="*/ 834031 h 1983846"/>
                <a:gd name="connsiteX1293" fmla="*/ 211461 w 1527926"/>
                <a:gd name="connsiteY1293" fmla="*/ 821467 h 1983846"/>
                <a:gd name="connsiteX1294" fmla="*/ 205420 w 1527926"/>
                <a:gd name="connsiteY1294" fmla="*/ 799481 h 1983846"/>
                <a:gd name="connsiteX1295" fmla="*/ 205420 w 1527926"/>
                <a:gd name="connsiteY1295" fmla="*/ 783776 h 1983846"/>
                <a:gd name="connsiteX1296" fmla="*/ 211461 w 1527926"/>
                <a:gd name="connsiteY1296" fmla="*/ 768072 h 1983846"/>
                <a:gd name="connsiteX1297" fmla="*/ 214482 w 1527926"/>
                <a:gd name="connsiteY1297" fmla="*/ 755508 h 1983846"/>
                <a:gd name="connsiteX1298" fmla="*/ 217503 w 1527926"/>
                <a:gd name="connsiteY1298" fmla="*/ 755508 h 1983846"/>
                <a:gd name="connsiteX1299" fmla="*/ 220524 w 1527926"/>
                <a:gd name="connsiteY1299" fmla="*/ 755508 h 1983846"/>
                <a:gd name="connsiteX1300" fmla="*/ 229587 w 1527926"/>
                <a:gd name="connsiteY1300" fmla="*/ 771212 h 1983846"/>
                <a:gd name="connsiteX1301" fmla="*/ 232607 w 1527926"/>
                <a:gd name="connsiteY1301" fmla="*/ 777494 h 1983846"/>
                <a:gd name="connsiteX1302" fmla="*/ 235628 w 1527926"/>
                <a:gd name="connsiteY1302" fmla="*/ 768072 h 1983846"/>
                <a:gd name="connsiteX1303" fmla="*/ 235628 w 1527926"/>
                <a:gd name="connsiteY1303" fmla="*/ 761790 h 1983846"/>
                <a:gd name="connsiteX1304" fmla="*/ 235628 w 1527926"/>
                <a:gd name="connsiteY1304" fmla="*/ 742944 h 1983846"/>
                <a:gd name="connsiteX1305" fmla="*/ 235628 w 1527926"/>
                <a:gd name="connsiteY1305" fmla="*/ 730381 h 1983846"/>
                <a:gd name="connsiteX1306" fmla="*/ 243307 w 1527926"/>
                <a:gd name="connsiteY1306" fmla="*/ 722397 h 1983846"/>
                <a:gd name="connsiteX1307" fmla="*/ 237195 w 1527926"/>
                <a:gd name="connsiteY1307" fmla="*/ 723925 h 1983846"/>
                <a:gd name="connsiteX1308" fmla="*/ 234115 w 1527926"/>
                <a:gd name="connsiteY1308" fmla="*/ 723925 h 1983846"/>
                <a:gd name="connsiteX1309" fmla="*/ 234115 w 1527926"/>
                <a:gd name="connsiteY1309" fmla="*/ 720845 h 1983846"/>
                <a:gd name="connsiteX1310" fmla="*/ 231034 w 1527926"/>
                <a:gd name="connsiteY1310" fmla="*/ 711603 h 1983846"/>
                <a:gd name="connsiteX1311" fmla="*/ 231034 w 1527926"/>
                <a:gd name="connsiteY1311" fmla="*/ 705442 h 1983846"/>
                <a:gd name="connsiteX1312" fmla="*/ 227954 w 1527926"/>
                <a:gd name="connsiteY1312" fmla="*/ 702362 h 1983846"/>
                <a:gd name="connsiteX1313" fmla="*/ 227954 w 1527926"/>
                <a:gd name="connsiteY1313" fmla="*/ 705442 h 1983846"/>
                <a:gd name="connsiteX1314" fmla="*/ 212551 w 1527926"/>
                <a:gd name="connsiteY1314" fmla="*/ 727006 h 1983846"/>
                <a:gd name="connsiteX1315" fmla="*/ 200229 w 1527926"/>
                <a:gd name="connsiteY1315" fmla="*/ 742408 h 1983846"/>
                <a:gd name="connsiteX1316" fmla="*/ 187907 w 1527926"/>
                <a:gd name="connsiteY1316" fmla="*/ 754731 h 1983846"/>
                <a:gd name="connsiteX1317" fmla="*/ 181746 w 1527926"/>
                <a:gd name="connsiteY1317" fmla="*/ 754731 h 1983846"/>
                <a:gd name="connsiteX1318" fmla="*/ 178666 w 1527926"/>
                <a:gd name="connsiteY1318" fmla="*/ 751650 h 1983846"/>
                <a:gd name="connsiteX1319" fmla="*/ 175585 w 1527926"/>
                <a:gd name="connsiteY1319" fmla="*/ 739328 h 1983846"/>
                <a:gd name="connsiteX1320" fmla="*/ 175585 w 1527926"/>
                <a:gd name="connsiteY1320" fmla="*/ 727006 h 1983846"/>
                <a:gd name="connsiteX1321" fmla="*/ 169424 w 1527926"/>
                <a:gd name="connsiteY1321" fmla="*/ 723925 h 1983846"/>
                <a:gd name="connsiteX1322" fmla="*/ 166344 w 1527926"/>
                <a:gd name="connsiteY1322" fmla="*/ 720845 h 1983846"/>
                <a:gd name="connsiteX1323" fmla="*/ 163263 w 1527926"/>
                <a:gd name="connsiteY1323" fmla="*/ 723925 h 1983846"/>
                <a:gd name="connsiteX1324" fmla="*/ 160183 w 1527926"/>
                <a:gd name="connsiteY1324" fmla="*/ 727006 h 1983846"/>
                <a:gd name="connsiteX1325" fmla="*/ 150941 w 1527926"/>
                <a:gd name="connsiteY1325" fmla="*/ 739328 h 1983846"/>
                <a:gd name="connsiteX1326" fmla="*/ 147861 w 1527926"/>
                <a:gd name="connsiteY1326" fmla="*/ 751650 h 1983846"/>
                <a:gd name="connsiteX1327" fmla="*/ 144780 w 1527926"/>
                <a:gd name="connsiteY1327" fmla="*/ 754731 h 1983846"/>
                <a:gd name="connsiteX1328" fmla="*/ 135539 w 1527926"/>
                <a:gd name="connsiteY1328" fmla="*/ 751650 h 1983846"/>
                <a:gd name="connsiteX1329" fmla="*/ 135539 w 1527926"/>
                <a:gd name="connsiteY1329" fmla="*/ 742408 h 1983846"/>
                <a:gd name="connsiteX1330" fmla="*/ 132458 w 1527926"/>
                <a:gd name="connsiteY1330" fmla="*/ 739328 h 1983846"/>
                <a:gd name="connsiteX1331" fmla="*/ 129378 w 1527926"/>
                <a:gd name="connsiteY1331" fmla="*/ 739328 h 1983846"/>
                <a:gd name="connsiteX1332" fmla="*/ 120136 w 1527926"/>
                <a:gd name="connsiteY1332" fmla="*/ 745489 h 1983846"/>
                <a:gd name="connsiteX1333" fmla="*/ 117056 w 1527926"/>
                <a:gd name="connsiteY1333" fmla="*/ 760892 h 1983846"/>
                <a:gd name="connsiteX1334" fmla="*/ 113975 w 1527926"/>
                <a:gd name="connsiteY1334" fmla="*/ 779375 h 1983846"/>
                <a:gd name="connsiteX1335" fmla="*/ 104734 w 1527926"/>
                <a:gd name="connsiteY1335" fmla="*/ 788616 h 1983846"/>
                <a:gd name="connsiteX1336" fmla="*/ 101653 w 1527926"/>
                <a:gd name="connsiteY1336" fmla="*/ 785536 h 1983846"/>
                <a:gd name="connsiteX1337" fmla="*/ 101653 w 1527926"/>
                <a:gd name="connsiteY1337" fmla="*/ 773214 h 1983846"/>
                <a:gd name="connsiteX1338" fmla="*/ 101653 w 1527926"/>
                <a:gd name="connsiteY1338" fmla="*/ 757811 h 1983846"/>
                <a:gd name="connsiteX1339" fmla="*/ 104734 w 1527926"/>
                <a:gd name="connsiteY1339" fmla="*/ 739328 h 1983846"/>
                <a:gd name="connsiteX1340" fmla="*/ 117056 w 1527926"/>
                <a:gd name="connsiteY1340" fmla="*/ 714684 h 1983846"/>
                <a:gd name="connsiteX1341" fmla="*/ 132458 w 1527926"/>
                <a:gd name="connsiteY1341" fmla="*/ 705442 h 1983846"/>
                <a:gd name="connsiteX1342" fmla="*/ 138619 w 1527926"/>
                <a:gd name="connsiteY1342" fmla="*/ 693120 h 1983846"/>
                <a:gd name="connsiteX1343" fmla="*/ 144780 w 1527926"/>
                <a:gd name="connsiteY1343" fmla="*/ 690040 h 1983846"/>
                <a:gd name="connsiteX1344" fmla="*/ 138619 w 1527926"/>
                <a:gd name="connsiteY1344" fmla="*/ 686959 h 1983846"/>
                <a:gd name="connsiteX1345" fmla="*/ 135539 w 1527926"/>
                <a:gd name="connsiteY1345" fmla="*/ 686959 h 1983846"/>
                <a:gd name="connsiteX1346" fmla="*/ 129378 w 1527926"/>
                <a:gd name="connsiteY1346" fmla="*/ 686959 h 1983846"/>
                <a:gd name="connsiteX1347" fmla="*/ 126297 w 1527926"/>
                <a:gd name="connsiteY1347" fmla="*/ 680798 h 1983846"/>
                <a:gd name="connsiteX1348" fmla="*/ 126297 w 1527926"/>
                <a:gd name="connsiteY1348" fmla="*/ 674637 h 1983846"/>
                <a:gd name="connsiteX1349" fmla="*/ 132458 w 1527926"/>
                <a:gd name="connsiteY1349" fmla="*/ 671557 h 1983846"/>
                <a:gd name="connsiteX1350" fmla="*/ 154022 w 1527926"/>
                <a:gd name="connsiteY1350" fmla="*/ 659234 h 1983846"/>
                <a:gd name="connsiteX1351" fmla="*/ 181746 w 1527926"/>
                <a:gd name="connsiteY1351" fmla="*/ 653073 h 1983846"/>
                <a:gd name="connsiteX1352" fmla="*/ 194068 w 1527926"/>
                <a:gd name="connsiteY1352" fmla="*/ 643832 h 1983846"/>
                <a:gd name="connsiteX1353" fmla="*/ 184827 w 1527926"/>
                <a:gd name="connsiteY1353" fmla="*/ 640751 h 1983846"/>
                <a:gd name="connsiteX1354" fmla="*/ 175585 w 1527926"/>
                <a:gd name="connsiteY1354" fmla="*/ 631510 h 1983846"/>
                <a:gd name="connsiteX1355" fmla="*/ 166344 w 1527926"/>
                <a:gd name="connsiteY1355" fmla="*/ 628429 h 1983846"/>
                <a:gd name="connsiteX1356" fmla="*/ 163263 w 1527926"/>
                <a:gd name="connsiteY1356" fmla="*/ 625349 h 1983846"/>
                <a:gd name="connsiteX1357" fmla="*/ 166344 w 1527926"/>
                <a:gd name="connsiteY1357" fmla="*/ 616107 h 1983846"/>
                <a:gd name="connsiteX1358" fmla="*/ 175585 w 1527926"/>
                <a:gd name="connsiteY1358" fmla="*/ 616107 h 1983846"/>
                <a:gd name="connsiteX1359" fmla="*/ 187907 w 1527926"/>
                <a:gd name="connsiteY1359" fmla="*/ 613027 h 1983846"/>
                <a:gd name="connsiteX1360" fmla="*/ 209471 w 1527926"/>
                <a:gd name="connsiteY1360" fmla="*/ 616107 h 1983846"/>
                <a:gd name="connsiteX1361" fmla="*/ 215632 w 1527926"/>
                <a:gd name="connsiteY1361" fmla="*/ 613027 h 1983846"/>
                <a:gd name="connsiteX1362" fmla="*/ 215632 w 1527926"/>
                <a:gd name="connsiteY1362" fmla="*/ 606866 h 1983846"/>
                <a:gd name="connsiteX1363" fmla="*/ 212551 w 1527926"/>
                <a:gd name="connsiteY1363" fmla="*/ 603785 h 1983846"/>
                <a:gd name="connsiteX1364" fmla="*/ 212551 w 1527926"/>
                <a:gd name="connsiteY1364" fmla="*/ 597624 h 1983846"/>
                <a:gd name="connsiteX1365" fmla="*/ 215632 w 1527926"/>
                <a:gd name="connsiteY1365" fmla="*/ 594544 h 1983846"/>
                <a:gd name="connsiteX1366" fmla="*/ 218712 w 1527926"/>
                <a:gd name="connsiteY1366" fmla="*/ 591463 h 1983846"/>
                <a:gd name="connsiteX1367" fmla="*/ 227954 w 1527926"/>
                <a:gd name="connsiteY1367" fmla="*/ 591463 h 1983846"/>
                <a:gd name="connsiteX1368" fmla="*/ 237195 w 1527926"/>
                <a:gd name="connsiteY1368" fmla="*/ 591463 h 1983846"/>
                <a:gd name="connsiteX1369" fmla="*/ 243356 w 1527926"/>
                <a:gd name="connsiteY1369" fmla="*/ 591463 h 1983846"/>
                <a:gd name="connsiteX1370" fmla="*/ 243356 w 1527926"/>
                <a:gd name="connsiteY1370" fmla="*/ 588383 h 1983846"/>
                <a:gd name="connsiteX1371" fmla="*/ 237195 w 1527926"/>
                <a:gd name="connsiteY1371" fmla="*/ 582221 h 1983846"/>
                <a:gd name="connsiteX1372" fmla="*/ 234115 w 1527926"/>
                <a:gd name="connsiteY1372" fmla="*/ 579141 h 1983846"/>
                <a:gd name="connsiteX1373" fmla="*/ 218712 w 1527926"/>
                <a:gd name="connsiteY1373" fmla="*/ 579141 h 1983846"/>
                <a:gd name="connsiteX1374" fmla="*/ 203310 w 1527926"/>
                <a:gd name="connsiteY1374" fmla="*/ 576060 h 1983846"/>
                <a:gd name="connsiteX1375" fmla="*/ 200229 w 1527926"/>
                <a:gd name="connsiteY1375" fmla="*/ 572980 h 1983846"/>
                <a:gd name="connsiteX1376" fmla="*/ 197149 w 1527926"/>
                <a:gd name="connsiteY1376" fmla="*/ 569899 h 1983846"/>
                <a:gd name="connsiteX1377" fmla="*/ 200229 w 1527926"/>
                <a:gd name="connsiteY1377" fmla="*/ 560658 h 1983846"/>
                <a:gd name="connsiteX1378" fmla="*/ 209471 w 1527926"/>
                <a:gd name="connsiteY1378" fmla="*/ 557577 h 1983846"/>
                <a:gd name="connsiteX1379" fmla="*/ 234115 w 1527926"/>
                <a:gd name="connsiteY1379" fmla="*/ 557577 h 1983846"/>
                <a:gd name="connsiteX1380" fmla="*/ 261839 w 1527926"/>
                <a:gd name="connsiteY1380" fmla="*/ 557577 h 1983846"/>
                <a:gd name="connsiteX1381" fmla="*/ 274161 w 1527926"/>
                <a:gd name="connsiteY1381" fmla="*/ 554497 h 1983846"/>
                <a:gd name="connsiteX1382" fmla="*/ 277242 w 1527926"/>
                <a:gd name="connsiteY1382" fmla="*/ 554497 h 1983846"/>
                <a:gd name="connsiteX1383" fmla="*/ 274161 w 1527926"/>
                <a:gd name="connsiteY1383" fmla="*/ 548335 h 1983846"/>
                <a:gd name="connsiteX1384" fmla="*/ 268000 w 1527926"/>
                <a:gd name="connsiteY1384" fmla="*/ 545255 h 1983846"/>
                <a:gd name="connsiteX1385" fmla="*/ 258759 w 1527926"/>
                <a:gd name="connsiteY1385" fmla="*/ 542174 h 1983846"/>
                <a:gd name="connsiteX1386" fmla="*/ 246437 w 1527926"/>
                <a:gd name="connsiteY1386" fmla="*/ 542174 h 1983846"/>
                <a:gd name="connsiteX1387" fmla="*/ 237195 w 1527926"/>
                <a:gd name="connsiteY1387" fmla="*/ 539094 h 1983846"/>
                <a:gd name="connsiteX1388" fmla="*/ 243356 w 1527926"/>
                <a:gd name="connsiteY1388" fmla="*/ 529852 h 1983846"/>
                <a:gd name="connsiteX1389" fmla="*/ 246437 w 1527926"/>
                <a:gd name="connsiteY1389" fmla="*/ 529852 h 1983846"/>
                <a:gd name="connsiteX1390" fmla="*/ 268000 w 1527926"/>
                <a:gd name="connsiteY1390" fmla="*/ 526772 h 1983846"/>
                <a:gd name="connsiteX1391" fmla="*/ 283403 w 1527926"/>
                <a:gd name="connsiteY1391" fmla="*/ 523691 h 1983846"/>
                <a:gd name="connsiteX1392" fmla="*/ 286483 w 1527926"/>
                <a:gd name="connsiteY1392" fmla="*/ 520611 h 1983846"/>
                <a:gd name="connsiteX1393" fmla="*/ 292644 w 1527926"/>
                <a:gd name="connsiteY1393" fmla="*/ 514450 h 1983846"/>
                <a:gd name="connsiteX1394" fmla="*/ 286483 w 1527926"/>
                <a:gd name="connsiteY1394" fmla="*/ 511369 h 1983846"/>
                <a:gd name="connsiteX1395" fmla="*/ 283403 w 1527926"/>
                <a:gd name="connsiteY1395" fmla="*/ 508289 h 1983846"/>
                <a:gd name="connsiteX1396" fmla="*/ 280322 w 1527926"/>
                <a:gd name="connsiteY1396" fmla="*/ 508289 h 1983846"/>
                <a:gd name="connsiteX1397" fmla="*/ 277242 w 1527926"/>
                <a:gd name="connsiteY1397" fmla="*/ 499047 h 1983846"/>
                <a:gd name="connsiteX1398" fmla="*/ 277242 w 1527926"/>
                <a:gd name="connsiteY1398" fmla="*/ 495966 h 1983846"/>
                <a:gd name="connsiteX1399" fmla="*/ 283403 w 1527926"/>
                <a:gd name="connsiteY1399" fmla="*/ 495966 h 1983846"/>
                <a:gd name="connsiteX1400" fmla="*/ 298805 w 1527926"/>
                <a:gd name="connsiteY1400" fmla="*/ 492886 h 1983846"/>
                <a:gd name="connsiteX1401" fmla="*/ 317288 w 1527926"/>
                <a:gd name="connsiteY1401" fmla="*/ 483644 h 1983846"/>
                <a:gd name="connsiteX1402" fmla="*/ 326530 w 1527926"/>
                <a:gd name="connsiteY1402" fmla="*/ 480564 h 1983846"/>
                <a:gd name="connsiteX1403" fmla="*/ 329610 w 1527926"/>
                <a:gd name="connsiteY1403" fmla="*/ 477483 h 1983846"/>
                <a:gd name="connsiteX1404" fmla="*/ 326530 w 1527926"/>
                <a:gd name="connsiteY1404" fmla="*/ 474403 h 1983846"/>
                <a:gd name="connsiteX1405" fmla="*/ 317288 w 1527926"/>
                <a:gd name="connsiteY1405" fmla="*/ 474403 h 1983846"/>
                <a:gd name="connsiteX1406" fmla="*/ 298805 w 1527926"/>
                <a:gd name="connsiteY1406" fmla="*/ 471322 h 1983846"/>
                <a:gd name="connsiteX1407" fmla="*/ 280322 w 1527926"/>
                <a:gd name="connsiteY1407" fmla="*/ 465161 h 1983846"/>
                <a:gd name="connsiteX1408" fmla="*/ 274161 w 1527926"/>
                <a:gd name="connsiteY1408" fmla="*/ 465161 h 1983846"/>
                <a:gd name="connsiteX1409" fmla="*/ 268000 w 1527926"/>
                <a:gd name="connsiteY1409" fmla="*/ 462081 h 1983846"/>
                <a:gd name="connsiteX1410" fmla="*/ 268000 w 1527926"/>
                <a:gd name="connsiteY1410" fmla="*/ 455920 h 1983846"/>
                <a:gd name="connsiteX1411" fmla="*/ 274161 w 1527926"/>
                <a:gd name="connsiteY1411" fmla="*/ 446678 h 1983846"/>
                <a:gd name="connsiteX1412" fmla="*/ 274161 w 1527926"/>
                <a:gd name="connsiteY1412" fmla="*/ 440517 h 1983846"/>
                <a:gd name="connsiteX1413" fmla="*/ 274161 w 1527926"/>
                <a:gd name="connsiteY1413" fmla="*/ 434356 h 1983846"/>
                <a:gd name="connsiteX1414" fmla="*/ 261839 w 1527926"/>
                <a:gd name="connsiteY1414" fmla="*/ 431276 h 1983846"/>
                <a:gd name="connsiteX1415" fmla="*/ 237195 w 1527926"/>
                <a:gd name="connsiteY1415" fmla="*/ 428195 h 1983846"/>
                <a:gd name="connsiteX1416" fmla="*/ 215632 w 1527926"/>
                <a:gd name="connsiteY1416" fmla="*/ 422034 h 1983846"/>
                <a:gd name="connsiteX1417" fmla="*/ 209471 w 1527926"/>
                <a:gd name="connsiteY1417" fmla="*/ 415873 h 1983846"/>
                <a:gd name="connsiteX1418" fmla="*/ 200229 w 1527926"/>
                <a:gd name="connsiteY1418" fmla="*/ 412792 h 1983846"/>
                <a:gd name="connsiteX1419" fmla="*/ 200229 w 1527926"/>
                <a:gd name="connsiteY1419" fmla="*/ 409712 h 1983846"/>
                <a:gd name="connsiteX1420" fmla="*/ 209471 w 1527926"/>
                <a:gd name="connsiteY1420" fmla="*/ 406631 h 1983846"/>
                <a:gd name="connsiteX1421" fmla="*/ 224873 w 1527926"/>
                <a:gd name="connsiteY1421" fmla="*/ 397390 h 1983846"/>
                <a:gd name="connsiteX1422" fmla="*/ 243356 w 1527926"/>
                <a:gd name="connsiteY1422" fmla="*/ 394309 h 1983846"/>
                <a:gd name="connsiteX1423" fmla="*/ 246437 w 1527926"/>
                <a:gd name="connsiteY1423" fmla="*/ 391229 h 1983846"/>
                <a:gd name="connsiteX1424" fmla="*/ 246437 w 1527926"/>
                <a:gd name="connsiteY1424" fmla="*/ 385068 h 1983846"/>
                <a:gd name="connsiteX1425" fmla="*/ 237195 w 1527926"/>
                <a:gd name="connsiteY1425" fmla="*/ 381987 h 1983846"/>
                <a:gd name="connsiteX1426" fmla="*/ 231034 w 1527926"/>
                <a:gd name="connsiteY1426" fmla="*/ 378907 h 1983846"/>
                <a:gd name="connsiteX1427" fmla="*/ 215632 w 1527926"/>
                <a:gd name="connsiteY1427" fmla="*/ 372746 h 1983846"/>
                <a:gd name="connsiteX1428" fmla="*/ 197149 w 1527926"/>
                <a:gd name="connsiteY1428" fmla="*/ 363504 h 1983846"/>
                <a:gd name="connsiteX1429" fmla="*/ 187907 w 1527926"/>
                <a:gd name="connsiteY1429" fmla="*/ 357343 h 1983846"/>
                <a:gd name="connsiteX1430" fmla="*/ 184827 w 1527926"/>
                <a:gd name="connsiteY1430" fmla="*/ 351182 h 1983846"/>
                <a:gd name="connsiteX1431" fmla="*/ 187907 w 1527926"/>
                <a:gd name="connsiteY1431" fmla="*/ 351182 h 1983846"/>
                <a:gd name="connsiteX1432" fmla="*/ 197149 w 1527926"/>
                <a:gd name="connsiteY1432" fmla="*/ 348102 h 1983846"/>
                <a:gd name="connsiteX1433" fmla="*/ 203310 w 1527926"/>
                <a:gd name="connsiteY1433" fmla="*/ 348102 h 1983846"/>
                <a:gd name="connsiteX1434" fmla="*/ 209471 w 1527926"/>
                <a:gd name="connsiteY1434" fmla="*/ 345021 h 1983846"/>
                <a:gd name="connsiteX1435" fmla="*/ 212551 w 1527926"/>
                <a:gd name="connsiteY1435" fmla="*/ 345021 h 1983846"/>
                <a:gd name="connsiteX1436" fmla="*/ 200229 w 1527926"/>
                <a:gd name="connsiteY1436" fmla="*/ 335779 h 1983846"/>
                <a:gd name="connsiteX1437" fmla="*/ 184827 w 1527926"/>
                <a:gd name="connsiteY1437" fmla="*/ 329618 h 1983846"/>
                <a:gd name="connsiteX1438" fmla="*/ 166344 w 1527926"/>
                <a:gd name="connsiteY1438" fmla="*/ 323457 h 1983846"/>
                <a:gd name="connsiteX1439" fmla="*/ 154022 w 1527926"/>
                <a:gd name="connsiteY1439" fmla="*/ 314216 h 1983846"/>
                <a:gd name="connsiteX1440" fmla="*/ 160183 w 1527926"/>
                <a:gd name="connsiteY1440" fmla="*/ 311135 h 1983846"/>
                <a:gd name="connsiteX1441" fmla="*/ 169424 w 1527926"/>
                <a:gd name="connsiteY1441" fmla="*/ 311135 h 1983846"/>
                <a:gd name="connsiteX1442" fmla="*/ 178666 w 1527926"/>
                <a:gd name="connsiteY1442" fmla="*/ 311135 h 1983846"/>
                <a:gd name="connsiteX1443" fmla="*/ 181746 w 1527926"/>
                <a:gd name="connsiteY1443" fmla="*/ 308055 h 1983846"/>
                <a:gd name="connsiteX1444" fmla="*/ 178666 w 1527926"/>
                <a:gd name="connsiteY1444" fmla="*/ 301894 h 1983846"/>
                <a:gd name="connsiteX1445" fmla="*/ 169424 w 1527926"/>
                <a:gd name="connsiteY1445" fmla="*/ 298813 h 1983846"/>
                <a:gd name="connsiteX1446" fmla="*/ 150941 w 1527926"/>
                <a:gd name="connsiteY1446" fmla="*/ 295733 h 1983846"/>
                <a:gd name="connsiteX1447" fmla="*/ 129378 w 1527926"/>
                <a:gd name="connsiteY1447" fmla="*/ 292652 h 1983846"/>
                <a:gd name="connsiteX1448" fmla="*/ 120136 w 1527926"/>
                <a:gd name="connsiteY1448" fmla="*/ 286491 h 1983846"/>
                <a:gd name="connsiteX1449" fmla="*/ 117056 w 1527926"/>
                <a:gd name="connsiteY1449" fmla="*/ 283411 h 1983846"/>
                <a:gd name="connsiteX1450" fmla="*/ 120136 w 1527926"/>
                <a:gd name="connsiteY1450" fmla="*/ 280330 h 1983846"/>
                <a:gd name="connsiteX1451" fmla="*/ 126297 w 1527926"/>
                <a:gd name="connsiteY1451" fmla="*/ 277250 h 1983846"/>
                <a:gd name="connsiteX1452" fmla="*/ 135539 w 1527926"/>
                <a:gd name="connsiteY1452" fmla="*/ 274169 h 1983846"/>
                <a:gd name="connsiteX1453" fmla="*/ 150941 w 1527926"/>
                <a:gd name="connsiteY1453" fmla="*/ 268008 h 1983846"/>
                <a:gd name="connsiteX1454" fmla="*/ 154022 w 1527926"/>
                <a:gd name="connsiteY1454" fmla="*/ 268008 h 1983846"/>
                <a:gd name="connsiteX1455" fmla="*/ 154022 w 1527926"/>
                <a:gd name="connsiteY1455" fmla="*/ 264928 h 1983846"/>
                <a:gd name="connsiteX1456" fmla="*/ 147861 w 1527926"/>
                <a:gd name="connsiteY1456" fmla="*/ 261847 h 1983846"/>
                <a:gd name="connsiteX1457" fmla="*/ 138619 w 1527926"/>
                <a:gd name="connsiteY1457" fmla="*/ 258767 h 1983846"/>
                <a:gd name="connsiteX1458" fmla="*/ 129378 w 1527926"/>
                <a:gd name="connsiteY1458" fmla="*/ 252606 h 1983846"/>
                <a:gd name="connsiteX1459" fmla="*/ 126297 w 1527926"/>
                <a:gd name="connsiteY1459" fmla="*/ 249525 h 1983846"/>
                <a:gd name="connsiteX1460" fmla="*/ 126297 w 1527926"/>
                <a:gd name="connsiteY1460" fmla="*/ 243364 h 1983846"/>
                <a:gd name="connsiteX1461" fmla="*/ 129378 w 1527926"/>
                <a:gd name="connsiteY1461" fmla="*/ 237203 h 1983846"/>
                <a:gd name="connsiteX1462" fmla="*/ 129378 w 1527926"/>
                <a:gd name="connsiteY1462" fmla="*/ 234122 h 1983846"/>
                <a:gd name="connsiteX1463" fmla="*/ 120136 w 1527926"/>
                <a:gd name="connsiteY1463" fmla="*/ 231042 h 1983846"/>
                <a:gd name="connsiteX1464" fmla="*/ 104734 w 1527926"/>
                <a:gd name="connsiteY1464" fmla="*/ 227961 h 1983846"/>
                <a:gd name="connsiteX1465" fmla="*/ 101653 w 1527926"/>
                <a:gd name="connsiteY1465" fmla="*/ 224881 h 1983846"/>
                <a:gd name="connsiteX1466" fmla="*/ 98573 w 1527926"/>
                <a:gd name="connsiteY1466" fmla="*/ 218720 h 1983846"/>
                <a:gd name="connsiteX1467" fmla="*/ 101653 w 1527926"/>
                <a:gd name="connsiteY1467" fmla="*/ 218720 h 1983846"/>
                <a:gd name="connsiteX1468" fmla="*/ 104734 w 1527926"/>
                <a:gd name="connsiteY1468" fmla="*/ 218720 h 1983846"/>
                <a:gd name="connsiteX1469" fmla="*/ 113975 w 1527926"/>
                <a:gd name="connsiteY1469" fmla="*/ 218720 h 1983846"/>
                <a:gd name="connsiteX1470" fmla="*/ 117056 w 1527926"/>
                <a:gd name="connsiteY1470" fmla="*/ 215639 h 1983846"/>
                <a:gd name="connsiteX1471" fmla="*/ 110895 w 1527926"/>
                <a:gd name="connsiteY1471" fmla="*/ 212559 h 1983846"/>
                <a:gd name="connsiteX1472" fmla="*/ 101653 w 1527926"/>
                <a:gd name="connsiteY1472" fmla="*/ 200237 h 1983846"/>
                <a:gd name="connsiteX1473" fmla="*/ 89331 w 1527926"/>
                <a:gd name="connsiteY1473" fmla="*/ 187915 h 1983846"/>
                <a:gd name="connsiteX1474" fmla="*/ 86251 w 1527926"/>
                <a:gd name="connsiteY1474" fmla="*/ 184834 h 1983846"/>
                <a:gd name="connsiteX1475" fmla="*/ 89331 w 1527926"/>
                <a:gd name="connsiteY1475" fmla="*/ 181754 h 1983846"/>
                <a:gd name="connsiteX1476" fmla="*/ 95492 w 1527926"/>
                <a:gd name="connsiteY1476" fmla="*/ 181754 h 1983846"/>
                <a:gd name="connsiteX1477" fmla="*/ 101653 w 1527926"/>
                <a:gd name="connsiteY1477" fmla="*/ 184834 h 1983846"/>
                <a:gd name="connsiteX1478" fmla="*/ 117056 w 1527926"/>
                <a:gd name="connsiteY1478" fmla="*/ 197156 h 1983846"/>
                <a:gd name="connsiteX1479" fmla="*/ 132458 w 1527926"/>
                <a:gd name="connsiteY1479" fmla="*/ 212559 h 1983846"/>
                <a:gd name="connsiteX1480" fmla="*/ 135539 w 1527926"/>
                <a:gd name="connsiteY1480" fmla="*/ 212559 h 1983846"/>
                <a:gd name="connsiteX1481" fmla="*/ 138619 w 1527926"/>
                <a:gd name="connsiteY1481" fmla="*/ 212559 h 1983846"/>
                <a:gd name="connsiteX1482" fmla="*/ 144780 w 1527926"/>
                <a:gd name="connsiteY1482" fmla="*/ 209478 h 1983846"/>
                <a:gd name="connsiteX1483" fmla="*/ 150941 w 1527926"/>
                <a:gd name="connsiteY1483" fmla="*/ 215639 h 1983846"/>
                <a:gd name="connsiteX1484" fmla="*/ 160183 w 1527926"/>
                <a:gd name="connsiteY1484" fmla="*/ 224881 h 1983846"/>
                <a:gd name="connsiteX1485" fmla="*/ 163263 w 1527926"/>
                <a:gd name="connsiteY1485" fmla="*/ 224881 h 1983846"/>
                <a:gd name="connsiteX1486" fmla="*/ 163263 w 1527926"/>
                <a:gd name="connsiteY1486" fmla="*/ 212559 h 1983846"/>
                <a:gd name="connsiteX1487" fmla="*/ 163263 w 1527926"/>
                <a:gd name="connsiteY1487" fmla="*/ 200237 h 1983846"/>
                <a:gd name="connsiteX1488" fmla="*/ 166344 w 1527926"/>
                <a:gd name="connsiteY1488" fmla="*/ 200237 h 1983846"/>
                <a:gd name="connsiteX1489" fmla="*/ 169424 w 1527926"/>
                <a:gd name="connsiteY1489" fmla="*/ 203317 h 1983846"/>
                <a:gd name="connsiteX1490" fmla="*/ 181746 w 1527926"/>
                <a:gd name="connsiteY1490" fmla="*/ 215639 h 1983846"/>
                <a:gd name="connsiteX1491" fmla="*/ 194068 w 1527926"/>
                <a:gd name="connsiteY1491" fmla="*/ 231042 h 1983846"/>
                <a:gd name="connsiteX1492" fmla="*/ 200229 w 1527926"/>
                <a:gd name="connsiteY1492" fmla="*/ 237203 h 1983846"/>
                <a:gd name="connsiteX1493" fmla="*/ 209471 w 1527926"/>
                <a:gd name="connsiteY1493" fmla="*/ 237203 h 1983846"/>
                <a:gd name="connsiteX1494" fmla="*/ 212551 w 1527926"/>
                <a:gd name="connsiteY1494" fmla="*/ 237203 h 1983846"/>
                <a:gd name="connsiteX1495" fmla="*/ 212551 w 1527926"/>
                <a:gd name="connsiteY1495" fmla="*/ 234122 h 1983846"/>
                <a:gd name="connsiteX1496" fmla="*/ 209471 w 1527926"/>
                <a:gd name="connsiteY1496" fmla="*/ 218720 h 1983846"/>
                <a:gd name="connsiteX1497" fmla="*/ 203310 w 1527926"/>
                <a:gd name="connsiteY1497" fmla="*/ 203317 h 1983846"/>
                <a:gd name="connsiteX1498" fmla="*/ 209471 w 1527926"/>
                <a:gd name="connsiteY1498" fmla="*/ 197156 h 1983846"/>
                <a:gd name="connsiteX1499" fmla="*/ 212551 w 1527926"/>
                <a:gd name="connsiteY1499" fmla="*/ 200237 h 1983846"/>
                <a:gd name="connsiteX1500" fmla="*/ 215632 w 1527926"/>
                <a:gd name="connsiteY1500" fmla="*/ 203317 h 1983846"/>
                <a:gd name="connsiteX1501" fmla="*/ 227954 w 1527926"/>
                <a:gd name="connsiteY1501" fmla="*/ 218720 h 1983846"/>
                <a:gd name="connsiteX1502" fmla="*/ 246437 w 1527926"/>
                <a:gd name="connsiteY1502" fmla="*/ 237203 h 1983846"/>
                <a:gd name="connsiteX1503" fmla="*/ 252598 w 1527926"/>
                <a:gd name="connsiteY1503" fmla="*/ 246445 h 1983846"/>
                <a:gd name="connsiteX1504" fmla="*/ 261839 w 1527926"/>
                <a:gd name="connsiteY1504" fmla="*/ 249525 h 1983846"/>
                <a:gd name="connsiteX1505" fmla="*/ 264920 w 1527926"/>
                <a:gd name="connsiteY1505" fmla="*/ 243364 h 1983846"/>
                <a:gd name="connsiteX1506" fmla="*/ 264920 w 1527926"/>
                <a:gd name="connsiteY1506" fmla="*/ 231042 h 1983846"/>
                <a:gd name="connsiteX1507" fmla="*/ 268000 w 1527926"/>
                <a:gd name="connsiteY1507" fmla="*/ 218720 h 1983846"/>
                <a:gd name="connsiteX1508" fmla="*/ 274161 w 1527926"/>
                <a:gd name="connsiteY1508" fmla="*/ 215639 h 1983846"/>
                <a:gd name="connsiteX1509" fmla="*/ 277242 w 1527926"/>
                <a:gd name="connsiteY1509" fmla="*/ 215639 h 1983846"/>
                <a:gd name="connsiteX1510" fmla="*/ 286483 w 1527926"/>
                <a:gd name="connsiteY1510" fmla="*/ 227961 h 1983846"/>
                <a:gd name="connsiteX1511" fmla="*/ 298805 w 1527926"/>
                <a:gd name="connsiteY1511" fmla="*/ 243364 h 1983846"/>
                <a:gd name="connsiteX1512" fmla="*/ 311127 w 1527926"/>
                <a:gd name="connsiteY1512" fmla="*/ 261847 h 1983846"/>
                <a:gd name="connsiteX1513" fmla="*/ 317288 w 1527926"/>
                <a:gd name="connsiteY1513" fmla="*/ 268008 h 1983846"/>
                <a:gd name="connsiteX1514" fmla="*/ 323449 w 1527926"/>
                <a:gd name="connsiteY1514" fmla="*/ 274169 h 1983846"/>
                <a:gd name="connsiteX1515" fmla="*/ 326530 w 1527926"/>
                <a:gd name="connsiteY1515" fmla="*/ 268008 h 1983846"/>
                <a:gd name="connsiteX1516" fmla="*/ 326530 w 1527926"/>
                <a:gd name="connsiteY1516" fmla="*/ 264928 h 1983846"/>
                <a:gd name="connsiteX1517" fmla="*/ 329610 w 1527926"/>
                <a:gd name="connsiteY1517" fmla="*/ 249525 h 1983846"/>
                <a:gd name="connsiteX1518" fmla="*/ 332691 w 1527926"/>
                <a:gd name="connsiteY1518" fmla="*/ 234122 h 1983846"/>
                <a:gd name="connsiteX1519" fmla="*/ 335771 w 1527926"/>
                <a:gd name="connsiteY1519" fmla="*/ 231042 h 1983846"/>
                <a:gd name="connsiteX1520" fmla="*/ 341932 w 1527926"/>
                <a:gd name="connsiteY1520" fmla="*/ 231042 h 1983846"/>
                <a:gd name="connsiteX1521" fmla="*/ 351174 w 1527926"/>
                <a:gd name="connsiteY1521" fmla="*/ 234122 h 1983846"/>
                <a:gd name="connsiteX1522" fmla="*/ 360415 w 1527926"/>
                <a:gd name="connsiteY1522" fmla="*/ 243364 h 1983846"/>
                <a:gd name="connsiteX1523" fmla="*/ 372737 w 1527926"/>
                <a:gd name="connsiteY1523" fmla="*/ 261847 h 1983846"/>
                <a:gd name="connsiteX1524" fmla="*/ 375818 w 1527926"/>
                <a:gd name="connsiteY1524" fmla="*/ 283411 h 1983846"/>
                <a:gd name="connsiteX1525" fmla="*/ 381978 w 1527926"/>
                <a:gd name="connsiteY1525" fmla="*/ 317296 h 1983846"/>
                <a:gd name="connsiteX1526" fmla="*/ 381978 w 1527926"/>
                <a:gd name="connsiteY1526" fmla="*/ 332699 h 1983846"/>
                <a:gd name="connsiteX1527" fmla="*/ 385059 w 1527926"/>
                <a:gd name="connsiteY1527" fmla="*/ 335779 h 1983846"/>
                <a:gd name="connsiteX1528" fmla="*/ 391220 w 1527926"/>
                <a:gd name="connsiteY1528" fmla="*/ 335779 h 1983846"/>
                <a:gd name="connsiteX1529" fmla="*/ 394300 w 1527926"/>
                <a:gd name="connsiteY1529" fmla="*/ 335779 h 1983846"/>
                <a:gd name="connsiteX1530" fmla="*/ 397381 w 1527926"/>
                <a:gd name="connsiteY1530" fmla="*/ 332699 h 1983846"/>
                <a:gd name="connsiteX1531" fmla="*/ 400461 w 1527926"/>
                <a:gd name="connsiteY1531" fmla="*/ 317296 h 1983846"/>
                <a:gd name="connsiteX1532" fmla="*/ 406622 w 1527926"/>
                <a:gd name="connsiteY1532" fmla="*/ 298813 h 1983846"/>
                <a:gd name="connsiteX1533" fmla="*/ 406622 w 1527926"/>
                <a:gd name="connsiteY1533" fmla="*/ 292652 h 1983846"/>
                <a:gd name="connsiteX1534" fmla="*/ 409703 w 1527926"/>
                <a:gd name="connsiteY1534" fmla="*/ 286491 h 1983846"/>
                <a:gd name="connsiteX1535" fmla="*/ 415864 w 1527926"/>
                <a:gd name="connsiteY1535" fmla="*/ 286491 h 1983846"/>
                <a:gd name="connsiteX1536" fmla="*/ 425105 w 1527926"/>
                <a:gd name="connsiteY1536" fmla="*/ 295733 h 1983846"/>
                <a:gd name="connsiteX1537" fmla="*/ 434347 w 1527926"/>
                <a:gd name="connsiteY1537" fmla="*/ 311135 h 1983846"/>
                <a:gd name="connsiteX1538" fmla="*/ 440508 w 1527926"/>
                <a:gd name="connsiteY1538" fmla="*/ 335779 h 1983846"/>
                <a:gd name="connsiteX1539" fmla="*/ 446669 w 1527926"/>
                <a:gd name="connsiteY1539" fmla="*/ 351182 h 1983846"/>
                <a:gd name="connsiteX1540" fmla="*/ 449749 w 1527926"/>
                <a:gd name="connsiteY1540" fmla="*/ 360424 h 1983846"/>
                <a:gd name="connsiteX1541" fmla="*/ 458991 w 1527926"/>
                <a:gd name="connsiteY1541" fmla="*/ 363504 h 1983846"/>
                <a:gd name="connsiteX1542" fmla="*/ 465152 w 1527926"/>
                <a:gd name="connsiteY1542" fmla="*/ 360424 h 1983846"/>
                <a:gd name="connsiteX1543" fmla="*/ 471313 w 1527926"/>
                <a:gd name="connsiteY1543" fmla="*/ 348102 h 1983846"/>
                <a:gd name="connsiteX1544" fmla="*/ 471313 w 1527926"/>
                <a:gd name="connsiteY1544" fmla="*/ 326538 h 1983846"/>
                <a:gd name="connsiteX1545" fmla="*/ 474394 w 1527926"/>
                <a:gd name="connsiteY1545" fmla="*/ 301894 h 1983846"/>
                <a:gd name="connsiteX1546" fmla="*/ 480555 w 1527926"/>
                <a:gd name="connsiteY1546" fmla="*/ 295733 h 1983846"/>
                <a:gd name="connsiteX1547" fmla="*/ 483635 w 1527926"/>
                <a:gd name="connsiteY1547" fmla="*/ 292652 h 1983846"/>
                <a:gd name="connsiteX1548" fmla="*/ 489796 w 1527926"/>
                <a:gd name="connsiteY1548" fmla="*/ 292652 h 1983846"/>
                <a:gd name="connsiteX1549" fmla="*/ 492876 w 1527926"/>
                <a:gd name="connsiteY1549" fmla="*/ 295733 h 1983846"/>
                <a:gd name="connsiteX1550" fmla="*/ 495957 w 1527926"/>
                <a:gd name="connsiteY1550" fmla="*/ 308055 h 1983846"/>
                <a:gd name="connsiteX1551" fmla="*/ 499037 w 1527926"/>
                <a:gd name="connsiteY1551" fmla="*/ 314216 h 1983846"/>
                <a:gd name="connsiteX1552" fmla="*/ 505198 w 1527926"/>
                <a:gd name="connsiteY1552" fmla="*/ 317296 h 1983846"/>
                <a:gd name="connsiteX1553" fmla="*/ 508279 w 1527926"/>
                <a:gd name="connsiteY1553" fmla="*/ 317296 h 1983846"/>
                <a:gd name="connsiteX1554" fmla="*/ 511359 w 1527926"/>
                <a:gd name="connsiteY1554" fmla="*/ 314216 h 1983846"/>
                <a:gd name="connsiteX1555" fmla="*/ 511359 w 1527926"/>
                <a:gd name="connsiteY1555" fmla="*/ 301894 h 1983846"/>
                <a:gd name="connsiteX1556" fmla="*/ 508279 w 1527926"/>
                <a:gd name="connsiteY1556" fmla="*/ 274169 h 1983846"/>
                <a:gd name="connsiteX1557" fmla="*/ 508279 w 1527926"/>
                <a:gd name="connsiteY1557" fmla="*/ 243364 h 1983846"/>
                <a:gd name="connsiteX1558" fmla="*/ 511359 w 1527926"/>
                <a:gd name="connsiteY1558" fmla="*/ 231042 h 1983846"/>
                <a:gd name="connsiteX1559" fmla="*/ 520601 w 1527926"/>
                <a:gd name="connsiteY1559" fmla="*/ 227961 h 1983846"/>
                <a:gd name="connsiteX1560" fmla="*/ 526762 w 1527926"/>
                <a:gd name="connsiteY1560" fmla="*/ 227961 h 1983846"/>
                <a:gd name="connsiteX1561" fmla="*/ 529842 w 1527926"/>
                <a:gd name="connsiteY1561" fmla="*/ 231042 h 1983846"/>
                <a:gd name="connsiteX1562" fmla="*/ 539084 w 1527926"/>
                <a:gd name="connsiteY1562" fmla="*/ 243364 h 1983846"/>
                <a:gd name="connsiteX1563" fmla="*/ 542164 w 1527926"/>
                <a:gd name="connsiteY1563" fmla="*/ 252606 h 1983846"/>
                <a:gd name="connsiteX1564" fmla="*/ 545245 w 1527926"/>
                <a:gd name="connsiteY1564" fmla="*/ 258767 h 1983846"/>
                <a:gd name="connsiteX1565" fmla="*/ 548325 w 1527926"/>
                <a:gd name="connsiteY1565" fmla="*/ 258767 h 1983846"/>
                <a:gd name="connsiteX1566" fmla="*/ 548325 w 1527926"/>
                <a:gd name="connsiteY1566" fmla="*/ 252606 h 1983846"/>
                <a:gd name="connsiteX1567" fmla="*/ 548325 w 1527926"/>
                <a:gd name="connsiteY1567" fmla="*/ 246445 h 1983846"/>
                <a:gd name="connsiteX1568" fmla="*/ 548325 w 1527926"/>
                <a:gd name="connsiteY1568" fmla="*/ 237203 h 1983846"/>
                <a:gd name="connsiteX1569" fmla="*/ 548325 w 1527926"/>
                <a:gd name="connsiteY1569" fmla="*/ 215639 h 1983846"/>
                <a:gd name="connsiteX1570" fmla="*/ 557567 w 1527926"/>
                <a:gd name="connsiteY1570" fmla="*/ 194076 h 1983846"/>
                <a:gd name="connsiteX1571" fmla="*/ 563728 w 1527926"/>
                <a:gd name="connsiteY1571" fmla="*/ 175593 h 1983846"/>
                <a:gd name="connsiteX1572" fmla="*/ 572969 w 1527926"/>
                <a:gd name="connsiteY1572" fmla="*/ 163271 h 1983846"/>
                <a:gd name="connsiteX1573" fmla="*/ 576050 w 1527926"/>
                <a:gd name="connsiteY1573" fmla="*/ 160190 h 1983846"/>
                <a:gd name="connsiteX1574" fmla="*/ 579130 w 1527926"/>
                <a:gd name="connsiteY1574" fmla="*/ 163271 h 1983846"/>
                <a:gd name="connsiteX1575" fmla="*/ 582211 w 1527926"/>
                <a:gd name="connsiteY1575" fmla="*/ 169432 h 1983846"/>
                <a:gd name="connsiteX1576" fmla="*/ 582211 w 1527926"/>
                <a:gd name="connsiteY1576" fmla="*/ 181754 h 1983846"/>
                <a:gd name="connsiteX1577" fmla="*/ 588372 w 1527926"/>
                <a:gd name="connsiteY1577" fmla="*/ 194076 h 1983846"/>
                <a:gd name="connsiteX1578" fmla="*/ 591452 w 1527926"/>
                <a:gd name="connsiteY1578" fmla="*/ 200237 h 1983846"/>
                <a:gd name="connsiteX1579" fmla="*/ 594533 w 1527926"/>
                <a:gd name="connsiteY1579" fmla="*/ 200237 h 1983846"/>
                <a:gd name="connsiteX1580" fmla="*/ 603774 w 1527926"/>
                <a:gd name="connsiteY1580" fmla="*/ 197156 h 1983846"/>
                <a:gd name="connsiteX1581" fmla="*/ 613016 w 1527926"/>
                <a:gd name="connsiteY1581" fmla="*/ 187915 h 1983846"/>
                <a:gd name="connsiteX1582" fmla="*/ 637660 w 1527926"/>
                <a:gd name="connsiteY1582" fmla="*/ 160190 h 1983846"/>
                <a:gd name="connsiteX1583" fmla="*/ 656143 w 1527926"/>
                <a:gd name="connsiteY1583" fmla="*/ 147868 h 1983846"/>
                <a:gd name="connsiteX1584" fmla="*/ 770355 w 1527926"/>
                <a:gd name="connsiteY1584" fmla="*/ 0 h 1983846"/>
                <a:gd name="connsiteX1585" fmla="*/ 785953 w 1527926"/>
                <a:gd name="connsiteY1585" fmla="*/ 0 h 1983846"/>
                <a:gd name="connsiteX1586" fmla="*/ 792191 w 1527926"/>
                <a:gd name="connsiteY1586" fmla="*/ 3080 h 1983846"/>
                <a:gd name="connsiteX1587" fmla="*/ 801550 w 1527926"/>
                <a:gd name="connsiteY1587" fmla="*/ 12322 h 1983846"/>
                <a:gd name="connsiteX1588" fmla="*/ 823386 w 1527926"/>
                <a:gd name="connsiteY1588" fmla="*/ 30805 h 1983846"/>
                <a:gd name="connsiteX1589" fmla="*/ 838984 w 1527926"/>
                <a:gd name="connsiteY1589" fmla="*/ 40046 h 1983846"/>
                <a:gd name="connsiteX1590" fmla="*/ 851462 w 1527926"/>
                <a:gd name="connsiteY1590" fmla="*/ 43127 h 1983846"/>
                <a:gd name="connsiteX1591" fmla="*/ 851462 w 1527926"/>
                <a:gd name="connsiteY1591" fmla="*/ 40046 h 1983846"/>
                <a:gd name="connsiteX1592" fmla="*/ 851462 w 1527926"/>
                <a:gd name="connsiteY1592" fmla="*/ 33885 h 1983846"/>
                <a:gd name="connsiteX1593" fmla="*/ 848342 w 1527926"/>
                <a:gd name="connsiteY1593" fmla="*/ 27724 h 1983846"/>
                <a:gd name="connsiteX1594" fmla="*/ 838984 w 1527926"/>
                <a:gd name="connsiteY1594" fmla="*/ 3080 h 1983846"/>
                <a:gd name="connsiteX1595" fmla="*/ 838984 w 1527926"/>
                <a:gd name="connsiteY1595" fmla="*/ 0 h 1983846"/>
                <a:gd name="connsiteX1596" fmla="*/ 842103 w 1527926"/>
                <a:gd name="connsiteY1596" fmla="*/ 0 h 1983846"/>
                <a:gd name="connsiteX1597" fmla="*/ 857701 w 1527926"/>
                <a:gd name="connsiteY1597" fmla="*/ 0 h 1983846"/>
                <a:gd name="connsiteX1598" fmla="*/ 882657 w 1527926"/>
                <a:gd name="connsiteY1598" fmla="*/ 12322 h 1983846"/>
                <a:gd name="connsiteX1599" fmla="*/ 904493 w 1527926"/>
                <a:gd name="connsiteY1599" fmla="*/ 27724 h 1983846"/>
                <a:gd name="connsiteX1600" fmla="*/ 926330 w 1527926"/>
                <a:gd name="connsiteY1600" fmla="*/ 52368 h 1983846"/>
                <a:gd name="connsiteX1601" fmla="*/ 938807 w 1527926"/>
                <a:gd name="connsiteY1601" fmla="*/ 64690 h 1983846"/>
                <a:gd name="connsiteX1602" fmla="*/ 948166 w 1527926"/>
                <a:gd name="connsiteY1602" fmla="*/ 67771 h 1983846"/>
                <a:gd name="connsiteX1603" fmla="*/ 951285 w 1527926"/>
                <a:gd name="connsiteY1603" fmla="*/ 67771 h 1983846"/>
                <a:gd name="connsiteX1604" fmla="*/ 957524 w 1527926"/>
                <a:gd name="connsiteY1604" fmla="*/ 61610 h 1983846"/>
                <a:gd name="connsiteX1605" fmla="*/ 963763 w 1527926"/>
                <a:gd name="connsiteY1605" fmla="*/ 49288 h 1983846"/>
                <a:gd name="connsiteX1606" fmla="*/ 963763 w 1527926"/>
                <a:gd name="connsiteY1606" fmla="*/ 40046 h 1983846"/>
                <a:gd name="connsiteX1607" fmla="*/ 966883 w 1527926"/>
                <a:gd name="connsiteY1607" fmla="*/ 27724 h 1983846"/>
                <a:gd name="connsiteX1608" fmla="*/ 970002 w 1527926"/>
                <a:gd name="connsiteY1608" fmla="*/ 24644 h 1983846"/>
                <a:gd name="connsiteX1609" fmla="*/ 973122 w 1527926"/>
                <a:gd name="connsiteY1609" fmla="*/ 27724 h 1983846"/>
                <a:gd name="connsiteX1610" fmla="*/ 982480 w 1527926"/>
                <a:gd name="connsiteY1610" fmla="*/ 40046 h 1983846"/>
                <a:gd name="connsiteX1611" fmla="*/ 991839 w 1527926"/>
                <a:gd name="connsiteY1611" fmla="*/ 61610 h 1983846"/>
                <a:gd name="connsiteX1612" fmla="*/ 998078 w 1527926"/>
                <a:gd name="connsiteY1612" fmla="*/ 86254 h 1983846"/>
                <a:gd name="connsiteX1613" fmla="*/ 998078 w 1527926"/>
                <a:gd name="connsiteY1613" fmla="*/ 110898 h 1983846"/>
                <a:gd name="connsiteX1614" fmla="*/ 998078 w 1527926"/>
                <a:gd name="connsiteY1614" fmla="*/ 117059 h 1983846"/>
                <a:gd name="connsiteX1615" fmla="*/ 998078 w 1527926"/>
                <a:gd name="connsiteY1615" fmla="*/ 126300 h 1983846"/>
                <a:gd name="connsiteX1616" fmla="*/ 1001197 w 1527926"/>
                <a:gd name="connsiteY1616" fmla="*/ 126300 h 1983846"/>
                <a:gd name="connsiteX1617" fmla="*/ 1004317 w 1527926"/>
                <a:gd name="connsiteY1617" fmla="*/ 129381 h 1983846"/>
                <a:gd name="connsiteX1618" fmla="*/ 1007436 w 1527926"/>
                <a:gd name="connsiteY1618" fmla="*/ 126300 h 1983846"/>
                <a:gd name="connsiteX1619" fmla="*/ 1013675 w 1527926"/>
                <a:gd name="connsiteY1619" fmla="*/ 110898 h 1983846"/>
                <a:gd name="connsiteX1620" fmla="*/ 1019914 w 1527926"/>
                <a:gd name="connsiteY1620" fmla="*/ 98576 h 1983846"/>
                <a:gd name="connsiteX1621" fmla="*/ 1023034 w 1527926"/>
                <a:gd name="connsiteY1621" fmla="*/ 95495 h 1983846"/>
                <a:gd name="connsiteX1622" fmla="*/ 1032392 w 1527926"/>
                <a:gd name="connsiteY1622" fmla="*/ 95495 h 1983846"/>
                <a:gd name="connsiteX1623" fmla="*/ 1038631 w 1527926"/>
                <a:gd name="connsiteY1623" fmla="*/ 101656 h 1983846"/>
                <a:gd name="connsiteX1624" fmla="*/ 1038631 w 1527926"/>
                <a:gd name="connsiteY1624" fmla="*/ 113978 h 1983846"/>
                <a:gd name="connsiteX1625" fmla="*/ 1041751 w 1527926"/>
                <a:gd name="connsiteY1625" fmla="*/ 144783 h 1983846"/>
                <a:gd name="connsiteX1626" fmla="*/ 1038631 w 1527926"/>
                <a:gd name="connsiteY1626" fmla="*/ 178669 h 1983846"/>
                <a:gd name="connsiteX1627" fmla="*/ 1038631 w 1527926"/>
                <a:gd name="connsiteY1627" fmla="*/ 190991 h 1983846"/>
                <a:gd name="connsiteX1628" fmla="*/ 1041751 w 1527926"/>
                <a:gd name="connsiteY1628" fmla="*/ 194071 h 1983846"/>
                <a:gd name="connsiteX1629" fmla="*/ 1047990 w 1527926"/>
                <a:gd name="connsiteY1629" fmla="*/ 194071 h 1983846"/>
                <a:gd name="connsiteX1630" fmla="*/ 1051109 w 1527926"/>
                <a:gd name="connsiteY1630" fmla="*/ 190991 h 1983846"/>
                <a:gd name="connsiteX1631" fmla="*/ 1054229 w 1527926"/>
                <a:gd name="connsiteY1631" fmla="*/ 181749 h 1983846"/>
                <a:gd name="connsiteX1632" fmla="*/ 1057348 w 1527926"/>
                <a:gd name="connsiteY1632" fmla="*/ 172508 h 1983846"/>
                <a:gd name="connsiteX1633" fmla="*/ 1063587 w 1527926"/>
                <a:gd name="connsiteY1633" fmla="*/ 166347 h 1983846"/>
                <a:gd name="connsiteX1634" fmla="*/ 1066707 w 1527926"/>
                <a:gd name="connsiteY1634" fmla="*/ 163266 h 1983846"/>
                <a:gd name="connsiteX1635" fmla="*/ 1072946 w 1527926"/>
                <a:gd name="connsiteY1635" fmla="*/ 172508 h 1983846"/>
                <a:gd name="connsiteX1636" fmla="*/ 1076065 w 1527926"/>
                <a:gd name="connsiteY1636" fmla="*/ 178669 h 1983846"/>
                <a:gd name="connsiteX1637" fmla="*/ 1082304 w 1527926"/>
                <a:gd name="connsiteY1637" fmla="*/ 206393 h 1983846"/>
                <a:gd name="connsiteX1638" fmla="*/ 1082304 w 1527926"/>
                <a:gd name="connsiteY1638" fmla="*/ 227957 h 1983846"/>
                <a:gd name="connsiteX1639" fmla="*/ 1085424 w 1527926"/>
                <a:gd name="connsiteY1639" fmla="*/ 240279 h 1983846"/>
                <a:gd name="connsiteX1640" fmla="*/ 1088543 w 1527926"/>
                <a:gd name="connsiteY1640" fmla="*/ 240279 h 1983846"/>
                <a:gd name="connsiteX1641" fmla="*/ 1091662 w 1527926"/>
                <a:gd name="connsiteY1641" fmla="*/ 243359 h 1983846"/>
                <a:gd name="connsiteX1642" fmla="*/ 1101021 w 1527926"/>
                <a:gd name="connsiteY1642" fmla="*/ 240279 h 1983846"/>
                <a:gd name="connsiteX1643" fmla="*/ 1107260 w 1527926"/>
                <a:gd name="connsiteY1643" fmla="*/ 231037 h 1983846"/>
                <a:gd name="connsiteX1644" fmla="*/ 1116618 w 1527926"/>
                <a:gd name="connsiteY1644" fmla="*/ 215635 h 1983846"/>
                <a:gd name="connsiteX1645" fmla="*/ 1119738 w 1527926"/>
                <a:gd name="connsiteY1645" fmla="*/ 184830 h 1983846"/>
                <a:gd name="connsiteX1646" fmla="*/ 1132216 w 1527926"/>
                <a:gd name="connsiteY1646" fmla="*/ 166347 h 1983846"/>
                <a:gd name="connsiteX1647" fmla="*/ 1138455 w 1527926"/>
                <a:gd name="connsiteY1647" fmla="*/ 160186 h 1983846"/>
                <a:gd name="connsiteX1648" fmla="*/ 1147813 w 1527926"/>
                <a:gd name="connsiteY1648" fmla="*/ 160186 h 1983846"/>
                <a:gd name="connsiteX1649" fmla="*/ 1150933 w 1527926"/>
                <a:gd name="connsiteY1649" fmla="*/ 166347 h 1983846"/>
                <a:gd name="connsiteX1650" fmla="*/ 1154052 w 1527926"/>
                <a:gd name="connsiteY1650" fmla="*/ 175588 h 1983846"/>
                <a:gd name="connsiteX1651" fmla="*/ 1154052 w 1527926"/>
                <a:gd name="connsiteY1651" fmla="*/ 194071 h 1983846"/>
                <a:gd name="connsiteX1652" fmla="*/ 1163411 w 1527926"/>
                <a:gd name="connsiteY1652" fmla="*/ 209474 h 1983846"/>
                <a:gd name="connsiteX1653" fmla="*/ 1166530 w 1527926"/>
                <a:gd name="connsiteY1653" fmla="*/ 215635 h 1983846"/>
                <a:gd name="connsiteX1654" fmla="*/ 1169650 w 1527926"/>
                <a:gd name="connsiteY1654" fmla="*/ 215635 h 1983846"/>
                <a:gd name="connsiteX1655" fmla="*/ 1172769 w 1527926"/>
                <a:gd name="connsiteY1655" fmla="*/ 212554 h 1983846"/>
                <a:gd name="connsiteX1656" fmla="*/ 1172769 w 1527926"/>
                <a:gd name="connsiteY1656" fmla="*/ 209474 h 1983846"/>
                <a:gd name="connsiteX1657" fmla="*/ 1175889 w 1527926"/>
                <a:gd name="connsiteY1657" fmla="*/ 194071 h 1983846"/>
                <a:gd name="connsiteX1658" fmla="*/ 1185247 w 1527926"/>
                <a:gd name="connsiteY1658" fmla="*/ 157105 h 1983846"/>
                <a:gd name="connsiteX1659" fmla="*/ 1188367 w 1527926"/>
                <a:gd name="connsiteY1659" fmla="*/ 132461 h 1983846"/>
                <a:gd name="connsiteX1660" fmla="*/ 1200845 w 1527926"/>
                <a:gd name="connsiteY1660" fmla="*/ 113978 h 1983846"/>
                <a:gd name="connsiteX1661" fmla="*/ 1210203 w 1527926"/>
                <a:gd name="connsiteY1661" fmla="*/ 101656 h 1983846"/>
                <a:gd name="connsiteX1662" fmla="*/ 1219562 w 1527926"/>
                <a:gd name="connsiteY1662" fmla="*/ 98576 h 1983846"/>
                <a:gd name="connsiteX1663" fmla="*/ 1225801 w 1527926"/>
                <a:gd name="connsiteY1663" fmla="*/ 98576 h 1983846"/>
                <a:gd name="connsiteX1664" fmla="*/ 1232040 w 1527926"/>
                <a:gd name="connsiteY1664" fmla="*/ 107817 h 1983846"/>
                <a:gd name="connsiteX1665" fmla="*/ 1235159 w 1527926"/>
                <a:gd name="connsiteY1665" fmla="*/ 123220 h 1983846"/>
                <a:gd name="connsiteX1666" fmla="*/ 1238278 w 1527926"/>
                <a:gd name="connsiteY1666" fmla="*/ 135542 h 1983846"/>
                <a:gd name="connsiteX1667" fmla="*/ 1238278 w 1527926"/>
                <a:gd name="connsiteY1667" fmla="*/ 141703 h 1983846"/>
                <a:gd name="connsiteX1668" fmla="*/ 1241398 w 1527926"/>
                <a:gd name="connsiteY1668" fmla="*/ 144783 h 1983846"/>
                <a:gd name="connsiteX1669" fmla="*/ 1247637 w 1527926"/>
                <a:gd name="connsiteY1669" fmla="*/ 141703 h 1983846"/>
                <a:gd name="connsiteX1670" fmla="*/ 1253876 w 1527926"/>
                <a:gd name="connsiteY1670" fmla="*/ 132461 h 1983846"/>
                <a:gd name="connsiteX1671" fmla="*/ 1269473 w 1527926"/>
                <a:gd name="connsiteY1671" fmla="*/ 113978 h 1983846"/>
                <a:gd name="connsiteX1672" fmla="*/ 1281951 w 1527926"/>
                <a:gd name="connsiteY1672" fmla="*/ 95495 h 1983846"/>
                <a:gd name="connsiteX1673" fmla="*/ 1285071 w 1527926"/>
                <a:gd name="connsiteY1673" fmla="*/ 86254 h 1983846"/>
                <a:gd name="connsiteX1674" fmla="*/ 1291310 w 1527926"/>
                <a:gd name="connsiteY1674" fmla="*/ 86254 h 1983846"/>
                <a:gd name="connsiteX1675" fmla="*/ 1297549 w 1527926"/>
                <a:gd name="connsiteY1675" fmla="*/ 86254 h 1983846"/>
                <a:gd name="connsiteX1676" fmla="*/ 1300668 w 1527926"/>
                <a:gd name="connsiteY1676" fmla="*/ 92415 h 1983846"/>
                <a:gd name="connsiteX1677" fmla="*/ 1303788 w 1527926"/>
                <a:gd name="connsiteY1677" fmla="*/ 101656 h 1983846"/>
                <a:gd name="connsiteX1678" fmla="*/ 1303788 w 1527926"/>
                <a:gd name="connsiteY1678" fmla="*/ 113978 h 1983846"/>
                <a:gd name="connsiteX1679" fmla="*/ 1306907 w 1527926"/>
                <a:gd name="connsiteY1679" fmla="*/ 123220 h 1983846"/>
                <a:gd name="connsiteX1680" fmla="*/ 1316266 w 1527926"/>
                <a:gd name="connsiteY1680" fmla="*/ 117059 h 1983846"/>
                <a:gd name="connsiteX1681" fmla="*/ 1322505 w 1527926"/>
                <a:gd name="connsiteY1681" fmla="*/ 110898 h 1983846"/>
                <a:gd name="connsiteX1682" fmla="*/ 1341222 w 1527926"/>
                <a:gd name="connsiteY1682" fmla="*/ 86254 h 1983846"/>
                <a:gd name="connsiteX1683" fmla="*/ 1353700 w 1527926"/>
                <a:gd name="connsiteY1683" fmla="*/ 73932 h 1983846"/>
                <a:gd name="connsiteX1684" fmla="*/ 1356819 w 1527926"/>
                <a:gd name="connsiteY1684" fmla="*/ 67771 h 1983846"/>
                <a:gd name="connsiteX1685" fmla="*/ 1366178 w 1527926"/>
                <a:gd name="connsiteY1685" fmla="*/ 64690 h 1983846"/>
                <a:gd name="connsiteX1686" fmla="*/ 1366178 w 1527926"/>
                <a:gd name="connsiteY1686" fmla="*/ 73932 h 1983846"/>
                <a:gd name="connsiteX1687" fmla="*/ 1366178 w 1527926"/>
                <a:gd name="connsiteY1687" fmla="*/ 92415 h 1983846"/>
                <a:gd name="connsiteX1688" fmla="*/ 1359939 w 1527926"/>
                <a:gd name="connsiteY1688" fmla="*/ 101656 h 1983846"/>
                <a:gd name="connsiteX1689" fmla="*/ 1359939 w 1527926"/>
                <a:gd name="connsiteY1689" fmla="*/ 107817 h 1983846"/>
                <a:gd name="connsiteX1690" fmla="*/ 1366178 w 1527926"/>
                <a:gd name="connsiteY1690" fmla="*/ 110898 h 1983846"/>
                <a:gd name="connsiteX1691" fmla="*/ 1372417 w 1527926"/>
                <a:gd name="connsiteY1691" fmla="*/ 107817 h 1983846"/>
                <a:gd name="connsiteX1692" fmla="*/ 1381775 w 1527926"/>
                <a:gd name="connsiteY1692" fmla="*/ 98576 h 1983846"/>
                <a:gd name="connsiteX1693" fmla="*/ 1397372 w 1527926"/>
                <a:gd name="connsiteY1693" fmla="*/ 83173 h 1983846"/>
                <a:gd name="connsiteX1694" fmla="*/ 1403611 w 1527926"/>
                <a:gd name="connsiteY1694" fmla="*/ 73932 h 1983846"/>
                <a:gd name="connsiteX1695" fmla="*/ 1409850 w 1527926"/>
                <a:gd name="connsiteY1695" fmla="*/ 67771 h 1983846"/>
                <a:gd name="connsiteX1696" fmla="*/ 1416089 w 1527926"/>
                <a:gd name="connsiteY1696" fmla="*/ 73932 h 1983846"/>
                <a:gd name="connsiteX1697" fmla="*/ 1409850 w 1527926"/>
                <a:gd name="connsiteY1697" fmla="*/ 83173 h 1983846"/>
                <a:gd name="connsiteX1698" fmla="*/ 1409850 w 1527926"/>
                <a:gd name="connsiteY1698" fmla="*/ 95495 h 1983846"/>
                <a:gd name="connsiteX1699" fmla="*/ 1416089 w 1527926"/>
                <a:gd name="connsiteY1699" fmla="*/ 95495 h 1983846"/>
                <a:gd name="connsiteX1700" fmla="*/ 1416089 w 1527926"/>
                <a:gd name="connsiteY1700" fmla="*/ 92415 h 1983846"/>
                <a:gd name="connsiteX1701" fmla="*/ 1422328 w 1527926"/>
                <a:gd name="connsiteY1701" fmla="*/ 83173 h 1983846"/>
                <a:gd name="connsiteX1702" fmla="*/ 1431687 w 1527926"/>
                <a:gd name="connsiteY1702" fmla="*/ 80093 h 1983846"/>
                <a:gd name="connsiteX1703" fmla="*/ 1434806 w 1527926"/>
                <a:gd name="connsiteY1703" fmla="*/ 77012 h 1983846"/>
                <a:gd name="connsiteX1704" fmla="*/ 1437926 w 1527926"/>
                <a:gd name="connsiteY1704" fmla="*/ 80093 h 1983846"/>
                <a:gd name="connsiteX1705" fmla="*/ 1441045 w 1527926"/>
                <a:gd name="connsiteY1705" fmla="*/ 80093 h 1983846"/>
                <a:gd name="connsiteX1706" fmla="*/ 1450404 w 1527926"/>
                <a:gd name="connsiteY1706" fmla="*/ 80093 h 1983846"/>
                <a:gd name="connsiteX1707" fmla="*/ 1466001 w 1527926"/>
                <a:gd name="connsiteY1707" fmla="*/ 64690 h 1983846"/>
                <a:gd name="connsiteX1708" fmla="*/ 1481599 w 1527926"/>
                <a:gd name="connsiteY1708" fmla="*/ 52368 h 1983846"/>
                <a:gd name="connsiteX1709" fmla="*/ 1487838 w 1527926"/>
                <a:gd name="connsiteY1709" fmla="*/ 49288 h 1983846"/>
                <a:gd name="connsiteX1710" fmla="*/ 1490957 w 1527926"/>
                <a:gd name="connsiteY1710" fmla="*/ 49288 h 1983846"/>
                <a:gd name="connsiteX1711" fmla="*/ 1490957 w 1527926"/>
                <a:gd name="connsiteY1711" fmla="*/ 52368 h 1983846"/>
                <a:gd name="connsiteX1712" fmla="*/ 1490957 w 1527926"/>
                <a:gd name="connsiteY1712" fmla="*/ 58529 h 1983846"/>
                <a:gd name="connsiteX1713" fmla="*/ 1481599 w 1527926"/>
                <a:gd name="connsiteY1713" fmla="*/ 67771 h 1983846"/>
                <a:gd name="connsiteX1714" fmla="*/ 1469121 w 1527926"/>
                <a:gd name="connsiteY1714" fmla="*/ 80093 h 1983846"/>
                <a:gd name="connsiteX1715" fmla="*/ 1466001 w 1527926"/>
                <a:gd name="connsiteY1715" fmla="*/ 86254 h 1983846"/>
                <a:gd name="connsiteX1716" fmla="*/ 1472240 w 1527926"/>
                <a:gd name="connsiteY1716" fmla="*/ 86254 h 1983846"/>
                <a:gd name="connsiteX1717" fmla="*/ 1481599 w 1527926"/>
                <a:gd name="connsiteY1717" fmla="*/ 86254 h 1983846"/>
                <a:gd name="connsiteX1718" fmla="*/ 1481599 w 1527926"/>
                <a:gd name="connsiteY1718" fmla="*/ 92415 h 1983846"/>
                <a:gd name="connsiteX1719" fmla="*/ 1481599 w 1527926"/>
                <a:gd name="connsiteY1719" fmla="*/ 95495 h 1983846"/>
                <a:gd name="connsiteX1720" fmla="*/ 1472240 w 1527926"/>
                <a:gd name="connsiteY1720" fmla="*/ 95495 h 1983846"/>
                <a:gd name="connsiteX1721" fmla="*/ 1456643 w 1527926"/>
                <a:gd name="connsiteY1721" fmla="*/ 98576 h 1983846"/>
                <a:gd name="connsiteX1722" fmla="*/ 1450404 w 1527926"/>
                <a:gd name="connsiteY1722" fmla="*/ 101656 h 1983846"/>
                <a:gd name="connsiteX1723" fmla="*/ 1450404 w 1527926"/>
                <a:gd name="connsiteY1723" fmla="*/ 110898 h 1983846"/>
                <a:gd name="connsiteX1724" fmla="*/ 1453523 w 1527926"/>
                <a:gd name="connsiteY1724" fmla="*/ 113978 h 1983846"/>
                <a:gd name="connsiteX1725" fmla="*/ 1453523 w 1527926"/>
                <a:gd name="connsiteY1725" fmla="*/ 123220 h 1983846"/>
                <a:gd name="connsiteX1726" fmla="*/ 1450404 w 1527926"/>
                <a:gd name="connsiteY1726" fmla="*/ 126300 h 1983846"/>
                <a:gd name="connsiteX1727" fmla="*/ 1437926 w 1527926"/>
                <a:gd name="connsiteY1727" fmla="*/ 129381 h 1983846"/>
                <a:gd name="connsiteX1728" fmla="*/ 1431687 w 1527926"/>
                <a:gd name="connsiteY1728" fmla="*/ 132461 h 1983846"/>
                <a:gd name="connsiteX1729" fmla="*/ 1422328 w 1527926"/>
                <a:gd name="connsiteY1729" fmla="*/ 141703 h 1983846"/>
                <a:gd name="connsiteX1730" fmla="*/ 1425448 w 1527926"/>
                <a:gd name="connsiteY1730" fmla="*/ 144783 h 1983846"/>
                <a:gd name="connsiteX1731" fmla="*/ 1441045 w 1527926"/>
                <a:gd name="connsiteY1731" fmla="*/ 144783 h 1983846"/>
                <a:gd name="connsiteX1732" fmla="*/ 1453523 w 1527926"/>
                <a:gd name="connsiteY1732" fmla="*/ 147864 h 1983846"/>
                <a:gd name="connsiteX1733" fmla="*/ 1456643 w 1527926"/>
                <a:gd name="connsiteY1733" fmla="*/ 150944 h 1983846"/>
                <a:gd name="connsiteX1734" fmla="*/ 1459762 w 1527926"/>
                <a:gd name="connsiteY1734" fmla="*/ 157105 h 1983846"/>
                <a:gd name="connsiteX1735" fmla="*/ 1456643 w 1527926"/>
                <a:gd name="connsiteY1735" fmla="*/ 160186 h 1983846"/>
                <a:gd name="connsiteX1736" fmla="*/ 1450404 w 1527926"/>
                <a:gd name="connsiteY1736" fmla="*/ 163266 h 1983846"/>
                <a:gd name="connsiteX1737" fmla="*/ 1425448 w 1527926"/>
                <a:gd name="connsiteY1737" fmla="*/ 172508 h 1983846"/>
                <a:gd name="connsiteX1738" fmla="*/ 1403611 w 1527926"/>
                <a:gd name="connsiteY1738" fmla="*/ 175588 h 1983846"/>
                <a:gd name="connsiteX1739" fmla="*/ 1397372 w 1527926"/>
                <a:gd name="connsiteY1739" fmla="*/ 178669 h 1983846"/>
                <a:gd name="connsiteX1740" fmla="*/ 1391133 w 1527926"/>
                <a:gd name="connsiteY1740" fmla="*/ 181749 h 1983846"/>
                <a:gd name="connsiteX1741" fmla="*/ 1397372 w 1527926"/>
                <a:gd name="connsiteY1741" fmla="*/ 184830 h 1983846"/>
                <a:gd name="connsiteX1742" fmla="*/ 1406731 w 1527926"/>
                <a:gd name="connsiteY1742" fmla="*/ 184830 h 1983846"/>
                <a:gd name="connsiteX1743" fmla="*/ 1416089 w 1527926"/>
                <a:gd name="connsiteY1743" fmla="*/ 184830 h 1983846"/>
                <a:gd name="connsiteX1744" fmla="*/ 1419209 w 1527926"/>
                <a:gd name="connsiteY1744" fmla="*/ 190991 h 1983846"/>
                <a:gd name="connsiteX1745" fmla="*/ 1406731 w 1527926"/>
                <a:gd name="connsiteY1745" fmla="*/ 197152 h 1983846"/>
                <a:gd name="connsiteX1746" fmla="*/ 1388014 w 1527926"/>
                <a:gd name="connsiteY1746" fmla="*/ 206393 h 1983846"/>
                <a:gd name="connsiteX1747" fmla="*/ 1372417 w 1527926"/>
                <a:gd name="connsiteY1747" fmla="*/ 212554 h 1983846"/>
                <a:gd name="connsiteX1748" fmla="*/ 1366178 w 1527926"/>
                <a:gd name="connsiteY1748" fmla="*/ 215635 h 1983846"/>
                <a:gd name="connsiteX1749" fmla="*/ 1359939 w 1527926"/>
                <a:gd name="connsiteY1749" fmla="*/ 221796 h 1983846"/>
                <a:gd name="connsiteX1750" fmla="*/ 1359939 w 1527926"/>
                <a:gd name="connsiteY1750" fmla="*/ 224876 h 1983846"/>
                <a:gd name="connsiteX1751" fmla="*/ 1366178 w 1527926"/>
                <a:gd name="connsiteY1751" fmla="*/ 224876 h 1983846"/>
                <a:gd name="connsiteX1752" fmla="*/ 1375536 w 1527926"/>
                <a:gd name="connsiteY1752" fmla="*/ 227957 h 1983846"/>
                <a:gd name="connsiteX1753" fmla="*/ 1384895 w 1527926"/>
                <a:gd name="connsiteY1753" fmla="*/ 227957 h 1983846"/>
                <a:gd name="connsiteX1754" fmla="*/ 1388014 w 1527926"/>
                <a:gd name="connsiteY1754" fmla="*/ 231037 h 1983846"/>
                <a:gd name="connsiteX1755" fmla="*/ 1384895 w 1527926"/>
                <a:gd name="connsiteY1755" fmla="*/ 234118 h 1983846"/>
                <a:gd name="connsiteX1756" fmla="*/ 1381775 w 1527926"/>
                <a:gd name="connsiteY1756" fmla="*/ 240279 h 1983846"/>
                <a:gd name="connsiteX1757" fmla="*/ 1372417 w 1527926"/>
                <a:gd name="connsiteY1757" fmla="*/ 243359 h 1983846"/>
                <a:gd name="connsiteX1758" fmla="*/ 1356819 w 1527926"/>
                <a:gd name="connsiteY1758" fmla="*/ 249520 h 1983846"/>
                <a:gd name="connsiteX1759" fmla="*/ 1338102 w 1527926"/>
                <a:gd name="connsiteY1759" fmla="*/ 258762 h 1983846"/>
                <a:gd name="connsiteX1760" fmla="*/ 1331863 w 1527926"/>
                <a:gd name="connsiteY1760" fmla="*/ 261842 h 1983846"/>
                <a:gd name="connsiteX1761" fmla="*/ 1322505 w 1527926"/>
                <a:gd name="connsiteY1761" fmla="*/ 264923 h 1983846"/>
                <a:gd name="connsiteX1762" fmla="*/ 1322505 w 1527926"/>
                <a:gd name="connsiteY1762" fmla="*/ 274164 h 1983846"/>
                <a:gd name="connsiteX1763" fmla="*/ 1331863 w 1527926"/>
                <a:gd name="connsiteY1763" fmla="*/ 274164 h 1983846"/>
                <a:gd name="connsiteX1764" fmla="*/ 1347461 w 1527926"/>
                <a:gd name="connsiteY1764" fmla="*/ 280325 h 1983846"/>
                <a:gd name="connsiteX1765" fmla="*/ 1366178 w 1527926"/>
                <a:gd name="connsiteY1765" fmla="*/ 283406 h 1983846"/>
                <a:gd name="connsiteX1766" fmla="*/ 1372417 w 1527926"/>
                <a:gd name="connsiteY1766" fmla="*/ 289567 h 1983846"/>
                <a:gd name="connsiteX1767" fmla="*/ 1372417 w 1527926"/>
                <a:gd name="connsiteY1767" fmla="*/ 295728 h 1983846"/>
                <a:gd name="connsiteX1768" fmla="*/ 1366178 w 1527926"/>
                <a:gd name="connsiteY1768" fmla="*/ 298808 h 1983846"/>
                <a:gd name="connsiteX1769" fmla="*/ 1356819 w 1527926"/>
                <a:gd name="connsiteY1769" fmla="*/ 304969 h 1983846"/>
                <a:gd name="connsiteX1770" fmla="*/ 1334983 w 1527926"/>
                <a:gd name="connsiteY1770" fmla="*/ 311130 h 1983846"/>
                <a:gd name="connsiteX1771" fmla="*/ 1306907 w 1527926"/>
                <a:gd name="connsiteY1771" fmla="*/ 314211 h 1983846"/>
                <a:gd name="connsiteX1772" fmla="*/ 1297549 w 1527926"/>
                <a:gd name="connsiteY1772" fmla="*/ 320372 h 1983846"/>
                <a:gd name="connsiteX1773" fmla="*/ 1291310 w 1527926"/>
                <a:gd name="connsiteY1773" fmla="*/ 323452 h 1983846"/>
                <a:gd name="connsiteX1774" fmla="*/ 1297549 w 1527926"/>
                <a:gd name="connsiteY1774" fmla="*/ 329613 h 1983846"/>
                <a:gd name="connsiteX1775" fmla="*/ 1300668 w 1527926"/>
                <a:gd name="connsiteY1775" fmla="*/ 338855 h 1983846"/>
                <a:gd name="connsiteX1776" fmla="*/ 1300668 w 1527926"/>
                <a:gd name="connsiteY1776" fmla="*/ 345016 h 1983846"/>
                <a:gd name="connsiteX1777" fmla="*/ 1297549 w 1527926"/>
                <a:gd name="connsiteY1777" fmla="*/ 348096 h 1983846"/>
                <a:gd name="connsiteX1778" fmla="*/ 1288190 w 1527926"/>
                <a:gd name="connsiteY1778" fmla="*/ 348096 h 1983846"/>
                <a:gd name="connsiteX1779" fmla="*/ 1266354 w 1527926"/>
                <a:gd name="connsiteY1779" fmla="*/ 354257 h 1983846"/>
                <a:gd name="connsiteX1780" fmla="*/ 1247637 w 1527926"/>
                <a:gd name="connsiteY1780" fmla="*/ 357338 h 1983846"/>
                <a:gd name="connsiteX1781" fmla="*/ 1238278 w 1527926"/>
                <a:gd name="connsiteY1781" fmla="*/ 360418 h 1983846"/>
                <a:gd name="connsiteX1782" fmla="*/ 1235159 w 1527926"/>
                <a:gd name="connsiteY1782" fmla="*/ 363499 h 1983846"/>
                <a:gd name="connsiteX1783" fmla="*/ 1238278 w 1527926"/>
                <a:gd name="connsiteY1783" fmla="*/ 369660 h 1983846"/>
                <a:gd name="connsiteX1784" fmla="*/ 1247637 w 1527926"/>
                <a:gd name="connsiteY1784" fmla="*/ 372740 h 1983846"/>
                <a:gd name="connsiteX1785" fmla="*/ 1266354 w 1527926"/>
                <a:gd name="connsiteY1785" fmla="*/ 375821 h 1983846"/>
                <a:gd name="connsiteX1786" fmla="*/ 1285071 w 1527926"/>
                <a:gd name="connsiteY1786" fmla="*/ 381982 h 1983846"/>
                <a:gd name="connsiteX1787" fmla="*/ 1288190 w 1527926"/>
                <a:gd name="connsiteY1787" fmla="*/ 381982 h 1983846"/>
                <a:gd name="connsiteX1788" fmla="*/ 1291310 w 1527926"/>
                <a:gd name="connsiteY1788" fmla="*/ 388143 h 1983846"/>
                <a:gd name="connsiteX1789" fmla="*/ 1288190 w 1527926"/>
                <a:gd name="connsiteY1789" fmla="*/ 394304 h 1983846"/>
                <a:gd name="connsiteX1790" fmla="*/ 1281951 w 1527926"/>
                <a:gd name="connsiteY1790" fmla="*/ 397384 h 1983846"/>
                <a:gd name="connsiteX1791" fmla="*/ 1275712 w 1527926"/>
                <a:gd name="connsiteY1791" fmla="*/ 397384 h 1983846"/>
                <a:gd name="connsiteX1792" fmla="*/ 1275712 w 1527926"/>
                <a:gd name="connsiteY1792" fmla="*/ 403545 h 1983846"/>
                <a:gd name="connsiteX1793" fmla="*/ 1275712 w 1527926"/>
                <a:gd name="connsiteY1793" fmla="*/ 406626 h 1983846"/>
                <a:gd name="connsiteX1794" fmla="*/ 1281951 w 1527926"/>
                <a:gd name="connsiteY1794" fmla="*/ 409706 h 1983846"/>
                <a:gd name="connsiteX1795" fmla="*/ 1300668 w 1527926"/>
                <a:gd name="connsiteY1795" fmla="*/ 412787 h 1983846"/>
                <a:gd name="connsiteX1796" fmla="*/ 1325624 w 1527926"/>
                <a:gd name="connsiteY1796" fmla="*/ 418948 h 1983846"/>
                <a:gd name="connsiteX1797" fmla="*/ 1331863 w 1527926"/>
                <a:gd name="connsiteY1797" fmla="*/ 422028 h 1983846"/>
                <a:gd name="connsiteX1798" fmla="*/ 1331863 w 1527926"/>
                <a:gd name="connsiteY1798" fmla="*/ 425109 h 1983846"/>
                <a:gd name="connsiteX1799" fmla="*/ 1322505 w 1527926"/>
                <a:gd name="connsiteY1799" fmla="*/ 428189 h 1983846"/>
                <a:gd name="connsiteX1800" fmla="*/ 1310027 w 1527926"/>
                <a:gd name="connsiteY1800" fmla="*/ 431270 h 1983846"/>
                <a:gd name="connsiteX1801" fmla="*/ 1300668 w 1527926"/>
                <a:gd name="connsiteY1801" fmla="*/ 437431 h 1983846"/>
                <a:gd name="connsiteX1802" fmla="*/ 1297549 w 1527926"/>
                <a:gd name="connsiteY1802" fmla="*/ 440511 h 1983846"/>
                <a:gd name="connsiteX1803" fmla="*/ 1291310 w 1527926"/>
                <a:gd name="connsiteY1803" fmla="*/ 440511 h 1983846"/>
                <a:gd name="connsiteX1804" fmla="*/ 1297549 w 1527926"/>
                <a:gd name="connsiteY1804" fmla="*/ 443592 h 1983846"/>
                <a:gd name="connsiteX1805" fmla="*/ 1306907 w 1527926"/>
                <a:gd name="connsiteY1805" fmla="*/ 446672 h 1983846"/>
                <a:gd name="connsiteX1806" fmla="*/ 1334983 w 1527926"/>
                <a:gd name="connsiteY1806" fmla="*/ 446672 h 1983846"/>
                <a:gd name="connsiteX1807" fmla="*/ 1366178 w 1527926"/>
                <a:gd name="connsiteY1807" fmla="*/ 446672 h 1983846"/>
                <a:gd name="connsiteX1808" fmla="*/ 1372417 w 1527926"/>
                <a:gd name="connsiteY1808" fmla="*/ 452833 h 1983846"/>
                <a:gd name="connsiteX1809" fmla="*/ 1375536 w 1527926"/>
                <a:gd name="connsiteY1809" fmla="*/ 458994 h 1983846"/>
                <a:gd name="connsiteX1810" fmla="*/ 1372417 w 1527926"/>
                <a:gd name="connsiteY1810" fmla="*/ 462075 h 1983846"/>
                <a:gd name="connsiteX1811" fmla="*/ 1369297 w 1527926"/>
                <a:gd name="connsiteY1811" fmla="*/ 468236 h 1983846"/>
                <a:gd name="connsiteX1812" fmla="*/ 1353700 w 1527926"/>
                <a:gd name="connsiteY1812" fmla="*/ 471316 h 1983846"/>
                <a:gd name="connsiteX1813" fmla="*/ 1334983 w 1527926"/>
                <a:gd name="connsiteY1813" fmla="*/ 474397 h 1983846"/>
                <a:gd name="connsiteX1814" fmla="*/ 1331863 w 1527926"/>
                <a:gd name="connsiteY1814" fmla="*/ 474397 h 1983846"/>
                <a:gd name="connsiteX1815" fmla="*/ 1325624 w 1527926"/>
                <a:gd name="connsiteY1815" fmla="*/ 477477 h 1983846"/>
                <a:gd name="connsiteX1816" fmla="*/ 1331863 w 1527926"/>
                <a:gd name="connsiteY1816" fmla="*/ 480558 h 1983846"/>
                <a:gd name="connsiteX1817" fmla="*/ 1341222 w 1527926"/>
                <a:gd name="connsiteY1817" fmla="*/ 480558 h 1983846"/>
                <a:gd name="connsiteX1818" fmla="*/ 1353700 w 1527926"/>
                <a:gd name="connsiteY1818" fmla="*/ 486719 h 1983846"/>
                <a:gd name="connsiteX1819" fmla="*/ 1356819 w 1527926"/>
                <a:gd name="connsiteY1819" fmla="*/ 486719 h 1983846"/>
                <a:gd name="connsiteX1820" fmla="*/ 1359939 w 1527926"/>
                <a:gd name="connsiteY1820" fmla="*/ 489799 h 1983846"/>
                <a:gd name="connsiteX1821" fmla="*/ 1359939 w 1527926"/>
                <a:gd name="connsiteY1821" fmla="*/ 492880 h 1983846"/>
                <a:gd name="connsiteX1822" fmla="*/ 1356819 w 1527926"/>
                <a:gd name="connsiteY1822" fmla="*/ 495960 h 1983846"/>
                <a:gd name="connsiteX1823" fmla="*/ 1353700 w 1527926"/>
                <a:gd name="connsiteY1823" fmla="*/ 502121 h 1983846"/>
                <a:gd name="connsiteX1824" fmla="*/ 1353700 w 1527926"/>
                <a:gd name="connsiteY1824" fmla="*/ 508282 h 1983846"/>
                <a:gd name="connsiteX1825" fmla="*/ 1356819 w 1527926"/>
                <a:gd name="connsiteY1825" fmla="*/ 508282 h 1983846"/>
                <a:gd name="connsiteX1826" fmla="*/ 1366178 w 1527926"/>
                <a:gd name="connsiteY1826" fmla="*/ 508282 h 1983846"/>
                <a:gd name="connsiteX1827" fmla="*/ 1384895 w 1527926"/>
                <a:gd name="connsiteY1827" fmla="*/ 508282 h 1983846"/>
                <a:gd name="connsiteX1828" fmla="*/ 1403611 w 1527926"/>
                <a:gd name="connsiteY1828" fmla="*/ 511363 h 1983846"/>
                <a:gd name="connsiteX1829" fmla="*/ 1409850 w 1527926"/>
                <a:gd name="connsiteY1829" fmla="*/ 511363 h 1983846"/>
                <a:gd name="connsiteX1830" fmla="*/ 1416089 w 1527926"/>
                <a:gd name="connsiteY1830" fmla="*/ 520604 h 1983846"/>
                <a:gd name="connsiteX1831" fmla="*/ 1409850 w 1527926"/>
                <a:gd name="connsiteY1831" fmla="*/ 523685 h 1983846"/>
                <a:gd name="connsiteX1832" fmla="*/ 1400492 w 1527926"/>
                <a:gd name="connsiteY1832" fmla="*/ 529846 h 1983846"/>
                <a:gd name="connsiteX1833" fmla="*/ 1388014 w 1527926"/>
                <a:gd name="connsiteY1833" fmla="*/ 536007 h 1983846"/>
                <a:gd name="connsiteX1834" fmla="*/ 1384895 w 1527926"/>
                <a:gd name="connsiteY1834" fmla="*/ 542168 h 1983846"/>
                <a:gd name="connsiteX1835" fmla="*/ 1397372 w 1527926"/>
                <a:gd name="connsiteY1835" fmla="*/ 545248 h 1983846"/>
                <a:gd name="connsiteX1836" fmla="*/ 1422328 w 1527926"/>
                <a:gd name="connsiteY1836" fmla="*/ 557571 h 1983846"/>
                <a:gd name="connsiteX1837" fmla="*/ 1447284 w 1527926"/>
                <a:gd name="connsiteY1837" fmla="*/ 569893 h 1983846"/>
                <a:gd name="connsiteX1838" fmla="*/ 1453523 w 1527926"/>
                <a:gd name="connsiteY1838" fmla="*/ 572973 h 1983846"/>
                <a:gd name="connsiteX1839" fmla="*/ 1453523 w 1527926"/>
                <a:gd name="connsiteY1839" fmla="*/ 579134 h 1983846"/>
                <a:gd name="connsiteX1840" fmla="*/ 1450404 w 1527926"/>
                <a:gd name="connsiteY1840" fmla="*/ 585295 h 1983846"/>
                <a:gd name="connsiteX1841" fmla="*/ 1441045 w 1527926"/>
                <a:gd name="connsiteY1841" fmla="*/ 585295 h 1983846"/>
                <a:gd name="connsiteX1842" fmla="*/ 1437926 w 1527926"/>
                <a:gd name="connsiteY1842" fmla="*/ 585295 h 1983846"/>
                <a:gd name="connsiteX1843" fmla="*/ 1434806 w 1527926"/>
                <a:gd name="connsiteY1843" fmla="*/ 588376 h 1983846"/>
                <a:gd name="connsiteX1844" fmla="*/ 1434806 w 1527926"/>
                <a:gd name="connsiteY1844" fmla="*/ 591456 h 1983846"/>
                <a:gd name="connsiteX1845" fmla="*/ 1447284 w 1527926"/>
                <a:gd name="connsiteY1845" fmla="*/ 603778 h 1983846"/>
                <a:gd name="connsiteX1846" fmla="*/ 1459762 w 1527926"/>
                <a:gd name="connsiteY1846" fmla="*/ 619181 h 1983846"/>
                <a:gd name="connsiteX1847" fmla="*/ 1472240 w 1527926"/>
                <a:gd name="connsiteY1847" fmla="*/ 637664 h 1983846"/>
                <a:gd name="connsiteX1848" fmla="*/ 1475360 w 1527926"/>
                <a:gd name="connsiteY1848" fmla="*/ 659227 h 1983846"/>
                <a:gd name="connsiteX1849" fmla="*/ 1481599 w 1527926"/>
                <a:gd name="connsiteY1849" fmla="*/ 674630 h 1983846"/>
                <a:gd name="connsiteX1850" fmla="*/ 1475360 w 1527926"/>
                <a:gd name="connsiteY1850" fmla="*/ 690032 h 1983846"/>
                <a:gd name="connsiteX1851" fmla="*/ 1472240 w 1527926"/>
                <a:gd name="connsiteY1851" fmla="*/ 690032 h 1983846"/>
                <a:gd name="connsiteX1852" fmla="*/ 1469121 w 1527926"/>
                <a:gd name="connsiteY1852" fmla="*/ 683871 h 1983846"/>
                <a:gd name="connsiteX1853" fmla="*/ 1459762 w 1527926"/>
                <a:gd name="connsiteY1853" fmla="*/ 668469 h 1983846"/>
                <a:gd name="connsiteX1854" fmla="*/ 1456643 w 1527926"/>
                <a:gd name="connsiteY1854" fmla="*/ 649986 h 1983846"/>
                <a:gd name="connsiteX1855" fmla="*/ 1450404 w 1527926"/>
                <a:gd name="connsiteY1855" fmla="*/ 640744 h 1983846"/>
                <a:gd name="connsiteX1856" fmla="*/ 1447284 w 1527926"/>
                <a:gd name="connsiteY1856" fmla="*/ 640744 h 1983846"/>
                <a:gd name="connsiteX1857" fmla="*/ 1441045 w 1527926"/>
                <a:gd name="connsiteY1857" fmla="*/ 643825 h 1983846"/>
                <a:gd name="connsiteX1858" fmla="*/ 1441045 w 1527926"/>
                <a:gd name="connsiteY1858" fmla="*/ 653066 h 1983846"/>
                <a:gd name="connsiteX1859" fmla="*/ 1434806 w 1527926"/>
                <a:gd name="connsiteY1859" fmla="*/ 656147 h 1983846"/>
                <a:gd name="connsiteX1860" fmla="*/ 1431687 w 1527926"/>
                <a:gd name="connsiteY1860" fmla="*/ 653066 h 1983846"/>
                <a:gd name="connsiteX1861" fmla="*/ 1425448 w 1527926"/>
                <a:gd name="connsiteY1861" fmla="*/ 637664 h 1983846"/>
                <a:gd name="connsiteX1862" fmla="*/ 1419209 w 1527926"/>
                <a:gd name="connsiteY1862" fmla="*/ 625342 h 1983846"/>
                <a:gd name="connsiteX1863" fmla="*/ 1416089 w 1527926"/>
                <a:gd name="connsiteY1863" fmla="*/ 622261 h 1983846"/>
                <a:gd name="connsiteX1864" fmla="*/ 1409850 w 1527926"/>
                <a:gd name="connsiteY1864" fmla="*/ 622261 h 1983846"/>
                <a:gd name="connsiteX1865" fmla="*/ 1403611 w 1527926"/>
                <a:gd name="connsiteY1865" fmla="*/ 622261 h 1983846"/>
                <a:gd name="connsiteX1866" fmla="*/ 1403611 w 1527926"/>
                <a:gd name="connsiteY1866" fmla="*/ 625342 h 1983846"/>
                <a:gd name="connsiteX1867" fmla="*/ 1400492 w 1527926"/>
                <a:gd name="connsiteY1867" fmla="*/ 640744 h 1983846"/>
                <a:gd name="connsiteX1868" fmla="*/ 1397372 w 1527926"/>
                <a:gd name="connsiteY1868" fmla="*/ 653066 h 1983846"/>
                <a:gd name="connsiteX1869" fmla="*/ 1391133 w 1527926"/>
                <a:gd name="connsiteY1869" fmla="*/ 656147 h 1983846"/>
                <a:gd name="connsiteX1870" fmla="*/ 1388014 w 1527926"/>
                <a:gd name="connsiteY1870" fmla="*/ 656147 h 1983846"/>
                <a:gd name="connsiteX1871" fmla="*/ 1372417 w 1527926"/>
                <a:gd name="connsiteY1871" fmla="*/ 643825 h 1983846"/>
                <a:gd name="connsiteX1872" fmla="*/ 1359939 w 1527926"/>
                <a:gd name="connsiteY1872" fmla="*/ 625342 h 1983846"/>
                <a:gd name="connsiteX1873" fmla="*/ 1347461 w 1527926"/>
                <a:gd name="connsiteY1873" fmla="*/ 603778 h 1983846"/>
                <a:gd name="connsiteX1874" fmla="*/ 1341222 w 1527926"/>
                <a:gd name="connsiteY1874" fmla="*/ 600698 h 1983846"/>
                <a:gd name="connsiteX1875" fmla="*/ 1341222 w 1527926"/>
                <a:gd name="connsiteY1875" fmla="*/ 603778 h 1983846"/>
                <a:gd name="connsiteX1876" fmla="*/ 1338102 w 1527926"/>
                <a:gd name="connsiteY1876" fmla="*/ 609939 h 1983846"/>
                <a:gd name="connsiteX1877" fmla="*/ 1338102 w 1527926"/>
                <a:gd name="connsiteY1877" fmla="*/ 622261 h 1983846"/>
                <a:gd name="connsiteX1878" fmla="*/ 1334983 w 1527926"/>
                <a:gd name="connsiteY1878" fmla="*/ 625342 h 1983846"/>
                <a:gd name="connsiteX1879" fmla="*/ 1319385 w 1527926"/>
                <a:gd name="connsiteY1879" fmla="*/ 619181 h 1983846"/>
                <a:gd name="connsiteX1880" fmla="*/ 1310027 w 1527926"/>
                <a:gd name="connsiteY1880" fmla="*/ 606859 h 1983846"/>
                <a:gd name="connsiteX1881" fmla="*/ 1297549 w 1527926"/>
                <a:gd name="connsiteY1881" fmla="*/ 588376 h 1983846"/>
                <a:gd name="connsiteX1882" fmla="*/ 1285071 w 1527926"/>
                <a:gd name="connsiteY1882" fmla="*/ 579134 h 1983846"/>
                <a:gd name="connsiteX1883" fmla="*/ 1275712 w 1527926"/>
                <a:gd name="connsiteY1883" fmla="*/ 579134 h 1983846"/>
                <a:gd name="connsiteX1884" fmla="*/ 1272593 w 1527926"/>
                <a:gd name="connsiteY1884" fmla="*/ 585295 h 1983846"/>
                <a:gd name="connsiteX1885" fmla="*/ 1269473 w 1527926"/>
                <a:gd name="connsiteY1885" fmla="*/ 585295 h 1983846"/>
                <a:gd name="connsiteX1886" fmla="*/ 1272593 w 1527926"/>
                <a:gd name="connsiteY1886" fmla="*/ 591456 h 1983846"/>
                <a:gd name="connsiteX1887" fmla="*/ 1275712 w 1527926"/>
                <a:gd name="connsiteY1887" fmla="*/ 603778 h 1983846"/>
                <a:gd name="connsiteX1888" fmla="*/ 1281951 w 1527926"/>
                <a:gd name="connsiteY1888" fmla="*/ 609939 h 1983846"/>
                <a:gd name="connsiteX1889" fmla="*/ 1275712 w 1527926"/>
                <a:gd name="connsiteY1889" fmla="*/ 613020 h 1983846"/>
                <a:gd name="connsiteX1890" fmla="*/ 1272593 w 1527926"/>
                <a:gd name="connsiteY1890" fmla="*/ 613020 h 1983846"/>
                <a:gd name="connsiteX1891" fmla="*/ 1260115 w 1527926"/>
                <a:gd name="connsiteY1891" fmla="*/ 609939 h 1983846"/>
                <a:gd name="connsiteX1892" fmla="*/ 1250756 w 1527926"/>
                <a:gd name="connsiteY1892" fmla="*/ 594537 h 1983846"/>
                <a:gd name="connsiteX1893" fmla="*/ 1238278 w 1527926"/>
                <a:gd name="connsiteY1893" fmla="*/ 588376 h 1983846"/>
                <a:gd name="connsiteX1894" fmla="*/ 1232040 w 1527926"/>
                <a:gd name="connsiteY1894" fmla="*/ 588376 h 1983846"/>
                <a:gd name="connsiteX1895" fmla="*/ 1222681 w 1527926"/>
                <a:gd name="connsiteY1895" fmla="*/ 591456 h 1983846"/>
                <a:gd name="connsiteX1896" fmla="*/ 1222681 w 1527926"/>
                <a:gd name="connsiteY1896" fmla="*/ 600698 h 1983846"/>
                <a:gd name="connsiteX1897" fmla="*/ 1222681 w 1527926"/>
                <a:gd name="connsiteY1897" fmla="*/ 613020 h 1983846"/>
                <a:gd name="connsiteX1898" fmla="*/ 1222681 w 1527926"/>
                <a:gd name="connsiteY1898" fmla="*/ 625342 h 1983846"/>
                <a:gd name="connsiteX1899" fmla="*/ 1222681 w 1527926"/>
                <a:gd name="connsiteY1899" fmla="*/ 628422 h 1983846"/>
                <a:gd name="connsiteX1900" fmla="*/ 1219562 w 1527926"/>
                <a:gd name="connsiteY1900" fmla="*/ 628422 h 1983846"/>
                <a:gd name="connsiteX1901" fmla="*/ 1216442 w 1527926"/>
                <a:gd name="connsiteY1901" fmla="*/ 628422 h 1983846"/>
                <a:gd name="connsiteX1902" fmla="*/ 1210203 w 1527926"/>
                <a:gd name="connsiteY1902" fmla="*/ 622261 h 1983846"/>
                <a:gd name="connsiteX1903" fmla="*/ 1200845 w 1527926"/>
                <a:gd name="connsiteY1903" fmla="*/ 603778 h 1983846"/>
                <a:gd name="connsiteX1904" fmla="*/ 1188367 w 1527926"/>
                <a:gd name="connsiteY1904" fmla="*/ 585295 h 1983846"/>
                <a:gd name="connsiteX1905" fmla="*/ 1175889 w 1527926"/>
                <a:gd name="connsiteY1905" fmla="*/ 566812 h 1983846"/>
                <a:gd name="connsiteX1906" fmla="*/ 1166530 w 1527926"/>
                <a:gd name="connsiteY1906" fmla="*/ 551409 h 1983846"/>
                <a:gd name="connsiteX1907" fmla="*/ 1150933 w 1527926"/>
                <a:gd name="connsiteY1907" fmla="*/ 539087 h 1983846"/>
                <a:gd name="connsiteX1908" fmla="*/ 1135335 w 1527926"/>
                <a:gd name="connsiteY1908" fmla="*/ 529846 h 1983846"/>
                <a:gd name="connsiteX1909" fmla="*/ 1122857 w 1527926"/>
                <a:gd name="connsiteY1909" fmla="*/ 529846 h 1983846"/>
                <a:gd name="connsiteX1910" fmla="*/ 1122857 w 1527926"/>
                <a:gd name="connsiteY1910" fmla="*/ 536007 h 1983846"/>
                <a:gd name="connsiteX1911" fmla="*/ 1132216 w 1527926"/>
                <a:gd name="connsiteY1911" fmla="*/ 545248 h 1983846"/>
                <a:gd name="connsiteX1912" fmla="*/ 1135335 w 1527926"/>
                <a:gd name="connsiteY1912" fmla="*/ 557571 h 1983846"/>
                <a:gd name="connsiteX1913" fmla="*/ 1135335 w 1527926"/>
                <a:gd name="connsiteY1913" fmla="*/ 560651 h 1983846"/>
                <a:gd name="connsiteX1914" fmla="*/ 1132216 w 1527926"/>
                <a:gd name="connsiteY1914" fmla="*/ 560651 h 1983846"/>
                <a:gd name="connsiteX1915" fmla="*/ 1119738 w 1527926"/>
                <a:gd name="connsiteY1915" fmla="*/ 557571 h 1983846"/>
                <a:gd name="connsiteX1916" fmla="*/ 1101021 w 1527926"/>
                <a:gd name="connsiteY1916" fmla="*/ 551409 h 1983846"/>
                <a:gd name="connsiteX1917" fmla="*/ 1085424 w 1527926"/>
                <a:gd name="connsiteY1917" fmla="*/ 539087 h 1983846"/>
                <a:gd name="connsiteX1918" fmla="*/ 1069826 w 1527926"/>
                <a:gd name="connsiteY1918" fmla="*/ 529846 h 1983846"/>
                <a:gd name="connsiteX1919" fmla="*/ 1054229 w 1527926"/>
                <a:gd name="connsiteY1919" fmla="*/ 529846 h 1983846"/>
                <a:gd name="connsiteX1920" fmla="*/ 1041751 w 1527926"/>
                <a:gd name="connsiteY1920" fmla="*/ 529846 h 1983846"/>
                <a:gd name="connsiteX1921" fmla="*/ 1038631 w 1527926"/>
                <a:gd name="connsiteY1921" fmla="*/ 536007 h 1983846"/>
                <a:gd name="connsiteX1922" fmla="*/ 1035512 w 1527926"/>
                <a:gd name="connsiteY1922" fmla="*/ 539087 h 1983846"/>
                <a:gd name="connsiteX1923" fmla="*/ 1035512 w 1527926"/>
                <a:gd name="connsiteY1923" fmla="*/ 551409 h 1983846"/>
                <a:gd name="connsiteX1924" fmla="*/ 1035512 w 1527926"/>
                <a:gd name="connsiteY1924" fmla="*/ 554490 h 1983846"/>
                <a:gd name="connsiteX1925" fmla="*/ 1032392 w 1527926"/>
                <a:gd name="connsiteY1925" fmla="*/ 557571 h 1983846"/>
                <a:gd name="connsiteX1926" fmla="*/ 1023034 w 1527926"/>
                <a:gd name="connsiteY1926" fmla="*/ 557571 h 1983846"/>
                <a:gd name="connsiteX1927" fmla="*/ 1007436 w 1527926"/>
                <a:gd name="connsiteY1927" fmla="*/ 554490 h 1983846"/>
                <a:gd name="connsiteX1928" fmla="*/ 998078 w 1527926"/>
                <a:gd name="connsiteY1928" fmla="*/ 545248 h 1983846"/>
                <a:gd name="connsiteX1929" fmla="*/ 976241 w 1527926"/>
                <a:gd name="connsiteY1929" fmla="*/ 542168 h 1983846"/>
                <a:gd name="connsiteX1930" fmla="*/ 970002 w 1527926"/>
                <a:gd name="connsiteY1930" fmla="*/ 545248 h 1983846"/>
                <a:gd name="connsiteX1931" fmla="*/ 957524 w 1527926"/>
                <a:gd name="connsiteY1931" fmla="*/ 554490 h 1983846"/>
                <a:gd name="connsiteX1932" fmla="*/ 926330 w 1527926"/>
                <a:gd name="connsiteY1932" fmla="*/ 569893 h 1983846"/>
                <a:gd name="connsiteX1933" fmla="*/ 973122 w 1527926"/>
                <a:gd name="connsiteY1933" fmla="*/ 492880 h 1983846"/>
                <a:gd name="connsiteX1934" fmla="*/ 985600 w 1527926"/>
                <a:gd name="connsiteY1934" fmla="*/ 480558 h 1983846"/>
                <a:gd name="connsiteX1935" fmla="*/ 998078 w 1527926"/>
                <a:gd name="connsiteY1935" fmla="*/ 477477 h 1983846"/>
                <a:gd name="connsiteX1936" fmla="*/ 1007436 w 1527926"/>
                <a:gd name="connsiteY1936" fmla="*/ 471316 h 1983846"/>
                <a:gd name="connsiteX1937" fmla="*/ 1023034 w 1527926"/>
                <a:gd name="connsiteY1937" fmla="*/ 471316 h 1983846"/>
                <a:gd name="connsiteX1938" fmla="*/ 1041751 w 1527926"/>
                <a:gd name="connsiteY1938" fmla="*/ 471316 h 1983846"/>
                <a:gd name="connsiteX1939" fmla="*/ 1063587 w 1527926"/>
                <a:gd name="connsiteY1939" fmla="*/ 477477 h 1983846"/>
                <a:gd name="connsiteX1940" fmla="*/ 1076065 w 1527926"/>
                <a:gd name="connsiteY1940" fmla="*/ 486719 h 1983846"/>
                <a:gd name="connsiteX1941" fmla="*/ 1088543 w 1527926"/>
                <a:gd name="connsiteY1941" fmla="*/ 495960 h 1983846"/>
                <a:gd name="connsiteX1942" fmla="*/ 1072946 w 1527926"/>
                <a:gd name="connsiteY1942" fmla="*/ 480558 h 1983846"/>
                <a:gd name="connsiteX1943" fmla="*/ 1057348 w 1527926"/>
                <a:gd name="connsiteY1943" fmla="*/ 471316 h 1983846"/>
                <a:gd name="connsiteX1944" fmla="*/ 1041751 w 1527926"/>
                <a:gd name="connsiteY1944" fmla="*/ 468236 h 1983846"/>
                <a:gd name="connsiteX1945" fmla="*/ 1023034 w 1527926"/>
                <a:gd name="connsiteY1945" fmla="*/ 468236 h 1983846"/>
                <a:gd name="connsiteX1946" fmla="*/ 1004317 w 1527926"/>
                <a:gd name="connsiteY1946" fmla="*/ 468236 h 1983846"/>
                <a:gd name="connsiteX1947" fmla="*/ 988719 w 1527926"/>
                <a:gd name="connsiteY1947" fmla="*/ 474397 h 1983846"/>
                <a:gd name="connsiteX1948" fmla="*/ 1004317 w 1527926"/>
                <a:gd name="connsiteY1948" fmla="*/ 462075 h 1983846"/>
                <a:gd name="connsiteX1949" fmla="*/ 1026153 w 1527926"/>
                <a:gd name="connsiteY1949" fmla="*/ 455914 h 1983846"/>
                <a:gd name="connsiteX1950" fmla="*/ 1054229 w 1527926"/>
                <a:gd name="connsiteY1950" fmla="*/ 452833 h 1983846"/>
                <a:gd name="connsiteX1951" fmla="*/ 1088543 w 1527926"/>
                <a:gd name="connsiteY1951" fmla="*/ 455914 h 1983846"/>
                <a:gd name="connsiteX1952" fmla="*/ 1119738 w 1527926"/>
                <a:gd name="connsiteY1952" fmla="*/ 458994 h 1983846"/>
                <a:gd name="connsiteX1953" fmla="*/ 1141574 w 1527926"/>
                <a:gd name="connsiteY1953" fmla="*/ 471316 h 1983846"/>
                <a:gd name="connsiteX1954" fmla="*/ 1166530 w 1527926"/>
                <a:gd name="connsiteY1954" fmla="*/ 480558 h 1983846"/>
                <a:gd name="connsiteX1955" fmla="*/ 1188367 w 1527926"/>
                <a:gd name="connsiteY1955" fmla="*/ 495960 h 1983846"/>
                <a:gd name="connsiteX1956" fmla="*/ 1232040 w 1527926"/>
                <a:gd name="connsiteY1956" fmla="*/ 520604 h 1983846"/>
                <a:gd name="connsiteX1957" fmla="*/ 1253876 w 1527926"/>
                <a:gd name="connsiteY1957" fmla="*/ 529846 h 1983846"/>
                <a:gd name="connsiteX1958" fmla="*/ 1285071 w 1527926"/>
                <a:gd name="connsiteY1958" fmla="*/ 536007 h 1983846"/>
                <a:gd name="connsiteX1959" fmla="*/ 1253876 w 1527926"/>
                <a:gd name="connsiteY1959" fmla="*/ 526765 h 1983846"/>
                <a:gd name="connsiteX1960" fmla="*/ 1232040 w 1527926"/>
                <a:gd name="connsiteY1960" fmla="*/ 517524 h 1983846"/>
                <a:gd name="connsiteX1961" fmla="*/ 1191486 w 1527926"/>
                <a:gd name="connsiteY1961" fmla="*/ 492880 h 1983846"/>
                <a:gd name="connsiteX1962" fmla="*/ 1157172 w 1527926"/>
                <a:gd name="connsiteY1962" fmla="*/ 474397 h 1983846"/>
                <a:gd name="connsiteX1963" fmla="*/ 1175889 w 1527926"/>
                <a:gd name="connsiteY1963" fmla="*/ 474397 h 1983846"/>
                <a:gd name="connsiteX1964" fmla="*/ 1197725 w 1527926"/>
                <a:gd name="connsiteY1964" fmla="*/ 474397 h 1983846"/>
                <a:gd name="connsiteX1965" fmla="*/ 1216442 w 1527926"/>
                <a:gd name="connsiteY1965" fmla="*/ 468236 h 1983846"/>
                <a:gd name="connsiteX1966" fmla="*/ 1232040 w 1527926"/>
                <a:gd name="connsiteY1966" fmla="*/ 462075 h 1983846"/>
                <a:gd name="connsiteX1967" fmla="*/ 1210203 w 1527926"/>
                <a:gd name="connsiteY1967" fmla="*/ 468236 h 1983846"/>
                <a:gd name="connsiteX1968" fmla="*/ 1188367 w 1527926"/>
                <a:gd name="connsiteY1968" fmla="*/ 471316 h 1983846"/>
                <a:gd name="connsiteX1969" fmla="*/ 1166530 w 1527926"/>
                <a:gd name="connsiteY1969" fmla="*/ 468236 h 1983846"/>
                <a:gd name="connsiteX1970" fmla="*/ 1141574 w 1527926"/>
                <a:gd name="connsiteY1970" fmla="*/ 462075 h 1983846"/>
                <a:gd name="connsiteX1971" fmla="*/ 1116618 w 1527926"/>
                <a:gd name="connsiteY1971" fmla="*/ 455914 h 1983846"/>
                <a:gd name="connsiteX1972" fmla="*/ 1088543 w 1527926"/>
                <a:gd name="connsiteY1972" fmla="*/ 452833 h 1983846"/>
                <a:gd name="connsiteX1973" fmla="*/ 1054229 w 1527926"/>
                <a:gd name="connsiteY1973" fmla="*/ 446672 h 1983846"/>
                <a:gd name="connsiteX1974" fmla="*/ 1026153 w 1527926"/>
                <a:gd name="connsiteY1974" fmla="*/ 452833 h 1983846"/>
                <a:gd name="connsiteX1975" fmla="*/ 1004317 w 1527926"/>
                <a:gd name="connsiteY1975" fmla="*/ 458994 h 1983846"/>
                <a:gd name="connsiteX1976" fmla="*/ 985600 w 1527926"/>
                <a:gd name="connsiteY1976" fmla="*/ 471316 h 1983846"/>
                <a:gd name="connsiteX1977" fmla="*/ 1004317 w 1527926"/>
                <a:gd name="connsiteY1977" fmla="*/ 437431 h 1983846"/>
                <a:gd name="connsiteX1978" fmla="*/ 1019914 w 1527926"/>
                <a:gd name="connsiteY1978" fmla="*/ 409706 h 1983846"/>
                <a:gd name="connsiteX1979" fmla="*/ 1047990 w 1527926"/>
                <a:gd name="connsiteY1979" fmla="*/ 375821 h 1983846"/>
                <a:gd name="connsiteX1980" fmla="*/ 1082304 w 1527926"/>
                <a:gd name="connsiteY1980" fmla="*/ 341935 h 1983846"/>
                <a:gd name="connsiteX1981" fmla="*/ 1101021 w 1527926"/>
                <a:gd name="connsiteY1981" fmla="*/ 326533 h 1983846"/>
                <a:gd name="connsiteX1982" fmla="*/ 1122857 w 1527926"/>
                <a:gd name="connsiteY1982" fmla="*/ 314211 h 1983846"/>
                <a:gd name="connsiteX1983" fmla="*/ 1135335 w 1527926"/>
                <a:gd name="connsiteY1983" fmla="*/ 308050 h 1983846"/>
                <a:gd name="connsiteX1984" fmla="*/ 1154052 w 1527926"/>
                <a:gd name="connsiteY1984" fmla="*/ 298808 h 1983846"/>
                <a:gd name="connsiteX1985" fmla="*/ 1191486 w 1527926"/>
                <a:gd name="connsiteY1985" fmla="*/ 292647 h 1983846"/>
                <a:gd name="connsiteX1986" fmla="*/ 1232040 w 1527926"/>
                <a:gd name="connsiteY1986" fmla="*/ 289567 h 1983846"/>
                <a:gd name="connsiteX1987" fmla="*/ 1250756 w 1527926"/>
                <a:gd name="connsiteY1987" fmla="*/ 289567 h 1983846"/>
                <a:gd name="connsiteX1988" fmla="*/ 1260115 w 1527926"/>
                <a:gd name="connsiteY1988" fmla="*/ 292647 h 1983846"/>
                <a:gd name="connsiteX1989" fmla="*/ 1241398 w 1527926"/>
                <a:gd name="connsiteY1989" fmla="*/ 283406 h 1983846"/>
                <a:gd name="connsiteX1990" fmla="*/ 1216442 w 1527926"/>
                <a:gd name="connsiteY1990" fmla="*/ 280325 h 1983846"/>
                <a:gd name="connsiteX1991" fmla="*/ 1182128 w 1527926"/>
                <a:gd name="connsiteY1991" fmla="*/ 283406 h 1983846"/>
                <a:gd name="connsiteX1992" fmla="*/ 1147813 w 1527926"/>
                <a:gd name="connsiteY1992" fmla="*/ 295728 h 1983846"/>
                <a:gd name="connsiteX1993" fmla="*/ 1191486 w 1527926"/>
                <a:gd name="connsiteY1993" fmla="*/ 261842 h 1983846"/>
                <a:gd name="connsiteX1994" fmla="*/ 1207084 w 1527926"/>
                <a:gd name="connsiteY1994" fmla="*/ 255681 h 1983846"/>
                <a:gd name="connsiteX1995" fmla="*/ 1303788 w 1527926"/>
                <a:gd name="connsiteY1995" fmla="*/ 194071 h 1983846"/>
                <a:gd name="connsiteX1996" fmla="*/ 1356819 w 1527926"/>
                <a:gd name="connsiteY1996" fmla="*/ 160186 h 1983846"/>
                <a:gd name="connsiteX1997" fmla="*/ 1375536 w 1527926"/>
                <a:gd name="connsiteY1997" fmla="*/ 144783 h 1983846"/>
                <a:gd name="connsiteX1998" fmla="*/ 1356819 w 1527926"/>
                <a:gd name="connsiteY1998" fmla="*/ 157105 h 1983846"/>
                <a:gd name="connsiteX1999" fmla="*/ 1322505 w 1527926"/>
                <a:gd name="connsiteY1999" fmla="*/ 175588 h 1983846"/>
                <a:gd name="connsiteX2000" fmla="*/ 1334983 w 1527926"/>
                <a:gd name="connsiteY2000" fmla="*/ 163266 h 1983846"/>
                <a:gd name="connsiteX2001" fmla="*/ 1338102 w 1527926"/>
                <a:gd name="connsiteY2001" fmla="*/ 147864 h 1983846"/>
                <a:gd name="connsiteX2002" fmla="*/ 1347461 w 1527926"/>
                <a:gd name="connsiteY2002" fmla="*/ 126300 h 1983846"/>
                <a:gd name="connsiteX2003" fmla="*/ 1331863 w 1527926"/>
                <a:gd name="connsiteY2003" fmla="*/ 157105 h 1983846"/>
                <a:gd name="connsiteX2004" fmla="*/ 1319385 w 1527926"/>
                <a:gd name="connsiteY2004" fmla="*/ 166347 h 1983846"/>
                <a:gd name="connsiteX2005" fmla="*/ 1306907 w 1527926"/>
                <a:gd name="connsiteY2005" fmla="*/ 181749 h 1983846"/>
                <a:gd name="connsiteX2006" fmla="*/ 1222681 w 1527926"/>
                <a:gd name="connsiteY2006" fmla="*/ 234118 h 1983846"/>
                <a:gd name="connsiteX2007" fmla="*/ 1235159 w 1527926"/>
                <a:gd name="connsiteY2007" fmla="*/ 224876 h 1983846"/>
                <a:gd name="connsiteX2008" fmla="*/ 1238278 w 1527926"/>
                <a:gd name="connsiteY2008" fmla="*/ 212554 h 1983846"/>
                <a:gd name="connsiteX2009" fmla="*/ 1241398 w 1527926"/>
                <a:gd name="connsiteY2009" fmla="*/ 200232 h 1983846"/>
                <a:gd name="connsiteX2010" fmla="*/ 1241398 w 1527926"/>
                <a:gd name="connsiteY2010" fmla="*/ 194071 h 1983846"/>
                <a:gd name="connsiteX2011" fmla="*/ 1238278 w 1527926"/>
                <a:gd name="connsiteY2011" fmla="*/ 209474 h 1983846"/>
                <a:gd name="connsiteX2012" fmla="*/ 1232040 w 1527926"/>
                <a:gd name="connsiteY2012" fmla="*/ 221796 h 1983846"/>
                <a:gd name="connsiteX2013" fmla="*/ 1219562 w 1527926"/>
                <a:gd name="connsiteY2013" fmla="*/ 234118 h 1983846"/>
                <a:gd name="connsiteX2014" fmla="*/ 1203964 w 1527926"/>
                <a:gd name="connsiteY2014" fmla="*/ 249520 h 1983846"/>
                <a:gd name="connsiteX2015" fmla="*/ 1191486 w 1527926"/>
                <a:gd name="connsiteY2015" fmla="*/ 258762 h 1983846"/>
                <a:gd name="connsiteX2016" fmla="*/ 1188367 w 1527926"/>
                <a:gd name="connsiteY2016" fmla="*/ 258762 h 1983846"/>
                <a:gd name="connsiteX2017" fmla="*/ 1107260 w 1527926"/>
                <a:gd name="connsiteY2017" fmla="*/ 311130 h 1983846"/>
                <a:gd name="connsiteX2018" fmla="*/ 1063587 w 1527926"/>
                <a:gd name="connsiteY2018" fmla="*/ 354257 h 1983846"/>
                <a:gd name="connsiteX2019" fmla="*/ 1038631 w 1527926"/>
                <a:gd name="connsiteY2019" fmla="*/ 375821 h 1983846"/>
                <a:gd name="connsiteX2020" fmla="*/ 1019914 w 1527926"/>
                <a:gd name="connsiteY2020" fmla="*/ 397384 h 1983846"/>
                <a:gd name="connsiteX2021" fmla="*/ 1026153 w 1527926"/>
                <a:gd name="connsiteY2021" fmla="*/ 372740 h 1983846"/>
                <a:gd name="connsiteX2022" fmla="*/ 1026153 w 1527926"/>
                <a:gd name="connsiteY2022" fmla="*/ 341935 h 1983846"/>
                <a:gd name="connsiteX2023" fmla="*/ 1023034 w 1527926"/>
                <a:gd name="connsiteY2023" fmla="*/ 311130 h 1983846"/>
                <a:gd name="connsiteX2024" fmla="*/ 1016795 w 1527926"/>
                <a:gd name="connsiteY2024" fmla="*/ 283406 h 1983846"/>
                <a:gd name="connsiteX2025" fmla="*/ 991839 w 1527926"/>
                <a:gd name="connsiteY2025" fmla="*/ 234118 h 1983846"/>
                <a:gd name="connsiteX2026" fmla="*/ 976241 w 1527926"/>
                <a:gd name="connsiteY2026" fmla="*/ 200232 h 1983846"/>
                <a:gd name="connsiteX2027" fmla="*/ 963763 w 1527926"/>
                <a:gd name="connsiteY2027" fmla="*/ 181749 h 1983846"/>
                <a:gd name="connsiteX2028" fmla="*/ 954405 w 1527926"/>
                <a:gd name="connsiteY2028" fmla="*/ 166347 h 1983846"/>
                <a:gd name="connsiteX2029" fmla="*/ 951285 w 1527926"/>
                <a:gd name="connsiteY2029" fmla="*/ 150944 h 1983846"/>
                <a:gd name="connsiteX2030" fmla="*/ 948166 w 1527926"/>
                <a:gd name="connsiteY2030" fmla="*/ 135542 h 1983846"/>
                <a:gd name="connsiteX2031" fmla="*/ 948166 w 1527926"/>
                <a:gd name="connsiteY2031" fmla="*/ 144783 h 1983846"/>
                <a:gd name="connsiteX2032" fmla="*/ 948166 w 1527926"/>
                <a:gd name="connsiteY2032" fmla="*/ 157105 h 1983846"/>
                <a:gd name="connsiteX2033" fmla="*/ 951285 w 1527926"/>
                <a:gd name="connsiteY2033" fmla="*/ 166347 h 1983846"/>
                <a:gd name="connsiteX2034" fmla="*/ 923210 w 1527926"/>
                <a:gd name="connsiteY2034" fmla="*/ 141703 h 1983846"/>
                <a:gd name="connsiteX2035" fmla="*/ 882657 w 1527926"/>
                <a:gd name="connsiteY2035" fmla="*/ 92415 h 1983846"/>
                <a:gd name="connsiteX2036" fmla="*/ 901374 w 1527926"/>
                <a:gd name="connsiteY2036" fmla="*/ 123220 h 1983846"/>
                <a:gd name="connsiteX2037" fmla="*/ 923210 w 1527926"/>
                <a:gd name="connsiteY2037" fmla="*/ 147864 h 1983846"/>
                <a:gd name="connsiteX2038" fmla="*/ 951285 w 1527926"/>
                <a:gd name="connsiteY2038" fmla="*/ 175588 h 1983846"/>
                <a:gd name="connsiteX2039" fmla="*/ 973122 w 1527926"/>
                <a:gd name="connsiteY2039" fmla="*/ 206393 h 1983846"/>
                <a:gd name="connsiteX2040" fmla="*/ 988719 w 1527926"/>
                <a:gd name="connsiteY2040" fmla="*/ 240279 h 1983846"/>
                <a:gd name="connsiteX2041" fmla="*/ 966883 w 1527926"/>
                <a:gd name="connsiteY2041" fmla="*/ 221796 h 1983846"/>
                <a:gd name="connsiteX2042" fmla="*/ 954405 w 1527926"/>
                <a:gd name="connsiteY2042" fmla="*/ 212554 h 1983846"/>
                <a:gd name="connsiteX2043" fmla="*/ 970002 w 1527926"/>
                <a:gd name="connsiteY2043" fmla="*/ 227957 h 1983846"/>
                <a:gd name="connsiteX2044" fmla="*/ 988719 w 1527926"/>
                <a:gd name="connsiteY2044" fmla="*/ 246440 h 1983846"/>
                <a:gd name="connsiteX2045" fmla="*/ 1004317 w 1527926"/>
                <a:gd name="connsiteY2045" fmla="*/ 274164 h 1983846"/>
                <a:gd name="connsiteX2046" fmla="*/ 1013675 w 1527926"/>
                <a:gd name="connsiteY2046" fmla="*/ 292647 h 1983846"/>
                <a:gd name="connsiteX2047" fmla="*/ 1019914 w 1527926"/>
                <a:gd name="connsiteY2047" fmla="*/ 323452 h 1983846"/>
                <a:gd name="connsiteX2048" fmla="*/ 1023034 w 1527926"/>
                <a:gd name="connsiteY2048" fmla="*/ 354257 h 1983846"/>
                <a:gd name="connsiteX2049" fmla="*/ 1019914 w 1527926"/>
                <a:gd name="connsiteY2049" fmla="*/ 388143 h 1983846"/>
                <a:gd name="connsiteX2050" fmla="*/ 1016795 w 1527926"/>
                <a:gd name="connsiteY2050" fmla="*/ 363499 h 1983846"/>
                <a:gd name="connsiteX2051" fmla="*/ 1004317 w 1527926"/>
                <a:gd name="connsiteY2051" fmla="*/ 341935 h 1983846"/>
                <a:gd name="connsiteX2052" fmla="*/ 991839 w 1527926"/>
                <a:gd name="connsiteY2052" fmla="*/ 323452 h 1983846"/>
                <a:gd name="connsiteX2053" fmla="*/ 1004317 w 1527926"/>
                <a:gd name="connsiteY2053" fmla="*/ 345016 h 1983846"/>
                <a:gd name="connsiteX2054" fmla="*/ 1013675 w 1527926"/>
                <a:gd name="connsiteY2054" fmla="*/ 372740 h 1983846"/>
                <a:gd name="connsiteX2055" fmla="*/ 1016795 w 1527926"/>
                <a:gd name="connsiteY2055" fmla="*/ 388143 h 1983846"/>
                <a:gd name="connsiteX2056" fmla="*/ 1013675 w 1527926"/>
                <a:gd name="connsiteY2056" fmla="*/ 403545 h 1983846"/>
                <a:gd name="connsiteX2057" fmla="*/ 1007436 w 1527926"/>
                <a:gd name="connsiteY2057" fmla="*/ 412787 h 1983846"/>
                <a:gd name="connsiteX2058" fmla="*/ 998078 w 1527926"/>
                <a:gd name="connsiteY2058" fmla="*/ 431270 h 1983846"/>
                <a:gd name="connsiteX2059" fmla="*/ 932569 w 1527926"/>
                <a:gd name="connsiteY2059" fmla="*/ 542168 h 1983846"/>
                <a:gd name="connsiteX2060" fmla="*/ 920091 w 1527926"/>
                <a:gd name="connsiteY2060" fmla="*/ 557571 h 1983846"/>
                <a:gd name="connsiteX2061" fmla="*/ 920091 w 1527926"/>
                <a:gd name="connsiteY2061" fmla="*/ 539087 h 1983846"/>
                <a:gd name="connsiteX2062" fmla="*/ 923210 w 1527926"/>
                <a:gd name="connsiteY2062" fmla="*/ 517524 h 1983846"/>
                <a:gd name="connsiteX2063" fmla="*/ 916971 w 1527926"/>
                <a:gd name="connsiteY2063" fmla="*/ 480558 h 1983846"/>
                <a:gd name="connsiteX2064" fmla="*/ 907613 w 1527926"/>
                <a:gd name="connsiteY2064" fmla="*/ 455914 h 1983846"/>
                <a:gd name="connsiteX2065" fmla="*/ 904493 w 1527926"/>
                <a:gd name="connsiteY2065" fmla="*/ 437431 h 1983846"/>
                <a:gd name="connsiteX2066" fmla="*/ 904493 w 1527926"/>
                <a:gd name="connsiteY2066" fmla="*/ 431270 h 1983846"/>
                <a:gd name="connsiteX2067" fmla="*/ 907613 w 1527926"/>
                <a:gd name="connsiteY2067" fmla="*/ 431270 h 1983846"/>
                <a:gd name="connsiteX2068" fmla="*/ 920091 w 1527926"/>
                <a:gd name="connsiteY2068" fmla="*/ 431270 h 1983846"/>
                <a:gd name="connsiteX2069" fmla="*/ 932569 w 1527926"/>
                <a:gd name="connsiteY2069" fmla="*/ 437431 h 1983846"/>
                <a:gd name="connsiteX2070" fmla="*/ 935688 w 1527926"/>
                <a:gd name="connsiteY2070" fmla="*/ 437431 h 1983846"/>
                <a:gd name="connsiteX2071" fmla="*/ 938807 w 1527926"/>
                <a:gd name="connsiteY2071" fmla="*/ 431270 h 1983846"/>
                <a:gd name="connsiteX2072" fmla="*/ 938807 w 1527926"/>
                <a:gd name="connsiteY2072" fmla="*/ 425109 h 1983846"/>
                <a:gd name="connsiteX2073" fmla="*/ 935688 w 1527926"/>
                <a:gd name="connsiteY2073" fmla="*/ 412787 h 1983846"/>
                <a:gd name="connsiteX2074" fmla="*/ 926330 w 1527926"/>
                <a:gd name="connsiteY2074" fmla="*/ 403545 h 1983846"/>
                <a:gd name="connsiteX2075" fmla="*/ 913852 w 1527926"/>
                <a:gd name="connsiteY2075" fmla="*/ 388143 h 1983846"/>
                <a:gd name="connsiteX2076" fmla="*/ 882657 w 1527926"/>
                <a:gd name="connsiteY2076" fmla="*/ 363499 h 1983846"/>
                <a:gd name="connsiteX2077" fmla="*/ 873298 w 1527926"/>
                <a:gd name="connsiteY2077" fmla="*/ 348096 h 1983846"/>
                <a:gd name="connsiteX2078" fmla="*/ 870179 w 1527926"/>
                <a:gd name="connsiteY2078" fmla="*/ 338855 h 1983846"/>
                <a:gd name="connsiteX2079" fmla="*/ 870179 w 1527926"/>
                <a:gd name="connsiteY2079" fmla="*/ 332694 h 1983846"/>
                <a:gd name="connsiteX2080" fmla="*/ 873298 w 1527926"/>
                <a:gd name="connsiteY2080" fmla="*/ 329613 h 1983846"/>
                <a:gd name="connsiteX2081" fmla="*/ 888896 w 1527926"/>
                <a:gd name="connsiteY2081" fmla="*/ 332694 h 1983846"/>
                <a:gd name="connsiteX2082" fmla="*/ 904493 w 1527926"/>
                <a:gd name="connsiteY2082" fmla="*/ 332694 h 1983846"/>
                <a:gd name="connsiteX2083" fmla="*/ 913852 w 1527926"/>
                <a:gd name="connsiteY2083" fmla="*/ 332694 h 1983846"/>
                <a:gd name="connsiteX2084" fmla="*/ 916971 w 1527926"/>
                <a:gd name="connsiteY2084" fmla="*/ 329613 h 1983846"/>
                <a:gd name="connsiteX2085" fmla="*/ 916971 w 1527926"/>
                <a:gd name="connsiteY2085" fmla="*/ 323452 h 1983846"/>
                <a:gd name="connsiteX2086" fmla="*/ 913852 w 1527926"/>
                <a:gd name="connsiteY2086" fmla="*/ 314211 h 1983846"/>
                <a:gd name="connsiteX2087" fmla="*/ 898254 w 1527926"/>
                <a:gd name="connsiteY2087" fmla="*/ 292647 h 1983846"/>
                <a:gd name="connsiteX2088" fmla="*/ 876418 w 1527926"/>
                <a:gd name="connsiteY2088" fmla="*/ 271084 h 1983846"/>
                <a:gd name="connsiteX2089" fmla="*/ 870179 w 1527926"/>
                <a:gd name="connsiteY2089" fmla="*/ 258762 h 1983846"/>
                <a:gd name="connsiteX2090" fmla="*/ 867059 w 1527926"/>
                <a:gd name="connsiteY2090" fmla="*/ 246440 h 1983846"/>
                <a:gd name="connsiteX2091" fmla="*/ 867059 w 1527926"/>
                <a:gd name="connsiteY2091" fmla="*/ 243359 h 1983846"/>
                <a:gd name="connsiteX2092" fmla="*/ 870179 w 1527926"/>
                <a:gd name="connsiteY2092" fmla="*/ 240279 h 1983846"/>
                <a:gd name="connsiteX2093" fmla="*/ 885776 w 1527926"/>
                <a:gd name="connsiteY2093" fmla="*/ 243359 h 1983846"/>
                <a:gd name="connsiteX2094" fmla="*/ 901374 w 1527926"/>
                <a:gd name="connsiteY2094" fmla="*/ 243359 h 1983846"/>
                <a:gd name="connsiteX2095" fmla="*/ 901374 w 1527926"/>
                <a:gd name="connsiteY2095" fmla="*/ 240279 h 1983846"/>
                <a:gd name="connsiteX2096" fmla="*/ 901374 w 1527926"/>
                <a:gd name="connsiteY2096" fmla="*/ 231037 h 1983846"/>
                <a:gd name="connsiteX2097" fmla="*/ 892015 w 1527926"/>
                <a:gd name="connsiteY2097" fmla="*/ 212554 h 1983846"/>
                <a:gd name="connsiteX2098" fmla="*/ 882657 w 1527926"/>
                <a:gd name="connsiteY2098" fmla="*/ 200232 h 1983846"/>
                <a:gd name="connsiteX2099" fmla="*/ 867059 w 1527926"/>
                <a:gd name="connsiteY2099" fmla="*/ 190991 h 1983846"/>
                <a:gd name="connsiteX2100" fmla="*/ 835864 w 1527926"/>
                <a:gd name="connsiteY2100" fmla="*/ 178669 h 1983846"/>
                <a:gd name="connsiteX2101" fmla="*/ 823386 w 1527926"/>
                <a:gd name="connsiteY2101" fmla="*/ 172508 h 1983846"/>
                <a:gd name="connsiteX2102" fmla="*/ 814028 w 1527926"/>
                <a:gd name="connsiteY2102" fmla="*/ 166347 h 1983846"/>
                <a:gd name="connsiteX2103" fmla="*/ 814028 w 1527926"/>
                <a:gd name="connsiteY2103" fmla="*/ 160186 h 1983846"/>
                <a:gd name="connsiteX2104" fmla="*/ 820267 w 1527926"/>
                <a:gd name="connsiteY2104" fmla="*/ 157105 h 1983846"/>
                <a:gd name="connsiteX2105" fmla="*/ 835864 w 1527926"/>
                <a:gd name="connsiteY2105" fmla="*/ 147864 h 1983846"/>
                <a:gd name="connsiteX2106" fmla="*/ 854581 w 1527926"/>
                <a:gd name="connsiteY2106" fmla="*/ 144783 h 1983846"/>
                <a:gd name="connsiteX2107" fmla="*/ 867059 w 1527926"/>
                <a:gd name="connsiteY2107" fmla="*/ 135542 h 1983846"/>
                <a:gd name="connsiteX2108" fmla="*/ 857701 w 1527926"/>
                <a:gd name="connsiteY2108" fmla="*/ 132461 h 1983846"/>
                <a:gd name="connsiteX2109" fmla="*/ 851462 w 1527926"/>
                <a:gd name="connsiteY2109" fmla="*/ 129381 h 1983846"/>
                <a:gd name="connsiteX2110" fmla="*/ 826506 w 1527926"/>
                <a:gd name="connsiteY2110" fmla="*/ 123220 h 1983846"/>
                <a:gd name="connsiteX2111" fmla="*/ 814028 w 1527926"/>
                <a:gd name="connsiteY2111" fmla="*/ 117059 h 1983846"/>
                <a:gd name="connsiteX2112" fmla="*/ 801550 w 1527926"/>
                <a:gd name="connsiteY2112" fmla="*/ 113978 h 1983846"/>
                <a:gd name="connsiteX2113" fmla="*/ 782833 w 1527926"/>
                <a:gd name="connsiteY2113" fmla="*/ 98576 h 1983846"/>
                <a:gd name="connsiteX2114" fmla="*/ 785953 w 1527926"/>
                <a:gd name="connsiteY2114" fmla="*/ 98576 h 1983846"/>
                <a:gd name="connsiteX2115" fmla="*/ 792191 w 1527926"/>
                <a:gd name="connsiteY2115" fmla="*/ 95495 h 1983846"/>
                <a:gd name="connsiteX2116" fmla="*/ 814028 w 1527926"/>
                <a:gd name="connsiteY2116" fmla="*/ 95495 h 1983846"/>
                <a:gd name="connsiteX2117" fmla="*/ 817147 w 1527926"/>
                <a:gd name="connsiteY2117" fmla="*/ 86254 h 1983846"/>
                <a:gd name="connsiteX2118" fmla="*/ 814028 w 1527926"/>
                <a:gd name="connsiteY2118" fmla="*/ 83173 h 1983846"/>
                <a:gd name="connsiteX2119" fmla="*/ 801550 w 1527926"/>
                <a:gd name="connsiteY2119" fmla="*/ 73932 h 1983846"/>
                <a:gd name="connsiteX2120" fmla="*/ 785953 w 1527926"/>
                <a:gd name="connsiteY2120" fmla="*/ 64690 h 1983846"/>
                <a:gd name="connsiteX2121" fmla="*/ 776594 w 1527926"/>
                <a:gd name="connsiteY2121" fmla="*/ 58529 h 1983846"/>
                <a:gd name="connsiteX2122" fmla="*/ 773475 w 1527926"/>
                <a:gd name="connsiteY2122" fmla="*/ 52368 h 1983846"/>
                <a:gd name="connsiteX2123" fmla="*/ 776594 w 1527926"/>
                <a:gd name="connsiteY2123" fmla="*/ 46207 h 1983846"/>
                <a:gd name="connsiteX2124" fmla="*/ 785953 w 1527926"/>
                <a:gd name="connsiteY2124" fmla="*/ 46207 h 1983846"/>
                <a:gd name="connsiteX2125" fmla="*/ 792191 w 1527926"/>
                <a:gd name="connsiteY2125" fmla="*/ 46207 h 1983846"/>
                <a:gd name="connsiteX2126" fmla="*/ 792191 w 1527926"/>
                <a:gd name="connsiteY2126" fmla="*/ 43127 h 1983846"/>
                <a:gd name="connsiteX2127" fmla="*/ 792191 w 1527926"/>
                <a:gd name="connsiteY2127" fmla="*/ 40046 h 1983846"/>
                <a:gd name="connsiteX2128" fmla="*/ 789072 w 1527926"/>
                <a:gd name="connsiteY2128" fmla="*/ 33885 h 1983846"/>
                <a:gd name="connsiteX2129" fmla="*/ 773475 w 1527926"/>
                <a:gd name="connsiteY2129" fmla="*/ 30805 h 1983846"/>
                <a:gd name="connsiteX2130" fmla="*/ 757877 w 1527926"/>
                <a:gd name="connsiteY2130" fmla="*/ 24644 h 1983846"/>
                <a:gd name="connsiteX2131" fmla="*/ 754758 w 1527926"/>
                <a:gd name="connsiteY2131" fmla="*/ 15402 h 1983846"/>
                <a:gd name="connsiteX2132" fmla="*/ 751638 w 1527926"/>
                <a:gd name="connsiteY2132" fmla="*/ 9241 h 1983846"/>
                <a:gd name="connsiteX2133" fmla="*/ 754758 w 1527926"/>
                <a:gd name="connsiteY2133" fmla="*/ 3080 h 198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</a:cxnLst>
              <a:rect l="l" t="t" r="r" b="b"/>
              <a:pathLst>
                <a:path w="1527926" h="1983846">
                  <a:moveTo>
                    <a:pt x="626131" y="1321539"/>
                  </a:moveTo>
                  <a:lnTo>
                    <a:pt x="635419" y="1324619"/>
                  </a:lnTo>
                  <a:lnTo>
                    <a:pt x="636098" y="1325145"/>
                  </a:lnTo>
                  <a:close/>
                  <a:moveTo>
                    <a:pt x="1084335" y="936476"/>
                  </a:moveTo>
                  <a:lnTo>
                    <a:pt x="1081239" y="942637"/>
                  </a:lnTo>
                  <a:lnTo>
                    <a:pt x="1078062" y="943164"/>
                  </a:lnTo>
                  <a:close/>
                  <a:moveTo>
                    <a:pt x="1137140" y="579130"/>
                  </a:moveTo>
                  <a:lnTo>
                    <a:pt x="1143343" y="585358"/>
                  </a:lnTo>
                  <a:lnTo>
                    <a:pt x="1152648" y="588471"/>
                  </a:lnTo>
                  <a:lnTo>
                    <a:pt x="1158850" y="600926"/>
                  </a:lnTo>
                  <a:lnTo>
                    <a:pt x="1168155" y="613380"/>
                  </a:lnTo>
                  <a:lnTo>
                    <a:pt x="1171256" y="622721"/>
                  </a:lnTo>
                  <a:lnTo>
                    <a:pt x="1177459" y="625835"/>
                  </a:lnTo>
                  <a:lnTo>
                    <a:pt x="1180561" y="619608"/>
                  </a:lnTo>
                  <a:lnTo>
                    <a:pt x="1180561" y="604039"/>
                  </a:lnTo>
                  <a:lnTo>
                    <a:pt x="1186764" y="604039"/>
                  </a:lnTo>
                  <a:lnTo>
                    <a:pt x="1192967" y="607153"/>
                  </a:lnTo>
                  <a:lnTo>
                    <a:pt x="1205373" y="619608"/>
                  </a:lnTo>
                  <a:lnTo>
                    <a:pt x="1211576" y="635176"/>
                  </a:lnTo>
                  <a:lnTo>
                    <a:pt x="1214677" y="656971"/>
                  </a:lnTo>
                  <a:lnTo>
                    <a:pt x="1220880" y="663199"/>
                  </a:lnTo>
                  <a:lnTo>
                    <a:pt x="1227083" y="669426"/>
                  </a:lnTo>
                  <a:lnTo>
                    <a:pt x="1230184" y="669426"/>
                  </a:lnTo>
                  <a:lnTo>
                    <a:pt x="1236387" y="660085"/>
                  </a:lnTo>
                  <a:lnTo>
                    <a:pt x="1245692" y="650744"/>
                  </a:lnTo>
                  <a:lnTo>
                    <a:pt x="1251895" y="653858"/>
                  </a:lnTo>
                  <a:lnTo>
                    <a:pt x="1251895" y="660085"/>
                  </a:lnTo>
                  <a:lnTo>
                    <a:pt x="1251895" y="675653"/>
                  </a:lnTo>
                  <a:lnTo>
                    <a:pt x="1245692" y="691221"/>
                  </a:lnTo>
                  <a:lnTo>
                    <a:pt x="1239489" y="709903"/>
                  </a:lnTo>
                  <a:lnTo>
                    <a:pt x="1236387" y="713017"/>
                  </a:lnTo>
                  <a:lnTo>
                    <a:pt x="1239489" y="719244"/>
                  </a:lnTo>
                  <a:lnTo>
                    <a:pt x="1242590" y="719244"/>
                  </a:lnTo>
                  <a:lnTo>
                    <a:pt x="1245692" y="709903"/>
                  </a:lnTo>
                  <a:lnTo>
                    <a:pt x="1254996" y="706790"/>
                  </a:lnTo>
                  <a:lnTo>
                    <a:pt x="1261199" y="706790"/>
                  </a:lnTo>
                  <a:lnTo>
                    <a:pt x="1264301" y="709903"/>
                  </a:lnTo>
                  <a:lnTo>
                    <a:pt x="1261199" y="719244"/>
                  </a:lnTo>
                  <a:lnTo>
                    <a:pt x="1254996" y="737926"/>
                  </a:lnTo>
                  <a:lnTo>
                    <a:pt x="1245692" y="756608"/>
                  </a:lnTo>
                  <a:lnTo>
                    <a:pt x="1242590" y="762835"/>
                  </a:lnTo>
                  <a:lnTo>
                    <a:pt x="1245692" y="762835"/>
                  </a:lnTo>
                  <a:lnTo>
                    <a:pt x="1251895" y="759722"/>
                  </a:lnTo>
                  <a:lnTo>
                    <a:pt x="1258098" y="756608"/>
                  </a:lnTo>
                  <a:lnTo>
                    <a:pt x="1261199" y="756608"/>
                  </a:lnTo>
                  <a:lnTo>
                    <a:pt x="1264301" y="759722"/>
                  </a:lnTo>
                  <a:lnTo>
                    <a:pt x="1264301" y="762835"/>
                  </a:lnTo>
                  <a:lnTo>
                    <a:pt x="1261199" y="778404"/>
                  </a:lnTo>
                  <a:lnTo>
                    <a:pt x="1254996" y="793972"/>
                  </a:lnTo>
                  <a:lnTo>
                    <a:pt x="1254996" y="803313"/>
                  </a:lnTo>
                  <a:lnTo>
                    <a:pt x="1258098" y="806426"/>
                  </a:lnTo>
                  <a:lnTo>
                    <a:pt x="1261199" y="806426"/>
                  </a:lnTo>
                  <a:lnTo>
                    <a:pt x="1270504" y="803313"/>
                  </a:lnTo>
                  <a:lnTo>
                    <a:pt x="1276707" y="793972"/>
                  </a:lnTo>
                  <a:lnTo>
                    <a:pt x="1289112" y="784631"/>
                  </a:lnTo>
                  <a:lnTo>
                    <a:pt x="1295315" y="775290"/>
                  </a:lnTo>
                  <a:lnTo>
                    <a:pt x="1304620" y="772176"/>
                  </a:lnTo>
                  <a:lnTo>
                    <a:pt x="1307721" y="775290"/>
                  </a:lnTo>
                  <a:lnTo>
                    <a:pt x="1307721" y="784631"/>
                  </a:lnTo>
                  <a:lnTo>
                    <a:pt x="1304620" y="793972"/>
                  </a:lnTo>
                  <a:lnTo>
                    <a:pt x="1304620" y="806426"/>
                  </a:lnTo>
                  <a:lnTo>
                    <a:pt x="1304620" y="809540"/>
                  </a:lnTo>
                  <a:lnTo>
                    <a:pt x="1310823" y="809540"/>
                  </a:lnTo>
                  <a:lnTo>
                    <a:pt x="1320127" y="803313"/>
                  </a:lnTo>
                  <a:lnTo>
                    <a:pt x="1329432" y="784631"/>
                  </a:lnTo>
                  <a:lnTo>
                    <a:pt x="1341838" y="772176"/>
                  </a:lnTo>
                  <a:lnTo>
                    <a:pt x="1351142" y="762835"/>
                  </a:lnTo>
                  <a:lnTo>
                    <a:pt x="1357345" y="759722"/>
                  </a:lnTo>
                  <a:lnTo>
                    <a:pt x="1363548" y="759722"/>
                  </a:lnTo>
                  <a:lnTo>
                    <a:pt x="1369751" y="759722"/>
                  </a:lnTo>
                  <a:lnTo>
                    <a:pt x="1369751" y="769063"/>
                  </a:lnTo>
                  <a:lnTo>
                    <a:pt x="1369751" y="775290"/>
                  </a:lnTo>
                  <a:lnTo>
                    <a:pt x="1363548" y="787744"/>
                  </a:lnTo>
                  <a:lnTo>
                    <a:pt x="1363548" y="790858"/>
                  </a:lnTo>
                  <a:lnTo>
                    <a:pt x="1375954" y="787744"/>
                  </a:lnTo>
                  <a:lnTo>
                    <a:pt x="1388360" y="778404"/>
                  </a:lnTo>
                  <a:lnTo>
                    <a:pt x="1400766" y="775290"/>
                  </a:lnTo>
                  <a:lnTo>
                    <a:pt x="1406969" y="772176"/>
                  </a:lnTo>
                  <a:lnTo>
                    <a:pt x="1410070" y="775290"/>
                  </a:lnTo>
                  <a:lnTo>
                    <a:pt x="1410070" y="784631"/>
                  </a:lnTo>
                  <a:lnTo>
                    <a:pt x="1406969" y="790858"/>
                  </a:lnTo>
                  <a:lnTo>
                    <a:pt x="1406969" y="793972"/>
                  </a:lnTo>
                  <a:lnTo>
                    <a:pt x="1422476" y="793972"/>
                  </a:lnTo>
                  <a:lnTo>
                    <a:pt x="1437983" y="787744"/>
                  </a:lnTo>
                  <a:lnTo>
                    <a:pt x="1450389" y="778404"/>
                  </a:lnTo>
                  <a:lnTo>
                    <a:pt x="1456592" y="778404"/>
                  </a:lnTo>
                  <a:lnTo>
                    <a:pt x="1453491" y="784631"/>
                  </a:lnTo>
                  <a:lnTo>
                    <a:pt x="1450389" y="793972"/>
                  </a:lnTo>
                  <a:lnTo>
                    <a:pt x="1441085" y="800199"/>
                  </a:lnTo>
                  <a:lnTo>
                    <a:pt x="1441085" y="803313"/>
                  </a:lnTo>
                  <a:lnTo>
                    <a:pt x="1450389" y="806426"/>
                  </a:lnTo>
                  <a:lnTo>
                    <a:pt x="1453491" y="803313"/>
                  </a:lnTo>
                  <a:lnTo>
                    <a:pt x="1468998" y="800199"/>
                  </a:lnTo>
                  <a:lnTo>
                    <a:pt x="1475201" y="793972"/>
                  </a:lnTo>
                  <a:lnTo>
                    <a:pt x="1478303" y="793972"/>
                  </a:lnTo>
                  <a:lnTo>
                    <a:pt x="1472100" y="809540"/>
                  </a:lnTo>
                  <a:lnTo>
                    <a:pt x="1475201" y="809540"/>
                  </a:lnTo>
                  <a:lnTo>
                    <a:pt x="1484505" y="806426"/>
                  </a:lnTo>
                  <a:lnTo>
                    <a:pt x="1487607" y="806426"/>
                  </a:lnTo>
                  <a:lnTo>
                    <a:pt x="1490708" y="806426"/>
                  </a:lnTo>
                  <a:lnTo>
                    <a:pt x="1493810" y="809540"/>
                  </a:lnTo>
                  <a:lnTo>
                    <a:pt x="1500013" y="809540"/>
                  </a:lnTo>
                  <a:lnTo>
                    <a:pt x="1509317" y="806426"/>
                  </a:lnTo>
                  <a:lnTo>
                    <a:pt x="1521723" y="803313"/>
                  </a:lnTo>
                  <a:lnTo>
                    <a:pt x="1524825" y="803313"/>
                  </a:lnTo>
                  <a:lnTo>
                    <a:pt x="1527926" y="806426"/>
                  </a:lnTo>
                  <a:lnTo>
                    <a:pt x="1524825" y="809540"/>
                  </a:lnTo>
                  <a:lnTo>
                    <a:pt x="1518622" y="812654"/>
                  </a:lnTo>
                  <a:lnTo>
                    <a:pt x="1503114" y="818881"/>
                  </a:lnTo>
                  <a:lnTo>
                    <a:pt x="1509317" y="821995"/>
                  </a:lnTo>
                  <a:lnTo>
                    <a:pt x="1512419" y="825108"/>
                  </a:lnTo>
                  <a:lnTo>
                    <a:pt x="1506216" y="825108"/>
                  </a:lnTo>
                  <a:lnTo>
                    <a:pt x="1500013" y="825108"/>
                  </a:lnTo>
                  <a:lnTo>
                    <a:pt x="1490708" y="825108"/>
                  </a:lnTo>
                  <a:lnTo>
                    <a:pt x="1490708" y="837563"/>
                  </a:lnTo>
                  <a:lnTo>
                    <a:pt x="1487607" y="837563"/>
                  </a:lnTo>
                  <a:lnTo>
                    <a:pt x="1478303" y="837563"/>
                  </a:lnTo>
                  <a:lnTo>
                    <a:pt x="1472100" y="834449"/>
                  </a:lnTo>
                  <a:lnTo>
                    <a:pt x="1468998" y="837563"/>
                  </a:lnTo>
                  <a:lnTo>
                    <a:pt x="1468998" y="840676"/>
                  </a:lnTo>
                  <a:lnTo>
                    <a:pt x="1475201" y="843790"/>
                  </a:lnTo>
                  <a:lnTo>
                    <a:pt x="1484505" y="850017"/>
                  </a:lnTo>
                  <a:lnTo>
                    <a:pt x="1484505" y="856245"/>
                  </a:lnTo>
                  <a:lnTo>
                    <a:pt x="1478303" y="856245"/>
                  </a:lnTo>
                  <a:lnTo>
                    <a:pt x="1475201" y="856245"/>
                  </a:lnTo>
                  <a:lnTo>
                    <a:pt x="1459694" y="856245"/>
                  </a:lnTo>
                  <a:lnTo>
                    <a:pt x="1444186" y="853131"/>
                  </a:lnTo>
                  <a:lnTo>
                    <a:pt x="1437983" y="853131"/>
                  </a:lnTo>
                  <a:lnTo>
                    <a:pt x="1441085" y="856245"/>
                  </a:lnTo>
                  <a:lnTo>
                    <a:pt x="1444186" y="859358"/>
                  </a:lnTo>
                  <a:lnTo>
                    <a:pt x="1450389" y="862472"/>
                  </a:lnTo>
                  <a:lnTo>
                    <a:pt x="1444186" y="862472"/>
                  </a:lnTo>
                  <a:lnTo>
                    <a:pt x="1428679" y="862472"/>
                  </a:lnTo>
                  <a:lnTo>
                    <a:pt x="1419374" y="862472"/>
                  </a:lnTo>
                  <a:lnTo>
                    <a:pt x="1410070" y="862472"/>
                  </a:lnTo>
                  <a:lnTo>
                    <a:pt x="1413172" y="868699"/>
                  </a:lnTo>
                  <a:lnTo>
                    <a:pt x="1419374" y="871813"/>
                  </a:lnTo>
                  <a:lnTo>
                    <a:pt x="1422476" y="874927"/>
                  </a:lnTo>
                  <a:lnTo>
                    <a:pt x="1422476" y="878040"/>
                  </a:lnTo>
                  <a:lnTo>
                    <a:pt x="1410070" y="884267"/>
                  </a:lnTo>
                  <a:lnTo>
                    <a:pt x="1400766" y="878040"/>
                  </a:lnTo>
                  <a:lnTo>
                    <a:pt x="1388360" y="878040"/>
                  </a:lnTo>
                  <a:lnTo>
                    <a:pt x="1375954" y="884267"/>
                  </a:lnTo>
                  <a:lnTo>
                    <a:pt x="1379055" y="887381"/>
                  </a:lnTo>
                  <a:lnTo>
                    <a:pt x="1388360" y="893608"/>
                  </a:lnTo>
                  <a:lnTo>
                    <a:pt x="1394563" y="902949"/>
                  </a:lnTo>
                  <a:lnTo>
                    <a:pt x="1400766" y="906063"/>
                  </a:lnTo>
                  <a:lnTo>
                    <a:pt x="1394563" y="909177"/>
                  </a:lnTo>
                  <a:lnTo>
                    <a:pt x="1388360" y="909177"/>
                  </a:lnTo>
                  <a:lnTo>
                    <a:pt x="1372852" y="909177"/>
                  </a:lnTo>
                  <a:lnTo>
                    <a:pt x="1351142" y="902949"/>
                  </a:lnTo>
                  <a:lnTo>
                    <a:pt x="1344939" y="906063"/>
                  </a:lnTo>
                  <a:lnTo>
                    <a:pt x="1344939" y="909177"/>
                  </a:lnTo>
                  <a:lnTo>
                    <a:pt x="1344939" y="918518"/>
                  </a:lnTo>
                  <a:lnTo>
                    <a:pt x="1341838" y="921631"/>
                  </a:lnTo>
                  <a:lnTo>
                    <a:pt x="1335635" y="918518"/>
                  </a:lnTo>
                  <a:lnTo>
                    <a:pt x="1323229" y="912290"/>
                  </a:lnTo>
                  <a:lnTo>
                    <a:pt x="1307721" y="909177"/>
                  </a:lnTo>
                  <a:lnTo>
                    <a:pt x="1304620" y="909177"/>
                  </a:lnTo>
                  <a:lnTo>
                    <a:pt x="1304620" y="912290"/>
                  </a:lnTo>
                  <a:lnTo>
                    <a:pt x="1307721" y="921631"/>
                  </a:lnTo>
                  <a:lnTo>
                    <a:pt x="1313924" y="927858"/>
                  </a:lnTo>
                  <a:lnTo>
                    <a:pt x="1323229" y="937199"/>
                  </a:lnTo>
                  <a:lnTo>
                    <a:pt x="1326330" y="940313"/>
                  </a:lnTo>
                  <a:lnTo>
                    <a:pt x="1320127" y="943427"/>
                  </a:lnTo>
                  <a:lnTo>
                    <a:pt x="1313924" y="943427"/>
                  </a:lnTo>
                  <a:lnTo>
                    <a:pt x="1313924" y="952768"/>
                  </a:lnTo>
                  <a:lnTo>
                    <a:pt x="1326330" y="958995"/>
                  </a:lnTo>
                  <a:lnTo>
                    <a:pt x="1338736" y="968336"/>
                  </a:lnTo>
                  <a:lnTo>
                    <a:pt x="1338736" y="971450"/>
                  </a:lnTo>
                  <a:lnTo>
                    <a:pt x="1335635" y="974563"/>
                  </a:lnTo>
                  <a:lnTo>
                    <a:pt x="1326330" y="971450"/>
                  </a:lnTo>
                  <a:lnTo>
                    <a:pt x="1320127" y="971450"/>
                  </a:lnTo>
                  <a:lnTo>
                    <a:pt x="1313924" y="971450"/>
                  </a:lnTo>
                  <a:lnTo>
                    <a:pt x="1313924" y="974563"/>
                  </a:lnTo>
                  <a:lnTo>
                    <a:pt x="1320127" y="977677"/>
                  </a:lnTo>
                  <a:lnTo>
                    <a:pt x="1335635" y="987018"/>
                  </a:lnTo>
                  <a:lnTo>
                    <a:pt x="1351142" y="993245"/>
                  </a:lnTo>
                  <a:lnTo>
                    <a:pt x="1354243" y="999472"/>
                  </a:lnTo>
                  <a:lnTo>
                    <a:pt x="1354243" y="1005700"/>
                  </a:lnTo>
                  <a:lnTo>
                    <a:pt x="1351142" y="1005700"/>
                  </a:lnTo>
                  <a:lnTo>
                    <a:pt x="1338736" y="1002586"/>
                  </a:lnTo>
                  <a:lnTo>
                    <a:pt x="1326330" y="1002586"/>
                  </a:lnTo>
                  <a:lnTo>
                    <a:pt x="1323229" y="1002586"/>
                  </a:lnTo>
                  <a:lnTo>
                    <a:pt x="1323229" y="1005700"/>
                  </a:lnTo>
                  <a:lnTo>
                    <a:pt x="1329432" y="1008813"/>
                  </a:lnTo>
                  <a:lnTo>
                    <a:pt x="1335635" y="1011927"/>
                  </a:lnTo>
                  <a:lnTo>
                    <a:pt x="1338736" y="1018154"/>
                  </a:lnTo>
                  <a:lnTo>
                    <a:pt x="1335635" y="1021268"/>
                  </a:lnTo>
                  <a:lnTo>
                    <a:pt x="1329432" y="1021268"/>
                  </a:lnTo>
                  <a:lnTo>
                    <a:pt x="1329432" y="1024381"/>
                  </a:lnTo>
                  <a:lnTo>
                    <a:pt x="1335635" y="1027495"/>
                  </a:lnTo>
                  <a:lnTo>
                    <a:pt x="1344939" y="1033722"/>
                  </a:lnTo>
                  <a:lnTo>
                    <a:pt x="1354243" y="1039950"/>
                  </a:lnTo>
                  <a:lnTo>
                    <a:pt x="1357345" y="1043063"/>
                  </a:lnTo>
                  <a:lnTo>
                    <a:pt x="1360446" y="1049291"/>
                  </a:lnTo>
                  <a:lnTo>
                    <a:pt x="1357345" y="1049291"/>
                  </a:lnTo>
                  <a:lnTo>
                    <a:pt x="1351142" y="1049291"/>
                  </a:lnTo>
                  <a:lnTo>
                    <a:pt x="1341838" y="1049291"/>
                  </a:lnTo>
                  <a:lnTo>
                    <a:pt x="1335635" y="1052404"/>
                  </a:lnTo>
                  <a:lnTo>
                    <a:pt x="1341838" y="1058632"/>
                  </a:lnTo>
                  <a:lnTo>
                    <a:pt x="1354243" y="1071086"/>
                  </a:lnTo>
                  <a:lnTo>
                    <a:pt x="1363548" y="1083541"/>
                  </a:lnTo>
                  <a:lnTo>
                    <a:pt x="1363548" y="1089768"/>
                  </a:lnTo>
                  <a:lnTo>
                    <a:pt x="1363548" y="1092882"/>
                  </a:lnTo>
                  <a:lnTo>
                    <a:pt x="1357345" y="1092882"/>
                  </a:lnTo>
                  <a:lnTo>
                    <a:pt x="1354243" y="1089768"/>
                  </a:lnTo>
                  <a:lnTo>
                    <a:pt x="1351142" y="1089768"/>
                  </a:lnTo>
                  <a:lnTo>
                    <a:pt x="1351142" y="1092882"/>
                  </a:lnTo>
                  <a:lnTo>
                    <a:pt x="1354243" y="1105336"/>
                  </a:lnTo>
                  <a:lnTo>
                    <a:pt x="1357345" y="1117791"/>
                  </a:lnTo>
                  <a:lnTo>
                    <a:pt x="1360446" y="1133359"/>
                  </a:lnTo>
                  <a:lnTo>
                    <a:pt x="1357345" y="1142700"/>
                  </a:lnTo>
                  <a:lnTo>
                    <a:pt x="1354243" y="1155155"/>
                  </a:lnTo>
                  <a:lnTo>
                    <a:pt x="1351142" y="1158268"/>
                  </a:lnTo>
                  <a:lnTo>
                    <a:pt x="1344939" y="1158268"/>
                  </a:lnTo>
                  <a:lnTo>
                    <a:pt x="1344939" y="1142700"/>
                  </a:lnTo>
                  <a:lnTo>
                    <a:pt x="1351142" y="1133359"/>
                  </a:lnTo>
                  <a:lnTo>
                    <a:pt x="1344939" y="1124018"/>
                  </a:lnTo>
                  <a:lnTo>
                    <a:pt x="1341838" y="1124018"/>
                  </a:lnTo>
                  <a:lnTo>
                    <a:pt x="1341838" y="1127132"/>
                  </a:lnTo>
                  <a:lnTo>
                    <a:pt x="1338736" y="1127132"/>
                  </a:lnTo>
                  <a:lnTo>
                    <a:pt x="1335635" y="1133359"/>
                  </a:lnTo>
                  <a:lnTo>
                    <a:pt x="1329432" y="1124018"/>
                  </a:lnTo>
                  <a:lnTo>
                    <a:pt x="1335635" y="1117791"/>
                  </a:lnTo>
                  <a:lnTo>
                    <a:pt x="1329432" y="1108450"/>
                  </a:lnTo>
                  <a:lnTo>
                    <a:pt x="1329432" y="1105336"/>
                  </a:lnTo>
                  <a:lnTo>
                    <a:pt x="1326330" y="1105336"/>
                  </a:lnTo>
                  <a:lnTo>
                    <a:pt x="1323229" y="1105336"/>
                  </a:lnTo>
                  <a:lnTo>
                    <a:pt x="1320127" y="1111564"/>
                  </a:lnTo>
                  <a:lnTo>
                    <a:pt x="1310823" y="1120904"/>
                  </a:lnTo>
                  <a:lnTo>
                    <a:pt x="1307721" y="1117791"/>
                  </a:lnTo>
                  <a:lnTo>
                    <a:pt x="1304620" y="1108450"/>
                  </a:lnTo>
                  <a:lnTo>
                    <a:pt x="1301518" y="1092882"/>
                  </a:lnTo>
                  <a:lnTo>
                    <a:pt x="1301518" y="1074200"/>
                  </a:lnTo>
                  <a:lnTo>
                    <a:pt x="1295315" y="1074200"/>
                  </a:lnTo>
                  <a:lnTo>
                    <a:pt x="1292214" y="1077313"/>
                  </a:lnTo>
                  <a:lnTo>
                    <a:pt x="1289112" y="1086654"/>
                  </a:lnTo>
                  <a:lnTo>
                    <a:pt x="1286011" y="1086654"/>
                  </a:lnTo>
                  <a:lnTo>
                    <a:pt x="1279808" y="1077313"/>
                  </a:lnTo>
                  <a:lnTo>
                    <a:pt x="1276707" y="1071086"/>
                  </a:lnTo>
                  <a:lnTo>
                    <a:pt x="1273605" y="1055518"/>
                  </a:lnTo>
                  <a:lnTo>
                    <a:pt x="1270504" y="1049291"/>
                  </a:lnTo>
                  <a:lnTo>
                    <a:pt x="1261199" y="1043063"/>
                  </a:lnTo>
                  <a:lnTo>
                    <a:pt x="1261199" y="1049291"/>
                  </a:lnTo>
                  <a:lnTo>
                    <a:pt x="1261199" y="1055518"/>
                  </a:lnTo>
                  <a:lnTo>
                    <a:pt x="1258098" y="1061745"/>
                  </a:lnTo>
                  <a:lnTo>
                    <a:pt x="1251895" y="1058632"/>
                  </a:lnTo>
                  <a:lnTo>
                    <a:pt x="1245692" y="1049291"/>
                  </a:lnTo>
                  <a:lnTo>
                    <a:pt x="1242590" y="1039950"/>
                  </a:lnTo>
                  <a:lnTo>
                    <a:pt x="1239489" y="1036836"/>
                  </a:lnTo>
                  <a:lnTo>
                    <a:pt x="1236387" y="1036836"/>
                  </a:lnTo>
                  <a:lnTo>
                    <a:pt x="1230184" y="1039950"/>
                  </a:lnTo>
                  <a:lnTo>
                    <a:pt x="1227083" y="1052404"/>
                  </a:lnTo>
                  <a:lnTo>
                    <a:pt x="1223981" y="1055518"/>
                  </a:lnTo>
                  <a:lnTo>
                    <a:pt x="1220880" y="1058632"/>
                  </a:lnTo>
                  <a:lnTo>
                    <a:pt x="1220880" y="1052404"/>
                  </a:lnTo>
                  <a:lnTo>
                    <a:pt x="1214677" y="1036836"/>
                  </a:lnTo>
                  <a:lnTo>
                    <a:pt x="1214677" y="1008813"/>
                  </a:lnTo>
                  <a:lnTo>
                    <a:pt x="1208474" y="987018"/>
                  </a:lnTo>
                  <a:lnTo>
                    <a:pt x="1202271" y="977677"/>
                  </a:lnTo>
                  <a:lnTo>
                    <a:pt x="1196068" y="974563"/>
                  </a:lnTo>
                  <a:lnTo>
                    <a:pt x="1192967" y="977677"/>
                  </a:lnTo>
                  <a:lnTo>
                    <a:pt x="1192967" y="987018"/>
                  </a:lnTo>
                  <a:lnTo>
                    <a:pt x="1192967" y="993245"/>
                  </a:lnTo>
                  <a:lnTo>
                    <a:pt x="1192967" y="999472"/>
                  </a:lnTo>
                  <a:lnTo>
                    <a:pt x="1186764" y="990131"/>
                  </a:lnTo>
                  <a:lnTo>
                    <a:pt x="1177459" y="977677"/>
                  </a:lnTo>
                  <a:lnTo>
                    <a:pt x="1171256" y="971450"/>
                  </a:lnTo>
                  <a:lnTo>
                    <a:pt x="1161952" y="962109"/>
                  </a:lnTo>
                  <a:lnTo>
                    <a:pt x="1152648" y="955881"/>
                  </a:lnTo>
                  <a:lnTo>
                    <a:pt x="1146445" y="955881"/>
                  </a:lnTo>
                  <a:lnTo>
                    <a:pt x="1143343" y="958995"/>
                  </a:lnTo>
                  <a:lnTo>
                    <a:pt x="1143343" y="962109"/>
                  </a:lnTo>
                  <a:lnTo>
                    <a:pt x="1137140" y="968336"/>
                  </a:lnTo>
                  <a:lnTo>
                    <a:pt x="1130937" y="962109"/>
                  </a:lnTo>
                  <a:lnTo>
                    <a:pt x="1127836" y="958995"/>
                  </a:lnTo>
                  <a:lnTo>
                    <a:pt x="1121633" y="952768"/>
                  </a:lnTo>
                  <a:lnTo>
                    <a:pt x="1112328" y="943427"/>
                  </a:lnTo>
                  <a:lnTo>
                    <a:pt x="1096821" y="943427"/>
                  </a:lnTo>
                  <a:lnTo>
                    <a:pt x="1081314" y="943427"/>
                  </a:lnTo>
                  <a:lnTo>
                    <a:pt x="1087517" y="940313"/>
                  </a:lnTo>
                  <a:lnTo>
                    <a:pt x="1124734" y="912290"/>
                  </a:lnTo>
                  <a:lnTo>
                    <a:pt x="1140242" y="909177"/>
                  </a:lnTo>
                  <a:lnTo>
                    <a:pt x="1155749" y="918518"/>
                  </a:lnTo>
                  <a:lnTo>
                    <a:pt x="1168155" y="921631"/>
                  </a:lnTo>
                  <a:lnTo>
                    <a:pt x="1174358" y="927858"/>
                  </a:lnTo>
                  <a:lnTo>
                    <a:pt x="1186764" y="949654"/>
                  </a:lnTo>
                  <a:lnTo>
                    <a:pt x="1180561" y="937199"/>
                  </a:lnTo>
                  <a:lnTo>
                    <a:pt x="1174358" y="924745"/>
                  </a:lnTo>
                  <a:lnTo>
                    <a:pt x="1168155" y="918518"/>
                  </a:lnTo>
                  <a:lnTo>
                    <a:pt x="1158850" y="912290"/>
                  </a:lnTo>
                  <a:lnTo>
                    <a:pt x="1146445" y="909177"/>
                  </a:lnTo>
                  <a:lnTo>
                    <a:pt x="1140242" y="909177"/>
                  </a:lnTo>
                  <a:lnTo>
                    <a:pt x="1137140" y="909177"/>
                  </a:lnTo>
                  <a:lnTo>
                    <a:pt x="1146445" y="906063"/>
                  </a:lnTo>
                  <a:lnTo>
                    <a:pt x="1161952" y="909177"/>
                  </a:lnTo>
                  <a:lnTo>
                    <a:pt x="1177459" y="912290"/>
                  </a:lnTo>
                  <a:lnTo>
                    <a:pt x="1196068" y="924745"/>
                  </a:lnTo>
                  <a:lnTo>
                    <a:pt x="1211576" y="937199"/>
                  </a:lnTo>
                  <a:lnTo>
                    <a:pt x="1223981" y="949654"/>
                  </a:lnTo>
                  <a:lnTo>
                    <a:pt x="1239489" y="974563"/>
                  </a:lnTo>
                  <a:lnTo>
                    <a:pt x="1258098" y="1002586"/>
                  </a:lnTo>
                  <a:lnTo>
                    <a:pt x="1270504" y="1011927"/>
                  </a:lnTo>
                  <a:lnTo>
                    <a:pt x="1279808" y="1021268"/>
                  </a:lnTo>
                  <a:lnTo>
                    <a:pt x="1270504" y="1008813"/>
                  </a:lnTo>
                  <a:lnTo>
                    <a:pt x="1258098" y="999472"/>
                  </a:lnTo>
                  <a:lnTo>
                    <a:pt x="1242590" y="971450"/>
                  </a:lnTo>
                  <a:lnTo>
                    <a:pt x="1230184" y="952768"/>
                  </a:lnTo>
                  <a:lnTo>
                    <a:pt x="1244364" y="958106"/>
                  </a:lnTo>
                  <a:lnTo>
                    <a:pt x="1245692" y="958995"/>
                  </a:lnTo>
                  <a:lnTo>
                    <a:pt x="1247905" y="959439"/>
                  </a:lnTo>
                  <a:lnTo>
                    <a:pt x="1254996" y="962109"/>
                  </a:lnTo>
                  <a:lnTo>
                    <a:pt x="1261199" y="968336"/>
                  </a:lnTo>
                  <a:lnTo>
                    <a:pt x="1273605" y="968336"/>
                  </a:lnTo>
                  <a:lnTo>
                    <a:pt x="1261199" y="962109"/>
                  </a:lnTo>
                  <a:lnTo>
                    <a:pt x="1247905" y="959439"/>
                  </a:lnTo>
                  <a:lnTo>
                    <a:pt x="1244364" y="958106"/>
                  </a:lnTo>
                  <a:lnTo>
                    <a:pt x="1236387" y="952768"/>
                  </a:lnTo>
                  <a:lnTo>
                    <a:pt x="1223981" y="943427"/>
                  </a:lnTo>
                  <a:lnTo>
                    <a:pt x="1211576" y="934086"/>
                  </a:lnTo>
                  <a:lnTo>
                    <a:pt x="1196068" y="921631"/>
                  </a:lnTo>
                  <a:lnTo>
                    <a:pt x="1180561" y="909177"/>
                  </a:lnTo>
                  <a:lnTo>
                    <a:pt x="1161952" y="906063"/>
                  </a:lnTo>
                  <a:lnTo>
                    <a:pt x="1146445" y="902949"/>
                  </a:lnTo>
                  <a:lnTo>
                    <a:pt x="1137140" y="906063"/>
                  </a:lnTo>
                  <a:lnTo>
                    <a:pt x="1155749" y="890495"/>
                  </a:lnTo>
                  <a:lnTo>
                    <a:pt x="1171256" y="884267"/>
                  </a:lnTo>
                  <a:lnTo>
                    <a:pt x="1196068" y="868699"/>
                  </a:lnTo>
                  <a:lnTo>
                    <a:pt x="1223981" y="859358"/>
                  </a:lnTo>
                  <a:lnTo>
                    <a:pt x="1254996" y="856245"/>
                  </a:lnTo>
                  <a:lnTo>
                    <a:pt x="1273605" y="856245"/>
                  </a:lnTo>
                  <a:lnTo>
                    <a:pt x="1295315" y="859358"/>
                  </a:lnTo>
                  <a:lnTo>
                    <a:pt x="1320127" y="868699"/>
                  </a:lnTo>
                  <a:lnTo>
                    <a:pt x="1338736" y="878040"/>
                  </a:lnTo>
                  <a:lnTo>
                    <a:pt x="1326330" y="871813"/>
                  </a:lnTo>
                  <a:lnTo>
                    <a:pt x="1313924" y="859358"/>
                  </a:lnTo>
                  <a:lnTo>
                    <a:pt x="1295315" y="853131"/>
                  </a:lnTo>
                  <a:lnTo>
                    <a:pt x="1270504" y="850017"/>
                  </a:lnTo>
                  <a:lnTo>
                    <a:pt x="1307721" y="843790"/>
                  </a:lnTo>
                  <a:lnTo>
                    <a:pt x="1313924" y="840676"/>
                  </a:lnTo>
                  <a:lnTo>
                    <a:pt x="1388360" y="837563"/>
                  </a:lnTo>
                  <a:lnTo>
                    <a:pt x="1425577" y="828222"/>
                  </a:lnTo>
                  <a:lnTo>
                    <a:pt x="1441085" y="825108"/>
                  </a:lnTo>
                  <a:lnTo>
                    <a:pt x="1450389" y="821995"/>
                  </a:lnTo>
                  <a:lnTo>
                    <a:pt x="1425577" y="828222"/>
                  </a:lnTo>
                  <a:lnTo>
                    <a:pt x="1403867" y="828222"/>
                  </a:lnTo>
                  <a:lnTo>
                    <a:pt x="1419374" y="821995"/>
                  </a:lnTo>
                  <a:lnTo>
                    <a:pt x="1425577" y="809540"/>
                  </a:lnTo>
                  <a:lnTo>
                    <a:pt x="1410070" y="821995"/>
                  </a:lnTo>
                  <a:lnTo>
                    <a:pt x="1391461" y="828222"/>
                  </a:lnTo>
                  <a:lnTo>
                    <a:pt x="1329432" y="837563"/>
                  </a:lnTo>
                  <a:lnTo>
                    <a:pt x="1331647" y="836228"/>
                  </a:lnTo>
                  <a:lnTo>
                    <a:pt x="1338736" y="834449"/>
                  </a:lnTo>
                  <a:lnTo>
                    <a:pt x="1341493" y="830297"/>
                  </a:lnTo>
                  <a:lnTo>
                    <a:pt x="1344939" y="828222"/>
                  </a:lnTo>
                  <a:lnTo>
                    <a:pt x="1351142" y="818881"/>
                  </a:lnTo>
                  <a:lnTo>
                    <a:pt x="1344939" y="825108"/>
                  </a:lnTo>
                  <a:lnTo>
                    <a:pt x="1341493" y="830297"/>
                  </a:lnTo>
                  <a:lnTo>
                    <a:pt x="1331647" y="836228"/>
                  </a:lnTo>
                  <a:lnTo>
                    <a:pt x="1313924" y="840676"/>
                  </a:lnTo>
                  <a:lnTo>
                    <a:pt x="1307721" y="840676"/>
                  </a:lnTo>
                  <a:lnTo>
                    <a:pt x="1245692" y="850017"/>
                  </a:lnTo>
                  <a:lnTo>
                    <a:pt x="1208474" y="859358"/>
                  </a:lnTo>
                  <a:lnTo>
                    <a:pt x="1174358" y="874927"/>
                  </a:lnTo>
                  <a:lnTo>
                    <a:pt x="1186764" y="859358"/>
                  </a:lnTo>
                  <a:lnTo>
                    <a:pt x="1192967" y="843790"/>
                  </a:lnTo>
                  <a:lnTo>
                    <a:pt x="1196068" y="825108"/>
                  </a:lnTo>
                  <a:lnTo>
                    <a:pt x="1202271" y="809540"/>
                  </a:lnTo>
                  <a:lnTo>
                    <a:pt x="1205373" y="775290"/>
                  </a:lnTo>
                  <a:lnTo>
                    <a:pt x="1205373" y="753494"/>
                  </a:lnTo>
                  <a:lnTo>
                    <a:pt x="1202271" y="737926"/>
                  </a:lnTo>
                  <a:lnTo>
                    <a:pt x="1202271" y="719244"/>
                  </a:lnTo>
                  <a:lnTo>
                    <a:pt x="1208474" y="700562"/>
                  </a:lnTo>
                  <a:lnTo>
                    <a:pt x="1202271" y="709903"/>
                  </a:lnTo>
                  <a:lnTo>
                    <a:pt x="1196068" y="725472"/>
                  </a:lnTo>
                  <a:lnTo>
                    <a:pt x="1180561" y="663199"/>
                  </a:lnTo>
                  <a:lnTo>
                    <a:pt x="1180561" y="684994"/>
                  </a:lnTo>
                  <a:lnTo>
                    <a:pt x="1189865" y="706790"/>
                  </a:lnTo>
                  <a:lnTo>
                    <a:pt x="1196068" y="728585"/>
                  </a:lnTo>
                  <a:lnTo>
                    <a:pt x="1202271" y="753494"/>
                  </a:lnTo>
                  <a:lnTo>
                    <a:pt x="1202271" y="775290"/>
                  </a:lnTo>
                  <a:lnTo>
                    <a:pt x="1192967" y="759722"/>
                  </a:lnTo>
                  <a:lnTo>
                    <a:pt x="1180561" y="744153"/>
                  </a:lnTo>
                  <a:lnTo>
                    <a:pt x="1192967" y="762835"/>
                  </a:lnTo>
                  <a:lnTo>
                    <a:pt x="1196068" y="778404"/>
                  </a:lnTo>
                  <a:lnTo>
                    <a:pt x="1196068" y="800199"/>
                  </a:lnTo>
                  <a:lnTo>
                    <a:pt x="1192967" y="828222"/>
                  </a:lnTo>
                  <a:lnTo>
                    <a:pt x="1186764" y="850017"/>
                  </a:lnTo>
                  <a:lnTo>
                    <a:pt x="1177459" y="868699"/>
                  </a:lnTo>
                  <a:lnTo>
                    <a:pt x="1180561" y="853131"/>
                  </a:lnTo>
                  <a:lnTo>
                    <a:pt x="1180561" y="840676"/>
                  </a:lnTo>
                  <a:lnTo>
                    <a:pt x="1180561" y="837563"/>
                  </a:lnTo>
                  <a:lnTo>
                    <a:pt x="1180561" y="821995"/>
                  </a:lnTo>
                  <a:lnTo>
                    <a:pt x="1174358" y="812654"/>
                  </a:lnTo>
                  <a:lnTo>
                    <a:pt x="1177459" y="825108"/>
                  </a:lnTo>
                  <a:lnTo>
                    <a:pt x="1180561" y="840676"/>
                  </a:lnTo>
                  <a:lnTo>
                    <a:pt x="1177459" y="859358"/>
                  </a:lnTo>
                  <a:lnTo>
                    <a:pt x="1171256" y="874927"/>
                  </a:lnTo>
                  <a:lnTo>
                    <a:pt x="1168155" y="878040"/>
                  </a:lnTo>
                  <a:lnTo>
                    <a:pt x="1152648" y="887381"/>
                  </a:lnTo>
                  <a:lnTo>
                    <a:pt x="1130937" y="902949"/>
                  </a:lnTo>
                  <a:lnTo>
                    <a:pt x="1130937" y="899836"/>
                  </a:lnTo>
                  <a:lnTo>
                    <a:pt x="1118531" y="909177"/>
                  </a:lnTo>
                  <a:lnTo>
                    <a:pt x="1072009" y="940313"/>
                  </a:lnTo>
                  <a:lnTo>
                    <a:pt x="1087517" y="918518"/>
                  </a:lnTo>
                  <a:lnTo>
                    <a:pt x="1093719" y="893608"/>
                  </a:lnTo>
                  <a:lnTo>
                    <a:pt x="1103024" y="862472"/>
                  </a:lnTo>
                  <a:lnTo>
                    <a:pt x="1106125" y="862472"/>
                  </a:lnTo>
                  <a:lnTo>
                    <a:pt x="1109227" y="868699"/>
                  </a:lnTo>
                  <a:lnTo>
                    <a:pt x="1118531" y="871813"/>
                  </a:lnTo>
                  <a:lnTo>
                    <a:pt x="1121633" y="871813"/>
                  </a:lnTo>
                  <a:lnTo>
                    <a:pt x="1124734" y="868699"/>
                  </a:lnTo>
                  <a:lnTo>
                    <a:pt x="1124734" y="859358"/>
                  </a:lnTo>
                  <a:lnTo>
                    <a:pt x="1118531" y="840676"/>
                  </a:lnTo>
                  <a:lnTo>
                    <a:pt x="1109227" y="818881"/>
                  </a:lnTo>
                  <a:lnTo>
                    <a:pt x="1106125" y="806426"/>
                  </a:lnTo>
                  <a:lnTo>
                    <a:pt x="1106125" y="800199"/>
                  </a:lnTo>
                  <a:lnTo>
                    <a:pt x="1109227" y="800199"/>
                  </a:lnTo>
                  <a:lnTo>
                    <a:pt x="1112328" y="800199"/>
                  </a:lnTo>
                  <a:lnTo>
                    <a:pt x="1121633" y="803313"/>
                  </a:lnTo>
                  <a:lnTo>
                    <a:pt x="1127836" y="806426"/>
                  </a:lnTo>
                  <a:lnTo>
                    <a:pt x="1137140" y="806426"/>
                  </a:lnTo>
                  <a:lnTo>
                    <a:pt x="1140242" y="803313"/>
                  </a:lnTo>
                  <a:lnTo>
                    <a:pt x="1140242" y="800199"/>
                  </a:lnTo>
                  <a:lnTo>
                    <a:pt x="1137140" y="778404"/>
                  </a:lnTo>
                  <a:lnTo>
                    <a:pt x="1130937" y="759722"/>
                  </a:lnTo>
                  <a:lnTo>
                    <a:pt x="1127836" y="750381"/>
                  </a:lnTo>
                  <a:lnTo>
                    <a:pt x="1130937" y="744153"/>
                  </a:lnTo>
                  <a:lnTo>
                    <a:pt x="1137140" y="744153"/>
                  </a:lnTo>
                  <a:lnTo>
                    <a:pt x="1143343" y="750381"/>
                  </a:lnTo>
                  <a:lnTo>
                    <a:pt x="1152648" y="753494"/>
                  </a:lnTo>
                  <a:lnTo>
                    <a:pt x="1155749" y="750381"/>
                  </a:lnTo>
                  <a:lnTo>
                    <a:pt x="1155749" y="734813"/>
                  </a:lnTo>
                  <a:lnTo>
                    <a:pt x="1152648" y="725472"/>
                  </a:lnTo>
                  <a:lnTo>
                    <a:pt x="1146445" y="713017"/>
                  </a:lnTo>
                  <a:lnTo>
                    <a:pt x="1130937" y="700562"/>
                  </a:lnTo>
                  <a:lnTo>
                    <a:pt x="1124734" y="688108"/>
                  </a:lnTo>
                  <a:lnTo>
                    <a:pt x="1127836" y="684994"/>
                  </a:lnTo>
                  <a:lnTo>
                    <a:pt x="1140242" y="684994"/>
                  </a:lnTo>
                  <a:lnTo>
                    <a:pt x="1152648" y="688108"/>
                  </a:lnTo>
                  <a:lnTo>
                    <a:pt x="1158850" y="688108"/>
                  </a:lnTo>
                  <a:lnTo>
                    <a:pt x="1155749" y="675653"/>
                  </a:lnTo>
                  <a:lnTo>
                    <a:pt x="1143343" y="669426"/>
                  </a:lnTo>
                  <a:lnTo>
                    <a:pt x="1127836" y="653858"/>
                  </a:lnTo>
                  <a:lnTo>
                    <a:pt x="1124734" y="641403"/>
                  </a:lnTo>
                  <a:lnTo>
                    <a:pt x="1130937" y="644517"/>
                  </a:lnTo>
                  <a:lnTo>
                    <a:pt x="1143343" y="650744"/>
                  </a:lnTo>
                  <a:lnTo>
                    <a:pt x="1143343" y="644517"/>
                  </a:lnTo>
                  <a:lnTo>
                    <a:pt x="1146445" y="641403"/>
                  </a:lnTo>
                  <a:lnTo>
                    <a:pt x="1143343" y="635176"/>
                  </a:lnTo>
                  <a:lnTo>
                    <a:pt x="1137140" y="622721"/>
                  </a:lnTo>
                  <a:lnTo>
                    <a:pt x="1130937" y="619608"/>
                  </a:lnTo>
                  <a:lnTo>
                    <a:pt x="1130937" y="613380"/>
                  </a:lnTo>
                  <a:lnTo>
                    <a:pt x="1137140" y="610267"/>
                  </a:lnTo>
                  <a:lnTo>
                    <a:pt x="1140242" y="613380"/>
                  </a:lnTo>
                  <a:lnTo>
                    <a:pt x="1143343" y="613380"/>
                  </a:lnTo>
                  <a:lnTo>
                    <a:pt x="1146445" y="610267"/>
                  </a:lnTo>
                  <a:lnTo>
                    <a:pt x="1143343" y="607153"/>
                  </a:lnTo>
                  <a:lnTo>
                    <a:pt x="1140242" y="600926"/>
                  </a:lnTo>
                  <a:lnTo>
                    <a:pt x="1130937" y="591585"/>
                  </a:lnTo>
                  <a:lnTo>
                    <a:pt x="1130937" y="585358"/>
                  </a:lnTo>
                  <a:close/>
                  <a:moveTo>
                    <a:pt x="929536" y="554494"/>
                  </a:moveTo>
                  <a:lnTo>
                    <a:pt x="926440" y="566816"/>
                  </a:lnTo>
                  <a:lnTo>
                    <a:pt x="917152" y="585299"/>
                  </a:lnTo>
                  <a:lnTo>
                    <a:pt x="926440" y="576058"/>
                  </a:lnTo>
                  <a:lnTo>
                    <a:pt x="898577" y="649990"/>
                  </a:lnTo>
                  <a:lnTo>
                    <a:pt x="880001" y="717761"/>
                  </a:lnTo>
                  <a:lnTo>
                    <a:pt x="864521" y="782451"/>
                  </a:lnTo>
                  <a:lnTo>
                    <a:pt x="852137" y="837900"/>
                  </a:lnTo>
                  <a:lnTo>
                    <a:pt x="845945" y="896430"/>
                  </a:lnTo>
                  <a:lnTo>
                    <a:pt x="836657" y="948798"/>
                  </a:lnTo>
                  <a:lnTo>
                    <a:pt x="833561" y="1035052"/>
                  </a:lnTo>
                  <a:lnTo>
                    <a:pt x="836657" y="1108984"/>
                  </a:lnTo>
                  <a:lnTo>
                    <a:pt x="845945" y="1158272"/>
                  </a:lnTo>
                  <a:lnTo>
                    <a:pt x="858329" y="1198319"/>
                  </a:lnTo>
                  <a:lnTo>
                    <a:pt x="873809" y="1158272"/>
                  </a:lnTo>
                  <a:lnTo>
                    <a:pt x="892385" y="1115145"/>
                  </a:lnTo>
                  <a:lnTo>
                    <a:pt x="917152" y="1078179"/>
                  </a:lnTo>
                  <a:lnTo>
                    <a:pt x="948112" y="1044294"/>
                  </a:lnTo>
                  <a:lnTo>
                    <a:pt x="982168" y="1010408"/>
                  </a:lnTo>
                  <a:lnTo>
                    <a:pt x="1013128" y="979603"/>
                  </a:lnTo>
                  <a:lnTo>
                    <a:pt x="1075047" y="933396"/>
                  </a:lnTo>
                  <a:lnTo>
                    <a:pt x="1062663" y="945718"/>
                  </a:lnTo>
                  <a:lnTo>
                    <a:pt x="1078062" y="943164"/>
                  </a:lnTo>
                  <a:lnTo>
                    <a:pt x="1040992" y="982684"/>
                  </a:lnTo>
                  <a:lnTo>
                    <a:pt x="1006936" y="1028891"/>
                  </a:lnTo>
                  <a:lnTo>
                    <a:pt x="975976" y="1068938"/>
                  </a:lnTo>
                  <a:lnTo>
                    <a:pt x="948112" y="1112065"/>
                  </a:lnTo>
                  <a:lnTo>
                    <a:pt x="929536" y="1152111"/>
                  </a:lnTo>
                  <a:lnTo>
                    <a:pt x="910961" y="1195238"/>
                  </a:lnTo>
                  <a:lnTo>
                    <a:pt x="898577" y="1232204"/>
                  </a:lnTo>
                  <a:lnTo>
                    <a:pt x="892385" y="1266090"/>
                  </a:lnTo>
                  <a:lnTo>
                    <a:pt x="883097" y="1330780"/>
                  </a:lnTo>
                  <a:lnTo>
                    <a:pt x="883097" y="1376988"/>
                  </a:lnTo>
                  <a:lnTo>
                    <a:pt x="883097" y="1410873"/>
                  </a:lnTo>
                  <a:lnTo>
                    <a:pt x="886193" y="1423195"/>
                  </a:lnTo>
                  <a:lnTo>
                    <a:pt x="917152" y="1383149"/>
                  </a:lnTo>
                  <a:lnTo>
                    <a:pt x="948112" y="1358505"/>
                  </a:lnTo>
                  <a:lnTo>
                    <a:pt x="979072" y="1340022"/>
                  </a:lnTo>
                  <a:lnTo>
                    <a:pt x="1010032" y="1327700"/>
                  </a:lnTo>
                  <a:lnTo>
                    <a:pt x="1031704" y="1324619"/>
                  </a:lnTo>
                  <a:lnTo>
                    <a:pt x="1050279" y="1321539"/>
                  </a:lnTo>
                  <a:lnTo>
                    <a:pt x="1065759" y="1321539"/>
                  </a:lnTo>
                  <a:lnTo>
                    <a:pt x="1044087" y="1327700"/>
                  </a:lnTo>
                  <a:lnTo>
                    <a:pt x="1016224" y="1343102"/>
                  </a:lnTo>
                  <a:lnTo>
                    <a:pt x="985264" y="1364666"/>
                  </a:lnTo>
                  <a:lnTo>
                    <a:pt x="957400" y="1395471"/>
                  </a:lnTo>
                  <a:lnTo>
                    <a:pt x="929536" y="1438598"/>
                  </a:lnTo>
                  <a:lnTo>
                    <a:pt x="901673" y="1494047"/>
                  </a:lnTo>
                  <a:lnTo>
                    <a:pt x="880001" y="1558737"/>
                  </a:lnTo>
                  <a:lnTo>
                    <a:pt x="864521" y="1641911"/>
                  </a:lnTo>
                  <a:lnTo>
                    <a:pt x="852137" y="1703521"/>
                  </a:lnTo>
                  <a:lnTo>
                    <a:pt x="849041" y="1758970"/>
                  </a:lnTo>
                  <a:lnTo>
                    <a:pt x="852137" y="1808258"/>
                  </a:lnTo>
                  <a:lnTo>
                    <a:pt x="858329" y="1854465"/>
                  </a:lnTo>
                  <a:lnTo>
                    <a:pt x="861425" y="1897592"/>
                  </a:lnTo>
                  <a:lnTo>
                    <a:pt x="873809" y="1931478"/>
                  </a:lnTo>
                  <a:lnTo>
                    <a:pt x="883097" y="1959202"/>
                  </a:lnTo>
                  <a:lnTo>
                    <a:pt x="895481" y="1983846"/>
                  </a:lnTo>
                  <a:lnTo>
                    <a:pt x="666378" y="1983846"/>
                  </a:lnTo>
                  <a:lnTo>
                    <a:pt x="684954" y="1968444"/>
                  </a:lnTo>
                  <a:lnTo>
                    <a:pt x="715914" y="1872948"/>
                  </a:lnTo>
                  <a:lnTo>
                    <a:pt x="737586" y="1789775"/>
                  </a:lnTo>
                  <a:lnTo>
                    <a:pt x="753066" y="1712762"/>
                  </a:lnTo>
                  <a:lnTo>
                    <a:pt x="762354" y="1644991"/>
                  </a:lnTo>
                  <a:lnTo>
                    <a:pt x="762354" y="1586462"/>
                  </a:lnTo>
                  <a:lnTo>
                    <a:pt x="753066" y="1531013"/>
                  </a:lnTo>
                  <a:lnTo>
                    <a:pt x="743778" y="1487886"/>
                  </a:lnTo>
                  <a:lnTo>
                    <a:pt x="731394" y="1444759"/>
                  </a:lnTo>
                  <a:lnTo>
                    <a:pt x="712818" y="1413954"/>
                  </a:lnTo>
                  <a:lnTo>
                    <a:pt x="697338" y="1383149"/>
                  </a:lnTo>
                  <a:lnTo>
                    <a:pt x="678762" y="1361585"/>
                  </a:lnTo>
                  <a:lnTo>
                    <a:pt x="663282" y="1346183"/>
                  </a:lnTo>
                  <a:lnTo>
                    <a:pt x="636098" y="1325145"/>
                  </a:lnTo>
                  <a:lnTo>
                    <a:pt x="660187" y="1333861"/>
                  </a:lnTo>
                  <a:lnTo>
                    <a:pt x="688050" y="1355424"/>
                  </a:lnTo>
                  <a:lnTo>
                    <a:pt x="712818" y="1373907"/>
                  </a:lnTo>
                  <a:lnTo>
                    <a:pt x="734490" y="1395471"/>
                  </a:lnTo>
                  <a:lnTo>
                    <a:pt x="765450" y="1429356"/>
                  </a:lnTo>
                  <a:lnTo>
                    <a:pt x="774738" y="1444759"/>
                  </a:lnTo>
                  <a:lnTo>
                    <a:pt x="768546" y="1389310"/>
                  </a:lnTo>
                  <a:lnTo>
                    <a:pt x="762354" y="1340022"/>
                  </a:lnTo>
                  <a:lnTo>
                    <a:pt x="749970" y="1293814"/>
                  </a:lnTo>
                  <a:lnTo>
                    <a:pt x="734490" y="1250687"/>
                  </a:lnTo>
                  <a:lnTo>
                    <a:pt x="719010" y="1213721"/>
                  </a:lnTo>
                  <a:lnTo>
                    <a:pt x="700434" y="1179836"/>
                  </a:lnTo>
                  <a:lnTo>
                    <a:pt x="678762" y="1152111"/>
                  </a:lnTo>
                  <a:lnTo>
                    <a:pt x="653995" y="1127467"/>
                  </a:lnTo>
                  <a:lnTo>
                    <a:pt x="632323" y="1102823"/>
                  </a:lnTo>
                  <a:lnTo>
                    <a:pt x="610651" y="1084340"/>
                  </a:lnTo>
                  <a:lnTo>
                    <a:pt x="561115" y="1053535"/>
                  </a:lnTo>
                  <a:lnTo>
                    <a:pt x="517772" y="1035052"/>
                  </a:lnTo>
                  <a:lnTo>
                    <a:pt x="477524" y="1025811"/>
                  </a:lnTo>
                  <a:lnTo>
                    <a:pt x="480620" y="1025811"/>
                  </a:lnTo>
                  <a:lnTo>
                    <a:pt x="499196" y="1016569"/>
                  </a:lnTo>
                  <a:lnTo>
                    <a:pt x="483716" y="1013489"/>
                  </a:lnTo>
                  <a:lnTo>
                    <a:pt x="468236" y="1010408"/>
                  </a:lnTo>
                  <a:lnTo>
                    <a:pt x="505388" y="1010408"/>
                  </a:lnTo>
                  <a:lnTo>
                    <a:pt x="539443" y="1010408"/>
                  </a:lnTo>
                  <a:lnTo>
                    <a:pt x="570403" y="1016569"/>
                  </a:lnTo>
                  <a:lnTo>
                    <a:pt x="598267" y="1028891"/>
                  </a:lnTo>
                  <a:lnTo>
                    <a:pt x="626131" y="1041213"/>
                  </a:lnTo>
                  <a:lnTo>
                    <a:pt x="650899" y="1053535"/>
                  </a:lnTo>
                  <a:lnTo>
                    <a:pt x="694242" y="1090501"/>
                  </a:lnTo>
                  <a:lnTo>
                    <a:pt x="725202" y="1118226"/>
                  </a:lnTo>
                  <a:lnTo>
                    <a:pt x="746874" y="1149031"/>
                  </a:lnTo>
                  <a:lnTo>
                    <a:pt x="765450" y="1179836"/>
                  </a:lnTo>
                  <a:lnTo>
                    <a:pt x="749970" y="1081260"/>
                  </a:lnTo>
                  <a:lnTo>
                    <a:pt x="731394" y="991925"/>
                  </a:lnTo>
                  <a:lnTo>
                    <a:pt x="712818" y="911832"/>
                  </a:lnTo>
                  <a:lnTo>
                    <a:pt x="688050" y="844061"/>
                  </a:lnTo>
                  <a:lnTo>
                    <a:pt x="666378" y="782451"/>
                  </a:lnTo>
                  <a:lnTo>
                    <a:pt x="647803" y="733163"/>
                  </a:lnTo>
                  <a:lnTo>
                    <a:pt x="610651" y="659231"/>
                  </a:lnTo>
                  <a:lnTo>
                    <a:pt x="619939" y="668473"/>
                  </a:lnTo>
                  <a:lnTo>
                    <a:pt x="629227" y="671553"/>
                  </a:lnTo>
                  <a:lnTo>
                    <a:pt x="632323" y="674634"/>
                  </a:lnTo>
                  <a:lnTo>
                    <a:pt x="638515" y="683875"/>
                  </a:lnTo>
                  <a:lnTo>
                    <a:pt x="632323" y="665392"/>
                  </a:lnTo>
                  <a:lnTo>
                    <a:pt x="632323" y="659231"/>
                  </a:lnTo>
                  <a:lnTo>
                    <a:pt x="663282" y="699278"/>
                  </a:lnTo>
                  <a:lnTo>
                    <a:pt x="694242" y="745485"/>
                  </a:lnTo>
                  <a:lnTo>
                    <a:pt x="715914" y="794773"/>
                  </a:lnTo>
                  <a:lnTo>
                    <a:pt x="737586" y="837900"/>
                  </a:lnTo>
                  <a:lnTo>
                    <a:pt x="765450" y="917993"/>
                  </a:lnTo>
                  <a:lnTo>
                    <a:pt x="774738" y="948798"/>
                  </a:lnTo>
                  <a:lnTo>
                    <a:pt x="784026" y="871786"/>
                  </a:lnTo>
                  <a:lnTo>
                    <a:pt x="799505" y="804015"/>
                  </a:lnTo>
                  <a:lnTo>
                    <a:pt x="824273" y="739324"/>
                  </a:lnTo>
                  <a:lnTo>
                    <a:pt x="845945" y="686956"/>
                  </a:lnTo>
                  <a:lnTo>
                    <a:pt x="867617" y="640748"/>
                  </a:lnTo>
                  <a:lnTo>
                    <a:pt x="892385" y="603782"/>
                  </a:lnTo>
                  <a:close/>
                  <a:moveTo>
                    <a:pt x="677706" y="135546"/>
                  </a:moveTo>
                  <a:lnTo>
                    <a:pt x="693109" y="135546"/>
                  </a:lnTo>
                  <a:lnTo>
                    <a:pt x="696189" y="135546"/>
                  </a:lnTo>
                  <a:lnTo>
                    <a:pt x="696189" y="138626"/>
                  </a:lnTo>
                  <a:lnTo>
                    <a:pt x="690028" y="163271"/>
                  </a:lnTo>
                  <a:lnTo>
                    <a:pt x="686948" y="169432"/>
                  </a:lnTo>
                  <a:lnTo>
                    <a:pt x="686948" y="175593"/>
                  </a:lnTo>
                  <a:lnTo>
                    <a:pt x="696189" y="169432"/>
                  </a:lnTo>
                  <a:lnTo>
                    <a:pt x="708511" y="163271"/>
                  </a:lnTo>
                  <a:lnTo>
                    <a:pt x="730075" y="144787"/>
                  </a:lnTo>
                  <a:lnTo>
                    <a:pt x="745477" y="135546"/>
                  </a:lnTo>
                  <a:lnTo>
                    <a:pt x="760880" y="135546"/>
                  </a:lnTo>
                  <a:lnTo>
                    <a:pt x="773202" y="138626"/>
                  </a:lnTo>
                  <a:lnTo>
                    <a:pt x="776282" y="144787"/>
                  </a:lnTo>
                  <a:lnTo>
                    <a:pt x="776282" y="150948"/>
                  </a:lnTo>
                  <a:lnTo>
                    <a:pt x="770121" y="154029"/>
                  </a:lnTo>
                  <a:lnTo>
                    <a:pt x="757799" y="163271"/>
                  </a:lnTo>
                  <a:lnTo>
                    <a:pt x="742397" y="166351"/>
                  </a:lnTo>
                  <a:lnTo>
                    <a:pt x="739316" y="169432"/>
                  </a:lnTo>
                  <a:lnTo>
                    <a:pt x="739316" y="175593"/>
                  </a:lnTo>
                  <a:lnTo>
                    <a:pt x="739316" y="178673"/>
                  </a:lnTo>
                  <a:lnTo>
                    <a:pt x="745477" y="181754"/>
                  </a:lnTo>
                  <a:lnTo>
                    <a:pt x="754719" y="181754"/>
                  </a:lnTo>
                  <a:lnTo>
                    <a:pt x="757799" y="184834"/>
                  </a:lnTo>
                  <a:lnTo>
                    <a:pt x="754719" y="194076"/>
                  </a:lnTo>
                  <a:lnTo>
                    <a:pt x="745477" y="197156"/>
                  </a:lnTo>
                  <a:lnTo>
                    <a:pt x="730075" y="203317"/>
                  </a:lnTo>
                  <a:lnTo>
                    <a:pt x="720833" y="212559"/>
                  </a:lnTo>
                  <a:lnTo>
                    <a:pt x="717753" y="218720"/>
                  </a:lnTo>
                  <a:lnTo>
                    <a:pt x="720833" y="224881"/>
                  </a:lnTo>
                  <a:lnTo>
                    <a:pt x="739316" y="227961"/>
                  </a:lnTo>
                  <a:lnTo>
                    <a:pt x="745477" y="227961"/>
                  </a:lnTo>
                  <a:lnTo>
                    <a:pt x="751638" y="231042"/>
                  </a:lnTo>
                  <a:lnTo>
                    <a:pt x="736236" y="243364"/>
                  </a:lnTo>
                  <a:lnTo>
                    <a:pt x="720833" y="249525"/>
                  </a:lnTo>
                  <a:lnTo>
                    <a:pt x="708511" y="249525"/>
                  </a:lnTo>
                  <a:lnTo>
                    <a:pt x="686948" y="258767"/>
                  </a:lnTo>
                  <a:lnTo>
                    <a:pt x="677706" y="261847"/>
                  </a:lnTo>
                  <a:lnTo>
                    <a:pt x="674626" y="264928"/>
                  </a:lnTo>
                  <a:lnTo>
                    <a:pt x="680787" y="268008"/>
                  </a:lnTo>
                  <a:lnTo>
                    <a:pt x="696189" y="277250"/>
                  </a:lnTo>
                  <a:lnTo>
                    <a:pt x="717753" y="283411"/>
                  </a:lnTo>
                  <a:lnTo>
                    <a:pt x="720833" y="286491"/>
                  </a:lnTo>
                  <a:lnTo>
                    <a:pt x="720833" y="292652"/>
                  </a:lnTo>
                  <a:lnTo>
                    <a:pt x="711592" y="298813"/>
                  </a:lnTo>
                  <a:lnTo>
                    <a:pt x="702350" y="301894"/>
                  </a:lnTo>
                  <a:lnTo>
                    <a:pt x="671545" y="314216"/>
                  </a:lnTo>
                  <a:lnTo>
                    <a:pt x="659223" y="326538"/>
                  </a:lnTo>
                  <a:lnTo>
                    <a:pt x="646901" y="335779"/>
                  </a:lnTo>
                  <a:lnTo>
                    <a:pt x="637660" y="351182"/>
                  </a:lnTo>
                  <a:lnTo>
                    <a:pt x="637660" y="360424"/>
                  </a:lnTo>
                  <a:lnTo>
                    <a:pt x="640740" y="363504"/>
                  </a:lnTo>
                  <a:lnTo>
                    <a:pt x="653062" y="363504"/>
                  </a:lnTo>
                  <a:lnTo>
                    <a:pt x="668465" y="363504"/>
                  </a:lnTo>
                  <a:lnTo>
                    <a:pt x="671545" y="363504"/>
                  </a:lnTo>
                  <a:lnTo>
                    <a:pt x="671545" y="366585"/>
                  </a:lnTo>
                  <a:lnTo>
                    <a:pt x="668465" y="378907"/>
                  </a:lnTo>
                  <a:lnTo>
                    <a:pt x="662304" y="385068"/>
                  </a:lnTo>
                  <a:lnTo>
                    <a:pt x="643821" y="409712"/>
                  </a:lnTo>
                  <a:lnTo>
                    <a:pt x="628418" y="431276"/>
                  </a:lnTo>
                  <a:lnTo>
                    <a:pt x="625338" y="440517"/>
                  </a:lnTo>
                  <a:lnTo>
                    <a:pt x="625338" y="446678"/>
                  </a:lnTo>
                  <a:lnTo>
                    <a:pt x="628418" y="449759"/>
                  </a:lnTo>
                  <a:lnTo>
                    <a:pt x="637660" y="449759"/>
                  </a:lnTo>
                  <a:lnTo>
                    <a:pt x="653062" y="449759"/>
                  </a:lnTo>
                  <a:lnTo>
                    <a:pt x="662304" y="446678"/>
                  </a:lnTo>
                  <a:lnTo>
                    <a:pt x="668465" y="449759"/>
                  </a:lnTo>
                  <a:lnTo>
                    <a:pt x="671545" y="455920"/>
                  </a:lnTo>
                  <a:lnTo>
                    <a:pt x="668465" y="465161"/>
                  </a:lnTo>
                  <a:lnTo>
                    <a:pt x="656143" y="477483"/>
                  </a:lnTo>
                  <a:lnTo>
                    <a:pt x="628418" y="499047"/>
                  </a:lnTo>
                  <a:lnTo>
                    <a:pt x="613016" y="511369"/>
                  </a:lnTo>
                  <a:lnTo>
                    <a:pt x="606855" y="523691"/>
                  </a:lnTo>
                  <a:lnTo>
                    <a:pt x="603774" y="532933"/>
                  </a:lnTo>
                  <a:lnTo>
                    <a:pt x="603774" y="545255"/>
                  </a:lnTo>
                  <a:lnTo>
                    <a:pt x="606855" y="545255"/>
                  </a:lnTo>
                  <a:lnTo>
                    <a:pt x="609935" y="545255"/>
                  </a:lnTo>
                  <a:lnTo>
                    <a:pt x="622257" y="545255"/>
                  </a:lnTo>
                  <a:lnTo>
                    <a:pt x="628418" y="542174"/>
                  </a:lnTo>
                  <a:lnTo>
                    <a:pt x="631499" y="545255"/>
                  </a:lnTo>
                  <a:lnTo>
                    <a:pt x="637660" y="548335"/>
                  </a:lnTo>
                  <a:lnTo>
                    <a:pt x="631499" y="563738"/>
                  </a:lnTo>
                  <a:lnTo>
                    <a:pt x="625338" y="594544"/>
                  </a:lnTo>
                  <a:lnTo>
                    <a:pt x="619177" y="625349"/>
                  </a:lnTo>
                  <a:lnTo>
                    <a:pt x="622257" y="643832"/>
                  </a:lnTo>
                  <a:lnTo>
                    <a:pt x="625338" y="665395"/>
                  </a:lnTo>
                  <a:lnTo>
                    <a:pt x="622257" y="662315"/>
                  </a:lnTo>
                  <a:lnTo>
                    <a:pt x="548325" y="542174"/>
                  </a:lnTo>
                  <a:lnTo>
                    <a:pt x="539084" y="523691"/>
                  </a:lnTo>
                  <a:lnTo>
                    <a:pt x="532923" y="514450"/>
                  </a:lnTo>
                  <a:lnTo>
                    <a:pt x="532923" y="499047"/>
                  </a:lnTo>
                  <a:lnTo>
                    <a:pt x="532923" y="489805"/>
                  </a:lnTo>
                  <a:lnTo>
                    <a:pt x="542164" y="462081"/>
                  </a:lnTo>
                  <a:lnTo>
                    <a:pt x="554486" y="440517"/>
                  </a:lnTo>
                  <a:lnTo>
                    <a:pt x="542164" y="455920"/>
                  </a:lnTo>
                  <a:lnTo>
                    <a:pt x="532923" y="477483"/>
                  </a:lnTo>
                  <a:lnTo>
                    <a:pt x="529842" y="499047"/>
                  </a:lnTo>
                  <a:lnTo>
                    <a:pt x="526762" y="471322"/>
                  </a:lnTo>
                  <a:lnTo>
                    <a:pt x="529842" y="440517"/>
                  </a:lnTo>
                  <a:lnTo>
                    <a:pt x="539084" y="412792"/>
                  </a:lnTo>
                  <a:lnTo>
                    <a:pt x="542164" y="394309"/>
                  </a:lnTo>
                  <a:lnTo>
                    <a:pt x="557567" y="366585"/>
                  </a:lnTo>
                  <a:lnTo>
                    <a:pt x="576050" y="348102"/>
                  </a:lnTo>
                  <a:lnTo>
                    <a:pt x="591452" y="335779"/>
                  </a:lnTo>
                  <a:lnTo>
                    <a:pt x="597613" y="332699"/>
                  </a:lnTo>
                  <a:lnTo>
                    <a:pt x="588372" y="335779"/>
                  </a:lnTo>
                  <a:lnTo>
                    <a:pt x="576050" y="345021"/>
                  </a:lnTo>
                  <a:lnTo>
                    <a:pt x="557567" y="360424"/>
                  </a:lnTo>
                  <a:lnTo>
                    <a:pt x="572969" y="329618"/>
                  </a:lnTo>
                  <a:lnTo>
                    <a:pt x="594533" y="301894"/>
                  </a:lnTo>
                  <a:lnTo>
                    <a:pt x="619177" y="277250"/>
                  </a:lnTo>
                  <a:lnTo>
                    <a:pt x="640740" y="249525"/>
                  </a:lnTo>
                  <a:lnTo>
                    <a:pt x="659223" y="224881"/>
                  </a:lnTo>
                  <a:lnTo>
                    <a:pt x="619177" y="268008"/>
                  </a:lnTo>
                  <a:lnTo>
                    <a:pt x="591452" y="295733"/>
                  </a:lnTo>
                  <a:lnTo>
                    <a:pt x="597613" y="274169"/>
                  </a:lnTo>
                  <a:lnTo>
                    <a:pt x="597613" y="261847"/>
                  </a:lnTo>
                  <a:lnTo>
                    <a:pt x="594533" y="252606"/>
                  </a:lnTo>
                  <a:lnTo>
                    <a:pt x="594533" y="264928"/>
                  </a:lnTo>
                  <a:lnTo>
                    <a:pt x="591452" y="280330"/>
                  </a:lnTo>
                  <a:lnTo>
                    <a:pt x="579130" y="311135"/>
                  </a:lnTo>
                  <a:lnTo>
                    <a:pt x="569889" y="326538"/>
                  </a:lnTo>
                  <a:lnTo>
                    <a:pt x="554486" y="360424"/>
                  </a:lnTo>
                  <a:lnTo>
                    <a:pt x="532923" y="406631"/>
                  </a:lnTo>
                  <a:lnTo>
                    <a:pt x="526762" y="431276"/>
                  </a:lnTo>
                  <a:lnTo>
                    <a:pt x="523681" y="459000"/>
                  </a:lnTo>
                  <a:lnTo>
                    <a:pt x="523681" y="483644"/>
                  </a:lnTo>
                  <a:lnTo>
                    <a:pt x="526762" y="511369"/>
                  </a:lnTo>
                  <a:lnTo>
                    <a:pt x="511359" y="489805"/>
                  </a:lnTo>
                  <a:lnTo>
                    <a:pt x="489796" y="465161"/>
                  </a:lnTo>
                  <a:lnTo>
                    <a:pt x="443588" y="431276"/>
                  </a:lnTo>
                  <a:lnTo>
                    <a:pt x="372737" y="378907"/>
                  </a:lnTo>
                  <a:lnTo>
                    <a:pt x="357335" y="372746"/>
                  </a:lnTo>
                  <a:lnTo>
                    <a:pt x="345013" y="360424"/>
                  </a:lnTo>
                  <a:lnTo>
                    <a:pt x="332691" y="345021"/>
                  </a:lnTo>
                  <a:lnTo>
                    <a:pt x="326530" y="329618"/>
                  </a:lnTo>
                  <a:lnTo>
                    <a:pt x="323449" y="317296"/>
                  </a:lnTo>
                  <a:lnTo>
                    <a:pt x="323449" y="326538"/>
                  </a:lnTo>
                  <a:lnTo>
                    <a:pt x="326530" y="335779"/>
                  </a:lnTo>
                  <a:lnTo>
                    <a:pt x="329610" y="348102"/>
                  </a:lnTo>
                  <a:lnTo>
                    <a:pt x="335771" y="357343"/>
                  </a:lnTo>
                  <a:lnTo>
                    <a:pt x="261839" y="308055"/>
                  </a:lnTo>
                  <a:lnTo>
                    <a:pt x="237195" y="280330"/>
                  </a:lnTo>
                  <a:lnTo>
                    <a:pt x="227954" y="252606"/>
                  </a:lnTo>
                  <a:lnTo>
                    <a:pt x="231034" y="277250"/>
                  </a:lnTo>
                  <a:lnTo>
                    <a:pt x="237195" y="286491"/>
                  </a:lnTo>
                  <a:lnTo>
                    <a:pt x="246437" y="298813"/>
                  </a:lnTo>
                  <a:lnTo>
                    <a:pt x="215632" y="283411"/>
                  </a:lnTo>
                  <a:lnTo>
                    <a:pt x="264920" y="317296"/>
                  </a:lnTo>
                  <a:lnTo>
                    <a:pt x="357335" y="375826"/>
                  </a:lnTo>
                  <a:lnTo>
                    <a:pt x="366576" y="381987"/>
                  </a:lnTo>
                  <a:lnTo>
                    <a:pt x="412783" y="412792"/>
                  </a:lnTo>
                  <a:lnTo>
                    <a:pt x="378898" y="406631"/>
                  </a:lnTo>
                  <a:lnTo>
                    <a:pt x="345013" y="400470"/>
                  </a:lnTo>
                  <a:lnTo>
                    <a:pt x="323449" y="406631"/>
                  </a:lnTo>
                  <a:lnTo>
                    <a:pt x="301886" y="412792"/>
                  </a:lnTo>
                  <a:lnTo>
                    <a:pt x="314208" y="409712"/>
                  </a:lnTo>
                  <a:lnTo>
                    <a:pt x="332691" y="409712"/>
                  </a:lnTo>
                  <a:lnTo>
                    <a:pt x="366576" y="409712"/>
                  </a:lnTo>
                  <a:lnTo>
                    <a:pt x="406622" y="415873"/>
                  </a:lnTo>
                  <a:lnTo>
                    <a:pt x="422025" y="425115"/>
                  </a:lnTo>
                  <a:lnTo>
                    <a:pt x="431266" y="431276"/>
                  </a:lnTo>
                  <a:lnTo>
                    <a:pt x="449749" y="443598"/>
                  </a:lnTo>
                  <a:lnTo>
                    <a:pt x="471313" y="459000"/>
                  </a:lnTo>
                  <a:lnTo>
                    <a:pt x="505198" y="492886"/>
                  </a:lnTo>
                  <a:lnTo>
                    <a:pt x="526762" y="523691"/>
                  </a:lnTo>
                  <a:lnTo>
                    <a:pt x="542164" y="545255"/>
                  </a:lnTo>
                  <a:lnTo>
                    <a:pt x="560647" y="579141"/>
                  </a:lnTo>
                  <a:lnTo>
                    <a:pt x="545245" y="569899"/>
                  </a:lnTo>
                  <a:lnTo>
                    <a:pt x="523681" y="560658"/>
                  </a:lnTo>
                  <a:lnTo>
                    <a:pt x="495957" y="557577"/>
                  </a:lnTo>
                  <a:lnTo>
                    <a:pt x="465152" y="560658"/>
                  </a:lnTo>
                  <a:lnTo>
                    <a:pt x="440508" y="563738"/>
                  </a:lnTo>
                  <a:lnTo>
                    <a:pt x="415864" y="572980"/>
                  </a:lnTo>
                  <a:lnTo>
                    <a:pt x="394300" y="576060"/>
                  </a:lnTo>
                  <a:lnTo>
                    <a:pt x="372737" y="579141"/>
                  </a:lnTo>
                  <a:lnTo>
                    <a:pt x="348093" y="576060"/>
                  </a:lnTo>
                  <a:lnTo>
                    <a:pt x="332691" y="572980"/>
                  </a:lnTo>
                  <a:lnTo>
                    <a:pt x="345013" y="576060"/>
                  </a:lnTo>
                  <a:lnTo>
                    <a:pt x="363496" y="579141"/>
                  </a:lnTo>
                  <a:lnTo>
                    <a:pt x="381978" y="582221"/>
                  </a:lnTo>
                  <a:lnTo>
                    <a:pt x="397381" y="579141"/>
                  </a:lnTo>
                  <a:lnTo>
                    <a:pt x="372737" y="597624"/>
                  </a:lnTo>
                  <a:lnTo>
                    <a:pt x="332691" y="622268"/>
                  </a:lnTo>
                  <a:lnTo>
                    <a:pt x="311127" y="631510"/>
                  </a:lnTo>
                  <a:lnTo>
                    <a:pt x="283403" y="640751"/>
                  </a:lnTo>
                  <a:lnTo>
                    <a:pt x="311127" y="637671"/>
                  </a:lnTo>
                  <a:lnTo>
                    <a:pt x="332691" y="625349"/>
                  </a:lnTo>
                  <a:lnTo>
                    <a:pt x="372737" y="603785"/>
                  </a:lnTo>
                  <a:lnTo>
                    <a:pt x="394300" y="591463"/>
                  </a:lnTo>
                  <a:lnTo>
                    <a:pt x="412783" y="579141"/>
                  </a:lnTo>
                  <a:lnTo>
                    <a:pt x="434347" y="569899"/>
                  </a:lnTo>
                  <a:lnTo>
                    <a:pt x="465152" y="563738"/>
                  </a:lnTo>
                  <a:lnTo>
                    <a:pt x="495957" y="560658"/>
                  </a:lnTo>
                  <a:lnTo>
                    <a:pt x="523681" y="563738"/>
                  </a:lnTo>
                  <a:lnTo>
                    <a:pt x="542164" y="572980"/>
                  </a:lnTo>
                  <a:lnTo>
                    <a:pt x="557567" y="582221"/>
                  </a:lnTo>
                  <a:lnTo>
                    <a:pt x="542164" y="576060"/>
                  </a:lnTo>
                  <a:lnTo>
                    <a:pt x="526762" y="576060"/>
                  </a:lnTo>
                  <a:lnTo>
                    <a:pt x="508279" y="576060"/>
                  </a:lnTo>
                  <a:lnTo>
                    <a:pt x="492876" y="579141"/>
                  </a:lnTo>
                  <a:lnTo>
                    <a:pt x="477474" y="591463"/>
                  </a:lnTo>
                  <a:lnTo>
                    <a:pt x="474394" y="594544"/>
                  </a:lnTo>
                  <a:lnTo>
                    <a:pt x="489796" y="588383"/>
                  </a:lnTo>
                  <a:lnTo>
                    <a:pt x="508279" y="579141"/>
                  </a:lnTo>
                  <a:lnTo>
                    <a:pt x="523681" y="579141"/>
                  </a:lnTo>
                  <a:lnTo>
                    <a:pt x="539084" y="579141"/>
                  </a:lnTo>
                  <a:lnTo>
                    <a:pt x="554486" y="582221"/>
                  </a:lnTo>
                  <a:lnTo>
                    <a:pt x="560647" y="591463"/>
                  </a:lnTo>
                  <a:lnTo>
                    <a:pt x="572969" y="597624"/>
                  </a:lnTo>
                  <a:lnTo>
                    <a:pt x="591452" y="637671"/>
                  </a:lnTo>
                  <a:lnTo>
                    <a:pt x="579130" y="628429"/>
                  </a:lnTo>
                  <a:lnTo>
                    <a:pt x="603774" y="665395"/>
                  </a:lnTo>
                  <a:lnTo>
                    <a:pt x="582211" y="653073"/>
                  </a:lnTo>
                  <a:lnTo>
                    <a:pt x="569889" y="646912"/>
                  </a:lnTo>
                  <a:lnTo>
                    <a:pt x="554486" y="653073"/>
                  </a:lnTo>
                  <a:lnTo>
                    <a:pt x="539084" y="656154"/>
                  </a:lnTo>
                  <a:lnTo>
                    <a:pt x="526762" y="659234"/>
                  </a:lnTo>
                  <a:lnTo>
                    <a:pt x="520601" y="659234"/>
                  </a:lnTo>
                  <a:lnTo>
                    <a:pt x="514440" y="659234"/>
                  </a:lnTo>
                  <a:lnTo>
                    <a:pt x="514440" y="656154"/>
                  </a:lnTo>
                  <a:lnTo>
                    <a:pt x="514440" y="643832"/>
                  </a:lnTo>
                  <a:lnTo>
                    <a:pt x="511359" y="640751"/>
                  </a:lnTo>
                  <a:lnTo>
                    <a:pt x="508279" y="637671"/>
                  </a:lnTo>
                  <a:lnTo>
                    <a:pt x="495957" y="637671"/>
                  </a:lnTo>
                  <a:lnTo>
                    <a:pt x="483635" y="637671"/>
                  </a:lnTo>
                  <a:lnTo>
                    <a:pt x="471313" y="643832"/>
                  </a:lnTo>
                  <a:lnTo>
                    <a:pt x="449749" y="653073"/>
                  </a:lnTo>
                  <a:lnTo>
                    <a:pt x="434347" y="662315"/>
                  </a:lnTo>
                  <a:lnTo>
                    <a:pt x="425105" y="665395"/>
                  </a:lnTo>
                  <a:lnTo>
                    <a:pt x="422025" y="665395"/>
                  </a:lnTo>
                  <a:lnTo>
                    <a:pt x="422025" y="662315"/>
                  </a:lnTo>
                  <a:lnTo>
                    <a:pt x="428186" y="653073"/>
                  </a:lnTo>
                  <a:lnTo>
                    <a:pt x="431266" y="640751"/>
                  </a:lnTo>
                  <a:lnTo>
                    <a:pt x="434347" y="637671"/>
                  </a:lnTo>
                  <a:lnTo>
                    <a:pt x="431266" y="637671"/>
                  </a:lnTo>
                  <a:lnTo>
                    <a:pt x="422025" y="637671"/>
                  </a:lnTo>
                  <a:lnTo>
                    <a:pt x="406622" y="643832"/>
                  </a:lnTo>
                  <a:lnTo>
                    <a:pt x="394300" y="653073"/>
                  </a:lnTo>
                  <a:lnTo>
                    <a:pt x="381978" y="665395"/>
                  </a:lnTo>
                  <a:lnTo>
                    <a:pt x="372737" y="686959"/>
                  </a:lnTo>
                  <a:lnTo>
                    <a:pt x="360415" y="705442"/>
                  </a:lnTo>
                  <a:lnTo>
                    <a:pt x="351174" y="723925"/>
                  </a:lnTo>
                  <a:lnTo>
                    <a:pt x="348093" y="727006"/>
                  </a:lnTo>
                  <a:lnTo>
                    <a:pt x="345013" y="730086"/>
                  </a:lnTo>
                  <a:lnTo>
                    <a:pt x="341932" y="727006"/>
                  </a:lnTo>
                  <a:lnTo>
                    <a:pt x="335771" y="723925"/>
                  </a:lnTo>
                  <a:lnTo>
                    <a:pt x="341932" y="711603"/>
                  </a:lnTo>
                  <a:lnTo>
                    <a:pt x="341932" y="702362"/>
                  </a:lnTo>
                  <a:lnTo>
                    <a:pt x="341932" y="693120"/>
                  </a:lnTo>
                  <a:lnTo>
                    <a:pt x="332691" y="690040"/>
                  </a:lnTo>
                  <a:lnTo>
                    <a:pt x="326530" y="690040"/>
                  </a:lnTo>
                  <a:lnTo>
                    <a:pt x="314208" y="696201"/>
                  </a:lnTo>
                  <a:lnTo>
                    <a:pt x="301886" y="708523"/>
                  </a:lnTo>
                  <a:lnTo>
                    <a:pt x="292644" y="711603"/>
                  </a:lnTo>
                  <a:lnTo>
                    <a:pt x="286483" y="711603"/>
                  </a:lnTo>
                  <a:lnTo>
                    <a:pt x="292644" y="702362"/>
                  </a:lnTo>
                  <a:lnTo>
                    <a:pt x="295725" y="693120"/>
                  </a:lnTo>
                  <a:lnTo>
                    <a:pt x="295725" y="686959"/>
                  </a:lnTo>
                  <a:lnTo>
                    <a:pt x="286483" y="680798"/>
                  </a:lnTo>
                  <a:lnTo>
                    <a:pt x="283403" y="680798"/>
                  </a:lnTo>
                  <a:lnTo>
                    <a:pt x="274161" y="690040"/>
                  </a:lnTo>
                  <a:lnTo>
                    <a:pt x="258759" y="708523"/>
                  </a:lnTo>
                  <a:lnTo>
                    <a:pt x="254034" y="714822"/>
                  </a:lnTo>
                  <a:lnTo>
                    <a:pt x="259795" y="717817"/>
                  </a:lnTo>
                  <a:lnTo>
                    <a:pt x="259795" y="720958"/>
                  </a:lnTo>
                  <a:lnTo>
                    <a:pt x="253754" y="733522"/>
                  </a:lnTo>
                  <a:lnTo>
                    <a:pt x="253754" y="746085"/>
                  </a:lnTo>
                  <a:lnTo>
                    <a:pt x="253754" y="749226"/>
                  </a:lnTo>
                  <a:lnTo>
                    <a:pt x="259795" y="749226"/>
                  </a:lnTo>
                  <a:lnTo>
                    <a:pt x="262816" y="746085"/>
                  </a:lnTo>
                  <a:lnTo>
                    <a:pt x="268858" y="742944"/>
                  </a:lnTo>
                  <a:lnTo>
                    <a:pt x="268858" y="746085"/>
                  </a:lnTo>
                  <a:lnTo>
                    <a:pt x="268858" y="752367"/>
                  </a:lnTo>
                  <a:lnTo>
                    <a:pt x="265837" y="764931"/>
                  </a:lnTo>
                  <a:lnTo>
                    <a:pt x="268858" y="777494"/>
                  </a:lnTo>
                  <a:lnTo>
                    <a:pt x="268858" y="780635"/>
                  </a:lnTo>
                  <a:lnTo>
                    <a:pt x="274900" y="780635"/>
                  </a:lnTo>
                  <a:lnTo>
                    <a:pt x="280942" y="771212"/>
                  </a:lnTo>
                  <a:lnTo>
                    <a:pt x="286983" y="764931"/>
                  </a:lnTo>
                  <a:lnTo>
                    <a:pt x="286983" y="780635"/>
                  </a:lnTo>
                  <a:lnTo>
                    <a:pt x="283962" y="799481"/>
                  </a:lnTo>
                  <a:lnTo>
                    <a:pt x="277921" y="812044"/>
                  </a:lnTo>
                  <a:lnTo>
                    <a:pt x="277921" y="821467"/>
                  </a:lnTo>
                  <a:lnTo>
                    <a:pt x="283962" y="821467"/>
                  </a:lnTo>
                  <a:lnTo>
                    <a:pt x="293025" y="815185"/>
                  </a:lnTo>
                  <a:lnTo>
                    <a:pt x="302088" y="805762"/>
                  </a:lnTo>
                  <a:lnTo>
                    <a:pt x="308129" y="805762"/>
                  </a:lnTo>
                  <a:lnTo>
                    <a:pt x="311150" y="805762"/>
                  </a:lnTo>
                  <a:lnTo>
                    <a:pt x="311150" y="815185"/>
                  </a:lnTo>
                  <a:lnTo>
                    <a:pt x="308129" y="821467"/>
                  </a:lnTo>
                  <a:lnTo>
                    <a:pt x="302088" y="846594"/>
                  </a:lnTo>
                  <a:lnTo>
                    <a:pt x="302088" y="856017"/>
                  </a:lnTo>
                  <a:lnTo>
                    <a:pt x="302088" y="865440"/>
                  </a:lnTo>
                  <a:lnTo>
                    <a:pt x="311150" y="881144"/>
                  </a:lnTo>
                  <a:lnTo>
                    <a:pt x="314171" y="884285"/>
                  </a:lnTo>
                  <a:lnTo>
                    <a:pt x="317192" y="881144"/>
                  </a:lnTo>
                  <a:lnTo>
                    <a:pt x="323234" y="878003"/>
                  </a:lnTo>
                  <a:lnTo>
                    <a:pt x="326255" y="865440"/>
                  </a:lnTo>
                  <a:lnTo>
                    <a:pt x="329276" y="865440"/>
                  </a:lnTo>
                  <a:lnTo>
                    <a:pt x="332296" y="865440"/>
                  </a:lnTo>
                  <a:lnTo>
                    <a:pt x="335317" y="881144"/>
                  </a:lnTo>
                  <a:lnTo>
                    <a:pt x="344380" y="899989"/>
                  </a:lnTo>
                  <a:lnTo>
                    <a:pt x="347401" y="918835"/>
                  </a:lnTo>
                  <a:lnTo>
                    <a:pt x="350422" y="921976"/>
                  </a:lnTo>
                  <a:lnTo>
                    <a:pt x="356463" y="921976"/>
                  </a:lnTo>
                  <a:lnTo>
                    <a:pt x="362505" y="918835"/>
                  </a:lnTo>
                  <a:lnTo>
                    <a:pt x="365526" y="912553"/>
                  </a:lnTo>
                  <a:lnTo>
                    <a:pt x="371568" y="903130"/>
                  </a:lnTo>
                  <a:lnTo>
                    <a:pt x="374589" y="903130"/>
                  </a:lnTo>
                  <a:lnTo>
                    <a:pt x="377610" y="903130"/>
                  </a:lnTo>
                  <a:lnTo>
                    <a:pt x="380630" y="912553"/>
                  </a:lnTo>
                  <a:lnTo>
                    <a:pt x="383651" y="918835"/>
                  </a:lnTo>
                  <a:lnTo>
                    <a:pt x="383651" y="947103"/>
                  </a:lnTo>
                  <a:lnTo>
                    <a:pt x="389693" y="965948"/>
                  </a:lnTo>
                  <a:lnTo>
                    <a:pt x="392714" y="972230"/>
                  </a:lnTo>
                  <a:lnTo>
                    <a:pt x="395735" y="978512"/>
                  </a:lnTo>
                  <a:lnTo>
                    <a:pt x="404797" y="978512"/>
                  </a:lnTo>
                  <a:lnTo>
                    <a:pt x="404797" y="969089"/>
                  </a:lnTo>
                  <a:lnTo>
                    <a:pt x="407818" y="962807"/>
                  </a:lnTo>
                  <a:lnTo>
                    <a:pt x="410839" y="962807"/>
                  </a:lnTo>
                  <a:lnTo>
                    <a:pt x="428965" y="984794"/>
                  </a:lnTo>
                  <a:lnTo>
                    <a:pt x="441048" y="997357"/>
                  </a:lnTo>
                  <a:lnTo>
                    <a:pt x="459173" y="1013062"/>
                  </a:lnTo>
                  <a:lnTo>
                    <a:pt x="441048" y="1016203"/>
                  </a:lnTo>
                  <a:lnTo>
                    <a:pt x="377610" y="1006780"/>
                  </a:lnTo>
                  <a:lnTo>
                    <a:pt x="359484" y="1003639"/>
                  </a:lnTo>
                  <a:lnTo>
                    <a:pt x="356463" y="1003639"/>
                  </a:lnTo>
                  <a:lnTo>
                    <a:pt x="341359" y="994217"/>
                  </a:lnTo>
                  <a:lnTo>
                    <a:pt x="329276" y="978512"/>
                  </a:lnTo>
                  <a:lnTo>
                    <a:pt x="323234" y="962807"/>
                  </a:lnTo>
                  <a:lnTo>
                    <a:pt x="326255" y="978512"/>
                  </a:lnTo>
                  <a:lnTo>
                    <a:pt x="332296" y="987935"/>
                  </a:lnTo>
                  <a:lnTo>
                    <a:pt x="344380" y="1000498"/>
                  </a:lnTo>
                  <a:lnTo>
                    <a:pt x="326255" y="987935"/>
                  </a:lnTo>
                  <a:lnTo>
                    <a:pt x="311150" y="972230"/>
                  </a:lnTo>
                  <a:lnTo>
                    <a:pt x="296046" y="950244"/>
                  </a:lnTo>
                  <a:lnTo>
                    <a:pt x="283962" y="931398"/>
                  </a:lnTo>
                  <a:lnTo>
                    <a:pt x="280942" y="912553"/>
                  </a:lnTo>
                  <a:lnTo>
                    <a:pt x="283962" y="893708"/>
                  </a:lnTo>
                  <a:lnTo>
                    <a:pt x="280942" y="906271"/>
                  </a:lnTo>
                  <a:lnTo>
                    <a:pt x="280942" y="912553"/>
                  </a:lnTo>
                  <a:lnTo>
                    <a:pt x="280942" y="928258"/>
                  </a:lnTo>
                  <a:lnTo>
                    <a:pt x="268858" y="903130"/>
                  </a:lnTo>
                  <a:lnTo>
                    <a:pt x="262816" y="881144"/>
                  </a:lnTo>
                  <a:lnTo>
                    <a:pt x="259795" y="856017"/>
                  </a:lnTo>
                  <a:lnTo>
                    <a:pt x="253754" y="834031"/>
                  </a:lnTo>
                  <a:lnTo>
                    <a:pt x="247712" y="815185"/>
                  </a:lnTo>
                  <a:lnTo>
                    <a:pt x="262816" y="881144"/>
                  </a:lnTo>
                  <a:lnTo>
                    <a:pt x="250733" y="868580"/>
                  </a:lnTo>
                  <a:lnTo>
                    <a:pt x="238649" y="862299"/>
                  </a:lnTo>
                  <a:lnTo>
                    <a:pt x="250733" y="871721"/>
                  </a:lnTo>
                  <a:lnTo>
                    <a:pt x="262816" y="893708"/>
                  </a:lnTo>
                  <a:lnTo>
                    <a:pt x="268858" y="906271"/>
                  </a:lnTo>
                  <a:lnTo>
                    <a:pt x="277921" y="931398"/>
                  </a:lnTo>
                  <a:lnTo>
                    <a:pt x="296046" y="956526"/>
                  </a:lnTo>
                  <a:lnTo>
                    <a:pt x="308129" y="972230"/>
                  </a:lnTo>
                  <a:lnTo>
                    <a:pt x="317192" y="987935"/>
                  </a:lnTo>
                  <a:lnTo>
                    <a:pt x="332296" y="997357"/>
                  </a:lnTo>
                  <a:lnTo>
                    <a:pt x="350422" y="1003639"/>
                  </a:lnTo>
                  <a:lnTo>
                    <a:pt x="311150" y="1006780"/>
                  </a:lnTo>
                  <a:lnTo>
                    <a:pt x="274900" y="1019344"/>
                  </a:lnTo>
                  <a:lnTo>
                    <a:pt x="217503" y="1038189"/>
                  </a:lnTo>
                  <a:lnTo>
                    <a:pt x="205420" y="1044471"/>
                  </a:lnTo>
                  <a:lnTo>
                    <a:pt x="184273" y="1044471"/>
                  </a:lnTo>
                  <a:lnTo>
                    <a:pt x="174204" y="1044471"/>
                  </a:lnTo>
                  <a:lnTo>
                    <a:pt x="166148" y="1038189"/>
                  </a:lnTo>
                  <a:lnTo>
                    <a:pt x="172190" y="1044471"/>
                  </a:lnTo>
                  <a:lnTo>
                    <a:pt x="174204" y="1044471"/>
                  </a:lnTo>
                  <a:lnTo>
                    <a:pt x="178232" y="1047612"/>
                  </a:lnTo>
                  <a:lnTo>
                    <a:pt x="190315" y="1047612"/>
                  </a:lnTo>
                  <a:lnTo>
                    <a:pt x="135939" y="1069598"/>
                  </a:lnTo>
                  <a:lnTo>
                    <a:pt x="114793" y="1069598"/>
                  </a:lnTo>
                  <a:lnTo>
                    <a:pt x="90626" y="1066457"/>
                  </a:lnTo>
                  <a:lnTo>
                    <a:pt x="105731" y="1072739"/>
                  </a:lnTo>
                  <a:lnTo>
                    <a:pt x="123856" y="1072739"/>
                  </a:lnTo>
                  <a:lnTo>
                    <a:pt x="102710" y="1085303"/>
                  </a:lnTo>
                  <a:lnTo>
                    <a:pt x="81564" y="1088444"/>
                  </a:lnTo>
                  <a:lnTo>
                    <a:pt x="87605" y="1088444"/>
                  </a:lnTo>
                  <a:lnTo>
                    <a:pt x="105731" y="1085303"/>
                  </a:lnTo>
                  <a:lnTo>
                    <a:pt x="141981" y="1072739"/>
                  </a:lnTo>
                  <a:lnTo>
                    <a:pt x="205420" y="1044471"/>
                  </a:lnTo>
                  <a:lnTo>
                    <a:pt x="217503" y="1044471"/>
                  </a:lnTo>
                  <a:lnTo>
                    <a:pt x="250733" y="1028766"/>
                  </a:lnTo>
                  <a:lnTo>
                    <a:pt x="232607" y="1044471"/>
                  </a:lnTo>
                  <a:lnTo>
                    <a:pt x="217503" y="1063316"/>
                  </a:lnTo>
                  <a:lnTo>
                    <a:pt x="211461" y="1079021"/>
                  </a:lnTo>
                  <a:lnTo>
                    <a:pt x="205420" y="1088444"/>
                  </a:lnTo>
                  <a:lnTo>
                    <a:pt x="217503" y="1069598"/>
                  </a:lnTo>
                  <a:lnTo>
                    <a:pt x="232607" y="1050753"/>
                  </a:lnTo>
                  <a:lnTo>
                    <a:pt x="250733" y="1035048"/>
                  </a:lnTo>
                  <a:lnTo>
                    <a:pt x="268858" y="1022485"/>
                  </a:lnTo>
                  <a:lnTo>
                    <a:pt x="299067" y="1016203"/>
                  </a:lnTo>
                  <a:lnTo>
                    <a:pt x="329276" y="1013062"/>
                  </a:lnTo>
                  <a:lnTo>
                    <a:pt x="356463" y="1013062"/>
                  </a:lnTo>
                  <a:lnTo>
                    <a:pt x="374589" y="1013062"/>
                  </a:lnTo>
                  <a:lnTo>
                    <a:pt x="398756" y="1016203"/>
                  </a:lnTo>
                  <a:lnTo>
                    <a:pt x="383651" y="1019344"/>
                  </a:lnTo>
                  <a:lnTo>
                    <a:pt x="374589" y="1031907"/>
                  </a:lnTo>
                  <a:lnTo>
                    <a:pt x="362505" y="1044471"/>
                  </a:lnTo>
                  <a:lnTo>
                    <a:pt x="350422" y="1063316"/>
                  </a:lnTo>
                  <a:lnTo>
                    <a:pt x="344380" y="1079021"/>
                  </a:lnTo>
                  <a:lnTo>
                    <a:pt x="335317" y="1094725"/>
                  </a:lnTo>
                  <a:lnTo>
                    <a:pt x="332296" y="1107289"/>
                  </a:lnTo>
                  <a:lnTo>
                    <a:pt x="323234" y="1119853"/>
                  </a:lnTo>
                  <a:lnTo>
                    <a:pt x="314171" y="1132416"/>
                  </a:lnTo>
                  <a:lnTo>
                    <a:pt x="302088" y="1138698"/>
                  </a:lnTo>
                  <a:lnTo>
                    <a:pt x="314171" y="1135557"/>
                  </a:lnTo>
                  <a:lnTo>
                    <a:pt x="323234" y="1129275"/>
                  </a:lnTo>
                  <a:lnTo>
                    <a:pt x="335317" y="1104148"/>
                  </a:lnTo>
                  <a:lnTo>
                    <a:pt x="332296" y="1132416"/>
                  </a:lnTo>
                  <a:lnTo>
                    <a:pt x="332296" y="1163825"/>
                  </a:lnTo>
                  <a:lnTo>
                    <a:pt x="335317" y="1132416"/>
                  </a:lnTo>
                  <a:lnTo>
                    <a:pt x="341359" y="1097866"/>
                  </a:lnTo>
                  <a:lnTo>
                    <a:pt x="344380" y="1082162"/>
                  </a:lnTo>
                  <a:lnTo>
                    <a:pt x="350422" y="1063316"/>
                  </a:lnTo>
                  <a:lnTo>
                    <a:pt x="362505" y="1047612"/>
                  </a:lnTo>
                  <a:lnTo>
                    <a:pt x="377610" y="1031907"/>
                  </a:lnTo>
                  <a:lnTo>
                    <a:pt x="389693" y="1022485"/>
                  </a:lnTo>
                  <a:lnTo>
                    <a:pt x="398756" y="1019344"/>
                  </a:lnTo>
                  <a:lnTo>
                    <a:pt x="392714" y="1022485"/>
                  </a:lnTo>
                  <a:lnTo>
                    <a:pt x="380630" y="1035048"/>
                  </a:lnTo>
                  <a:lnTo>
                    <a:pt x="377610" y="1044471"/>
                  </a:lnTo>
                  <a:lnTo>
                    <a:pt x="374589" y="1053894"/>
                  </a:lnTo>
                  <a:lnTo>
                    <a:pt x="371568" y="1066457"/>
                  </a:lnTo>
                  <a:lnTo>
                    <a:pt x="374589" y="1079021"/>
                  </a:lnTo>
                  <a:lnTo>
                    <a:pt x="374589" y="1057035"/>
                  </a:lnTo>
                  <a:lnTo>
                    <a:pt x="377610" y="1047612"/>
                  </a:lnTo>
                  <a:lnTo>
                    <a:pt x="383651" y="1035048"/>
                  </a:lnTo>
                  <a:lnTo>
                    <a:pt x="398756" y="1022485"/>
                  </a:lnTo>
                  <a:lnTo>
                    <a:pt x="413860" y="1019344"/>
                  </a:lnTo>
                  <a:lnTo>
                    <a:pt x="459173" y="1022485"/>
                  </a:lnTo>
                  <a:lnTo>
                    <a:pt x="468236" y="1028766"/>
                  </a:lnTo>
                  <a:lnTo>
                    <a:pt x="447090" y="1035048"/>
                  </a:lnTo>
                  <a:lnTo>
                    <a:pt x="438027" y="1044471"/>
                  </a:lnTo>
                  <a:lnTo>
                    <a:pt x="431985" y="1050753"/>
                  </a:lnTo>
                  <a:lnTo>
                    <a:pt x="431985" y="1063316"/>
                  </a:lnTo>
                  <a:lnTo>
                    <a:pt x="428965" y="1069598"/>
                  </a:lnTo>
                  <a:lnTo>
                    <a:pt x="425944" y="1072739"/>
                  </a:lnTo>
                  <a:lnTo>
                    <a:pt x="422923" y="1072739"/>
                  </a:lnTo>
                  <a:lnTo>
                    <a:pt x="413860" y="1069598"/>
                  </a:lnTo>
                  <a:lnTo>
                    <a:pt x="410839" y="1069598"/>
                  </a:lnTo>
                  <a:lnTo>
                    <a:pt x="407818" y="1069598"/>
                  </a:lnTo>
                  <a:lnTo>
                    <a:pt x="398756" y="1082162"/>
                  </a:lnTo>
                  <a:lnTo>
                    <a:pt x="395735" y="1094725"/>
                  </a:lnTo>
                  <a:lnTo>
                    <a:pt x="395735" y="1104148"/>
                  </a:lnTo>
                  <a:lnTo>
                    <a:pt x="392714" y="1119853"/>
                  </a:lnTo>
                  <a:lnTo>
                    <a:pt x="392714" y="1129275"/>
                  </a:lnTo>
                  <a:lnTo>
                    <a:pt x="389693" y="1129275"/>
                  </a:lnTo>
                  <a:lnTo>
                    <a:pt x="383651" y="1119853"/>
                  </a:lnTo>
                  <a:lnTo>
                    <a:pt x="380630" y="1113571"/>
                  </a:lnTo>
                  <a:lnTo>
                    <a:pt x="380630" y="1107289"/>
                  </a:lnTo>
                  <a:lnTo>
                    <a:pt x="377610" y="1113571"/>
                  </a:lnTo>
                  <a:lnTo>
                    <a:pt x="374589" y="1116712"/>
                  </a:lnTo>
                  <a:lnTo>
                    <a:pt x="371568" y="1129275"/>
                  </a:lnTo>
                  <a:lnTo>
                    <a:pt x="374589" y="1151262"/>
                  </a:lnTo>
                  <a:lnTo>
                    <a:pt x="383651" y="1179530"/>
                  </a:lnTo>
                  <a:lnTo>
                    <a:pt x="392714" y="1188952"/>
                  </a:lnTo>
                  <a:lnTo>
                    <a:pt x="392714" y="1198375"/>
                  </a:lnTo>
                  <a:lnTo>
                    <a:pt x="389693" y="1201516"/>
                  </a:lnTo>
                  <a:lnTo>
                    <a:pt x="380630" y="1192093"/>
                  </a:lnTo>
                  <a:lnTo>
                    <a:pt x="377610" y="1188952"/>
                  </a:lnTo>
                  <a:lnTo>
                    <a:pt x="371568" y="1185812"/>
                  </a:lnTo>
                  <a:lnTo>
                    <a:pt x="365526" y="1188952"/>
                  </a:lnTo>
                  <a:lnTo>
                    <a:pt x="365526" y="1192093"/>
                  </a:lnTo>
                  <a:lnTo>
                    <a:pt x="362505" y="1201516"/>
                  </a:lnTo>
                  <a:lnTo>
                    <a:pt x="365526" y="1214080"/>
                  </a:lnTo>
                  <a:lnTo>
                    <a:pt x="362505" y="1220361"/>
                  </a:lnTo>
                  <a:lnTo>
                    <a:pt x="359484" y="1220361"/>
                  </a:lnTo>
                  <a:lnTo>
                    <a:pt x="356463" y="1217221"/>
                  </a:lnTo>
                  <a:lnTo>
                    <a:pt x="350422" y="1207798"/>
                  </a:lnTo>
                  <a:lnTo>
                    <a:pt x="347401" y="1207798"/>
                  </a:lnTo>
                  <a:lnTo>
                    <a:pt x="344380" y="1214080"/>
                  </a:lnTo>
                  <a:lnTo>
                    <a:pt x="344380" y="1220361"/>
                  </a:lnTo>
                  <a:lnTo>
                    <a:pt x="347401" y="1236066"/>
                  </a:lnTo>
                  <a:lnTo>
                    <a:pt x="347401" y="1248630"/>
                  </a:lnTo>
                  <a:lnTo>
                    <a:pt x="347401" y="1254911"/>
                  </a:lnTo>
                  <a:lnTo>
                    <a:pt x="344380" y="1254911"/>
                  </a:lnTo>
                  <a:lnTo>
                    <a:pt x="341359" y="1251770"/>
                  </a:lnTo>
                  <a:lnTo>
                    <a:pt x="332296" y="1251770"/>
                  </a:lnTo>
                  <a:lnTo>
                    <a:pt x="335317" y="1270616"/>
                  </a:lnTo>
                  <a:lnTo>
                    <a:pt x="341359" y="1283179"/>
                  </a:lnTo>
                  <a:lnTo>
                    <a:pt x="344380" y="1292602"/>
                  </a:lnTo>
                  <a:lnTo>
                    <a:pt x="341359" y="1298884"/>
                  </a:lnTo>
                  <a:lnTo>
                    <a:pt x="332296" y="1298884"/>
                  </a:lnTo>
                  <a:lnTo>
                    <a:pt x="323234" y="1292602"/>
                  </a:lnTo>
                  <a:lnTo>
                    <a:pt x="317192" y="1289461"/>
                  </a:lnTo>
                  <a:lnTo>
                    <a:pt x="317192" y="1292602"/>
                  </a:lnTo>
                  <a:lnTo>
                    <a:pt x="317192" y="1302025"/>
                  </a:lnTo>
                  <a:lnTo>
                    <a:pt x="323234" y="1308307"/>
                  </a:lnTo>
                  <a:lnTo>
                    <a:pt x="326255" y="1317729"/>
                  </a:lnTo>
                  <a:lnTo>
                    <a:pt x="326255" y="1320870"/>
                  </a:lnTo>
                  <a:lnTo>
                    <a:pt x="323234" y="1320870"/>
                  </a:lnTo>
                  <a:lnTo>
                    <a:pt x="317192" y="1320870"/>
                  </a:lnTo>
                  <a:lnTo>
                    <a:pt x="314171" y="1320870"/>
                  </a:lnTo>
                  <a:lnTo>
                    <a:pt x="311150" y="1320870"/>
                  </a:lnTo>
                  <a:lnTo>
                    <a:pt x="314171" y="1330293"/>
                  </a:lnTo>
                  <a:lnTo>
                    <a:pt x="317192" y="1336575"/>
                  </a:lnTo>
                  <a:lnTo>
                    <a:pt x="329276" y="1352279"/>
                  </a:lnTo>
                  <a:lnTo>
                    <a:pt x="326255" y="1355420"/>
                  </a:lnTo>
                  <a:lnTo>
                    <a:pt x="317192" y="1352279"/>
                  </a:lnTo>
                  <a:lnTo>
                    <a:pt x="311150" y="1342857"/>
                  </a:lnTo>
                  <a:lnTo>
                    <a:pt x="302088" y="1333434"/>
                  </a:lnTo>
                  <a:lnTo>
                    <a:pt x="296046" y="1317729"/>
                  </a:lnTo>
                  <a:lnTo>
                    <a:pt x="293025" y="1305166"/>
                  </a:lnTo>
                  <a:lnTo>
                    <a:pt x="293025" y="1292602"/>
                  </a:lnTo>
                  <a:lnTo>
                    <a:pt x="293025" y="1289461"/>
                  </a:lnTo>
                  <a:lnTo>
                    <a:pt x="286983" y="1292602"/>
                  </a:lnTo>
                  <a:lnTo>
                    <a:pt x="283962" y="1298884"/>
                  </a:lnTo>
                  <a:lnTo>
                    <a:pt x="280942" y="1302025"/>
                  </a:lnTo>
                  <a:lnTo>
                    <a:pt x="277921" y="1298884"/>
                  </a:lnTo>
                  <a:lnTo>
                    <a:pt x="277921" y="1289461"/>
                  </a:lnTo>
                  <a:lnTo>
                    <a:pt x="280942" y="1273757"/>
                  </a:lnTo>
                  <a:lnTo>
                    <a:pt x="283962" y="1254911"/>
                  </a:lnTo>
                  <a:lnTo>
                    <a:pt x="286983" y="1248630"/>
                  </a:lnTo>
                  <a:lnTo>
                    <a:pt x="280942" y="1248630"/>
                  </a:lnTo>
                  <a:lnTo>
                    <a:pt x="274900" y="1251770"/>
                  </a:lnTo>
                  <a:lnTo>
                    <a:pt x="268858" y="1254911"/>
                  </a:lnTo>
                  <a:lnTo>
                    <a:pt x="262816" y="1254911"/>
                  </a:lnTo>
                  <a:lnTo>
                    <a:pt x="262816" y="1251770"/>
                  </a:lnTo>
                  <a:lnTo>
                    <a:pt x="265837" y="1248630"/>
                  </a:lnTo>
                  <a:lnTo>
                    <a:pt x="268858" y="1236066"/>
                  </a:lnTo>
                  <a:lnTo>
                    <a:pt x="277921" y="1229784"/>
                  </a:lnTo>
                  <a:lnTo>
                    <a:pt x="280942" y="1220361"/>
                  </a:lnTo>
                  <a:lnTo>
                    <a:pt x="277921" y="1217221"/>
                  </a:lnTo>
                  <a:lnTo>
                    <a:pt x="274900" y="1217221"/>
                  </a:lnTo>
                  <a:lnTo>
                    <a:pt x="268858" y="1217221"/>
                  </a:lnTo>
                  <a:lnTo>
                    <a:pt x="268858" y="1207798"/>
                  </a:lnTo>
                  <a:lnTo>
                    <a:pt x="274900" y="1204657"/>
                  </a:lnTo>
                  <a:lnTo>
                    <a:pt x="277921" y="1201516"/>
                  </a:lnTo>
                  <a:lnTo>
                    <a:pt x="277921" y="1198375"/>
                  </a:lnTo>
                  <a:lnTo>
                    <a:pt x="274900" y="1192093"/>
                  </a:lnTo>
                  <a:lnTo>
                    <a:pt x="268858" y="1198375"/>
                  </a:lnTo>
                  <a:lnTo>
                    <a:pt x="262816" y="1204657"/>
                  </a:lnTo>
                  <a:lnTo>
                    <a:pt x="253754" y="1214080"/>
                  </a:lnTo>
                  <a:lnTo>
                    <a:pt x="250733" y="1214080"/>
                  </a:lnTo>
                  <a:lnTo>
                    <a:pt x="247712" y="1214080"/>
                  </a:lnTo>
                  <a:lnTo>
                    <a:pt x="247712" y="1207798"/>
                  </a:lnTo>
                  <a:lnTo>
                    <a:pt x="247712" y="1201516"/>
                  </a:lnTo>
                  <a:lnTo>
                    <a:pt x="259795" y="1185812"/>
                  </a:lnTo>
                  <a:lnTo>
                    <a:pt x="265837" y="1170107"/>
                  </a:lnTo>
                  <a:lnTo>
                    <a:pt x="268858" y="1166966"/>
                  </a:lnTo>
                  <a:lnTo>
                    <a:pt x="268858" y="1163825"/>
                  </a:lnTo>
                  <a:lnTo>
                    <a:pt x="265837" y="1163825"/>
                  </a:lnTo>
                  <a:lnTo>
                    <a:pt x="259795" y="1170107"/>
                  </a:lnTo>
                  <a:lnTo>
                    <a:pt x="253754" y="1173248"/>
                  </a:lnTo>
                  <a:lnTo>
                    <a:pt x="247712" y="1173248"/>
                  </a:lnTo>
                  <a:lnTo>
                    <a:pt x="247712" y="1170107"/>
                  </a:lnTo>
                  <a:lnTo>
                    <a:pt x="253754" y="1154403"/>
                  </a:lnTo>
                  <a:lnTo>
                    <a:pt x="259795" y="1148121"/>
                  </a:lnTo>
                  <a:lnTo>
                    <a:pt x="259795" y="1138698"/>
                  </a:lnTo>
                  <a:lnTo>
                    <a:pt x="250733" y="1138698"/>
                  </a:lnTo>
                  <a:lnTo>
                    <a:pt x="244691" y="1138698"/>
                  </a:lnTo>
                  <a:lnTo>
                    <a:pt x="244691" y="1135557"/>
                  </a:lnTo>
                  <a:lnTo>
                    <a:pt x="247712" y="1122993"/>
                  </a:lnTo>
                  <a:lnTo>
                    <a:pt x="250733" y="1113571"/>
                  </a:lnTo>
                  <a:lnTo>
                    <a:pt x="250733" y="1104148"/>
                  </a:lnTo>
                  <a:lnTo>
                    <a:pt x="247712" y="1104148"/>
                  </a:lnTo>
                  <a:lnTo>
                    <a:pt x="235628" y="1116712"/>
                  </a:lnTo>
                  <a:lnTo>
                    <a:pt x="226566" y="1122993"/>
                  </a:lnTo>
                  <a:lnTo>
                    <a:pt x="220524" y="1129275"/>
                  </a:lnTo>
                  <a:lnTo>
                    <a:pt x="217503" y="1129275"/>
                  </a:lnTo>
                  <a:lnTo>
                    <a:pt x="214482" y="1119853"/>
                  </a:lnTo>
                  <a:lnTo>
                    <a:pt x="211461" y="1116712"/>
                  </a:lnTo>
                  <a:lnTo>
                    <a:pt x="205420" y="1116712"/>
                  </a:lnTo>
                  <a:lnTo>
                    <a:pt x="187294" y="1132416"/>
                  </a:lnTo>
                  <a:lnTo>
                    <a:pt x="178232" y="1144980"/>
                  </a:lnTo>
                  <a:lnTo>
                    <a:pt x="169169" y="1148121"/>
                  </a:lnTo>
                  <a:lnTo>
                    <a:pt x="166148" y="1144980"/>
                  </a:lnTo>
                  <a:lnTo>
                    <a:pt x="166148" y="1138698"/>
                  </a:lnTo>
                  <a:lnTo>
                    <a:pt x="169169" y="1129275"/>
                  </a:lnTo>
                  <a:lnTo>
                    <a:pt x="172190" y="1116712"/>
                  </a:lnTo>
                  <a:lnTo>
                    <a:pt x="172190" y="1113571"/>
                  </a:lnTo>
                  <a:lnTo>
                    <a:pt x="163127" y="1113571"/>
                  </a:lnTo>
                  <a:lnTo>
                    <a:pt x="151044" y="1119853"/>
                  </a:lnTo>
                  <a:lnTo>
                    <a:pt x="138960" y="1129275"/>
                  </a:lnTo>
                  <a:lnTo>
                    <a:pt x="132919" y="1132416"/>
                  </a:lnTo>
                  <a:lnTo>
                    <a:pt x="129898" y="1129275"/>
                  </a:lnTo>
                  <a:lnTo>
                    <a:pt x="132919" y="1119853"/>
                  </a:lnTo>
                  <a:lnTo>
                    <a:pt x="132919" y="1116712"/>
                  </a:lnTo>
                  <a:lnTo>
                    <a:pt x="132919" y="1113571"/>
                  </a:lnTo>
                  <a:lnTo>
                    <a:pt x="123856" y="1113571"/>
                  </a:lnTo>
                  <a:lnTo>
                    <a:pt x="117814" y="1119853"/>
                  </a:lnTo>
                  <a:lnTo>
                    <a:pt x="105731" y="1129275"/>
                  </a:lnTo>
                  <a:lnTo>
                    <a:pt x="99689" y="1132416"/>
                  </a:lnTo>
                  <a:lnTo>
                    <a:pt x="93647" y="1129275"/>
                  </a:lnTo>
                  <a:lnTo>
                    <a:pt x="99689" y="1119853"/>
                  </a:lnTo>
                  <a:lnTo>
                    <a:pt x="102710" y="1116712"/>
                  </a:lnTo>
                  <a:lnTo>
                    <a:pt x="102710" y="1113571"/>
                  </a:lnTo>
                  <a:lnTo>
                    <a:pt x="93647" y="1116712"/>
                  </a:lnTo>
                  <a:lnTo>
                    <a:pt x="84585" y="1122993"/>
                  </a:lnTo>
                  <a:lnTo>
                    <a:pt x="72501" y="1135557"/>
                  </a:lnTo>
                  <a:lnTo>
                    <a:pt x="69480" y="1138698"/>
                  </a:lnTo>
                  <a:lnTo>
                    <a:pt x="66459" y="1135557"/>
                  </a:lnTo>
                  <a:lnTo>
                    <a:pt x="60417" y="1132416"/>
                  </a:lnTo>
                  <a:lnTo>
                    <a:pt x="66459" y="1122993"/>
                  </a:lnTo>
                  <a:lnTo>
                    <a:pt x="69480" y="1116712"/>
                  </a:lnTo>
                  <a:lnTo>
                    <a:pt x="69480" y="1113571"/>
                  </a:lnTo>
                  <a:lnTo>
                    <a:pt x="66459" y="1113571"/>
                  </a:lnTo>
                  <a:lnTo>
                    <a:pt x="57397" y="1116712"/>
                  </a:lnTo>
                  <a:lnTo>
                    <a:pt x="54376" y="1119853"/>
                  </a:lnTo>
                  <a:lnTo>
                    <a:pt x="51355" y="1119853"/>
                  </a:lnTo>
                  <a:lnTo>
                    <a:pt x="42292" y="1113571"/>
                  </a:lnTo>
                  <a:lnTo>
                    <a:pt x="39271" y="1116712"/>
                  </a:lnTo>
                  <a:lnTo>
                    <a:pt x="33230" y="1119853"/>
                  </a:lnTo>
                  <a:lnTo>
                    <a:pt x="24167" y="1122993"/>
                  </a:lnTo>
                  <a:lnTo>
                    <a:pt x="24167" y="1119853"/>
                  </a:lnTo>
                  <a:lnTo>
                    <a:pt x="24167" y="1116712"/>
                  </a:lnTo>
                  <a:lnTo>
                    <a:pt x="27188" y="1113571"/>
                  </a:lnTo>
                  <a:lnTo>
                    <a:pt x="12083" y="1113571"/>
                  </a:lnTo>
                  <a:lnTo>
                    <a:pt x="3021" y="1116712"/>
                  </a:lnTo>
                  <a:lnTo>
                    <a:pt x="0" y="1113571"/>
                  </a:lnTo>
                  <a:lnTo>
                    <a:pt x="3021" y="1107289"/>
                  </a:lnTo>
                  <a:lnTo>
                    <a:pt x="6042" y="1107289"/>
                  </a:lnTo>
                  <a:lnTo>
                    <a:pt x="18125" y="1104148"/>
                  </a:lnTo>
                  <a:lnTo>
                    <a:pt x="33230" y="1101007"/>
                  </a:lnTo>
                  <a:lnTo>
                    <a:pt x="36250" y="1097866"/>
                  </a:lnTo>
                  <a:lnTo>
                    <a:pt x="36250" y="1094725"/>
                  </a:lnTo>
                  <a:lnTo>
                    <a:pt x="42292" y="1088444"/>
                  </a:lnTo>
                  <a:lnTo>
                    <a:pt x="51355" y="1088444"/>
                  </a:lnTo>
                  <a:lnTo>
                    <a:pt x="39271" y="1082162"/>
                  </a:lnTo>
                  <a:lnTo>
                    <a:pt x="39271" y="1079021"/>
                  </a:lnTo>
                  <a:lnTo>
                    <a:pt x="42292" y="1072739"/>
                  </a:lnTo>
                  <a:lnTo>
                    <a:pt x="54376" y="1072739"/>
                  </a:lnTo>
                  <a:lnTo>
                    <a:pt x="66459" y="1072739"/>
                  </a:lnTo>
                  <a:lnTo>
                    <a:pt x="72501" y="1072739"/>
                  </a:lnTo>
                  <a:lnTo>
                    <a:pt x="75522" y="1069598"/>
                  </a:lnTo>
                  <a:lnTo>
                    <a:pt x="75522" y="1066457"/>
                  </a:lnTo>
                  <a:lnTo>
                    <a:pt x="69480" y="1063316"/>
                  </a:lnTo>
                  <a:lnTo>
                    <a:pt x="57397" y="1053894"/>
                  </a:lnTo>
                  <a:lnTo>
                    <a:pt x="54376" y="1050753"/>
                  </a:lnTo>
                  <a:lnTo>
                    <a:pt x="60417" y="1050753"/>
                  </a:lnTo>
                  <a:lnTo>
                    <a:pt x="75522" y="1050753"/>
                  </a:lnTo>
                  <a:lnTo>
                    <a:pt x="90626" y="1050753"/>
                  </a:lnTo>
                  <a:lnTo>
                    <a:pt x="99689" y="1047612"/>
                  </a:lnTo>
                  <a:lnTo>
                    <a:pt x="105731" y="1044471"/>
                  </a:lnTo>
                  <a:lnTo>
                    <a:pt x="102710" y="1038189"/>
                  </a:lnTo>
                  <a:lnTo>
                    <a:pt x="93647" y="1035048"/>
                  </a:lnTo>
                  <a:lnTo>
                    <a:pt x="90626" y="1028766"/>
                  </a:lnTo>
                  <a:lnTo>
                    <a:pt x="90626" y="1022485"/>
                  </a:lnTo>
                  <a:lnTo>
                    <a:pt x="102710" y="1019344"/>
                  </a:lnTo>
                  <a:lnTo>
                    <a:pt x="117814" y="1022485"/>
                  </a:lnTo>
                  <a:lnTo>
                    <a:pt x="132919" y="1022485"/>
                  </a:lnTo>
                  <a:lnTo>
                    <a:pt x="138960" y="1019344"/>
                  </a:lnTo>
                  <a:lnTo>
                    <a:pt x="138960" y="1016203"/>
                  </a:lnTo>
                  <a:lnTo>
                    <a:pt x="132919" y="1006780"/>
                  </a:lnTo>
                  <a:lnTo>
                    <a:pt x="123856" y="1000498"/>
                  </a:lnTo>
                  <a:lnTo>
                    <a:pt x="123856" y="997357"/>
                  </a:lnTo>
                  <a:lnTo>
                    <a:pt x="123856" y="994217"/>
                  </a:lnTo>
                  <a:lnTo>
                    <a:pt x="132919" y="987935"/>
                  </a:lnTo>
                  <a:lnTo>
                    <a:pt x="138960" y="984794"/>
                  </a:lnTo>
                  <a:lnTo>
                    <a:pt x="154065" y="987935"/>
                  </a:lnTo>
                  <a:lnTo>
                    <a:pt x="169169" y="997357"/>
                  </a:lnTo>
                  <a:lnTo>
                    <a:pt x="187294" y="1006780"/>
                  </a:lnTo>
                  <a:lnTo>
                    <a:pt x="196357" y="1013062"/>
                  </a:lnTo>
                  <a:lnTo>
                    <a:pt x="202399" y="1006780"/>
                  </a:lnTo>
                  <a:lnTo>
                    <a:pt x="202399" y="1003639"/>
                  </a:lnTo>
                  <a:lnTo>
                    <a:pt x="196357" y="994217"/>
                  </a:lnTo>
                  <a:lnTo>
                    <a:pt x="187294" y="984794"/>
                  </a:lnTo>
                  <a:lnTo>
                    <a:pt x="184273" y="978512"/>
                  </a:lnTo>
                  <a:lnTo>
                    <a:pt x="187294" y="972230"/>
                  </a:lnTo>
                  <a:lnTo>
                    <a:pt x="196357" y="972230"/>
                  </a:lnTo>
                  <a:lnTo>
                    <a:pt x="205420" y="972230"/>
                  </a:lnTo>
                  <a:lnTo>
                    <a:pt x="220524" y="981653"/>
                  </a:lnTo>
                  <a:lnTo>
                    <a:pt x="232607" y="984794"/>
                  </a:lnTo>
                  <a:lnTo>
                    <a:pt x="238649" y="984794"/>
                  </a:lnTo>
                  <a:lnTo>
                    <a:pt x="244691" y="981653"/>
                  </a:lnTo>
                  <a:lnTo>
                    <a:pt x="244691" y="978512"/>
                  </a:lnTo>
                  <a:lnTo>
                    <a:pt x="238649" y="969089"/>
                  </a:lnTo>
                  <a:lnTo>
                    <a:pt x="229587" y="962807"/>
                  </a:lnTo>
                  <a:lnTo>
                    <a:pt x="217503" y="950244"/>
                  </a:lnTo>
                  <a:lnTo>
                    <a:pt x="217503" y="943962"/>
                  </a:lnTo>
                  <a:lnTo>
                    <a:pt x="217503" y="937680"/>
                  </a:lnTo>
                  <a:lnTo>
                    <a:pt x="220524" y="934539"/>
                  </a:lnTo>
                  <a:lnTo>
                    <a:pt x="229587" y="937680"/>
                  </a:lnTo>
                  <a:lnTo>
                    <a:pt x="235628" y="937680"/>
                  </a:lnTo>
                  <a:lnTo>
                    <a:pt x="238649" y="937680"/>
                  </a:lnTo>
                  <a:lnTo>
                    <a:pt x="232607" y="931398"/>
                  </a:lnTo>
                  <a:lnTo>
                    <a:pt x="214482" y="915694"/>
                  </a:lnTo>
                  <a:lnTo>
                    <a:pt x="199378" y="903130"/>
                  </a:lnTo>
                  <a:lnTo>
                    <a:pt x="196357" y="896849"/>
                  </a:lnTo>
                  <a:lnTo>
                    <a:pt x="196357" y="893708"/>
                  </a:lnTo>
                  <a:lnTo>
                    <a:pt x="199378" y="887426"/>
                  </a:lnTo>
                  <a:lnTo>
                    <a:pt x="202399" y="887426"/>
                  </a:lnTo>
                  <a:lnTo>
                    <a:pt x="211461" y="887426"/>
                  </a:lnTo>
                  <a:lnTo>
                    <a:pt x="217503" y="893708"/>
                  </a:lnTo>
                  <a:lnTo>
                    <a:pt x="220524" y="893708"/>
                  </a:lnTo>
                  <a:lnTo>
                    <a:pt x="220524" y="884285"/>
                  </a:lnTo>
                  <a:lnTo>
                    <a:pt x="217503" y="884285"/>
                  </a:lnTo>
                  <a:lnTo>
                    <a:pt x="202399" y="868580"/>
                  </a:lnTo>
                  <a:lnTo>
                    <a:pt x="190315" y="856017"/>
                  </a:lnTo>
                  <a:lnTo>
                    <a:pt x="184273" y="846594"/>
                  </a:lnTo>
                  <a:lnTo>
                    <a:pt x="181253" y="837171"/>
                  </a:lnTo>
                  <a:lnTo>
                    <a:pt x="181253" y="834031"/>
                  </a:lnTo>
                  <a:lnTo>
                    <a:pt x="184273" y="834031"/>
                  </a:lnTo>
                  <a:lnTo>
                    <a:pt x="190315" y="834031"/>
                  </a:lnTo>
                  <a:lnTo>
                    <a:pt x="199378" y="837171"/>
                  </a:lnTo>
                  <a:lnTo>
                    <a:pt x="202399" y="843453"/>
                  </a:lnTo>
                  <a:lnTo>
                    <a:pt x="211461" y="843453"/>
                  </a:lnTo>
                  <a:lnTo>
                    <a:pt x="214482" y="834031"/>
                  </a:lnTo>
                  <a:lnTo>
                    <a:pt x="211461" y="821467"/>
                  </a:lnTo>
                  <a:lnTo>
                    <a:pt x="205420" y="799481"/>
                  </a:lnTo>
                  <a:lnTo>
                    <a:pt x="205420" y="783776"/>
                  </a:lnTo>
                  <a:lnTo>
                    <a:pt x="211461" y="768072"/>
                  </a:lnTo>
                  <a:lnTo>
                    <a:pt x="214482" y="755508"/>
                  </a:lnTo>
                  <a:lnTo>
                    <a:pt x="217503" y="755508"/>
                  </a:lnTo>
                  <a:lnTo>
                    <a:pt x="220524" y="755508"/>
                  </a:lnTo>
                  <a:lnTo>
                    <a:pt x="229587" y="771212"/>
                  </a:lnTo>
                  <a:lnTo>
                    <a:pt x="232607" y="777494"/>
                  </a:lnTo>
                  <a:lnTo>
                    <a:pt x="235628" y="768072"/>
                  </a:lnTo>
                  <a:lnTo>
                    <a:pt x="235628" y="761790"/>
                  </a:lnTo>
                  <a:lnTo>
                    <a:pt x="235628" y="742944"/>
                  </a:lnTo>
                  <a:lnTo>
                    <a:pt x="235628" y="730381"/>
                  </a:lnTo>
                  <a:lnTo>
                    <a:pt x="243307" y="722397"/>
                  </a:lnTo>
                  <a:lnTo>
                    <a:pt x="237195" y="723925"/>
                  </a:lnTo>
                  <a:lnTo>
                    <a:pt x="234115" y="723925"/>
                  </a:lnTo>
                  <a:lnTo>
                    <a:pt x="234115" y="720845"/>
                  </a:lnTo>
                  <a:lnTo>
                    <a:pt x="231034" y="711603"/>
                  </a:lnTo>
                  <a:lnTo>
                    <a:pt x="231034" y="705442"/>
                  </a:lnTo>
                  <a:lnTo>
                    <a:pt x="227954" y="702362"/>
                  </a:lnTo>
                  <a:lnTo>
                    <a:pt x="227954" y="705442"/>
                  </a:lnTo>
                  <a:lnTo>
                    <a:pt x="212551" y="727006"/>
                  </a:lnTo>
                  <a:lnTo>
                    <a:pt x="200229" y="742408"/>
                  </a:lnTo>
                  <a:lnTo>
                    <a:pt x="187907" y="754731"/>
                  </a:lnTo>
                  <a:lnTo>
                    <a:pt x="181746" y="754731"/>
                  </a:lnTo>
                  <a:lnTo>
                    <a:pt x="178666" y="751650"/>
                  </a:lnTo>
                  <a:lnTo>
                    <a:pt x="175585" y="739328"/>
                  </a:lnTo>
                  <a:lnTo>
                    <a:pt x="175585" y="727006"/>
                  </a:lnTo>
                  <a:lnTo>
                    <a:pt x="169424" y="723925"/>
                  </a:lnTo>
                  <a:lnTo>
                    <a:pt x="166344" y="720845"/>
                  </a:lnTo>
                  <a:lnTo>
                    <a:pt x="163263" y="723925"/>
                  </a:lnTo>
                  <a:lnTo>
                    <a:pt x="160183" y="727006"/>
                  </a:lnTo>
                  <a:lnTo>
                    <a:pt x="150941" y="739328"/>
                  </a:lnTo>
                  <a:lnTo>
                    <a:pt x="147861" y="751650"/>
                  </a:lnTo>
                  <a:lnTo>
                    <a:pt x="144780" y="754731"/>
                  </a:lnTo>
                  <a:lnTo>
                    <a:pt x="135539" y="751650"/>
                  </a:lnTo>
                  <a:lnTo>
                    <a:pt x="135539" y="742408"/>
                  </a:lnTo>
                  <a:lnTo>
                    <a:pt x="132458" y="739328"/>
                  </a:lnTo>
                  <a:lnTo>
                    <a:pt x="129378" y="739328"/>
                  </a:lnTo>
                  <a:lnTo>
                    <a:pt x="120136" y="745489"/>
                  </a:lnTo>
                  <a:lnTo>
                    <a:pt x="117056" y="760892"/>
                  </a:lnTo>
                  <a:lnTo>
                    <a:pt x="113975" y="779375"/>
                  </a:lnTo>
                  <a:lnTo>
                    <a:pt x="104734" y="788616"/>
                  </a:lnTo>
                  <a:lnTo>
                    <a:pt x="101653" y="785536"/>
                  </a:lnTo>
                  <a:lnTo>
                    <a:pt x="101653" y="773214"/>
                  </a:lnTo>
                  <a:lnTo>
                    <a:pt x="101653" y="757811"/>
                  </a:lnTo>
                  <a:lnTo>
                    <a:pt x="104734" y="739328"/>
                  </a:lnTo>
                  <a:lnTo>
                    <a:pt x="117056" y="714684"/>
                  </a:lnTo>
                  <a:lnTo>
                    <a:pt x="132458" y="705442"/>
                  </a:lnTo>
                  <a:lnTo>
                    <a:pt x="138619" y="693120"/>
                  </a:lnTo>
                  <a:lnTo>
                    <a:pt x="144780" y="690040"/>
                  </a:lnTo>
                  <a:lnTo>
                    <a:pt x="138619" y="686959"/>
                  </a:lnTo>
                  <a:lnTo>
                    <a:pt x="135539" y="686959"/>
                  </a:lnTo>
                  <a:lnTo>
                    <a:pt x="129378" y="686959"/>
                  </a:lnTo>
                  <a:lnTo>
                    <a:pt x="126297" y="680798"/>
                  </a:lnTo>
                  <a:lnTo>
                    <a:pt x="126297" y="674637"/>
                  </a:lnTo>
                  <a:lnTo>
                    <a:pt x="132458" y="671557"/>
                  </a:lnTo>
                  <a:lnTo>
                    <a:pt x="154022" y="659234"/>
                  </a:lnTo>
                  <a:lnTo>
                    <a:pt x="181746" y="653073"/>
                  </a:lnTo>
                  <a:lnTo>
                    <a:pt x="194068" y="643832"/>
                  </a:lnTo>
                  <a:lnTo>
                    <a:pt x="184827" y="640751"/>
                  </a:lnTo>
                  <a:lnTo>
                    <a:pt x="175585" y="631510"/>
                  </a:lnTo>
                  <a:lnTo>
                    <a:pt x="166344" y="628429"/>
                  </a:lnTo>
                  <a:lnTo>
                    <a:pt x="163263" y="625349"/>
                  </a:lnTo>
                  <a:lnTo>
                    <a:pt x="166344" y="616107"/>
                  </a:lnTo>
                  <a:lnTo>
                    <a:pt x="175585" y="616107"/>
                  </a:lnTo>
                  <a:lnTo>
                    <a:pt x="187907" y="613027"/>
                  </a:lnTo>
                  <a:lnTo>
                    <a:pt x="209471" y="616107"/>
                  </a:lnTo>
                  <a:lnTo>
                    <a:pt x="215632" y="613027"/>
                  </a:lnTo>
                  <a:lnTo>
                    <a:pt x="215632" y="606866"/>
                  </a:lnTo>
                  <a:lnTo>
                    <a:pt x="212551" y="603785"/>
                  </a:lnTo>
                  <a:lnTo>
                    <a:pt x="212551" y="597624"/>
                  </a:lnTo>
                  <a:lnTo>
                    <a:pt x="215632" y="594544"/>
                  </a:lnTo>
                  <a:lnTo>
                    <a:pt x="218712" y="591463"/>
                  </a:lnTo>
                  <a:lnTo>
                    <a:pt x="227954" y="591463"/>
                  </a:lnTo>
                  <a:lnTo>
                    <a:pt x="237195" y="591463"/>
                  </a:lnTo>
                  <a:lnTo>
                    <a:pt x="243356" y="591463"/>
                  </a:lnTo>
                  <a:lnTo>
                    <a:pt x="243356" y="588383"/>
                  </a:lnTo>
                  <a:lnTo>
                    <a:pt x="237195" y="582221"/>
                  </a:lnTo>
                  <a:lnTo>
                    <a:pt x="234115" y="579141"/>
                  </a:lnTo>
                  <a:lnTo>
                    <a:pt x="218712" y="579141"/>
                  </a:lnTo>
                  <a:lnTo>
                    <a:pt x="203310" y="576060"/>
                  </a:lnTo>
                  <a:lnTo>
                    <a:pt x="200229" y="572980"/>
                  </a:lnTo>
                  <a:lnTo>
                    <a:pt x="197149" y="569899"/>
                  </a:lnTo>
                  <a:lnTo>
                    <a:pt x="200229" y="560658"/>
                  </a:lnTo>
                  <a:lnTo>
                    <a:pt x="209471" y="557577"/>
                  </a:lnTo>
                  <a:lnTo>
                    <a:pt x="234115" y="557577"/>
                  </a:lnTo>
                  <a:lnTo>
                    <a:pt x="261839" y="557577"/>
                  </a:lnTo>
                  <a:lnTo>
                    <a:pt x="274161" y="554497"/>
                  </a:lnTo>
                  <a:lnTo>
                    <a:pt x="277242" y="554497"/>
                  </a:lnTo>
                  <a:lnTo>
                    <a:pt x="274161" y="548335"/>
                  </a:lnTo>
                  <a:lnTo>
                    <a:pt x="268000" y="545255"/>
                  </a:lnTo>
                  <a:lnTo>
                    <a:pt x="258759" y="542174"/>
                  </a:lnTo>
                  <a:lnTo>
                    <a:pt x="246437" y="542174"/>
                  </a:lnTo>
                  <a:lnTo>
                    <a:pt x="237195" y="539094"/>
                  </a:lnTo>
                  <a:lnTo>
                    <a:pt x="243356" y="529852"/>
                  </a:lnTo>
                  <a:lnTo>
                    <a:pt x="246437" y="529852"/>
                  </a:lnTo>
                  <a:lnTo>
                    <a:pt x="268000" y="526772"/>
                  </a:lnTo>
                  <a:lnTo>
                    <a:pt x="283403" y="523691"/>
                  </a:lnTo>
                  <a:lnTo>
                    <a:pt x="286483" y="520611"/>
                  </a:lnTo>
                  <a:lnTo>
                    <a:pt x="292644" y="514450"/>
                  </a:lnTo>
                  <a:lnTo>
                    <a:pt x="286483" y="511369"/>
                  </a:lnTo>
                  <a:lnTo>
                    <a:pt x="283403" y="508289"/>
                  </a:lnTo>
                  <a:lnTo>
                    <a:pt x="280322" y="508289"/>
                  </a:lnTo>
                  <a:lnTo>
                    <a:pt x="277242" y="499047"/>
                  </a:lnTo>
                  <a:lnTo>
                    <a:pt x="277242" y="495966"/>
                  </a:lnTo>
                  <a:lnTo>
                    <a:pt x="283403" y="495966"/>
                  </a:lnTo>
                  <a:lnTo>
                    <a:pt x="298805" y="492886"/>
                  </a:lnTo>
                  <a:lnTo>
                    <a:pt x="317288" y="483644"/>
                  </a:lnTo>
                  <a:lnTo>
                    <a:pt x="326530" y="480564"/>
                  </a:lnTo>
                  <a:lnTo>
                    <a:pt x="329610" y="477483"/>
                  </a:lnTo>
                  <a:lnTo>
                    <a:pt x="326530" y="474403"/>
                  </a:lnTo>
                  <a:lnTo>
                    <a:pt x="317288" y="474403"/>
                  </a:lnTo>
                  <a:lnTo>
                    <a:pt x="298805" y="471322"/>
                  </a:lnTo>
                  <a:lnTo>
                    <a:pt x="280322" y="465161"/>
                  </a:lnTo>
                  <a:lnTo>
                    <a:pt x="274161" y="465161"/>
                  </a:lnTo>
                  <a:lnTo>
                    <a:pt x="268000" y="462081"/>
                  </a:lnTo>
                  <a:lnTo>
                    <a:pt x="268000" y="455920"/>
                  </a:lnTo>
                  <a:lnTo>
                    <a:pt x="274161" y="446678"/>
                  </a:lnTo>
                  <a:lnTo>
                    <a:pt x="274161" y="440517"/>
                  </a:lnTo>
                  <a:lnTo>
                    <a:pt x="274161" y="434356"/>
                  </a:lnTo>
                  <a:lnTo>
                    <a:pt x="261839" y="431276"/>
                  </a:lnTo>
                  <a:lnTo>
                    <a:pt x="237195" y="428195"/>
                  </a:lnTo>
                  <a:lnTo>
                    <a:pt x="215632" y="422034"/>
                  </a:lnTo>
                  <a:lnTo>
                    <a:pt x="209471" y="415873"/>
                  </a:lnTo>
                  <a:lnTo>
                    <a:pt x="200229" y="412792"/>
                  </a:lnTo>
                  <a:lnTo>
                    <a:pt x="200229" y="409712"/>
                  </a:lnTo>
                  <a:lnTo>
                    <a:pt x="209471" y="406631"/>
                  </a:lnTo>
                  <a:lnTo>
                    <a:pt x="224873" y="397390"/>
                  </a:lnTo>
                  <a:lnTo>
                    <a:pt x="243356" y="394309"/>
                  </a:lnTo>
                  <a:lnTo>
                    <a:pt x="246437" y="391229"/>
                  </a:lnTo>
                  <a:lnTo>
                    <a:pt x="246437" y="385068"/>
                  </a:lnTo>
                  <a:lnTo>
                    <a:pt x="237195" y="381987"/>
                  </a:lnTo>
                  <a:lnTo>
                    <a:pt x="231034" y="378907"/>
                  </a:lnTo>
                  <a:lnTo>
                    <a:pt x="215632" y="372746"/>
                  </a:lnTo>
                  <a:lnTo>
                    <a:pt x="197149" y="363504"/>
                  </a:lnTo>
                  <a:lnTo>
                    <a:pt x="187907" y="357343"/>
                  </a:lnTo>
                  <a:lnTo>
                    <a:pt x="184827" y="351182"/>
                  </a:lnTo>
                  <a:lnTo>
                    <a:pt x="187907" y="351182"/>
                  </a:lnTo>
                  <a:lnTo>
                    <a:pt x="197149" y="348102"/>
                  </a:lnTo>
                  <a:lnTo>
                    <a:pt x="203310" y="348102"/>
                  </a:lnTo>
                  <a:lnTo>
                    <a:pt x="209471" y="345021"/>
                  </a:lnTo>
                  <a:lnTo>
                    <a:pt x="212551" y="345021"/>
                  </a:lnTo>
                  <a:lnTo>
                    <a:pt x="200229" y="335779"/>
                  </a:lnTo>
                  <a:lnTo>
                    <a:pt x="184827" y="329618"/>
                  </a:lnTo>
                  <a:lnTo>
                    <a:pt x="166344" y="323457"/>
                  </a:lnTo>
                  <a:lnTo>
                    <a:pt x="154022" y="314216"/>
                  </a:lnTo>
                  <a:lnTo>
                    <a:pt x="160183" y="311135"/>
                  </a:lnTo>
                  <a:lnTo>
                    <a:pt x="169424" y="311135"/>
                  </a:lnTo>
                  <a:lnTo>
                    <a:pt x="178666" y="311135"/>
                  </a:lnTo>
                  <a:lnTo>
                    <a:pt x="181746" y="308055"/>
                  </a:lnTo>
                  <a:lnTo>
                    <a:pt x="178666" y="301894"/>
                  </a:lnTo>
                  <a:lnTo>
                    <a:pt x="169424" y="298813"/>
                  </a:lnTo>
                  <a:lnTo>
                    <a:pt x="150941" y="295733"/>
                  </a:lnTo>
                  <a:lnTo>
                    <a:pt x="129378" y="292652"/>
                  </a:lnTo>
                  <a:lnTo>
                    <a:pt x="120136" y="286491"/>
                  </a:lnTo>
                  <a:lnTo>
                    <a:pt x="117056" y="283411"/>
                  </a:lnTo>
                  <a:lnTo>
                    <a:pt x="120136" y="280330"/>
                  </a:lnTo>
                  <a:lnTo>
                    <a:pt x="126297" y="277250"/>
                  </a:lnTo>
                  <a:lnTo>
                    <a:pt x="135539" y="274169"/>
                  </a:lnTo>
                  <a:lnTo>
                    <a:pt x="150941" y="268008"/>
                  </a:lnTo>
                  <a:lnTo>
                    <a:pt x="154022" y="268008"/>
                  </a:lnTo>
                  <a:lnTo>
                    <a:pt x="154022" y="264928"/>
                  </a:lnTo>
                  <a:lnTo>
                    <a:pt x="147861" y="261847"/>
                  </a:lnTo>
                  <a:lnTo>
                    <a:pt x="138619" y="258767"/>
                  </a:lnTo>
                  <a:lnTo>
                    <a:pt x="129378" y="252606"/>
                  </a:lnTo>
                  <a:lnTo>
                    <a:pt x="126297" y="249525"/>
                  </a:lnTo>
                  <a:lnTo>
                    <a:pt x="126297" y="243364"/>
                  </a:lnTo>
                  <a:lnTo>
                    <a:pt x="129378" y="237203"/>
                  </a:lnTo>
                  <a:lnTo>
                    <a:pt x="129378" y="234122"/>
                  </a:lnTo>
                  <a:lnTo>
                    <a:pt x="120136" y="231042"/>
                  </a:lnTo>
                  <a:lnTo>
                    <a:pt x="104734" y="227961"/>
                  </a:lnTo>
                  <a:lnTo>
                    <a:pt x="101653" y="224881"/>
                  </a:lnTo>
                  <a:lnTo>
                    <a:pt x="98573" y="218720"/>
                  </a:lnTo>
                  <a:lnTo>
                    <a:pt x="101653" y="218720"/>
                  </a:lnTo>
                  <a:lnTo>
                    <a:pt x="104734" y="218720"/>
                  </a:lnTo>
                  <a:lnTo>
                    <a:pt x="113975" y="218720"/>
                  </a:lnTo>
                  <a:lnTo>
                    <a:pt x="117056" y="215639"/>
                  </a:lnTo>
                  <a:lnTo>
                    <a:pt x="110895" y="212559"/>
                  </a:lnTo>
                  <a:lnTo>
                    <a:pt x="101653" y="200237"/>
                  </a:lnTo>
                  <a:lnTo>
                    <a:pt x="89331" y="187915"/>
                  </a:lnTo>
                  <a:lnTo>
                    <a:pt x="86251" y="184834"/>
                  </a:lnTo>
                  <a:lnTo>
                    <a:pt x="89331" y="181754"/>
                  </a:lnTo>
                  <a:lnTo>
                    <a:pt x="95492" y="181754"/>
                  </a:lnTo>
                  <a:lnTo>
                    <a:pt x="101653" y="184834"/>
                  </a:lnTo>
                  <a:lnTo>
                    <a:pt x="117056" y="197156"/>
                  </a:lnTo>
                  <a:lnTo>
                    <a:pt x="132458" y="212559"/>
                  </a:lnTo>
                  <a:lnTo>
                    <a:pt x="135539" y="212559"/>
                  </a:lnTo>
                  <a:lnTo>
                    <a:pt x="138619" y="212559"/>
                  </a:lnTo>
                  <a:lnTo>
                    <a:pt x="144780" y="209478"/>
                  </a:lnTo>
                  <a:lnTo>
                    <a:pt x="150941" y="215639"/>
                  </a:lnTo>
                  <a:lnTo>
                    <a:pt x="160183" y="224881"/>
                  </a:lnTo>
                  <a:lnTo>
                    <a:pt x="163263" y="224881"/>
                  </a:lnTo>
                  <a:lnTo>
                    <a:pt x="163263" y="212559"/>
                  </a:lnTo>
                  <a:lnTo>
                    <a:pt x="163263" y="200237"/>
                  </a:lnTo>
                  <a:lnTo>
                    <a:pt x="166344" y="200237"/>
                  </a:lnTo>
                  <a:lnTo>
                    <a:pt x="169424" y="203317"/>
                  </a:lnTo>
                  <a:lnTo>
                    <a:pt x="181746" y="215639"/>
                  </a:lnTo>
                  <a:lnTo>
                    <a:pt x="194068" y="231042"/>
                  </a:lnTo>
                  <a:lnTo>
                    <a:pt x="200229" y="237203"/>
                  </a:lnTo>
                  <a:lnTo>
                    <a:pt x="209471" y="237203"/>
                  </a:lnTo>
                  <a:lnTo>
                    <a:pt x="212551" y="237203"/>
                  </a:lnTo>
                  <a:lnTo>
                    <a:pt x="212551" y="234122"/>
                  </a:lnTo>
                  <a:lnTo>
                    <a:pt x="209471" y="218720"/>
                  </a:lnTo>
                  <a:lnTo>
                    <a:pt x="203310" y="203317"/>
                  </a:lnTo>
                  <a:lnTo>
                    <a:pt x="209471" y="197156"/>
                  </a:lnTo>
                  <a:lnTo>
                    <a:pt x="212551" y="200237"/>
                  </a:lnTo>
                  <a:lnTo>
                    <a:pt x="215632" y="203317"/>
                  </a:lnTo>
                  <a:lnTo>
                    <a:pt x="227954" y="218720"/>
                  </a:lnTo>
                  <a:lnTo>
                    <a:pt x="246437" y="237203"/>
                  </a:lnTo>
                  <a:lnTo>
                    <a:pt x="252598" y="246445"/>
                  </a:lnTo>
                  <a:lnTo>
                    <a:pt x="261839" y="249525"/>
                  </a:lnTo>
                  <a:lnTo>
                    <a:pt x="264920" y="243364"/>
                  </a:lnTo>
                  <a:lnTo>
                    <a:pt x="264920" y="231042"/>
                  </a:lnTo>
                  <a:lnTo>
                    <a:pt x="268000" y="218720"/>
                  </a:lnTo>
                  <a:lnTo>
                    <a:pt x="274161" y="215639"/>
                  </a:lnTo>
                  <a:lnTo>
                    <a:pt x="277242" y="215639"/>
                  </a:lnTo>
                  <a:lnTo>
                    <a:pt x="286483" y="227961"/>
                  </a:lnTo>
                  <a:lnTo>
                    <a:pt x="298805" y="243364"/>
                  </a:lnTo>
                  <a:lnTo>
                    <a:pt x="311127" y="261847"/>
                  </a:lnTo>
                  <a:lnTo>
                    <a:pt x="317288" y="268008"/>
                  </a:lnTo>
                  <a:lnTo>
                    <a:pt x="323449" y="274169"/>
                  </a:lnTo>
                  <a:lnTo>
                    <a:pt x="326530" y="268008"/>
                  </a:lnTo>
                  <a:lnTo>
                    <a:pt x="326530" y="264928"/>
                  </a:lnTo>
                  <a:lnTo>
                    <a:pt x="329610" y="249525"/>
                  </a:lnTo>
                  <a:lnTo>
                    <a:pt x="332691" y="234122"/>
                  </a:lnTo>
                  <a:lnTo>
                    <a:pt x="335771" y="231042"/>
                  </a:lnTo>
                  <a:lnTo>
                    <a:pt x="341932" y="231042"/>
                  </a:lnTo>
                  <a:lnTo>
                    <a:pt x="351174" y="234122"/>
                  </a:lnTo>
                  <a:lnTo>
                    <a:pt x="360415" y="243364"/>
                  </a:lnTo>
                  <a:lnTo>
                    <a:pt x="372737" y="261847"/>
                  </a:lnTo>
                  <a:lnTo>
                    <a:pt x="375818" y="283411"/>
                  </a:lnTo>
                  <a:lnTo>
                    <a:pt x="381978" y="317296"/>
                  </a:lnTo>
                  <a:lnTo>
                    <a:pt x="381978" y="332699"/>
                  </a:lnTo>
                  <a:lnTo>
                    <a:pt x="385059" y="335779"/>
                  </a:lnTo>
                  <a:lnTo>
                    <a:pt x="391220" y="335779"/>
                  </a:lnTo>
                  <a:lnTo>
                    <a:pt x="394300" y="335779"/>
                  </a:lnTo>
                  <a:lnTo>
                    <a:pt x="397381" y="332699"/>
                  </a:lnTo>
                  <a:lnTo>
                    <a:pt x="400461" y="317296"/>
                  </a:lnTo>
                  <a:lnTo>
                    <a:pt x="406622" y="298813"/>
                  </a:lnTo>
                  <a:lnTo>
                    <a:pt x="406622" y="292652"/>
                  </a:lnTo>
                  <a:lnTo>
                    <a:pt x="409703" y="286491"/>
                  </a:lnTo>
                  <a:lnTo>
                    <a:pt x="415864" y="286491"/>
                  </a:lnTo>
                  <a:lnTo>
                    <a:pt x="425105" y="295733"/>
                  </a:lnTo>
                  <a:lnTo>
                    <a:pt x="434347" y="311135"/>
                  </a:lnTo>
                  <a:lnTo>
                    <a:pt x="440508" y="335779"/>
                  </a:lnTo>
                  <a:lnTo>
                    <a:pt x="446669" y="351182"/>
                  </a:lnTo>
                  <a:lnTo>
                    <a:pt x="449749" y="360424"/>
                  </a:lnTo>
                  <a:lnTo>
                    <a:pt x="458991" y="363504"/>
                  </a:lnTo>
                  <a:lnTo>
                    <a:pt x="465152" y="360424"/>
                  </a:lnTo>
                  <a:lnTo>
                    <a:pt x="471313" y="348102"/>
                  </a:lnTo>
                  <a:lnTo>
                    <a:pt x="471313" y="326538"/>
                  </a:lnTo>
                  <a:lnTo>
                    <a:pt x="474394" y="301894"/>
                  </a:lnTo>
                  <a:lnTo>
                    <a:pt x="480555" y="295733"/>
                  </a:lnTo>
                  <a:lnTo>
                    <a:pt x="483635" y="292652"/>
                  </a:lnTo>
                  <a:lnTo>
                    <a:pt x="489796" y="292652"/>
                  </a:lnTo>
                  <a:lnTo>
                    <a:pt x="492876" y="295733"/>
                  </a:lnTo>
                  <a:lnTo>
                    <a:pt x="495957" y="308055"/>
                  </a:lnTo>
                  <a:lnTo>
                    <a:pt x="499037" y="314216"/>
                  </a:lnTo>
                  <a:lnTo>
                    <a:pt x="505198" y="317296"/>
                  </a:lnTo>
                  <a:lnTo>
                    <a:pt x="508279" y="317296"/>
                  </a:lnTo>
                  <a:lnTo>
                    <a:pt x="511359" y="314216"/>
                  </a:lnTo>
                  <a:lnTo>
                    <a:pt x="511359" y="301894"/>
                  </a:lnTo>
                  <a:lnTo>
                    <a:pt x="508279" y="274169"/>
                  </a:lnTo>
                  <a:lnTo>
                    <a:pt x="508279" y="243364"/>
                  </a:lnTo>
                  <a:lnTo>
                    <a:pt x="511359" y="231042"/>
                  </a:lnTo>
                  <a:lnTo>
                    <a:pt x="520601" y="227961"/>
                  </a:lnTo>
                  <a:lnTo>
                    <a:pt x="526762" y="227961"/>
                  </a:lnTo>
                  <a:lnTo>
                    <a:pt x="529842" y="231042"/>
                  </a:lnTo>
                  <a:lnTo>
                    <a:pt x="539084" y="243364"/>
                  </a:lnTo>
                  <a:lnTo>
                    <a:pt x="542164" y="252606"/>
                  </a:lnTo>
                  <a:lnTo>
                    <a:pt x="545245" y="258767"/>
                  </a:lnTo>
                  <a:lnTo>
                    <a:pt x="548325" y="258767"/>
                  </a:lnTo>
                  <a:lnTo>
                    <a:pt x="548325" y="252606"/>
                  </a:lnTo>
                  <a:lnTo>
                    <a:pt x="548325" y="246445"/>
                  </a:lnTo>
                  <a:lnTo>
                    <a:pt x="548325" y="237203"/>
                  </a:lnTo>
                  <a:lnTo>
                    <a:pt x="548325" y="215639"/>
                  </a:lnTo>
                  <a:lnTo>
                    <a:pt x="557567" y="194076"/>
                  </a:lnTo>
                  <a:lnTo>
                    <a:pt x="563728" y="175593"/>
                  </a:lnTo>
                  <a:lnTo>
                    <a:pt x="572969" y="163271"/>
                  </a:lnTo>
                  <a:lnTo>
                    <a:pt x="576050" y="160190"/>
                  </a:lnTo>
                  <a:lnTo>
                    <a:pt x="579130" y="163271"/>
                  </a:lnTo>
                  <a:lnTo>
                    <a:pt x="582211" y="169432"/>
                  </a:lnTo>
                  <a:lnTo>
                    <a:pt x="582211" y="181754"/>
                  </a:lnTo>
                  <a:lnTo>
                    <a:pt x="588372" y="194076"/>
                  </a:lnTo>
                  <a:lnTo>
                    <a:pt x="591452" y="200237"/>
                  </a:lnTo>
                  <a:lnTo>
                    <a:pt x="594533" y="200237"/>
                  </a:lnTo>
                  <a:lnTo>
                    <a:pt x="603774" y="197156"/>
                  </a:lnTo>
                  <a:lnTo>
                    <a:pt x="613016" y="187915"/>
                  </a:lnTo>
                  <a:lnTo>
                    <a:pt x="637660" y="160190"/>
                  </a:lnTo>
                  <a:lnTo>
                    <a:pt x="656143" y="147868"/>
                  </a:lnTo>
                  <a:close/>
                  <a:moveTo>
                    <a:pt x="770355" y="0"/>
                  </a:moveTo>
                  <a:lnTo>
                    <a:pt x="785953" y="0"/>
                  </a:lnTo>
                  <a:lnTo>
                    <a:pt x="792191" y="3080"/>
                  </a:lnTo>
                  <a:lnTo>
                    <a:pt x="801550" y="12322"/>
                  </a:lnTo>
                  <a:lnTo>
                    <a:pt x="823386" y="30805"/>
                  </a:lnTo>
                  <a:lnTo>
                    <a:pt x="838984" y="40046"/>
                  </a:lnTo>
                  <a:lnTo>
                    <a:pt x="851462" y="43127"/>
                  </a:lnTo>
                  <a:lnTo>
                    <a:pt x="851462" y="40046"/>
                  </a:lnTo>
                  <a:lnTo>
                    <a:pt x="851462" y="33885"/>
                  </a:lnTo>
                  <a:lnTo>
                    <a:pt x="848342" y="27724"/>
                  </a:lnTo>
                  <a:lnTo>
                    <a:pt x="838984" y="3080"/>
                  </a:lnTo>
                  <a:lnTo>
                    <a:pt x="838984" y="0"/>
                  </a:lnTo>
                  <a:lnTo>
                    <a:pt x="842103" y="0"/>
                  </a:lnTo>
                  <a:lnTo>
                    <a:pt x="857701" y="0"/>
                  </a:lnTo>
                  <a:lnTo>
                    <a:pt x="882657" y="12322"/>
                  </a:lnTo>
                  <a:lnTo>
                    <a:pt x="904493" y="27724"/>
                  </a:lnTo>
                  <a:lnTo>
                    <a:pt x="926330" y="52368"/>
                  </a:lnTo>
                  <a:lnTo>
                    <a:pt x="938807" y="64690"/>
                  </a:lnTo>
                  <a:lnTo>
                    <a:pt x="948166" y="67771"/>
                  </a:lnTo>
                  <a:lnTo>
                    <a:pt x="951285" y="67771"/>
                  </a:lnTo>
                  <a:lnTo>
                    <a:pt x="957524" y="61610"/>
                  </a:lnTo>
                  <a:lnTo>
                    <a:pt x="963763" y="49288"/>
                  </a:lnTo>
                  <a:lnTo>
                    <a:pt x="963763" y="40046"/>
                  </a:lnTo>
                  <a:lnTo>
                    <a:pt x="966883" y="27724"/>
                  </a:lnTo>
                  <a:lnTo>
                    <a:pt x="970002" y="24644"/>
                  </a:lnTo>
                  <a:lnTo>
                    <a:pt x="973122" y="27724"/>
                  </a:lnTo>
                  <a:lnTo>
                    <a:pt x="982480" y="40046"/>
                  </a:lnTo>
                  <a:lnTo>
                    <a:pt x="991839" y="61610"/>
                  </a:lnTo>
                  <a:lnTo>
                    <a:pt x="998078" y="86254"/>
                  </a:lnTo>
                  <a:lnTo>
                    <a:pt x="998078" y="110898"/>
                  </a:lnTo>
                  <a:lnTo>
                    <a:pt x="998078" y="117059"/>
                  </a:lnTo>
                  <a:lnTo>
                    <a:pt x="998078" y="126300"/>
                  </a:lnTo>
                  <a:lnTo>
                    <a:pt x="1001197" y="126300"/>
                  </a:lnTo>
                  <a:lnTo>
                    <a:pt x="1004317" y="129381"/>
                  </a:lnTo>
                  <a:lnTo>
                    <a:pt x="1007436" y="126300"/>
                  </a:lnTo>
                  <a:lnTo>
                    <a:pt x="1013675" y="110898"/>
                  </a:lnTo>
                  <a:lnTo>
                    <a:pt x="1019914" y="98576"/>
                  </a:lnTo>
                  <a:lnTo>
                    <a:pt x="1023034" y="95495"/>
                  </a:lnTo>
                  <a:lnTo>
                    <a:pt x="1032392" y="95495"/>
                  </a:lnTo>
                  <a:lnTo>
                    <a:pt x="1038631" y="101656"/>
                  </a:lnTo>
                  <a:lnTo>
                    <a:pt x="1038631" y="113978"/>
                  </a:lnTo>
                  <a:lnTo>
                    <a:pt x="1041751" y="144783"/>
                  </a:lnTo>
                  <a:lnTo>
                    <a:pt x="1038631" y="178669"/>
                  </a:lnTo>
                  <a:lnTo>
                    <a:pt x="1038631" y="190991"/>
                  </a:lnTo>
                  <a:lnTo>
                    <a:pt x="1041751" y="194071"/>
                  </a:lnTo>
                  <a:lnTo>
                    <a:pt x="1047990" y="194071"/>
                  </a:lnTo>
                  <a:lnTo>
                    <a:pt x="1051109" y="190991"/>
                  </a:lnTo>
                  <a:lnTo>
                    <a:pt x="1054229" y="181749"/>
                  </a:lnTo>
                  <a:lnTo>
                    <a:pt x="1057348" y="172508"/>
                  </a:lnTo>
                  <a:lnTo>
                    <a:pt x="1063587" y="166347"/>
                  </a:lnTo>
                  <a:lnTo>
                    <a:pt x="1066707" y="163266"/>
                  </a:lnTo>
                  <a:lnTo>
                    <a:pt x="1072946" y="172508"/>
                  </a:lnTo>
                  <a:lnTo>
                    <a:pt x="1076065" y="178669"/>
                  </a:lnTo>
                  <a:lnTo>
                    <a:pt x="1082304" y="206393"/>
                  </a:lnTo>
                  <a:lnTo>
                    <a:pt x="1082304" y="227957"/>
                  </a:lnTo>
                  <a:lnTo>
                    <a:pt x="1085424" y="240279"/>
                  </a:lnTo>
                  <a:lnTo>
                    <a:pt x="1088543" y="240279"/>
                  </a:lnTo>
                  <a:lnTo>
                    <a:pt x="1091662" y="243359"/>
                  </a:lnTo>
                  <a:lnTo>
                    <a:pt x="1101021" y="240279"/>
                  </a:lnTo>
                  <a:lnTo>
                    <a:pt x="1107260" y="231037"/>
                  </a:lnTo>
                  <a:lnTo>
                    <a:pt x="1116618" y="215635"/>
                  </a:lnTo>
                  <a:lnTo>
                    <a:pt x="1119738" y="184830"/>
                  </a:lnTo>
                  <a:lnTo>
                    <a:pt x="1132216" y="166347"/>
                  </a:lnTo>
                  <a:lnTo>
                    <a:pt x="1138455" y="160186"/>
                  </a:lnTo>
                  <a:lnTo>
                    <a:pt x="1147813" y="160186"/>
                  </a:lnTo>
                  <a:lnTo>
                    <a:pt x="1150933" y="166347"/>
                  </a:lnTo>
                  <a:lnTo>
                    <a:pt x="1154052" y="175588"/>
                  </a:lnTo>
                  <a:lnTo>
                    <a:pt x="1154052" y="194071"/>
                  </a:lnTo>
                  <a:lnTo>
                    <a:pt x="1163411" y="209474"/>
                  </a:lnTo>
                  <a:lnTo>
                    <a:pt x="1166530" y="215635"/>
                  </a:lnTo>
                  <a:lnTo>
                    <a:pt x="1169650" y="215635"/>
                  </a:lnTo>
                  <a:lnTo>
                    <a:pt x="1172769" y="212554"/>
                  </a:lnTo>
                  <a:lnTo>
                    <a:pt x="1172769" y="209474"/>
                  </a:lnTo>
                  <a:lnTo>
                    <a:pt x="1175889" y="194071"/>
                  </a:lnTo>
                  <a:lnTo>
                    <a:pt x="1185247" y="157105"/>
                  </a:lnTo>
                  <a:lnTo>
                    <a:pt x="1188367" y="132461"/>
                  </a:lnTo>
                  <a:lnTo>
                    <a:pt x="1200845" y="113978"/>
                  </a:lnTo>
                  <a:lnTo>
                    <a:pt x="1210203" y="101656"/>
                  </a:lnTo>
                  <a:lnTo>
                    <a:pt x="1219562" y="98576"/>
                  </a:lnTo>
                  <a:lnTo>
                    <a:pt x="1225801" y="98576"/>
                  </a:lnTo>
                  <a:lnTo>
                    <a:pt x="1232040" y="107817"/>
                  </a:lnTo>
                  <a:lnTo>
                    <a:pt x="1235159" y="123220"/>
                  </a:lnTo>
                  <a:lnTo>
                    <a:pt x="1238278" y="135542"/>
                  </a:lnTo>
                  <a:lnTo>
                    <a:pt x="1238278" y="141703"/>
                  </a:lnTo>
                  <a:lnTo>
                    <a:pt x="1241398" y="144783"/>
                  </a:lnTo>
                  <a:lnTo>
                    <a:pt x="1247637" y="141703"/>
                  </a:lnTo>
                  <a:lnTo>
                    <a:pt x="1253876" y="132461"/>
                  </a:lnTo>
                  <a:lnTo>
                    <a:pt x="1269473" y="113978"/>
                  </a:lnTo>
                  <a:lnTo>
                    <a:pt x="1281951" y="95495"/>
                  </a:lnTo>
                  <a:lnTo>
                    <a:pt x="1285071" y="86254"/>
                  </a:lnTo>
                  <a:lnTo>
                    <a:pt x="1291310" y="86254"/>
                  </a:lnTo>
                  <a:lnTo>
                    <a:pt x="1297549" y="86254"/>
                  </a:lnTo>
                  <a:lnTo>
                    <a:pt x="1300668" y="92415"/>
                  </a:lnTo>
                  <a:lnTo>
                    <a:pt x="1303788" y="101656"/>
                  </a:lnTo>
                  <a:lnTo>
                    <a:pt x="1303788" y="113978"/>
                  </a:lnTo>
                  <a:lnTo>
                    <a:pt x="1306907" y="123220"/>
                  </a:lnTo>
                  <a:lnTo>
                    <a:pt x="1316266" y="117059"/>
                  </a:lnTo>
                  <a:lnTo>
                    <a:pt x="1322505" y="110898"/>
                  </a:lnTo>
                  <a:lnTo>
                    <a:pt x="1341222" y="86254"/>
                  </a:lnTo>
                  <a:lnTo>
                    <a:pt x="1353700" y="73932"/>
                  </a:lnTo>
                  <a:lnTo>
                    <a:pt x="1356819" y="67771"/>
                  </a:lnTo>
                  <a:lnTo>
                    <a:pt x="1366178" y="64690"/>
                  </a:lnTo>
                  <a:lnTo>
                    <a:pt x="1366178" y="73932"/>
                  </a:lnTo>
                  <a:lnTo>
                    <a:pt x="1366178" y="92415"/>
                  </a:lnTo>
                  <a:lnTo>
                    <a:pt x="1359939" y="101656"/>
                  </a:lnTo>
                  <a:lnTo>
                    <a:pt x="1359939" y="107817"/>
                  </a:lnTo>
                  <a:lnTo>
                    <a:pt x="1366178" y="110898"/>
                  </a:lnTo>
                  <a:lnTo>
                    <a:pt x="1372417" y="107817"/>
                  </a:lnTo>
                  <a:lnTo>
                    <a:pt x="1381775" y="98576"/>
                  </a:lnTo>
                  <a:lnTo>
                    <a:pt x="1397372" y="83173"/>
                  </a:lnTo>
                  <a:lnTo>
                    <a:pt x="1403611" y="73932"/>
                  </a:lnTo>
                  <a:lnTo>
                    <a:pt x="1409850" y="67771"/>
                  </a:lnTo>
                  <a:lnTo>
                    <a:pt x="1416089" y="73932"/>
                  </a:lnTo>
                  <a:lnTo>
                    <a:pt x="1409850" y="83173"/>
                  </a:lnTo>
                  <a:lnTo>
                    <a:pt x="1409850" y="95495"/>
                  </a:lnTo>
                  <a:lnTo>
                    <a:pt x="1416089" y="95495"/>
                  </a:lnTo>
                  <a:lnTo>
                    <a:pt x="1416089" y="92415"/>
                  </a:lnTo>
                  <a:lnTo>
                    <a:pt x="1422328" y="83173"/>
                  </a:lnTo>
                  <a:lnTo>
                    <a:pt x="1431687" y="80093"/>
                  </a:lnTo>
                  <a:lnTo>
                    <a:pt x="1434806" y="77012"/>
                  </a:lnTo>
                  <a:lnTo>
                    <a:pt x="1437926" y="80093"/>
                  </a:lnTo>
                  <a:lnTo>
                    <a:pt x="1441045" y="80093"/>
                  </a:lnTo>
                  <a:lnTo>
                    <a:pt x="1450404" y="80093"/>
                  </a:lnTo>
                  <a:lnTo>
                    <a:pt x="1466001" y="64690"/>
                  </a:lnTo>
                  <a:lnTo>
                    <a:pt x="1481599" y="52368"/>
                  </a:lnTo>
                  <a:lnTo>
                    <a:pt x="1487838" y="49288"/>
                  </a:lnTo>
                  <a:lnTo>
                    <a:pt x="1490957" y="49288"/>
                  </a:lnTo>
                  <a:lnTo>
                    <a:pt x="1490957" y="52368"/>
                  </a:lnTo>
                  <a:lnTo>
                    <a:pt x="1490957" y="58529"/>
                  </a:lnTo>
                  <a:lnTo>
                    <a:pt x="1481599" y="67771"/>
                  </a:lnTo>
                  <a:lnTo>
                    <a:pt x="1469121" y="80093"/>
                  </a:lnTo>
                  <a:lnTo>
                    <a:pt x="1466001" y="86254"/>
                  </a:lnTo>
                  <a:lnTo>
                    <a:pt x="1472240" y="86254"/>
                  </a:lnTo>
                  <a:lnTo>
                    <a:pt x="1481599" y="86254"/>
                  </a:lnTo>
                  <a:lnTo>
                    <a:pt x="1481599" y="92415"/>
                  </a:lnTo>
                  <a:lnTo>
                    <a:pt x="1481599" y="95495"/>
                  </a:lnTo>
                  <a:lnTo>
                    <a:pt x="1472240" y="95495"/>
                  </a:lnTo>
                  <a:lnTo>
                    <a:pt x="1456643" y="98576"/>
                  </a:lnTo>
                  <a:lnTo>
                    <a:pt x="1450404" y="101656"/>
                  </a:lnTo>
                  <a:lnTo>
                    <a:pt x="1450404" y="110898"/>
                  </a:lnTo>
                  <a:lnTo>
                    <a:pt x="1453523" y="113978"/>
                  </a:lnTo>
                  <a:lnTo>
                    <a:pt x="1453523" y="123220"/>
                  </a:lnTo>
                  <a:lnTo>
                    <a:pt x="1450404" y="126300"/>
                  </a:lnTo>
                  <a:lnTo>
                    <a:pt x="1437926" y="129381"/>
                  </a:lnTo>
                  <a:lnTo>
                    <a:pt x="1431687" y="132461"/>
                  </a:lnTo>
                  <a:lnTo>
                    <a:pt x="1422328" y="141703"/>
                  </a:lnTo>
                  <a:lnTo>
                    <a:pt x="1425448" y="144783"/>
                  </a:lnTo>
                  <a:lnTo>
                    <a:pt x="1441045" y="144783"/>
                  </a:lnTo>
                  <a:lnTo>
                    <a:pt x="1453523" y="147864"/>
                  </a:lnTo>
                  <a:lnTo>
                    <a:pt x="1456643" y="150944"/>
                  </a:lnTo>
                  <a:lnTo>
                    <a:pt x="1459762" y="157105"/>
                  </a:lnTo>
                  <a:lnTo>
                    <a:pt x="1456643" y="160186"/>
                  </a:lnTo>
                  <a:lnTo>
                    <a:pt x="1450404" y="163266"/>
                  </a:lnTo>
                  <a:lnTo>
                    <a:pt x="1425448" y="172508"/>
                  </a:lnTo>
                  <a:lnTo>
                    <a:pt x="1403611" y="175588"/>
                  </a:lnTo>
                  <a:lnTo>
                    <a:pt x="1397372" y="178669"/>
                  </a:lnTo>
                  <a:lnTo>
                    <a:pt x="1391133" y="181749"/>
                  </a:lnTo>
                  <a:lnTo>
                    <a:pt x="1397372" y="184830"/>
                  </a:lnTo>
                  <a:lnTo>
                    <a:pt x="1406731" y="184830"/>
                  </a:lnTo>
                  <a:lnTo>
                    <a:pt x="1416089" y="184830"/>
                  </a:lnTo>
                  <a:lnTo>
                    <a:pt x="1419209" y="190991"/>
                  </a:lnTo>
                  <a:lnTo>
                    <a:pt x="1406731" y="197152"/>
                  </a:lnTo>
                  <a:lnTo>
                    <a:pt x="1388014" y="206393"/>
                  </a:lnTo>
                  <a:lnTo>
                    <a:pt x="1372417" y="212554"/>
                  </a:lnTo>
                  <a:lnTo>
                    <a:pt x="1366178" y="215635"/>
                  </a:lnTo>
                  <a:lnTo>
                    <a:pt x="1359939" y="221796"/>
                  </a:lnTo>
                  <a:lnTo>
                    <a:pt x="1359939" y="224876"/>
                  </a:lnTo>
                  <a:lnTo>
                    <a:pt x="1366178" y="224876"/>
                  </a:lnTo>
                  <a:lnTo>
                    <a:pt x="1375536" y="227957"/>
                  </a:lnTo>
                  <a:lnTo>
                    <a:pt x="1384895" y="227957"/>
                  </a:lnTo>
                  <a:lnTo>
                    <a:pt x="1388014" y="231037"/>
                  </a:lnTo>
                  <a:lnTo>
                    <a:pt x="1384895" y="234118"/>
                  </a:lnTo>
                  <a:lnTo>
                    <a:pt x="1381775" y="240279"/>
                  </a:lnTo>
                  <a:lnTo>
                    <a:pt x="1372417" y="243359"/>
                  </a:lnTo>
                  <a:lnTo>
                    <a:pt x="1356819" y="249520"/>
                  </a:lnTo>
                  <a:lnTo>
                    <a:pt x="1338102" y="258762"/>
                  </a:lnTo>
                  <a:lnTo>
                    <a:pt x="1331863" y="261842"/>
                  </a:lnTo>
                  <a:lnTo>
                    <a:pt x="1322505" y="264923"/>
                  </a:lnTo>
                  <a:lnTo>
                    <a:pt x="1322505" y="274164"/>
                  </a:lnTo>
                  <a:lnTo>
                    <a:pt x="1331863" y="274164"/>
                  </a:lnTo>
                  <a:lnTo>
                    <a:pt x="1347461" y="280325"/>
                  </a:lnTo>
                  <a:lnTo>
                    <a:pt x="1366178" y="283406"/>
                  </a:lnTo>
                  <a:lnTo>
                    <a:pt x="1372417" y="289567"/>
                  </a:lnTo>
                  <a:lnTo>
                    <a:pt x="1372417" y="295728"/>
                  </a:lnTo>
                  <a:lnTo>
                    <a:pt x="1366178" y="298808"/>
                  </a:lnTo>
                  <a:lnTo>
                    <a:pt x="1356819" y="304969"/>
                  </a:lnTo>
                  <a:lnTo>
                    <a:pt x="1334983" y="311130"/>
                  </a:lnTo>
                  <a:lnTo>
                    <a:pt x="1306907" y="314211"/>
                  </a:lnTo>
                  <a:lnTo>
                    <a:pt x="1297549" y="320372"/>
                  </a:lnTo>
                  <a:lnTo>
                    <a:pt x="1291310" y="323452"/>
                  </a:lnTo>
                  <a:lnTo>
                    <a:pt x="1297549" y="329613"/>
                  </a:lnTo>
                  <a:lnTo>
                    <a:pt x="1300668" y="338855"/>
                  </a:lnTo>
                  <a:lnTo>
                    <a:pt x="1300668" y="345016"/>
                  </a:lnTo>
                  <a:lnTo>
                    <a:pt x="1297549" y="348096"/>
                  </a:lnTo>
                  <a:lnTo>
                    <a:pt x="1288190" y="348096"/>
                  </a:lnTo>
                  <a:lnTo>
                    <a:pt x="1266354" y="354257"/>
                  </a:lnTo>
                  <a:lnTo>
                    <a:pt x="1247637" y="357338"/>
                  </a:lnTo>
                  <a:lnTo>
                    <a:pt x="1238278" y="360418"/>
                  </a:lnTo>
                  <a:lnTo>
                    <a:pt x="1235159" y="363499"/>
                  </a:lnTo>
                  <a:lnTo>
                    <a:pt x="1238278" y="369660"/>
                  </a:lnTo>
                  <a:lnTo>
                    <a:pt x="1247637" y="372740"/>
                  </a:lnTo>
                  <a:lnTo>
                    <a:pt x="1266354" y="375821"/>
                  </a:lnTo>
                  <a:lnTo>
                    <a:pt x="1285071" y="381982"/>
                  </a:lnTo>
                  <a:lnTo>
                    <a:pt x="1288190" y="381982"/>
                  </a:lnTo>
                  <a:lnTo>
                    <a:pt x="1291310" y="388143"/>
                  </a:lnTo>
                  <a:lnTo>
                    <a:pt x="1288190" y="394304"/>
                  </a:lnTo>
                  <a:lnTo>
                    <a:pt x="1281951" y="397384"/>
                  </a:lnTo>
                  <a:lnTo>
                    <a:pt x="1275712" y="397384"/>
                  </a:lnTo>
                  <a:lnTo>
                    <a:pt x="1275712" y="403545"/>
                  </a:lnTo>
                  <a:lnTo>
                    <a:pt x="1275712" y="406626"/>
                  </a:lnTo>
                  <a:lnTo>
                    <a:pt x="1281951" y="409706"/>
                  </a:lnTo>
                  <a:lnTo>
                    <a:pt x="1300668" y="412787"/>
                  </a:lnTo>
                  <a:lnTo>
                    <a:pt x="1325624" y="418948"/>
                  </a:lnTo>
                  <a:lnTo>
                    <a:pt x="1331863" y="422028"/>
                  </a:lnTo>
                  <a:lnTo>
                    <a:pt x="1331863" y="425109"/>
                  </a:lnTo>
                  <a:lnTo>
                    <a:pt x="1322505" y="428189"/>
                  </a:lnTo>
                  <a:lnTo>
                    <a:pt x="1310027" y="431270"/>
                  </a:lnTo>
                  <a:lnTo>
                    <a:pt x="1300668" y="437431"/>
                  </a:lnTo>
                  <a:lnTo>
                    <a:pt x="1297549" y="440511"/>
                  </a:lnTo>
                  <a:lnTo>
                    <a:pt x="1291310" y="440511"/>
                  </a:lnTo>
                  <a:lnTo>
                    <a:pt x="1297549" y="443592"/>
                  </a:lnTo>
                  <a:lnTo>
                    <a:pt x="1306907" y="446672"/>
                  </a:lnTo>
                  <a:lnTo>
                    <a:pt x="1334983" y="446672"/>
                  </a:lnTo>
                  <a:lnTo>
                    <a:pt x="1366178" y="446672"/>
                  </a:lnTo>
                  <a:lnTo>
                    <a:pt x="1372417" y="452833"/>
                  </a:lnTo>
                  <a:lnTo>
                    <a:pt x="1375536" y="458994"/>
                  </a:lnTo>
                  <a:lnTo>
                    <a:pt x="1372417" y="462075"/>
                  </a:lnTo>
                  <a:lnTo>
                    <a:pt x="1369297" y="468236"/>
                  </a:lnTo>
                  <a:lnTo>
                    <a:pt x="1353700" y="471316"/>
                  </a:lnTo>
                  <a:lnTo>
                    <a:pt x="1334983" y="474397"/>
                  </a:lnTo>
                  <a:lnTo>
                    <a:pt x="1331863" y="474397"/>
                  </a:lnTo>
                  <a:lnTo>
                    <a:pt x="1325624" y="477477"/>
                  </a:lnTo>
                  <a:lnTo>
                    <a:pt x="1331863" y="480558"/>
                  </a:lnTo>
                  <a:lnTo>
                    <a:pt x="1341222" y="480558"/>
                  </a:lnTo>
                  <a:lnTo>
                    <a:pt x="1353700" y="486719"/>
                  </a:lnTo>
                  <a:lnTo>
                    <a:pt x="1356819" y="486719"/>
                  </a:lnTo>
                  <a:lnTo>
                    <a:pt x="1359939" y="489799"/>
                  </a:lnTo>
                  <a:lnTo>
                    <a:pt x="1359939" y="492880"/>
                  </a:lnTo>
                  <a:lnTo>
                    <a:pt x="1356819" y="495960"/>
                  </a:lnTo>
                  <a:lnTo>
                    <a:pt x="1353700" y="502121"/>
                  </a:lnTo>
                  <a:lnTo>
                    <a:pt x="1353700" y="508282"/>
                  </a:lnTo>
                  <a:lnTo>
                    <a:pt x="1356819" y="508282"/>
                  </a:lnTo>
                  <a:lnTo>
                    <a:pt x="1366178" y="508282"/>
                  </a:lnTo>
                  <a:lnTo>
                    <a:pt x="1384895" y="508282"/>
                  </a:lnTo>
                  <a:lnTo>
                    <a:pt x="1403611" y="511363"/>
                  </a:lnTo>
                  <a:lnTo>
                    <a:pt x="1409850" y="511363"/>
                  </a:lnTo>
                  <a:lnTo>
                    <a:pt x="1416089" y="520604"/>
                  </a:lnTo>
                  <a:lnTo>
                    <a:pt x="1409850" y="523685"/>
                  </a:lnTo>
                  <a:lnTo>
                    <a:pt x="1400492" y="529846"/>
                  </a:lnTo>
                  <a:lnTo>
                    <a:pt x="1388014" y="536007"/>
                  </a:lnTo>
                  <a:lnTo>
                    <a:pt x="1384895" y="542168"/>
                  </a:lnTo>
                  <a:lnTo>
                    <a:pt x="1397372" y="545248"/>
                  </a:lnTo>
                  <a:lnTo>
                    <a:pt x="1422328" y="557571"/>
                  </a:lnTo>
                  <a:lnTo>
                    <a:pt x="1447284" y="569893"/>
                  </a:lnTo>
                  <a:lnTo>
                    <a:pt x="1453523" y="572973"/>
                  </a:lnTo>
                  <a:lnTo>
                    <a:pt x="1453523" y="579134"/>
                  </a:lnTo>
                  <a:lnTo>
                    <a:pt x="1450404" y="585295"/>
                  </a:lnTo>
                  <a:lnTo>
                    <a:pt x="1441045" y="585295"/>
                  </a:lnTo>
                  <a:lnTo>
                    <a:pt x="1437926" y="585295"/>
                  </a:lnTo>
                  <a:lnTo>
                    <a:pt x="1434806" y="588376"/>
                  </a:lnTo>
                  <a:lnTo>
                    <a:pt x="1434806" y="591456"/>
                  </a:lnTo>
                  <a:lnTo>
                    <a:pt x="1447284" y="603778"/>
                  </a:lnTo>
                  <a:lnTo>
                    <a:pt x="1459762" y="619181"/>
                  </a:lnTo>
                  <a:lnTo>
                    <a:pt x="1472240" y="637664"/>
                  </a:lnTo>
                  <a:lnTo>
                    <a:pt x="1475360" y="659227"/>
                  </a:lnTo>
                  <a:lnTo>
                    <a:pt x="1481599" y="674630"/>
                  </a:lnTo>
                  <a:lnTo>
                    <a:pt x="1475360" y="690032"/>
                  </a:lnTo>
                  <a:lnTo>
                    <a:pt x="1472240" y="690032"/>
                  </a:lnTo>
                  <a:lnTo>
                    <a:pt x="1469121" y="683871"/>
                  </a:lnTo>
                  <a:lnTo>
                    <a:pt x="1459762" y="668469"/>
                  </a:lnTo>
                  <a:lnTo>
                    <a:pt x="1456643" y="649986"/>
                  </a:lnTo>
                  <a:lnTo>
                    <a:pt x="1450404" y="640744"/>
                  </a:lnTo>
                  <a:lnTo>
                    <a:pt x="1447284" y="640744"/>
                  </a:lnTo>
                  <a:lnTo>
                    <a:pt x="1441045" y="643825"/>
                  </a:lnTo>
                  <a:lnTo>
                    <a:pt x="1441045" y="653066"/>
                  </a:lnTo>
                  <a:lnTo>
                    <a:pt x="1434806" y="656147"/>
                  </a:lnTo>
                  <a:lnTo>
                    <a:pt x="1431687" y="653066"/>
                  </a:lnTo>
                  <a:lnTo>
                    <a:pt x="1425448" y="637664"/>
                  </a:lnTo>
                  <a:lnTo>
                    <a:pt x="1419209" y="625342"/>
                  </a:lnTo>
                  <a:lnTo>
                    <a:pt x="1416089" y="622261"/>
                  </a:lnTo>
                  <a:lnTo>
                    <a:pt x="1409850" y="622261"/>
                  </a:lnTo>
                  <a:lnTo>
                    <a:pt x="1403611" y="622261"/>
                  </a:lnTo>
                  <a:lnTo>
                    <a:pt x="1403611" y="625342"/>
                  </a:lnTo>
                  <a:lnTo>
                    <a:pt x="1400492" y="640744"/>
                  </a:lnTo>
                  <a:lnTo>
                    <a:pt x="1397372" y="653066"/>
                  </a:lnTo>
                  <a:lnTo>
                    <a:pt x="1391133" y="656147"/>
                  </a:lnTo>
                  <a:lnTo>
                    <a:pt x="1388014" y="656147"/>
                  </a:lnTo>
                  <a:lnTo>
                    <a:pt x="1372417" y="643825"/>
                  </a:lnTo>
                  <a:lnTo>
                    <a:pt x="1359939" y="625342"/>
                  </a:lnTo>
                  <a:lnTo>
                    <a:pt x="1347461" y="603778"/>
                  </a:lnTo>
                  <a:lnTo>
                    <a:pt x="1341222" y="600698"/>
                  </a:lnTo>
                  <a:lnTo>
                    <a:pt x="1341222" y="603778"/>
                  </a:lnTo>
                  <a:lnTo>
                    <a:pt x="1338102" y="609939"/>
                  </a:lnTo>
                  <a:lnTo>
                    <a:pt x="1338102" y="622261"/>
                  </a:lnTo>
                  <a:lnTo>
                    <a:pt x="1334983" y="625342"/>
                  </a:lnTo>
                  <a:lnTo>
                    <a:pt x="1319385" y="619181"/>
                  </a:lnTo>
                  <a:lnTo>
                    <a:pt x="1310027" y="606859"/>
                  </a:lnTo>
                  <a:lnTo>
                    <a:pt x="1297549" y="588376"/>
                  </a:lnTo>
                  <a:lnTo>
                    <a:pt x="1285071" y="579134"/>
                  </a:lnTo>
                  <a:lnTo>
                    <a:pt x="1275712" y="579134"/>
                  </a:lnTo>
                  <a:lnTo>
                    <a:pt x="1272593" y="585295"/>
                  </a:lnTo>
                  <a:lnTo>
                    <a:pt x="1269473" y="585295"/>
                  </a:lnTo>
                  <a:lnTo>
                    <a:pt x="1272593" y="591456"/>
                  </a:lnTo>
                  <a:lnTo>
                    <a:pt x="1275712" y="603778"/>
                  </a:lnTo>
                  <a:lnTo>
                    <a:pt x="1281951" y="609939"/>
                  </a:lnTo>
                  <a:lnTo>
                    <a:pt x="1275712" y="613020"/>
                  </a:lnTo>
                  <a:lnTo>
                    <a:pt x="1272593" y="613020"/>
                  </a:lnTo>
                  <a:lnTo>
                    <a:pt x="1260115" y="609939"/>
                  </a:lnTo>
                  <a:lnTo>
                    <a:pt x="1250756" y="594537"/>
                  </a:lnTo>
                  <a:lnTo>
                    <a:pt x="1238278" y="588376"/>
                  </a:lnTo>
                  <a:lnTo>
                    <a:pt x="1232040" y="588376"/>
                  </a:lnTo>
                  <a:lnTo>
                    <a:pt x="1222681" y="591456"/>
                  </a:lnTo>
                  <a:lnTo>
                    <a:pt x="1222681" y="600698"/>
                  </a:lnTo>
                  <a:lnTo>
                    <a:pt x="1222681" y="613020"/>
                  </a:lnTo>
                  <a:lnTo>
                    <a:pt x="1222681" y="625342"/>
                  </a:lnTo>
                  <a:lnTo>
                    <a:pt x="1222681" y="628422"/>
                  </a:lnTo>
                  <a:lnTo>
                    <a:pt x="1219562" y="628422"/>
                  </a:lnTo>
                  <a:lnTo>
                    <a:pt x="1216442" y="628422"/>
                  </a:lnTo>
                  <a:lnTo>
                    <a:pt x="1210203" y="622261"/>
                  </a:lnTo>
                  <a:lnTo>
                    <a:pt x="1200845" y="603778"/>
                  </a:lnTo>
                  <a:lnTo>
                    <a:pt x="1188367" y="585295"/>
                  </a:lnTo>
                  <a:lnTo>
                    <a:pt x="1175889" y="566812"/>
                  </a:lnTo>
                  <a:lnTo>
                    <a:pt x="1166530" y="551409"/>
                  </a:lnTo>
                  <a:lnTo>
                    <a:pt x="1150933" y="539087"/>
                  </a:lnTo>
                  <a:lnTo>
                    <a:pt x="1135335" y="529846"/>
                  </a:lnTo>
                  <a:lnTo>
                    <a:pt x="1122857" y="529846"/>
                  </a:lnTo>
                  <a:lnTo>
                    <a:pt x="1122857" y="536007"/>
                  </a:lnTo>
                  <a:lnTo>
                    <a:pt x="1132216" y="545248"/>
                  </a:lnTo>
                  <a:lnTo>
                    <a:pt x="1135335" y="557571"/>
                  </a:lnTo>
                  <a:lnTo>
                    <a:pt x="1135335" y="560651"/>
                  </a:lnTo>
                  <a:lnTo>
                    <a:pt x="1132216" y="560651"/>
                  </a:lnTo>
                  <a:lnTo>
                    <a:pt x="1119738" y="557571"/>
                  </a:lnTo>
                  <a:lnTo>
                    <a:pt x="1101021" y="551409"/>
                  </a:lnTo>
                  <a:lnTo>
                    <a:pt x="1085424" y="539087"/>
                  </a:lnTo>
                  <a:lnTo>
                    <a:pt x="1069826" y="529846"/>
                  </a:lnTo>
                  <a:lnTo>
                    <a:pt x="1054229" y="529846"/>
                  </a:lnTo>
                  <a:lnTo>
                    <a:pt x="1041751" y="529846"/>
                  </a:lnTo>
                  <a:lnTo>
                    <a:pt x="1038631" y="536007"/>
                  </a:lnTo>
                  <a:lnTo>
                    <a:pt x="1035512" y="539087"/>
                  </a:lnTo>
                  <a:lnTo>
                    <a:pt x="1035512" y="551409"/>
                  </a:lnTo>
                  <a:lnTo>
                    <a:pt x="1035512" y="554490"/>
                  </a:lnTo>
                  <a:lnTo>
                    <a:pt x="1032392" y="557571"/>
                  </a:lnTo>
                  <a:lnTo>
                    <a:pt x="1023034" y="557571"/>
                  </a:lnTo>
                  <a:lnTo>
                    <a:pt x="1007436" y="554490"/>
                  </a:lnTo>
                  <a:lnTo>
                    <a:pt x="998078" y="545248"/>
                  </a:lnTo>
                  <a:lnTo>
                    <a:pt x="976241" y="542168"/>
                  </a:lnTo>
                  <a:lnTo>
                    <a:pt x="970002" y="545248"/>
                  </a:lnTo>
                  <a:lnTo>
                    <a:pt x="957524" y="554490"/>
                  </a:lnTo>
                  <a:lnTo>
                    <a:pt x="926330" y="569893"/>
                  </a:lnTo>
                  <a:lnTo>
                    <a:pt x="973122" y="492880"/>
                  </a:lnTo>
                  <a:lnTo>
                    <a:pt x="985600" y="480558"/>
                  </a:lnTo>
                  <a:lnTo>
                    <a:pt x="998078" y="477477"/>
                  </a:lnTo>
                  <a:lnTo>
                    <a:pt x="1007436" y="471316"/>
                  </a:lnTo>
                  <a:lnTo>
                    <a:pt x="1023034" y="471316"/>
                  </a:lnTo>
                  <a:lnTo>
                    <a:pt x="1041751" y="471316"/>
                  </a:lnTo>
                  <a:lnTo>
                    <a:pt x="1063587" y="477477"/>
                  </a:lnTo>
                  <a:lnTo>
                    <a:pt x="1076065" y="486719"/>
                  </a:lnTo>
                  <a:lnTo>
                    <a:pt x="1088543" y="495960"/>
                  </a:lnTo>
                  <a:lnTo>
                    <a:pt x="1072946" y="480558"/>
                  </a:lnTo>
                  <a:lnTo>
                    <a:pt x="1057348" y="471316"/>
                  </a:lnTo>
                  <a:lnTo>
                    <a:pt x="1041751" y="468236"/>
                  </a:lnTo>
                  <a:lnTo>
                    <a:pt x="1023034" y="468236"/>
                  </a:lnTo>
                  <a:lnTo>
                    <a:pt x="1004317" y="468236"/>
                  </a:lnTo>
                  <a:lnTo>
                    <a:pt x="988719" y="474397"/>
                  </a:lnTo>
                  <a:lnTo>
                    <a:pt x="1004317" y="462075"/>
                  </a:lnTo>
                  <a:lnTo>
                    <a:pt x="1026153" y="455914"/>
                  </a:lnTo>
                  <a:lnTo>
                    <a:pt x="1054229" y="452833"/>
                  </a:lnTo>
                  <a:lnTo>
                    <a:pt x="1088543" y="455914"/>
                  </a:lnTo>
                  <a:lnTo>
                    <a:pt x="1119738" y="458994"/>
                  </a:lnTo>
                  <a:lnTo>
                    <a:pt x="1141574" y="471316"/>
                  </a:lnTo>
                  <a:lnTo>
                    <a:pt x="1166530" y="480558"/>
                  </a:lnTo>
                  <a:lnTo>
                    <a:pt x="1188367" y="495960"/>
                  </a:lnTo>
                  <a:lnTo>
                    <a:pt x="1232040" y="520604"/>
                  </a:lnTo>
                  <a:lnTo>
                    <a:pt x="1253876" y="529846"/>
                  </a:lnTo>
                  <a:lnTo>
                    <a:pt x="1285071" y="536007"/>
                  </a:lnTo>
                  <a:lnTo>
                    <a:pt x="1253876" y="526765"/>
                  </a:lnTo>
                  <a:lnTo>
                    <a:pt x="1232040" y="517524"/>
                  </a:lnTo>
                  <a:lnTo>
                    <a:pt x="1191486" y="492880"/>
                  </a:lnTo>
                  <a:lnTo>
                    <a:pt x="1157172" y="474397"/>
                  </a:lnTo>
                  <a:lnTo>
                    <a:pt x="1175889" y="474397"/>
                  </a:lnTo>
                  <a:lnTo>
                    <a:pt x="1197725" y="474397"/>
                  </a:lnTo>
                  <a:lnTo>
                    <a:pt x="1216442" y="468236"/>
                  </a:lnTo>
                  <a:lnTo>
                    <a:pt x="1232040" y="462075"/>
                  </a:lnTo>
                  <a:lnTo>
                    <a:pt x="1210203" y="468236"/>
                  </a:lnTo>
                  <a:lnTo>
                    <a:pt x="1188367" y="471316"/>
                  </a:lnTo>
                  <a:lnTo>
                    <a:pt x="1166530" y="468236"/>
                  </a:lnTo>
                  <a:lnTo>
                    <a:pt x="1141574" y="462075"/>
                  </a:lnTo>
                  <a:lnTo>
                    <a:pt x="1116618" y="455914"/>
                  </a:lnTo>
                  <a:lnTo>
                    <a:pt x="1088543" y="452833"/>
                  </a:lnTo>
                  <a:lnTo>
                    <a:pt x="1054229" y="446672"/>
                  </a:lnTo>
                  <a:lnTo>
                    <a:pt x="1026153" y="452833"/>
                  </a:lnTo>
                  <a:lnTo>
                    <a:pt x="1004317" y="458994"/>
                  </a:lnTo>
                  <a:lnTo>
                    <a:pt x="985600" y="471316"/>
                  </a:lnTo>
                  <a:lnTo>
                    <a:pt x="1004317" y="437431"/>
                  </a:lnTo>
                  <a:lnTo>
                    <a:pt x="1019914" y="409706"/>
                  </a:lnTo>
                  <a:lnTo>
                    <a:pt x="1047990" y="375821"/>
                  </a:lnTo>
                  <a:lnTo>
                    <a:pt x="1082304" y="341935"/>
                  </a:lnTo>
                  <a:lnTo>
                    <a:pt x="1101021" y="326533"/>
                  </a:lnTo>
                  <a:lnTo>
                    <a:pt x="1122857" y="314211"/>
                  </a:lnTo>
                  <a:lnTo>
                    <a:pt x="1135335" y="308050"/>
                  </a:lnTo>
                  <a:lnTo>
                    <a:pt x="1154052" y="298808"/>
                  </a:lnTo>
                  <a:lnTo>
                    <a:pt x="1191486" y="292647"/>
                  </a:lnTo>
                  <a:lnTo>
                    <a:pt x="1232040" y="289567"/>
                  </a:lnTo>
                  <a:lnTo>
                    <a:pt x="1250756" y="289567"/>
                  </a:lnTo>
                  <a:lnTo>
                    <a:pt x="1260115" y="292647"/>
                  </a:lnTo>
                  <a:lnTo>
                    <a:pt x="1241398" y="283406"/>
                  </a:lnTo>
                  <a:lnTo>
                    <a:pt x="1216442" y="280325"/>
                  </a:lnTo>
                  <a:lnTo>
                    <a:pt x="1182128" y="283406"/>
                  </a:lnTo>
                  <a:lnTo>
                    <a:pt x="1147813" y="295728"/>
                  </a:lnTo>
                  <a:lnTo>
                    <a:pt x="1191486" y="261842"/>
                  </a:lnTo>
                  <a:lnTo>
                    <a:pt x="1207084" y="255681"/>
                  </a:lnTo>
                  <a:lnTo>
                    <a:pt x="1303788" y="194071"/>
                  </a:lnTo>
                  <a:lnTo>
                    <a:pt x="1356819" y="160186"/>
                  </a:lnTo>
                  <a:lnTo>
                    <a:pt x="1375536" y="144783"/>
                  </a:lnTo>
                  <a:lnTo>
                    <a:pt x="1356819" y="157105"/>
                  </a:lnTo>
                  <a:lnTo>
                    <a:pt x="1322505" y="175588"/>
                  </a:lnTo>
                  <a:lnTo>
                    <a:pt x="1334983" y="163266"/>
                  </a:lnTo>
                  <a:lnTo>
                    <a:pt x="1338102" y="147864"/>
                  </a:lnTo>
                  <a:lnTo>
                    <a:pt x="1347461" y="126300"/>
                  </a:lnTo>
                  <a:lnTo>
                    <a:pt x="1331863" y="157105"/>
                  </a:lnTo>
                  <a:lnTo>
                    <a:pt x="1319385" y="166347"/>
                  </a:lnTo>
                  <a:lnTo>
                    <a:pt x="1306907" y="181749"/>
                  </a:lnTo>
                  <a:lnTo>
                    <a:pt x="1222681" y="234118"/>
                  </a:lnTo>
                  <a:lnTo>
                    <a:pt x="1235159" y="224876"/>
                  </a:lnTo>
                  <a:lnTo>
                    <a:pt x="1238278" y="212554"/>
                  </a:lnTo>
                  <a:lnTo>
                    <a:pt x="1241398" y="200232"/>
                  </a:lnTo>
                  <a:lnTo>
                    <a:pt x="1241398" y="194071"/>
                  </a:lnTo>
                  <a:lnTo>
                    <a:pt x="1238278" y="209474"/>
                  </a:lnTo>
                  <a:lnTo>
                    <a:pt x="1232040" y="221796"/>
                  </a:lnTo>
                  <a:lnTo>
                    <a:pt x="1219562" y="234118"/>
                  </a:lnTo>
                  <a:lnTo>
                    <a:pt x="1203964" y="249520"/>
                  </a:lnTo>
                  <a:lnTo>
                    <a:pt x="1191486" y="258762"/>
                  </a:lnTo>
                  <a:lnTo>
                    <a:pt x="1188367" y="258762"/>
                  </a:lnTo>
                  <a:lnTo>
                    <a:pt x="1107260" y="311130"/>
                  </a:lnTo>
                  <a:lnTo>
                    <a:pt x="1063587" y="354257"/>
                  </a:lnTo>
                  <a:lnTo>
                    <a:pt x="1038631" y="375821"/>
                  </a:lnTo>
                  <a:lnTo>
                    <a:pt x="1019914" y="397384"/>
                  </a:lnTo>
                  <a:lnTo>
                    <a:pt x="1026153" y="372740"/>
                  </a:lnTo>
                  <a:lnTo>
                    <a:pt x="1026153" y="341935"/>
                  </a:lnTo>
                  <a:lnTo>
                    <a:pt x="1023034" y="311130"/>
                  </a:lnTo>
                  <a:lnTo>
                    <a:pt x="1016795" y="283406"/>
                  </a:lnTo>
                  <a:lnTo>
                    <a:pt x="991839" y="234118"/>
                  </a:lnTo>
                  <a:lnTo>
                    <a:pt x="976241" y="200232"/>
                  </a:lnTo>
                  <a:lnTo>
                    <a:pt x="963763" y="181749"/>
                  </a:lnTo>
                  <a:lnTo>
                    <a:pt x="954405" y="166347"/>
                  </a:lnTo>
                  <a:lnTo>
                    <a:pt x="951285" y="150944"/>
                  </a:lnTo>
                  <a:lnTo>
                    <a:pt x="948166" y="135542"/>
                  </a:lnTo>
                  <a:lnTo>
                    <a:pt x="948166" y="144783"/>
                  </a:lnTo>
                  <a:lnTo>
                    <a:pt x="948166" y="157105"/>
                  </a:lnTo>
                  <a:lnTo>
                    <a:pt x="951285" y="166347"/>
                  </a:lnTo>
                  <a:lnTo>
                    <a:pt x="923210" y="141703"/>
                  </a:lnTo>
                  <a:lnTo>
                    <a:pt x="882657" y="92415"/>
                  </a:lnTo>
                  <a:lnTo>
                    <a:pt x="901374" y="123220"/>
                  </a:lnTo>
                  <a:lnTo>
                    <a:pt x="923210" y="147864"/>
                  </a:lnTo>
                  <a:lnTo>
                    <a:pt x="951285" y="175588"/>
                  </a:lnTo>
                  <a:lnTo>
                    <a:pt x="973122" y="206393"/>
                  </a:lnTo>
                  <a:lnTo>
                    <a:pt x="988719" y="240279"/>
                  </a:lnTo>
                  <a:lnTo>
                    <a:pt x="966883" y="221796"/>
                  </a:lnTo>
                  <a:lnTo>
                    <a:pt x="954405" y="212554"/>
                  </a:lnTo>
                  <a:lnTo>
                    <a:pt x="970002" y="227957"/>
                  </a:lnTo>
                  <a:lnTo>
                    <a:pt x="988719" y="246440"/>
                  </a:lnTo>
                  <a:lnTo>
                    <a:pt x="1004317" y="274164"/>
                  </a:lnTo>
                  <a:lnTo>
                    <a:pt x="1013675" y="292647"/>
                  </a:lnTo>
                  <a:lnTo>
                    <a:pt x="1019914" y="323452"/>
                  </a:lnTo>
                  <a:lnTo>
                    <a:pt x="1023034" y="354257"/>
                  </a:lnTo>
                  <a:lnTo>
                    <a:pt x="1019914" y="388143"/>
                  </a:lnTo>
                  <a:lnTo>
                    <a:pt x="1016795" y="363499"/>
                  </a:lnTo>
                  <a:lnTo>
                    <a:pt x="1004317" y="341935"/>
                  </a:lnTo>
                  <a:lnTo>
                    <a:pt x="991839" y="323452"/>
                  </a:lnTo>
                  <a:lnTo>
                    <a:pt x="1004317" y="345016"/>
                  </a:lnTo>
                  <a:lnTo>
                    <a:pt x="1013675" y="372740"/>
                  </a:lnTo>
                  <a:lnTo>
                    <a:pt x="1016795" y="388143"/>
                  </a:lnTo>
                  <a:lnTo>
                    <a:pt x="1013675" y="403545"/>
                  </a:lnTo>
                  <a:lnTo>
                    <a:pt x="1007436" y="412787"/>
                  </a:lnTo>
                  <a:lnTo>
                    <a:pt x="998078" y="431270"/>
                  </a:lnTo>
                  <a:lnTo>
                    <a:pt x="932569" y="542168"/>
                  </a:lnTo>
                  <a:lnTo>
                    <a:pt x="920091" y="557571"/>
                  </a:lnTo>
                  <a:lnTo>
                    <a:pt x="920091" y="539087"/>
                  </a:lnTo>
                  <a:lnTo>
                    <a:pt x="923210" y="517524"/>
                  </a:lnTo>
                  <a:lnTo>
                    <a:pt x="916971" y="480558"/>
                  </a:lnTo>
                  <a:lnTo>
                    <a:pt x="907613" y="455914"/>
                  </a:lnTo>
                  <a:lnTo>
                    <a:pt x="904493" y="437431"/>
                  </a:lnTo>
                  <a:lnTo>
                    <a:pt x="904493" y="431270"/>
                  </a:lnTo>
                  <a:lnTo>
                    <a:pt x="907613" y="431270"/>
                  </a:lnTo>
                  <a:lnTo>
                    <a:pt x="920091" y="431270"/>
                  </a:lnTo>
                  <a:lnTo>
                    <a:pt x="932569" y="437431"/>
                  </a:lnTo>
                  <a:lnTo>
                    <a:pt x="935688" y="437431"/>
                  </a:lnTo>
                  <a:lnTo>
                    <a:pt x="938807" y="431270"/>
                  </a:lnTo>
                  <a:lnTo>
                    <a:pt x="938807" y="425109"/>
                  </a:lnTo>
                  <a:lnTo>
                    <a:pt x="935688" y="412787"/>
                  </a:lnTo>
                  <a:lnTo>
                    <a:pt x="926330" y="403545"/>
                  </a:lnTo>
                  <a:lnTo>
                    <a:pt x="913852" y="388143"/>
                  </a:lnTo>
                  <a:lnTo>
                    <a:pt x="882657" y="363499"/>
                  </a:lnTo>
                  <a:lnTo>
                    <a:pt x="873298" y="348096"/>
                  </a:lnTo>
                  <a:lnTo>
                    <a:pt x="870179" y="338855"/>
                  </a:lnTo>
                  <a:lnTo>
                    <a:pt x="870179" y="332694"/>
                  </a:lnTo>
                  <a:lnTo>
                    <a:pt x="873298" y="329613"/>
                  </a:lnTo>
                  <a:lnTo>
                    <a:pt x="888896" y="332694"/>
                  </a:lnTo>
                  <a:lnTo>
                    <a:pt x="904493" y="332694"/>
                  </a:lnTo>
                  <a:lnTo>
                    <a:pt x="913852" y="332694"/>
                  </a:lnTo>
                  <a:lnTo>
                    <a:pt x="916971" y="329613"/>
                  </a:lnTo>
                  <a:lnTo>
                    <a:pt x="916971" y="323452"/>
                  </a:lnTo>
                  <a:lnTo>
                    <a:pt x="913852" y="314211"/>
                  </a:lnTo>
                  <a:lnTo>
                    <a:pt x="898254" y="292647"/>
                  </a:lnTo>
                  <a:lnTo>
                    <a:pt x="876418" y="271084"/>
                  </a:lnTo>
                  <a:lnTo>
                    <a:pt x="870179" y="258762"/>
                  </a:lnTo>
                  <a:lnTo>
                    <a:pt x="867059" y="246440"/>
                  </a:lnTo>
                  <a:lnTo>
                    <a:pt x="867059" y="243359"/>
                  </a:lnTo>
                  <a:lnTo>
                    <a:pt x="870179" y="240279"/>
                  </a:lnTo>
                  <a:lnTo>
                    <a:pt x="885776" y="243359"/>
                  </a:lnTo>
                  <a:lnTo>
                    <a:pt x="901374" y="243359"/>
                  </a:lnTo>
                  <a:lnTo>
                    <a:pt x="901374" y="240279"/>
                  </a:lnTo>
                  <a:lnTo>
                    <a:pt x="901374" y="231037"/>
                  </a:lnTo>
                  <a:lnTo>
                    <a:pt x="892015" y="212554"/>
                  </a:lnTo>
                  <a:lnTo>
                    <a:pt x="882657" y="200232"/>
                  </a:lnTo>
                  <a:lnTo>
                    <a:pt x="867059" y="190991"/>
                  </a:lnTo>
                  <a:lnTo>
                    <a:pt x="835864" y="178669"/>
                  </a:lnTo>
                  <a:lnTo>
                    <a:pt x="823386" y="172508"/>
                  </a:lnTo>
                  <a:lnTo>
                    <a:pt x="814028" y="166347"/>
                  </a:lnTo>
                  <a:lnTo>
                    <a:pt x="814028" y="160186"/>
                  </a:lnTo>
                  <a:lnTo>
                    <a:pt x="820267" y="157105"/>
                  </a:lnTo>
                  <a:lnTo>
                    <a:pt x="835864" y="147864"/>
                  </a:lnTo>
                  <a:lnTo>
                    <a:pt x="854581" y="144783"/>
                  </a:lnTo>
                  <a:lnTo>
                    <a:pt x="867059" y="135542"/>
                  </a:lnTo>
                  <a:lnTo>
                    <a:pt x="857701" y="132461"/>
                  </a:lnTo>
                  <a:lnTo>
                    <a:pt x="851462" y="129381"/>
                  </a:lnTo>
                  <a:lnTo>
                    <a:pt x="826506" y="123220"/>
                  </a:lnTo>
                  <a:lnTo>
                    <a:pt x="814028" y="117059"/>
                  </a:lnTo>
                  <a:lnTo>
                    <a:pt x="801550" y="113978"/>
                  </a:lnTo>
                  <a:lnTo>
                    <a:pt x="782833" y="98576"/>
                  </a:lnTo>
                  <a:lnTo>
                    <a:pt x="785953" y="98576"/>
                  </a:lnTo>
                  <a:lnTo>
                    <a:pt x="792191" y="95495"/>
                  </a:lnTo>
                  <a:lnTo>
                    <a:pt x="814028" y="95495"/>
                  </a:lnTo>
                  <a:lnTo>
                    <a:pt x="817147" y="86254"/>
                  </a:lnTo>
                  <a:lnTo>
                    <a:pt x="814028" y="83173"/>
                  </a:lnTo>
                  <a:lnTo>
                    <a:pt x="801550" y="73932"/>
                  </a:lnTo>
                  <a:lnTo>
                    <a:pt x="785953" y="64690"/>
                  </a:lnTo>
                  <a:lnTo>
                    <a:pt x="776594" y="58529"/>
                  </a:lnTo>
                  <a:lnTo>
                    <a:pt x="773475" y="52368"/>
                  </a:lnTo>
                  <a:lnTo>
                    <a:pt x="776594" y="46207"/>
                  </a:lnTo>
                  <a:lnTo>
                    <a:pt x="785953" y="46207"/>
                  </a:lnTo>
                  <a:lnTo>
                    <a:pt x="792191" y="46207"/>
                  </a:lnTo>
                  <a:lnTo>
                    <a:pt x="792191" y="43127"/>
                  </a:lnTo>
                  <a:lnTo>
                    <a:pt x="792191" y="40046"/>
                  </a:lnTo>
                  <a:lnTo>
                    <a:pt x="789072" y="33885"/>
                  </a:lnTo>
                  <a:lnTo>
                    <a:pt x="773475" y="30805"/>
                  </a:lnTo>
                  <a:lnTo>
                    <a:pt x="757877" y="24644"/>
                  </a:lnTo>
                  <a:lnTo>
                    <a:pt x="754758" y="15402"/>
                  </a:lnTo>
                  <a:lnTo>
                    <a:pt x="751638" y="9241"/>
                  </a:lnTo>
                  <a:lnTo>
                    <a:pt x="754758" y="30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DBC687B4-C7A0-45D1-926B-072197E69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435" y="6328150"/>
              <a:ext cx="727001" cy="616108"/>
            </a:xfrm>
            <a:custGeom>
              <a:avLst/>
              <a:gdLst>
                <a:gd name="connsiteX0" fmla="*/ 683874 w 727001"/>
                <a:gd name="connsiteY0" fmla="*/ 0 h 616108"/>
                <a:gd name="connsiteX1" fmla="*/ 699277 w 727001"/>
                <a:gd name="connsiteY1" fmla="*/ 0 h 616108"/>
                <a:gd name="connsiteX2" fmla="*/ 717760 w 727001"/>
                <a:gd name="connsiteY2" fmla="*/ 6090 h 616108"/>
                <a:gd name="connsiteX3" fmla="*/ 720840 w 727001"/>
                <a:gd name="connsiteY3" fmla="*/ 9135 h 616108"/>
                <a:gd name="connsiteX4" fmla="*/ 727001 w 727001"/>
                <a:gd name="connsiteY4" fmla="*/ 12180 h 616108"/>
                <a:gd name="connsiteX5" fmla="*/ 727001 w 727001"/>
                <a:gd name="connsiteY5" fmla="*/ 15225 h 616108"/>
                <a:gd name="connsiteX6" fmla="*/ 717760 w 727001"/>
                <a:gd name="connsiteY6" fmla="*/ 24361 h 616108"/>
                <a:gd name="connsiteX7" fmla="*/ 662311 w 727001"/>
                <a:gd name="connsiteY7" fmla="*/ 73083 h 616108"/>
                <a:gd name="connsiteX8" fmla="*/ 668472 w 727001"/>
                <a:gd name="connsiteY8" fmla="*/ 73083 h 616108"/>
                <a:gd name="connsiteX9" fmla="*/ 686955 w 727001"/>
                <a:gd name="connsiteY9" fmla="*/ 70037 h 616108"/>
                <a:gd name="connsiteX10" fmla="*/ 705438 w 727001"/>
                <a:gd name="connsiteY10" fmla="*/ 73083 h 616108"/>
                <a:gd name="connsiteX11" fmla="*/ 717760 w 727001"/>
                <a:gd name="connsiteY11" fmla="*/ 76128 h 616108"/>
                <a:gd name="connsiteX12" fmla="*/ 727001 w 727001"/>
                <a:gd name="connsiteY12" fmla="*/ 82218 h 616108"/>
                <a:gd name="connsiteX13" fmla="*/ 714679 w 727001"/>
                <a:gd name="connsiteY13" fmla="*/ 97443 h 616108"/>
                <a:gd name="connsiteX14" fmla="*/ 690035 w 727001"/>
                <a:gd name="connsiteY14" fmla="*/ 121804 h 616108"/>
                <a:gd name="connsiteX15" fmla="*/ 619184 w 727001"/>
                <a:gd name="connsiteY15" fmla="*/ 188797 h 616108"/>
                <a:gd name="connsiteX16" fmla="*/ 579137 w 727001"/>
                <a:gd name="connsiteY16" fmla="*/ 228383 h 616108"/>
                <a:gd name="connsiteX17" fmla="*/ 536010 w 727001"/>
                <a:gd name="connsiteY17" fmla="*/ 277105 h 616108"/>
                <a:gd name="connsiteX18" fmla="*/ 492883 w 727001"/>
                <a:gd name="connsiteY18" fmla="*/ 331917 h 616108"/>
                <a:gd name="connsiteX19" fmla="*/ 455918 w 727001"/>
                <a:gd name="connsiteY19" fmla="*/ 383684 h 616108"/>
                <a:gd name="connsiteX20" fmla="*/ 440515 w 727001"/>
                <a:gd name="connsiteY20" fmla="*/ 398910 h 616108"/>
                <a:gd name="connsiteX21" fmla="*/ 418952 w 727001"/>
                <a:gd name="connsiteY21" fmla="*/ 408045 h 616108"/>
                <a:gd name="connsiteX22" fmla="*/ 332698 w 727001"/>
                <a:gd name="connsiteY22" fmla="*/ 453722 h 616108"/>
                <a:gd name="connsiteX23" fmla="*/ 289571 w 727001"/>
                <a:gd name="connsiteY23" fmla="*/ 471993 h 616108"/>
                <a:gd name="connsiteX24" fmla="*/ 252605 w 727001"/>
                <a:gd name="connsiteY24" fmla="*/ 499399 h 616108"/>
                <a:gd name="connsiteX25" fmla="*/ 212558 w 727001"/>
                <a:gd name="connsiteY25" fmla="*/ 529850 h 616108"/>
                <a:gd name="connsiteX26" fmla="*/ 221796 w 727001"/>
                <a:gd name="connsiteY26" fmla="*/ 529850 h 616108"/>
                <a:gd name="connsiteX27" fmla="*/ 202226 w 727001"/>
                <a:gd name="connsiteY27" fmla="*/ 548334 h 616108"/>
                <a:gd name="connsiteX28" fmla="*/ 182656 w 727001"/>
                <a:gd name="connsiteY28" fmla="*/ 569899 h 616108"/>
                <a:gd name="connsiteX29" fmla="*/ 166347 w 727001"/>
                <a:gd name="connsiteY29" fmla="*/ 594544 h 616108"/>
                <a:gd name="connsiteX30" fmla="*/ 156562 w 727001"/>
                <a:gd name="connsiteY30" fmla="*/ 616108 h 616108"/>
                <a:gd name="connsiteX31" fmla="*/ 130468 w 727001"/>
                <a:gd name="connsiteY31" fmla="*/ 616108 h 616108"/>
                <a:gd name="connsiteX32" fmla="*/ 107636 w 727001"/>
                <a:gd name="connsiteY32" fmla="*/ 609947 h 616108"/>
                <a:gd name="connsiteX33" fmla="*/ 78281 w 727001"/>
                <a:gd name="connsiteY33" fmla="*/ 597624 h 616108"/>
                <a:gd name="connsiteX34" fmla="*/ 55449 w 727001"/>
                <a:gd name="connsiteY34" fmla="*/ 582221 h 616108"/>
                <a:gd name="connsiteX35" fmla="*/ 13047 w 727001"/>
                <a:gd name="connsiteY35" fmla="*/ 551415 h 616108"/>
                <a:gd name="connsiteX36" fmla="*/ 0 w 727001"/>
                <a:gd name="connsiteY36" fmla="*/ 542173 h 616108"/>
                <a:gd name="connsiteX37" fmla="*/ 9785 w 727001"/>
                <a:gd name="connsiteY37" fmla="*/ 529850 h 616108"/>
                <a:gd name="connsiteX38" fmla="*/ 12326 w 727001"/>
                <a:gd name="connsiteY38" fmla="*/ 529850 h 616108"/>
                <a:gd name="connsiteX39" fmla="*/ 21568 w 727001"/>
                <a:gd name="connsiteY39" fmla="*/ 517669 h 616108"/>
                <a:gd name="connsiteX40" fmla="*/ 30809 w 727001"/>
                <a:gd name="connsiteY40" fmla="*/ 496354 h 616108"/>
                <a:gd name="connsiteX41" fmla="*/ 46212 w 727001"/>
                <a:gd name="connsiteY41" fmla="*/ 465902 h 616108"/>
                <a:gd name="connsiteX42" fmla="*/ 61614 w 727001"/>
                <a:gd name="connsiteY42" fmla="*/ 423271 h 616108"/>
                <a:gd name="connsiteX43" fmla="*/ 73936 w 727001"/>
                <a:gd name="connsiteY43" fmla="*/ 386729 h 616108"/>
                <a:gd name="connsiteX44" fmla="*/ 92419 w 727001"/>
                <a:gd name="connsiteY44" fmla="*/ 356278 h 616108"/>
                <a:gd name="connsiteX45" fmla="*/ 113982 w 727001"/>
                <a:gd name="connsiteY45" fmla="*/ 325827 h 616108"/>
                <a:gd name="connsiteX46" fmla="*/ 138626 w 727001"/>
                <a:gd name="connsiteY46" fmla="*/ 298421 h 616108"/>
                <a:gd name="connsiteX47" fmla="*/ 163270 w 727001"/>
                <a:gd name="connsiteY47" fmla="*/ 274060 h 616108"/>
                <a:gd name="connsiteX48" fmla="*/ 190995 w 727001"/>
                <a:gd name="connsiteY48" fmla="*/ 252744 h 616108"/>
                <a:gd name="connsiteX49" fmla="*/ 224880 w 727001"/>
                <a:gd name="connsiteY49" fmla="*/ 237519 h 616108"/>
                <a:gd name="connsiteX50" fmla="*/ 258766 w 727001"/>
                <a:gd name="connsiteY50" fmla="*/ 219248 h 616108"/>
                <a:gd name="connsiteX51" fmla="*/ 292651 w 727001"/>
                <a:gd name="connsiteY51" fmla="*/ 204022 h 616108"/>
                <a:gd name="connsiteX52" fmla="*/ 323456 w 727001"/>
                <a:gd name="connsiteY52" fmla="*/ 185752 h 616108"/>
                <a:gd name="connsiteX53" fmla="*/ 385066 w 727001"/>
                <a:gd name="connsiteY53" fmla="*/ 143120 h 616108"/>
                <a:gd name="connsiteX54" fmla="*/ 409710 w 727001"/>
                <a:gd name="connsiteY54" fmla="*/ 127895 h 616108"/>
                <a:gd name="connsiteX55" fmla="*/ 434354 w 727001"/>
                <a:gd name="connsiteY55" fmla="*/ 118759 h 616108"/>
                <a:gd name="connsiteX56" fmla="*/ 440515 w 727001"/>
                <a:gd name="connsiteY56" fmla="*/ 118759 h 616108"/>
                <a:gd name="connsiteX57" fmla="*/ 452837 w 727001"/>
                <a:gd name="connsiteY57" fmla="*/ 118759 h 616108"/>
                <a:gd name="connsiteX58" fmla="*/ 458998 w 727001"/>
                <a:gd name="connsiteY58" fmla="*/ 121804 h 616108"/>
                <a:gd name="connsiteX59" fmla="*/ 468240 w 727001"/>
                <a:gd name="connsiteY59" fmla="*/ 124849 h 616108"/>
                <a:gd name="connsiteX60" fmla="*/ 471320 w 727001"/>
                <a:gd name="connsiteY60" fmla="*/ 130940 h 616108"/>
                <a:gd name="connsiteX61" fmla="*/ 474400 w 727001"/>
                <a:gd name="connsiteY61" fmla="*/ 143120 h 616108"/>
                <a:gd name="connsiteX62" fmla="*/ 471320 w 727001"/>
                <a:gd name="connsiteY62" fmla="*/ 155301 h 616108"/>
                <a:gd name="connsiteX63" fmla="*/ 465159 w 727001"/>
                <a:gd name="connsiteY63" fmla="*/ 173571 h 616108"/>
                <a:gd name="connsiteX64" fmla="*/ 449757 w 727001"/>
                <a:gd name="connsiteY64" fmla="*/ 188797 h 616108"/>
                <a:gd name="connsiteX65" fmla="*/ 422032 w 727001"/>
                <a:gd name="connsiteY65" fmla="*/ 210113 h 616108"/>
                <a:gd name="connsiteX66" fmla="*/ 391227 w 727001"/>
                <a:gd name="connsiteY66" fmla="*/ 237519 h 616108"/>
                <a:gd name="connsiteX67" fmla="*/ 345020 w 727001"/>
                <a:gd name="connsiteY67" fmla="*/ 267970 h 616108"/>
                <a:gd name="connsiteX68" fmla="*/ 357342 w 727001"/>
                <a:gd name="connsiteY68" fmla="*/ 267970 h 616108"/>
                <a:gd name="connsiteX69" fmla="*/ 369664 w 727001"/>
                <a:gd name="connsiteY69" fmla="*/ 261880 h 616108"/>
                <a:gd name="connsiteX70" fmla="*/ 388147 w 727001"/>
                <a:gd name="connsiteY70" fmla="*/ 258835 h 616108"/>
                <a:gd name="connsiteX71" fmla="*/ 409710 w 727001"/>
                <a:gd name="connsiteY71" fmla="*/ 252744 h 616108"/>
                <a:gd name="connsiteX72" fmla="*/ 437435 w 727001"/>
                <a:gd name="connsiteY72" fmla="*/ 237519 h 616108"/>
                <a:gd name="connsiteX73" fmla="*/ 465159 w 727001"/>
                <a:gd name="connsiteY73" fmla="*/ 216203 h 616108"/>
                <a:gd name="connsiteX74" fmla="*/ 489803 w 727001"/>
                <a:gd name="connsiteY74" fmla="*/ 188797 h 616108"/>
                <a:gd name="connsiteX75" fmla="*/ 597620 w 727001"/>
                <a:gd name="connsiteY75" fmla="*/ 63947 h 616108"/>
                <a:gd name="connsiteX76" fmla="*/ 622264 w 727001"/>
                <a:gd name="connsiteY76" fmla="*/ 39586 h 616108"/>
                <a:gd name="connsiteX77" fmla="*/ 640747 w 727001"/>
                <a:gd name="connsiteY77" fmla="*/ 21316 h 616108"/>
                <a:gd name="connsiteX78" fmla="*/ 665391 w 727001"/>
                <a:gd name="connsiteY78" fmla="*/ 9135 h 61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27001" h="616108">
                  <a:moveTo>
                    <a:pt x="683874" y="0"/>
                  </a:moveTo>
                  <a:lnTo>
                    <a:pt x="699277" y="0"/>
                  </a:lnTo>
                  <a:lnTo>
                    <a:pt x="717760" y="6090"/>
                  </a:lnTo>
                  <a:lnTo>
                    <a:pt x="720840" y="9135"/>
                  </a:lnTo>
                  <a:lnTo>
                    <a:pt x="727001" y="12180"/>
                  </a:lnTo>
                  <a:lnTo>
                    <a:pt x="727001" y="15225"/>
                  </a:lnTo>
                  <a:lnTo>
                    <a:pt x="717760" y="24361"/>
                  </a:lnTo>
                  <a:lnTo>
                    <a:pt x="662311" y="73083"/>
                  </a:lnTo>
                  <a:lnTo>
                    <a:pt x="668472" y="73083"/>
                  </a:lnTo>
                  <a:lnTo>
                    <a:pt x="686955" y="70037"/>
                  </a:lnTo>
                  <a:lnTo>
                    <a:pt x="705438" y="73083"/>
                  </a:lnTo>
                  <a:lnTo>
                    <a:pt x="717760" y="76128"/>
                  </a:lnTo>
                  <a:lnTo>
                    <a:pt x="727001" y="82218"/>
                  </a:lnTo>
                  <a:lnTo>
                    <a:pt x="714679" y="97443"/>
                  </a:lnTo>
                  <a:lnTo>
                    <a:pt x="690035" y="121804"/>
                  </a:lnTo>
                  <a:lnTo>
                    <a:pt x="619184" y="188797"/>
                  </a:lnTo>
                  <a:lnTo>
                    <a:pt x="579137" y="228383"/>
                  </a:lnTo>
                  <a:lnTo>
                    <a:pt x="536010" y="277105"/>
                  </a:lnTo>
                  <a:lnTo>
                    <a:pt x="492883" y="331917"/>
                  </a:lnTo>
                  <a:lnTo>
                    <a:pt x="455918" y="383684"/>
                  </a:lnTo>
                  <a:lnTo>
                    <a:pt x="440515" y="398910"/>
                  </a:lnTo>
                  <a:lnTo>
                    <a:pt x="418952" y="408045"/>
                  </a:lnTo>
                  <a:lnTo>
                    <a:pt x="332698" y="453722"/>
                  </a:lnTo>
                  <a:lnTo>
                    <a:pt x="289571" y="471993"/>
                  </a:lnTo>
                  <a:lnTo>
                    <a:pt x="252605" y="499399"/>
                  </a:lnTo>
                  <a:lnTo>
                    <a:pt x="212558" y="529850"/>
                  </a:lnTo>
                  <a:lnTo>
                    <a:pt x="221796" y="529850"/>
                  </a:lnTo>
                  <a:lnTo>
                    <a:pt x="202226" y="548334"/>
                  </a:lnTo>
                  <a:lnTo>
                    <a:pt x="182656" y="569899"/>
                  </a:lnTo>
                  <a:lnTo>
                    <a:pt x="166347" y="594544"/>
                  </a:lnTo>
                  <a:lnTo>
                    <a:pt x="156562" y="616108"/>
                  </a:lnTo>
                  <a:lnTo>
                    <a:pt x="130468" y="616108"/>
                  </a:lnTo>
                  <a:lnTo>
                    <a:pt x="107636" y="609947"/>
                  </a:lnTo>
                  <a:lnTo>
                    <a:pt x="78281" y="597624"/>
                  </a:lnTo>
                  <a:lnTo>
                    <a:pt x="55449" y="582221"/>
                  </a:lnTo>
                  <a:lnTo>
                    <a:pt x="13047" y="551415"/>
                  </a:lnTo>
                  <a:lnTo>
                    <a:pt x="0" y="542173"/>
                  </a:lnTo>
                  <a:lnTo>
                    <a:pt x="9785" y="529850"/>
                  </a:lnTo>
                  <a:lnTo>
                    <a:pt x="12326" y="529850"/>
                  </a:lnTo>
                  <a:lnTo>
                    <a:pt x="21568" y="517669"/>
                  </a:lnTo>
                  <a:lnTo>
                    <a:pt x="30809" y="496354"/>
                  </a:lnTo>
                  <a:lnTo>
                    <a:pt x="46212" y="465902"/>
                  </a:lnTo>
                  <a:lnTo>
                    <a:pt x="61614" y="423271"/>
                  </a:lnTo>
                  <a:lnTo>
                    <a:pt x="73936" y="386729"/>
                  </a:lnTo>
                  <a:lnTo>
                    <a:pt x="92419" y="356278"/>
                  </a:lnTo>
                  <a:lnTo>
                    <a:pt x="113982" y="325827"/>
                  </a:lnTo>
                  <a:lnTo>
                    <a:pt x="138626" y="298421"/>
                  </a:lnTo>
                  <a:lnTo>
                    <a:pt x="163270" y="274060"/>
                  </a:lnTo>
                  <a:lnTo>
                    <a:pt x="190995" y="252744"/>
                  </a:lnTo>
                  <a:lnTo>
                    <a:pt x="224880" y="237519"/>
                  </a:lnTo>
                  <a:lnTo>
                    <a:pt x="258766" y="219248"/>
                  </a:lnTo>
                  <a:lnTo>
                    <a:pt x="292651" y="204022"/>
                  </a:lnTo>
                  <a:lnTo>
                    <a:pt x="323456" y="185752"/>
                  </a:lnTo>
                  <a:lnTo>
                    <a:pt x="385066" y="143120"/>
                  </a:lnTo>
                  <a:lnTo>
                    <a:pt x="409710" y="127895"/>
                  </a:lnTo>
                  <a:lnTo>
                    <a:pt x="434354" y="118759"/>
                  </a:lnTo>
                  <a:lnTo>
                    <a:pt x="440515" y="118759"/>
                  </a:lnTo>
                  <a:lnTo>
                    <a:pt x="452837" y="118759"/>
                  </a:lnTo>
                  <a:lnTo>
                    <a:pt x="458998" y="121804"/>
                  </a:lnTo>
                  <a:lnTo>
                    <a:pt x="468240" y="124849"/>
                  </a:lnTo>
                  <a:lnTo>
                    <a:pt x="471320" y="130940"/>
                  </a:lnTo>
                  <a:lnTo>
                    <a:pt x="474400" y="143120"/>
                  </a:lnTo>
                  <a:lnTo>
                    <a:pt x="471320" y="155301"/>
                  </a:lnTo>
                  <a:lnTo>
                    <a:pt x="465159" y="173571"/>
                  </a:lnTo>
                  <a:lnTo>
                    <a:pt x="449757" y="188797"/>
                  </a:lnTo>
                  <a:lnTo>
                    <a:pt x="422032" y="210113"/>
                  </a:lnTo>
                  <a:lnTo>
                    <a:pt x="391227" y="237519"/>
                  </a:lnTo>
                  <a:lnTo>
                    <a:pt x="345020" y="267970"/>
                  </a:lnTo>
                  <a:lnTo>
                    <a:pt x="357342" y="267970"/>
                  </a:lnTo>
                  <a:lnTo>
                    <a:pt x="369664" y="261880"/>
                  </a:lnTo>
                  <a:lnTo>
                    <a:pt x="388147" y="258835"/>
                  </a:lnTo>
                  <a:lnTo>
                    <a:pt x="409710" y="252744"/>
                  </a:lnTo>
                  <a:lnTo>
                    <a:pt x="437435" y="237519"/>
                  </a:lnTo>
                  <a:lnTo>
                    <a:pt x="465159" y="216203"/>
                  </a:lnTo>
                  <a:lnTo>
                    <a:pt x="489803" y="188797"/>
                  </a:lnTo>
                  <a:lnTo>
                    <a:pt x="597620" y="63947"/>
                  </a:lnTo>
                  <a:lnTo>
                    <a:pt x="622264" y="39586"/>
                  </a:lnTo>
                  <a:lnTo>
                    <a:pt x="640747" y="21316"/>
                  </a:lnTo>
                  <a:lnTo>
                    <a:pt x="665391" y="91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D141739-6AB0-4744-8A49-4EF95A81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493" y="6328157"/>
              <a:ext cx="714660" cy="616092"/>
            </a:xfrm>
            <a:custGeom>
              <a:avLst/>
              <a:gdLst>
                <a:gd name="connsiteX0" fmla="*/ 27247 w 714660"/>
                <a:gd name="connsiteY0" fmla="*/ 0 h 616092"/>
                <a:gd name="connsiteX1" fmla="*/ 42384 w 714660"/>
                <a:gd name="connsiteY1" fmla="*/ 0 h 616092"/>
                <a:gd name="connsiteX2" fmla="*/ 60548 w 714660"/>
                <a:gd name="connsiteY2" fmla="*/ 9135 h 616092"/>
                <a:gd name="connsiteX3" fmla="*/ 81740 w 714660"/>
                <a:gd name="connsiteY3" fmla="*/ 21316 h 616092"/>
                <a:gd name="connsiteX4" fmla="*/ 99904 w 714660"/>
                <a:gd name="connsiteY4" fmla="*/ 39586 h 616092"/>
                <a:gd name="connsiteX5" fmla="*/ 124123 w 714660"/>
                <a:gd name="connsiteY5" fmla="*/ 63947 h 616092"/>
                <a:gd name="connsiteX6" fmla="*/ 227055 w 714660"/>
                <a:gd name="connsiteY6" fmla="*/ 188797 h 616092"/>
                <a:gd name="connsiteX7" fmla="*/ 257329 w 714660"/>
                <a:gd name="connsiteY7" fmla="*/ 216203 h 616092"/>
                <a:gd name="connsiteX8" fmla="*/ 284576 w 714660"/>
                <a:gd name="connsiteY8" fmla="*/ 237519 h 616092"/>
                <a:gd name="connsiteX9" fmla="*/ 308795 w 714660"/>
                <a:gd name="connsiteY9" fmla="*/ 252744 h 616092"/>
                <a:gd name="connsiteX10" fmla="*/ 333014 w 714660"/>
                <a:gd name="connsiteY10" fmla="*/ 258835 h 616092"/>
                <a:gd name="connsiteX11" fmla="*/ 348151 w 714660"/>
                <a:gd name="connsiteY11" fmla="*/ 261880 h 616092"/>
                <a:gd name="connsiteX12" fmla="*/ 363288 w 714660"/>
                <a:gd name="connsiteY12" fmla="*/ 267970 h 616092"/>
                <a:gd name="connsiteX13" fmla="*/ 372370 w 714660"/>
                <a:gd name="connsiteY13" fmla="*/ 267970 h 616092"/>
                <a:gd name="connsiteX14" fmla="*/ 326959 w 714660"/>
                <a:gd name="connsiteY14" fmla="*/ 237519 h 616092"/>
                <a:gd name="connsiteX15" fmla="*/ 293658 w 714660"/>
                <a:gd name="connsiteY15" fmla="*/ 210113 h 616092"/>
                <a:gd name="connsiteX16" fmla="*/ 272466 w 714660"/>
                <a:gd name="connsiteY16" fmla="*/ 188797 h 616092"/>
                <a:gd name="connsiteX17" fmla="*/ 257329 w 714660"/>
                <a:gd name="connsiteY17" fmla="*/ 173571 h 616092"/>
                <a:gd name="connsiteX18" fmla="*/ 251274 w 714660"/>
                <a:gd name="connsiteY18" fmla="*/ 155301 h 616092"/>
                <a:gd name="connsiteX19" fmla="*/ 245219 w 714660"/>
                <a:gd name="connsiteY19" fmla="*/ 143120 h 616092"/>
                <a:gd name="connsiteX20" fmla="*/ 245219 w 714660"/>
                <a:gd name="connsiteY20" fmla="*/ 130940 h 616092"/>
                <a:gd name="connsiteX21" fmla="*/ 254302 w 714660"/>
                <a:gd name="connsiteY21" fmla="*/ 124849 h 616092"/>
                <a:gd name="connsiteX22" fmla="*/ 260356 w 714660"/>
                <a:gd name="connsiteY22" fmla="*/ 121804 h 616092"/>
                <a:gd name="connsiteX23" fmla="*/ 269439 w 714660"/>
                <a:gd name="connsiteY23" fmla="*/ 118759 h 616092"/>
                <a:gd name="connsiteX24" fmla="*/ 275493 w 714660"/>
                <a:gd name="connsiteY24" fmla="*/ 118759 h 616092"/>
                <a:gd name="connsiteX25" fmla="*/ 287603 w 714660"/>
                <a:gd name="connsiteY25" fmla="*/ 118759 h 616092"/>
                <a:gd name="connsiteX26" fmla="*/ 308795 w 714660"/>
                <a:gd name="connsiteY26" fmla="*/ 127895 h 616092"/>
                <a:gd name="connsiteX27" fmla="*/ 336041 w 714660"/>
                <a:gd name="connsiteY27" fmla="*/ 143120 h 616092"/>
                <a:gd name="connsiteX28" fmla="*/ 396589 w 714660"/>
                <a:gd name="connsiteY28" fmla="*/ 185752 h 616092"/>
                <a:gd name="connsiteX29" fmla="*/ 423836 w 714660"/>
                <a:gd name="connsiteY29" fmla="*/ 204022 h 616092"/>
                <a:gd name="connsiteX30" fmla="*/ 460165 w 714660"/>
                <a:gd name="connsiteY30" fmla="*/ 219248 h 616092"/>
                <a:gd name="connsiteX31" fmla="*/ 493466 w 714660"/>
                <a:gd name="connsiteY31" fmla="*/ 237519 h 616092"/>
                <a:gd name="connsiteX32" fmla="*/ 520713 w 714660"/>
                <a:gd name="connsiteY32" fmla="*/ 252744 h 616092"/>
                <a:gd name="connsiteX33" fmla="*/ 550987 w 714660"/>
                <a:gd name="connsiteY33" fmla="*/ 274060 h 616092"/>
                <a:gd name="connsiteX34" fmla="*/ 578234 w 714660"/>
                <a:gd name="connsiteY34" fmla="*/ 298421 h 616092"/>
                <a:gd name="connsiteX35" fmla="*/ 599425 w 714660"/>
                <a:gd name="connsiteY35" fmla="*/ 325827 h 616092"/>
                <a:gd name="connsiteX36" fmla="*/ 623645 w 714660"/>
                <a:gd name="connsiteY36" fmla="*/ 356278 h 616092"/>
                <a:gd name="connsiteX37" fmla="*/ 638782 w 714660"/>
                <a:gd name="connsiteY37" fmla="*/ 386729 h 616092"/>
                <a:gd name="connsiteX38" fmla="*/ 653919 w 714660"/>
                <a:gd name="connsiteY38" fmla="*/ 423271 h 616092"/>
                <a:gd name="connsiteX39" fmla="*/ 666028 w 714660"/>
                <a:gd name="connsiteY39" fmla="*/ 465902 h 616092"/>
                <a:gd name="connsiteX40" fmla="*/ 681165 w 714660"/>
                <a:gd name="connsiteY40" fmla="*/ 496354 h 616092"/>
                <a:gd name="connsiteX41" fmla="*/ 693275 w 714660"/>
                <a:gd name="connsiteY41" fmla="*/ 517669 h 616092"/>
                <a:gd name="connsiteX42" fmla="*/ 702282 w 714660"/>
                <a:gd name="connsiteY42" fmla="*/ 529749 h 616092"/>
                <a:gd name="connsiteX43" fmla="*/ 708476 w 714660"/>
                <a:gd name="connsiteY43" fmla="*/ 529749 h 616092"/>
                <a:gd name="connsiteX44" fmla="*/ 714061 w 714660"/>
                <a:gd name="connsiteY44" fmla="*/ 542160 h 616092"/>
                <a:gd name="connsiteX45" fmla="*/ 714660 w 714660"/>
                <a:gd name="connsiteY45" fmla="*/ 542160 h 616092"/>
                <a:gd name="connsiteX46" fmla="*/ 714224 w 714660"/>
                <a:gd name="connsiteY46" fmla="*/ 542524 h 616092"/>
                <a:gd name="connsiteX47" fmla="*/ 714637 w 714660"/>
                <a:gd name="connsiteY47" fmla="*/ 543441 h 616092"/>
                <a:gd name="connsiteX48" fmla="*/ 711557 w 714660"/>
                <a:gd name="connsiteY48" fmla="*/ 546864 h 616092"/>
                <a:gd name="connsiteX49" fmla="*/ 709025 w 714660"/>
                <a:gd name="connsiteY49" fmla="*/ 546864 h 616092"/>
                <a:gd name="connsiteX50" fmla="*/ 683854 w 714660"/>
                <a:gd name="connsiteY50" fmla="*/ 567876 h 616092"/>
                <a:gd name="connsiteX51" fmla="*/ 662290 w 714660"/>
                <a:gd name="connsiteY51" fmla="*/ 583948 h 616092"/>
                <a:gd name="connsiteX52" fmla="*/ 634565 w 714660"/>
                <a:gd name="connsiteY52" fmla="*/ 600020 h 616092"/>
                <a:gd name="connsiteX53" fmla="*/ 613001 w 714660"/>
                <a:gd name="connsiteY53" fmla="*/ 609663 h 616092"/>
                <a:gd name="connsiteX54" fmla="*/ 588356 w 714660"/>
                <a:gd name="connsiteY54" fmla="*/ 616092 h 616092"/>
                <a:gd name="connsiteX55" fmla="*/ 569873 w 714660"/>
                <a:gd name="connsiteY55" fmla="*/ 616092 h 616092"/>
                <a:gd name="connsiteX56" fmla="*/ 556624 w 714660"/>
                <a:gd name="connsiteY56" fmla="*/ 588443 h 616092"/>
                <a:gd name="connsiteX57" fmla="*/ 551367 w 714660"/>
                <a:gd name="connsiteY57" fmla="*/ 591363 h 616092"/>
                <a:gd name="connsiteX58" fmla="*/ 532884 w 714660"/>
                <a:gd name="connsiteY58" fmla="*/ 557133 h 616092"/>
                <a:gd name="connsiteX59" fmla="*/ 505261 w 714660"/>
                <a:gd name="connsiteY59" fmla="*/ 529850 h 616092"/>
                <a:gd name="connsiteX60" fmla="*/ 502548 w 714660"/>
                <a:gd name="connsiteY60" fmla="*/ 529850 h 616092"/>
                <a:gd name="connsiteX61" fmla="*/ 466220 w 714660"/>
                <a:gd name="connsiteY61" fmla="*/ 499399 h 616092"/>
                <a:gd name="connsiteX62" fmla="*/ 429891 w 714660"/>
                <a:gd name="connsiteY62" fmla="*/ 471993 h 616092"/>
                <a:gd name="connsiteX63" fmla="*/ 387507 w 714660"/>
                <a:gd name="connsiteY63" fmla="*/ 453722 h 616092"/>
                <a:gd name="connsiteX64" fmla="*/ 302740 w 714660"/>
                <a:gd name="connsiteY64" fmla="*/ 408045 h 616092"/>
                <a:gd name="connsiteX65" fmla="*/ 278521 w 714660"/>
                <a:gd name="connsiteY65" fmla="*/ 398910 h 616092"/>
                <a:gd name="connsiteX66" fmla="*/ 266411 w 714660"/>
                <a:gd name="connsiteY66" fmla="*/ 383684 h 616092"/>
                <a:gd name="connsiteX67" fmla="*/ 227055 w 714660"/>
                <a:gd name="connsiteY67" fmla="*/ 331917 h 616092"/>
                <a:gd name="connsiteX68" fmla="*/ 187699 w 714660"/>
                <a:gd name="connsiteY68" fmla="*/ 277105 h 616092"/>
                <a:gd name="connsiteX69" fmla="*/ 145315 w 714660"/>
                <a:gd name="connsiteY69" fmla="*/ 228383 h 616092"/>
                <a:gd name="connsiteX70" fmla="*/ 105959 w 714660"/>
                <a:gd name="connsiteY70" fmla="*/ 188797 h 616092"/>
                <a:gd name="connsiteX71" fmla="*/ 33301 w 714660"/>
                <a:gd name="connsiteY71" fmla="*/ 121804 h 616092"/>
                <a:gd name="connsiteX72" fmla="*/ 12110 w 714660"/>
                <a:gd name="connsiteY72" fmla="*/ 97443 h 616092"/>
                <a:gd name="connsiteX73" fmla="*/ 0 w 714660"/>
                <a:gd name="connsiteY73" fmla="*/ 82218 h 616092"/>
                <a:gd name="connsiteX74" fmla="*/ 9082 w 714660"/>
                <a:gd name="connsiteY74" fmla="*/ 76128 h 616092"/>
                <a:gd name="connsiteX75" fmla="*/ 15137 w 714660"/>
                <a:gd name="connsiteY75" fmla="*/ 73083 h 616092"/>
                <a:gd name="connsiteX76" fmla="*/ 39356 w 714660"/>
                <a:gd name="connsiteY76" fmla="*/ 70037 h 616092"/>
                <a:gd name="connsiteX77" fmla="*/ 57521 w 714660"/>
                <a:gd name="connsiteY77" fmla="*/ 73083 h 616092"/>
                <a:gd name="connsiteX78" fmla="*/ 63575 w 714660"/>
                <a:gd name="connsiteY78" fmla="*/ 73083 h 616092"/>
                <a:gd name="connsiteX79" fmla="*/ 3027 w 714660"/>
                <a:gd name="connsiteY79" fmla="*/ 24361 h 616092"/>
                <a:gd name="connsiteX80" fmla="*/ 0 w 714660"/>
                <a:gd name="connsiteY80" fmla="*/ 15225 h 616092"/>
                <a:gd name="connsiteX81" fmla="*/ 0 w 714660"/>
                <a:gd name="connsiteY81" fmla="*/ 12180 h 616092"/>
                <a:gd name="connsiteX82" fmla="*/ 3027 w 714660"/>
                <a:gd name="connsiteY82" fmla="*/ 9135 h 616092"/>
                <a:gd name="connsiteX83" fmla="*/ 9082 w 714660"/>
                <a:gd name="connsiteY83" fmla="*/ 6090 h 61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714660" h="616092">
                  <a:moveTo>
                    <a:pt x="27247" y="0"/>
                  </a:moveTo>
                  <a:lnTo>
                    <a:pt x="42384" y="0"/>
                  </a:lnTo>
                  <a:lnTo>
                    <a:pt x="60548" y="9135"/>
                  </a:lnTo>
                  <a:lnTo>
                    <a:pt x="81740" y="21316"/>
                  </a:lnTo>
                  <a:lnTo>
                    <a:pt x="99904" y="39586"/>
                  </a:lnTo>
                  <a:lnTo>
                    <a:pt x="124123" y="63947"/>
                  </a:lnTo>
                  <a:lnTo>
                    <a:pt x="227055" y="188797"/>
                  </a:lnTo>
                  <a:lnTo>
                    <a:pt x="257329" y="216203"/>
                  </a:lnTo>
                  <a:lnTo>
                    <a:pt x="284576" y="237519"/>
                  </a:lnTo>
                  <a:lnTo>
                    <a:pt x="308795" y="252744"/>
                  </a:lnTo>
                  <a:lnTo>
                    <a:pt x="333014" y="258835"/>
                  </a:lnTo>
                  <a:lnTo>
                    <a:pt x="348151" y="261880"/>
                  </a:lnTo>
                  <a:lnTo>
                    <a:pt x="363288" y="267970"/>
                  </a:lnTo>
                  <a:lnTo>
                    <a:pt x="372370" y="267970"/>
                  </a:lnTo>
                  <a:lnTo>
                    <a:pt x="326959" y="237519"/>
                  </a:lnTo>
                  <a:lnTo>
                    <a:pt x="293658" y="210113"/>
                  </a:lnTo>
                  <a:lnTo>
                    <a:pt x="272466" y="188797"/>
                  </a:lnTo>
                  <a:lnTo>
                    <a:pt x="257329" y="173571"/>
                  </a:lnTo>
                  <a:lnTo>
                    <a:pt x="251274" y="155301"/>
                  </a:lnTo>
                  <a:lnTo>
                    <a:pt x="245219" y="143120"/>
                  </a:lnTo>
                  <a:lnTo>
                    <a:pt x="245219" y="130940"/>
                  </a:lnTo>
                  <a:lnTo>
                    <a:pt x="254302" y="124849"/>
                  </a:lnTo>
                  <a:lnTo>
                    <a:pt x="260356" y="121804"/>
                  </a:lnTo>
                  <a:lnTo>
                    <a:pt x="269439" y="118759"/>
                  </a:lnTo>
                  <a:lnTo>
                    <a:pt x="275493" y="118759"/>
                  </a:lnTo>
                  <a:lnTo>
                    <a:pt x="287603" y="118759"/>
                  </a:lnTo>
                  <a:lnTo>
                    <a:pt x="308795" y="127895"/>
                  </a:lnTo>
                  <a:lnTo>
                    <a:pt x="336041" y="143120"/>
                  </a:lnTo>
                  <a:lnTo>
                    <a:pt x="396589" y="185752"/>
                  </a:lnTo>
                  <a:lnTo>
                    <a:pt x="423836" y="204022"/>
                  </a:lnTo>
                  <a:lnTo>
                    <a:pt x="460165" y="219248"/>
                  </a:lnTo>
                  <a:lnTo>
                    <a:pt x="493466" y="237519"/>
                  </a:lnTo>
                  <a:lnTo>
                    <a:pt x="520713" y="252744"/>
                  </a:lnTo>
                  <a:lnTo>
                    <a:pt x="550987" y="274060"/>
                  </a:lnTo>
                  <a:lnTo>
                    <a:pt x="578234" y="298421"/>
                  </a:lnTo>
                  <a:lnTo>
                    <a:pt x="599425" y="325827"/>
                  </a:lnTo>
                  <a:lnTo>
                    <a:pt x="623645" y="356278"/>
                  </a:lnTo>
                  <a:lnTo>
                    <a:pt x="638782" y="386729"/>
                  </a:lnTo>
                  <a:lnTo>
                    <a:pt x="653919" y="423271"/>
                  </a:lnTo>
                  <a:lnTo>
                    <a:pt x="666028" y="465902"/>
                  </a:lnTo>
                  <a:lnTo>
                    <a:pt x="681165" y="496354"/>
                  </a:lnTo>
                  <a:lnTo>
                    <a:pt x="693275" y="517669"/>
                  </a:lnTo>
                  <a:lnTo>
                    <a:pt x="702282" y="529749"/>
                  </a:lnTo>
                  <a:lnTo>
                    <a:pt x="708476" y="529749"/>
                  </a:lnTo>
                  <a:lnTo>
                    <a:pt x="714061" y="542160"/>
                  </a:lnTo>
                  <a:lnTo>
                    <a:pt x="714660" y="542160"/>
                  </a:lnTo>
                  <a:lnTo>
                    <a:pt x="714224" y="542524"/>
                  </a:lnTo>
                  <a:lnTo>
                    <a:pt x="714637" y="543441"/>
                  </a:lnTo>
                  <a:lnTo>
                    <a:pt x="711557" y="546864"/>
                  </a:lnTo>
                  <a:lnTo>
                    <a:pt x="709025" y="546864"/>
                  </a:lnTo>
                  <a:lnTo>
                    <a:pt x="683854" y="567876"/>
                  </a:lnTo>
                  <a:lnTo>
                    <a:pt x="662290" y="583948"/>
                  </a:lnTo>
                  <a:lnTo>
                    <a:pt x="634565" y="600020"/>
                  </a:lnTo>
                  <a:lnTo>
                    <a:pt x="613001" y="609663"/>
                  </a:lnTo>
                  <a:lnTo>
                    <a:pt x="588356" y="616092"/>
                  </a:lnTo>
                  <a:lnTo>
                    <a:pt x="569873" y="616092"/>
                  </a:lnTo>
                  <a:lnTo>
                    <a:pt x="556624" y="588443"/>
                  </a:lnTo>
                  <a:lnTo>
                    <a:pt x="551367" y="591363"/>
                  </a:lnTo>
                  <a:lnTo>
                    <a:pt x="532884" y="557133"/>
                  </a:lnTo>
                  <a:lnTo>
                    <a:pt x="505261" y="529850"/>
                  </a:lnTo>
                  <a:lnTo>
                    <a:pt x="502548" y="529850"/>
                  </a:lnTo>
                  <a:lnTo>
                    <a:pt x="466220" y="499399"/>
                  </a:lnTo>
                  <a:lnTo>
                    <a:pt x="429891" y="471993"/>
                  </a:lnTo>
                  <a:lnTo>
                    <a:pt x="387507" y="453722"/>
                  </a:lnTo>
                  <a:lnTo>
                    <a:pt x="302740" y="408045"/>
                  </a:lnTo>
                  <a:lnTo>
                    <a:pt x="278521" y="398910"/>
                  </a:lnTo>
                  <a:lnTo>
                    <a:pt x="266411" y="383684"/>
                  </a:lnTo>
                  <a:lnTo>
                    <a:pt x="227055" y="331917"/>
                  </a:lnTo>
                  <a:lnTo>
                    <a:pt x="187699" y="277105"/>
                  </a:lnTo>
                  <a:lnTo>
                    <a:pt x="145315" y="228383"/>
                  </a:lnTo>
                  <a:lnTo>
                    <a:pt x="105959" y="188797"/>
                  </a:lnTo>
                  <a:lnTo>
                    <a:pt x="33301" y="121804"/>
                  </a:lnTo>
                  <a:lnTo>
                    <a:pt x="12110" y="97443"/>
                  </a:lnTo>
                  <a:lnTo>
                    <a:pt x="0" y="82218"/>
                  </a:lnTo>
                  <a:lnTo>
                    <a:pt x="9082" y="76128"/>
                  </a:lnTo>
                  <a:lnTo>
                    <a:pt x="15137" y="73083"/>
                  </a:lnTo>
                  <a:lnTo>
                    <a:pt x="39356" y="70037"/>
                  </a:lnTo>
                  <a:lnTo>
                    <a:pt x="57521" y="73083"/>
                  </a:lnTo>
                  <a:lnTo>
                    <a:pt x="63575" y="73083"/>
                  </a:lnTo>
                  <a:lnTo>
                    <a:pt x="3027" y="24361"/>
                  </a:lnTo>
                  <a:lnTo>
                    <a:pt x="0" y="15225"/>
                  </a:lnTo>
                  <a:lnTo>
                    <a:pt x="0" y="12180"/>
                  </a:lnTo>
                  <a:lnTo>
                    <a:pt x="3027" y="9135"/>
                  </a:lnTo>
                  <a:lnTo>
                    <a:pt x="9082" y="60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09BF7D-B0A6-4EB3-A66B-1FFB41296FE7}"/>
              </a:ext>
            </a:extLst>
          </p:cNvPr>
          <p:cNvGrpSpPr/>
          <p:nvPr/>
        </p:nvGrpSpPr>
        <p:grpSpPr>
          <a:xfrm>
            <a:off x="1363785" y="5246088"/>
            <a:ext cx="466731" cy="324906"/>
            <a:chOff x="4329456" y="1981802"/>
            <a:chExt cx="287338" cy="200025"/>
          </a:xfrm>
          <a:solidFill>
            <a:schemeClr val="accent2"/>
          </a:solidFill>
        </p:grpSpPr>
        <p:sp>
          <p:nvSpPr>
            <p:cNvPr id="42" name="Freeform 2243">
              <a:extLst>
                <a:ext uri="{FF2B5EF4-FFF2-40B4-BE49-F238E27FC236}">
                  <a16:creationId xmlns:a16="http://schemas.microsoft.com/office/drawing/2014/main" id="{B626D834-DF35-4B47-B49B-F271118BA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718" y="2096102"/>
              <a:ext cx="171450" cy="79375"/>
            </a:xfrm>
            <a:custGeom>
              <a:avLst/>
              <a:gdLst>
                <a:gd name="T0" fmla="*/ 248 w 541"/>
                <a:gd name="T1" fmla="*/ 153 h 249"/>
                <a:gd name="T2" fmla="*/ 244 w 541"/>
                <a:gd name="T3" fmla="*/ 154 h 249"/>
                <a:gd name="T4" fmla="*/ 241 w 541"/>
                <a:gd name="T5" fmla="*/ 154 h 249"/>
                <a:gd name="T6" fmla="*/ 237 w 541"/>
                <a:gd name="T7" fmla="*/ 154 h 249"/>
                <a:gd name="T8" fmla="*/ 233 w 541"/>
                <a:gd name="T9" fmla="*/ 153 h 249"/>
                <a:gd name="T10" fmla="*/ 0 w 541"/>
                <a:gd name="T11" fmla="*/ 32 h 249"/>
                <a:gd name="T12" fmla="*/ 0 w 541"/>
                <a:gd name="T13" fmla="*/ 100 h 249"/>
                <a:gd name="T14" fmla="*/ 12 w 541"/>
                <a:gd name="T15" fmla="*/ 108 h 249"/>
                <a:gd name="T16" fmla="*/ 25 w 541"/>
                <a:gd name="T17" fmla="*/ 117 h 249"/>
                <a:gd name="T18" fmla="*/ 34 w 541"/>
                <a:gd name="T19" fmla="*/ 127 h 249"/>
                <a:gd name="T20" fmla="*/ 44 w 541"/>
                <a:gd name="T21" fmla="*/ 139 h 249"/>
                <a:gd name="T22" fmla="*/ 50 w 541"/>
                <a:gd name="T23" fmla="*/ 151 h 249"/>
                <a:gd name="T24" fmla="*/ 56 w 541"/>
                <a:gd name="T25" fmla="*/ 166 h 249"/>
                <a:gd name="T26" fmla="*/ 59 w 541"/>
                <a:gd name="T27" fmla="*/ 181 h 249"/>
                <a:gd name="T28" fmla="*/ 60 w 541"/>
                <a:gd name="T29" fmla="*/ 195 h 249"/>
                <a:gd name="T30" fmla="*/ 60 w 541"/>
                <a:gd name="T31" fmla="*/ 200 h 249"/>
                <a:gd name="T32" fmla="*/ 60 w 541"/>
                <a:gd name="T33" fmla="*/ 204 h 249"/>
                <a:gd name="T34" fmla="*/ 78 w 541"/>
                <a:gd name="T35" fmla="*/ 214 h 249"/>
                <a:gd name="T36" fmla="*/ 98 w 541"/>
                <a:gd name="T37" fmla="*/ 222 h 249"/>
                <a:gd name="T38" fmla="*/ 119 w 541"/>
                <a:gd name="T39" fmla="*/ 230 h 249"/>
                <a:gd name="T40" fmla="*/ 141 w 541"/>
                <a:gd name="T41" fmla="*/ 237 h 249"/>
                <a:gd name="T42" fmla="*/ 164 w 541"/>
                <a:gd name="T43" fmla="*/ 242 h 249"/>
                <a:gd name="T44" fmla="*/ 188 w 541"/>
                <a:gd name="T45" fmla="*/ 246 h 249"/>
                <a:gd name="T46" fmla="*/ 214 w 541"/>
                <a:gd name="T47" fmla="*/ 248 h 249"/>
                <a:gd name="T48" fmla="*/ 241 w 541"/>
                <a:gd name="T49" fmla="*/ 249 h 249"/>
                <a:gd name="T50" fmla="*/ 258 w 541"/>
                <a:gd name="T51" fmla="*/ 248 h 249"/>
                <a:gd name="T52" fmla="*/ 275 w 541"/>
                <a:gd name="T53" fmla="*/ 247 h 249"/>
                <a:gd name="T54" fmla="*/ 291 w 541"/>
                <a:gd name="T55" fmla="*/ 246 h 249"/>
                <a:gd name="T56" fmla="*/ 307 w 541"/>
                <a:gd name="T57" fmla="*/ 243 h 249"/>
                <a:gd name="T58" fmla="*/ 323 w 541"/>
                <a:gd name="T59" fmla="*/ 241 h 249"/>
                <a:gd name="T60" fmla="*/ 337 w 541"/>
                <a:gd name="T61" fmla="*/ 237 h 249"/>
                <a:gd name="T62" fmla="*/ 352 w 541"/>
                <a:gd name="T63" fmla="*/ 233 h 249"/>
                <a:gd name="T64" fmla="*/ 367 w 541"/>
                <a:gd name="T65" fmla="*/ 228 h 249"/>
                <a:gd name="T66" fmla="*/ 393 w 541"/>
                <a:gd name="T67" fmla="*/ 219 h 249"/>
                <a:gd name="T68" fmla="*/ 418 w 541"/>
                <a:gd name="T69" fmla="*/ 206 h 249"/>
                <a:gd name="T70" fmla="*/ 440 w 541"/>
                <a:gd name="T71" fmla="*/ 193 h 249"/>
                <a:gd name="T72" fmla="*/ 461 w 541"/>
                <a:gd name="T73" fmla="*/ 178 h 249"/>
                <a:gd name="T74" fmla="*/ 479 w 541"/>
                <a:gd name="T75" fmla="*/ 164 h 249"/>
                <a:gd name="T76" fmla="*/ 495 w 541"/>
                <a:gd name="T77" fmla="*/ 147 h 249"/>
                <a:gd name="T78" fmla="*/ 509 w 541"/>
                <a:gd name="T79" fmla="*/ 129 h 249"/>
                <a:gd name="T80" fmla="*/ 520 w 541"/>
                <a:gd name="T81" fmla="*/ 112 h 249"/>
                <a:gd name="T82" fmla="*/ 529 w 541"/>
                <a:gd name="T83" fmla="*/ 95 h 249"/>
                <a:gd name="T84" fmla="*/ 536 w 541"/>
                <a:gd name="T85" fmla="*/ 78 h 249"/>
                <a:gd name="T86" fmla="*/ 539 w 541"/>
                <a:gd name="T87" fmla="*/ 70 h 249"/>
                <a:gd name="T88" fmla="*/ 540 w 541"/>
                <a:gd name="T89" fmla="*/ 61 h 249"/>
                <a:gd name="T90" fmla="*/ 541 w 541"/>
                <a:gd name="T91" fmla="*/ 54 h 249"/>
                <a:gd name="T92" fmla="*/ 541 w 541"/>
                <a:gd name="T93" fmla="*/ 45 h 249"/>
                <a:gd name="T94" fmla="*/ 541 w 541"/>
                <a:gd name="T95" fmla="*/ 0 h 249"/>
                <a:gd name="T96" fmla="*/ 248 w 541"/>
                <a:gd name="T97" fmla="*/ 15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1" h="249">
                  <a:moveTo>
                    <a:pt x="248" y="153"/>
                  </a:moveTo>
                  <a:lnTo>
                    <a:pt x="244" y="154"/>
                  </a:lnTo>
                  <a:lnTo>
                    <a:pt x="241" y="154"/>
                  </a:lnTo>
                  <a:lnTo>
                    <a:pt x="237" y="154"/>
                  </a:lnTo>
                  <a:lnTo>
                    <a:pt x="233" y="153"/>
                  </a:lnTo>
                  <a:lnTo>
                    <a:pt x="0" y="32"/>
                  </a:lnTo>
                  <a:lnTo>
                    <a:pt x="0" y="100"/>
                  </a:lnTo>
                  <a:lnTo>
                    <a:pt x="12" y="108"/>
                  </a:lnTo>
                  <a:lnTo>
                    <a:pt x="25" y="117"/>
                  </a:lnTo>
                  <a:lnTo>
                    <a:pt x="34" y="127"/>
                  </a:lnTo>
                  <a:lnTo>
                    <a:pt x="44" y="139"/>
                  </a:lnTo>
                  <a:lnTo>
                    <a:pt x="50" y="151"/>
                  </a:lnTo>
                  <a:lnTo>
                    <a:pt x="56" y="166"/>
                  </a:lnTo>
                  <a:lnTo>
                    <a:pt x="59" y="181"/>
                  </a:lnTo>
                  <a:lnTo>
                    <a:pt x="60" y="195"/>
                  </a:lnTo>
                  <a:lnTo>
                    <a:pt x="60" y="200"/>
                  </a:lnTo>
                  <a:lnTo>
                    <a:pt x="60" y="204"/>
                  </a:lnTo>
                  <a:lnTo>
                    <a:pt x="78" y="214"/>
                  </a:lnTo>
                  <a:lnTo>
                    <a:pt x="98" y="222"/>
                  </a:lnTo>
                  <a:lnTo>
                    <a:pt x="119" y="230"/>
                  </a:lnTo>
                  <a:lnTo>
                    <a:pt x="141" y="237"/>
                  </a:lnTo>
                  <a:lnTo>
                    <a:pt x="164" y="242"/>
                  </a:lnTo>
                  <a:lnTo>
                    <a:pt x="188" y="246"/>
                  </a:lnTo>
                  <a:lnTo>
                    <a:pt x="214" y="248"/>
                  </a:lnTo>
                  <a:lnTo>
                    <a:pt x="241" y="249"/>
                  </a:lnTo>
                  <a:lnTo>
                    <a:pt x="258" y="248"/>
                  </a:lnTo>
                  <a:lnTo>
                    <a:pt x="275" y="247"/>
                  </a:lnTo>
                  <a:lnTo>
                    <a:pt x="291" y="246"/>
                  </a:lnTo>
                  <a:lnTo>
                    <a:pt x="307" y="243"/>
                  </a:lnTo>
                  <a:lnTo>
                    <a:pt x="323" y="241"/>
                  </a:lnTo>
                  <a:lnTo>
                    <a:pt x="337" y="237"/>
                  </a:lnTo>
                  <a:lnTo>
                    <a:pt x="352" y="233"/>
                  </a:lnTo>
                  <a:lnTo>
                    <a:pt x="367" y="228"/>
                  </a:lnTo>
                  <a:lnTo>
                    <a:pt x="393" y="219"/>
                  </a:lnTo>
                  <a:lnTo>
                    <a:pt x="418" y="206"/>
                  </a:lnTo>
                  <a:lnTo>
                    <a:pt x="440" y="193"/>
                  </a:lnTo>
                  <a:lnTo>
                    <a:pt x="461" y="178"/>
                  </a:lnTo>
                  <a:lnTo>
                    <a:pt x="479" y="164"/>
                  </a:lnTo>
                  <a:lnTo>
                    <a:pt x="495" y="147"/>
                  </a:lnTo>
                  <a:lnTo>
                    <a:pt x="509" y="129"/>
                  </a:lnTo>
                  <a:lnTo>
                    <a:pt x="520" y="112"/>
                  </a:lnTo>
                  <a:lnTo>
                    <a:pt x="529" y="95"/>
                  </a:lnTo>
                  <a:lnTo>
                    <a:pt x="536" y="78"/>
                  </a:lnTo>
                  <a:lnTo>
                    <a:pt x="539" y="70"/>
                  </a:lnTo>
                  <a:lnTo>
                    <a:pt x="540" y="61"/>
                  </a:lnTo>
                  <a:lnTo>
                    <a:pt x="541" y="54"/>
                  </a:lnTo>
                  <a:lnTo>
                    <a:pt x="541" y="45"/>
                  </a:lnTo>
                  <a:lnTo>
                    <a:pt x="541" y="0"/>
                  </a:lnTo>
                  <a:lnTo>
                    <a:pt x="24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244">
              <a:extLst>
                <a:ext uri="{FF2B5EF4-FFF2-40B4-BE49-F238E27FC236}">
                  <a16:creationId xmlns:a16="http://schemas.microsoft.com/office/drawing/2014/main" id="{9E89B163-A2A5-4E84-927D-5204C8D98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031" y="2096102"/>
              <a:ext cx="47625" cy="85725"/>
            </a:xfrm>
            <a:custGeom>
              <a:avLst/>
              <a:gdLst>
                <a:gd name="T0" fmla="*/ 61 w 150"/>
                <a:gd name="T1" fmla="*/ 45 h 271"/>
                <a:gd name="T2" fmla="*/ 61 w 150"/>
                <a:gd name="T3" fmla="*/ 122 h 271"/>
                <a:gd name="T4" fmla="*/ 49 w 150"/>
                <a:gd name="T5" fmla="*/ 126 h 271"/>
                <a:gd name="T6" fmla="*/ 45 w 150"/>
                <a:gd name="T7" fmla="*/ 127 h 271"/>
                <a:gd name="T8" fmla="*/ 38 w 150"/>
                <a:gd name="T9" fmla="*/ 131 h 271"/>
                <a:gd name="T10" fmla="*/ 34 w 150"/>
                <a:gd name="T11" fmla="*/ 133 h 271"/>
                <a:gd name="T12" fmla="*/ 28 w 150"/>
                <a:gd name="T13" fmla="*/ 138 h 271"/>
                <a:gd name="T14" fmla="*/ 25 w 150"/>
                <a:gd name="T15" fmla="*/ 140 h 271"/>
                <a:gd name="T16" fmla="*/ 20 w 150"/>
                <a:gd name="T17" fmla="*/ 145 h 271"/>
                <a:gd name="T18" fmla="*/ 16 w 150"/>
                <a:gd name="T19" fmla="*/ 150 h 271"/>
                <a:gd name="T20" fmla="*/ 12 w 150"/>
                <a:gd name="T21" fmla="*/ 155 h 271"/>
                <a:gd name="T22" fmla="*/ 10 w 150"/>
                <a:gd name="T23" fmla="*/ 160 h 271"/>
                <a:gd name="T24" fmla="*/ 6 w 150"/>
                <a:gd name="T25" fmla="*/ 166 h 271"/>
                <a:gd name="T26" fmla="*/ 5 w 150"/>
                <a:gd name="T27" fmla="*/ 171 h 271"/>
                <a:gd name="T28" fmla="*/ 3 w 150"/>
                <a:gd name="T29" fmla="*/ 178 h 271"/>
                <a:gd name="T30" fmla="*/ 1 w 150"/>
                <a:gd name="T31" fmla="*/ 183 h 271"/>
                <a:gd name="T32" fmla="*/ 0 w 150"/>
                <a:gd name="T33" fmla="*/ 195 h 271"/>
                <a:gd name="T34" fmla="*/ 1 w 150"/>
                <a:gd name="T35" fmla="*/ 203 h 271"/>
                <a:gd name="T36" fmla="*/ 4 w 150"/>
                <a:gd name="T37" fmla="*/ 217 h 271"/>
                <a:gd name="T38" fmla="*/ 11 w 150"/>
                <a:gd name="T39" fmla="*/ 235 h 271"/>
                <a:gd name="T40" fmla="*/ 25 w 150"/>
                <a:gd name="T41" fmla="*/ 252 h 271"/>
                <a:gd name="T42" fmla="*/ 43 w 150"/>
                <a:gd name="T43" fmla="*/ 264 h 271"/>
                <a:gd name="T44" fmla="*/ 64 w 150"/>
                <a:gd name="T45" fmla="*/ 270 h 271"/>
                <a:gd name="T46" fmla="*/ 87 w 150"/>
                <a:gd name="T47" fmla="*/ 270 h 271"/>
                <a:gd name="T48" fmla="*/ 109 w 150"/>
                <a:gd name="T49" fmla="*/ 264 h 271"/>
                <a:gd name="T50" fmla="*/ 126 w 150"/>
                <a:gd name="T51" fmla="*/ 252 h 271"/>
                <a:gd name="T52" fmla="*/ 141 w 150"/>
                <a:gd name="T53" fmla="*/ 235 h 271"/>
                <a:gd name="T54" fmla="*/ 148 w 150"/>
                <a:gd name="T55" fmla="*/ 217 h 271"/>
                <a:gd name="T56" fmla="*/ 150 w 150"/>
                <a:gd name="T57" fmla="*/ 203 h 271"/>
                <a:gd name="T58" fmla="*/ 150 w 150"/>
                <a:gd name="T59" fmla="*/ 195 h 271"/>
                <a:gd name="T60" fmla="*/ 150 w 150"/>
                <a:gd name="T61" fmla="*/ 184 h 271"/>
                <a:gd name="T62" fmla="*/ 144 w 150"/>
                <a:gd name="T63" fmla="*/ 165 h 271"/>
                <a:gd name="T64" fmla="*/ 133 w 150"/>
                <a:gd name="T65" fmla="*/ 148 h 271"/>
                <a:gd name="T66" fmla="*/ 119 w 150"/>
                <a:gd name="T67" fmla="*/ 134 h 271"/>
                <a:gd name="T68" fmla="*/ 100 w 150"/>
                <a:gd name="T69" fmla="*/ 125 h 271"/>
                <a:gd name="T70" fmla="*/ 91 w 150"/>
                <a:gd name="T71" fmla="*/ 45 h 271"/>
                <a:gd name="T72" fmla="*/ 61 w 150"/>
                <a:gd name="T7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271">
                  <a:moveTo>
                    <a:pt x="61" y="0"/>
                  </a:moveTo>
                  <a:lnTo>
                    <a:pt x="61" y="45"/>
                  </a:lnTo>
                  <a:lnTo>
                    <a:pt x="61" y="121"/>
                  </a:lnTo>
                  <a:lnTo>
                    <a:pt x="61" y="122"/>
                  </a:lnTo>
                  <a:lnTo>
                    <a:pt x="55" y="123"/>
                  </a:lnTo>
                  <a:lnTo>
                    <a:pt x="49" y="126"/>
                  </a:lnTo>
                  <a:lnTo>
                    <a:pt x="47" y="126"/>
                  </a:lnTo>
                  <a:lnTo>
                    <a:pt x="45" y="127"/>
                  </a:lnTo>
                  <a:lnTo>
                    <a:pt x="42" y="128"/>
                  </a:lnTo>
                  <a:lnTo>
                    <a:pt x="38" y="131"/>
                  </a:lnTo>
                  <a:lnTo>
                    <a:pt x="36" y="132"/>
                  </a:lnTo>
                  <a:lnTo>
                    <a:pt x="34" y="133"/>
                  </a:lnTo>
                  <a:lnTo>
                    <a:pt x="31" y="136"/>
                  </a:lnTo>
                  <a:lnTo>
                    <a:pt x="28" y="138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2" y="143"/>
                  </a:lnTo>
                  <a:lnTo>
                    <a:pt x="20" y="145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2" y="155"/>
                  </a:lnTo>
                  <a:lnTo>
                    <a:pt x="11" y="158"/>
                  </a:lnTo>
                  <a:lnTo>
                    <a:pt x="10" y="160"/>
                  </a:lnTo>
                  <a:lnTo>
                    <a:pt x="7" y="164"/>
                  </a:lnTo>
                  <a:lnTo>
                    <a:pt x="6" y="166"/>
                  </a:lnTo>
                  <a:lnTo>
                    <a:pt x="6" y="169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3" y="178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203"/>
                  </a:lnTo>
                  <a:lnTo>
                    <a:pt x="3" y="211"/>
                  </a:lnTo>
                  <a:lnTo>
                    <a:pt x="4" y="217"/>
                  </a:lnTo>
                  <a:lnTo>
                    <a:pt x="6" y="225"/>
                  </a:lnTo>
                  <a:lnTo>
                    <a:pt x="11" y="235"/>
                  </a:lnTo>
                  <a:lnTo>
                    <a:pt x="17" y="243"/>
                  </a:lnTo>
                  <a:lnTo>
                    <a:pt x="25" y="252"/>
                  </a:lnTo>
                  <a:lnTo>
                    <a:pt x="33" y="258"/>
                  </a:lnTo>
                  <a:lnTo>
                    <a:pt x="43" y="264"/>
                  </a:lnTo>
                  <a:lnTo>
                    <a:pt x="54" y="267"/>
                  </a:lnTo>
                  <a:lnTo>
                    <a:pt x="64" y="270"/>
                  </a:lnTo>
                  <a:lnTo>
                    <a:pt x="76" y="271"/>
                  </a:lnTo>
                  <a:lnTo>
                    <a:pt x="87" y="270"/>
                  </a:lnTo>
                  <a:lnTo>
                    <a:pt x="98" y="267"/>
                  </a:lnTo>
                  <a:lnTo>
                    <a:pt x="109" y="264"/>
                  </a:lnTo>
                  <a:lnTo>
                    <a:pt x="117" y="258"/>
                  </a:lnTo>
                  <a:lnTo>
                    <a:pt x="126" y="252"/>
                  </a:lnTo>
                  <a:lnTo>
                    <a:pt x="133" y="243"/>
                  </a:lnTo>
                  <a:lnTo>
                    <a:pt x="141" y="235"/>
                  </a:lnTo>
                  <a:lnTo>
                    <a:pt x="146" y="225"/>
                  </a:lnTo>
                  <a:lnTo>
                    <a:pt x="148" y="217"/>
                  </a:lnTo>
                  <a:lnTo>
                    <a:pt x="149" y="211"/>
                  </a:lnTo>
                  <a:lnTo>
                    <a:pt x="150" y="203"/>
                  </a:lnTo>
                  <a:lnTo>
                    <a:pt x="150" y="195"/>
                  </a:lnTo>
                  <a:lnTo>
                    <a:pt x="150" y="195"/>
                  </a:lnTo>
                  <a:lnTo>
                    <a:pt x="150" y="191"/>
                  </a:lnTo>
                  <a:lnTo>
                    <a:pt x="150" y="184"/>
                  </a:lnTo>
                  <a:lnTo>
                    <a:pt x="148" y="175"/>
                  </a:lnTo>
                  <a:lnTo>
                    <a:pt x="144" y="165"/>
                  </a:lnTo>
                  <a:lnTo>
                    <a:pt x="139" y="156"/>
                  </a:lnTo>
                  <a:lnTo>
                    <a:pt x="133" y="148"/>
                  </a:lnTo>
                  <a:lnTo>
                    <a:pt x="127" y="140"/>
                  </a:lnTo>
                  <a:lnTo>
                    <a:pt x="119" y="134"/>
                  </a:lnTo>
                  <a:lnTo>
                    <a:pt x="110" y="128"/>
                  </a:lnTo>
                  <a:lnTo>
                    <a:pt x="100" y="125"/>
                  </a:lnTo>
                  <a:lnTo>
                    <a:pt x="91" y="121"/>
                  </a:lnTo>
                  <a:lnTo>
                    <a:pt x="91" y="45"/>
                  </a:lnTo>
                  <a:lnTo>
                    <a:pt x="91" y="16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88">
              <a:extLst>
                <a:ext uri="{FF2B5EF4-FFF2-40B4-BE49-F238E27FC236}">
                  <a16:creationId xmlns:a16="http://schemas.microsoft.com/office/drawing/2014/main" id="{96F5CA9B-9430-48BF-8191-F77BE91BC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56" y="1981802"/>
              <a:ext cx="287338" cy="152400"/>
            </a:xfrm>
            <a:custGeom>
              <a:avLst/>
              <a:gdLst>
                <a:gd name="T0" fmla="*/ 902 w 902"/>
                <a:gd name="T1" fmla="*/ 241 h 483"/>
                <a:gd name="T2" fmla="*/ 902 w 902"/>
                <a:gd name="T3" fmla="*/ 236 h 483"/>
                <a:gd name="T4" fmla="*/ 901 w 902"/>
                <a:gd name="T5" fmla="*/ 233 h 483"/>
                <a:gd name="T6" fmla="*/ 898 w 902"/>
                <a:gd name="T7" fmla="*/ 230 h 483"/>
                <a:gd name="T8" fmla="*/ 895 w 902"/>
                <a:gd name="T9" fmla="*/ 228 h 483"/>
                <a:gd name="T10" fmla="*/ 459 w 902"/>
                <a:gd name="T11" fmla="*/ 2 h 483"/>
                <a:gd name="T12" fmla="*/ 455 w 902"/>
                <a:gd name="T13" fmla="*/ 1 h 483"/>
                <a:gd name="T14" fmla="*/ 452 w 902"/>
                <a:gd name="T15" fmla="*/ 0 h 483"/>
                <a:gd name="T16" fmla="*/ 448 w 902"/>
                <a:gd name="T17" fmla="*/ 1 h 483"/>
                <a:gd name="T18" fmla="*/ 444 w 902"/>
                <a:gd name="T19" fmla="*/ 2 h 483"/>
                <a:gd name="T20" fmla="*/ 8 w 902"/>
                <a:gd name="T21" fmla="*/ 228 h 483"/>
                <a:gd name="T22" fmla="*/ 5 w 902"/>
                <a:gd name="T23" fmla="*/ 229 h 483"/>
                <a:gd name="T24" fmla="*/ 2 w 902"/>
                <a:gd name="T25" fmla="*/ 233 h 483"/>
                <a:gd name="T26" fmla="*/ 1 w 902"/>
                <a:gd name="T27" fmla="*/ 236 h 483"/>
                <a:gd name="T28" fmla="*/ 0 w 902"/>
                <a:gd name="T29" fmla="*/ 241 h 483"/>
                <a:gd name="T30" fmla="*/ 1 w 902"/>
                <a:gd name="T31" fmla="*/ 245 h 483"/>
                <a:gd name="T32" fmla="*/ 2 w 902"/>
                <a:gd name="T33" fmla="*/ 249 h 483"/>
                <a:gd name="T34" fmla="*/ 5 w 902"/>
                <a:gd name="T35" fmla="*/ 251 h 483"/>
                <a:gd name="T36" fmla="*/ 8 w 902"/>
                <a:gd name="T37" fmla="*/ 254 h 483"/>
                <a:gd name="T38" fmla="*/ 452 w 902"/>
                <a:gd name="T39" fmla="*/ 483 h 483"/>
                <a:gd name="T40" fmla="*/ 895 w 902"/>
                <a:gd name="T41" fmla="*/ 254 h 483"/>
                <a:gd name="T42" fmla="*/ 898 w 902"/>
                <a:gd name="T43" fmla="*/ 251 h 483"/>
                <a:gd name="T44" fmla="*/ 901 w 902"/>
                <a:gd name="T45" fmla="*/ 249 h 483"/>
                <a:gd name="T46" fmla="*/ 902 w 902"/>
                <a:gd name="T47" fmla="*/ 245 h 483"/>
                <a:gd name="T48" fmla="*/ 902 w 902"/>
                <a:gd name="T49" fmla="*/ 24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2" h="483">
                  <a:moveTo>
                    <a:pt x="902" y="241"/>
                  </a:moveTo>
                  <a:lnTo>
                    <a:pt x="902" y="236"/>
                  </a:lnTo>
                  <a:lnTo>
                    <a:pt x="901" y="233"/>
                  </a:lnTo>
                  <a:lnTo>
                    <a:pt x="898" y="230"/>
                  </a:lnTo>
                  <a:lnTo>
                    <a:pt x="895" y="228"/>
                  </a:lnTo>
                  <a:lnTo>
                    <a:pt x="459" y="2"/>
                  </a:lnTo>
                  <a:lnTo>
                    <a:pt x="455" y="1"/>
                  </a:lnTo>
                  <a:lnTo>
                    <a:pt x="452" y="0"/>
                  </a:lnTo>
                  <a:lnTo>
                    <a:pt x="448" y="1"/>
                  </a:lnTo>
                  <a:lnTo>
                    <a:pt x="444" y="2"/>
                  </a:lnTo>
                  <a:lnTo>
                    <a:pt x="8" y="228"/>
                  </a:lnTo>
                  <a:lnTo>
                    <a:pt x="5" y="229"/>
                  </a:lnTo>
                  <a:lnTo>
                    <a:pt x="2" y="233"/>
                  </a:lnTo>
                  <a:lnTo>
                    <a:pt x="1" y="236"/>
                  </a:lnTo>
                  <a:lnTo>
                    <a:pt x="0" y="241"/>
                  </a:lnTo>
                  <a:lnTo>
                    <a:pt x="1" y="245"/>
                  </a:lnTo>
                  <a:lnTo>
                    <a:pt x="2" y="249"/>
                  </a:lnTo>
                  <a:lnTo>
                    <a:pt x="5" y="251"/>
                  </a:lnTo>
                  <a:lnTo>
                    <a:pt x="8" y="254"/>
                  </a:lnTo>
                  <a:lnTo>
                    <a:pt x="452" y="483"/>
                  </a:lnTo>
                  <a:lnTo>
                    <a:pt x="895" y="254"/>
                  </a:lnTo>
                  <a:lnTo>
                    <a:pt x="898" y="251"/>
                  </a:lnTo>
                  <a:lnTo>
                    <a:pt x="901" y="249"/>
                  </a:lnTo>
                  <a:lnTo>
                    <a:pt x="902" y="245"/>
                  </a:lnTo>
                  <a:lnTo>
                    <a:pt x="902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7D2CF0-81AB-469E-9FA4-4EE0833907D1}"/>
              </a:ext>
            </a:extLst>
          </p:cNvPr>
          <p:cNvGrpSpPr/>
          <p:nvPr/>
        </p:nvGrpSpPr>
        <p:grpSpPr>
          <a:xfrm>
            <a:off x="1720971" y="4831721"/>
            <a:ext cx="443496" cy="308730"/>
            <a:chOff x="4329456" y="1981802"/>
            <a:chExt cx="287338" cy="200025"/>
          </a:xfrm>
          <a:solidFill>
            <a:schemeClr val="accent2"/>
          </a:solidFill>
        </p:grpSpPr>
        <p:sp>
          <p:nvSpPr>
            <p:cNvPr id="66" name="Freeform 2243">
              <a:extLst>
                <a:ext uri="{FF2B5EF4-FFF2-40B4-BE49-F238E27FC236}">
                  <a16:creationId xmlns:a16="http://schemas.microsoft.com/office/drawing/2014/main" id="{71D63755-748F-4063-8C97-393501DF2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718" y="2096102"/>
              <a:ext cx="171450" cy="79375"/>
            </a:xfrm>
            <a:custGeom>
              <a:avLst/>
              <a:gdLst>
                <a:gd name="T0" fmla="*/ 248 w 541"/>
                <a:gd name="T1" fmla="*/ 153 h 249"/>
                <a:gd name="T2" fmla="*/ 244 w 541"/>
                <a:gd name="T3" fmla="*/ 154 h 249"/>
                <a:gd name="T4" fmla="*/ 241 w 541"/>
                <a:gd name="T5" fmla="*/ 154 h 249"/>
                <a:gd name="T6" fmla="*/ 237 w 541"/>
                <a:gd name="T7" fmla="*/ 154 h 249"/>
                <a:gd name="T8" fmla="*/ 233 w 541"/>
                <a:gd name="T9" fmla="*/ 153 h 249"/>
                <a:gd name="T10" fmla="*/ 0 w 541"/>
                <a:gd name="T11" fmla="*/ 32 h 249"/>
                <a:gd name="T12" fmla="*/ 0 w 541"/>
                <a:gd name="T13" fmla="*/ 100 h 249"/>
                <a:gd name="T14" fmla="*/ 12 w 541"/>
                <a:gd name="T15" fmla="*/ 108 h 249"/>
                <a:gd name="T16" fmla="*/ 25 w 541"/>
                <a:gd name="T17" fmla="*/ 117 h 249"/>
                <a:gd name="T18" fmla="*/ 34 w 541"/>
                <a:gd name="T19" fmla="*/ 127 h 249"/>
                <a:gd name="T20" fmla="*/ 44 w 541"/>
                <a:gd name="T21" fmla="*/ 139 h 249"/>
                <a:gd name="T22" fmla="*/ 50 w 541"/>
                <a:gd name="T23" fmla="*/ 151 h 249"/>
                <a:gd name="T24" fmla="*/ 56 w 541"/>
                <a:gd name="T25" fmla="*/ 166 h 249"/>
                <a:gd name="T26" fmla="*/ 59 w 541"/>
                <a:gd name="T27" fmla="*/ 181 h 249"/>
                <a:gd name="T28" fmla="*/ 60 w 541"/>
                <a:gd name="T29" fmla="*/ 195 h 249"/>
                <a:gd name="T30" fmla="*/ 60 w 541"/>
                <a:gd name="T31" fmla="*/ 200 h 249"/>
                <a:gd name="T32" fmla="*/ 60 w 541"/>
                <a:gd name="T33" fmla="*/ 204 h 249"/>
                <a:gd name="T34" fmla="*/ 78 w 541"/>
                <a:gd name="T35" fmla="*/ 214 h 249"/>
                <a:gd name="T36" fmla="*/ 98 w 541"/>
                <a:gd name="T37" fmla="*/ 222 h 249"/>
                <a:gd name="T38" fmla="*/ 119 w 541"/>
                <a:gd name="T39" fmla="*/ 230 h 249"/>
                <a:gd name="T40" fmla="*/ 141 w 541"/>
                <a:gd name="T41" fmla="*/ 237 h 249"/>
                <a:gd name="T42" fmla="*/ 164 w 541"/>
                <a:gd name="T43" fmla="*/ 242 h 249"/>
                <a:gd name="T44" fmla="*/ 188 w 541"/>
                <a:gd name="T45" fmla="*/ 246 h 249"/>
                <a:gd name="T46" fmla="*/ 214 w 541"/>
                <a:gd name="T47" fmla="*/ 248 h 249"/>
                <a:gd name="T48" fmla="*/ 241 w 541"/>
                <a:gd name="T49" fmla="*/ 249 h 249"/>
                <a:gd name="T50" fmla="*/ 258 w 541"/>
                <a:gd name="T51" fmla="*/ 248 h 249"/>
                <a:gd name="T52" fmla="*/ 275 w 541"/>
                <a:gd name="T53" fmla="*/ 247 h 249"/>
                <a:gd name="T54" fmla="*/ 291 w 541"/>
                <a:gd name="T55" fmla="*/ 246 h 249"/>
                <a:gd name="T56" fmla="*/ 307 w 541"/>
                <a:gd name="T57" fmla="*/ 243 h 249"/>
                <a:gd name="T58" fmla="*/ 323 w 541"/>
                <a:gd name="T59" fmla="*/ 241 h 249"/>
                <a:gd name="T60" fmla="*/ 337 w 541"/>
                <a:gd name="T61" fmla="*/ 237 h 249"/>
                <a:gd name="T62" fmla="*/ 352 w 541"/>
                <a:gd name="T63" fmla="*/ 233 h 249"/>
                <a:gd name="T64" fmla="*/ 367 w 541"/>
                <a:gd name="T65" fmla="*/ 228 h 249"/>
                <a:gd name="T66" fmla="*/ 393 w 541"/>
                <a:gd name="T67" fmla="*/ 219 h 249"/>
                <a:gd name="T68" fmla="*/ 418 w 541"/>
                <a:gd name="T69" fmla="*/ 206 h 249"/>
                <a:gd name="T70" fmla="*/ 440 w 541"/>
                <a:gd name="T71" fmla="*/ 193 h 249"/>
                <a:gd name="T72" fmla="*/ 461 w 541"/>
                <a:gd name="T73" fmla="*/ 178 h 249"/>
                <a:gd name="T74" fmla="*/ 479 w 541"/>
                <a:gd name="T75" fmla="*/ 164 h 249"/>
                <a:gd name="T76" fmla="*/ 495 w 541"/>
                <a:gd name="T77" fmla="*/ 147 h 249"/>
                <a:gd name="T78" fmla="*/ 509 w 541"/>
                <a:gd name="T79" fmla="*/ 129 h 249"/>
                <a:gd name="T80" fmla="*/ 520 w 541"/>
                <a:gd name="T81" fmla="*/ 112 h 249"/>
                <a:gd name="T82" fmla="*/ 529 w 541"/>
                <a:gd name="T83" fmla="*/ 95 h 249"/>
                <a:gd name="T84" fmla="*/ 536 w 541"/>
                <a:gd name="T85" fmla="*/ 78 h 249"/>
                <a:gd name="T86" fmla="*/ 539 w 541"/>
                <a:gd name="T87" fmla="*/ 70 h 249"/>
                <a:gd name="T88" fmla="*/ 540 w 541"/>
                <a:gd name="T89" fmla="*/ 61 h 249"/>
                <a:gd name="T90" fmla="*/ 541 w 541"/>
                <a:gd name="T91" fmla="*/ 54 h 249"/>
                <a:gd name="T92" fmla="*/ 541 w 541"/>
                <a:gd name="T93" fmla="*/ 45 h 249"/>
                <a:gd name="T94" fmla="*/ 541 w 541"/>
                <a:gd name="T95" fmla="*/ 0 h 249"/>
                <a:gd name="T96" fmla="*/ 248 w 541"/>
                <a:gd name="T97" fmla="*/ 15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1" h="249">
                  <a:moveTo>
                    <a:pt x="248" y="153"/>
                  </a:moveTo>
                  <a:lnTo>
                    <a:pt x="244" y="154"/>
                  </a:lnTo>
                  <a:lnTo>
                    <a:pt x="241" y="154"/>
                  </a:lnTo>
                  <a:lnTo>
                    <a:pt x="237" y="154"/>
                  </a:lnTo>
                  <a:lnTo>
                    <a:pt x="233" y="153"/>
                  </a:lnTo>
                  <a:lnTo>
                    <a:pt x="0" y="32"/>
                  </a:lnTo>
                  <a:lnTo>
                    <a:pt x="0" y="100"/>
                  </a:lnTo>
                  <a:lnTo>
                    <a:pt x="12" y="108"/>
                  </a:lnTo>
                  <a:lnTo>
                    <a:pt x="25" y="117"/>
                  </a:lnTo>
                  <a:lnTo>
                    <a:pt x="34" y="127"/>
                  </a:lnTo>
                  <a:lnTo>
                    <a:pt x="44" y="139"/>
                  </a:lnTo>
                  <a:lnTo>
                    <a:pt x="50" y="151"/>
                  </a:lnTo>
                  <a:lnTo>
                    <a:pt x="56" y="166"/>
                  </a:lnTo>
                  <a:lnTo>
                    <a:pt x="59" y="181"/>
                  </a:lnTo>
                  <a:lnTo>
                    <a:pt x="60" y="195"/>
                  </a:lnTo>
                  <a:lnTo>
                    <a:pt x="60" y="200"/>
                  </a:lnTo>
                  <a:lnTo>
                    <a:pt x="60" y="204"/>
                  </a:lnTo>
                  <a:lnTo>
                    <a:pt x="78" y="214"/>
                  </a:lnTo>
                  <a:lnTo>
                    <a:pt x="98" y="222"/>
                  </a:lnTo>
                  <a:lnTo>
                    <a:pt x="119" y="230"/>
                  </a:lnTo>
                  <a:lnTo>
                    <a:pt x="141" y="237"/>
                  </a:lnTo>
                  <a:lnTo>
                    <a:pt x="164" y="242"/>
                  </a:lnTo>
                  <a:lnTo>
                    <a:pt x="188" y="246"/>
                  </a:lnTo>
                  <a:lnTo>
                    <a:pt x="214" y="248"/>
                  </a:lnTo>
                  <a:lnTo>
                    <a:pt x="241" y="249"/>
                  </a:lnTo>
                  <a:lnTo>
                    <a:pt x="258" y="248"/>
                  </a:lnTo>
                  <a:lnTo>
                    <a:pt x="275" y="247"/>
                  </a:lnTo>
                  <a:lnTo>
                    <a:pt x="291" y="246"/>
                  </a:lnTo>
                  <a:lnTo>
                    <a:pt x="307" y="243"/>
                  </a:lnTo>
                  <a:lnTo>
                    <a:pt x="323" y="241"/>
                  </a:lnTo>
                  <a:lnTo>
                    <a:pt x="337" y="237"/>
                  </a:lnTo>
                  <a:lnTo>
                    <a:pt x="352" y="233"/>
                  </a:lnTo>
                  <a:lnTo>
                    <a:pt x="367" y="228"/>
                  </a:lnTo>
                  <a:lnTo>
                    <a:pt x="393" y="219"/>
                  </a:lnTo>
                  <a:lnTo>
                    <a:pt x="418" y="206"/>
                  </a:lnTo>
                  <a:lnTo>
                    <a:pt x="440" y="193"/>
                  </a:lnTo>
                  <a:lnTo>
                    <a:pt x="461" y="178"/>
                  </a:lnTo>
                  <a:lnTo>
                    <a:pt x="479" y="164"/>
                  </a:lnTo>
                  <a:lnTo>
                    <a:pt x="495" y="147"/>
                  </a:lnTo>
                  <a:lnTo>
                    <a:pt x="509" y="129"/>
                  </a:lnTo>
                  <a:lnTo>
                    <a:pt x="520" y="112"/>
                  </a:lnTo>
                  <a:lnTo>
                    <a:pt x="529" y="95"/>
                  </a:lnTo>
                  <a:lnTo>
                    <a:pt x="536" y="78"/>
                  </a:lnTo>
                  <a:lnTo>
                    <a:pt x="539" y="70"/>
                  </a:lnTo>
                  <a:lnTo>
                    <a:pt x="540" y="61"/>
                  </a:lnTo>
                  <a:lnTo>
                    <a:pt x="541" y="54"/>
                  </a:lnTo>
                  <a:lnTo>
                    <a:pt x="541" y="45"/>
                  </a:lnTo>
                  <a:lnTo>
                    <a:pt x="541" y="0"/>
                  </a:lnTo>
                  <a:lnTo>
                    <a:pt x="24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44">
              <a:extLst>
                <a:ext uri="{FF2B5EF4-FFF2-40B4-BE49-F238E27FC236}">
                  <a16:creationId xmlns:a16="http://schemas.microsoft.com/office/drawing/2014/main" id="{5B12BC96-E791-4318-9C93-41150183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031" y="2096102"/>
              <a:ext cx="47625" cy="85725"/>
            </a:xfrm>
            <a:custGeom>
              <a:avLst/>
              <a:gdLst>
                <a:gd name="T0" fmla="*/ 61 w 150"/>
                <a:gd name="T1" fmla="*/ 45 h 271"/>
                <a:gd name="T2" fmla="*/ 61 w 150"/>
                <a:gd name="T3" fmla="*/ 122 h 271"/>
                <a:gd name="T4" fmla="*/ 49 w 150"/>
                <a:gd name="T5" fmla="*/ 126 h 271"/>
                <a:gd name="T6" fmla="*/ 45 w 150"/>
                <a:gd name="T7" fmla="*/ 127 h 271"/>
                <a:gd name="T8" fmla="*/ 38 w 150"/>
                <a:gd name="T9" fmla="*/ 131 h 271"/>
                <a:gd name="T10" fmla="*/ 34 w 150"/>
                <a:gd name="T11" fmla="*/ 133 h 271"/>
                <a:gd name="T12" fmla="*/ 28 w 150"/>
                <a:gd name="T13" fmla="*/ 138 h 271"/>
                <a:gd name="T14" fmla="*/ 25 w 150"/>
                <a:gd name="T15" fmla="*/ 140 h 271"/>
                <a:gd name="T16" fmla="*/ 20 w 150"/>
                <a:gd name="T17" fmla="*/ 145 h 271"/>
                <a:gd name="T18" fmla="*/ 16 w 150"/>
                <a:gd name="T19" fmla="*/ 150 h 271"/>
                <a:gd name="T20" fmla="*/ 12 w 150"/>
                <a:gd name="T21" fmla="*/ 155 h 271"/>
                <a:gd name="T22" fmla="*/ 10 w 150"/>
                <a:gd name="T23" fmla="*/ 160 h 271"/>
                <a:gd name="T24" fmla="*/ 6 w 150"/>
                <a:gd name="T25" fmla="*/ 166 h 271"/>
                <a:gd name="T26" fmla="*/ 5 w 150"/>
                <a:gd name="T27" fmla="*/ 171 h 271"/>
                <a:gd name="T28" fmla="*/ 3 w 150"/>
                <a:gd name="T29" fmla="*/ 178 h 271"/>
                <a:gd name="T30" fmla="*/ 1 w 150"/>
                <a:gd name="T31" fmla="*/ 183 h 271"/>
                <a:gd name="T32" fmla="*/ 0 w 150"/>
                <a:gd name="T33" fmla="*/ 195 h 271"/>
                <a:gd name="T34" fmla="*/ 1 w 150"/>
                <a:gd name="T35" fmla="*/ 203 h 271"/>
                <a:gd name="T36" fmla="*/ 4 w 150"/>
                <a:gd name="T37" fmla="*/ 217 h 271"/>
                <a:gd name="T38" fmla="*/ 11 w 150"/>
                <a:gd name="T39" fmla="*/ 235 h 271"/>
                <a:gd name="T40" fmla="*/ 25 w 150"/>
                <a:gd name="T41" fmla="*/ 252 h 271"/>
                <a:gd name="T42" fmla="*/ 43 w 150"/>
                <a:gd name="T43" fmla="*/ 264 h 271"/>
                <a:gd name="T44" fmla="*/ 64 w 150"/>
                <a:gd name="T45" fmla="*/ 270 h 271"/>
                <a:gd name="T46" fmla="*/ 87 w 150"/>
                <a:gd name="T47" fmla="*/ 270 h 271"/>
                <a:gd name="T48" fmla="*/ 109 w 150"/>
                <a:gd name="T49" fmla="*/ 264 h 271"/>
                <a:gd name="T50" fmla="*/ 126 w 150"/>
                <a:gd name="T51" fmla="*/ 252 h 271"/>
                <a:gd name="T52" fmla="*/ 141 w 150"/>
                <a:gd name="T53" fmla="*/ 235 h 271"/>
                <a:gd name="T54" fmla="*/ 148 w 150"/>
                <a:gd name="T55" fmla="*/ 217 h 271"/>
                <a:gd name="T56" fmla="*/ 150 w 150"/>
                <a:gd name="T57" fmla="*/ 203 h 271"/>
                <a:gd name="T58" fmla="*/ 150 w 150"/>
                <a:gd name="T59" fmla="*/ 195 h 271"/>
                <a:gd name="T60" fmla="*/ 150 w 150"/>
                <a:gd name="T61" fmla="*/ 184 h 271"/>
                <a:gd name="T62" fmla="*/ 144 w 150"/>
                <a:gd name="T63" fmla="*/ 165 h 271"/>
                <a:gd name="T64" fmla="*/ 133 w 150"/>
                <a:gd name="T65" fmla="*/ 148 h 271"/>
                <a:gd name="T66" fmla="*/ 119 w 150"/>
                <a:gd name="T67" fmla="*/ 134 h 271"/>
                <a:gd name="T68" fmla="*/ 100 w 150"/>
                <a:gd name="T69" fmla="*/ 125 h 271"/>
                <a:gd name="T70" fmla="*/ 91 w 150"/>
                <a:gd name="T71" fmla="*/ 45 h 271"/>
                <a:gd name="T72" fmla="*/ 61 w 150"/>
                <a:gd name="T7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271">
                  <a:moveTo>
                    <a:pt x="61" y="0"/>
                  </a:moveTo>
                  <a:lnTo>
                    <a:pt x="61" y="45"/>
                  </a:lnTo>
                  <a:lnTo>
                    <a:pt x="61" y="121"/>
                  </a:lnTo>
                  <a:lnTo>
                    <a:pt x="61" y="122"/>
                  </a:lnTo>
                  <a:lnTo>
                    <a:pt x="55" y="123"/>
                  </a:lnTo>
                  <a:lnTo>
                    <a:pt x="49" y="126"/>
                  </a:lnTo>
                  <a:lnTo>
                    <a:pt x="47" y="126"/>
                  </a:lnTo>
                  <a:lnTo>
                    <a:pt x="45" y="127"/>
                  </a:lnTo>
                  <a:lnTo>
                    <a:pt x="42" y="128"/>
                  </a:lnTo>
                  <a:lnTo>
                    <a:pt x="38" y="131"/>
                  </a:lnTo>
                  <a:lnTo>
                    <a:pt x="36" y="132"/>
                  </a:lnTo>
                  <a:lnTo>
                    <a:pt x="34" y="133"/>
                  </a:lnTo>
                  <a:lnTo>
                    <a:pt x="31" y="136"/>
                  </a:lnTo>
                  <a:lnTo>
                    <a:pt x="28" y="138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2" y="143"/>
                  </a:lnTo>
                  <a:lnTo>
                    <a:pt x="20" y="145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2" y="155"/>
                  </a:lnTo>
                  <a:lnTo>
                    <a:pt x="11" y="158"/>
                  </a:lnTo>
                  <a:lnTo>
                    <a:pt x="10" y="160"/>
                  </a:lnTo>
                  <a:lnTo>
                    <a:pt x="7" y="164"/>
                  </a:lnTo>
                  <a:lnTo>
                    <a:pt x="6" y="166"/>
                  </a:lnTo>
                  <a:lnTo>
                    <a:pt x="6" y="169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3" y="178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203"/>
                  </a:lnTo>
                  <a:lnTo>
                    <a:pt x="3" y="211"/>
                  </a:lnTo>
                  <a:lnTo>
                    <a:pt x="4" y="217"/>
                  </a:lnTo>
                  <a:lnTo>
                    <a:pt x="6" y="225"/>
                  </a:lnTo>
                  <a:lnTo>
                    <a:pt x="11" y="235"/>
                  </a:lnTo>
                  <a:lnTo>
                    <a:pt x="17" y="243"/>
                  </a:lnTo>
                  <a:lnTo>
                    <a:pt x="25" y="252"/>
                  </a:lnTo>
                  <a:lnTo>
                    <a:pt x="33" y="258"/>
                  </a:lnTo>
                  <a:lnTo>
                    <a:pt x="43" y="264"/>
                  </a:lnTo>
                  <a:lnTo>
                    <a:pt x="54" y="267"/>
                  </a:lnTo>
                  <a:lnTo>
                    <a:pt x="64" y="270"/>
                  </a:lnTo>
                  <a:lnTo>
                    <a:pt x="76" y="271"/>
                  </a:lnTo>
                  <a:lnTo>
                    <a:pt x="87" y="270"/>
                  </a:lnTo>
                  <a:lnTo>
                    <a:pt x="98" y="267"/>
                  </a:lnTo>
                  <a:lnTo>
                    <a:pt x="109" y="264"/>
                  </a:lnTo>
                  <a:lnTo>
                    <a:pt x="117" y="258"/>
                  </a:lnTo>
                  <a:lnTo>
                    <a:pt x="126" y="252"/>
                  </a:lnTo>
                  <a:lnTo>
                    <a:pt x="133" y="243"/>
                  </a:lnTo>
                  <a:lnTo>
                    <a:pt x="141" y="235"/>
                  </a:lnTo>
                  <a:lnTo>
                    <a:pt x="146" y="225"/>
                  </a:lnTo>
                  <a:lnTo>
                    <a:pt x="148" y="217"/>
                  </a:lnTo>
                  <a:lnTo>
                    <a:pt x="149" y="211"/>
                  </a:lnTo>
                  <a:lnTo>
                    <a:pt x="150" y="203"/>
                  </a:lnTo>
                  <a:lnTo>
                    <a:pt x="150" y="195"/>
                  </a:lnTo>
                  <a:lnTo>
                    <a:pt x="150" y="195"/>
                  </a:lnTo>
                  <a:lnTo>
                    <a:pt x="150" y="191"/>
                  </a:lnTo>
                  <a:lnTo>
                    <a:pt x="150" y="184"/>
                  </a:lnTo>
                  <a:lnTo>
                    <a:pt x="148" y="175"/>
                  </a:lnTo>
                  <a:lnTo>
                    <a:pt x="144" y="165"/>
                  </a:lnTo>
                  <a:lnTo>
                    <a:pt x="139" y="156"/>
                  </a:lnTo>
                  <a:lnTo>
                    <a:pt x="133" y="148"/>
                  </a:lnTo>
                  <a:lnTo>
                    <a:pt x="127" y="140"/>
                  </a:lnTo>
                  <a:lnTo>
                    <a:pt x="119" y="134"/>
                  </a:lnTo>
                  <a:lnTo>
                    <a:pt x="110" y="128"/>
                  </a:lnTo>
                  <a:lnTo>
                    <a:pt x="100" y="125"/>
                  </a:lnTo>
                  <a:lnTo>
                    <a:pt x="91" y="121"/>
                  </a:lnTo>
                  <a:lnTo>
                    <a:pt x="91" y="45"/>
                  </a:lnTo>
                  <a:lnTo>
                    <a:pt x="91" y="16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88">
              <a:extLst>
                <a:ext uri="{FF2B5EF4-FFF2-40B4-BE49-F238E27FC236}">
                  <a16:creationId xmlns:a16="http://schemas.microsoft.com/office/drawing/2014/main" id="{5A88BD98-CBC6-41CB-87F8-EB4CB0F07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56" y="1981802"/>
              <a:ext cx="287338" cy="152400"/>
            </a:xfrm>
            <a:custGeom>
              <a:avLst/>
              <a:gdLst>
                <a:gd name="T0" fmla="*/ 902 w 902"/>
                <a:gd name="T1" fmla="*/ 241 h 483"/>
                <a:gd name="T2" fmla="*/ 902 w 902"/>
                <a:gd name="T3" fmla="*/ 236 h 483"/>
                <a:gd name="T4" fmla="*/ 901 w 902"/>
                <a:gd name="T5" fmla="*/ 233 h 483"/>
                <a:gd name="T6" fmla="*/ 898 w 902"/>
                <a:gd name="T7" fmla="*/ 230 h 483"/>
                <a:gd name="T8" fmla="*/ 895 w 902"/>
                <a:gd name="T9" fmla="*/ 228 h 483"/>
                <a:gd name="T10" fmla="*/ 459 w 902"/>
                <a:gd name="T11" fmla="*/ 2 h 483"/>
                <a:gd name="T12" fmla="*/ 455 w 902"/>
                <a:gd name="T13" fmla="*/ 1 h 483"/>
                <a:gd name="T14" fmla="*/ 452 w 902"/>
                <a:gd name="T15" fmla="*/ 0 h 483"/>
                <a:gd name="T16" fmla="*/ 448 w 902"/>
                <a:gd name="T17" fmla="*/ 1 h 483"/>
                <a:gd name="T18" fmla="*/ 444 w 902"/>
                <a:gd name="T19" fmla="*/ 2 h 483"/>
                <a:gd name="T20" fmla="*/ 8 w 902"/>
                <a:gd name="T21" fmla="*/ 228 h 483"/>
                <a:gd name="T22" fmla="*/ 5 w 902"/>
                <a:gd name="T23" fmla="*/ 229 h 483"/>
                <a:gd name="T24" fmla="*/ 2 w 902"/>
                <a:gd name="T25" fmla="*/ 233 h 483"/>
                <a:gd name="T26" fmla="*/ 1 w 902"/>
                <a:gd name="T27" fmla="*/ 236 h 483"/>
                <a:gd name="T28" fmla="*/ 0 w 902"/>
                <a:gd name="T29" fmla="*/ 241 h 483"/>
                <a:gd name="T30" fmla="*/ 1 w 902"/>
                <a:gd name="T31" fmla="*/ 245 h 483"/>
                <a:gd name="T32" fmla="*/ 2 w 902"/>
                <a:gd name="T33" fmla="*/ 249 h 483"/>
                <a:gd name="T34" fmla="*/ 5 w 902"/>
                <a:gd name="T35" fmla="*/ 251 h 483"/>
                <a:gd name="T36" fmla="*/ 8 w 902"/>
                <a:gd name="T37" fmla="*/ 254 h 483"/>
                <a:gd name="T38" fmla="*/ 452 w 902"/>
                <a:gd name="T39" fmla="*/ 483 h 483"/>
                <a:gd name="T40" fmla="*/ 895 w 902"/>
                <a:gd name="T41" fmla="*/ 254 h 483"/>
                <a:gd name="T42" fmla="*/ 898 w 902"/>
                <a:gd name="T43" fmla="*/ 251 h 483"/>
                <a:gd name="T44" fmla="*/ 901 w 902"/>
                <a:gd name="T45" fmla="*/ 249 h 483"/>
                <a:gd name="T46" fmla="*/ 902 w 902"/>
                <a:gd name="T47" fmla="*/ 245 h 483"/>
                <a:gd name="T48" fmla="*/ 902 w 902"/>
                <a:gd name="T49" fmla="*/ 24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2" h="483">
                  <a:moveTo>
                    <a:pt x="902" y="241"/>
                  </a:moveTo>
                  <a:lnTo>
                    <a:pt x="902" y="236"/>
                  </a:lnTo>
                  <a:lnTo>
                    <a:pt x="901" y="233"/>
                  </a:lnTo>
                  <a:lnTo>
                    <a:pt x="898" y="230"/>
                  </a:lnTo>
                  <a:lnTo>
                    <a:pt x="895" y="228"/>
                  </a:lnTo>
                  <a:lnTo>
                    <a:pt x="459" y="2"/>
                  </a:lnTo>
                  <a:lnTo>
                    <a:pt x="455" y="1"/>
                  </a:lnTo>
                  <a:lnTo>
                    <a:pt x="452" y="0"/>
                  </a:lnTo>
                  <a:lnTo>
                    <a:pt x="448" y="1"/>
                  </a:lnTo>
                  <a:lnTo>
                    <a:pt x="444" y="2"/>
                  </a:lnTo>
                  <a:lnTo>
                    <a:pt x="8" y="228"/>
                  </a:lnTo>
                  <a:lnTo>
                    <a:pt x="5" y="229"/>
                  </a:lnTo>
                  <a:lnTo>
                    <a:pt x="2" y="233"/>
                  </a:lnTo>
                  <a:lnTo>
                    <a:pt x="1" y="236"/>
                  </a:lnTo>
                  <a:lnTo>
                    <a:pt x="0" y="241"/>
                  </a:lnTo>
                  <a:lnTo>
                    <a:pt x="1" y="245"/>
                  </a:lnTo>
                  <a:lnTo>
                    <a:pt x="2" y="249"/>
                  </a:lnTo>
                  <a:lnTo>
                    <a:pt x="5" y="251"/>
                  </a:lnTo>
                  <a:lnTo>
                    <a:pt x="8" y="254"/>
                  </a:lnTo>
                  <a:lnTo>
                    <a:pt x="452" y="483"/>
                  </a:lnTo>
                  <a:lnTo>
                    <a:pt x="895" y="254"/>
                  </a:lnTo>
                  <a:lnTo>
                    <a:pt x="898" y="251"/>
                  </a:lnTo>
                  <a:lnTo>
                    <a:pt x="901" y="249"/>
                  </a:lnTo>
                  <a:lnTo>
                    <a:pt x="902" y="245"/>
                  </a:lnTo>
                  <a:lnTo>
                    <a:pt x="902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A43A56C-3AD8-4FF0-AD56-94D31CF5D97F}"/>
              </a:ext>
            </a:extLst>
          </p:cNvPr>
          <p:cNvGrpSpPr/>
          <p:nvPr/>
        </p:nvGrpSpPr>
        <p:grpSpPr>
          <a:xfrm>
            <a:off x="2568379" y="4910570"/>
            <a:ext cx="466731" cy="324906"/>
            <a:chOff x="4329456" y="1981802"/>
            <a:chExt cx="287338" cy="200025"/>
          </a:xfrm>
          <a:solidFill>
            <a:schemeClr val="accent2"/>
          </a:solidFill>
        </p:grpSpPr>
        <p:sp>
          <p:nvSpPr>
            <p:cNvPr id="70" name="Freeform 2243">
              <a:extLst>
                <a:ext uri="{FF2B5EF4-FFF2-40B4-BE49-F238E27FC236}">
                  <a16:creationId xmlns:a16="http://schemas.microsoft.com/office/drawing/2014/main" id="{61769D53-E757-452C-A876-43A22B6A0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718" y="2096102"/>
              <a:ext cx="171450" cy="79375"/>
            </a:xfrm>
            <a:custGeom>
              <a:avLst/>
              <a:gdLst>
                <a:gd name="T0" fmla="*/ 248 w 541"/>
                <a:gd name="T1" fmla="*/ 153 h 249"/>
                <a:gd name="T2" fmla="*/ 244 w 541"/>
                <a:gd name="T3" fmla="*/ 154 h 249"/>
                <a:gd name="T4" fmla="*/ 241 w 541"/>
                <a:gd name="T5" fmla="*/ 154 h 249"/>
                <a:gd name="T6" fmla="*/ 237 w 541"/>
                <a:gd name="T7" fmla="*/ 154 h 249"/>
                <a:gd name="T8" fmla="*/ 233 w 541"/>
                <a:gd name="T9" fmla="*/ 153 h 249"/>
                <a:gd name="T10" fmla="*/ 0 w 541"/>
                <a:gd name="T11" fmla="*/ 32 h 249"/>
                <a:gd name="T12" fmla="*/ 0 w 541"/>
                <a:gd name="T13" fmla="*/ 100 h 249"/>
                <a:gd name="T14" fmla="*/ 12 w 541"/>
                <a:gd name="T15" fmla="*/ 108 h 249"/>
                <a:gd name="T16" fmla="*/ 25 w 541"/>
                <a:gd name="T17" fmla="*/ 117 h 249"/>
                <a:gd name="T18" fmla="*/ 34 w 541"/>
                <a:gd name="T19" fmla="*/ 127 h 249"/>
                <a:gd name="T20" fmla="*/ 44 w 541"/>
                <a:gd name="T21" fmla="*/ 139 h 249"/>
                <a:gd name="T22" fmla="*/ 50 w 541"/>
                <a:gd name="T23" fmla="*/ 151 h 249"/>
                <a:gd name="T24" fmla="*/ 56 w 541"/>
                <a:gd name="T25" fmla="*/ 166 h 249"/>
                <a:gd name="T26" fmla="*/ 59 w 541"/>
                <a:gd name="T27" fmla="*/ 181 h 249"/>
                <a:gd name="T28" fmla="*/ 60 w 541"/>
                <a:gd name="T29" fmla="*/ 195 h 249"/>
                <a:gd name="T30" fmla="*/ 60 w 541"/>
                <a:gd name="T31" fmla="*/ 200 h 249"/>
                <a:gd name="T32" fmla="*/ 60 w 541"/>
                <a:gd name="T33" fmla="*/ 204 h 249"/>
                <a:gd name="T34" fmla="*/ 78 w 541"/>
                <a:gd name="T35" fmla="*/ 214 h 249"/>
                <a:gd name="T36" fmla="*/ 98 w 541"/>
                <a:gd name="T37" fmla="*/ 222 h 249"/>
                <a:gd name="T38" fmla="*/ 119 w 541"/>
                <a:gd name="T39" fmla="*/ 230 h 249"/>
                <a:gd name="T40" fmla="*/ 141 w 541"/>
                <a:gd name="T41" fmla="*/ 237 h 249"/>
                <a:gd name="T42" fmla="*/ 164 w 541"/>
                <a:gd name="T43" fmla="*/ 242 h 249"/>
                <a:gd name="T44" fmla="*/ 188 w 541"/>
                <a:gd name="T45" fmla="*/ 246 h 249"/>
                <a:gd name="T46" fmla="*/ 214 w 541"/>
                <a:gd name="T47" fmla="*/ 248 h 249"/>
                <a:gd name="T48" fmla="*/ 241 w 541"/>
                <a:gd name="T49" fmla="*/ 249 h 249"/>
                <a:gd name="T50" fmla="*/ 258 w 541"/>
                <a:gd name="T51" fmla="*/ 248 h 249"/>
                <a:gd name="T52" fmla="*/ 275 w 541"/>
                <a:gd name="T53" fmla="*/ 247 h 249"/>
                <a:gd name="T54" fmla="*/ 291 w 541"/>
                <a:gd name="T55" fmla="*/ 246 h 249"/>
                <a:gd name="T56" fmla="*/ 307 w 541"/>
                <a:gd name="T57" fmla="*/ 243 h 249"/>
                <a:gd name="T58" fmla="*/ 323 w 541"/>
                <a:gd name="T59" fmla="*/ 241 h 249"/>
                <a:gd name="T60" fmla="*/ 337 w 541"/>
                <a:gd name="T61" fmla="*/ 237 h 249"/>
                <a:gd name="T62" fmla="*/ 352 w 541"/>
                <a:gd name="T63" fmla="*/ 233 h 249"/>
                <a:gd name="T64" fmla="*/ 367 w 541"/>
                <a:gd name="T65" fmla="*/ 228 h 249"/>
                <a:gd name="T66" fmla="*/ 393 w 541"/>
                <a:gd name="T67" fmla="*/ 219 h 249"/>
                <a:gd name="T68" fmla="*/ 418 w 541"/>
                <a:gd name="T69" fmla="*/ 206 h 249"/>
                <a:gd name="T70" fmla="*/ 440 w 541"/>
                <a:gd name="T71" fmla="*/ 193 h 249"/>
                <a:gd name="T72" fmla="*/ 461 w 541"/>
                <a:gd name="T73" fmla="*/ 178 h 249"/>
                <a:gd name="T74" fmla="*/ 479 w 541"/>
                <a:gd name="T75" fmla="*/ 164 h 249"/>
                <a:gd name="T76" fmla="*/ 495 w 541"/>
                <a:gd name="T77" fmla="*/ 147 h 249"/>
                <a:gd name="T78" fmla="*/ 509 w 541"/>
                <a:gd name="T79" fmla="*/ 129 h 249"/>
                <a:gd name="T80" fmla="*/ 520 w 541"/>
                <a:gd name="T81" fmla="*/ 112 h 249"/>
                <a:gd name="T82" fmla="*/ 529 w 541"/>
                <a:gd name="T83" fmla="*/ 95 h 249"/>
                <a:gd name="T84" fmla="*/ 536 w 541"/>
                <a:gd name="T85" fmla="*/ 78 h 249"/>
                <a:gd name="T86" fmla="*/ 539 w 541"/>
                <a:gd name="T87" fmla="*/ 70 h 249"/>
                <a:gd name="T88" fmla="*/ 540 w 541"/>
                <a:gd name="T89" fmla="*/ 61 h 249"/>
                <a:gd name="T90" fmla="*/ 541 w 541"/>
                <a:gd name="T91" fmla="*/ 54 h 249"/>
                <a:gd name="T92" fmla="*/ 541 w 541"/>
                <a:gd name="T93" fmla="*/ 45 h 249"/>
                <a:gd name="T94" fmla="*/ 541 w 541"/>
                <a:gd name="T95" fmla="*/ 0 h 249"/>
                <a:gd name="T96" fmla="*/ 248 w 541"/>
                <a:gd name="T97" fmla="*/ 15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1" h="249">
                  <a:moveTo>
                    <a:pt x="248" y="153"/>
                  </a:moveTo>
                  <a:lnTo>
                    <a:pt x="244" y="154"/>
                  </a:lnTo>
                  <a:lnTo>
                    <a:pt x="241" y="154"/>
                  </a:lnTo>
                  <a:lnTo>
                    <a:pt x="237" y="154"/>
                  </a:lnTo>
                  <a:lnTo>
                    <a:pt x="233" y="153"/>
                  </a:lnTo>
                  <a:lnTo>
                    <a:pt x="0" y="32"/>
                  </a:lnTo>
                  <a:lnTo>
                    <a:pt x="0" y="100"/>
                  </a:lnTo>
                  <a:lnTo>
                    <a:pt x="12" y="108"/>
                  </a:lnTo>
                  <a:lnTo>
                    <a:pt x="25" y="117"/>
                  </a:lnTo>
                  <a:lnTo>
                    <a:pt x="34" y="127"/>
                  </a:lnTo>
                  <a:lnTo>
                    <a:pt x="44" y="139"/>
                  </a:lnTo>
                  <a:lnTo>
                    <a:pt x="50" y="151"/>
                  </a:lnTo>
                  <a:lnTo>
                    <a:pt x="56" y="166"/>
                  </a:lnTo>
                  <a:lnTo>
                    <a:pt x="59" y="181"/>
                  </a:lnTo>
                  <a:lnTo>
                    <a:pt x="60" y="195"/>
                  </a:lnTo>
                  <a:lnTo>
                    <a:pt x="60" y="200"/>
                  </a:lnTo>
                  <a:lnTo>
                    <a:pt x="60" y="204"/>
                  </a:lnTo>
                  <a:lnTo>
                    <a:pt x="78" y="214"/>
                  </a:lnTo>
                  <a:lnTo>
                    <a:pt x="98" y="222"/>
                  </a:lnTo>
                  <a:lnTo>
                    <a:pt x="119" y="230"/>
                  </a:lnTo>
                  <a:lnTo>
                    <a:pt x="141" y="237"/>
                  </a:lnTo>
                  <a:lnTo>
                    <a:pt x="164" y="242"/>
                  </a:lnTo>
                  <a:lnTo>
                    <a:pt x="188" y="246"/>
                  </a:lnTo>
                  <a:lnTo>
                    <a:pt x="214" y="248"/>
                  </a:lnTo>
                  <a:lnTo>
                    <a:pt x="241" y="249"/>
                  </a:lnTo>
                  <a:lnTo>
                    <a:pt x="258" y="248"/>
                  </a:lnTo>
                  <a:lnTo>
                    <a:pt x="275" y="247"/>
                  </a:lnTo>
                  <a:lnTo>
                    <a:pt x="291" y="246"/>
                  </a:lnTo>
                  <a:lnTo>
                    <a:pt x="307" y="243"/>
                  </a:lnTo>
                  <a:lnTo>
                    <a:pt x="323" y="241"/>
                  </a:lnTo>
                  <a:lnTo>
                    <a:pt x="337" y="237"/>
                  </a:lnTo>
                  <a:lnTo>
                    <a:pt x="352" y="233"/>
                  </a:lnTo>
                  <a:lnTo>
                    <a:pt x="367" y="228"/>
                  </a:lnTo>
                  <a:lnTo>
                    <a:pt x="393" y="219"/>
                  </a:lnTo>
                  <a:lnTo>
                    <a:pt x="418" y="206"/>
                  </a:lnTo>
                  <a:lnTo>
                    <a:pt x="440" y="193"/>
                  </a:lnTo>
                  <a:lnTo>
                    <a:pt x="461" y="178"/>
                  </a:lnTo>
                  <a:lnTo>
                    <a:pt x="479" y="164"/>
                  </a:lnTo>
                  <a:lnTo>
                    <a:pt x="495" y="147"/>
                  </a:lnTo>
                  <a:lnTo>
                    <a:pt x="509" y="129"/>
                  </a:lnTo>
                  <a:lnTo>
                    <a:pt x="520" y="112"/>
                  </a:lnTo>
                  <a:lnTo>
                    <a:pt x="529" y="95"/>
                  </a:lnTo>
                  <a:lnTo>
                    <a:pt x="536" y="78"/>
                  </a:lnTo>
                  <a:lnTo>
                    <a:pt x="539" y="70"/>
                  </a:lnTo>
                  <a:lnTo>
                    <a:pt x="540" y="61"/>
                  </a:lnTo>
                  <a:lnTo>
                    <a:pt x="541" y="54"/>
                  </a:lnTo>
                  <a:lnTo>
                    <a:pt x="541" y="45"/>
                  </a:lnTo>
                  <a:lnTo>
                    <a:pt x="541" y="0"/>
                  </a:lnTo>
                  <a:lnTo>
                    <a:pt x="24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44">
              <a:extLst>
                <a:ext uri="{FF2B5EF4-FFF2-40B4-BE49-F238E27FC236}">
                  <a16:creationId xmlns:a16="http://schemas.microsoft.com/office/drawing/2014/main" id="{417CB7AF-3C0F-4276-A6E5-38198AF9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031" y="2096102"/>
              <a:ext cx="47625" cy="85725"/>
            </a:xfrm>
            <a:custGeom>
              <a:avLst/>
              <a:gdLst>
                <a:gd name="T0" fmla="*/ 61 w 150"/>
                <a:gd name="T1" fmla="*/ 45 h 271"/>
                <a:gd name="T2" fmla="*/ 61 w 150"/>
                <a:gd name="T3" fmla="*/ 122 h 271"/>
                <a:gd name="T4" fmla="*/ 49 w 150"/>
                <a:gd name="T5" fmla="*/ 126 h 271"/>
                <a:gd name="T6" fmla="*/ 45 w 150"/>
                <a:gd name="T7" fmla="*/ 127 h 271"/>
                <a:gd name="T8" fmla="*/ 38 w 150"/>
                <a:gd name="T9" fmla="*/ 131 h 271"/>
                <a:gd name="T10" fmla="*/ 34 w 150"/>
                <a:gd name="T11" fmla="*/ 133 h 271"/>
                <a:gd name="T12" fmla="*/ 28 w 150"/>
                <a:gd name="T13" fmla="*/ 138 h 271"/>
                <a:gd name="T14" fmla="*/ 25 w 150"/>
                <a:gd name="T15" fmla="*/ 140 h 271"/>
                <a:gd name="T16" fmla="*/ 20 w 150"/>
                <a:gd name="T17" fmla="*/ 145 h 271"/>
                <a:gd name="T18" fmla="*/ 16 w 150"/>
                <a:gd name="T19" fmla="*/ 150 h 271"/>
                <a:gd name="T20" fmla="*/ 12 w 150"/>
                <a:gd name="T21" fmla="*/ 155 h 271"/>
                <a:gd name="T22" fmla="*/ 10 w 150"/>
                <a:gd name="T23" fmla="*/ 160 h 271"/>
                <a:gd name="T24" fmla="*/ 6 w 150"/>
                <a:gd name="T25" fmla="*/ 166 h 271"/>
                <a:gd name="T26" fmla="*/ 5 w 150"/>
                <a:gd name="T27" fmla="*/ 171 h 271"/>
                <a:gd name="T28" fmla="*/ 3 w 150"/>
                <a:gd name="T29" fmla="*/ 178 h 271"/>
                <a:gd name="T30" fmla="*/ 1 w 150"/>
                <a:gd name="T31" fmla="*/ 183 h 271"/>
                <a:gd name="T32" fmla="*/ 0 w 150"/>
                <a:gd name="T33" fmla="*/ 195 h 271"/>
                <a:gd name="T34" fmla="*/ 1 w 150"/>
                <a:gd name="T35" fmla="*/ 203 h 271"/>
                <a:gd name="T36" fmla="*/ 4 w 150"/>
                <a:gd name="T37" fmla="*/ 217 h 271"/>
                <a:gd name="T38" fmla="*/ 11 w 150"/>
                <a:gd name="T39" fmla="*/ 235 h 271"/>
                <a:gd name="T40" fmla="*/ 25 w 150"/>
                <a:gd name="T41" fmla="*/ 252 h 271"/>
                <a:gd name="T42" fmla="*/ 43 w 150"/>
                <a:gd name="T43" fmla="*/ 264 h 271"/>
                <a:gd name="T44" fmla="*/ 64 w 150"/>
                <a:gd name="T45" fmla="*/ 270 h 271"/>
                <a:gd name="T46" fmla="*/ 87 w 150"/>
                <a:gd name="T47" fmla="*/ 270 h 271"/>
                <a:gd name="T48" fmla="*/ 109 w 150"/>
                <a:gd name="T49" fmla="*/ 264 h 271"/>
                <a:gd name="T50" fmla="*/ 126 w 150"/>
                <a:gd name="T51" fmla="*/ 252 h 271"/>
                <a:gd name="T52" fmla="*/ 141 w 150"/>
                <a:gd name="T53" fmla="*/ 235 h 271"/>
                <a:gd name="T54" fmla="*/ 148 w 150"/>
                <a:gd name="T55" fmla="*/ 217 h 271"/>
                <a:gd name="T56" fmla="*/ 150 w 150"/>
                <a:gd name="T57" fmla="*/ 203 h 271"/>
                <a:gd name="T58" fmla="*/ 150 w 150"/>
                <a:gd name="T59" fmla="*/ 195 h 271"/>
                <a:gd name="T60" fmla="*/ 150 w 150"/>
                <a:gd name="T61" fmla="*/ 184 h 271"/>
                <a:gd name="T62" fmla="*/ 144 w 150"/>
                <a:gd name="T63" fmla="*/ 165 h 271"/>
                <a:gd name="T64" fmla="*/ 133 w 150"/>
                <a:gd name="T65" fmla="*/ 148 h 271"/>
                <a:gd name="T66" fmla="*/ 119 w 150"/>
                <a:gd name="T67" fmla="*/ 134 h 271"/>
                <a:gd name="T68" fmla="*/ 100 w 150"/>
                <a:gd name="T69" fmla="*/ 125 h 271"/>
                <a:gd name="T70" fmla="*/ 91 w 150"/>
                <a:gd name="T71" fmla="*/ 45 h 271"/>
                <a:gd name="T72" fmla="*/ 61 w 150"/>
                <a:gd name="T7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271">
                  <a:moveTo>
                    <a:pt x="61" y="0"/>
                  </a:moveTo>
                  <a:lnTo>
                    <a:pt x="61" y="45"/>
                  </a:lnTo>
                  <a:lnTo>
                    <a:pt x="61" y="121"/>
                  </a:lnTo>
                  <a:lnTo>
                    <a:pt x="61" y="122"/>
                  </a:lnTo>
                  <a:lnTo>
                    <a:pt x="55" y="123"/>
                  </a:lnTo>
                  <a:lnTo>
                    <a:pt x="49" y="126"/>
                  </a:lnTo>
                  <a:lnTo>
                    <a:pt x="47" y="126"/>
                  </a:lnTo>
                  <a:lnTo>
                    <a:pt x="45" y="127"/>
                  </a:lnTo>
                  <a:lnTo>
                    <a:pt x="42" y="128"/>
                  </a:lnTo>
                  <a:lnTo>
                    <a:pt x="38" y="131"/>
                  </a:lnTo>
                  <a:lnTo>
                    <a:pt x="36" y="132"/>
                  </a:lnTo>
                  <a:lnTo>
                    <a:pt x="34" y="133"/>
                  </a:lnTo>
                  <a:lnTo>
                    <a:pt x="31" y="136"/>
                  </a:lnTo>
                  <a:lnTo>
                    <a:pt x="28" y="138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2" y="143"/>
                  </a:lnTo>
                  <a:lnTo>
                    <a:pt x="20" y="145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2" y="155"/>
                  </a:lnTo>
                  <a:lnTo>
                    <a:pt x="11" y="158"/>
                  </a:lnTo>
                  <a:lnTo>
                    <a:pt x="10" y="160"/>
                  </a:lnTo>
                  <a:lnTo>
                    <a:pt x="7" y="164"/>
                  </a:lnTo>
                  <a:lnTo>
                    <a:pt x="6" y="166"/>
                  </a:lnTo>
                  <a:lnTo>
                    <a:pt x="6" y="169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3" y="178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203"/>
                  </a:lnTo>
                  <a:lnTo>
                    <a:pt x="3" y="211"/>
                  </a:lnTo>
                  <a:lnTo>
                    <a:pt x="4" y="217"/>
                  </a:lnTo>
                  <a:lnTo>
                    <a:pt x="6" y="225"/>
                  </a:lnTo>
                  <a:lnTo>
                    <a:pt x="11" y="235"/>
                  </a:lnTo>
                  <a:lnTo>
                    <a:pt x="17" y="243"/>
                  </a:lnTo>
                  <a:lnTo>
                    <a:pt x="25" y="252"/>
                  </a:lnTo>
                  <a:lnTo>
                    <a:pt x="33" y="258"/>
                  </a:lnTo>
                  <a:lnTo>
                    <a:pt x="43" y="264"/>
                  </a:lnTo>
                  <a:lnTo>
                    <a:pt x="54" y="267"/>
                  </a:lnTo>
                  <a:lnTo>
                    <a:pt x="64" y="270"/>
                  </a:lnTo>
                  <a:lnTo>
                    <a:pt x="76" y="271"/>
                  </a:lnTo>
                  <a:lnTo>
                    <a:pt x="87" y="270"/>
                  </a:lnTo>
                  <a:lnTo>
                    <a:pt x="98" y="267"/>
                  </a:lnTo>
                  <a:lnTo>
                    <a:pt x="109" y="264"/>
                  </a:lnTo>
                  <a:lnTo>
                    <a:pt x="117" y="258"/>
                  </a:lnTo>
                  <a:lnTo>
                    <a:pt x="126" y="252"/>
                  </a:lnTo>
                  <a:lnTo>
                    <a:pt x="133" y="243"/>
                  </a:lnTo>
                  <a:lnTo>
                    <a:pt x="141" y="235"/>
                  </a:lnTo>
                  <a:lnTo>
                    <a:pt x="146" y="225"/>
                  </a:lnTo>
                  <a:lnTo>
                    <a:pt x="148" y="217"/>
                  </a:lnTo>
                  <a:lnTo>
                    <a:pt x="149" y="211"/>
                  </a:lnTo>
                  <a:lnTo>
                    <a:pt x="150" y="203"/>
                  </a:lnTo>
                  <a:lnTo>
                    <a:pt x="150" y="195"/>
                  </a:lnTo>
                  <a:lnTo>
                    <a:pt x="150" y="195"/>
                  </a:lnTo>
                  <a:lnTo>
                    <a:pt x="150" y="191"/>
                  </a:lnTo>
                  <a:lnTo>
                    <a:pt x="150" y="184"/>
                  </a:lnTo>
                  <a:lnTo>
                    <a:pt x="148" y="175"/>
                  </a:lnTo>
                  <a:lnTo>
                    <a:pt x="144" y="165"/>
                  </a:lnTo>
                  <a:lnTo>
                    <a:pt x="139" y="156"/>
                  </a:lnTo>
                  <a:lnTo>
                    <a:pt x="133" y="148"/>
                  </a:lnTo>
                  <a:lnTo>
                    <a:pt x="127" y="140"/>
                  </a:lnTo>
                  <a:lnTo>
                    <a:pt x="119" y="134"/>
                  </a:lnTo>
                  <a:lnTo>
                    <a:pt x="110" y="128"/>
                  </a:lnTo>
                  <a:lnTo>
                    <a:pt x="100" y="125"/>
                  </a:lnTo>
                  <a:lnTo>
                    <a:pt x="91" y="121"/>
                  </a:lnTo>
                  <a:lnTo>
                    <a:pt x="91" y="45"/>
                  </a:lnTo>
                  <a:lnTo>
                    <a:pt x="91" y="16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88">
              <a:extLst>
                <a:ext uri="{FF2B5EF4-FFF2-40B4-BE49-F238E27FC236}">
                  <a16:creationId xmlns:a16="http://schemas.microsoft.com/office/drawing/2014/main" id="{C2C7970F-6773-4BEA-AF62-2F1029FDE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56" y="1981802"/>
              <a:ext cx="287338" cy="152400"/>
            </a:xfrm>
            <a:custGeom>
              <a:avLst/>
              <a:gdLst>
                <a:gd name="T0" fmla="*/ 902 w 902"/>
                <a:gd name="T1" fmla="*/ 241 h 483"/>
                <a:gd name="T2" fmla="*/ 902 w 902"/>
                <a:gd name="T3" fmla="*/ 236 h 483"/>
                <a:gd name="T4" fmla="*/ 901 w 902"/>
                <a:gd name="T5" fmla="*/ 233 h 483"/>
                <a:gd name="T6" fmla="*/ 898 w 902"/>
                <a:gd name="T7" fmla="*/ 230 h 483"/>
                <a:gd name="T8" fmla="*/ 895 w 902"/>
                <a:gd name="T9" fmla="*/ 228 h 483"/>
                <a:gd name="T10" fmla="*/ 459 w 902"/>
                <a:gd name="T11" fmla="*/ 2 h 483"/>
                <a:gd name="T12" fmla="*/ 455 w 902"/>
                <a:gd name="T13" fmla="*/ 1 h 483"/>
                <a:gd name="T14" fmla="*/ 452 w 902"/>
                <a:gd name="T15" fmla="*/ 0 h 483"/>
                <a:gd name="T16" fmla="*/ 448 w 902"/>
                <a:gd name="T17" fmla="*/ 1 h 483"/>
                <a:gd name="T18" fmla="*/ 444 w 902"/>
                <a:gd name="T19" fmla="*/ 2 h 483"/>
                <a:gd name="T20" fmla="*/ 8 w 902"/>
                <a:gd name="T21" fmla="*/ 228 h 483"/>
                <a:gd name="T22" fmla="*/ 5 w 902"/>
                <a:gd name="T23" fmla="*/ 229 h 483"/>
                <a:gd name="T24" fmla="*/ 2 w 902"/>
                <a:gd name="T25" fmla="*/ 233 h 483"/>
                <a:gd name="T26" fmla="*/ 1 w 902"/>
                <a:gd name="T27" fmla="*/ 236 h 483"/>
                <a:gd name="T28" fmla="*/ 0 w 902"/>
                <a:gd name="T29" fmla="*/ 241 h 483"/>
                <a:gd name="T30" fmla="*/ 1 w 902"/>
                <a:gd name="T31" fmla="*/ 245 h 483"/>
                <a:gd name="T32" fmla="*/ 2 w 902"/>
                <a:gd name="T33" fmla="*/ 249 h 483"/>
                <a:gd name="T34" fmla="*/ 5 w 902"/>
                <a:gd name="T35" fmla="*/ 251 h 483"/>
                <a:gd name="T36" fmla="*/ 8 w 902"/>
                <a:gd name="T37" fmla="*/ 254 h 483"/>
                <a:gd name="T38" fmla="*/ 452 w 902"/>
                <a:gd name="T39" fmla="*/ 483 h 483"/>
                <a:gd name="T40" fmla="*/ 895 w 902"/>
                <a:gd name="T41" fmla="*/ 254 h 483"/>
                <a:gd name="T42" fmla="*/ 898 w 902"/>
                <a:gd name="T43" fmla="*/ 251 h 483"/>
                <a:gd name="T44" fmla="*/ 901 w 902"/>
                <a:gd name="T45" fmla="*/ 249 h 483"/>
                <a:gd name="T46" fmla="*/ 902 w 902"/>
                <a:gd name="T47" fmla="*/ 245 h 483"/>
                <a:gd name="T48" fmla="*/ 902 w 902"/>
                <a:gd name="T49" fmla="*/ 24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2" h="483">
                  <a:moveTo>
                    <a:pt x="902" y="241"/>
                  </a:moveTo>
                  <a:lnTo>
                    <a:pt x="902" y="236"/>
                  </a:lnTo>
                  <a:lnTo>
                    <a:pt x="901" y="233"/>
                  </a:lnTo>
                  <a:lnTo>
                    <a:pt x="898" y="230"/>
                  </a:lnTo>
                  <a:lnTo>
                    <a:pt x="895" y="228"/>
                  </a:lnTo>
                  <a:lnTo>
                    <a:pt x="459" y="2"/>
                  </a:lnTo>
                  <a:lnTo>
                    <a:pt x="455" y="1"/>
                  </a:lnTo>
                  <a:lnTo>
                    <a:pt x="452" y="0"/>
                  </a:lnTo>
                  <a:lnTo>
                    <a:pt x="448" y="1"/>
                  </a:lnTo>
                  <a:lnTo>
                    <a:pt x="444" y="2"/>
                  </a:lnTo>
                  <a:lnTo>
                    <a:pt x="8" y="228"/>
                  </a:lnTo>
                  <a:lnTo>
                    <a:pt x="5" y="229"/>
                  </a:lnTo>
                  <a:lnTo>
                    <a:pt x="2" y="233"/>
                  </a:lnTo>
                  <a:lnTo>
                    <a:pt x="1" y="236"/>
                  </a:lnTo>
                  <a:lnTo>
                    <a:pt x="0" y="241"/>
                  </a:lnTo>
                  <a:lnTo>
                    <a:pt x="1" y="245"/>
                  </a:lnTo>
                  <a:lnTo>
                    <a:pt x="2" y="249"/>
                  </a:lnTo>
                  <a:lnTo>
                    <a:pt x="5" y="251"/>
                  </a:lnTo>
                  <a:lnTo>
                    <a:pt x="8" y="254"/>
                  </a:lnTo>
                  <a:lnTo>
                    <a:pt x="452" y="483"/>
                  </a:lnTo>
                  <a:lnTo>
                    <a:pt x="895" y="254"/>
                  </a:lnTo>
                  <a:lnTo>
                    <a:pt x="898" y="251"/>
                  </a:lnTo>
                  <a:lnTo>
                    <a:pt x="901" y="249"/>
                  </a:lnTo>
                  <a:lnTo>
                    <a:pt x="902" y="245"/>
                  </a:lnTo>
                  <a:lnTo>
                    <a:pt x="902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49A4B2-EDA6-457A-AE4E-53C96F09648D}"/>
              </a:ext>
            </a:extLst>
          </p:cNvPr>
          <p:cNvGrpSpPr/>
          <p:nvPr/>
        </p:nvGrpSpPr>
        <p:grpSpPr>
          <a:xfrm>
            <a:off x="2725938" y="5513019"/>
            <a:ext cx="222352" cy="154786"/>
            <a:chOff x="4329456" y="1981802"/>
            <a:chExt cx="287338" cy="200025"/>
          </a:xfrm>
          <a:solidFill>
            <a:schemeClr val="accent2"/>
          </a:solidFill>
        </p:grpSpPr>
        <p:sp>
          <p:nvSpPr>
            <p:cNvPr id="74" name="Freeform 2243">
              <a:extLst>
                <a:ext uri="{FF2B5EF4-FFF2-40B4-BE49-F238E27FC236}">
                  <a16:creationId xmlns:a16="http://schemas.microsoft.com/office/drawing/2014/main" id="{005A75FD-7915-4796-9D46-6DFCCE47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718" y="2096102"/>
              <a:ext cx="171450" cy="79375"/>
            </a:xfrm>
            <a:custGeom>
              <a:avLst/>
              <a:gdLst>
                <a:gd name="T0" fmla="*/ 248 w 541"/>
                <a:gd name="T1" fmla="*/ 153 h 249"/>
                <a:gd name="T2" fmla="*/ 244 w 541"/>
                <a:gd name="T3" fmla="*/ 154 h 249"/>
                <a:gd name="T4" fmla="*/ 241 w 541"/>
                <a:gd name="T5" fmla="*/ 154 h 249"/>
                <a:gd name="T6" fmla="*/ 237 w 541"/>
                <a:gd name="T7" fmla="*/ 154 h 249"/>
                <a:gd name="T8" fmla="*/ 233 w 541"/>
                <a:gd name="T9" fmla="*/ 153 h 249"/>
                <a:gd name="T10" fmla="*/ 0 w 541"/>
                <a:gd name="T11" fmla="*/ 32 h 249"/>
                <a:gd name="T12" fmla="*/ 0 w 541"/>
                <a:gd name="T13" fmla="*/ 100 h 249"/>
                <a:gd name="T14" fmla="*/ 12 w 541"/>
                <a:gd name="T15" fmla="*/ 108 h 249"/>
                <a:gd name="T16" fmla="*/ 25 w 541"/>
                <a:gd name="T17" fmla="*/ 117 h 249"/>
                <a:gd name="T18" fmla="*/ 34 w 541"/>
                <a:gd name="T19" fmla="*/ 127 h 249"/>
                <a:gd name="T20" fmla="*/ 44 w 541"/>
                <a:gd name="T21" fmla="*/ 139 h 249"/>
                <a:gd name="T22" fmla="*/ 50 w 541"/>
                <a:gd name="T23" fmla="*/ 151 h 249"/>
                <a:gd name="T24" fmla="*/ 56 w 541"/>
                <a:gd name="T25" fmla="*/ 166 h 249"/>
                <a:gd name="T26" fmla="*/ 59 w 541"/>
                <a:gd name="T27" fmla="*/ 181 h 249"/>
                <a:gd name="T28" fmla="*/ 60 w 541"/>
                <a:gd name="T29" fmla="*/ 195 h 249"/>
                <a:gd name="T30" fmla="*/ 60 w 541"/>
                <a:gd name="T31" fmla="*/ 200 h 249"/>
                <a:gd name="T32" fmla="*/ 60 w 541"/>
                <a:gd name="T33" fmla="*/ 204 h 249"/>
                <a:gd name="T34" fmla="*/ 78 w 541"/>
                <a:gd name="T35" fmla="*/ 214 h 249"/>
                <a:gd name="T36" fmla="*/ 98 w 541"/>
                <a:gd name="T37" fmla="*/ 222 h 249"/>
                <a:gd name="T38" fmla="*/ 119 w 541"/>
                <a:gd name="T39" fmla="*/ 230 h 249"/>
                <a:gd name="T40" fmla="*/ 141 w 541"/>
                <a:gd name="T41" fmla="*/ 237 h 249"/>
                <a:gd name="T42" fmla="*/ 164 w 541"/>
                <a:gd name="T43" fmla="*/ 242 h 249"/>
                <a:gd name="T44" fmla="*/ 188 w 541"/>
                <a:gd name="T45" fmla="*/ 246 h 249"/>
                <a:gd name="T46" fmla="*/ 214 w 541"/>
                <a:gd name="T47" fmla="*/ 248 h 249"/>
                <a:gd name="T48" fmla="*/ 241 w 541"/>
                <a:gd name="T49" fmla="*/ 249 h 249"/>
                <a:gd name="T50" fmla="*/ 258 w 541"/>
                <a:gd name="T51" fmla="*/ 248 h 249"/>
                <a:gd name="T52" fmla="*/ 275 w 541"/>
                <a:gd name="T53" fmla="*/ 247 h 249"/>
                <a:gd name="T54" fmla="*/ 291 w 541"/>
                <a:gd name="T55" fmla="*/ 246 h 249"/>
                <a:gd name="T56" fmla="*/ 307 w 541"/>
                <a:gd name="T57" fmla="*/ 243 h 249"/>
                <a:gd name="T58" fmla="*/ 323 w 541"/>
                <a:gd name="T59" fmla="*/ 241 h 249"/>
                <a:gd name="T60" fmla="*/ 337 w 541"/>
                <a:gd name="T61" fmla="*/ 237 h 249"/>
                <a:gd name="T62" fmla="*/ 352 w 541"/>
                <a:gd name="T63" fmla="*/ 233 h 249"/>
                <a:gd name="T64" fmla="*/ 367 w 541"/>
                <a:gd name="T65" fmla="*/ 228 h 249"/>
                <a:gd name="T66" fmla="*/ 393 w 541"/>
                <a:gd name="T67" fmla="*/ 219 h 249"/>
                <a:gd name="T68" fmla="*/ 418 w 541"/>
                <a:gd name="T69" fmla="*/ 206 h 249"/>
                <a:gd name="T70" fmla="*/ 440 w 541"/>
                <a:gd name="T71" fmla="*/ 193 h 249"/>
                <a:gd name="T72" fmla="*/ 461 w 541"/>
                <a:gd name="T73" fmla="*/ 178 h 249"/>
                <a:gd name="T74" fmla="*/ 479 w 541"/>
                <a:gd name="T75" fmla="*/ 164 h 249"/>
                <a:gd name="T76" fmla="*/ 495 w 541"/>
                <a:gd name="T77" fmla="*/ 147 h 249"/>
                <a:gd name="T78" fmla="*/ 509 w 541"/>
                <a:gd name="T79" fmla="*/ 129 h 249"/>
                <a:gd name="T80" fmla="*/ 520 w 541"/>
                <a:gd name="T81" fmla="*/ 112 h 249"/>
                <a:gd name="T82" fmla="*/ 529 w 541"/>
                <a:gd name="T83" fmla="*/ 95 h 249"/>
                <a:gd name="T84" fmla="*/ 536 w 541"/>
                <a:gd name="T85" fmla="*/ 78 h 249"/>
                <a:gd name="T86" fmla="*/ 539 w 541"/>
                <a:gd name="T87" fmla="*/ 70 h 249"/>
                <a:gd name="T88" fmla="*/ 540 w 541"/>
                <a:gd name="T89" fmla="*/ 61 h 249"/>
                <a:gd name="T90" fmla="*/ 541 w 541"/>
                <a:gd name="T91" fmla="*/ 54 h 249"/>
                <a:gd name="T92" fmla="*/ 541 w 541"/>
                <a:gd name="T93" fmla="*/ 45 h 249"/>
                <a:gd name="T94" fmla="*/ 541 w 541"/>
                <a:gd name="T95" fmla="*/ 0 h 249"/>
                <a:gd name="T96" fmla="*/ 248 w 541"/>
                <a:gd name="T97" fmla="*/ 15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1" h="249">
                  <a:moveTo>
                    <a:pt x="248" y="153"/>
                  </a:moveTo>
                  <a:lnTo>
                    <a:pt x="244" y="154"/>
                  </a:lnTo>
                  <a:lnTo>
                    <a:pt x="241" y="154"/>
                  </a:lnTo>
                  <a:lnTo>
                    <a:pt x="237" y="154"/>
                  </a:lnTo>
                  <a:lnTo>
                    <a:pt x="233" y="153"/>
                  </a:lnTo>
                  <a:lnTo>
                    <a:pt x="0" y="32"/>
                  </a:lnTo>
                  <a:lnTo>
                    <a:pt x="0" y="100"/>
                  </a:lnTo>
                  <a:lnTo>
                    <a:pt x="12" y="108"/>
                  </a:lnTo>
                  <a:lnTo>
                    <a:pt x="25" y="117"/>
                  </a:lnTo>
                  <a:lnTo>
                    <a:pt x="34" y="127"/>
                  </a:lnTo>
                  <a:lnTo>
                    <a:pt x="44" y="139"/>
                  </a:lnTo>
                  <a:lnTo>
                    <a:pt x="50" y="151"/>
                  </a:lnTo>
                  <a:lnTo>
                    <a:pt x="56" y="166"/>
                  </a:lnTo>
                  <a:lnTo>
                    <a:pt x="59" y="181"/>
                  </a:lnTo>
                  <a:lnTo>
                    <a:pt x="60" y="195"/>
                  </a:lnTo>
                  <a:lnTo>
                    <a:pt x="60" y="200"/>
                  </a:lnTo>
                  <a:lnTo>
                    <a:pt x="60" y="204"/>
                  </a:lnTo>
                  <a:lnTo>
                    <a:pt x="78" y="214"/>
                  </a:lnTo>
                  <a:lnTo>
                    <a:pt x="98" y="222"/>
                  </a:lnTo>
                  <a:lnTo>
                    <a:pt x="119" y="230"/>
                  </a:lnTo>
                  <a:lnTo>
                    <a:pt x="141" y="237"/>
                  </a:lnTo>
                  <a:lnTo>
                    <a:pt x="164" y="242"/>
                  </a:lnTo>
                  <a:lnTo>
                    <a:pt x="188" y="246"/>
                  </a:lnTo>
                  <a:lnTo>
                    <a:pt x="214" y="248"/>
                  </a:lnTo>
                  <a:lnTo>
                    <a:pt x="241" y="249"/>
                  </a:lnTo>
                  <a:lnTo>
                    <a:pt x="258" y="248"/>
                  </a:lnTo>
                  <a:lnTo>
                    <a:pt x="275" y="247"/>
                  </a:lnTo>
                  <a:lnTo>
                    <a:pt x="291" y="246"/>
                  </a:lnTo>
                  <a:lnTo>
                    <a:pt x="307" y="243"/>
                  </a:lnTo>
                  <a:lnTo>
                    <a:pt x="323" y="241"/>
                  </a:lnTo>
                  <a:lnTo>
                    <a:pt x="337" y="237"/>
                  </a:lnTo>
                  <a:lnTo>
                    <a:pt x="352" y="233"/>
                  </a:lnTo>
                  <a:lnTo>
                    <a:pt x="367" y="228"/>
                  </a:lnTo>
                  <a:lnTo>
                    <a:pt x="393" y="219"/>
                  </a:lnTo>
                  <a:lnTo>
                    <a:pt x="418" y="206"/>
                  </a:lnTo>
                  <a:lnTo>
                    <a:pt x="440" y="193"/>
                  </a:lnTo>
                  <a:lnTo>
                    <a:pt x="461" y="178"/>
                  </a:lnTo>
                  <a:lnTo>
                    <a:pt x="479" y="164"/>
                  </a:lnTo>
                  <a:lnTo>
                    <a:pt x="495" y="147"/>
                  </a:lnTo>
                  <a:lnTo>
                    <a:pt x="509" y="129"/>
                  </a:lnTo>
                  <a:lnTo>
                    <a:pt x="520" y="112"/>
                  </a:lnTo>
                  <a:lnTo>
                    <a:pt x="529" y="95"/>
                  </a:lnTo>
                  <a:lnTo>
                    <a:pt x="536" y="78"/>
                  </a:lnTo>
                  <a:lnTo>
                    <a:pt x="539" y="70"/>
                  </a:lnTo>
                  <a:lnTo>
                    <a:pt x="540" y="61"/>
                  </a:lnTo>
                  <a:lnTo>
                    <a:pt x="541" y="54"/>
                  </a:lnTo>
                  <a:lnTo>
                    <a:pt x="541" y="45"/>
                  </a:lnTo>
                  <a:lnTo>
                    <a:pt x="541" y="0"/>
                  </a:lnTo>
                  <a:lnTo>
                    <a:pt x="24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44">
              <a:extLst>
                <a:ext uri="{FF2B5EF4-FFF2-40B4-BE49-F238E27FC236}">
                  <a16:creationId xmlns:a16="http://schemas.microsoft.com/office/drawing/2014/main" id="{E7D60260-00BD-457E-B2C8-908FC547E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031" y="2096102"/>
              <a:ext cx="47625" cy="85725"/>
            </a:xfrm>
            <a:custGeom>
              <a:avLst/>
              <a:gdLst>
                <a:gd name="T0" fmla="*/ 61 w 150"/>
                <a:gd name="T1" fmla="*/ 45 h 271"/>
                <a:gd name="T2" fmla="*/ 61 w 150"/>
                <a:gd name="T3" fmla="*/ 122 h 271"/>
                <a:gd name="T4" fmla="*/ 49 w 150"/>
                <a:gd name="T5" fmla="*/ 126 h 271"/>
                <a:gd name="T6" fmla="*/ 45 w 150"/>
                <a:gd name="T7" fmla="*/ 127 h 271"/>
                <a:gd name="T8" fmla="*/ 38 w 150"/>
                <a:gd name="T9" fmla="*/ 131 h 271"/>
                <a:gd name="T10" fmla="*/ 34 w 150"/>
                <a:gd name="T11" fmla="*/ 133 h 271"/>
                <a:gd name="T12" fmla="*/ 28 w 150"/>
                <a:gd name="T13" fmla="*/ 138 h 271"/>
                <a:gd name="T14" fmla="*/ 25 w 150"/>
                <a:gd name="T15" fmla="*/ 140 h 271"/>
                <a:gd name="T16" fmla="*/ 20 w 150"/>
                <a:gd name="T17" fmla="*/ 145 h 271"/>
                <a:gd name="T18" fmla="*/ 16 w 150"/>
                <a:gd name="T19" fmla="*/ 150 h 271"/>
                <a:gd name="T20" fmla="*/ 12 w 150"/>
                <a:gd name="T21" fmla="*/ 155 h 271"/>
                <a:gd name="T22" fmla="*/ 10 w 150"/>
                <a:gd name="T23" fmla="*/ 160 h 271"/>
                <a:gd name="T24" fmla="*/ 6 w 150"/>
                <a:gd name="T25" fmla="*/ 166 h 271"/>
                <a:gd name="T26" fmla="*/ 5 w 150"/>
                <a:gd name="T27" fmla="*/ 171 h 271"/>
                <a:gd name="T28" fmla="*/ 3 w 150"/>
                <a:gd name="T29" fmla="*/ 178 h 271"/>
                <a:gd name="T30" fmla="*/ 1 w 150"/>
                <a:gd name="T31" fmla="*/ 183 h 271"/>
                <a:gd name="T32" fmla="*/ 0 w 150"/>
                <a:gd name="T33" fmla="*/ 195 h 271"/>
                <a:gd name="T34" fmla="*/ 1 w 150"/>
                <a:gd name="T35" fmla="*/ 203 h 271"/>
                <a:gd name="T36" fmla="*/ 4 w 150"/>
                <a:gd name="T37" fmla="*/ 217 h 271"/>
                <a:gd name="T38" fmla="*/ 11 w 150"/>
                <a:gd name="T39" fmla="*/ 235 h 271"/>
                <a:gd name="T40" fmla="*/ 25 w 150"/>
                <a:gd name="T41" fmla="*/ 252 h 271"/>
                <a:gd name="T42" fmla="*/ 43 w 150"/>
                <a:gd name="T43" fmla="*/ 264 h 271"/>
                <a:gd name="T44" fmla="*/ 64 w 150"/>
                <a:gd name="T45" fmla="*/ 270 h 271"/>
                <a:gd name="T46" fmla="*/ 87 w 150"/>
                <a:gd name="T47" fmla="*/ 270 h 271"/>
                <a:gd name="T48" fmla="*/ 109 w 150"/>
                <a:gd name="T49" fmla="*/ 264 h 271"/>
                <a:gd name="T50" fmla="*/ 126 w 150"/>
                <a:gd name="T51" fmla="*/ 252 h 271"/>
                <a:gd name="T52" fmla="*/ 141 w 150"/>
                <a:gd name="T53" fmla="*/ 235 h 271"/>
                <a:gd name="T54" fmla="*/ 148 w 150"/>
                <a:gd name="T55" fmla="*/ 217 h 271"/>
                <a:gd name="T56" fmla="*/ 150 w 150"/>
                <a:gd name="T57" fmla="*/ 203 h 271"/>
                <a:gd name="T58" fmla="*/ 150 w 150"/>
                <a:gd name="T59" fmla="*/ 195 h 271"/>
                <a:gd name="T60" fmla="*/ 150 w 150"/>
                <a:gd name="T61" fmla="*/ 184 h 271"/>
                <a:gd name="T62" fmla="*/ 144 w 150"/>
                <a:gd name="T63" fmla="*/ 165 h 271"/>
                <a:gd name="T64" fmla="*/ 133 w 150"/>
                <a:gd name="T65" fmla="*/ 148 h 271"/>
                <a:gd name="T66" fmla="*/ 119 w 150"/>
                <a:gd name="T67" fmla="*/ 134 h 271"/>
                <a:gd name="T68" fmla="*/ 100 w 150"/>
                <a:gd name="T69" fmla="*/ 125 h 271"/>
                <a:gd name="T70" fmla="*/ 91 w 150"/>
                <a:gd name="T71" fmla="*/ 45 h 271"/>
                <a:gd name="T72" fmla="*/ 61 w 150"/>
                <a:gd name="T7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271">
                  <a:moveTo>
                    <a:pt x="61" y="0"/>
                  </a:moveTo>
                  <a:lnTo>
                    <a:pt x="61" y="45"/>
                  </a:lnTo>
                  <a:lnTo>
                    <a:pt x="61" y="121"/>
                  </a:lnTo>
                  <a:lnTo>
                    <a:pt x="61" y="122"/>
                  </a:lnTo>
                  <a:lnTo>
                    <a:pt x="55" y="123"/>
                  </a:lnTo>
                  <a:lnTo>
                    <a:pt x="49" y="126"/>
                  </a:lnTo>
                  <a:lnTo>
                    <a:pt x="47" y="126"/>
                  </a:lnTo>
                  <a:lnTo>
                    <a:pt x="45" y="127"/>
                  </a:lnTo>
                  <a:lnTo>
                    <a:pt x="42" y="128"/>
                  </a:lnTo>
                  <a:lnTo>
                    <a:pt x="38" y="131"/>
                  </a:lnTo>
                  <a:lnTo>
                    <a:pt x="36" y="132"/>
                  </a:lnTo>
                  <a:lnTo>
                    <a:pt x="34" y="133"/>
                  </a:lnTo>
                  <a:lnTo>
                    <a:pt x="31" y="136"/>
                  </a:lnTo>
                  <a:lnTo>
                    <a:pt x="28" y="138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2" y="143"/>
                  </a:lnTo>
                  <a:lnTo>
                    <a:pt x="20" y="145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2" y="155"/>
                  </a:lnTo>
                  <a:lnTo>
                    <a:pt x="11" y="158"/>
                  </a:lnTo>
                  <a:lnTo>
                    <a:pt x="10" y="160"/>
                  </a:lnTo>
                  <a:lnTo>
                    <a:pt x="7" y="164"/>
                  </a:lnTo>
                  <a:lnTo>
                    <a:pt x="6" y="166"/>
                  </a:lnTo>
                  <a:lnTo>
                    <a:pt x="6" y="169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3" y="178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203"/>
                  </a:lnTo>
                  <a:lnTo>
                    <a:pt x="3" y="211"/>
                  </a:lnTo>
                  <a:lnTo>
                    <a:pt x="4" y="217"/>
                  </a:lnTo>
                  <a:lnTo>
                    <a:pt x="6" y="225"/>
                  </a:lnTo>
                  <a:lnTo>
                    <a:pt x="11" y="235"/>
                  </a:lnTo>
                  <a:lnTo>
                    <a:pt x="17" y="243"/>
                  </a:lnTo>
                  <a:lnTo>
                    <a:pt x="25" y="252"/>
                  </a:lnTo>
                  <a:lnTo>
                    <a:pt x="33" y="258"/>
                  </a:lnTo>
                  <a:lnTo>
                    <a:pt x="43" y="264"/>
                  </a:lnTo>
                  <a:lnTo>
                    <a:pt x="54" y="267"/>
                  </a:lnTo>
                  <a:lnTo>
                    <a:pt x="64" y="270"/>
                  </a:lnTo>
                  <a:lnTo>
                    <a:pt x="76" y="271"/>
                  </a:lnTo>
                  <a:lnTo>
                    <a:pt x="87" y="270"/>
                  </a:lnTo>
                  <a:lnTo>
                    <a:pt x="98" y="267"/>
                  </a:lnTo>
                  <a:lnTo>
                    <a:pt x="109" y="264"/>
                  </a:lnTo>
                  <a:lnTo>
                    <a:pt x="117" y="258"/>
                  </a:lnTo>
                  <a:lnTo>
                    <a:pt x="126" y="252"/>
                  </a:lnTo>
                  <a:lnTo>
                    <a:pt x="133" y="243"/>
                  </a:lnTo>
                  <a:lnTo>
                    <a:pt x="141" y="235"/>
                  </a:lnTo>
                  <a:lnTo>
                    <a:pt x="146" y="225"/>
                  </a:lnTo>
                  <a:lnTo>
                    <a:pt x="148" y="217"/>
                  </a:lnTo>
                  <a:lnTo>
                    <a:pt x="149" y="211"/>
                  </a:lnTo>
                  <a:lnTo>
                    <a:pt x="150" y="203"/>
                  </a:lnTo>
                  <a:lnTo>
                    <a:pt x="150" y="195"/>
                  </a:lnTo>
                  <a:lnTo>
                    <a:pt x="150" y="195"/>
                  </a:lnTo>
                  <a:lnTo>
                    <a:pt x="150" y="191"/>
                  </a:lnTo>
                  <a:lnTo>
                    <a:pt x="150" y="184"/>
                  </a:lnTo>
                  <a:lnTo>
                    <a:pt x="148" y="175"/>
                  </a:lnTo>
                  <a:lnTo>
                    <a:pt x="144" y="165"/>
                  </a:lnTo>
                  <a:lnTo>
                    <a:pt x="139" y="156"/>
                  </a:lnTo>
                  <a:lnTo>
                    <a:pt x="133" y="148"/>
                  </a:lnTo>
                  <a:lnTo>
                    <a:pt x="127" y="140"/>
                  </a:lnTo>
                  <a:lnTo>
                    <a:pt x="119" y="134"/>
                  </a:lnTo>
                  <a:lnTo>
                    <a:pt x="110" y="128"/>
                  </a:lnTo>
                  <a:lnTo>
                    <a:pt x="100" y="125"/>
                  </a:lnTo>
                  <a:lnTo>
                    <a:pt x="91" y="121"/>
                  </a:lnTo>
                  <a:lnTo>
                    <a:pt x="91" y="45"/>
                  </a:lnTo>
                  <a:lnTo>
                    <a:pt x="91" y="16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88">
              <a:extLst>
                <a:ext uri="{FF2B5EF4-FFF2-40B4-BE49-F238E27FC236}">
                  <a16:creationId xmlns:a16="http://schemas.microsoft.com/office/drawing/2014/main" id="{9BCFA322-9C32-4121-87F3-0D281BC6D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56" y="1981802"/>
              <a:ext cx="287338" cy="152400"/>
            </a:xfrm>
            <a:custGeom>
              <a:avLst/>
              <a:gdLst>
                <a:gd name="T0" fmla="*/ 902 w 902"/>
                <a:gd name="T1" fmla="*/ 241 h 483"/>
                <a:gd name="T2" fmla="*/ 902 w 902"/>
                <a:gd name="T3" fmla="*/ 236 h 483"/>
                <a:gd name="T4" fmla="*/ 901 w 902"/>
                <a:gd name="T5" fmla="*/ 233 h 483"/>
                <a:gd name="T6" fmla="*/ 898 w 902"/>
                <a:gd name="T7" fmla="*/ 230 h 483"/>
                <a:gd name="T8" fmla="*/ 895 w 902"/>
                <a:gd name="T9" fmla="*/ 228 h 483"/>
                <a:gd name="T10" fmla="*/ 459 w 902"/>
                <a:gd name="T11" fmla="*/ 2 h 483"/>
                <a:gd name="T12" fmla="*/ 455 w 902"/>
                <a:gd name="T13" fmla="*/ 1 h 483"/>
                <a:gd name="T14" fmla="*/ 452 w 902"/>
                <a:gd name="T15" fmla="*/ 0 h 483"/>
                <a:gd name="T16" fmla="*/ 448 w 902"/>
                <a:gd name="T17" fmla="*/ 1 h 483"/>
                <a:gd name="T18" fmla="*/ 444 w 902"/>
                <a:gd name="T19" fmla="*/ 2 h 483"/>
                <a:gd name="T20" fmla="*/ 8 w 902"/>
                <a:gd name="T21" fmla="*/ 228 h 483"/>
                <a:gd name="T22" fmla="*/ 5 w 902"/>
                <a:gd name="T23" fmla="*/ 229 h 483"/>
                <a:gd name="T24" fmla="*/ 2 w 902"/>
                <a:gd name="T25" fmla="*/ 233 h 483"/>
                <a:gd name="T26" fmla="*/ 1 w 902"/>
                <a:gd name="T27" fmla="*/ 236 h 483"/>
                <a:gd name="T28" fmla="*/ 0 w 902"/>
                <a:gd name="T29" fmla="*/ 241 h 483"/>
                <a:gd name="T30" fmla="*/ 1 w 902"/>
                <a:gd name="T31" fmla="*/ 245 h 483"/>
                <a:gd name="T32" fmla="*/ 2 w 902"/>
                <a:gd name="T33" fmla="*/ 249 h 483"/>
                <a:gd name="T34" fmla="*/ 5 w 902"/>
                <a:gd name="T35" fmla="*/ 251 h 483"/>
                <a:gd name="T36" fmla="*/ 8 w 902"/>
                <a:gd name="T37" fmla="*/ 254 h 483"/>
                <a:gd name="T38" fmla="*/ 452 w 902"/>
                <a:gd name="T39" fmla="*/ 483 h 483"/>
                <a:gd name="T40" fmla="*/ 895 w 902"/>
                <a:gd name="T41" fmla="*/ 254 h 483"/>
                <a:gd name="T42" fmla="*/ 898 w 902"/>
                <a:gd name="T43" fmla="*/ 251 h 483"/>
                <a:gd name="T44" fmla="*/ 901 w 902"/>
                <a:gd name="T45" fmla="*/ 249 h 483"/>
                <a:gd name="T46" fmla="*/ 902 w 902"/>
                <a:gd name="T47" fmla="*/ 245 h 483"/>
                <a:gd name="T48" fmla="*/ 902 w 902"/>
                <a:gd name="T49" fmla="*/ 24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2" h="483">
                  <a:moveTo>
                    <a:pt x="902" y="241"/>
                  </a:moveTo>
                  <a:lnTo>
                    <a:pt x="902" y="236"/>
                  </a:lnTo>
                  <a:lnTo>
                    <a:pt x="901" y="233"/>
                  </a:lnTo>
                  <a:lnTo>
                    <a:pt x="898" y="230"/>
                  </a:lnTo>
                  <a:lnTo>
                    <a:pt x="895" y="228"/>
                  </a:lnTo>
                  <a:lnTo>
                    <a:pt x="459" y="2"/>
                  </a:lnTo>
                  <a:lnTo>
                    <a:pt x="455" y="1"/>
                  </a:lnTo>
                  <a:lnTo>
                    <a:pt x="452" y="0"/>
                  </a:lnTo>
                  <a:lnTo>
                    <a:pt x="448" y="1"/>
                  </a:lnTo>
                  <a:lnTo>
                    <a:pt x="444" y="2"/>
                  </a:lnTo>
                  <a:lnTo>
                    <a:pt x="8" y="228"/>
                  </a:lnTo>
                  <a:lnTo>
                    <a:pt x="5" y="229"/>
                  </a:lnTo>
                  <a:lnTo>
                    <a:pt x="2" y="233"/>
                  </a:lnTo>
                  <a:lnTo>
                    <a:pt x="1" y="236"/>
                  </a:lnTo>
                  <a:lnTo>
                    <a:pt x="0" y="241"/>
                  </a:lnTo>
                  <a:lnTo>
                    <a:pt x="1" y="245"/>
                  </a:lnTo>
                  <a:lnTo>
                    <a:pt x="2" y="249"/>
                  </a:lnTo>
                  <a:lnTo>
                    <a:pt x="5" y="251"/>
                  </a:lnTo>
                  <a:lnTo>
                    <a:pt x="8" y="254"/>
                  </a:lnTo>
                  <a:lnTo>
                    <a:pt x="452" y="483"/>
                  </a:lnTo>
                  <a:lnTo>
                    <a:pt x="895" y="254"/>
                  </a:lnTo>
                  <a:lnTo>
                    <a:pt x="898" y="251"/>
                  </a:lnTo>
                  <a:lnTo>
                    <a:pt x="901" y="249"/>
                  </a:lnTo>
                  <a:lnTo>
                    <a:pt x="902" y="245"/>
                  </a:lnTo>
                  <a:lnTo>
                    <a:pt x="902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5224C64-218D-424F-952A-7081D1C31C31}"/>
              </a:ext>
            </a:extLst>
          </p:cNvPr>
          <p:cNvGrpSpPr/>
          <p:nvPr/>
        </p:nvGrpSpPr>
        <p:grpSpPr>
          <a:xfrm>
            <a:off x="2063998" y="5516050"/>
            <a:ext cx="424560" cy="295548"/>
            <a:chOff x="4329456" y="1981802"/>
            <a:chExt cx="287338" cy="200025"/>
          </a:xfrm>
          <a:solidFill>
            <a:schemeClr val="accent2"/>
          </a:solidFill>
        </p:grpSpPr>
        <p:sp>
          <p:nvSpPr>
            <p:cNvPr id="78" name="Freeform 2243">
              <a:extLst>
                <a:ext uri="{FF2B5EF4-FFF2-40B4-BE49-F238E27FC236}">
                  <a16:creationId xmlns:a16="http://schemas.microsoft.com/office/drawing/2014/main" id="{062524D8-8097-46BF-B073-3A9962237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718" y="2096102"/>
              <a:ext cx="171450" cy="79375"/>
            </a:xfrm>
            <a:custGeom>
              <a:avLst/>
              <a:gdLst>
                <a:gd name="T0" fmla="*/ 248 w 541"/>
                <a:gd name="T1" fmla="*/ 153 h 249"/>
                <a:gd name="T2" fmla="*/ 244 w 541"/>
                <a:gd name="T3" fmla="*/ 154 h 249"/>
                <a:gd name="T4" fmla="*/ 241 w 541"/>
                <a:gd name="T5" fmla="*/ 154 h 249"/>
                <a:gd name="T6" fmla="*/ 237 w 541"/>
                <a:gd name="T7" fmla="*/ 154 h 249"/>
                <a:gd name="T8" fmla="*/ 233 w 541"/>
                <a:gd name="T9" fmla="*/ 153 h 249"/>
                <a:gd name="T10" fmla="*/ 0 w 541"/>
                <a:gd name="T11" fmla="*/ 32 h 249"/>
                <a:gd name="T12" fmla="*/ 0 w 541"/>
                <a:gd name="T13" fmla="*/ 100 h 249"/>
                <a:gd name="T14" fmla="*/ 12 w 541"/>
                <a:gd name="T15" fmla="*/ 108 h 249"/>
                <a:gd name="T16" fmla="*/ 25 w 541"/>
                <a:gd name="T17" fmla="*/ 117 h 249"/>
                <a:gd name="T18" fmla="*/ 34 w 541"/>
                <a:gd name="T19" fmla="*/ 127 h 249"/>
                <a:gd name="T20" fmla="*/ 44 w 541"/>
                <a:gd name="T21" fmla="*/ 139 h 249"/>
                <a:gd name="T22" fmla="*/ 50 w 541"/>
                <a:gd name="T23" fmla="*/ 151 h 249"/>
                <a:gd name="T24" fmla="*/ 56 w 541"/>
                <a:gd name="T25" fmla="*/ 166 h 249"/>
                <a:gd name="T26" fmla="*/ 59 w 541"/>
                <a:gd name="T27" fmla="*/ 181 h 249"/>
                <a:gd name="T28" fmla="*/ 60 w 541"/>
                <a:gd name="T29" fmla="*/ 195 h 249"/>
                <a:gd name="T30" fmla="*/ 60 w 541"/>
                <a:gd name="T31" fmla="*/ 200 h 249"/>
                <a:gd name="T32" fmla="*/ 60 w 541"/>
                <a:gd name="T33" fmla="*/ 204 h 249"/>
                <a:gd name="T34" fmla="*/ 78 w 541"/>
                <a:gd name="T35" fmla="*/ 214 h 249"/>
                <a:gd name="T36" fmla="*/ 98 w 541"/>
                <a:gd name="T37" fmla="*/ 222 h 249"/>
                <a:gd name="T38" fmla="*/ 119 w 541"/>
                <a:gd name="T39" fmla="*/ 230 h 249"/>
                <a:gd name="T40" fmla="*/ 141 w 541"/>
                <a:gd name="T41" fmla="*/ 237 h 249"/>
                <a:gd name="T42" fmla="*/ 164 w 541"/>
                <a:gd name="T43" fmla="*/ 242 h 249"/>
                <a:gd name="T44" fmla="*/ 188 w 541"/>
                <a:gd name="T45" fmla="*/ 246 h 249"/>
                <a:gd name="T46" fmla="*/ 214 w 541"/>
                <a:gd name="T47" fmla="*/ 248 h 249"/>
                <a:gd name="T48" fmla="*/ 241 w 541"/>
                <a:gd name="T49" fmla="*/ 249 h 249"/>
                <a:gd name="T50" fmla="*/ 258 w 541"/>
                <a:gd name="T51" fmla="*/ 248 h 249"/>
                <a:gd name="T52" fmla="*/ 275 w 541"/>
                <a:gd name="T53" fmla="*/ 247 h 249"/>
                <a:gd name="T54" fmla="*/ 291 w 541"/>
                <a:gd name="T55" fmla="*/ 246 h 249"/>
                <a:gd name="T56" fmla="*/ 307 w 541"/>
                <a:gd name="T57" fmla="*/ 243 h 249"/>
                <a:gd name="T58" fmla="*/ 323 w 541"/>
                <a:gd name="T59" fmla="*/ 241 h 249"/>
                <a:gd name="T60" fmla="*/ 337 w 541"/>
                <a:gd name="T61" fmla="*/ 237 h 249"/>
                <a:gd name="T62" fmla="*/ 352 w 541"/>
                <a:gd name="T63" fmla="*/ 233 h 249"/>
                <a:gd name="T64" fmla="*/ 367 w 541"/>
                <a:gd name="T65" fmla="*/ 228 h 249"/>
                <a:gd name="T66" fmla="*/ 393 w 541"/>
                <a:gd name="T67" fmla="*/ 219 h 249"/>
                <a:gd name="T68" fmla="*/ 418 w 541"/>
                <a:gd name="T69" fmla="*/ 206 h 249"/>
                <a:gd name="T70" fmla="*/ 440 w 541"/>
                <a:gd name="T71" fmla="*/ 193 h 249"/>
                <a:gd name="T72" fmla="*/ 461 w 541"/>
                <a:gd name="T73" fmla="*/ 178 h 249"/>
                <a:gd name="T74" fmla="*/ 479 w 541"/>
                <a:gd name="T75" fmla="*/ 164 h 249"/>
                <a:gd name="T76" fmla="*/ 495 w 541"/>
                <a:gd name="T77" fmla="*/ 147 h 249"/>
                <a:gd name="T78" fmla="*/ 509 w 541"/>
                <a:gd name="T79" fmla="*/ 129 h 249"/>
                <a:gd name="T80" fmla="*/ 520 w 541"/>
                <a:gd name="T81" fmla="*/ 112 h 249"/>
                <a:gd name="T82" fmla="*/ 529 w 541"/>
                <a:gd name="T83" fmla="*/ 95 h 249"/>
                <a:gd name="T84" fmla="*/ 536 w 541"/>
                <a:gd name="T85" fmla="*/ 78 h 249"/>
                <a:gd name="T86" fmla="*/ 539 w 541"/>
                <a:gd name="T87" fmla="*/ 70 h 249"/>
                <a:gd name="T88" fmla="*/ 540 w 541"/>
                <a:gd name="T89" fmla="*/ 61 h 249"/>
                <a:gd name="T90" fmla="*/ 541 w 541"/>
                <a:gd name="T91" fmla="*/ 54 h 249"/>
                <a:gd name="T92" fmla="*/ 541 w 541"/>
                <a:gd name="T93" fmla="*/ 45 h 249"/>
                <a:gd name="T94" fmla="*/ 541 w 541"/>
                <a:gd name="T95" fmla="*/ 0 h 249"/>
                <a:gd name="T96" fmla="*/ 248 w 541"/>
                <a:gd name="T97" fmla="*/ 15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1" h="249">
                  <a:moveTo>
                    <a:pt x="248" y="153"/>
                  </a:moveTo>
                  <a:lnTo>
                    <a:pt x="244" y="154"/>
                  </a:lnTo>
                  <a:lnTo>
                    <a:pt x="241" y="154"/>
                  </a:lnTo>
                  <a:lnTo>
                    <a:pt x="237" y="154"/>
                  </a:lnTo>
                  <a:lnTo>
                    <a:pt x="233" y="153"/>
                  </a:lnTo>
                  <a:lnTo>
                    <a:pt x="0" y="32"/>
                  </a:lnTo>
                  <a:lnTo>
                    <a:pt x="0" y="100"/>
                  </a:lnTo>
                  <a:lnTo>
                    <a:pt x="12" y="108"/>
                  </a:lnTo>
                  <a:lnTo>
                    <a:pt x="25" y="117"/>
                  </a:lnTo>
                  <a:lnTo>
                    <a:pt x="34" y="127"/>
                  </a:lnTo>
                  <a:lnTo>
                    <a:pt x="44" y="139"/>
                  </a:lnTo>
                  <a:lnTo>
                    <a:pt x="50" y="151"/>
                  </a:lnTo>
                  <a:lnTo>
                    <a:pt x="56" y="166"/>
                  </a:lnTo>
                  <a:lnTo>
                    <a:pt x="59" y="181"/>
                  </a:lnTo>
                  <a:lnTo>
                    <a:pt x="60" y="195"/>
                  </a:lnTo>
                  <a:lnTo>
                    <a:pt x="60" y="200"/>
                  </a:lnTo>
                  <a:lnTo>
                    <a:pt x="60" y="204"/>
                  </a:lnTo>
                  <a:lnTo>
                    <a:pt x="78" y="214"/>
                  </a:lnTo>
                  <a:lnTo>
                    <a:pt x="98" y="222"/>
                  </a:lnTo>
                  <a:lnTo>
                    <a:pt x="119" y="230"/>
                  </a:lnTo>
                  <a:lnTo>
                    <a:pt x="141" y="237"/>
                  </a:lnTo>
                  <a:lnTo>
                    <a:pt x="164" y="242"/>
                  </a:lnTo>
                  <a:lnTo>
                    <a:pt x="188" y="246"/>
                  </a:lnTo>
                  <a:lnTo>
                    <a:pt x="214" y="248"/>
                  </a:lnTo>
                  <a:lnTo>
                    <a:pt x="241" y="249"/>
                  </a:lnTo>
                  <a:lnTo>
                    <a:pt x="258" y="248"/>
                  </a:lnTo>
                  <a:lnTo>
                    <a:pt x="275" y="247"/>
                  </a:lnTo>
                  <a:lnTo>
                    <a:pt x="291" y="246"/>
                  </a:lnTo>
                  <a:lnTo>
                    <a:pt x="307" y="243"/>
                  </a:lnTo>
                  <a:lnTo>
                    <a:pt x="323" y="241"/>
                  </a:lnTo>
                  <a:lnTo>
                    <a:pt x="337" y="237"/>
                  </a:lnTo>
                  <a:lnTo>
                    <a:pt x="352" y="233"/>
                  </a:lnTo>
                  <a:lnTo>
                    <a:pt x="367" y="228"/>
                  </a:lnTo>
                  <a:lnTo>
                    <a:pt x="393" y="219"/>
                  </a:lnTo>
                  <a:lnTo>
                    <a:pt x="418" y="206"/>
                  </a:lnTo>
                  <a:lnTo>
                    <a:pt x="440" y="193"/>
                  </a:lnTo>
                  <a:lnTo>
                    <a:pt x="461" y="178"/>
                  </a:lnTo>
                  <a:lnTo>
                    <a:pt x="479" y="164"/>
                  </a:lnTo>
                  <a:lnTo>
                    <a:pt x="495" y="147"/>
                  </a:lnTo>
                  <a:lnTo>
                    <a:pt x="509" y="129"/>
                  </a:lnTo>
                  <a:lnTo>
                    <a:pt x="520" y="112"/>
                  </a:lnTo>
                  <a:lnTo>
                    <a:pt x="529" y="95"/>
                  </a:lnTo>
                  <a:lnTo>
                    <a:pt x="536" y="78"/>
                  </a:lnTo>
                  <a:lnTo>
                    <a:pt x="539" y="70"/>
                  </a:lnTo>
                  <a:lnTo>
                    <a:pt x="540" y="61"/>
                  </a:lnTo>
                  <a:lnTo>
                    <a:pt x="541" y="54"/>
                  </a:lnTo>
                  <a:lnTo>
                    <a:pt x="541" y="45"/>
                  </a:lnTo>
                  <a:lnTo>
                    <a:pt x="541" y="0"/>
                  </a:lnTo>
                  <a:lnTo>
                    <a:pt x="24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44">
              <a:extLst>
                <a:ext uri="{FF2B5EF4-FFF2-40B4-BE49-F238E27FC236}">
                  <a16:creationId xmlns:a16="http://schemas.microsoft.com/office/drawing/2014/main" id="{4922126F-3008-4F65-95E1-97457074B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031" y="2096102"/>
              <a:ext cx="47625" cy="85725"/>
            </a:xfrm>
            <a:custGeom>
              <a:avLst/>
              <a:gdLst>
                <a:gd name="T0" fmla="*/ 61 w 150"/>
                <a:gd name="T1" fmla="*/ 45 h 271"/>
                <a:gd name="T2" fmla="*/ 61 w 150"/>
                <a:gd name="T3" fmla="*/ 122 h 271"/>
                <a:gd name="T4" fmla="*/ 49 w 150"/>
                <a:gd name="T5" fmla="*/ 126 h 271"/>
                <a:gd name="T6" fmla="*/ 45 w 150"/>
                <a:gd name="T7" fmla="*/ 127 h 271"/>
                <a:gd name="T8" fmla="*/ 38 w 150"/>
                <a:gd name="T9" fmla="*/ 131 h 271"/>
                <a:gd name="T10" fmla="*/ 34 w 150"/>
                <a:gd name="T11" fmla="*/ 133 h 271"/>
                <a:gd name="T12" fmla="*/ 28 w 150"/>
                <a:gd name="T13" fmla="*/ 138 h 271"/>
                <a:gd name="T14" fmla="*/ 25 w 150"/>
                <a:gd name="T15" fmla="*/ 140 h 271"/>
                <a:gd name="T16" fmla="*/ 20 w 150"/>
                <a:gd name="T17" fmla="*/ 145 h 271"/>
                <a:gd name="T18" fmla="*/ 16 w 150"/>
                <a:gd name="T19" fmla="*/ 150 h 271"/>
                <a:gd name="T20" fmla="*/ 12 w 150"/>
                <a:gd name="T21" fmla="*/ 155 h 271"/>
                <a:gd name="T22" fmla="*/ 10 w 150"/>
                <a:gd name="T23" fmla="*/ 160 h 271"/>
                <a:gd name="T24" fmla="*/ 6 w 150"/>
                <a:gd name="T25" fmla="*/ 166 h 271"/>
                <a:gd name="T26" fmla="*/ 5 w 150"/>
                <a:gd name="T27" fmla="*/ 171 h 271"/>
                <a:gd name="T28" fmla="*/ 3 w 150"/>
                <a:gd name="T29" fmla="*/ 178 h 271"/>
                <a:gd name="T30" fmla="*/ 1 w 150"/>
                <a:gd name="T31" fmla="*/ 183 h 271"/>
                <a:gd name="T32" fmla="*/ 0 w 150"/>
                <a:gd name="T33" fmla="*/ 195 h 271"/>
                <a:gd name="T34" fmla="*/ 1 w 150"/>
                <a:gd name="T35" fmla="*/ 203 h 271"/>
                <a:gd name="T36" fmla="*/ 4 w 150"/>
                <a:gd name="T37" fmla="*/ 217 h 271"/>
                <a:gd name="T38" fmla="*/ 11 w 150"/>
                <a:gd name="T39" fmla="*/ 235 h 271"/>
                <a:gd name="T40" fmla="*/ 25 w 150"/>
                <a:gd name="T41" fmla="*/ 252 h 271"/>
                <a:gd name="T42" fmla="*/ 43 w 150"/>
                <a:gd name="T43" fmla="*/ 264 h 271"/>
                <a:gd name="T44" fmla="*/ 64 w 150"/>
                <a:gd name="T45" fmla="*/ 270 h 271"/>
                <a:gd name="T46" fmla="*/ 87 w 150"/>
                <a:gd name="T47" fmla="*/ 270 h 271"/>
                <a:gd name="T48" fmla="*/ 109 w 150"/>
                <a:gd name="T49" fmla="*/ 264 h 271"/>
                <a:gd name="T50" fmla="*/ 126 w 150"/>
                <a:gd name="T51" fmla="*/ 252 h 271"/>
                <a:gd name="T52" fmla="*/ 141 w 150"/>
                <a:gd name="T53" fmla="*/ 235 h 271"/>
                <a:gd name="T54" fmla="*/ 148 w 150"/>
                <a:gd name="T55" fmla="*/ 217 h 271"/>
                <a:gd name="T56" fmla="*/ 150 w 150"/>
                <a:gd name="T57" fmla="*/ 203 h 271"/>
                <a:gd name="T58" fmla="*/ 150 w 150"/>
                <a:gd name="T59" fmla="*/ 195 h 271"/>
                <a:gd name="T60" fmla="*/ 150 w 150"/>
                <a:gd name="T61" fmla="*/ 184 h 271"/>
                <a:gd name="T62" fmla="*/ 144 w 150"/>
                <a:gd name="T63" fmla="*/ 165 h 271"/>
                <a:gd name="T64" fmla="*/ 133 w 150"/>
                <a:gd name="T65" fmla="*/ 148 h 271"/>
                <a:gd name="T66" fmla="*/ 119 w 150"/>
                <a:gd name="T67" fmla="*/ 134 h 271"/>
                <a:gd name="T68" fmla="*/ 100 w 150"/>
                <a:gd name="T69" fmla="*/ 125 h 271"/>
                <a:gd name="T70" fmla="*/ 91 w 150"/>
                <a:gd name="T71" fmla="*/ 45 h 271"/>
                <a:gd name="T72" fmla="*/ 61 w 150"/>
                <a:gd name="T7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271">
                  <a:moveTo>
                    <a:pt x="61" y="0"/>
                  </a:moveTo>
                  <a:lnTo>
                    <a:pt x="61" y="45"/>
                  </a:lnTo>
                  <a:lnTo>
                    <a:pt x="61" y="121"/>
                  </a:lnTo>
                  <a:lnTo>
                    <a:pt x="61" y="122"/>
                  </a:lnTo>
                  <a:lnTo>
                    <a:pt x="55" y="123"/>
                  </a:lnTo>
                  <a:lnTo>
                    <a:pt x="49" y="126"/>
                  </a:lnTo>
                  <a:lnTo>
                    <a:pt x="47" y="126"/>
                  </a:lnTo>
                  <a:lnTo>
                    <a:pt x="45" y="127"/>
                  </a:lnTo>
                  <a:lnTo>
                    <a:pt x="42" y="128"/>
                  </a:lnTo>
                  <a:lnTo>
                    <a:pt x="38" y="131"/>
                  </a:lnTo>
                  <a:lnTo>
                    <a:pt x="36" y="132"/>
                  </a:lnTo>
                  <a:lnTo>
                    <a:pt x="34" y="133"/>
                  </a:lnTo>
                  <a:lnTo>
                    <a:pt x="31" y="136"/>
                  </a:lnTo>
                  <a:lnTo>
                    <a:pt x="28" y="138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2" y="143"/>
                  </a:lnTo>
                  <a:lnTo>
                    <a:pt x="20" y="145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2" y="155"/>
                  </a:lnTo>
                  <a:lnTo>
                    <a:pt x="11" y="158"/>
                  </a:lnTo>
                  <a:lnTo>
                    <a:pt x="10" y="160"/>
                  </a:lnTo>
                  <a:lnTo>
                    <a:pt x="7" y="164"/>
                  </a:lnTo>
                  <a:lnTo>
                    <a:pt x="6" y="166"/>
                  </a:lnTo>
                  <a:lnTo>
                    <a:pt x="6" y="169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3" y="178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203"/>
                  </a:lnTo>
                  <a:lnTo>
                    <a:pt x="3" y="211"/>
                  </a:lnTo>
                  <a:lnTo>
                    <a:pt x="4" y="217"/>
                  </a:lnTo>
                  <a:lnTo>
                    <a:pt x="6" y="225"/>
                  </a:lnTo>
                  <a:lnTo>
                    <a:pt x="11" y="235"/>
                  </a:lnTo>
                  <a:lnTo>
                    <a:pt x="17" y="243"/>
                  </a:lnTo>
                  <a:lnTo>
                    <a:pt x="25" y="252"/>
                  </a:lnTo>
                  <a:lnTo>
                    <a:pt x="33" y="258"/>
                  </a:lnTo>
                  <a:lnTo>
                    <a:pt x="43" y="264"/>
                  </a:lnTo>
                  <a:lnTo>
                    <a:pt x="54" y="267"/>
                  </a:lnTo>
                  <a:lnTo>
                    <a:pt x="64" y="270"/>
                  </a:lnTo>
                  <a:lnTo>
                    <a:pt x="76" y="271"/>
                  </a:lnTo>
                  <a:lnTo>
                    <a:pt x="87" y="270"/>
                  </a:lnTo>
                  <a:lnTo>
                    <a:pt x="98" y="267"/>
                  </a:lnTo>
                  <a:lnTo>
                    <a:pt x="109" y="264"/>
                  </a:lnTo>
                  <a:lnTo>
                    <a:pt x="117" y="258"/>
                  </a:lnTo>
                  <a:lnTo>
                    <a:pt x="126" y="252"/>
                  </a:lnTo>
                  <a:lnTo>
                    <a:pt x="133" y="243"/>
                  </a:lnTo>
                  <a:lnTo>
                    <a:pt x="141" y="235"/>
                  </a:lnTo>
                  <a:lnTo>
                    <a:pt x="146" y="225"/>
                  </a:lnTo>
                  <a:lnTo>
                    <a:pt x="148" y="217"/>
                  </a:lnTo>
                  <a:lnTo>
                    <a:pt x="149" y="211"/>
                  </a:lnTo>
                  <a:lnTo>
                    <a:pt x="150" y="203"/>
                  </a:lnTo>
                  <a:lnTo>
                    <a:pt x="150" y="195"/>
                  </a:lnTo>
                  <a:lnTo>
                    <a:pt x="150" y="195"/>
                  </a:lnTo>
                  <a:lnTo>
                    <a:pt x="150" y="191"/>
                  </a:lnTo>
                  <a:lnTo>
                    <a:pt x="150" y="184"/>
                  </a:lnTo>
                  <a:lnTo>
                    <a:pt x="148" y="175"/>
                  </a:lnTo>
                  <a:lnTo>
                    <a:pt x="144" y="165"/>
                  </a:lnTo>
                  <a:lnTo>
                    <a:pt x="139" y="156"/>
                  </a:lnTo>
                  <a:lnTo>
                    <a:pt x="133" y="148"/>
                  </a:lnTo>
                  <a:lnTo>
                    <a:pt x="127" y="140"/>
                  </a:lnTo>
                  <a:lnTo>
                    <a:pt x="119" y="134"/>
                  </a:lnTo>
                  <a:lnTo>
                    <a:pt x="110" y="128"/>
                  </a:lnTo>
                  <a:lnTo>
                    <a:pt x="100" y="125"/>
                  </a:lnTo>
                  <a:lnTo>
                    <a:pt x="91" y="121"/>
                  </a:lnTo>
                  <a:lnTo>
                    <a:pt x="91" y="45"/>
                  </a:lnTo>
                  <a:lnTo>
                    <a:pt x="91" y="16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288">
              <a:extLst>
                <a:ext uri="{FF2B5EF4-FFF2-40B4-BE49-F238E27FC236}">
                  <a16:creationId xmlns:a16="http://schemas.microsoft.com/office/drawing/2014/main" id="{9550E0FA-8C2E-4716-AEAF-362982ABF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56" y="1981802"/>
              <a:ext cx="287338" cy="152400"/>
            </a:xfrm>
            <a:custGeom>
              <a:avLst/>
              <a:gdLst>
                <a:gd name="T0" fmla="*/ 902 w 902"/>
                <a:gd name="T1" fmla="*/ 241 h 483"/>
                <a:gd name="T2" fmla="*/ 902 w 902"/>
                <a:gd name="T3" fmla="*/ 236 h 483"/>
                <a:gd name="T4" fmla="*/ 901 w 902"/>
                <a:gd name="T5" fmla="*/ 233 h 483"/>
                <a:gd name="T6" fmla="*/ 898 w 902"/>
                <a:gd name="T7" fmla="*/ 230 h 483"/>
                <a:gd name="T8" fmla="*/ 895 w 902"/>
                <a:gd name="T9" fmla="*/ 228 h 483"/>
                <a:gd name="T10" fmla="*/ 459 w 902"/>
                <a:gd name="T11" fmla="*/ 2 h 483"/>
                <a:gd name="T12" fmla="*/ 455 w 902"/>
                <a:gd name="T13" fmla="*/ 1 h 483"/>
                <a:gd name="T14" fmla="*/ 452 w 902"/>
                <a:gd name="T15" fmla="*/ 0 h 483"/>
                <a:gd name="T16" fmla="*/ 448 w 902"/>
                <a:gd name="T17" fmla="*/ 1 h 483"/>
                <a:gd name="T18" fmla="*/ 444 w 902"/>
                <a:gd name="T19" fmla="*/ 2 h 483"/>
                <a:gd name="T20" fmla="*/ 8 w 902"/>
                <a:gd name="T21" fmla="*/ 228 h 483"/>
                <a:gd name="T22" fmla="*/ 5 w 902"/>
                <a:gd name="T23" fmla="*/ 229 h 483"/>
                <a:gd name="T24" fmla="*/ 2 w 902"/>
                <a:gd name="T25" fmla="*/ 233 h 483"/>
                <a:gd name="T26" fmla="*/ 1 w 902"/>
                <a:gd name="T27" fmla="*/ 236 h 483"/>
                <a:gd name="T28" fmla="*/ 0 w 902"/>
                <a:gd name="T29" fmla="*/ 241 h 483"/>
                <a:gd name="T30" fmla="*/ 1 w 902"/>
                <a:gd name="T31" fmla="*/ 245 h 483"/>
                <a:gd name="T32" fmla="*/ 2 w 902"/>
                <a:gd name="T33" fmla="*/ 249 h 483"/>
                <a:gd name="T34" fmla="*/ 5 w 902"/>
                <a:gd name="T35" fmla="*/ 251 h 483"/>
                <a:gd name="T36" fmla="*/ 8 w 902"/>
                <a:gd name="T37" fmla="*/ 254 h 483"/>
                <a:gd name="T38" fmla="*/ 452 w 902"/>
                <a:gd name="T39" fmla="*/ 483 h 483"/>
                <a:gd name="T40" fmla="*/ 895 w 902"/>
                <a:gd name="T41" fmla="*/ 254 h 483"/>
                <a:gd name="T42" fmla="*/ 898 w 902"/>
                <a:gd name="T43" fmla="*/ 251 h 483"/>
                <a:gd name="T44" fmla="*/ 901 w 902"/>
                <a:gd name="T45" fmla="*/ 249 h 483"/>
                <a:gd name="T46" fmla="*/ 902 w 902"/>
                <a:gd name="T47" fmla="*/ 245 h 483"/>
                <a:gd name="T48" fmla="*/ 902 w 902"/>
                <a:gd name="T49" fmla="*/ 24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2" h="483">
                  <a:moveTo>
                    <a:pt x="902" y="241"/>
                  </a:moveTo>
                  <a:lnTo>
                    <a:pt x="902" y="236"/>
                  </a:lnTo>
                  <a:lnTo>
                    <a:pt x="901" y="233"/>
                  </a:lnTo>
                  <a:lnTo>
                    <a:pt x="898" y="230"/>
                  </a:lnTo>
                  <a:lnTo>
                    <a:pt x="895" y="228"/>
                  </a:lnTo>
                  <a:lnTo>
                    <a:pt x="459" y="2"/>
                  </a:lnTo>
                  <a:lnTo>
                    <a:pt x="455" y="1"/>
                  </a:lnTo>
                  <a:lnTo>
                    <a:pt x="452" y="0"/>
                  </a:lnTo>
                  <a:lnTo>
                    <a:pt x="448" y="1"/>
                  </a:lnTo>
                  <a:lnTo>
                    <a:pt x="444" y="2"/>
                  </a:lnTo>
                  <a:lnTo>
                    <a:pt x="8" y="228"/>
                  </a:lnTo>
                  <a:lnTo>
                    <a:pt x="5" y="229"/>
                  </a:lnTo>
                  <a:lnTo>
                    <a:pt x="2" y="233"/>
                  </a:lnTo>
                  <a:lnTo>
                    <a:pt x="1" y="236"/>
                  </a:lnTo>
                  <a:lnTo>
                    <a:pt x="0" y="241"/>
                  </a:lnTo>
                  <a:lnTo>
                    <a:pt x="1" y="245"/>
                  </a:lnTo>
                  <a:lnTo>
                    <a:pt x="2" y="249"/>
                  </a:lnTo>
                  <a:lnTo>
                    <a:pt x="5" y="251"/>
                  </a:lnTo>
                  <a:lnTo>
                    <a:pt x="8" y="254"/>
                  </a:lnTo>
                  <a:lnTo>
                    <a:pt x="452" y="483"/>
                  </a:lnTo>
                  <a:lnTo>
                    <a:pt x="895" y="254"/>
                  </a:lnTo>
                  <a:lnTo>
                    <a:pt x="898" y="251"/>
                  </a:lnTo>
                  <a:lnTo>
                    <a:pt x="901" y="249"/>
                  </a:lnTo>
                  <a:lnTo>
                    <a:pt x="902" y="245"/>
                  </a:lnTo>
                  <a:lnTo>
                    <a:pt x="902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1DC0283-490C-4D46-AB99-E47ABEE2B56A}"/>
              </a:ext>
            </a:extLst>
          </p:cNvPr>
          <p:cNvGrpSpPr/>
          <p:nvPr/>
        </p:nvGrpSpPr>
        <p:grpSpPr>
          <a:xfrm>
            <a:off x="1546316" y="5741043"/>
            <a:ext cx="412760" cy="287334"/>
            <a:chOff x="4329456" y="1981802"/>
            <a:chExt cx="287338" cy="200025"/>
          </a:xfrm>
          <a:solidFill>
            <a:schemeClr val="accent2"/>
          </a:solidFill>
        </p:grpSpPr>
        <p:sp>
          <p:nvSpPr>
            <p:cNvPr id="82" name="Freeform 2243">
              <a:extLst>
                <a:ext uri="{FF2B5EF4-FFF2-40B4-BE49-F238E27FC236}">
                  <a16:creationId xmlns:a16="http://schemas.microsoft.com/office/drawing/2014/main" id="{38B697F0-6BF8-434F-906D-2DC067B12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718" y="2096102"/>
              <a:ext cx="171450" cy="79375"/>
            </a:xfrm>
            <a:custGeom>
              <a:avLst/>
              <a:gdLst>
                <a:gd name="T0" fmla="*/ 248 w 541"/>
                <a:gd name="T1" fmla="*/ 153 h 249"/>
                <a:gd name="T2" fmla="*/ 244 w 541"/>
                <a:gd name="T3" fmla="*/ 154 h 249"/>
                <a:gd name="T4" fmla="*/ 241 w 541"/>
                <a:gd name="T5" fmla="*/ 154 h 249"/>
                <a:gd name="T6" fmla="*/ 237 w 541"/>
                <a:gd name="T7" fmla="*/ 154 h 249"/>
                <a:gd name="T8" fmla="*/ 233 w 541"/>
                <a:gd name="T9" fmla="*/ 153 h 249"/>
                <a:gd name="T10" fmla="*/ 0 w 541"/>
                <a:gd name="T11" fmla="*/ 32 h 249"/>
                <a:gd name="T12" fmla="*/ 0 w 541"/>
                <a:gd name="T13" fmla="*/ 100 h 249"/>
                <a:gd name="T14" fmla="*/ 12 w 541"/>
                <a:gd name="T15" fmla="*/ 108 h 249"/>
                <a:gd name="T16" fmla="*/ 25 w 541"/>
                <a:gd name="T17" fmla="*/ 117 h 249"/>
                <a:gd name="T18" fmla="*/ 34 w 541"/>
                <a:gd name="T19" fmla="*/ 127 h 249"/>
                <a:gd name="T20" fmla="*/ 44 w 541"/>
                <a:gd name="T21" fmla="*/ 139 h 249"/>
                <a:gd name="T22" fmla="*/ 50 w 541"/>
                <a:gd name="T23" fmla="*/ 151 h 249"/>
                <a:gd name="T24" fmla="*/ 56 w 541"/>
                <a:gd name="T25" fmla="*/ 166 h 249"/>
                <a:gd name="T26" fmla="*/ 59 w 541"/>
                <a:gd name="T27" fmla="*/ 181 h 249"/>
                <a:gd name="T28" fmla="*/ 60 w 541"/>
                <a:gd name="T29" fmla="*/ 195 h 249"/>
                <a:gd name="T30" fmla="*/ 60 w 541"/>
                <a:gd name="T31" fmla="*/ 200 h 249"/>
                <a:gd name="T32" fmla="*/ 60 w 541"/>
                <a:gd name="T33" fmla="*/ 204 h 249"/>
                <a:gd name="T34" fmla="*/ 78 w 541"/>
                <a:gd name="T35" fmla="*/ 214 h 249"/>
                <a:gd name="T36" fmla="*/ 98 w 541"/>
                <a:gd name="T37" fmla="*/ 222 h 249"/>
                <a:gd name="T38" fmla="*/ 119 w 541"/>
                <a:gd name="T39" fmla="*/ 230 h 249"/>
                <a:gd name="T40" fmla="*/ 141 w 541"/>
                <a:gd name="T41" fmla="*/ 237 h 249"/>
                <a:gd name="T42" fmla="*/ 164 w 541"/>
                <a:gd name="T43" fmla="*/ 242 h 249"/>
                <a:gd name="T44" fmla="*/ 188 w 541"/>
                <a:gd name="T45" fmla="*/ 246 h 249"/>
                <a:gd name="T46" fmla="*/ 214 w 541"/>
                <a:gd name="T47" fmla="*/ 248 h 249"/>
                <a:gd name="T48" fmla="*/ 241 w 541"/>
                <a:gd name="T49" fmla="*/ 249 h 249"/>
                <a:gd name="T50" fmla="*/ 258 w 541"/>
                <a:gd name="T51" fmla="*/ 248 h 249"/>
                <a:gd name="T52" fmla="*/ 275 w 541"/>
                <a:gd name="T53" fmla="*/ 247 h 249"/>
                <a:gd name="T54" fmla="*/ 291 w 541"/>
                <a:gd name="T55" fmla="*/ 246 h 249"/>
                <a:gd name="T56" fmla="*/ 307 w 541"/>
                <a:gd name="T57" fmla="*/ 243 h 249"/>
                <a:gd name="T58" fmla="*/ 323 w 541"/>
                <a:gd name="T59" fmla="*/ 241 h 249"/>
                <a:gd name="T60" fmla="*/ 337 w 541"/>
                <a:gd name="T61" fmla="*/ 237 h 249"/>
                <a:gd name="T62" fmla="*/ 352 w 541"/>
                <a:gd name="T63" fmla="*/ 233 h 249"/>
                <a:gd name="T64" fmla="*/ 367 w 541"/>
                <a:gd name="T65" fmla="*/ 228 h 249"/>
                <a:gd name="T66" fmla="*/ 393 w 541"/>
                <a:gd name="T67" fmla="*/ 219 h 249"/>
                <a:gd name="T68" fmla="*/ 418 w 541"/>
                <a:gd name="T69" fmla="*/ 206 h 249"/>
                <a:gd name="T70" fmla="*/ 440 w 541"/>
                <a:gd name="T71" fmla="*/ 193 h 249"/>
                <a:gd name="T72" fmla="*/ 461 w 541"/>
                <a:gd name="T73" fmla="*/ 178 h 249"/>
                <a:gd name="T74" fmla="*/ 479 w 541"/>
                <a:gd name="T75" fmla="*/ 164 h 249"/>
                <a:gd name="T76" fmla="*/ 495 w 541"/>
                <a:gd name="T77" fmla="*/ 147 h 249"/>
                <a:gd name="T78" fmla="*/ 509 w 541"/>
                <a:gd name="T79" fmla="*/ 129 h 249"/>
                <a:gd name="T80" fmla="*/ 520 w 541"/>
                <a:gd name="T81" fmla="*/ 112 h 249"/>
                <a:gd name="T82" fmla="*/ 529 w 541"/>
                <a:gd name="T83" fmla="*/ 95 h 249"/>
                <a:gd name="T84" fmla="*/ 536 w 541"/>
                <a:gd name="T85" fmla="*/ 78 h 249"/>
                <a:gd name="T86" fmla="*/ 539 w 541"/>
                <a:gd name="T87" fmla="*/ 70 h 249"/>
                <a:gd name="T88" fmla="*/ 540 w 541"/>
                <a:gd name="T89" fmla="*/ 61 h 249"/>
                <a:gd name="T90" fmla="*/ 541 w 541"/>
                <a:gd name="T91" fmla="*/ 54 h 249"/>
                <a:gd name="T92" fmla="*/ 541 w 541"/>
                <a:gd name="T93" fmla="*/ 45 h 249"/>
                <a:gd name="T94" fmla="*/ 541 w 541"/>
                <a:gd name="T95" fmla="*/ 0 h 249"/>
                <a:gd name="T96" fmla="*/ 248 w 541"/>
                <a:gd name="T97" fmla="*/ 15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1" h="249">
                  <a:moveTo>
                    <a:pt x="248" y="153"/>
                  </a:moveTo>
                  <a:lnTo>
                    <a:pt x="244" y="154"/>
                  </a:lnTo>
                  <a:lnTo>
                    <a:pt x="241" y="154"/>
                  </a:lnTo>
                  <a:lnTo>
                    <a:pt x="237" y="154"/>
                  </a:lnTo>
                  <a:lnTo>
                    <a:pt x="233" y="153"/>
                  </a:lnTo>
                  <a:lnTo>
                    <a:pt x="0" y="32"/>
                  </a:lnTo>
                  <a:lnTo>
                    <a:pt x="0" y="100"/>
                  </a:lnTo>
                  <a:lnTo>
                    <a:pt x="12" y="108"/>
                  </a:lnTo>
                  <a:lnTo>
                    <a:pt x="25" y="117"/>
                  </a:lnTo>
                  <a:lnTo>
                    <a:pt x="34" y="127"/>
                  </a:lnTo>
                  <a:lnTo>
                    <a:pt x="44" y="139"/>
                  </a:lnTo>
                  <a:lnTo>
                    <a:pt x="50" y="151"/>
                  </a:lnTo>
                  <a:lnTo>
                    <a:pt x="56" y="166"/>
                  </a:lnTo>
                  <a:lnTo>
                    <a:pt x="59" y="181"/>
                  </a:lnTo>
                  <a:lnTo>
                    <a:pt x="60" y="195"/>
                  </a:lnTo>
                  <a:lnTo>
                    <a:pt x="60" y="200"/>
                  </a:lnTo>
                  <a:lnTo>
                    <a:pt x="60" y="204"/>
                  </a:lnTo>
                  <a:lnTo>
                    <a:pt x="78" y="214"/>
                  </a:lnTo>
                  <a:lnTo>
                    <a:pt x="98" y="222"/>
                  </a:lnTo>
                  <a:lnTo>
                    <a:pt x="119" y="230"/>
                  </a:lnTo>
                  <a:lnTo>
                    <a:pt x="141" y="237"/>
                  </a:lnTo>
                  <a:lnTo>
                    <a:pt x="164" y="242"/>
                  </a:lnTo>
                  <a:lnTo>
                    <a:pt x="188" y="246"/>
                  </a:lnTo>
                  <a:lnTo>
                    <a:pt x="214" y="248"/>
                  </a:lnTo>
                  <a:lnTo>
                    <a:pt x="241" y="249"/>
                  </a:lnTo>
                  <a:lnTo>
                    <a:pt x="258" y="248"/>
                  </a:lnTo>
                  <a:lnTo>
                    <a:pt x="275" y="247"/>
                  </a:lnTo>
                  <a:lnTo>
                    <a:pt x="291" y="246"/>
                  </a:lnTo>
                  <a:lnTo>
                    <a:pt x="307" y="243"/>
                  </a:lnTo>
                  <a:lnTo>
                    <a:pt x="323" y="241"/>
                  </a:lnTo>
                  <a:lnTo>
                    <a:pt x="337" y="237"/>
                  </a:lnTo>
                  <a:lnTo>
                    <a:pt x="352" y="233"/>
                  </a:lnTo>
                  <a:lnTo>
                    <a:pt x="367" y="228"/>
                  </a:lnTo>
                  <a:lnTo>
                    <a:pt x="393" y="219"/>
                  </a:lnTo>
                  <a:lnTo>
                    <a:pt x="418" y="206"/>
                  </a:lnTo>
                  <a:lnTo>
                    <a:pt x="440" y="193"/>
                  </a:lnTo>
                  <a:lnTo>
                    <a:pt x="461" y="178"/>
                  </a:lnTo>
                  <a:lnTo>
                    <a:pt x="479" y="164"/>
                  </a:lnTo>
                  <a:lnTo>
                    <a:pt x="495" y="147"/>
                  </a:lnTo>
                  <a:lnTo>
                    <a:pt x="509" y="129"/>
                  </a:lnTo>
                  <a:lnTo>
                    <a:pt x="520" y="112"/>
                  </a:lnTo>
                  <a:lnTo>
                    <a:pt x="529" y="95"/>
                  </a:lnTo>
                  <a:lnTo>
                    <a:pt x="536" y="78"/>
                  </a:lnTo>
                  <a:lnTo>
                    <a:pt x="539" y="70"/>
                  </a:lnTo>
                  <a:lnTo>
                    <a:pt x="540" y="61"/>
                  </a:lnTo>
                  <a:lnTo>
                    <a:pt x="541" y="54"/>
                  </a:lnTo>
                  <a:lnTo>
                    <a:pt x="541" y="45"/>
                  </a:lnTo>
                  <a:lnTo>
                    <a:pt x="541" y="0"/>
                  </a:lnTo>
                  <a:lnTo>
                    <a:pt x="24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244">
              <a:extLst>
                <a:ext uri="{FF2B5EF4-FFF2-40B4-BE49-F238E27FC236}">
                  <a16:creationId xmlns:a16="http://schemas.microsoft.com/office/drawing/2014/main" id="{9986B281-FE9C-4A98-A993-BDBCB0DB4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031" y="2096102"/>
              <a:ext cx="47625" cy="85725"/>
            </a:xfrm>
            <a:custGeom>
              <a:avLst/>
              <a:gdLst>
                <a:gd name="T0" fmla="*/ 61 w 150"/>
                <a:gd name="T1" fmla="*/ 45 h 271"/>
                <a:gd name="T2" fmla="*/ 61 w 150"/>
                <a:gd name="T3" fmla="*/ 122 h 271"/>
                <a:gd name="T4" fmla="*/ 49 w 150"/>
                <a:gd name="T5" fmla="*/ 126 h 271"/>
                <a:gd name="T6" fmla="*/ 45 w 150"/>
                <a:gd name="T7" fmla="*/ 127 h 271"/>
                <a:gd name="T8" fmla="*/ 38 w 150"/>
                <a:gd name="T9" fmla="*/ 131 h 271"/>
                <a:gd name="T10" fmla="*/ 34 w 150"/>
                <a:gd name="T11" fmla="*/ 133 h 271"/>
                <a:gd name="T12" fmla="*/ 28 w 150"/>
                <a:gd name="T13" fmla="*/ 138 h 271"/>
                <a:gd name="T14" fmla="*/ 25 w 150"/>
                <a:gd name="T15" fmla="*/ 140 h 271"/>
                <a:gd name="T16" fmla="*/ 20 w 150"/>
                <a:gd name="T17" fmla="*/ 145 h 271"/>
                <a:gd name="T18" fmla="*/ 16 w 150"/>
                <a:gd name="T19" fmla="*/ 150 h 271"/>
                <a:gd name="T20" fmla="*/ 12 w 150"/>
                <a:gd name="T21" fmla="*/ 155 h 271"/>
                <a:gd name="T22" fmla="*/ 10 w 150"/>
                <a:gd name="T23" fmla="*/ 160 h 271"/>
                <a:gd name="T24" fmla="*/ 6 w 150"/>
                <a:gd name="T25" fmla="*/ 166 h 271"/>
                <a:gd name="T26" fmla="*/ 5 w 150"/>
                <a:gd name="T27" fmla="*/ 171 h 271"/>
                <a:gd name="T28" fmla="*/ 3 w 150"/>
                <a:gd name="T29" fmla="*/ 178 h 271"/>
                <a:gd name="T30" fmla="*/ 1 w 150"/>
                <a:gd name="T31" fmla="*/ 183 h 271"/>
                <a:gd name="T32" fmla="*/ 0 w 150"/>
                <a:gd name="T33" fmla="*/ 195 h 271"/>
                <a:gd name="T34" fmla="*/ 1 w 150"/>
                <a:gd name="T35" fmla="*/ 203 h 271"/>
                <a:gd name="T36" fmla="*/ 4 w 150"/>
                <a:gd name="T37" fmla="*/ 217 h 271"/>
                <a:gd name="T38" fmla="*/ 11 w 150"/>
                <a:gd name="T39" fmla="*/ 235 h 271"/>
                <a:gd name="T40" fmla="*/ 25 w 150"/>
                <a:gd name="T41" fmla="*/ 252 h 271"/>
                <a:gd name="T42" fmla="*/ 43 w 150"/>
                <a:gd name="T43" fmla="*/ 264 h 271"/>
                <a:gd name="T44" fmla="*/ 64 w 150"/>
                <a:gd name="T45" fmla="*/ 270 h 271"/>
                <a:gd name="T46" fmla="*/ 87 w 150"/>
                <a:gd name="T47" fmla="*/ 270 h 271"/>
                <a:gd name="T48" fmla="*/ 109 w 150"/>
                <a:gd name="T49" fmla="*/ 264 h 271"/>
                <a:gd name="T50" fmla="*/ 126 w 150"/>
                <a:gd name="T51" fmla="*/ 252 h 271"/>
                <a:gd name="T52" fmla="*/ 141 w 150"/>
                <a:gd name="T53" fmla="*/ 235 h 271"/>
                <a:gd name="T54" fmla="*/ 148 w 150"/>
                <a:gd name="T55" fmla="*/ 217 h 271"/>
                <a:gd name="T56" fmla="*/ 150 w 150"/>
                <a:gd name="T57" fmla="*/ 203 h 271"/>
                <a:gd name="T58" fmla="*/ 150 w 150"/>
                <a:gd name="T59" fmla="*/ 195 h 271"/>
                <a:gd name="T60" fmla="*/ 150 w 150"/>
                <a:gd name="T61" fmla="*/ 184 h 271"/>
                <a:gd name="T62" fmla="*/ 144 w 150"/>
                <a:gd name="T63" fmla="*/ 165 h 271"/>
                <a:gd name="T64" fmla="*/ 133 w 150"/>
                <a:gd name="T65" fmla="*/ 148 h 271"/>
                <a:gd name="T66" fmla="*/ 119 w 150"/>
                <a:gd name="T67" fmla="*/ 134 h 271"/>
                <a:gd name="T68" fmla="*/ 100 w 150"/>
                <a:gd name="T69" fmla="*/ 125 h 271"/>
                <a:gd name="T70" fmla="*/ 91 w 150"/>
                <a:gd name="T71" fmla="*/ 45 h 271"/>
                <a:gd name="T72" fmla="*/ 61 w 150"/>
                <a:gd name="T7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271">
                  <a:moveTo>
                    <a:pt x="61" y="0"/>
                  </a:moveTo>
                  <a:lnTo>
                    <a:pt x="61" y="45"/>
                  </a:lnTo>
                  <a:lnTo>
                    <a:pt x="61" y="121"/>
                  </a:lnTo>
                  <a:lnTo>
                    <a:pt x="61" y="122"/>
                  </a:lnTo>
                  <a:lnTo>
                    <a:pt x="55" y="123"/>
                  </a:lnTo>
                  <a:lnTo>
                    <a:pt x="49" y="126"/>
                  </a:lnTo>
                  <a:lnTo>
                    <a:pt x="47" y="126"/>
                  </a:lnTo>
                  <a:lnTo>
                    <a:pt x="45" y="127"/>
                  </a:lnTo>
                  <a:lnTo>
                    <a:pt x="42" y="128"/>
                  </a:lnTo>
                  <a:lnTo>
                    <a:pt x="38" y="131"/>
                  </a:lnTo>
                  <a:lnTo>
                    <a:pt x="36" y="132"/>
                  </a:lnTo>
                  <a:lnTo>
                    <a:pt x="34" y="133"/>
                  </a:lnTo>
                  <a:lnTo>
                    <a:pt x="31" y="136"/>
                  </a:lnTo>
                  <a:lnTo>
                    <a:pt x="28" y="138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2" y="143"/>
                  </a:lnTo>
                  <a:lnTo>
                    <a:pt x="20" y="145"/>
                  </a:lnTo>
                  <a:lnTo>
                    <a:pt x="17" y="148"/>
                  </a:lnTo>
                  <a:lnTo>
                    <a:pt x="16" y="150"/>
                  </a:lnTo>
                  <a:lnTo>
                    <a:pt x="15" y="153"/>
                  </a:lnTo>
                  <a:lnTo>
                    <a:pt x="12" y="155"/>
                  </a:lnTo>
                  <a:lnTo>
                    <a:pt x="11" y="158"/>
                  </a:lnTo>
                  <a:lnTo>
                    <a:pt x="10" y="160"/>
                  </a:lnTo>
                  <a:lnTo>
                    <a:pt x="7" y="164"/>
                  </a:lnTo>
                  <a:lnTo>
                    <a:pt x="6" y="166"/>
                  </a:lnTo>
                  <a:lnTo>
                    <a:pt x="6" y="169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3" y="178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203"/>
                  </a:lnTo>
                  <a:lnTo>
                    <a:pt x="3" y="211"/>
                  </a:lnTo>
                  <a:lnTo>
                    <a:pt x="4" y="217"/>
                  </a:lnTo>
                  <a:lnTo>
                    <a:pt x="6" y="225"/>
                  </a:lnTo>
                  <a:lnTo>
                    <a:pt x="11" y="235"/>
                  </a:lnTo>
                  <a:lnTo>
                    <a:pt x="17" y="243"/>
                  </a:lnTo>
                  <a:lnTo>
                    <a:pt x="25" y="252"/>
                  </a:lnTo>
                  <a:lnTo>
                    <a:pt x="33" y="258"/>
                  </a:lnTo>
                  <a:lnTo>
                    <a:pt x="43" y="264"/>
                  </a:lnTo>
                  <a:lnTo>
                    <a:pt x="54" y="267"/>
                  </a:lnTo>
                  <a:lnTo>
                    <a:pt x="64" y="270"/>
                  </a:lnTo>
                  <a:lnTo>
                    <a:pt x="76" y="271"/>
                  </a:lnTo>
                  <a:lnTo>
                    <a:pt x="87" y="270"/>
                  </a:lnTo>
                  <a:lnTo>
                    <a:pt x="98" y="267"/>
                  </a:lnTo>
                  <a:lnTo>
                    <a:pt x="109" y="264"/>
                  </a:lnTo>
                  <a:lnTo>
                    <a:pt x="117" y="258"/>
                  </a:lnTo>
                  <a:lnTo>
                    <a:pt x="126" y="252"/>
                  </a:lnTo>
                  <a:lnTo>
                    <a:pt x="133" y="243"/>
                  </a:lnTo>
                  <a:lnTo>
                    <a:pt x="141" y="235"/>
                  </a:lnTo>
                  <a:lnTo>
                    <a:pt x="146" y="225"/>
                  </a:lnTo>
                  <a:lnTo>
                    <a:pt x="148" y="217"/>
                  </a:lnTo>
                  <a:lnTo>
                    <a:pt x="149" y="211"/>
                  </a:lnTo>
                  <a:lnTo>
                    <a:pt x="150" y="203"/>
                  </a:lnTo>
                  <a:lnTo>
                    <a:pt x="150" y="195"/>
                  </a:lnTo>
                  <a:lnTo>
                    <a:pt x="150" y="195"/>
                  </a:lnTo>
                  <a:lnTo>
                    <a:pt x="150" y="191"/>
                  </a:lnTo>
                  <a:lnTo>
                    <a:pt x="150" y="184"/>
                  </a:lnTo>
                  <a:lnTo>
                    <a:pt x="148" y="175"/>
                  </a:lnTo>
                  <a:lnTo>
                    <a:pt x="144" y="165"/>
                  </a:lnTo>
                  <a:lnTo>
                    <a:pt x="139" y="156"/>
                  </a:lnTo>
                  <a:lnTo>
                    <a:pt x="133" y="148"/>
                  </a:lnTo>
                  <a:lnTo>
                    <a:pt x="127" y="140"/>
                  </a:lnTo>
                  <a:lnTo>
                    <a:pt x="119" y="134"/>
                  </a:lnTo>
                  <a:lnTo>
                    <a:pt x="110" y="128"/>
                  </a:lnTo>
                  <a:lnTo>
                    <a:pt x="100" y="125"/>
                  </a:lnTo>
                  <a:lnTo>
                    <a:pt x="91" y="121"/>
                  </a:lnTo>
                  <a:lnTo>
                    <a:pt x="91" y="45"/>
                  </a:lnTo>
                  <a:lnTo>
                    <a:pt x="91" y="16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88">
              <a:extLst>
                <a:ext uri="{FF2B5EF4-FFF2-40B4-BE49-F238E27FC236}">
                  <a16:creationId xmlns:a16="http://schemas.microsoft.com/office/drawing/2014/main" id="{11C774E5-B103-439A-A4ED-53AF5EB7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56" y="1981802"/>
              <a:ext cx="287338" cy="152400"/>
            </a:xfrm>
            <a:custGeom>
              <a:avLst/>
              <a:gdLst>
                <a:gd name="T0" fmla="*/ 902 w 902"/>
                <a:gd name="T1" fmla="*/ 241 h 483"/>
                <a:gd name="T2" fmla="*/ 902 w 902"/>
                <a:gd name="T3" fmla="*/ 236 h 483"/>
                <a:gd name="T4" fmla="*/ 901 w 902"/>
                <a:gd name="T5" fmla="*/ 233 h 483"/>
                <a:gd name="T6" fmla="*/ 898 w 902"/>
                <a:gd name="T7" fmla="*/ 230 h 483"/>
                <a:gd name="T8" fmla="*/ 895 w 902"/>
                <a:gd name="T9" fmla="*/ 228 h 483"/>
                <a:gd name="T10" fmla="*/ 459 w 902"/>
                <a:gd name="T11" fmla="*/ 2 h 483"/>
                <a:gd name="T12" fmla="*/ 455 w 902"/>
                <a:gd name="T13" fmla="*/ 1 h 483"/>
                <a:gd name="T14" fmla="*/ 452 w 902"/>
                <a:gd name="T15" fmla="*/ 0 h 483"/>
                <a:gd name="T16" fmla="*/ 448 w 902"/>
                <a:gd name="T17" fmla="*/ 1 h 483"/>
                <a:gd name="T18" fmla="*/ 444 w 902"/>
                <a:gd name="T19" fmla="*/ 2 h 483"/>
                <a:gd name="T20" fmla="*/ 8 w 902"/>
                <a:gd name="T21" fmla="*/ 228 h 483"/>
                <a:gd name="T22" fmla="*/ 5 w 902"/>
                <a:gd name="T23" fmla="*/ 229 h 483"/>
                <a:gd name="T24" fmla="*/ 2 w 902"/>
                <a:gd name="T25" fmla="*/ 233 h 483"/>
                <a:gd name="T26" fmla="*/ 1 w 902"/>
                <a:gd name="T27" fmla="*/ 236 h 483"/>
                <a:gd name="T28" fmla="*/ 0 w 902"/>
                <a:gd name="T29" fmla="*/ 241 h 483"/>
                <a:gd name="T30" fmla="*/ 1 w 902"/>
                <a:gd name="T31" fmla="*/ 245 h 483"/>
                <a:gd name="T32" fmla="*/ 2 w 902"/>
                <a:gd name="T33" fmla="*/ 249 h 483"/>
                <a:gd name="T34" fmla="*/ 5 w 902"/>
                <a:gd name="T35" fmla="*/ 251 h 483"/>
                <a:gd name="T36" fmla="*/ 8 w 902"/>
                <a:gd name="T37" fmla="*/ 254 h 483"/>
                <a:gd name="T38" fmla="*/ 452 w 902"/>
                <a:gd name="T39" fmla="*/ 483 h 483"/>
                <a:gd name="T40" fmla="*/ 895 w 902"/>
                <a:gd name="T41" fmla="*/ 254 h 483"/>
                <a:gd name="T42" fmla="*/ 898 w 902"/>
                <a:gd name="T43" fmla="*/ 251 h 483"/>
                <a:gd name="T44" fmla="*/ 901 w 902"/>
                <a:gd name="T45" fmla="*/ 249 h 483"/>
                <a:gd name="T46" fmla="*/ 902 w 902"/>
                <a:gd name="T47" fmla="*/ 245 h 483"/>
                <a:gd name="T48" fmla="*/ 902 w 902"/>
                <a:gd name="T49" fmla="*/ 24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2" h="483">
                  <a:moveTo>
                    <a:pt x="902" y="241"/>
                  </a:moveTo>
                  <a:lnTo>
                    <a:pt x="902" y="236"/>
                  </a:lnTo>
                  <a:lnTo>
                    <a:pt x="901" y="233"/>
                  </a:lnTo>
                  <a:lnTo>
                    <a:pt x="898" y="230"/>
                  </a:lnTo>
                  <a:lnTo>
                    <a:pt x="895" y="228"/>
                  </a:lnTo>
                  <a:lnTo>
                    <a:pt x="459" y="2"/>
                  </a:lnTo>
                  <a:lnTo>
                    <a:pt x="455" y="1"/>
                  </a:lnTo>
                  <a:lnTo>
                    <a:pt x="452" y="0"/>
                  </a:lnTo>
                  <a:lnTo>
                    <a:pt x="448" y="1"/>
                  </a:lnTo>
                  <a:lnTo>
                    <a:pt x="444" y="2"/>
                  </a:lnTo>
                  <a:lnTo>
                    <a:pt x="8" y="228"/>
                  </a:lnTo>
                  <a:lnTo>
                    <a:pt x="5" y="229"/>
                  </a:lnTo>
                  <a:lnTo>
                    <a:pt x="2" y="233"/>
                  </a:lnTo>
                  <a:lnTo>
                    <a:pt x="1" y="236"/>
                  </a:lnTo>
                  <a:lnTo>
                    <a:pt x="0" y="241"/>
                  </a:lnTo>
                  <a:lnTo>
                    <a:pt x="1" y="245"/>
                  </a:lnTo>
                  <a:lnTo>
                    <a:pt x="2" y="249"/>
                  </a:lnTo>
                  <a:lnTo>
                    <a:pt x="5" y="251"/>
                  </a:lnTo>
                  <a:lnTo>
                    <a:pt x="8" y="254"/>
                  </a:lnTo>
                  <a:lnTo>
                    <a:pt x="452" y="483"/>
                  </a:lnTo>
                  <a:lnTo>
                    <a:pt x="895" y="254"/>
                  </a:lnTo>
                  <a:lnTo>
                    <a:pt x="898" y="251"/>
                  </a:lnTo>
                  <a:lnTo>
                    <a:pt x="901" y="249"/>
                  </a:lnTo>
                  <a:lnTo>
                    <a:pt x="902" y="245"/>
                  </a:lnTo>
                  <a:lnTo>
                    <a:pt x="902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0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D5C7B8C-E5A8-4F96-96B1-C15E169D4421}"/>
              </a:ext>
            </a:extLst>
          </p:cNvPr>
          <p:cNvSpPr/>
          <p:nvPr/>
        </p:nvSpPr>
        <p:spPr>
          <a:xfrm>
            <a:off x="8712048" y="2333605"/>
            <a:ext cx="2742336" cy="27423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1"/>
            <a:ext cx="4696590" cy="142794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Student Infographic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568778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6812F8-76F2-4916-BF4D-D347E30216EB}"/>
              </a:ext>
            </a:extLst>
          </p:cNvPr>
          <p:cNvGrpSpPr/>
          <p:nvPr/>
        </p:nvGrpSpPr>
        <p:grpSpPr>
          <a:xfrm flipH="1">
            <a:off x="7865252" y="2976654"/>
            <a:ext cx="1875724" cy="2005458"/>
            <a:chOff x="4001033" y="4019032"/>
            <a:chExt cx="3058795" cy="3270357"/>
          </a:xfrm>
          <a:solidFill>
            <a:schemeClr val="accent1"/>
          </a:solidFill>
        </p:grpSpPr>
        <p:sp>
          <p:nvSpPr>
            <p:cNvPr id="25" name="Rectangle 42">
              <a:extLst>
                <a:ext uri="{FF2B5EF4-FFF2-40B4-BE49-F238E27FC236}">
                  <a16:creationId xmlns:a16="http://schemas.microsoft.com/office/drawing/2014/main" id="{5B7FFC63-6D1D-4D1A-B4EC-5FC168D42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033" y="7074427"/>
              <a:ext cx="1722533" cy="21496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452C6AB4-7668-4676-A417-D1166D72F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0938" y="4019032"/>
              <a:ext cx="1158890" cy="2301975"/>
            </a:xfrm>
            <a:custGeom>
              <a:avLst/>
              <a:gdLst>
                <a:gd name="T0" fmla="*/ 51 w 93"/>
                <a:gd name="T1" fmla="*/ 93 h 184"/>
                <a:gd name="T2" fmla="*/ 93 w 93"/>
                <a:gd name="T3" fmla="*/ 47 h 184"/>
                <a:gd name="T4" fmla="*/ 46 w 93"/>
                <a:gd name="T5" fmla="*/ 0 h 184"/>
                <a:gd name="T6" fmla="*/ 0 w 93"/>
                <a:gd name="T7" fmla="*/ 47 h 184"/>
                <a:gd name="T8" fmla="*/ 36 w 93"/>
                <a:gd name="T9" fmla="*/ 92 h 184"/>
                <a:gd name="T10" fmla="*/ 36 w 93"/>
                <a:gd name="T11" fmla="*/ 184 h 184"/>
                <a:gd name="T12" fmla="*/ 51 w 93"/>
                <a:gd name="T13" fmla="*/ 184 h 184"/>
                <a:gd name="T14" fmla="*/ 51 w 93"/>
                <a:gd name="T15" fmla="*/ 93 h 184"/>
                <a:gd name="T16" fmla="*/ 19 w 93"/>
                <a:gd name="T17" fmla="*/ 47 h 184"/>
                <a:gd name="T18" fmla="*/ 46 w 93"/>
                <a:gd name="T19" fmla="*/ 19 h 184"/>
                <a:gd name="T20" fmla="*/ 74 w 93"/>
                <a:gd name="T21" fmla="*/ 47 h 184"/>
                <a:gd name="T22" fmla="*/ 46 w 93"/>
                <a:gd name="T23" fmla="*/ 74 h 184"/>
                <a:gd name="T24" fmla="*/ 19 w 93"/>
                <a:gd name="T25" fmla="*/ 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84">
                  <a:moveTo>
                    <a:pt x="51" y="93"/>
                  </a:moveTo>
                  <a:cubicBezTo>
                    <a:pt x="75" y="90"/>
                    <a:pt x="93" y="71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69"/>
                    <a:pt x="15" y="87"/>
                    <a:pt x="36" y="92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51" y="184"/>
                    <a:pt x="51" y="184"/>
                    <a:pt x="51" y="184"/>
                  </a:cubicBezTo>
                  <a:lnTo>
                    <a:pt x="51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4" y="32"/>
                    <a:pt x="74" y="47"/>
                  </a:cubicBezTo>
                  <a:cubicBezTo>
                    <a:pt x="74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559F45AD-0989-458B-9501-78AA39AD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3565" y="6321008"/>
              <a:ext cx="811223" cy="958717"/>
            </a:xfrm>
            <a:custGeom>
              <a:avLst/>
              <a:gdLst>
                <a:gd name="T0" fmla="*/ 50 w 65"/>
                <a:gd name="T1" fmla="*/ 0 h 77"/>
                <a:gd name="T2" fmla="*/ 50 w 65"/>
                <a:gd name="T3" fmla="*/ 0 h 77"/>
                <a:gd name="T4" fmla="*/ 2 w 65"/>
                <a:gd name="T5" fmla="*/ 61 h 77"/>
                <a:gd name="T6" fmla="*/ 0 w 65"/>
                <a:gd name="T7" fmla="*/ 61 h 77"/>
                <a:gd name="T8" fmla="*/ 0 w 65"/>
                <a:gd name="T9" fmla="*/ 77 h 77"/>
                <a:gd name="T10" fmla="*/ 2 w 65"/>
                <a:gd name="T11" fmla="*/ 77 h 77"/>
                <a:gd name="T12" fmla="*/ 43 w 65"/>
                <a:gd name="T13" fmla="*/ 63 h 77"/>
                <a:gd name="T14" fmla="*/ 65 w 65"/>
                <a:gd name="T15" fmla="*/ 0 h 77"/>
                <a:gd name="T16" fmla="*/ 65 w 65"/>
                <a:gd name="T17" fmla="*/ 0 h 77"/>
                <a:gd name="T18" fmla="*/ 50 w 6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44" y="61"/>
                    <a:pt x="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3" y="77"/>
                    <a:pt x="29" y="75"/>
                    <a:pt x="43" y="63"/>
                  </a:cubicBezTo>
                  <a:cubicBezTo>
                    <a:pt x="58" y="50"/>
                    <a:pt x="65" y="29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8565B7-E001-436E-A0CF-6178274D956D}"/>
              </a:ext>
            </a:extLst>
          </p:cNvPr>
          <p:cNvSpPr txBox="1"/>
          <p:nvPr/>
        </p:nvSpPr>
        <p:spPr>
          <a:xfrm flipH="1">
            <a:off x="8064929" y="3130351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aleway" panose="020B0503030101060003" pitchFamily="34" charset="0"/>
                <a:ea typeface="Roboto" panose="02000000000000000000" pitchFamily="2" charset="0"/>
              </a:rPr>
              <a:t>1</a:t>
            </a:r>
            <a:endParaRPr lang="id-ID" sz="2000" b="1" dirty="0">
              <a:solidFill>
                <a:schemeClr val="bg1"/>
              </a:solidFill>
              <a:latin typeface="Raleway" panose="020B0503030101060003" pitchFamily="34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8D2BB1-914D-4A9E-8E64-615DF55C1D20}"/>
              </a:ext>
            </a:extLst>
          </p:cNvPr>
          <p:cNvSpPr txBox="1"/>
          <p:nvPr/>
        </p:nvSpPr>
        <p:spPr>
          <a:xfrm flipH="1">
            <a:off x="2555313" y="313035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aleway" panose="020B0503030101060003" pitchFamily="34" charset="0"/>
                <a:ea typeface="Roboto" panose="02000000000000000000" pitchFamily="2" charset="0"/>
              </a:rPr>
              <a:t>4</a:t>
            </a:r>
            <a:endParaRPr lang="id-ID" sz="2000" b="1" dirty="0">
              <a:solidFill>
                <a:schemeClr val="bg1"/>
              </a:solidFill>
              <a:latin typeface="Raleway" panose="020B0503030101060003" pitchFamily="34" charset="0"/>
              <a:ea typeface="Roboto" panose="020000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F32FC7-3100-495B-9BFF-5BAF36067893}"/>
              </a:ext>
            </a:extLst>
          </p:cNvPr>
          <p:cNvGrpSpPr/>
          <p:nvPr/>
        </p:nvGrpSpPr>
        <p:grpSpPr>
          <a:xfrm flipH="1">
            <a:off x="2364578" y="2976654"/>
            <a:ext cx="7399784" cy="3189379"/>
            <a:chOff x="3962897" y="4019032"/>
            <a:chExt cx="12067034" cy="5201010"/>
          </a:xfrm>
          <a:solidFill>
            <a:schemeClr val="accent1"/>
          </a:solidFill>
        </p:grpSpPr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25A04196-11DE-410E-9799-FAAABC6A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897" y="9035675"/>
              <a:ext cx="10814328" cy="18436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32" name="Freeform 49">
              <a:extLst>
                <a:ext uri="{FF2B5EF4-FFF2-40B4-BE49-F238E27FC236}">
                  <a16:creationId xmlns:a16="http://schemas.microsoft.com/office/drawing/2014/main" id="{4FBA7B48-901D-4E1B-8845-44138F18E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1042" y="4019032"/>
              <a:ext cx="1158889" cy="2876153"/>
            </a:xfrm>
            <a:custGeom>
              <a:avLst/>
              <a:gdLst>
                <a:gd name="T0" fmla="*/ 54 w 93"/>
                <a:gd name="T1" fmla="*/ 92 h 230"/>
                <a:gd name="T2" fmla="*/ 93 w 93"/>
                <a:gd name="T3" fmla="*/ 47 h 230"/>
                <a:gd name="T4" fmla="*/ 47 w 93"/>
                <a:gd name="T5" fmla="*/ 0 h 230"/>
                <a:gd name="T6" fmla="*/ 0 w 93"/>
                <a:gd name="T7" fmla="*/ 47 h 230"/>
                <a:gd name="T8" fmla="*/ 39 w 93"/>
                <a:gd name="T9" fmla="*/ 92 h 230"/>
                <a:gd name="T10" fmla="*/ 39 w 93"/>
                <a:gd name="T11" fmla="*/ 230 h 230"/>
                <a:gd name="T12" fmla="*/ 54 w 93"/>
                <a:gd name="T13" fmla="*/ 230 h 230"/>
                <a:gd name="T14" fmla="*/ 54 w 93"/>
                <a:gd name="T15" fmla="*/ 92 h 230"/>
                <a:gd name="T16" fmla="*/ 19 w 93"/>
                <a:gd name="T17" fmla="*/ 47 h 230"/>
                <a:gd name="T18" fmla="*/ 47 w 93"/>
                <a:gd name="T19" fmla="*/ 19 h 230"/>
                <a:gd name="T20" fmla="*/ 74 w 93"/>
                <a:gd name="T21" fmla="*/ 47 h 230"/>
                <a:gd name="T22" fmla="*/ 47 w 93"/>
                <a:gd name="T23" fmla="*/ 74 h 230"/>
                <a:gd name="T24" fmla="*/ 19 w 93"/>
                <a:gd name="T25" fmla="*/ 4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30">
                  <a:moveTo>
                    <a:pt x="54" y="92"/>
                  </a:moveTo>
                  <a:cubicBezTo>
                    <a:pt x="76" y="89"/>
                    <a:pt x="93" y="70"/>
                    <a:pt x="93" y="47"/>
                  </a:cubicBezTo>
                  <a:cubicBezTo>
                    <a:pt x="93" y="21"/>
                    <a:pt x="72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0"/>
                    <a:pt x="17" y="89"/>
                    <a:pt x="39" y="92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54" y="230"/>
                    <a:pt x="54" y="230"/>
                    <a:pt x="54" y="230"/>
                  </a:cubicBezTo>
                  <a:lnTo>
                    <a:pt x="54" y="92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7" y="19"/>
                  </a:cubicBezTo>
                  <a:cubicBezTo>
                    <a:pt x="62" y="19"/>
                    <a:pt x="74" y="32"/>
                    <a:pt x="74" y="47"/>
                  </a:cubicBezTo>
                  <a:cubicBezTo>
                    <a:pt x="74" y="62"/>
                    <a:pt x="62" y="74"/>
                    <a:pt x="47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33" name="Freeform 50">
              <a:extLst>
                <a:ext uri="{FF2B5EF4-FFF2-40B4-BE49-F238E27FC236}">
                  <a16:creationId xmlns:a16="http://schemas.microsoft.com/office/drawing/2014/main" id="{172A32DD-F278-49AC-B4EA-15B3FD24B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7905" y="8108564"/>
              <a:ext cx="906041" cy="1111478"/>
            </a:xfrm>
            <a:custGeom>
              <a:avLst/>
              <a:gdLst>
                <a:gd name="T0" fmla="*/ 58 w 73"/>
                <a:gd name="T1" fmla="*/ 0 h 89"/>
                <a:gd name="T2" fmla="*/ 58 w 73"/>
                <a:gd name="T3" fmla="*/ 1 h 89"/>
                <a:gd name="T4" fmla="*/ 1 w 73"/>
                <a:gd name="T5" fmla="*/ 74 h 89"/>
                <a:gd name="T6" fmla="*/ 0 w 73"/>
                <a:gd name="T7" fmla="*/ 74 h 89"/>
                <a:gd name="T8" fmla="*/ 0 w 73"/>
                <a:gd name="T9" fmla="*/ 89 h 89"/>
                <a:gd name="T10" fmla="*/ 1 w 73"/>
                <a:gd name="T11" fmla="*/ 89 h 89"/>
                <a:gd name="T12" fmla="*/ 58 w 73"/>
                <a:gd name="T13" fmla="*/ 60 h 89"/>
                <a:gd name="T14" fmla="*/ 73 w 73"/>
                <a:gd name="T15" fmla="*/ 1 h 89"/>
                <a:gd name="T16" fmla="*/ 73 w 73"/>
                <a:gd name="T17" fmla="*/ 0 h 89"/>
                <a:gd name="T18" fmla="*/ 58 w 73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89">
                  <a:moveTo>
                    <a:pt x="58" y="0"/>
                  </a:moveTo>
                  <a:cubicBezTo>
                    <a:pt x="58" y="1"/>
                    <a:pt x="58" y="1"/>
                    <a:pt x="58" y="1"/>
                  </a:cubicBezTo>
                  <a:cubicBezTo>
                    <a:pt x="58" y="23"/>
                    <a:pt x="52" y="74"/>
                    <a:pt x="1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26" y="89"/>
                    <a:pt x="45" y="79"/>
                    <a:pt x="58" y="60"/>
                  </a:cubicBezTo>
                  <a:cubicBezTo>
                    <a:pt x="71" y="41"/>
                    <a:pt x="73" y="17"/>
                    <a:pt x="73" y="1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34" name="Rectangle 48">
              <a:extLst>
                <a:ext uri="{FF2B5EF4-FFF2-40B4-BE49-F238E27FC236}">
                  <a16:creationId xmlns:a16="http://schemas.microsoft.com/office/drawing/2014/main" id="{DB121624-A0F3-47E5-8DFA-D1B6A9F0F1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371035" y="6962333"/>
              <a:ext cx="2141451" cy="18436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8773B12-83E4-4A07-8134-C0EBFF8C65BE}"/>
              </a:ext>
            </a:extLst>
          </p:cNvPr>
          <p:cNvSpPr txBox="1"/>
          <p:nvPr/>
        </p:nvSpPr>
        <p:spPr>
          <a:xfrm flipH="1">
            <a:off x="4422792" y="313035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aleway" panose="020B0503030101060003" pitchFamily="34" charset="0"/>
                <a:ea typeface="Roboto" panose="02000000000000000000" pitchFamily="2" charset="0"/>
              </a:rPr>
              <a:t>3</a:t>
            </a:r>
            <a:endParaRPr lang="id-ID" sz="2000" b="1" dirty="0">
              <a:solidFill>
                <a:schemeClr val="bg1"/>
              </a:solidFill>
              <a:latin typeface="Raleway" panose="020B0503030101060003" pitchFamily="34" charset="0"/>
              <a:ea typeface="Roboto" panose="02000000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0E9E57-65B9-46A2-89F8-9DF54E1243EA}"/>
              </a:ext>
            </a:extLst>
          </p:cNvPr>
          <p:cNvGrpSpPr/>
          <p:nvPr/>
        </p:nvGrpSpPr>
        <p:grpSpPr>
          <a:xfrm flipH="1">
            <a:off x="4238394" y="2969139"/>
            <a:ext cx="5503044" cy="2794371"/>
            <a:chOff x="4000280" y="4006777"/>
            <a:chExt cx="8973967" cy="4556859"/>
          </a:xfrm>
          <a:solidFill>
            <a:schemeClr val="accent2"/>
          </a:solidFill>
        </p:grpSpPr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5E21C7ED-C0BD-4810-94D4-0506C373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280" y="8385048"/>
              <a:ext cx="4740912" cy="1785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21663DF2-B8BC-43A4-B6AF-1125B23EE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9238" y="7615452"/>
              <a:ext cx="781861" cy="948184"/>
            </a:xfrm>
            <a:custGeom>
              <a:avLst/>
              <a:gdLst>
                <a:gd name="T0" fmla="*/ 46 w 62"/>
                <a:gd name="T1" fmla="*/ 0 h 76"/>
                <a:gd name="T2" fmla="*/ 46 w 62"/>
                <a:gd name="T3" fmla="*/ 0 h 76"/>
                <a:gd name="T4" fmla="*/ 1 w 62"/>
                <a:gd name="T5" fmla="*/ 61 h 76"/>
                <a:gd name="T6" fmla="*/ 0 w 62"/>
                <a:gd name="T7" fmla="*/ 61 h 76"/>
                <a:gd name="T8" fmla="*/ 0 w 62"/>
                <a:gd name="T9" fmla="*/ 76 h 76"/>
                <a:gd name="T10" fmla="*/ 1 w 62"/>
                <a:gd name="T11" fmla="*/ 76 h 76"/>
                <a:gd name="T12" fmla="*/ 62 w 62"/>
                <a:gd name="T13" fmla="*/ 0 h 76"/>
                <a:gd name="T14" fmla="*/ 62 w 62"/>
                <a:gd name="T15" fmla="*/ 0 h 76"/>
                <a:gd name="T16" fmla="*/ 46 w 6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55"/>
                    <a:pt x="14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8" y="76"/>
                    <a:pt x="62" y="4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1133C41C-2BCE-4520-8F41-9D78D7297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28767" y="4006777"/>
              <a:ext cx="1145480" cy="2665447"/>
            </a:xfrm>
            <a:custGeom>
              <a:avLst/>
              <a:gdLst>
                <a:gd name="T0" fmla="*/ 53 w 92"/>
                <a:gd name="T1" fmla="*/ 93 h 213"/>
                <a:gd name="T2" fmla="*/ 92 w 92"/>
                <a:gd name="T3" fmla="*/ 47 h 213"/>
                <a:gd name="T4" fmla="*/ 46 w 92"/>
                <a:gd name="T5" fmla="*/ 0 h 213"/>
                <a:gd name="T6" fmla="*/ 0 w 92"/>
                <a:gd name="T7" fmla="*/ 47 h 213"/>
                <a:gd name="T8" fmla="*/ 37 w 92"/>
                <a:gd name="T9" fmla="*/ 92 h 213"/>
                <a:gd name="T10" fmla="*/ 37 w 92"/>
                <a:gd name="T11" fmla="*/ 213 h 213"/>
                <a:gd name="T12" fmla="*/ 53 w 92"/>
                <a:gd name="T13" fmla="*/ 213 h 213"/>
                <a:gd name="T14" fmla="*/ 53 w 92"/>
                <a:gd name="T15" fmla="*/ 93 h 213"/>
                <a:gd name="T16" fmla="*/ 19 w 92"/>
                <a:gd name="T17" fmla="*/ 47 h 213"/>
                <a:gd name="T18" fmla="*/ 46 w 92"/>
                <a:gd name="T19" fmla="*/ 19 h 213"/>
                <a:gd name="T20" fmla="*/ 73 w 92"/>
                <a:gd name="T21" fmla="*/ 47 h 213"/>
                <a:gd name="T22" fmla="*/ 46 w 92"/>
                <a:gd name="T23" fmla="*/ 74 h 213"/>
                <a:gd name="T24" fmla="*/ 19 w 92"/>
                <a:gd name="T25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13">
                  <a:moveTo>
                    <a:pt x="53" y="93"/>
                  </a:moveTo>
                  <a:cubicBezTo>
                    <a:pt x="75" y="89"/>
                    <a:pt x="92" y="70"/>
                    <a:pt x="92" y="47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69"/>
                    <a:pt x="16" y="88"/>
                    <a:pt x="37" y="92"/>
                  </a:cubicBezTo>
                  <a:cubicBezTo>
                    <a:pt x="37" y="213"/>
                    <a:pt x="37" y="213"/>
                    <a:pt x="37" y="213"/>
                  </a:cubicBezTo>
                  <a:cubicBezTo>
                    <a:pt x="53" y="213"/>
                    <a:pt x="53" y="213"/>
                    <a:pt x="53" y="213"/>
                  </a:cubicBezTo>
                  <a:lnTo>
                    <a:pt x="53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3" y="32"/>
                    <a:pt x="73" y="47"/>
                  </a:cubicBezTo>
                  <a:cubicBezTo>
                    <a:pt x="73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76D06298-2842-41EA-8601-AA829C910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584860" y="6882678"/>
              <a:ext cx="1606088" cy="206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42" name="Rectangle 48">
              <a:extLst>
                <a:ext uri="{FF2B5EF4-FFF2-40B4-BE49-F238E27FC236}">
                  <a16:creationId xmlns:a16="http://schemas.microsoft.com/office/drawing/2014/main" id="{95D60735-34AF-478E-AB70-FB2532B8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261" y="8372006"/>
              <a:ext cx="3212177" cy="1916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461B680-C486-4C99-8F4F-A22F5C29C03D}"/>
              </a:ext>
            </a:extLst>
          </p:cNvPr>
          <p:cNvSpPr txBox="1"/>
          <p:nvPr/>
        </p:nvSpPr>
        <p:spPr>
          <a:xfrm flipH="1">
            <a:off x="6248231" y="3130351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Raleway" panose="020B0503030101060003" pitchFamily="34" charset="0"/>
                <a:ea typeface="Roboto" panose="02000000000000000000" pitchFamily="2" charset="0"/>
              </a:rPr>
              <a:t>2</a:t>
            </a:r>
            <a:endParaRPr lang="id-ID" sz="2000" b="1" dirty="0">
              <a:solidFill>
                <a:schemeClr val="bg1"/>
              </a:solidFill>
              <a:latin typeface="Raleway" panose="020B0503030101060003" pitchFamily="34" charset="0"/>
              <a:ea typeface="Roboto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A850AE-B0E4-4E42-B131-4A4EF5CC8608}"/>
              </a:ext>
            </a:extLst>
          </p:cNvPr>
          <p:cNvGrpSpPr/>
          <p:nvPr/>
        </p:nvGrpSpPr>
        <p:grpSpPr>
          <a:xfrm flipH="1">
            <a:off x="6053808" y="2974483"/>
            <a:ext cx="3680707" cy="2433493"/>
            <a:chOff x="4011569" y="4015492"/>
            <a:chExt cx="6002231" cy="3968365"/>
          </a:xfrm>
          <a:solidFill>
            <a:schemeClr val="accent1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C2ACB2-E52A-4E32-823F-1154985E0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569" y="7797761"/>
              <a:ext cx="4740913" cy="18160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687993F-B0F8-4E6A-B387-38F012F6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480" y="7035674"/>
              <a:ext cx="774350" cy="948183"/>
            </a:xfrm>
            <a:custGeom>
              <a:avLst/>
              <a:gdLst>
                <a:gd name="T0" fmla="*/ 46 w 62"/>
                <a:gd name="T1" fmla="*/ 0 h 76"/>
                <a:gd name="T2" fmla="*/ 46 w 62"/>
                <a:gd name="T3" fmla="*/ 0 h 76"/>
                <a:gd name="T4" fmla="*/ 1 w 62"/>
                <a:gd name="T5" fmla="*/ 61 h 76"/>
                <a:gd name="T6" fmla="*/ 0 w 62"/>
                <a:gd name="T7" fmla="*/ 61 h 76"/>
                <a:gd name="T8" fmla="*/ 0 w 62"/>
                <a:gd name="T9" fmla="*/ 76 h 76"/>
                <a:gd name="T10" fmla="*/ 1 w 62"/>
                <a:gd name="T11" fmla="*/ 76 h 76"/>
                <a:gd name="T12" fmla="*/ 62 w 62"/>
                <a:gd name="T13" fmla="*/ 0 h 76"/>
                <a:gd name="T14" fmla="*/ 62 w 62"/>
                <a:gd name="T15" fmla="*/ 0 h 76"/>
                <a:gd name="T16" fmla="*/ 46 w 6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55"/>
                    <a:pt x="14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8" y="76"/>
                    <a:pt x="62" y="4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5E734B0-285F-46D0-B708-49FC506F12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445" y="4015492"/>
              <a:ext cx="1148355" cy="2665447"/>
            </a:xfrm>
            <a:custGeom>
              <a:avLst/>
              <a:gdLst>
                <a:gd name="T0" fmla="*/ 53 w 92"/>
                <a:gd name="T1" fmla="*/ 93 h 213"/>
                <a:gd name="T2" fmla="*/ 92 w 92"/>
                <a:gd name="T3" fmla="*/ 47 h 213"/>
                <a:gd name="T4" fmla="*/ 46 w 92"/>
                <a:gd name="T5" fmla="*/ 0 h 213"/>
                <a:gd name="T6" fmla="*/ 0 w 92"/>
                <a:gd name="T7" fmla="*/ 47 h 213"/>
                <a:gd name="T8" fmla="*/ 37 w 92"/>
                <a:gd name="T9" fmla="*/ 92 h 213"/>
                <a:gd name="T10" fmla="*/ 37 w 92"/>
                <a:gd name="T11" fmla="*/ 213 h 213"/>
                <a:gd name="T12" fmla="*/ 53 w 92"/>
                <a:gd name="T13" fmla="*/ 213 h 213"/>
                <a:gd name="T14" fmla="*/ 53 w 92"/>
                <a:gd name="T15" fmla="*/ 93 h 213"/>
                <a:gd name="T16" fmla="*/ 19 w 92"/>
                <a:gd name="T17" fmla="*/ 47 h 213"/>
                <a:gd name="T18" fmla="*/ 46 w 92"/>
                <a:gd name="T19" fmla="*/ 19 h 213"/>
                <a:gd name="T20" fmla="*/ 73 w 92"/>
                <a:gd name="T21" fmla="*/ 47 h 213"/>
                <a:gd name="T22" fmla="*/ 46 w 92"/>
                <a:gd name="T23" fmla="*/ 74 h 213"/>
                <a:gd name="T24" fmla="*/ 19 w 92"/>
                <a:gd name="T25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13">
                  <a:moveTo>
                    <a:pt x="53" y="93"/>
                  </a:moveTo>
                  <a:cubicBezTo>
                    <a:pt x="75" y="89"/>
                    <a:pt x="92" y="70"/>
                    <a:pt x="92" y="47"/>
                  </a:cubicBezTo>
                  <a:cubicBezTo>
                    <a:pt x="92" y="21"/>
                    <a:pt x="72" y="0"/>
                    <a:pt x="46" y="0"/>
                  </a:cubicBezTo>
                  <a:cubicBezTo>
                    <a:pt x="20" y="0"/>
                    <a:pt x="0" y="21"/>
                    <a:pt x="0" y="47"/>
                  </a:cubicBezTo>
                  <a:cubicBezTo>
                    <a:pt x="0" y="69"/>
                    <a:pt x="16" y="88"/>
                    <a:pt x="37" y="92"/>
                  </a:cubicBezTo>
                  <a:cubicBezTo>
                    <a:pt x="37" y="213"/>
                    <a:pt x="37" y="213"/>
                    <a:pt x="37" y="213"/>
                  </a:cubicBezTo>
                  <a:cubicBezTo>
                    <a:pt x="53" y="213"/>
                    <a:pt x="53" y="213"/>
                    <a:pt x="53" y="213"/>
                  </a:cubicBezTo>
                  <a:lnTo>
                    <a:pt x="53" y="93"/>
                  </a:lnTo>
                  <a:close/>
                  <a:moveTo>
                    <a:pt x="19" y="47"/>
                  </a:moveTo>
                  <a:cubicBezTo>
                    <a:pt x="19" y="32"/>
                    <a:pt x="31" y="19"/>
                    <a:pt x="46" y="19"/>
                  </a:cubicBezTo>
                  <a:cubicBezTo>
                    <a:pt x="61" y="19"/>
                    <a:pt x="73" y="32"/>
                    <a:pt x="73" y="47"/>
                  </a:cubicBezTo>
                  <a:cubicBezTo>
                    <a:pt x="73" y="62"/>
                    <a:pt x="61" y="74"/>
                    <a:pt x="46" y="74"/>
                  </a:cubicBezTo>
                  <a:cubicBezTo>
                    <a:pt x="31" y="74"/>
                    <a:pt x="19" y="62"/>
                    <a:pt x="19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82ED15-E39C-4233-AC75-E58AF4C85C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29500" y="6230830"/>
              <a:ext cx="1606088" cy="19825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F577B5-EBD8-4688-B1DB-469581D2B0CB}"/>
              </a:ext>
            </a:extLst>
          </p:cNvPr>
          <p:cNvGrpSpPr/>
          <p:nvPr/>
        </p:nvGrpSpPr>
        <p:grpSpPr>
          <a:xfrm flipH="1">
            <a:off x="9056765" y="2466519"/>
            <a:ext cx="2094850" cy="3849189"/>
            <a:chOff x="2808288" y="7834313"/>
            <a:chExt cx="1347788" cy="2476500"/>
          </a:xfrm>
        </p:grpSpPr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9CBFB6CA-E961-4EBA-9E64-46F51FF01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1" y="9534525"/>
              <a:ext cx="331788" cy="400050"/>
            </a:xfrm>
            <a:custGeom>
              <a:avLst/>
              <a:gdLst>
                <a:gd name="T0" fmla="*/ 0 w 154"/>
                <a:gd name="T1" fmla="*/ 0 h 186"/>
                <a:gd name="T2" fmla="*/ 0 w 154"/>
                <a:gd name="T3" fmla="*/ 174 h 186"/>
                <a:gd name="T4" fmla="*/ 150 w 154"/>
                <a:gd name="T5" fmla="*/ 186 h 186"/>
                <a:gd name="T6" fmla="*/ 154 w 154"/>
                <a:gd name="T7" fmla="*/ 110 h 186"/>
                <a:gd name="T8" fmla="*/ 150 w 154"/>
                <a:gd name="T9" fmla="*/ 0 h 186"/>
                <a:gd name="T10" fmla="*/ 0 w 15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86">
                  <a:moveTo>
                    <a:pt x="0" y="0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112" y="186"/>
                    <a:pt x="150" y="186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0" y="0"/>
                    <a:pt x="150" y="0"/>
                    <a:pt x="1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247A77FB-7BDC-4AEC-BFF2-F0FA69C4D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3" y="9534525"/>
              <a:ext cx="320675" cy="400050"/>
            </a:xfrm>
            <a:custGeom>
              <a:avLst/>
              <a:gdLst>
                <a:gd name="T0" fmla="*/ 0 w 149"/>
                <a:gd name="T1" fmla="*/ 0 h 186"/>
                <a:gd name="T2" fmla="*/ 0 w 149"/>
                <a:gd name="T3" fmla="*/ 186 h 186"/>
                <a:gd name="T4" fmla="*/ 149 w 149"/>
                <a:gd name="T5" fmla="*/ 174 h 186"/>
                <a:gd name="T6" fmla="*/ 149 w 149"/>
                <a:gd name="T7" fmla="*/ 0 h 186"/>
                <a:gd name="T8" fmla="*/ 0 w 149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86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37" y="186"/>
                    <a:pt x="149" y="174"/>
                    <a:pt x="149" y="174"/>
                  </a:cubicBezTo>
                  <a:cubicBezTo>
                    <a:pt x="149" y="0"/>
                    <a:pt x="149" y="0"/>
                    <a:pt x="1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856EFE46-0C44-4D19-8B33-AE9FAC6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263" y="9037638"/>
              <a:ext cx="296863" cy="630238"/>
            </a:xfrm>
            <a:custGeom>
              <a:avLst/>
              <a:gdLst>
                <a:gd name="T0" fmla="*/ 94 w 187"/>
                <a:gd name="T1" fmla="*/ 397 h 397"/>
                <a:gd name="T2" fmla="*/ 0 w 187"/>
                <a:gd name="T3" fmla="*/ 374 h 397"/>
                <a:gd name="T4" fmla="*/ 94 w 187"/>
                <a:gd name="T5" fmla="*/ 0 h 397"/>
                <a:gd name="T6" fmla="*/ 187 w 187"/>
                <a:gd name="T7" fmla="*/ 23 h 397"/>
                <a:gd name="T8" fmla="*/ 94 w 18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397">
                  <a:moveTo>
                    <a:pt x="94" y="397"/>
                  </a:moveTo>
                  <a:lnTo>
                    <a:pt x="0" y="374"/>
                  </a:lnTo>
                  <a:lnTo>
                    <a:pt x="94" y="0"/>
                  </a:lnTo>
                  <a:lnTo>
                    <a:pt x="187" y="23"/>
                  </a:lnTo>
                  <a:lnTo>
                    <a:pt x="94" y="397"/>
                  </a:lnTo>
                  <a:close/>
                </a:path>
              </a:pathLst>
            </a:custGeom>
            <a:solidFill>
              <a:srgbClr val="4E6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1566BEF-D3E0-48DE-8669-F72006D9A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1" y="9037638"/>
              <a:ext cx="296863" cy="630238"/>
            </a:xfrm>
            <a:custGeom>
              <a:avLst/>
              <a:gdLst>
                <a:gd name="T0" fmla="*/ 94 w 187"/>
                <a:gd name="T1" fmla="*/ 397 h 397"/>
                <a:gd name="T2" fmla="*/ 187 w 187"/>
                <a:gd name="T3" fmla="*/ 374 h 397"/>
                <a:gd name="T4" fmla="*/ 94 w 187"/>
                <a:gd name="T5" fmla="*/ 0 h 397"/>
                <a:gd name="T6" fmla="*/ 0 w 187"/>
                <a:gd name="T7" fmla="*/ 23 h 397"/>
                <a:gd name="T8" fmla="*/ 94 w 18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397">
                  <a:moveTo>
                    <a:pt x="94" y="397"/>
                  </a:moveTo>
                  <a:lnTo>
                    <a:pt x="187" y="374"/>
                  </a:lnTo>
                  <a:lnTo>
                    <a:pt x="94" y="0"/>
                  </a:lnTo>
                  <a:lnTo>
                    <a:pt x="0" y="23"/>
                  </a:lnTo>
                  <a:lnTo>
                    <a:pt x="94" y="397"/>
                  </a:lnTo>
                  <a:close/>
                </a:path>
              </a:pathLst>
            </a:custGeom>
            <a:solidFill>
              <a:srgbClr val="44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9727EE41-BA7E-4DE8-920F-D32A112AB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8850313"/>
              <a:ext cx="95250" cy="117475"/>
            </a:xfrm>
            <a:custGeom>
              <a:avLst/>
              <a:gdLst>
                <a:gd name="T0" fmla="*/ 60 w 60"/>
                <a:gd name="T1" fmla="*/ 0 h 74"/>
                <a:gd name="T2" fmla="*/ 7 w 60"/>
                <a:gd name="T3" fmla="*/ 0 h 74"/>
                <a:gd name="T4" fmla="*/ 0 w 60"/>
                <a:gd name="T5" fmla="*/ 37 h 74"/>
                <a:gd name="T6" fmla="*/ 7 w 60"/>
                <a:gd name="T7" fmla="*/ 74 h 74"/>
                <a:gd name="T8" fmla="*/ 60 w 60"/>
                <a:gd name="T9" fmla="*/ 74 h 74"/>
                <a:gd name="T10" fmla="*/ 60 w 6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7" y="0"/>
                  </a:lnTo>
                  <a:lnTo>
                    <a:pt x="0" y="37"/>
                  </a:lnTo>
                  <a:lnTo>
                    <a:pt x="7" y="74"/>
                  </a:lnTo>
                  <a:lnTo>
                    <a:pt x="60" y="7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75009128-CBE9-4606-8F37-78804AC46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426" y="8850313"/>
              <a:ext cx="84138" cy="117475"/>
            </a:xfrm>
            <a:prstGeom prst="rect">
              <a:avLst/>
            </a:pr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EDB94004-D688-4FFF-A6CF-D6AABADF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26" y="8959850"/>
              <a:ext cx="361950" cy="858838"/>
            </a:xfrm>
            <a:custGeom>
              <a:avLst/>
              <a:gdLst>
                <a:gd name="T0" fmla="*/ 48 w 168"/>
                <a:gd name="T1" fmla="*/ 0 h 399"/>
                <a:gd name="T2" fmla="*/ 0 w 168"/>
                <a:gd name="T3" fmla="*/ 55 h 399"/>
                <a:gd name="T4" fmla="*/ 0 w 168"/>
                <a:gd name="T5" fmla="*/ 399 h 399"/>
                <a:gd name="T6" fmla="*/ 163 w 168"/>
                <a:gd name="T7" fmla="*/ 369 h 399"/>
                <a:gd name="T8" fmla="*/ 168 w 168"/>
                <a:gd name="T9" fmla="*/ 166 h 399"/>
                <a:gd name="T10" fmla="*/ 163 w 168"/>
                <a:gd name="T11" fmla="*/ 0 h 399"/>
                <a:gd name="T12" fmla="*/ 48 w 168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399">
                  <a:moveTo>
                    <a:pt x="48" y="0"/>
                  </a:moveTo>
                  <a:cubicBezTo>
                    <a:pt x="21" y="0"/>
                    <a:pt x="0" y="20"/>
                    <a:pt x="0" y="55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163" y="369"/>
                    <a:pt x="163" y="369"/>
                    <a:pt x="163" y="369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4E6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F97BB01E-3352-42F7-B4C5-589D0DFDA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842" y="8957481"/>
              <a:ext cx="320343" cy="669133"/>
            </a:xfrm>
            <a:custGeom>
              <a:avLst/>
              <a:gdLst>
                <a:gd name="T0" fmla="*/ 191 w 191"/>
                <a:gd name="T1" fmla="*/ 55 h 399"/>
                <a:gd name="T2" fmla="*/ 143 w 191"/>
                <a:gd name="T3" fmla="*/ 0 h 399"/>
                <a:gd name="T4" fmla="*/ 27 w 191"/>
                <a:gd name="T5" fmla="*/ 0 h 399"/>
                <a:gd name="T6" fmla="*/ 27 w 191"/>
                <a:gd name="T7" fmla="*/ 191 h 399"/>
                <a:gd name="T8" fmla="*/ 0 w 191"/>
                <a:gd name="T9" fmla="*/ 237 h 399"/>
                <a:gd name="T10" fmla="*/ 0 w 191"/>
                <a:gd name="T11" fmla="*/ 364 h 399"/>
                <a:gd name="T12" fmla="*/ 189 w 191"/>
                <a:gd name="T13" fmla="*/ 399 h 399"/>
                <a:gd name="T14" fmla="*/ 191 w 191"/>
                <a:gd name="T15" fmla="*/ 55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399">
                  <a:moveTo>
                    <a:pt x="191" y="55"/>
                  </a:moveTo>
                  <a:cubicBezTo>
                    <a:pt x="191" y="20"/>
                    <a:pt x="169" y="0"/>
                    <a:pt x="14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91"/>
                    <a:pt x="27" y="191"/>
                    <a:pt x="27" y="191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189" y="399"/>
                    <a:pt x="189" y="399"/>
                    <a:pt x="189" y="399"/>
                  </a:cubicBezTo>
                  <a:lnTo>
                    <a:pt x="191" y="55"/>
                  </a:lnTo>
                  <a:close/>
                </a:path>
              </a:pathLst>
            </a:custGeom>
            <a:solidFill>
              <a:srgbClr val="44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C54019B9-72EE-48AA-AA7A-C1E12671C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8951913"/>
              <a:ext cx="184150" cy="388938"/>
            </a:xfrm>
            <a:custGeom>
              <a:avLst/>
              <a:gdLst>
                <a:gd name="T0" fmla="*/ 7 w 116"/>
                <a:gd name="T1" fmla="*/ 0 h 245"/>
                <a:gd name="T2" fmla="*/ 0 w 116"/>
                <a:gd name="T3" fmla="*/ 56 h 245"/>
                <a:gd name="T4" fmla="*/ 7 w 116"/>
                <a:gd name="T5" fmla="*/ 245 h 245"/>
                <a:gd name="T6" fmla="*/ 7 w 116"/>
                <a:gd name="T7" fmla="*/ 245 h 245"/>
                <a:gd name="T8" fmla="*/ 116 w 116"/>
                <a:gd name="T9" fmla="*/ 5 h 245"/>
                <a:gd name="T10" fmla="*/ 7 w 11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45">
                  <a:moveTo>
                    <a:pt x="7" y="0"/>
                  </a:moveTo>
                  <a:lnTo>
                    <a:pt x="0" y="56"/>
                  </a:lnTo>
                  <a:lnTo>
                    <a:pt x="7" y="245"/>
                  </a:lnTo>
                  <a:lnTo>
                    <a:pt x="7" y="245"/>
                  </a:lnTo>
                  <a:lnTo>
                    <a:pt x="116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E49638A1-A3AB-43F4-B37A-817F64A4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701" y="8951913"/>
              <a:ext cx="169863" cy="388938"/>
            </a:xfrm>
            <a:custGeom>
              <a:avLst/>
              <a:gdLst>
                <a:gd name="T0" fmla="*/ 0 w 107"/>
                <a:gd name="T1" fmla="*/ 5 h 245"/>
                <a:gd name="T2" fmla="*/ 107 w 107"/>
                <a:gd name="T3" fmla="*/ 245 h 245"/>
                <a:gd name="T4" fmla="*/ 107 w 107"/>
                <a:gd name="T5" fmla="*/ 0 h 245"/>
                <a:gd name="T6" fmla="*/ 0 w 107"/>
                <a:gd name="T7" fmla="*/ 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45">
                  <a:moveTo>
                    <a:pt x="0" y="5"/>
                  </a:moveTo>
                  <a:lnTo>
                    <a:pt x="107" y="245"/>
                  </a:lnTo>
                  <a:lnTo>
                    <a:pt x="10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1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BEDDC55F-F9EF-4B55-B6F3-FB65F25E7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288" y="8940800"/>
              <a:ext cx="50800" cy="82550"/>
            </a:xfrm>
            <a:custGeom>
              <a:avLst/>
              <a:gdLst>
                <a:gd name="T0" fmla="*/ 14 w 23"/>
                <a:gd name="T1" fmla="*/ 0 h 38"/>
                <a:gd name="T2" fmla="*/ 0 w 23"/>
                <a:gd name="T3" fmla="*/ 14 h 38"/>
                <a:gd name="T4" fmla="*/ 0 w 23"/>
                <a:gd name="T5" fmla="*/ 23 h 38"/>
                <a:gd name="T6" fmla="*/ 14 w 23"/>
                <a:gd name="T7" fmla="*/ 38 h 38"/>
                <a:gd name="T8" fmla="*/ 19 w 23"/>
                <a:gd name="T9" fmla="*/ 38 h 38"/>
                <a:gd name="T10" fmla="*/ 23 w 23"/>
                <a:gd name="T11" fmla="*/ 19 h 38"/>
                <a:gd name="T12" fmla="*/ 19 w 23"/>
                <a:gd name="T13" fmla="*/ 0 h 38"/>
                <a:gd name="T14" fmla="*/ 14 w 23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6" y="38"/>
                    <a:pt x="14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15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25F180EF-E2FB-4F35-9BE0-33E3FB91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3" y="8940800"/>
              <a:ext cx="41275" cy="82550"/>
            </a:xfrm>
            <a:custGeom>
              <a:avLst/>
              <a:gdLst>
                <a:gd name="T0" fmla="*/ 4 w 19"/>
                <a:gd name="T1" fmla="*/ 0 h 38"/>
                <a:gd name="T2" fmla="*/ 0 w 19"/>
                <a:gd name="T3" fmla="*/ 0 h 38"/>
                <a:gd name="T4" fmla="*/ 0 w 19"/>
                <a:gd name="T5" fmla="*/ 38 h 38"/>
                <a:gd name="T6" fmla="*/ 4 w 19"/>
                <a:gd name="T7" fmla="*/ 38 h 38"/>
                <a:gd name="T8" fmla="*/ 19 w 19"/>
                <a:gd name="T9" fmla="*/ 23 h 38"/>
                <a:gd name="T10" fmla="*/ 19 w 19"/>
                <a:gd name="T11" fmla="*/ 14 h 38"/>
                <a:gd name="T12" fmla="*/ 4 w 1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8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2" y="38"/>
                    <a:pt x="19" y="31"/>
                    <a:pt x="19" y="2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6"/>
                    <a:pt x="12" y="0"/>
                    <a:pt x="4" y="0"/>
                  </a:cubicBezTo>
                  <a:close/>
                </a:path>
              </a:pathLst>
            </a:custGeom>
            <a:solidFill>
              <a:srgbClr val="D6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7E082B97-5277-47B6-8F53-A953F6649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6" y="8959850"/>
              <a:ext cx="223838" cy="411163"/>
            </a:xfrm>
            <a:custGeom>
              <a:avLst/>
              <a:gdLst>
                <a:gd name="T0" fmla="*/ 34 w 141"/>
                <a:gd name="T1" fmla="*/ 0 h 259"/>
                <a:gd name="T2" fmla="*/ 0 w 141"/>
                <a:gd name="T3" fmla="*/ 0 h 259"/>
                <a:gd name="T4" fmla="*/ 0 w 141"/>
                <a:gd name="T5" fmla="*/ 103 h 259"/>
                <a:gd name="T6" fmla="*/ 34 w 141"/>
                <a:gd name="T7" fmla="*/ 113 h 259"/>
                <a:gd name="T8" fmla="*/ 19 w 141"/>
                <a:gd name="T9" fmla="*/ 151 h 259"/>
                <a:gd name="T10" fmla="*/ 133 w 141"/>
                <a:gd name="T11" fmla="*/ 259 h 259"/>
                <a:gd name="T12" fmla="*/ 141 w 141"/>
                <a:gd name="T13" fmla="*/ 240 h 259"/>
                <a:gd name="T14" fmla="*/ 34 w 141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259">
                  <a:moveTo>
                    <a:pt x="34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34" y="113"/>
                  </a:lnTo>
                  <a:lnTo>
                    <a:pt x="19" y="151"/>
                  </a:lnTo>
                  <a:lnTo>
                    <a:pt x="133" y="259"/>
                  </a:lnTo>
                  <a:lnTo>
                    <a:pt x="141" y="24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4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2F7F7368-1870-4668-91E0-1968EB313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8959850"/>
              <a:ext cx="284163" cy="509588"/>
            </a:xfrm>
            <a:custGeom>
              <a:avLst/>
              <a:gdLst>
                <a:gd name="T0" fmla="*/ 145 w 179"/>
                <a:gd name="T1" fmla="*/ 0 h 321"/>
                <a:gd name="T2" fmla="*/ 179 w 179"/>
                <a:gd name="T3" fmla="*/ 0 h 321"/>
                <a:gd name="T4" fmla="*/ 179 w 179"/>
                <a:gd name="T5" fmla="*/ 103 h 321"/>
                <a:gd name="T6" fmla="*/ 145 w 179"/>
                <a:gd name="T7" fmla="*/ 113 h 321"/>
                <a:gd name="T8" fmla="*/ 160 w 179"/>
                <a:gd name="T9" fmla="*/ 151 h 321"/>
                <a:gd name="T10" fmla="*/ 0 w 179"/>
                <a:gd name="T11" fmla="*/ 321 h 321"/>
                <a:gd name="T12" fmla="*/ 145 w 17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21">
                  <a:moveTo>
                    <a:pt x="145" y="0"/>
                  </a:moveTo>
                  <a:lnTo>
                    <a:pt x="179" y="0"/>
                  </a:lnTo>
                  <a:lnTo>
                    <a:pt x="179" y="103"/>
                  </a:lnTo>
                  <a:lnTo>
                    <a:pt x="145" y="113"/>
                  </a:lnTo>
                  <a:lnTo>
                    <a:pt x="160" y="151"/>
                  </a:lnTo>
                  <a:lnTo>
                    <a:pt x="0" y="3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8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62894812-06EF-4D53-B8DA-A6A2A1AF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6" y="9485313"/>
              <a:ext cx="66675" cy="66675"/>
            </a:xfrm>
            <a:prstGeom prst="ellipse">
              <a:avLst/>
            </a:prstGeom>
            <a:solidFill>
              <a:srgbClr val="E9B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8C965B9A-DF1B-405B-BE94-CDCFB1381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3" y="9485313"/>
              <a:ext cx="33338" cy="66675"/>
            </a:xfrm>
            <a:custGeom>
              <a:avLst/>
              <a:gdLst>
                <a:gd name="T0" fmla="*/ 15 w 15"/>
                <a:gd name="T1" fmla="*/ 16 h 31"/>
                <a:gd name="T2" fmla="*/ 0 w 15"/>
                <a:gd name="T3" fmla="*/ 0 h 31"/>
                <a:gd name="T4" fmla="*/ 0 w 15"/>
                <a:gd name="T5" fmla="*/ 31 h 31"/>
                <a:gd name="T6" fmla="*/ 15 w 15"/>
                <a:gd name="T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1">
                  <a:moveTo>
                    <a:pt x="15" y="16"/>
                  </a:moveTo>
                  <a:cubicBezTo>
                    <a:pt x="15" y="7"/>
                    <a:pt x="8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1"/>
                    <a:pt x="15" y="24"/>
                    <a:pt x="15" y="16"/>
                  </a:cubicBezTo>
                  <a:close/>
                </a:path>
              </a:pathLst>
            </a:custGeom>
            <a:solidFill>
              <a:srgbClr val="E1A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13E6486D-3B6D-4D29-88AF-02B73E518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6" y="9629775"/>
              <a:ext cx="66675" cy="63500"/>
            </a:xfrm>
            <a:prstGeom prst="ellipse">
              <a:avLst/>
            </a:prstGeom>
            <a:solidFill>
              <a:srgbClr val="E9B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B3A5994D-D704-4996-B13B-308EC9DA6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3" y="9629775"/>
              <a:ext cx="33338" cy="63500"/>
            </a:xfrm>
            <a:custGeom>
              <a:avLst/>
              <a:gdLst>
                <a:gd name="T0" fmla="*/ 15 w 15"/>
                <a:gd name="T1" fmla="*/ 15 h 30"/>
                <a:gd name="T2" fmla="*/ 0 w 15"/>
                <a:gd name="T3" fmla="*/ 0 h 30"/>
                <a:gd name="T4" fmla="*/ 0 w 15"/>
                <a:gd name="T5" fmla="*/ 30 h 30"/>
                <a:gd name="T6" fmla="*/ 15 w 15"/>
                <a:gd name="T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0">
                  <a:moveTo>
                    <a:pt x="15" y="15"/>
                  </a:moveTo>
                  <a:cubicBezTo>
                    <a:pt x="15" y="6"/>
                    <a:pt x="8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30"/>
                    <a:pt x="15" y="23"/>
                    <a:pt x="15" y="15"/>
                  </a:cubicBezTo>
                  <a:close/>
                </a:path>
              </a:pathLst>
            </a:custGeom>
            <a:solidFill>
              <a:srgbClr val="E1A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BB2E6CCD-C5D1-48E3-9C89-E7E53A78D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1" y="8385175"/>
              <a:ext cx="88900" cy="207963"/>
            </a:xfrm>
            <a:custGeom>
              <a:avLst/>
              <a:gdLst>
                <a:gd name="T0" fmla="*/ 31 w 41"/>
                <a:gd name="T1" fmla="*/ 75 h 97"/>
                <a:gd name="T2" fmla="*/ 17 w 41"/>
                <a:gd name="T3" fmla="*/ 96 h 97"/>
                <a:gd name="T4" fmla="*/ 17 w 41"/>
                <a:gd name="T5" fmla="*/ 96 h 97"/>
                <a:gd name="T6" fmla="*/ 0 w 41"/>
                <a:gd name="T7" fmla="*/ 77 h 97"/>
                <a:gd name="T8" fmla="*/ 3 w 41"/>
                <a:gd name="T9" fmla="*/ 18 h 97"/>
                <a:gd name="T10" fmla="*/ 22 w 41"/>
                <a:gd name="T11" fmla="*/ 1 h 97"/>
                <a:gd name="T12" fmla="*/ 22 w 41"/>
                <a:gd name="T13" fmla="*/ 1 h 97"/>
                <a:gd name="T14" fmla="*/ 39 w 41"/>
                <a:gd name="T15" fmla="*/ 20 h 97"/>
                <a:gd name="T16" fmla="*/ 31 w 41"/>
                <a:gd name="T17" fmla="*/ 7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97">
                  <a:moveTo>
                    <a:pt x="31" y="75"/>
                  </a:moveTo>
                  <a:cubicBezTo>
                    <a:pt x="31" y="85"/>
                    <a:pt x="27" y="97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7" y="96"/>
                    <a:pt x="0" y="87"/>
                    <a:pt x="0" y="7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8"/>
                    <a:pt x="12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32" y="1"/>
                    <a:pt x="41" y="10"/>
                    <a:pt x="39" y="20"/>
                  </a:cubicBezTo>
                  <a:cubicBezTo>
                    <a:pt x="37" y="34"/>
                    <a:pt x="32" y="48"/>
                    <a:pt x="31" y="75"/>
                  </a:cubicBez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CD1B1155-2C36-45FE-8423-4B5D4D8AE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8385175"/>
              <a:ext cx="90488" cy="207963"/>
            </a:xfrm>
            <a:custGeom>
              <a:avLst/>
              <a:gdLst>
                <a:gd name="T0" fmla="*/ 10 w 42"/>
                <a:gd name="T1" fmla="*/ 75 h 97"/>
                <a:gd name="T2" fmla="*/ 24 w 42"/>
                <a:gd name="T3" fmla="*/ 96 h 97"/>
                <a:gd name="T4" fmla="*/ 24 w 42"/>
                <a:gd name="T5" fmla="*/ 96 h 97"/>
                <a:gd name="T6" fmla="*/ 41 w 42"/>
                <a:gd name="T7" fmla="*/ 77 h 97"/>
                <a:gd name="T8" fmla="*/ 38 w 42"/>
                <a:gd name="T9" fmla="*/ 18 h 97"/>
                <a:gd name="T10" fmla="*/ 19 w 42"/>
                <a:gd name="T11" fmla="*/ 1 h 97"/>
                <a:gd name="T12" fmla="*/ 19 w 42"/>
                <a:gd name="T13" fmla="*/ 1 h 97"/>
                <a:gd name="T14" fmla="*/ 2 w 42"/>
                <a:gd name="T15" fmla="*/ 20 h 97"/>
                <a:gd name="T16" fmla="*/ 10 w 42"/>
                <a:gd name="T17" fmla="*/ 7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97">
                  <a:moveTo>
                    <a:pt x="10" y="75"/>
                  </a:moveTo>
                  <a:cubicBezTo>
                    <a:pt x="11" y="85"/>
                    <a:pt x="14" y="97"/>
                    <a:pt x="24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34" y="96"/>
                    <a:pt x="42" y="87"/>
                    <a:pt x="41" y="7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0" y="10"/>
                    <a:pt x="2" y="20"/>
                  </a:cubicBezTo>
                  <a:cubicBezTo>
                    <a:pt x="4" y="34"/>
                    <a:pt x="9" y="48"/>
                    <a:pt x="10" y="75"/>
                  </a:cubicBezTo>
                  <a:close/>
                </a:path>
              </a:pathLst>
            </a:cu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BCC0061F-DBA6-43A6-980D-3CCC9E6E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263" y="7994650"/>
              <a:ext cx="736600" cy="792163"/>
            </a:xfrm>
            <a:custGeom>
              <a:avLst/>
              <a:gdLst>
                <a:gd name="T0" fmla="*/ 334 w 342"/>
                <a:gd name="T1" fmla="*/ 283 h 368"/>
                <a:gd name="T2" fmla="*/ 249 w 342"/>
                <a:gd name="T3" fmla="*/ 368 h 368"/>
                <a:gd name="T4" fmla="*/ 94 w 342"/>
                <a:gd name="T5" fmla="*/ 368 h 368"/>
                <a:gd name="T6" fmla="*/ 9 w 342"/>
                <a:gd name="T7" fmla="*/ 283 h 368"/>
                <a:gd name="T8" fmla="*/ 0 w 342"/>
                <a:gd name="T9" fmla="*/ 85 h 368"/>
                <a:gd name="T10" fmla="*/ 85 w 342"/>
                <a:gd name="T11" fmla="*/ 0 h 368"/>
                <a:gd name="T12" fmla="*/ 257 w 342"/>
                <a:gd name="T13" fmla="*/ 0 h 368"/>
                <a:gd name="T14" fmla="*/ 342 w 342"/>
                <a:gd name="T15" fmla="*/ 85 h 368"/>
                <a:gd name="T16" fmla="*/ 334 w 342"/>
                <a:gd name="T17" fmla="*/ 28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2" h="368">
                  <a:moveTo>
                    <a:pt x="334" y="283"/>
                  </a:moveTo>
                  <a:cubicBezTo>
                    <a:pt x="334" y="330"/>
                    <a:pt x="296" y="368"/>
                    <a:pt x="249" y="368"/>
                  </a:cubicBezTo>
                  <a:cubicBezTo>
                    <a:pt x="94" y="368"/>
                    <a:pt x="94" y="368"/>
                    <a:pt x="94" y="368"/>
                  </a:cubicBezTo>
                  <a:cubicBezTo>
                    <a:pt x="47" y="368"/>
                    <a:pt x="9" y="330"/>
                    <a:pt x="9" y="2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304" y="0"/>
                    <a:pt x="342" y="38"/>
                    <a:pt x="342" y="85"/>
                  </a:cubicBezTo>
                  <a:lnTo>
                    <a:pt x="334" y="283"/>
                  </a:lnTo>
                  <a:close/>
                </a:path>
              </a:pathLst>
            </a:cu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89EDE523-B027-4C47-86E7-52EFF0599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213" y="8185151"/>
              <a:ext cx="396875" cy="708025"/>
            </a:xfrm>
            <a:custGeom>
              <a:avLst/>
              <a:gdLst>
                <a:gd name="T0" fmla="*/ 104 w 184"/>
                <a:gd name="T1" fmla="*/ 209 h 330"/>
                <a:gd name="T2" fmla="*/ 19 w 184"/>
                <a:gd name="T3" fmla="*/ 141 h 330"/>
                <a:gd name="T4" fmla="*/ 15 w 184"/>
                <a:gd name="T5" fmla="*/ 0 h 330"/>
                <a:gd name="T6" fmla="*/ 9 w 184"/>
                <a:gd name="T7" fmla="*/ 44 h 330"/>
                <a:gd name="T8" fmla="*/ 0 w 184"/>
                <a:gd name="T9" fmla="*/ 254 h 330"/>
                <a:gd name="T10" fmla="*/ 90 w 184"/>
                <a:gd name="T11" fmla="*/ 330 h 330"/>
                <a:gd name="T12" fmla="*/ 180 w 184"/>
                <a:gd name="T13" fmla="*/ 330 h 330"/>
                <a:gd name="T14" fmla="*/ 184 w 184"/>
                <a:gd name="T15" fmla="*/ 278 h 330"/>
                <a:gd name="T16" fmla="*/ 180 w 184"/>
                <a:gd name="T17" fmla="*/ 201 h 330"/>
                <a:gd name="T18" fmla="*/ 104 w 184"/>
                <a:gd name="T19" fmla="*/ 2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330">
                  <a:moveTo>
                    <a:pt x="104" y="209"/>
                  </a:moveTo>
                  <a:cubicBezTo>
                    <a:pt x="55" y="216"/>
                    <a:pt x="19" y="190"/>
                    <a:pt x="19" y="14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0"/>
                    <a:pt x="9" y="20"/>
                    <a:pt x="9" y="44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90"/>
                    <a:pt x="40" y="330"/>
                    <a:pt x="90" y="330"/>
                  </a:cubicBezTo>
                  <a:cubicBezTo>
                    <a:pt x="180" y="330"/>
                    <a:pt x="180" y="330"/>
                    <a:pt x="180" y="330"/>
                  </a:cubicBezTo>
                  <a:cubicBezTo>
                    <a:pt x="184" y="278"/>
                    <a:pt x="184" y="278"/>
                    <a:pt x="184" y="278"/>
                  </a:cubicBezTo>
                  <a:cubicBezTo>
                    <a:pt x="180" y="201"/>
                    <a:pt x="180" y="201"/>
                    <a:pt x="180" y="201"/>
                  </a:cubicBezTo>
                  <a:cubicBezTo>
                    <a:pt x="133" y="201"/>
                    <a:pt x="123" y="206"/>
                    <a:pt x="104" y="209"/>
                  </a:cubicBezTo>
                  <a:close/>
                </a:path>
              </a:pathLst>
            </a:cu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596148C8-3FCA-4842-B9CA-A483BB6A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3" y="8185150"/>
              <a:ext cx="387350" cy="708025"/>
            </a:xfrm>
            <a:custGeom>
              <a:avLst/>
              <a:gdLst>
                <a:gd name="T0" fmla="*/ 172 w 180"/>
                <a:gd name="T1" fmla="*/ 44 h 330"/>
                <a:gd name="T2" fmla="*/ 166 w 180"/>
                <a:gd name="T3" fmla="*/ 0 h 330"/>
                <a:gd name="T4" fmla="*/ 162 w 180"/>
                <a:gd name="T5" fmla="*/ 141 h 330"/>
                <a:gd name="T6" fmla="*/ 76 w 180"/>
                <a:gd name="T7" fmla="*/ 209 h 330"/>
                <a:gd name="T8" fmla="*/ 0 w 180"/>
                <a:gd name="T9" fmla="*/ 201 h 330"/>
                <a:gd name="T10" fmla="*/ 0 w 180"/>
                <a:gd name="T11" fmla="*/ 201 h 330"/>
                <a:gd name="T12" fmla="*/ 0 w 180"/>
                <a:gd name="T13" fmla="*/ 330 h 330"/>
                <a:gd name="T14" fmla="*/ 91 w 180"/>
                <a:gd name="T15" fmla="*/ 330 h 330"/>
                <a:gd name="T16" fmla="*/ 180 w 180"/>
                <a:gd name="T17" fmla="*/ 254 h 330"/>
                <a:gd name="T18" fmla="*/ 172 w 180"/>
                <a:gd name="T19" fmla="*/ 4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330">
                  <a:moveTo>
                    <a:pt x="172" y="44"/>
                  </a:moveTo>
                  <a:cubicBezTo>
                    <a:pt x="172" y="20"/>
                    <a:pt x="169" y="10"/>
                    <a:pt x="166" y="0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90"/>
                    <a:pt x="125" y="216"/>
                    <a:pt x="76" y="209"/>
                  </a:cubicBezTo>
                  <a:cubicBezTo>
                    <a:pt x="57" y="206"/>
                    <a:pt x="47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91" y="330"/>
                    <a:pt x="91" y="330"/>
                    <a:pt x="91" y="330"/>
                  </a:cubicBezTo>
                  <a:cubicBezTo>
                    <a:pt x="140" y="330"/>
                    <a:pt x="180" y="290"/>
                    <a:pt x="180" y="254"/>
                  </a:cubicBezTo>
                  <a:lnTo>
                    <a:pt x="172" y="44"/>
                  </a:lnTo>
                  <a:close/>
                </a:path>
              </a:pathLst>
            </a:cu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0C08F3B7-8636-423E-89AC-19D34B8E9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6" y="8689975"/>
              <a:ext cx="206375" cy="47625"/>
            </a:xfrm>
            <a:custGeom>
              <a:avLst/>
              <a:gdLst>
                <a:gd name="T0" fmla="*/ 50 w 96"/>
                <a:gd name="T1" fmla="*/ 22 h 22"/>
                <a:gd name="T2" fmla="*/ 2 w 96"/>
                <a:gd name="T3" fmla="*/ 5 h 22"/>
                <a:gd name="T4" fmla="*/ 11 w 96"/>
                <a:gd name="T5" fmla="*/ 1 h 22"/>
                <a:gd name="T6" fmla="*/ 11 w 96"/>
                <a:gd name="T7" fmla="*/ 1 h 22"/>
                <a:gd name="T8" fmla="*/ 86 w 96"/>
                <a:gd name="T9" fmla="*/ 1 h 22"/>
                <a:gd name="T10" fmla="*/ 95 w 96"/>
                <a:gd name="T11" fmla="*/ 5 h 22"/>
                <a:gd name="T12" fmla="*/ 50 w 96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2">
                  <a:moveTo>
                    <a:pt x="50" y="22"/>
                  </a:moveTo>
                  <a:cubicBezTo>
                    <a:pt x="25" y="22"/>
                    <a:pt x="0" y="9"/>
                    <a:pt x="2" y="5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49" y="15"/>
                    <a:pt x="86" y="1"/>
                  </a:cubicBezTo>
                  <a:cubicBezTo>
                    <a:pt x="90" y="0"/>
                    <a:pt x="94" y="2"/>
                    <a:pt x="95" y="5"/>
                  </a:cubicBezTo>
                  <a:cubicBezTo>
                    <a:pt x="96" y="9"/>
                    <a:pt x="76" y="22"/>
                    <a:pt x="50" y="22"/>
                  </a:cubicBez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9584950B-8FA2-4BDA-9BDF-1D95CDC5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413" y="8231188"/>
              <a:ext cx="236538" cy="103188"/>
            </a:xfrm>
            <a:custGeom>
              <a:avLst/>
              <a:gdLst>
                <a:gd name="T0" fmla="*/ 18 w 110"/>
                <a:gd name="T1" fmla="*/ 45 h 48"/>
                <a:gd name="T2" fmla="*/ 95 w 110"/>
                <a:gd name="T3" fmla="*/ 45 h 48"/>
                <a:gd name="T4" fmla="*/ 103 w 110"/>
                <a:gd name="T5" fmla="*/ 25 h 48"/>
                <a:gd name="T6" fmla="*/ 6 w 110"/>
                <a:gd name="T7" fmla="*/ 19 h 48"/>
                <a:gd name="T8" fmla="*/ 18 w 110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8">
                  <a:moveTo>
                    <a:pt x="18" y="45"/>
                  </a:moveTo>
                  <a:cubicBezTo>
                    <a:pt x="56" y="29"/>
                    <a:pt x="95" y="45"/>
                    <a:pt x="95" y="45"/>
                  </a:cubicBezTo>
                  <a:cubicBezTo>
                    <a:pt x="101" y="48"/>
                    <a:pt x="110" y="28"/>
                    <a:pt x="103" y="25"/>
                  </a:cubicBezTo>
                  <a:cubicBezTo>
                    <a:pt x="101" y="24"/>
                    <a:pt x="55" y="0"/>
                    <a:pt x="6" y="19"/>
                  </a:cubicBezTo>
                  <a:cubicBezTo>
                    <a:pt x="0" y="22"/>
                    <a:pt x="11" y="48"/>
                    <a:pt x="18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B8BB9412-C1AE-43F7-963D-17D1F728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1" y="8231188"/>
              <a:ext cx="236538" cy="103188"/>
            </a:xfrm>
            <a:custGeom>
              <a:avLst/>
              <a:gdLst>
                <a:gd name="T0" fmla="*/ 92 w 110"/>
                <a:gd name="T1" fmla="*/ 45 h 48"/>
                <a:gd name="T2" fmla="*/ 15 w 110"/>
                <a:gd name="T3" fmla="*/ 45 h 48"/>
                <a:gd name="T4" fmla="*/ 6 w 110"/>
                <a:gd name="T5" fmla="*/ 25 h 48"/>
                <a:gd name="T6" fmla="*/ 103 w 110"/>
                <a:gd name="T7" fmla="*/ 19 h 48"/>
                <a:gd name="T8" fmla="*/ 92 w 110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8">
                  <a:moveTo>
                    <a:pt x="92" y="45"/>
                  </a:moveTo>
                  <a:cubicBezTo>
                    <a:pt x="53" y="29"/>
                    <a:pt x="15" y="45"/>
                    <a:pt x="15" y="45"/>
                  </a:cubicBezTo>
                  <a:cubicBezTo>
                    <a:pt x="8" y="48"/>
                    <a:pt x="0" y="28"/>
                    <a:pt x="6" y="25"/>
                  </a:cubicBezTo>
                  <a:cubicBezTo>
                    <a:pt x="8" y="24"/>
                    <a:pt x="55" y="0"/>
                    <a:pt x="103" y="19"/>
                  </a:cubicBezTo>
                  <a:cubicBezTo>
                    <a:pt x="110" y="22"/>
                    <a:pt x="98" y="48"/>
                    <a:pt x="92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CF19BA1A-A914-42C1-B7F5-556629F00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7834313"/>
              <a:ext cx="428625" cy="449263"/>
            </a:xfrm>
            <a:custGeom>
              <a:avLst/>
              <a:gdLst>
                <a:gd name="T0" fmla="*/ 126 w 199"/>
                <a:gd name="T1" fmla="*/ 7 h 209"/>
                <a:gd name="T2" fmla="*/ 68 w 199"/>
                <a:gd name="T3" fmla="*/ 80 h 209"/>
                <a:gd name="T4" fmla="*/ 8 w 199"/>
                <a:gd name="T5" fmla="*/ 111 h 209"/>
                <a:gd name="T6" fmla="*/ 25 w 199"/>
                <a:gd name="T7" fmla="*/ 206 h 209"/>
                <a:gd name="T8" fmla="*/ 33 w 199"/>
                <a:gd name="T9" fmla="*/ 179 h 209"/>
                <a:gd name="T10" fmla="*/ 80 w 199"/>
                <a:gd name="T11" fmla="*/ 143 h 209"/>
                <a:gd name="T12" fmla="*/ 183 w 199"/>
                <a:gd name="T13" fmla="*/ 130 h 209"/>
                <a:gd name="T14" fmla="*/ 195 w 199"/>
                <a:gd name="T15" fmla="*/ 139 h 209"/>
                <a:gd name="T16" fmla="*/ 199 w 199"/>
                <a:gd name="T17" fmla="*/ 62 h 209"/>
                <a:gd name="T18" fmla="*/ 195 w 199"/>
                <a:gd name="T19" fmla="*/ 2 h 209"/>
                <a:gd name="T20" fmla="*/ 126 w 199"/>
                <a:gd name="T21" fmla="*/ 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209">
                  <a:moveTo>
                    <a:pt x="126" y="7"/>
                  </a:moveTo>
                  <a:cubicBezTo>
                    <a:pt x="54" y="25"/>
                    <a:pt x="68" y="80"/>
                    <a:pt x="68" y="80"/>
                  </a:cubicBezTo>
                  <a:cubicBezTo>
                    <a:pt x="59" y="66"/>
                    <a:pt x="15" y="60"/>
                    <a:pt x="8" y="111"/>
                  </a:cubicBezTo>
                  <a:cubicBezTo>
                    <a:pt x="0" y="165"/>
                    <a:pt x="25" y="206"/>
                    <a:pt x="25" y="206"/>
                  </a:cubicBezTo>
                  <a:cubicBezTo>
                    <a:pt x="25" y="206"/>
                    <a:pt x="30" y="209"/>
                    <a:pt x="33" y="179"/>
                  </a:cubicBezTo>
                  <a:cubicBezTo>
                    <a:pt x="33" y="101"/>
                    <a:pt x="80" y="143"/>
                    <a:pt x="80" y="143"/>
                  </a:cubicBezTo>
                  <a:cubicBezTo>
                    <a:pt x="80" y="143"/>
                    <a:pt x="105" y="67"/>
                    <a:pt x="183" y="130"/>
                  </a:cubicBezTo>
                  <a:cubicBezTo>
                    <a:pt x="187" y="133"/>
                    <a:pt x="191" y="136"/>
                    <a:pt x="195" y="139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74" y="0"/>
                    <a:pt x="151" y="1"/>
                    <a:pt x="126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654B44DC-920D-48A0-BAC6-732152458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3" y="7839075"/>
              <a:ext cx="504825" cy="679450"/>
            </a:xfrm>
            <a:custGeom>
              <a:avLst/>
              <a:gdLst>
                <a:gd name="T0" fmla="*/ 171 w 234"/>
                <a:gd name="T1" fmla="*/ 23 h 316"/>
                <a:gd name="T2" fmla="*/ 0 w 234"/>
                <a:gd name="T3" fmla="*/ 0 h 316"/>
                <a:gd name="T4" fmla="*/ 0 w 234"/>
                <a:gd name="T5" fmla="*/ 137 h 316"/>
                <a:gd name="T6" fmla="*/ 171 w 234"/>
                <a:gd name="T7" fmla="*/ 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316">
                  <a:moveTo>
                    <a:pt x="171" y="23"/>
                  </a:moveTo>
                  <a:cubicBezTo>
                    <a:pt x="148" y="105"/>
                    <a:pt x="108" y="9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4" y="316"/>
                    <a:pt x="215" y="48"/>
                    <a:pt x="171" y="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37BF3448-B309-4DB4-950F-71E6D6108C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6738" y="8301038"/>
              <a:ext cx="377825" cy="236538"/>
            </a:xfrm>
            <a:custGeom>
              <a:avLst/>
              <a:gdLst>
                <a:gd name="T0" fmla="*/ 91 w 176"/>
                <a:gd name="T1" fmla="*/ 1 h 110"/>
                <a:gd name="T2" fmla="*/ 0 w 176"/>
                <a:gd name="T3" fmla="*/ 8 h 110"/>
                <a:gd name="T4" fmla="*/ 7 w 176"/>
                <a:gd name="T5" fmla="*/ 42 h 110"/>
                <a:gd name="T6" fmla="*/ 83 w 176"/>
                <a:gd name="T7" fmla="*/ 107 h 110"/>
                <a:gd name="T8" fmla="*/ 161 w 176"/>
                <a:gd name="T9" fmla="*/ 60 h 110"/>
                <a:gd name="T10" fmla="*/ 176 w 176"/>
                <a:gd name="T11" fmla="*/ 41 h 110"/>
                <a:gd name="T12" fmla="*/ 176 w 176"/>
                <a:gd name="T13" fmla="*/ 15 h 110"/>
                <a:gd name="T14" fmla="*/ 91 w 176"/>
                <a:gd name="T15" fmla="*/ 1 h 110"/>
                <a:gd name="T16" fmla="*/ 151 w 176"/>
                <a:gd name="T17" fmla="*/ 49 h 110"/>
                <a:gd name="T18" fmla="*/ 83 w 176"/>
                <a:gd name="T19" fmla="*/ 100 h 110"/>
                <a:gd name="T20" fmla="*/ 25 w 176"/>
                <a:gd name="T21" fmla="*/ 51 h 110"/>
                <a:gd name="T22" fmla="*/ 78 w 176"/>
                <a:gd name="T23" fmla="*/ 11 h 110"/>
                <a:gd name="T24" fmla="*/ 151 w 176"/>
                <a:gd name="T25" fmla="*/ 4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110">
                  <a:moveTo>
                    <a:pt x="91" y="1"/>
                  </a:moveTo>
                  <a:cubicBezTo>
                    <a:pt x="51" y="0"/>
                    <a:pt x="0" y="8"/>
                    <a:pt x="0" y="8"/>
                  </a:cubicBezTo>
                  <a:cubicBezTo>
                    <a:pt x="0" y="40"/>
                    <a:pt x="2" y="36"/>
                    <a:pt x="7" y="42"/>
                  </a:cubicBezTo>
                  <a:cubicBezTo>
                    <a:pt x="24" y="61"/>
                    <a:pt x="17" y="103"/>
                    <a:pt x="83" y="107"/>
                  </a:cubicBezTo>
                  <a:cubicBezTo>
                    <a:pt x="148" y="110"/>
                    <a:pt x="155" y="75"/>
                    <a:pt x="161" y="60"/>
                  </a:cubicBezTo>
                  <a:cubicBezTo>
                    <a:pt x="166" y="45"/>
                    <a:pt x="171" y="41"/>
                    <a:pt x="176" y="41"/>
                  </a:cubicBezTo>
                  <a:cubicBezTo>
                    <a:pt x="176" y="15"/>
                    <a:pt x="176" y="15"/>
                    <a:pt x="176" y="15"/>
                  </a:cubicBezTo>
                  <a:cubicBezTo>
                    <a:pt x="146" y="14"/>
                    <a:pt x="130" y="2"/>
                    <a:pt x="91" y="1"/>
                  </a:cubicBezTo>
                  <a:close/>
                  <a:moveTo>
                    <a:pt x="151" y="49"/>
                  </a:moveTo>
                  <a:cubicBezTo>
                    <a:pt x="145" y="87"/>
                    <a:pt x="134" y="101"/>
                    <a:pt x="83" y="100"/>
                  </a:cubicBezTo>
                  <a:cubicBezTo>
                    <a:pt x="33" y="99"/>
                    <a:pt x="27" y="74"/>
                    <a:pt x="25" y="51"/>
                  </a:cubicBezTo>
                  <a:cubicBezTo>
                    <a:pt x="24" y="29"/>
                    <a:pt x="24" y="12"/>
                    <a:pt x="78" y="11"/>
                  </a:cubicBezTo>
                  <a:cubicBezTo>
                    <a:pt x="106" y="11"/>
                    <a:pt x="158" y="11"/>
                    <a:pt x="151" y="49"/>
                  </a:cubicBezTo>
                  <a:close/>
                </a:path>
              </a:pathLst>
            </a:custGeom>
            <a:solidFill>
              <a:srgbClr val="545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2B3A66E0-B05C-4BEF-939C-D431524AD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4563" y="8301038"/>
              <a:ext cx="379413" cy="236538"/>
            </a:xfrm>
            <a:custGeom>
              <a:avLst/>
              <a:gdLst>
                <a:gd name="T0" fmla="*/ 85 w 176"/>
                <a:gd name="T1" fmla="*/ 1 h 110"/>
                <a:gd name="T2" fmla="*/ 0 w 176"/>
                <a:gd name="T3" fmla="*/ 15 h 110"/>
                <a:gd name="T4" fmla="*/ 0 w 176"/>
                <a:gd name="T5" fmla="*/ 15 h 110"/>
                <a:gd name="T6" fmla="*/ 0 w 176"/>
                <a:gd name="T7" fmla="*/ 41 h 110"/>
                <a:gd name="T8" fmla="*/ 0 w 176"/>
                <a:gd name="T9" fmla="*/ 41 h 110"/>
                <a:gd name="T10" fmla="*/ 15 w 176"/>
                <a:gd name="T11" fmla="*/ 60 h 110"/>
                <a:gd name="T12" fmla="*/ 94 w 176"/>
                <a:gd name="T13" fmla="*/ 107 h 110"/>
                <a:gd name="T14" fmla="*/ 169 w 176"/>
                <a:gd name="T15" fmla="*/ 42 h 110"/>
                <a:gd name="T16" fmla="*/ 176 w 176"/>
                <a:gd name="T17" fmla="*/ 8 h 110"/>
                <a:gd name="T18" fmla="*/ 85 w 176"/>
                <a:gd name="T19" fmla="*/ 1 h 110"/>
                <a:gd name="T20" fmla="*/ 151 w 176"/>
                <a:gd name="T21" fmla="*/ 51 h 110"/>
                <a:gd name="T22" fmla="*/ 93 w 176"/>
                <a:gd name="T23" fmla="*/ 100 h 110"/>
                <a:gd name="T24" fmla="*/ 25 w 176"/>
                <a:gd name="T25" fmla="*/ 49 h 110"/>
                <a:gd name="T26" fmla="*/ 98 w 176"/>
                <a:gd name="T27" fmla="*/ 11 h 110"/>
                <a:gd name="T28" fmla="*/ 151 w 176"/>
                <a:gd name="T29" fmla="*/ 5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10">
                  <a:moveTo>
                    <a:pt x="85" y="1"/>
                  </a:moveTo>
                  <a:cubicBezTo>
                    <a:pt x="46" y="2"/>
                    <a:pt x="3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41"/>
                    <a:pt x="10" y="45"/>
                    <a:pt x="15" y="60"/>
                  </a:cubicBezTo>
                  <a:cubicBezTo>
                    <a:pt x="21" y="75"/>
                    <a:pt x="28" y="110"/>
                    <a:pt x="94" y="107"/>
                  </a:cubicBezTo>
                  <a:cubicBezTo>
                    <a:pt x="159" y="103"/>
                    <a:pt x="152" y="61"/>
                    <a:pt x="169" y="42"/>
                  </a:cubicBezTo>
                  <a:cubicBezTo>
                    <a:pt x="175" y="36"/>
                    <a:pt x="176" y="40"/>
                    <a:pt x="176" y="8"/>
                  </a:cubicBezTo>
                  <a:cubicBezTo>
                    <a:pt x="176" y="8"/>
                    <a:pt x="125" y="0"/>
                    <a:pt x="85" y="1"/>
                  </a:cubicBezTo>
                  <a:close/>
                  <a:moveTo>
                    <a:pt x="151" y="51"/>
                  </a:moveTo>
                  <a:cubicBezTo>
                    <a:pt x="149" y="74"/>
                    <a:pt x="144" y="99"/>
                    <a:pt x="93" y="100"/>
                  </a:cubicBezTo>
                  <a:cubicBezTo>
                    <a:pt x="43" y="101"/>
                    <a:pt x="32" y="87"/>
                    <a:pt x="25" y="49"/>
                  </a:cubicBezTo>
                  <a:cubicBezTo>
                    <a:pt x="18" y="11"/>
                    <a:pt x="70" y="11"/>
                    <a:pt x="98" y="11"/>
                  </a:cubicBezTo>
                  <a:cubicBezTo>
                    <a:pt x="152" y="12"/>
                    <a:pt x="153" y="29"/>
                    <a:pt x="151" y="51"/>
                  </a:cubicBezTo>
                  <a:close/>
                </a:path>
              </a:pathLst>
            </a:custGeom>
            <a:solidFill>
              <a:srgbClr val="47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FCE45D9A-813D-43CA-8F1C-1FAD3A2C6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38" y="8437563"/>
              <a:ext cx="65088" cy="65088"/>
            </a:xfrm>
            <a:prstGeom prst="ellipse">
              <a:avLst/>
            </a:prstGeom>
            <a:solidFill>
              <a:srgbClr val="4E2C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5C5A40D6-1112-4115-9731-EA803CF16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1" y="8453438"/>
              <a:ext cx="20638" cy="20638"/>
            </a:xfrm>
            <a:prstGeom prst="ellipse">
              <a:avLst/>
            </a:prstGeom>
            <a:solidFill>
              <a:srgbClr val="F7D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DCB89A52-5947-40DD-BE7D-FAFF1890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138" y="8437563"/>
              <a:ext cx="66675" cy="65088"/>
            </a:xfrm>
            <a:prstGeom prst="ellipse">
              <a:avLst/>
            </a:prstGeom>
            <a:solidFill>
              <a:srgbClr val="4E2C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88E238CB-7FBB-41C3-A2E9-25E857584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301" y="8453438"/>
              <a:ext cx="20638" cy="20638"/>
            </a:xfrm>
            <a:prstGeom prst="ellipse">
              <a:avLst/>
            </a:prstGeom>
            <a:solidFill>
              <a:srgbClr val="F7D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37AC450C-2264-4D4A-BFC2-2C40E8AA0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8680450"/>
              <a:ext cx="233363" cy="112713"/>
            </a:xfrm>
            <a:custGeom>
              <a:avLst/>
              <a:gdLst>
                <a:gd name="T0" fmla="*/ 56 w 109"/>
                <a:gd name="T1" fmla="*/ 52 h 52"/>
                <a:gd name="T2" fmla="*/ 2 w 109"/>
                <a:gd name="T3" fmla="*/ 6 h 52"/>
                <a:gd name="T4" fmla="*/ 12 w 109"/>
                <a:gd name="T5" fmla="*/ 2 h 52"/>
                <a:gd name="T6" fmla="*/ 12 w 109"/>
                <a:gd name="T7" fmla="*/ 2 h 52"/>
                <a:gd name="T8" fmla="*/ 97 w 109"/>
                <a:gd name="T9" fmla="*/ 2 h 52"/>
                <a:gd name="T10" fmla="*/ 107 w 109"/>
                <a:gd name="T11" fmla="*/ 6 h 52"/>
                <a:gd name="T12" fmla="*/ 56 w 109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2">
                  <a:moveTo>
                    <a:pt x="56" y="52"/>
                  </a:moveTo>
                  <a:cubicBezTo>
                    <a:pt x="10" y="52"/>
                    <a:pt x="0" y="9"/>
                    <a:pt x="2" y="6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55" y="16"/>
                    <a:pt x="97" y="2"/>
                  </a:cubicBezTo>
                  <a:cubicBezTo>
                    <a:pt x="101" y="0"/>
                    <a:pt x="106" y="2"/>
                    <a:pt x="107" y="6"/>
                  </a:cubicBezTo>
                  <a:cubicBezTo>
                    <a:pt x="109" y="9"/>
                    <a:pt x="95" y="52"/>
                    <a:pt x="56" y="52"/>
                  </a:cubicBez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1CB3DFD0-28A6-4ADA-B8FA-A165A500F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8720138"/>
              <a:ext cx="182563" cy="63500"/>
            </a:xfrm>
            <a:custGeom>
              <a:avLst/>
              <a:gdLst>
                <a:gd name="T0" fmla="*/ 0 w 85"/>
                <a:gd name="T1" fmla="*/ 0 h 30"/>
                <a:gd name="T2" fmla="*/ 43 w 85"/>
                <a:gd name="T3" fmla="*/ 30 h 30"/>
                <a:gd name="T4" fmla="*/ 85 w 85"/>
                <a:gd name="T5" fmla="*/ 0 h 30"/>
                <a:gd name="T6" fmla="*/ 0 w 8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0">
                  <a:moveTo>
                    <a:pt x="0" y="0"/>
                  </a:moveTo>
                  <a:cubicBezTo>
                    <a:pt x="0" y="0"/>
                    <a:pt x="10" y="27"/>
                    <a:pt x="43" y="30"/>
                  </a:cubicBezTo>
                  <a:cubicBezTo>
                    <a:pt x="61" y="30"/>
                    <a:pt x="81" y="12"/>
                    <a:pt x="85" y="0"/>
                  </a:cubicBezTo>
                  <a:cubicBezTo>
                    <a:pt x="4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6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D3DDC628-2F5E-418C-A576-2747B4F90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8696325"/>
              <a:ext cx="195263" cy="57150"/>
            </a:xfrm>
            <a:custGeom>
              <a:avLst/>
              <a:gdLst>
                <a:gd name="T0" fmla="*/ 0 w 91"/>
                <a:gd name="T1" fmla="*/ 0 h 27"/>
                <a:gd name="T2" fmla="*/ 89 w 91"/>
                <a:gd name="T3" fmla="*/ 0 h 27"/>
                <a:gd name="T4" fmla="*/ 86 w 91"/>
                <a:gd name="T5" fmla="*/ 13 h 27"/>
                <a:gd name="T6" fmla="*/ 3 w 91"/>
                <a:gd name="T7" fmla="*/ 12 h 27"/>
                <a:gd name="T8" fmla="*/ 0 w 9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7">
                  <a:moveTo>
                    <a:pt x="0" y="0"/>
                  </a:moveTo>
                  <a:cubicBezTo>
                    <a:pt x="0" y="0"/>
                    <a:pt x="48" y="14"/>
                    <a:pt x="89" y="0"/>
                  </a:cubicBezTo>
                  <a:cubicBezTo>
                    <a:pt x="91" y="8"/>
                    <a:pt x="86" y="13"/>
                    <a:pt x="86" y="13"/>
                  </a:cubicBezTo>
                  <a:cubicBezTo>
                    <a:pt x="86" y="13"/>
                    <a:pt x="51" y="27"/>
                    <a:pt x="3" y="12"/>
                  </a:cubicBezTo>
                  <a:cubicBezTo>
                    <a:pt x="0" y="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6CEDE4C6-D413-4761-BD55-AAA36933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576" y="9020175"/>
              <a:ext cx="1071563" cy="639763"/>
            </a:xfrm>
            <a:custGeom>
              <a:avLst/>
              <a:gdLst>
                <a:gd name="T0" fmla="*/ 498 w 498"/>
                <a:gd name="T1" fmla="*/ 278 h 297"/>
                <a:gd name="T2" fmla="*/ 478 w 498"/>
                <a:gd name="T3" fmla="*/ 297 h 297"/>
                <a:gd name="T4" fmla="*/ 19 w 498"/>
                <a:gd name="T5" fmla="*/ 297 h 297"/>
                <a:gd name="T6" fmla="*/ 0 w 498"/>
                <a:gd name="T7" fmla="*/ 278 h 297"/>
                <a:gd name="T8" fmla="*/ 0 w 498"/>
                <a:gd name="T9" fmla="*/ 19 h 297"/>
                <a:gd name="T10" fmla="*/ 19 w 498"/>
                <a:gd name="T11" fmla="*/ 0 h 297"/>
                <a:gd name="T12" fmla="*/ 478 w 498"/>
                <a:gd name="T13" fmla="*/ 0 h 297"/>
                <a:gd name="T14" fmla="*/ 498 w 498"/>
                <a:gd name="T15" fmla="*/ 19 h 297"/>
                <a:gd name="T16" fmla="*/ 498 w 498"/>
                <a:gd name="T17" fmla="*/ 27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8" h="297">
                  <a:moveTo>
                    <a:pt x="498" y="278"/>
                  </a:moveTo>
                  <a:cubicBezTo>
                    <a:pt x="498" y="289"/>
                    <a:pt x="489" y="297"/>
                    <a:pt x="478" y="297"/>
                  </a:cubicBezTo>
                  <a:cubicBezTo>
                    <a:pt x="19" y="297"/>
                    <a:pt x="19" y="297"/>
                    <a:pt x="19" y="297"/>
                  </a:cubicBezTo>
                  <a:cubicBezTo>
                    <a:pt x="8" y="297"/>
                    <a:pt x="0" y="289"/>
                    <a:pt x="0" y="27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89" y="0"/>
                    <a:pt x="498" y="8"/>
                    <a:pt x="498" y="19"/>
                  </a:cubicBezTo>
                  <a:lnTo>
                    <a:pt x="498" y="2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1EB4AAF5-CDD0-4436-A5A9-EED88FD29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576" y="9650413"/>
              <a:ext cx="1071563" cy="47625"/>
            </a:xfrm>
            <a:custGeom>
              <a:avLst/>
              <a:gdLst>
                <a:gd name="T0" fmla="*/ 498 w 498"/>
                <a:gd name="T1" fmla="*/ 11 h 22"/>
                <a:gd name="T2" fmla="*/ 488 w 498"/>
                <a:gd name="T3" fmla="*/ 0 h 22"/>
                <a:gd name="T4" fmla="*/ 9 w 498"/>
                <a:gd name="T5" fmla="*/ 0 h 22"/>
                <a:gd name="T6" fmla="*/ 0 w 498"/>
                <a:gd name="T7" fmla="*/ 11 h 22"/>
                <a:gd name="T8" fmla="*/ 9 w 498"/>
                <a:gd name="T9" fmla="*/ 22 h 22"/>
                <a:gd name="T10" fmla="*/ 488 w 498"/>
                <a:gd name="T11" fmla="*/ 22 h 22"/>
                <a:gd name="T12" fmla="*/ 498 w 498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8" h="22">
                  <a:moveTo>
                    <a:pt x="498" y="11"/>
                  </a:moveTo>
                  <a:cubicBezTo>
                    <a:pt x="498" y="5"/>
                    <a:pt x="493" y="0"/>
                    <a:pt x="48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9" y="22"/>
                  </a:cubicBezTo>
                  <a:cubicBezTo>
                    <a:pt x="488" y="22"/>
                    <a:pt x="488" y="22"/>
                    <a:pt x="488" y="22"/>
                  </a:cubicBezTo>
                  <a:cubicBezTo>
                    <a:pt x="493" y="22"/>
                    <a:pt x="498" y="17"/>
                    <a:pt x="49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34734672-0251-49C4-99E7-70C7B9A82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7" y="9020175"/>
              <a:ext cx="538163" cy="639763"/>
            </a:xfrm>
            <a:custGeom>
              <a:avLst/>
              <a:gdLst>
                <a:gd name="T0" fmla="*/ 230 w 250"/>
                <a:gd name="T1" fmla="*/ 0 h 297"/>
                <a:gd name="T2" fmla="*/ 0 w 250"/>
                <a:gd name="T3" fmla="*/ 0 h 297"/>
                <a:gd name="T4" fmla="*/ 0 w 250"/>
                <a:gd name="T5" fmla="*/ 297 h 297"/>
                <a:gd name="T6" fmla="*/ 230 w 250"/>
                <a:gd name="T7" fmla="*/ 297 h 297"/>
                <a:gd name="T8" fmla="*/ 250 w 250"/>
                <a:gd name="T9" fmla="*/ 278 h 297"/>
                <a:gd name="T10" fmla="*/ 250 w 250"/>
                <a:gd name="T11" fmla="*/ 19 h 297"/>
                <a:gd name="T12" fmla="*/ 230 w 250"/>
                <a:gd name="T1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297">
                  <a:moveTo>
                    <a:pt x="2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230" y="297"/>
                    <a:pt x="230" y="297"/>
                    <a:pt x="230" y="297"/>
                  </a:cubicBezTo>
                  <a:cubicBezTo>
                    <a:pt x="241" y="297"/>
                    <a:pt x="250" y="289"/>
                    <a:pt x="250" y="278"/>
                  </a:cubicBezTo>
                  <a:cubicBezTo>
                    <a:pt x="250" y="19"/>
                    <a:pt x="250" y="19"/>
                    <a:pt x="250" y="19"/>
                  </a:cubicBezTo>
                  <a:cubicBezTo>
                    <a:pt x="250" y="8"/>
                    <a:pt x="241" y="0"/>
                    <a:pt x="23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D65121BF-173A-460D-870F-35131D67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6" y="9650413"/>
              <a:ext cx="538163" cy="47625"/>
            </a:xfrm>
            <a:custGeom>
              <a:avLst/>
              <a:gdLst>
                <a:gd name="T0" fmla="*/ 240 w 250"/>
                <a:gd name="T1" fmla="*/ 0 h 22"/>
                <a:gd name="T2" fmla="*/ 0 w 250"/>
                <a:gd name="T3" fmla="*/ 0 h 22"/>
                <a:gd name="T4" fmla="*/ 0 w 250"/>
                <a:gd name="T5" fmla="*/ 22 h 22"/>
                <a:gd name="T6" fmla="*/ 240 w 250"/>
                <a:gd name="T7" fmla="*/ 22 h 22"/>
                <a:gd name="T8" fmla="*/ 250 w 250"/>
                <a:gd name="T9" fmla="*/ 11 h 22"/>
                <a:gd name="T10" fmla="*/ 240 w 25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2">
                  <a:moveTo>
                    <a:pt x="2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40" y="22"/>
                    <a:pt x="240" y="22"/>
                    <a:pt x="240" y="22"/>
                  </a:cubicBezTo>
                  <a:cubicBezTo>
                    <a:pt x="245" y="22"/>
                    <a:pt x="250" y="17"/>
                    <a:pt x="250" y="11"/>
                  </a:cubicBezTo>
                  <a:cubicBezTo>
                    <a:pt x="250" y="5"/>
                    <a:pt x="245" y="0"/>
                    <a:pt x="24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7F9E19E3-D909-4CBA-A0EC-BB5E87D0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101" y="10061575"/>
              <a:ext cx="193675" cy="120650"/>
            </a:xfrm>
            <a:custGeom>
              <a:avLst/>
              <a:gdLst>
                <a:gd name="T0" fmla="*/ 83 w 90"/>
                <a:gd name="T1" fmla="*/ 0 h 56"/>
                <a:gd name="T2" fmla="*/ 68 w 90"/>
                <a:gd name="T3" fmla="*/ 23 h 56"/>
                <a:gd name="T4" fmla="*/ 23 w 90"/>
                <a:gd name="T5" fmla="*/ 49 h 56"/>
                <a:gd name="T6" fmla="*/ 1 w 90"/>
                <a:gd name="T7" fmla="*/ 33 h 56"/>
                <a:gd name="T8" fmla="*/ 32 w 90"/>
                <a:gd name="T9" fmla="*/ 2 h 56"/>
                <a:gd name="T10" fmla="*/ 83 w 90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83" y="0"/>
                  </a:moveTo>
                  <a:cubicBezTo>
                    <a:pt x="83" y="0"/>
                    <a:pt x="90" y="10"/>
                    <a:pt x="68" y="23"/>
                  </a:cubicBezTo>
                  <a:cubicBezTo>
                    <a:pt x="45" y="35"/>
                    <a:pt x="30" y="42"/>
                    <a:pt x="23" y="49"/>
                  </a:cubicBezTo>
                  <a:cubicBezTo>
                    <a:pt x="16" y="56"/>
                    <a:pt x="0" y="35"/>
                    <a:pt x="1" y="33"/>
                  </a:cubicBezTo>
                  <a:cubicBezTo>
                    <a:pt x="1" y="31"/>
                    <a:pt x="29" y="3"/>
                    <a:pt x="32" y="2"/>
                  </a:cubicBezTo>
                  <a:cubicBezTo>
                    <a:pt x="34" y="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02635313-E4CD-4049-A56B-EC4A3A04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1" y="9899650"/>
              <a:ext cx="528638" cy="374650"/>
            </a:xfrm>
            <a:custGeom>
              <a:avLst/>
              <a:gdLst>
                <a:gd name="T0" fmla="*/ 241 w 245"/>
                <a:gd name="T1" fmla="*/ 35 h 174"/>
                <a:gd name="T2" fmla="*/ 228 w 245"/>
                <a:gd name="T3" fmla="*/ 5 h 174"/>
                <a:gd name="T4" fmla="*/ 152 w 245"/>
                <a:gd name="T5" fmla="*/ 28 h 174"/>
                <a:gd name="T6" fmla="*/ 3 w 245"/>
                <a:gd name="T7" fmla="*/ 139 h 174"/>
                <a:gd name="T8" fmla="*/ 36 w 245"/>
                <a:gd name="T9" fmla="*/ 160 h 174"/>
                <a:gd name="T10" fmla="*/ 241 w 245"/>
                <a:gd name="T11" fmla="*/ 3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74">
                  <a:moveTo>
                    <a:pt x="241" y="35"/>
                  </a:moveTo>
                  <a:cubicBezTo>
                    <a:pt x="241" y="35"/>
                    <a:pt x="245" y="21"/>
                    <a:pt x="228" y="5"/>
                  </a:cubicBezTo>
                  <a:cubicBezTo>
                    <a:pt x="222" y="0"/>
                    <a:pt x="205" y="16"/>
                    <a:pt x="152" y="28"/>
                  </a:cubicBezTo>
                  <a:cubicBezTo>
                    <a:pt x="100" y="40"/>
                    <a:pt x="37" y="64"/>
                    <a:pt x="3" y="139"/>
                  </a:cubicBezTo>
                  <a:cubicBezTo>
                    <a:pt x="0" y="147"/>
                    <a:pt x="14" y="174"/>
                    <a:pt x="36" y="160"/>
                  </a:cubicBezTo>
                  <a:cubicBezTo>
                    <a:pt x="58" y="146"/>
                    <a:pt x="241" y="35"/>
                    <a:pt x="241" y="35"/>
                  </a:cubicBez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9319072A-E57A-4D5C-8097-804890157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063" y="9977438"/>
              <a:ext cx="293688" cy="255588"/>
            </a:xfrm>
            <a:custGeom>
              <a:avLst/>
              <a:gdLst>
                <a:gd name="T0" fmla="*/ 40 w 137"/>
                <a:gd name="T1" fmla="*/ 117 h 119"/>
                <a:gd name="T2" fmla="*/ 24 w 137"/>
                <a:gd name="T3" fmla="*/ 109 h 119"/>
                <a:gd name="T4" fmla="*/ 2 w 137"/>
                <a:gd name="T5" fmla="*/ 53 h 119"/>
                <a:gd name="T6" fmla="*/ 9 w 137"/>
                <a:gd name="T7" fmla="*/ 37 h 119"/>
                <a:gd name="T8" fmla="*/ 96 w 137"/>
                <a:gd name="T9" fmla="*/ 2 h 119"/>
                <a:gd name="T10" fmla="*/ 112 w 137"/>
                <a:gd name="T11" fmla="*/ 9 h 119"/>
                <a:gd name="T12" fmla="*/ 135 w 137"/>
                <a:gd name="T13" fmla="*/ 66 h 119"/>
                <a:gd name="T14" fmla="*/ 128 w 137"/>
                <a:gd name="T15" fmla="*/ 82 h 119"/>
                <a:gd name="T16" fmla="*/ 40 w 137"/>
                <a:gd name="T17" fmla="*/ 1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19">
                  <a:moveTo>
                    <a:pt x="40" y="117"/>
                  </a:moveTo>
                  <a:cubicBezTo>
                    <a:pt x="34" y="119"/>
                    <a:pt x="27" y="116"/>
                    <a:pt x="24" y="109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46"/>
                    <a:pt x="3" y="39"/>
                    <a:pt x="9" y="37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103" y="0"/>
                    <a:pt x="110" y="3"/>
                    <a:pt x="112" y="9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7" y="72"/>
                    <a:pt x="134" y="80"/>
                    <a:pt x="128" y="82"/>
                  </a:cubicBezTo>
                  <a:lnTo>
                    <a:pt x="40" y="117"/>
                  </a:ln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94DC07A3-E014-432C-B3D9-262F118F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963" y="9964738"/>
              <a:ext cx="528638" cy="346075"/>
            </a:xfrm>
            <a:custGeom>
              <a:avLst/>
              <a:gdLst>
                <a:gd name="T0" fmla="*/ 240 w 245"/>
                <a:gd name="T1" fmla="*/ 45 h 161"/>
                <a:gd name="T2" fmla="*/ 218 w 245"/>
                <a:gd name="T3" fmla="*/ 0 h 161"/>
                <a:gd name="T4" fmla="*/ 166 w 245"/>
                <a:gd name="T5" fmla="*/ 16 h 161"/>
                <a:gd name="T6" fmla="*/ 1 w 245"/>
                <a:gd name="T7" fmla="*/ 130 h 161"/>
                <a:gd name="T8" fmla="*/ 103 w 245"/>
                <a:gd name="T9" fmla="*/ 130 h 161"/>
                <a:gd name="T10" fmla="*/ 162 w 245"/>
                <a:gd name="T11" fmla="*/ 135 h 161"/>
                <a:gd name="T12" fmla="*/ 188 w 245"/>
                <a:gd name="T13" fmla="*/ 74 h 161"/>
                <a:gd name="T14" fmla="*/ 240 w 245"/>
                <a:gd name="T15" fmla="*/ 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61">
                  <a:moveTo>
                    <a:pt x="240" y="45"/>
                  </a:moveTo>
                  <a:cubicBezTo>
                    <a:pt x="240" y="45"/>
                    <a:pt x="224" y="7"/>
                    <a:pt x="218" y="0"/>
                  </a:cubicBezTo>
                  <a:cubicBezTo>
                    <a:pt x="189" y="11"/>
                    <a:pt x="199" y="9"/>
                    <a:pt x="166" y="16"/>
                  </a:cubicBezTo>
                  <a:cubicBezTo>
                    <a:pt x="134" y="23"/>
                    <a:pt x="16" y="64"/>
                    <a:pt x="1" y="130"/>
                  </a:cubicBezTo>
                  <a:cubicBezTo>
                    <a:pt x="0" y="139"/>
                    <a:pt x="35" y="161"/>
                    <a:pt x="103" y="130"/>
                  </a:cubicBezTo>
                  <a:cubicBezTo>
                    <a:pt x="118" y="126"/>
                    <a:pt x="148" y="131"/>
                    <a:pt x="162" y="135"/>
                  </a:cubicBezTo>
                  <a:cubicBezTo>
                    <a:pt x="175" y="130"/>
                    <a:pt x="183" y="106"/>
                    <a:pt x="188" y="74"/>
                  </a:cubicBezTo>
                  <a:cubicBezTo>
                    <a:pt x="194" y="41"/>
                    <a:pt x="245" y="54"/>
                    <a:pt x="240" y="45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9CC2529B-43BB-4DF7-B640-3D29CAE15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9913" y="10177463"/>
              <a:ext cx="114300" cy="74613"/>
            </a:xfrm>
            <a:custGeom>
              <a:avLst/>
              <a:gdLst>
                <a:gd name="T0" fmla="*/ 5 w 53"/>
                <a:gd name="T1" fmla="*/ 3 h 35"/>
                <a:gd name="T2" fmla="*/ 17 w 53"/>
                <a:gd name="T3" fmla="*/ 14 h 35"/>
                <a:gd name="T4" fmla="*/ 23 w 53"/>
                <a:gd name="T5" fmla="*/ 4 h 35"/>
                <a:gd name="T6" fmla="*/ 25 w 53"/>
                <a:gd name="T7" fmla="*/ 3 h 35"/>
                <a:gd name="T8" fmla="*/ 27 w 53"/>
                <a:gd name="T9" fmla="*/ 4 h 35"/>
                <a:gd name="T10" fmla="*/ 34 w 53"/>
                <a:gd name="T11" fmla="*/ 14 h 35"/>
                <a:gd name="T12" fmla="*/ 35 w 53"/>
                <a:gd name="T13" fmla="*/ 13 h 35"/>
                <a:gd name="T14" fmla="*/ 48 w 53"/>
                <a:gd name="T15" fmla="*/ 1 h 35"/>
                <a:gd name="T16" fmla="*/ 50 w 53"/>
                <a:gd name="T17" fmla="*/ 1 h 35"/>
                <a:gd name="T18" fmla="*/ 52 w 53"/>
                <a:gd name="T19" fmla="*/ 3 h 35"/>
                <a:gd name="T20" fmla="*/ 35 w 53"/>
                <a:gd name="T21" fmla="*/ 35 h 35"/>
                <a:gd name="T22" fmla="*/ 33 w 53"/>
                <a:gd name="T23" fmla="*/ 35 h 35"/>
                <a:gd name="T24" fmla="*/ 32 w 53"/>
                <a:gd name="T25" fmla="*/ 33 h 35"/>
                <a:gd name="T26" fmla="*/ 32 w 53"/>
                <a:gd name="T27" fmla="*/ 22 h 35"/>
                <a:gd name="T28" fmla="*/ 18 w 53"/>
                <a:gd name="T29" fmla="*/ 33 h 35"/>
                <a:gd name="T30" fmla="*/ 16 w 53"/>
                <a:gd name="T31" fmla="*/ 33 h 35"/>
                <a:gd name="T32" fmla="*/ 15 w 53"/>
                <a:gd name="T33" fmla="*/ 30 h 35"/>
                <a:gd name="T34" fmla="*/ 15 w 53"/>
                <a:gd name="T35" fmla="*/ 23 h 35"/>
                <a:gd name="T36" fmla="*/ 4 w 53"/>
                <a:gd name="T37" fmla="*/ 32 h 35"/>
                <a:gd name="T38" fmla="*/ 1 w 53"/>
                <a:gd name="T39" fmla="*/ 31 h 35"/>
                <a:gd name="T40" fmla="*/ 1 w 53"/>
                <a:gd name="T41" fmla="*/ 28 h 35"/>
                <a:gd name="T42" fmla="*/ 14 w 53"/>
                <a:gd name="T43" fmla="*/ 18 h 35"/>
                <a:gd name="T44" fmla="*/ 4 w 53"/>
                <a:gd name="T45" fmla="*/ 7 h 35"/>
                <a:gd name="T46" fmla="*/ 2 w 53"/>
                <a:gd name="T47" fmla="*/ 4 h 35"/>
                <a:gd name="T48" fmla="*/ 3 w 53"/>
                <a:gd name="T49" fmla="*/ 3 h 35"/>
                <a:gd name="T50" fmla="*/ 5 w 53"/>
                <a:gd name="T51" fmla="*/ 3 h 35"/>
                <a:gd name="T52" fmla="*/ 20 w 53"/>
                <a:gd name="T53" fmla="*/ 26 h 35"/>
                <a:gd name="T54" fmla="*/ 30 w 53"/>
                <a:gd name="T55" fmla="*/ 17 h 35"/>
                <a:gd name="T56" fmla="*/ 26 w 53"/>
                <a:gd name="T57" fmla="*/ 9 h 35"/>
                <a:gd name="T58" fmla="*/ 19 w 53"/>
                <a:gd name="T59" fmla="*/ 19 h 35"/>
                <a:gd name="T60" fmla="*/ 20 w 53"/>
                <a:gd name="T61" fmla="*/ 26 h 35"/>
                <a:gd name="T62" fmla="*/ 37 w 53"/>
                <a:gd name="T63" fmla="*/ 28 h 35"/>
                <a:gd name="T64" fmla="*/ 47 w 53"/>
                <a:gd name="T65" fmla="*/ 8 h 35"/>
                <a:gd name="T66" fmla="*/ 39 w 53"/>
                <a:gd name="T67" fmla="*/ 16 h 35"/>
                <a:gd name="T68" fmla="*/ 36 w 53"/>
                <a:gd name="T69" fmla="*/ 19 h 35"/>
                <a:gd name="T70" fmla="*/ 37 w 53"/>
                <a:gd name="T71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35">
                  <a:moveTo>
                    <a:pt x="5" y="3"/>
                  </a:moveTo>
                  <a:cubicBezTo>
                    <a:pt x="5" y="3"/>
                    <a:pt x="13" y="6"/>
                    <a:pt x="17" y="14"/>
                  </a:cubicBezTo>
                  <a:cubicBezTo>
                    <a:pt x="19" y="11"/>
                    <a:pt x="21" y="8"/>
                    <a:pt x="23" y="4"/>
                  </a:cubicBezTo>
                  <a:cubicBezTo>
                    <a:pt x="24" y="4"/>
                    <a:pt x="24" y="3"/>
                    <a:pt x="25" y="3"/>
                  </a:cubicBezTo>
                  <a:cubicBezTo>
                    <a:pt x="26" y="3"/>
                    <a:pt x="26" y="3"/>
                    <a:pt x="27" y="4"/>
                  </a:cubicBezTo>
                  <a:cubicBezTo>
                    <a:pt x="30" y="7"/>
                    <a:pt x="32" y="10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9" y="9"/>
                    <a:pt x="43" y="5"/>
                    <a:pt x="48" y="1"/>
                  </a:cubicBezTo>
                  <a:cubicBezTo>
                    <a:pt x="48" y="1"/>
                    <a:pt x="49" y="0"/>
                    <a:pt x="50" y="1"/>
                  </a:cubicBezTo>
                  <a:cubicBezTo>
                    <a:pt x="51" y="1"/>
                    <a:pt x="51" y="2"/>
                    <a:pt x="52" y="3"/>
                  </a:cubicBezTo>
                  <a:cubicBezTo>
                    <a:pt x="53" y="23"/>
                    <a:pt x="36" y="34"/>
                    <a:pt x="35" y="35"/>
                  </a:cubicBezTo>
                  <a:cubicBezTo>
                    <a:pt x="35" y="35"/>
                    <a:pt x="34" y="35"/>
                    <a:pt x="33" y="35"/>
                  </a:cubicBezTo>
                  <a:cubicBezTo>
                    <a:pt x="32" y="35"/>
                    <a:pt x="32" y="34"/>
                    <a:pt x="32" y="33"/>
                  </a:cubicBezTo>
                  <a:cubicBezTo>
                    <a:pt x="32" y="29"/>
                    <a:pt x="32" y="26"/>
                    <a:pt x="32" y="22"/>
                  </a:cubicBezTo>
                  <a:cubicBezTo>
                    <a:pt x="26" y="27"/>
                    <a:pt x="22" y="31"/>
                    <a:pt x="18" y="33"/>
                  </a:cubicBezTo>
                  <a:cubicBezTo>
                    <a:pt x="17" y="33"/>
                    <a:pt x="17" y="33"/>
                    <a:pt x="16" y="33"/>
                  </a:cubicBezTo>
                  <a:cubicBezTo>
                    <a:pt x="15" y="32"/>
                    <a:pt x="15" y="31"/>
                    <a:pt x="15" y="30"/>
                  </a:cubicBezTo>
                  <a:cubicBezTo>
                    <a:pt x="15" y="28"/>
                    <a:pt x="15" y="25"/>
                    <a:pt x="15" y="23"/>
                  </a:cubicBezTo>
                  <a:cubicBezTo>
                    <a:pt x="9" y="29"/>
                    <a:pt x="4" y="32"/>
                    <a:pt x="4" y="32"/>
                  </a:cubicBezTo>
                  <a:cubicBezTo>
                    <a:pt x="3" y="33"/>
                    <a:pt x="1" y="33"/>
                    <a:pt x="1" y="31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2" y="28"/>
                    <a:pt x="8" y="25"/>
                    <a:pt x="14" y="18"/>
                  </a:cubicBezTo>
                  <a:cubicBezTo>
                    <a:pt x="11" y="10"/>
                    <a:pt x="4" y="7"/>
                    <a:pt x="4" y="7"/>
                  </a:cubicBezTo>
                  <a:cubicBezTo>
                    <a:pt x="2" y="7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lose/>
                  <a:moveTo>
                    <a:pt x="20" y="26"/>
                  </a:moveTo>
                  <a:cubicBezTo>
                    <a:pt x="23" y="24"/>
                    <a:pt x="26" y="21"/>
                    <a:pt x="30" y="17"/>
                  </a:cubicBezTo>
                  <a:cubicBezTo>
                    <a:pt x="29" y="14"/>
                    <a:pt x="28" y="12"/>
                    <a:pt x="26" y="9"/>
                  </a:cubicBezTo>
                  <a:cubicBezTo>
                    <a:pt x="24" y="13"/>
                    <a:pt x="21" y="16"/>
                    <a:pt x="19" y="19"/>
                  </a:cubicBezTo>
                  <a:cubicBezTo>
                    <a:pt x="20" y="21"/>
                    <a:pt x="20" y="24"/>
                    <a:pt x="20" y="26"/>
                  </a:cubicBezTo>
                  <a:close/>
                  <a:moveTo>
                    <a:pt x="37" y="28"/>
                  </a:moveTo>
                  <a:cubicBezTo>
                    <a:pt x="41" y="24"/>
                    <a:pt x="46" y="17"/>
                    <a:pt x="47" y="8"/>
                  </a:cubicBezTo>
                  <a:cubicBezTo>
                    <a:pt x="44" y="11"/>
                    <a:pt x="41" y="14"/>
                    <a:pt x="39" y="16"/>
                  </a:cubicBezTo>
                  <a:cubicBezTo>
                    <a:pt x="38" y="17"/>
                    <a:pt x="37" y="18"/>
                    <a:pt x="36" y="19"/>
                  </a:cubicBezTo>
                  <a:cubicBezTo>
                    <a:pt x="36" y="21"/>
                    <a:pt x="37" y="24"/>
                    <a:pt x="37" y="28"/>
                  </a:cubicBez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E2212274-C584-4E96-8FD4-0DDF3D031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401" y="9648825"/>
              <a:ext cx="717550" cy="571500"/>
            </a:xfrm>
            <a:custGeom>
              <a:avLst/>
              <a:gdLst>
                <a:gd name="T0" fmla="*/ 452 w 452"/>
                <a:gd name="T1" fmla="*/ 180 h 360"/>
                <a:gd name="T2" fmla="*/ 84 w 452"/>
                <a:gd name="T3" fmla="*/ 360 h 360"/>
                <a:gd name="T4" fmla="*/ 0 w 452"/>
                <a:gd name="T5" fmla="*/ 200 h 360"/>
                <a:gd name="T6" fmla="*/ 356 w 452"/>
                <a:gd name="T7" fmla="*/ 0 h 360"/>
                <a:gd name="T8" fmla="*/ 452 w 452"/>
                <a:gd name="T9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360">
                  <a:moveTo>
                    <a:pt x="452" y="180"/>
                  </a:moveTo>
                  <a:lnTo>
                    <a:pt x="84" y="360"/>
                  </a:lnTo>
                  <a:lnTo>
                    <a:pt x="0" y="200"/>
                  </a:lnTo>
                  <a:lnTo>
                    <a:pt x="356" y="0"/>
                  </a:lnTo>
                  <a:lnTo>
                    <a:pt x="45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B8991D00-BA4E-483C-9415-2639612DF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1" y="9602788"/>
              <a:ext cx="371475" cy="374650"/>
            </a:xfrm>
            <a:custGeom>
              <a:avLst/>
              <a:gdLst>
                <a:gd name="T0" fmla="*/ 153 w 173"/>
                <a:gd name="T1" fmla="*/ 52 h 174"/>
                <a:gd name="T2" fmla="*/ 122 w 173"/>
                <a:gd name="T3" fmla="*/ 154 h 174"/>
                <a:gd name="T4" fmla="*/ 19 w 173"/>
                <a:gd name="T5" fmla="*/ 122 h 174"/>
                <a:gd name="T6" fmla="*/ 51 w 173"/>
                <a:gd name="T7" fmla="*/ 20 h 174"/>
                <a:gd name="T8" fmla="*/ 153 w 173"/>
                <a:gd name="T9" fmla="*/ 5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153" y="52"/>
                  </a:moveTo>
                  <a:cubicBezTo>
                    <a:pt x="173" y="89"/>
                    <a:pt x="159" y="134"/>
                    <a:pt x="122" y="154"/>
                  </a:cubicBezTo>
                  <a:cubicBezTo>
                    <a:pt x="85" y="174"/>
                    <a:pt x="39" y="159"/>
                    <a:pt x="19" y="122"/>
                  </a:cubicBezTo>
                  <a:cubicBezTo>
                    <a:pt x="0" y="85"/>
                    <a:pt x="14" y="40"/>
                    <a:pt x="51" y="20"/>
                  </a:cubicBezTo>
                  <a:cubicBezTo>
                    <a:pt x="88" y="0"/>
                    <a:pt x="134" y="15"/>
                    <a:pt x="153" y="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FD0A6DCA-53CB-465C-86E5-4073130B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6" y="9912350"/>
              <a:ext cx="284163" cy="374650"/>
            </a:xfrm>
            <a:custGeom>
              <a:avLst/>
              <a:gdLst>
                <a:gd name="T0" fmla="*/ 50 w 132"/>
                <a:gd name="T1" fmla="*/ 1 h 174"/>
                <a:gd name="T2" fmla="*/ 59 w 132"/>
                <a:gd name="T3" fmla="*/ 4 h 174"/>
                <a:gd name="T4" fmla="*/ 131 w 132"/>
                <a:gd name="T5" fmla="*/ 140 h 174"/>
                <a:gd name="T6" fmla="*/ 128 w 132"/>
                <a:gd name="T7" fmla="*/ 149 h 174"/>
                <a:gd name="T8" fmla="*/ 83 w 132"/>
                <a:gd name="T9" fmla="*/ 173 h 174"/>
                <a:gd name="T10" fmla="*/ 74 w 132"/>
                <a:gd name="T11" fmla="*/ 170 h 174"/>
                <a:gd name="T12" fmla="*/ 2 w 132"/>
                <a:gd name="T13" fmla="*/ 34 h 174"/>
                <a:gd name="T14" fmla="*/ 5 w 132"/>
                <a:gd name="T15" fmla="*/ 25 h 174"/>
                <a:gd name="T16" fmla="*/ 50 w 132"/>
                <a:gd name="T17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4">
                  <a:moveTo>
                    <a:pt x="50" y="1"/>
                  </a:moveTo>
                  <a:cubicBezTo>
                    <a:pt x="53" y="0"/>
                    <a:pt x="57" y="1"/>
                    <a:pt x="59" y="4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2" y="143"/>
                    <a:pt x="131" y="147"/>
                    <a:pt x="128" y="149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79" y="174"/>
                    <a:pt x="75" y="173"/>
                    <a:pt x="74" y="17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1"/>
                    <a:pt x="1" y="27"/>
                    <a:pt x="5" y="25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7AD49E64-E67C-4ED3-B604-E455FC9FE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10061575"/>
              <a:ext cx="193675" cy="120650"/>
            </a:xfrm>
            <a:custGeom>
              <a:avLst/>
              <a:gdLst>
                <a:gd name="T0" fmla="*/ 7 w 90"/>
                <a:gd name="T1" fmla="*/ 0 h 56"/>
                <a:gd name="T2" fmla="*/ 22 w 90"/>
                <a:gd name="T3" fmla="*/ 23 h 56"/>
                <a:gd name="T4" fmla="*/ 67 w 90"/>
                <a:gd name="T5" fmla="*/ 49 h 56"/>
                <a:gd name="T6" fmla="*/ 89 w 90"/>
                <a:gd name="T7" fmla="*/ 33 h 56"/>
                <a:gd name="T8" fmla="*/ 58 w 90"/>
                <a:gd name="T9" fmla="*/ 2 h 56"/>
                <a:gd name="T10" fmla="*/ 7 w 90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7" y="0"/>
                  </a:moveTo>
                  <a:cubicBezTo>
                    <a:pt x="7" y="0"/>
                    <a:pt x="0" y="10"/>
                    <a:pt x="22" y="23"/>
                  </a:cubicBezTo>
                  <a:cubicBezTo>
                    <a:pt x="45" y="35"/>
                    <a:pt x="60" y="42"/>
                    <a:pt x="67" y="49"/>
                  </a:cubicBezTo>
                  <a:cubicBezTo>
                    <a:pt x="73" y="56"/>
                    <a:pt x="90" y="35"/>
                    <a:pt x="89" y="33"/>
                  </a:cubicBezTo>
                  <a:cubicBezTo>
                    <a:pt x="89" y="31"/>
                    <a:pt x="61" y="3"/>
                    <a:pt x="58" y="2"/>
                  </a:cubicBezTo>
                  <a:cubicBezTo>
                    <a:pt x="56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D9E57228-04C7-4DA1-9944-7671A2B09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9899650"/>
              <a:ext cx="530225" cy="374650"/>
            </a:xfrm>
            <a:custGeom>
              <a:avLst/>
              <a:gdLst>
                <a:gd name="T0" fmla="*/ 5 w 246"/>
                <a:gd name="T1" fmla="*/ 35 h 174"/>
                <a:gd name="T2" fmla="*/ 18 w 246"/>
                <a:gd name="T3" fmla="*/ 5 h 174"/>
                <a:gd name="T4" fmla="*/ 93 w 246"/>
                <a:gd name="T5" fmla="*/ 28 h 174"/>
                <a:gd name="T6" fmla="*/ 242 w 246"/>
                <a:gd name="T7" fmla="*/ 139 h 174"/>
                <a:gd name="T8" fmla="*/ 210 w 246"/>
                <a:gd name="T9" fmla="*/ 160 h 174"/>
                <a:gd name="T10" fmla="*/ 5 w 246"/>
                <a:gd name="T11" fmla="*/ 3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" h="174">
                  <a:moveTo>
                    <a:pt x="5" y="35"/>
                  </a:moveTo>
                  <a:cubicBezTo>
                    <a:pt x="5" y="35"/>
                    <a:pt x="0" y="21"/>
                    <a:pt x="18" y="5"/>
                  </a:cubicBezTo>
                  <a:cubicBezTo>
                    <a:pt x="24" y="0"/>
                    <a:pt x="41" y="16"/>
                    <a:pt x="93" y="28"/>
                  </a:cubicBezTo>
                  <a:cubicBezTo>
                    <a:pt x="146" y="40"/>
                    <a:pt x="209" y="64"/>
                    <a:pt x="242" y="139"/>
                  </a:cubicBezTo>
                  <a:cubicBezTo>
                    <a:pt x="246" y="147"/>
                    <a:pt x="232" y="174"/>
                    <a:pt x="210" y="160"/>
                  </a:cubicBezTo>
                  <a:cubicBezTo>
                    <a:pt x="188" y="146"/>
                    <a:pt x="5" y="35"/>
                    <a:pt x="5" y="35"/>
                  </a:cubicBez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BAD0C5DE-328D-4939-BC62-A7C84236D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9977438"/>
              <a:ext cx="295275" cy="255588"/>
            </a:xfrm>
            <a:custGeom>
              <a:avLst/>
              <a:gdLst>
                <a:gd name="T0" fmla="*/ 97 w 137"/>
                <a:gd name="T1" fmla="*/ 117 h 119"/>
                <a:gd name="T2" fmla="*/ 113 w 137"/>
                <a:gd name="T3" fmla="*/ 109 h 119"/>
                <a:gd name="T4" fmla="*/ 135 w 137"/>
                <a:gd name="T5" fmla="*/ 53 h 119"/>
                <a:gd name="T6" fmla="*/ 128 w 137"/>
                <a:gd name="T7" fmla="*/ 37 h 119"/>
                <a:gd name="T8" fmla="*/ 41 w 137"/>
                <a:gd name="T9" fmla="*/ 2 h 119"/>
                <a:gd name="T10" fmla="*/ 25 w 137"/>
                <a:gd name="T11" fmla="*/ 9 h 119"/>
                <a:gd name="T12" fmla="*/ 2 w 137"/>
                <a:gd name="T13" fmla="*/ 66 h 119"/>
                <a:gd name="T14" fmla="*/ 9 w 137"/>
                <a:gd name="T15" fmla="*/ 82 h 119"/>
                <a:gd name="T16" fmla="*/ 97 w 137"/>
                <a:gd name="T17" fmla="*/ 1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19">
                  <a:moveTo>
                    <a:pt x="97" y="117"/>
                  </a:moveTo>
                  <a:cubicBezTo>
                    <a:pt x="103" y="119"/>
                    <a:pt x="110" y="116"/>
                    <a:pt x="113" y="109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7" y="46"/>
                    <a:pt x="134" y="39"/>
                    <a:pt x="128" y="3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4" y="0"/>
                    <a:pt x="27" y="3"/>
                    <a:pt x="25" y="9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0" y="72"/>
                    <a:pt x="3" y="80"/>
                    <a:pt x="9" y="82"/>
                  </a:cubicBezTo>
                  <a:lnTo>
                    <a:pt x="97" y="117"/>
                  </a:ln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701E4A52-198A-46C1-978E-6E880ADB5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3" y="9964738"/>
              <a:ext cx="528638" cy="346075"/>
            </a:xfrm>
            <a:custGeom>
              <a:avLst/>
              <a:gdLst>
                <a:gd name="T0" fmla="*/ 6 w 246"/>
                <a:gd name="T1" fmla="*/ 45 h 161"/>
                <a:gd name="T2" fmla="*/ 28 w 246"/>
                <a:gd name="T3" fmla="*/ 0 h 161"/>
                <a:gd name="T4" fmla="*/ 80 w 246"/>
                <a:gd name="T5" fmla="*/ 16 h 161"/>
                <a:gd name="T6" fmla="*/ 245 w 246"/>
                <a:gd name="T7" fmla="*/ 130 h 161"/>
                <a:gd name="T8" fmla="*/ 143 w 246"/>
                <a:gd name="T9" fmla="*/ 130 h 161"/>
                <a:gd name="T10" fmla="*/ 84 w 246"/>
                <a:gd name="T11" fmla="*/ 135 h 161"/>
                <a:gd name="T12" fmla="*/ 58 w 246"/>
                <a:gd name="T13" fmla="*/ 74 h 161"/>
                <a:gd name="T14" fmla="*/ 6 w 246"/>
                <a:gd name="T15" fmla="*/ 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161">
                  <a:moveTo>
                    <a:pt x="6" y="45"/>
                  </a:moveTo>
                  <a:cubicBezTo>
                    <a:pt x="6" y="45"/>
                    <a:pt x="22" y="7"/>
                    <a:pt x="28" y="0"/>
                  </a:cubicBezTo>
                  <a:cubicBezTo>
                    <a:pt x="57" y="11"/>
                    <a:pt x="47" y="9"/>
                    <a:pt x="80" y="16"/>
                  </a:cubicBezTo>
                  <a:cubicBezTo>
                    <a:pt x="112" y="23"/>
                    <a:pt x="230" y="64"/>
                    <a:pt x="245" y="130"/>
                  </a:cubicBezTo>
                  <a:cubicBezTo>
                    <a:pt x="246" y="139"/>
                    <a:pt x="211" y="161"/>
                    <a:pt x="143" y="130"/>
                  </a:cubicBezTo>
                  <a:cubicBezTo>
                    <a:pt x="128" y="126"/>
                    <a:pt x="98" y="131"/>
                    <a:pt x="84" y="135"/>
                  </a:cubicBezTo>
                  <a:cubicBezTo>
                    <a:pt x="71" y="130"/>
                    <a:pt x="63" y="106"/>
                    <a:pt x="58" y="74"/>
                  </a:cubicBezTo>
                  <a:cubicBezTo>
                    <a:pt x="52" y="41"/>
                    <a:pt x="0" y="54"/>
                    <a:pt x="6" y="45"/>
                  </a:cubicBezTo>
                  <a:close/>
                </a:path>
              </a:pathLst>
            </a:custGeom>
            <a:solidFill>
              <a:srgbClr val="56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BC704895-9CE5-4A47-8F12-4A57E70B8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1738" y="10177463"/>
              <a:ext cx="114300" cy="74613"/>
            </a:xfrm>
            <a:custGeom>
              <a:avLst/>
              <a:gdLst>
                <a:gd name="T0" fmla="*/ 50 w 53"/>
                <a:gd name="T1" fmla="*/ 3 h 35"/>
                <a:gd name="T2" fmla="*/ 51 w 53"/>
                <a:gd name="T3" fmla="*/ 4 h 35"/>
                <a:gd name="T4" fmla="*/ 49 w 53"/>
                <a:gd name="T5" fmla="*/ 7 h 35"/>
                <a:gd name="T6" fmla="*/ 39 w 53"/>
                <a:gd name="T7" fmla="*/ 18 h 35"/>
                <a:gd name="T8" fmla="*/ 51 w 53"/>
                <a:gd name="T9" fmla="*/ 28 h 35"/>
                <a:gd name="T10" fmla="*/ 52 w 53"/>
                <a:gd name="T11" fmla="*/ 31 h 35"/>
                <a:gd name="T12" fmla="*/ 49 w 53"/>
                <a:gd name="T13" fmla="*/ 32 h 35"/>
                <a:gd name="T14" fmla="*/ 38 w 53"/>
                <a:gd name="T15" fmla="*/ 23 h 35"/>
                <a:gd name="T16" fmla="*/ 38 w 53"/>
                <a:gd name="T17" fmla="*/ 30 h 35"/>
                <a:gd name="T18" fmla="*/ 37 w 53"/>
                <a:gd name="T19" fmla="*/ 33 h 35"/>
                <a:gd name="T20" fmla="*/ 35 w 53"/>
                <a:gd name="T21" fmla="*/ 33 h 35"/>
                <a:gd name="T22" fmla="*/ 21 w 53"/>
                <a:gd name="T23" fmla="*/ 22 h 35"/>
                <a:gd name="T24" fmla="*/ 21 w 53"/>
                <a:gd name="T25" fmla="*/ 33 h 35"/>
                <a:gd name="T26" fmla="*/ 20 w 53"/>
                <a:gd name="T27" fmla="*/ 35 h 35"/>
                <a:gd name="T28" fmla="*/ 17 w 53"/>
                <a:gd name="T29" fmla="*/ 35 h 35"/>
                <a:gd name="T30" fmla="*/ 1 w 53"/>
                <a:gd name="T31" fmla="*/ 3 h 35"/>
                <a:gd name="T32" fmla="*/ 3 w 53"/>
                <a:gd name="T33" fmla="*/ 1 h 35"/>
                <a:gd name="T34" fmla="*/ 5 w 53"/>
                <a:gd name="T35" fmla="*/ 1 h 35"/>
                <a:gd name="T36" fmla="*/ 17 w 53"/>
                <a:gd name="T37" fmla="*/ 13 h 35"/>
                <a:gd name="T38" fmla="*/ 19 w 53"/>
                <a:gd name="T39" fmla="*/ 14 h 35"/>
                <a:gd name="T40" fmla="*/ 26 w 53"/>
                <a:gd name="T41" fmla="*/ 4 h 35"/>
                <a:gd name="T42" fmla="*/ 28 w 53"/>
                <a:gd name="T43" fmla="*/ 3 h 35"/>
                <a:gd name="T44" fmla="*/ 30 w 53"/>
                <a:gd name="T45" fmla="*/ 4 h 35"/>
                <a:gd name="T46" fmla="*/ 36 w 53"/>
                <a:gd name="T47" fmla="*/ 14 h 35"/>
                <a:gd name="T48" fmla="*/ 48 w 53"/>
                <a:gd name="T49" fmla="*/ 3 h 35"/>
                <a:gd name="T50" fmla="*/ 50 w 53"/>
                <a:gd name="T51" fmla="*/ 3 h 35"/>
                <a:gd name="T52" fmla="*/ 34 w 53"/>
                <a:gd name="T53" fmla="*/ 19 h 35"/>
                <a:gd name="T54" fmla="*/ 27 w 53"/>
                <a:gd name="T55" fmla="*/ 9 h 35"/>
                <a:gd name="T56" fmla="*/ 22 w 53"/>
                <a:gd name="T57" fmla="*/ 17 h 35"/>
                <a:gd name="T58" fmla="*/ 33 w 53"/>
                <a:gd name="T59" fmla="*/ 26 h 35"/>
                <a:gd name="T60" fmla="*/ 34 w 53"/>
                <a:gd name="T61" fmla="*/ 19 h 35"/>
                <a:gd name="T62" fmla="*/ 17 w 53"/>
                <a:gd name="T63" fmla="*/ 19 h 35"/>
                <a:gd name="T64" fmla="*/ 14 w 53"/>
                <a:gd name="T65" fmla="*/ 16 h 35"/>
                <a:gd name="T66" fmla="*/ 6 w 53"/>
                <a:gd name="T67" fmla="*/ 8 h 35"/>
                <a:gd name="T68" fmla="*/ 16 w 53"/>
                <a:gd name="T69" fmla="*/ 28 h 35"/>
                <a:gd name="T70" fmla="*/ 17 w 53"/>
                <a:gd name="T7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35">
                  <a:moveTo>
                    <a:pt x="50" y="3"/>
                  </a:moveTo>
                  <a:cubicBezTo>
                    <a:pt x="50" y="3"/>
                    <a:pt x="50" y="4"/>
                    <a:pt x="51" y="4"/>
                  </a:cubicBezTo>
                  <a:cubicBezTo>
                    <a:pt x="51" y="5"/>
                    <a:pt x="51" y="7"/>
                    <a:pt x="49" y="7"/>
                  </a:cubicBezTo>
                  <a:cubicBezTo>
                    <a:pt x="49" y="7"/>
                    <a:pt x="42" y="10"/>
                    <a:pt x="39" y="18"/>
                  </a:cubicBezTo>
                  <a:cubicBezTo>
                    <a:pt x="45" y="25"/>
                    <a:pt x="51" y="28"/>
                    <a:pt x="51" y="28"/>
                  </a:cubicBezTo>
                  <a:cubicBezTo>
                    <a:pt x="53" y="29"/>
                    <a:pt x="53" y="30"/>
                    <a:pt x="52" y="31"/>
                  </a:cubicBezTo>
                  <a:cubicBezTo>
                    <a:pt x="52" y="33"/>
                    <a:pt x="50" y="33"/>
                    <a:pt x="49" y="32"/>
                  </a:cubicBezTo>
                  <a:cubicBezTo>
                    <a:pt x="49" y="32"/>
                    <a:pt x="44" y="29"/>
                    <a:pt x="38" y="23"/>
                  </a:cubicBezTo>
                  <a:cubicBezTo>
                    <a:pt x="38" y="25"/>
                    <a:pt x="38" y="28"/>
                    <a:pt x="38" y="30"/>
                  </a:cubicBezTo>
                  <a:cubicBezTo>
                    <a:pt x="38" y="31"/>
                    <a:pt x="38" y="32"/>
                    <a:pt x="37" y="33"/>
                  </a:cubicBezTo>
                  <a:cubicBezTo>
                    <a:pt x="36" y="33"/>
                    <a:pt x="35" y="33"/>
                    <a:pt x="35" y="33"/>
                  </a:cubicBezTo>
                  <a:cubicBezTo>
                    <a:pt x="31" y="31"/>
                    <a:pt x="27" y="27"/>
                    <a:pt x="21" y="22"/>
                  </a:cubicBezTo>
                  <a:cubicBezTo>
                    <a:pt x="21" y="26"/>
                    <a:pt x="21" y="29"/>
                    <a:pt x="21" y="33"/>
                  </a:cubicBezTo>
                  <a:cubicBezTo>
                    <a:pt x="21" y="34"/>
                    <a:pt x="21" y="35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4"/>
                    <a:pt x="0" y="2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10" y="5"/>
                    <a:pt x="14" y="9"/>
                    <a:pt x="17" y="13"/>
                  </a:cubicBezTo>
                  <a:cubicBezTo>
                    <a:pt x="18" y="13"/>
                    <a:pt x="18" y="13"/>
                    <a:pt x="19" y="14"/>
                  </a:cubicBezTo>
                  <a:cubicBezTo>
                    <a:pt x="20" y="10"/>
                    <a:pt x="23" y="7"/>
                    <a:pt x="26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9" y="3"/>
                    <a:pt x="29" y="4"/>
                    <a:pt x="30" y="4"/>
                  </a:cubicBezTo>
                  <a:cubicBezTo>
                    <a:pt x="31" y="8"/>
                    <a:pt x="34" y="11"/>
                    <a:pt x="36" y="14"/>
                  </a:cubicBezTo>
                  <a:cubicBezTo>
                    <a:pt x="40" y="6"/>
                    <a:pt x="48" y="3"/>
                    <a:pt x="48" y="3"/>
                  </a:cubicBezTo>
                  <a:cubicBezTo>
                    <a:pt x="48" y="3"/>
                    <a:pt x="49" y="3"/>
                    <a:pt x="50" y="3"/>
                  </a:cubicBezTo>
                  <a:close/>
                  <a:moveTo>
                    <a:pt x="34" y="19"/>
                  </a:moveTo>
                  <a:cubicBezTo>
                    <a:pt x="32" y="16"/>
                    <a:pt x="29" y="13"/>
                    <a:pt x="27" y="9"/>
                  </a:cubicBezTo>
                  <a:cubicBezTo>
                    <a:pt x="25" y="12"/>
                    <a:pt x="24" y="14"/>
                    <a:pt x="22" y="17"/>
                  </a:cubicBezTo>
                  <a:cubicBezTo>
                    <a:pt x="27" y="21"/>
                    <a:pt x="30" y="24"/>
                    <a:pt x="33" y="26"/>
                  </a:cubicBezTo>
                  <a:cubicBezTo>
                    <a:pt x="33" y="24"/>
                    <a:pt x="33" y="21"/>
                    <a:pt x="34" y="19"/>
                  </a:cubicBezTo>
                  <a:close/>
                  <a:moveTo>
                    <a:pt x="17" y="19"/>
                  </a:moveTo>
                  <a:cubicBezTo>
                    <a:pt x="16" y="18"/>
                    <a:pt x="15" y="17"/>
                    <a:pt x="14" y="16"/>
                  </a:cubicBezTo>
                  <a:cubicBezTo>
                    <a:pt x="12" y="14"/>
                    <a:pt x="9" y="11"/>
                    <a:pt x="6" y="8"/>
                  </a:cubicBezTo>
                  <a:cubicBezTo>
                    <a:pt x="7" y="17"/>
                    <a:pt x="12" y="24"/>
                    <a:pt x="16" y="28"/>
                  </a:cubicBezTo>
                  <a:cubicBezTo>
                    <a:pt x="16" y="24"/>
                    <a:pt x="16" y="21"/>
                    <a:pt x="17" y="19"/>
                  </a:cubicBez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id="{38DD639C-96E4-457A-960D-52449C1EF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1" y="9648825"/>
              <a:ext cx="717550" cy="571500"/>
            </a:xfrm>
            <a:custGeom>
              <a:avLst/>
              <a:gdLst>
                <a:gd name="T0" fmla="*/ 0 w 452"/>
                <a:gd name="T1" fmla="*/ 180 h 360"/>
                <a:gd name="T2" fmla="*/ 367 w 452"/>
                <a:gd name="T3" fmla="*/ 360 h 360"/>
                <a:gd name="T4" fmla="*/ 452 w 452"/>
                <a:gd name="T5" fmla="*/ 200 h 360"/>
                <a:gd name="T6" fmla="*/ 96 w 452"/>
                <a:gd name="T7" fmla="*/ 0 h 360"/>
                <a:gd name="T8" fmla="*/ 0 w 452"/>
                <a:gd name="T9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360">
                  <a:moveTo>
                    <a:pt x="0" y="180"/>
                  </a:moveTo>
                  <a:lnTo>
                    <a:pt x="367" y="360"/>
                  </a:lnTo>
                  <a:lnTo>
                    <a:pt x="452" y="200"/>
                  </a:lnTo>
                  <a:lnTo>
                    <a:pt x="96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9D586FA8-C296-4234-B3E1-62575DF37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9602788"/>
              <a:ext cx="373063" cy="374650"/>
            </a:xfrm>
            <a:custGeom>
              <a:avLst/>
              <a:gdLst>
                <a:gd name="T0" fmla="*/ 20 w 173"/>
                <a:gd name="T1" fmla="*/ 52 h 174"/>
                <a:gd name="T2" fmla="*/ 51 w 173"/>
                <a:gd name="T3" fmla="*/ 154 h 174"/>
                <a:gd name="T4" fmla="*/ 154 w 173"/>
                <a:gd name="T5" fmla="*/ 122 h 174"/>
                <a:gd name="T6" fmla="*/ 122 w 173"/>
                <a:gd name="T7" fmla="*/ 20 h 174"/>
                <a:gd name="T8" fmla="*/ 20 w 173"/>
                <a:gd name="T9" fmla="*/ 5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20" y="52"/>
                  </a:moveTo>
                  <a:cubicBezTo>
                    <a:pt x="0" y="89"/>
                    <a:pt x="14" y="134"/>
                    <a:pt x="51" y="154"/>
                  </a:cubicBezTo>
                  <a:cubicBezTo>
                    <a:pt x="88" y="174"/>
                    <a:pt x="134" y="159"/>
                    <a:pt x="154" y="122"/>
                  </a:cubicBezTo>
                  <a:cubicBezTo>
                    <a:pt x="173" y="85"/>
                    <a:pt x="159" y="40"/>
                    <a:pt x="122" y="20"/>
                  </a:cubicBezTo>
                  <a:cubicBezTo>
                    <a:pt x="85" y="0"/>
                    <a:pt x="39" y="15"/>
                    <a:pt x="20" y="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108C0E17-FEA3-409E-8E75-635156156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9912350"/>
              <a:ext cx="284163" cy="374650"/>
            </a:xfrm>
            <a:custGeom>
              <a:avLst/>
              <a:gdLst>
                <a:gd name="T0" fmla="*/ 82 w 132"/>
                <a:gd name="T1" fmla="*/ 1 h 174"/>
                <a:gd name="T2" fmla="*/ 73 w 132"/>
                <a:gd name="T3" fmla="*/ 4 h 174"/>
                <a:gd name="T4" fmla="*/ 1 w 132"/>
                <a:gd name="T5" fmla="*/ 140 h 174"/>
                <a:gd name="T6" fmla="*/ 4 w 132"/>
                <a:gd name="T7" fmla="*/ 149 h 174"/>
                <a:gd name="T8" fmla="*/ 49 w 132"/>
                <a:gd name="T9" fmla="*/ 173 h 174"/>
                <a:gd name="T10" fmla="*/ 58 w 132"/>
                <a:gd name="T11" fmla="*/ 170 h 174"/>
                <a:gd name="T12" fmla="*/ 130 w 132"/>
                <a:gd name="T13" fmla="*/ 34 h 174"/>
                <a:gd name="T14" fmla="*/ 127 w 132"/>
                <a:gd name="T15" fmla="*/ 25 h 174"/>
                <a:gd name="T16" fmla="*/ 82 w 132"/>
                <a:gd name="T17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4">
                  <a:moveTo>
                    <a:pt x="82" y="1"/>
                  </a:moveTo>
                  <a:cubicBezTo>
                    <a:pt x="79" y="0"/>
                    <a:pt x="75" y="1"/>
                    <a:pt x="73" y="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3"/>
                    <a:pt x="1" y="147"/>
                    <a:pt x="4" y="149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52" y="174"/>
                    <a:pt x="57" y="173"/>
                    <a:pt x="58" y="170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2" y="31"/>
                    <a:pt x="130" y="27"/>
                    <a:pt x="127" y="2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80676FA-2D6A-4EEA-916C-5C0B41B9DD4A}"/>
              </a:ext>
            </a:extLst>
          </p:cNvPr>
          <p:cNvSpPr/>
          <p:nvPr/>
        </p:nvSpPr>
        <p:spPr>
          <a:xfrm flipH="1">
            <a:off x="6721825" y="3541998"/>
            <a:ext cx="1297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Factor One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9090EEF-56BA-472E-9D96-FE905139C88C}"/>
              </a:ext>
            </a:extLst>
          </p:cNvPr>
          <p:cNvSpPr/>
          <p:nvPr/>
        </p:nvSpPr>
        <p:spPr>
          <a:xfrm flipH="1">
            <a:off x="6763442" y="3830253"/>
            <a:ext cx="1256264" cy="118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FF5262-9A1D-4493-A257-8E4660D2AA64}"/>
              </a:ext>
            </a:extLst>
          </p:cNvPr>
          <p:cNvSpPr/>
          <p:nvPr/>
        </p:nvSpPr>
        <p:spPr>
          <a:xfrm flipH="1">
            <a:off x="4885123" y="3724243"/>
            <a:ext cx="1297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Factor Two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3972DE-5168-400B-8615-B8E2AB9D230A}"/>
              </a:ext>
            </a:extLst>
          </p:cNvPr>
          <p:cNvSpPr/>
          <p:nvPr/>
        </p:nvSpPr>
        <p:spPr>
          <a:xfrm flipH="1">
            <a:off x="4926740" y="4012497"/>
            <a:ext cx="1256264" cy="118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CEAD49-6B66-412D-A3CD-F4F66F75A360}"/>
              </a:ext>
            </a:extLst>
          </p:cNvPr>
          <p:cNvSpPr/>
          <p:nvPr/>
        </p:nvSpPr>
        <p:spPr>
          <a:xfrm flipH="1">
            <a:off x="3048421" y="3847932"/>
            <a:ext cx="1297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Factor Three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A585EB3-6477-4D53-A3FE-D020F6F42C6F}"/>
              </a:ext>
            </a:extLst>
          </p:cNvPr>
          <p:cNvSpPr/>
          <p:nvPr/>
        </p:nvSpPr>
        <p:spPr>
          <a:xfrm flipH="1">
            <a:off x="3090038" y="4136186"/>
            <a:ext cx="1256264" cy="118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6A8AB40-BE52-4E5D-80B3-1BD00EC73FB1}"/>
              </a:ext>
            </a:extLst>
          </p:cNvPr>
          <p:cNvSpPr/>
          <p:nvPr/>
        </p:nvSpPr>
        <p:spPr>
          <a:xfrm flipH="1">
            <a:off x="1211719" y="3971620"/>
            <a:ext cx="1297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Factor Four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1EDC14D-8B12-439C-B482-095D007FD7E2}"/>
              </a:ext>
            </a:extLst>
          </p:cNvPr>
          <p:cNvSpPr/>
          <p:nvPr/>
        </p:nvSpPr>
        <p:spPr>
          <a:xfrm flipH="1">
            <a:off x="1253336" y="4259874"/>
            <a:ext cx="1256264" cy="118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27" name="Graphic 37" descr="Globe">
            <a:extLst>
              <a:ext uri="{FF2B5EF4-FFF2-40B4-BE49-F238E27FC236}">
                <a16:creationId xmlns:a16="http://schemas.microsoft.com/office/drawing/2014/main" id="{8611006B-7F37-43F9-A15B-1C1E7666EB3E}"/>
              </a:ext>
            </a:extLst>
          </p:cNvPr>
          <p:cNvGrpSpPr/>
          <p:nvPr/>
        </p:nvGrpSpPr>
        <p:grpSpPr>
          <a:xfrm>
            <a:off x="8848208" y="1922399"/>
            <a:ext cx="652376" cy="652376"/>
            <a:chOff x="3808942" y="4810554"/>
            <a:chExt cx="914400" cy="914400"/>
          </a:xfrm>
          <a:solidFill>
            <a:schemeClr val="bg1">
              <a:lumMod val="85000"/>
              <a:alpha val="16000"/>
            </a:schemeClr>
          </a:solidFill>
        </p:grpSpPr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FF5C0DFD-27AB-4E9C-BEFB-4409CF610FED}"/>
                </a:ext>
              </a:extLst>
            </p:cNvPr>
            <p:cNvSpPr/>
            <p:nvPr/>
          </p:nvSpPr>
          <p:spPr>
            <a:xfrm>
              <a:off x="3995156" y="4841510"/>
              <a:ext cx="619125" cy="847725"/>
            </a:xfrm>
            <a:custGeom>
              <a:avLst/>
              <a:gdLst>
                <a:gd name="connsiteX0" fmla="*/ 585311 w 619125"/>
                <a:gd name="connsiteY0" fmla="*/ 212884 h 847725"/>
                <a:gd name="connsiteX1" fmla="*/ 373856 w 619125"/>
                <a:gd name="connsiteY1" fmla="*/ 7144 h 847725"/>
                <a:gd name="connsiteX2" fmla="*/ 359569 w 619125"/>
                <a:gd name="connsiteY2" fmla="*/ 42386 h 847725"/>
                <a:gd name="connsiteX3" fmla="*/ 550069 w 619125"/>
                <a:gd name="connsiteY3" fmla="*/ 228124 h 847725"/>
                <a:gd name="connsiteX4" fmla="*/ 553879 w 619125"/>
                <a:gd name="connsiteY4" fmla="*/ 493871 h 847725"/>
                <a:gd name="connsiteX5" fmla="*/ 368141 w 619125"/>
                <a:gd name="connsiteY5" fmla="*/ 684371 h 847725"/>
                <a:gd name="connsiteX6" fmla="*/ 102394 w 619125"/>
                <a:gd name="connsiteY6" fmla="*/ 688181 h 847725"/>
                <a:gd name="connsiteX7" fmla="*/ 88106 w 619125"/>
                <a:gd name="connsiteY7" fmla="*/ 723424 h 847725"/>
                <a:gd name="connsiteX8" fmla="*/ 197644 w 619125"/>
                <a:gd name="connsiteY8" fmla="*/ 749141 h 847725"/>
                <a:gd name="connsiteX9" fmla="*/ 197644 w 619125"/>
                <a:gd name="connsiteY9" fmla="*/ 786289 h 847725"/>
                <a:gd name="connsiteX10" fmla="*/ 7144 w 619125"/>
                <a:gd name="connsiteY10" fmla="*/ 786289 h 847725"/>
                <a:gd name="connsiteX11" fmla="*/ 7144 w 619125"/>
                <a:gd name="connsiteY11" fmla="*/ 843439 h 847725"/>
                <a:gd name="connsiteX12" fmla="*/ 464344 w 619125"/>
                <a:gd name="connsiteY12" fmla="*/ 843439 h 847725"/>
                <a:gd name="connsiteX13" fmla="*/ 464344 w 619125"/>
                <a:gd name="connsiteY13" fmla="*/ 786289 h 847725"/>
                <a:gd name="connsiteX14" fmla="*/ 273844 w 619125"/>
                <a:gd name="connsiteY14" fmla="*/ 786289 h 847725"/>
                <a:gd name="connsiteX15" fmla="*/ 273844 w 619125"/>
                <a:gd name="connsiteY15" fmla="*/ 748189 h 847725"/>
                <a:gd name="connsiteX16" fmla="*/ 383381 w 619125"/>
                <a:gd name="connsiteY16" fmla="*/ 719614 h 847725"/>
                <a:gd name="connsiteX17" fmla="*/ 589121 w 619125"/>
                <a:gd name="connsiteY17" fmla="*/ 508159 h 847725"/>
                <a:gd name="connsiteX18" fmla="*/ 585311 w 619125"/>
                <a:gd name="connsiteY18" fmla="*/ 212884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9125" h="847725">
                  <a:moveTo>
                    <a:pt x="585311" y="212884"/>
                  </a:moveTo>
                  <a:cubicBezTo>
                    <a:pt x="544354" y="118586"/>
                    <a:pt x="470059" y="45244"/>
                    <a:pt x="373856" y="7144"/>
                  </a:cubicBezTo>
                  <a:lnTo>
                    <a:pt x="359569" y="42386"/>
                  </a:lnTo>
                  <a:cubicBezTo>
                    <a:pt x="445294" y="76676"/>
                    <a:pt x="512921" y="142399"/>
                    <a:pt x="550069" y="228124"/>
                  </a:cubicBezTo>
                  <a:cubicBezTo>
                    <a:pt x="586264" y="313849"/>
                    <a:pt x="588169" y="408146"/>
                    <a:pt x="553879" y="493871"/>
                  </a:cubicBezTo>
                  <a:cubicBezTo>
                    <a:pt x="519589" y="579596"/>
                    <a:pt x="453866" y="647224"/>
                    <a:pt x="368141" y="684371"/>
                  </a:cubicBezTo>
                  <a:cubicBezTo>
                    <a:pt x="282416" y="720566"/>
                    <a:pt x="188119" y="722471"/>
                    <a:pt x="102394" y="688181"/>
                  </a:cubicBezTo>
                  <a:lnTo>
                    <a:pt x="88106" y="723424"/>
                  </a:lnTo>
                  <a:cubicBezTo>
                    <a:pt x="123349" y="737711"/>
                    <a:pt x="160496" y="746284"/>
                    <a:pt x="197644" y="749141"/>
                  </a:cubicBezTo>
                  <a:lnTo>
                    <a:pt x="197644" y="786289"/>
                  </a:lnTo>
                  <a:lnTo>
                    <a:pt x="7144" y="786289"/>
                  </a:lnTo>
                  <a:lnTo>
                    <a:pt x="7144" y="843439"/>
                  </a:lnTo>
                  <a:lnTo>
                    <a:pt x="464344" y="843439"/>
                  </a:lnTo>
                  <a:lnTo>
                    <a:pt x="464344" y="786289"/>
                  </a:lnTo>
                  <a:lnTo>
                    <a:pt x="273844" y="786289"/>
                  </a:lnTo>
                  <a:lnTo>
                    <a:pt x="273844" y="748189"/>
                  </a:lnTo>
                  <a:cubicBezTo>
                    <a:pt x="310991" y="744379"/>
                    <a:pt x="347186" y="733901"/>
                    <a:pt x="383381" y="719614"/>
                  </a:cubicBezTo>
                  <a:cubicBezTo>
                    <a:pt x="478631" y="678656"/>
                    <a:pt x="551021" y="604361"/>
                    <a:pt x="589121" y="508159"/>
                  </a:cubicBezTo>
                  <a:cubicBezTo>
                    <a:pt x="627221" y="411956"/>
                    <a:pt x="626269" y="308134"/>
                    <a:pt x="585311" y="212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3CE28085-6F79-4DE0-8490-59B713911948}"/>
                </a:ext>
              </a:extLst>
            </p:cNvPr>
            <p:cNvSpPr/>
            <p:nvPr/>
          </p:nvSpPr>
          <p:spPr>
            <a:xfrm>
              <a:off x="3911336" y="4890088"/>
              <a:ext cx="628650" cy="628650"/>
            </a:xfrm>
            <a:custGeom>
              <a:avLst/>
              <a:gdLst>
                <a:gd name="connsiteX0" fmla="*/ 626269 w 628650"/>
                <a:gd name="connsiteY0" fmla="*/ 316706 h 628650"/>
                <a:gd name="connsiteX1" fmla="*/ 316706 w 628650"/>
                <a:gd name="connsiteY1" fmla="*/ 626269 h 628650"/>
                <a:gd name="connsiteX2" fmla="*/ 7144 w 628650"/>
                <a:gd name="connsiteY2" fmla="*/ 316706 h 628650"/>
                <a:gd name="connsiteX3" fmla="*/ 316706 w 628650"/>
                <a:gd name="connsiteY3" fmla="*/ 7144 h 628650"/>
                <a:gd name="connsiteX4" fmla="*/ 626269 w 628650"/>
                <a:gd name="connsiteY4" fmla="*/ 316706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50" h="628650">
                  <a:moveTo>
                    <a:pt x="626269" y="316706"/>
                  </a:moveTo>
                  <a:cubicBezTo>
                    <a:pt x="626269" y="487673"/>
                    <a:pt x="487673" y="626269"/>
                    <a:pt x="316706" y="626269"/>
                  </a:cubicBezTo>
                  <a:cubicBezTo>
                    <a:pt x="145740" y="626269"/>
                    <a:pt x="7144" y="487673"/>
                    <a:pt x="7144" y="316706"/>
                  </a:cubicBezTo>
                  <a:cubicBezTo>
                    <a:pt x="7144" y="145740"/>
                    <a:pt x="145740" y="7144"/>
                    <a:pt x="316706" y="7144"/>
                  </a:cubicBezTo>
                  <a:cubicBezTo>
                    <a:pt x="487673" y="7144"/>
                    <a:pt x="626269" y="145740"/>
                    <a:pt x="626269" y="3167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aphic 39" descr="Microscope">
            <a:extLst>
              <a:ext uri="{FF2B5EF4-FFF2-40B4-BE49-F238E27FC236}">
                <a16:creationId xmlns:a16="http://schemas.microsoft.com/office/drawing/2014/main" id="{AB638C5A-D038-475A-A190-84BFD4AF3D03}"/>
              </a:ext>
            </a:extLst>
          </p:cNvPr>
          <p:cNvGrpSpPr/>
          <p:nvPr/>
        </p:nvGrpSpPr>
        <p:grpSpPr>
          <a:xfrm>
            <a:off x="9874057" y="1428616"/>
            <a:ext cx="773628" cy="773628"/>
            <a:chOff x="1407264" y="2619480"/>
            <a:chExt cx="914400" cy="914400"/>
          </a:xfrm>
          <a:solidFill>
            <a:schemeClr val="accent1">
              <a:lumMod val="40000"/>
              <a:lumOff val="60000"/>
              <a:alpha val="27000"/>
            </a:schemeClr>
          </a:solidFill>
        </p:grpSpPr>
        <p:sp>
          <p:nvSpPr>
            <p:cNvPr id="131" name="Freeform 44">
              <a:extLst>
                <a:ext uri="{FF2B5EF4-FFF2-40B4-BE49-F238E27FC236}">
                  <a16:creationId xmlns:a16="http://schemas.microsoft.com/office/drawing/2014/main" id="{EEEC2DF0-684B-443F-98F5-533933C90B50}"/>
                </a:ext>
              </a:extLst>
            </p:cNvPr>
            <p:cNvSpPr/>
            <p:nvPr/>
          </p:nvSpPr>
          <p:spPr>
            <a:xfrm>
              <a:off x="1658117" y="3184753"/>
              <a:ext cx="190500" cy="114300"/>
            </a:xfrm>
            <a:custGeom>
              <a:avLst/>
              <a:gdLst>
                <a:gd name="connsiteX0" fmla="*/ 23915 w 190500"/>
                <a:gd name="connsiteY0" fmla="*/ 9334 h 114300"/>
                <a:gd name="connsiteX1" fmla="*/ 182318 w 190500"/>
                <a:gd name="connsiteY1" fmla="*/ 74948 h 114300"/>
                <a:gd name="connsiteX2" fmla="*/ 167737 w 190500"/>
                <a:gd name="connsiteY2" fmla="*/ 110149 h 114300"/>
                <a:gd name="connsiteX3" fmla="*/ 9334 w 190500"/>
                <a:gd name="connsiteY3" fmla="*/ 4453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14300">
                  <a:moveTo>
                    <a:pt x="23915" y="9334"/>
                  </a:moveTo>
                  <a:lnTo>
                    <a:pt x="182318" y="74948"/>
                  </a:lnTo>
                  <a:lnTo>
                    <a:pt x="167737" y="110149"/>
                  </a:lnTo>
                  <a:lnTo>
                    <a:pt x="9334" y="445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5">
              <a:extLst>
                <a:ext uri="{FF2B5EF4-FFF2-40B4-BE49-F238E27FC236}">
                  <a16:creationId xmlns:a16="http://schemas.microsoft.com/office/drawing/2014/main" id="{8FFEC82D-CD9F-4B01-B085-ACB5F5728261}"/>
                </a:ext>
              </a:extLst>
            </p:cNvPr>
            <p:cNvSpPr/>
            <p:nvPr/>
          </p:nvSpPr>
          <p:spPr>
            <a:xfrm>
              <a:off x="1885895" y="2993336"/>
              <a:ext cx="85725" cy="85725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BE989B73-BE7C-4AC6-8879-1E5637A4A6EA}"/>
                </a:ext>
              </a:extLst>
            </p:cNvPr>
            <p:cNvSpPr/>
            <p:nvPr/>
          </p:nvSpPr>
          <p:spPr>
            <a:xfrm>
              <a:off x="1885895" y="2993336"/>
              <a:ext cx="85725" cy="85725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5234880-C9AA-4A93-B071-1C168996BE00}"/>
                </a:ext>
              </a:extLst>
            </p:cNvPr>
            <p:cNvSpPr/>
            <p:nvPr/>
          </p:nvSpPr>
          <p:spPr>
            <a:xfrm>
              <a:off x="1590620" y="2661866"/>
              <a:ext cx="542925" cy="819150"/>
            </a:xfrm>
            <a:custGeom>
              <a:avLst/>
              <a:gdLst>
                <a:gd name="connsiteX0" fmla="*/ 359569 w 542925"/>
                <a:gd name="connsiteY0" fmla="*/ 738664 h 819150"/>
                <a:gd name="connsiteX1" fmla="*/ 473869 w 542925"/>
                <a:gd name="connsiteY1" fmla="*/ 510064 h 819150"/>
                <a:gd name="connsiteX2" fmla="*/ 351949 w 542925"/>
                <a:gd name="connsiteY2" fmla="*/ 276701 h 819150"/>
                <a:gd name="connsiteX3" fmla="*/ 429101 w 542925"/>
                <a:gd name="connsiteY3" fmla="*/ 90964 h 819150"/>
                <a:gd name="connsiteX4" fmla="*/ 402431 w 542925"/>
                <a:gd name="connsiteY4" fmla="*/ 80486 h 819150"/>
                <a:gd name="connsiteX5" fmla="*/ 423386 w 542925"/>
                <a:gd name="connsiteY5" fmla="*/ 29051 h 819150"/>
                <a:gd name="connsiteX6" fmla="*/ 370999 w 542925"/>
                <a:gd name="connsiteY6" fmla="*/ 7144 h 819150"/>
                <a:gd name="connsiteX7" fmla="*/ 350044 w 542925"/>
                <a:gd name="connsiteY7" fmla="*/ 58579 h 819150"/>
                <a:gd name="connsiteX8" fmla="*/ 323374 w 542925"/>
                <a:gd name="connsiteY8" fmla="*/ 48101 h 819150"/>
                <a:gd name="connsiteX9" fmla="*/ 162401 w 542925"/>
                <a:gd name="connsiteY9" fmla="*/ 435769 h 819150"/>
                <a:gd name="connsiteX10" fmla="*/ 162401 w 542925"/>
                <a:gd name="connsiteY10" fmla="*/ 435769 h 819150"/>
                <a:gd name="connsiteX11" fmla="*/ 170021 w 542925"/>
                <a:gd name="connsiteY11" fmla="*/ 491966 h 819150"/>
                <a:gd name="connsiteX12" fmla="*/ 159544 w 542925"/>
                <a:gd name="connsiteY12" fmla="*/ 516731 h 819150"/>
                <a:gd name="connsiteX13" fmla="*/ 211931 w 542925"/>
                <a:gd name="connsiteY13" fmla="*/ 538639 h 819150"/>
                <a:gd name="connsiteX14" fmla="*/ 222409 w 542925"/>
                <a:gd name="connsiteY14" fmla="*/ 513874 h 819150"/>
                <a:gd name="connsiteX15" fmla="*/ 268129 w 542925"/>
                <a:gd name="connsiteY15" fmla="*/ 479584 h 819150"/>
                <a:gd name="connsiteX16" fmla="*/ 268129 w 542925"/>
                <a:gd name="connsiteY16" fmla="*/ 479584 h 819150"/>
                <a:gd name="connsiteX17" fmla="*/ 278606 w 542925"/>
                <a:gd name="connsiteY17" fmla="*/ 452914 h 819150"/>
                <a:gd name="connsiteX18" fmla="*/ 409099 w 542925"/>
                <a:gd name="connsiteY18" fmla="*/ 452914 h 819150"/>
                <a:gd name="connsiteX19" fmla="*/ 416719 w 542925"/>
                <a:gd name="connsiteY19" fmla="*/ 510064 h 819150"/>
                <a:gd name="connsiteX20" fmla="*/ 188119 w 542925"/>
                <a:gd name="connsiteY20" fmla="*/ 738664 h 819150"/>
                <a:gd name="connsiteX21" fmla="*/ 7144 w 542925"/>
                <a:gd name="connsiteY21" fmla="*/ 738664 h 819150"/>
                <a:gd name="connsiteX22" fmla="*/ 7144 w 542925"/>
                <a:gd name="connsiteY22" fmla="*/ 795814 h 819150"/>
                <a:gd name="connsiteX23" fmla="*/ 7144 w 542925"/>
                <a:gd name="connsiteY23" fmla="*/ 814864 h 819150"/>
                <a:gd name="connsiteX24" fmla="*/ 540544 w 542925"/>
                <a:gd name="connsiteY24" fmla="*/ 814864 h 819150"/>
                <a:gd name="connsiteX25" fmla="*/ 540544 w 542925"/>
                <a:gd name="connsiteY25" fmla="*/ 795814 h 819150"/>
                <a:gd name="connsiteX26" fmla="*/ 540544 w 542925"/>
                <a:gd name="connsiteY26" fmla="*/ 738664 h 819150"/>
                <a:gd name="connsiteX27" fmla="*/ 359569 w 542925"/>
                <a:gd name="connsiteY27" fmla="*/ 738664 h 819150"/>
                <a:gd name="connsiteX28" fmla="*/ 340519 w 542925"/>
                <a:gd name="connsiteY28" fmla="*/ 433864 h 819150"/>
                <a:gd name="connsiteX29" fmla="*/ 283369 w 542925"/>
                <a:gd name="connsiteY29" fmla="*/ 376714 h 819150"/>
                <a:gd name="connsiteX30" fmla="*/ 340519 w 542925"/>
                <a:gd name="connsiteY30" fmla="*/ 319564 h 819150"/>
                <a:gd name="connsiteX31" fmla="*/ 397669 w 542925"/>
                <a:gd name="connsiteY31" fmla="*/ 376714 h 819150"/>
                <a:gd name="connsiteX32" fmla="*/ 340519 w 542925"/>
                <a:gd name="connsiteY32" fmla="*/ 43386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2925" h="819150">
                  <a:moveTo>
                    <a:pt x="359569" y="738664"/>
                  </a:moveTo>
                  <a:cubicBezTo>
                    <a:pt x="429101" y="686276"/>
                    <a:pt x="473869" y="603409"/>
                    <a:pt x="473869" y="510064"/>
                  </a:cubicBezTo>
                  <a:cubicBezTo>
                    <a:pt x="473869" y="413861"/>
                    <a:pt x="425291" y="328136"/>
                    <a:pt x="351949" y="276701"/>
                  </a:cubicBezTo>
                  <a:lnTo>
                    <a:pt x="429101" y="90964"/>
                  </a:lnTo>
                  <a:lnTo>
                    <a:pt x="402431" y="80486"/>
                  </a:lnTo>
                  <a:lnTo>
                    <a:pt x="423386" y="29051"/>
                  </a:lnTo>
                  <a:lnTo>
                    <a:pt x="370999" y="7144"/>
                  </a:lnTo>
                  <a:lnTo>
                    <a:pt x="350044" y="58579"/>
                  </a:lnTo>
                  <a:lnTo>
                    <a:pt x="323374" y="48101"/>
                  </a:lnTo>
                  <a:lnTo>
                    <a:pt x="162401" y="435769"/>
                  </a:lnTo>
                  <a:lnTo>
                    <a:pt x="162401" y="435769"/>
                  </a:lnTo>
                  <a:cubicBezTo>
                    <a:pt x="154781" y="454819"/>
                    <a:pt x="157639" y="476726"/>
                    <a:pt x="170021" y="491966"/>
                  </a:cubicBezTo>
                  <a:lnTo>
                    <a:pt x="159544" y="516731"/>
                  </a:lnTo>
                  <a:lnTo>
                    <a:pt x="211931" y="538639"/>
                  </a:lnTo>
                  <a:lnTo>
                    <a:pt x="222409" y="513874"/>
                  </a:lnTo>
                  <a:cubicBezTo>
                    <a:pt x="242411" y="511016"/>
                    <a:pt x="259556" y="498634"/>
                    <a:pt x="268129" y="479584"/>
                  </a:cubicBezTo>
                  <a:lnTo>
                    <a:pt x="268129" y="479584"/>
                  </a:lnTo>
                  <a:lnTo>
                    <a:pt x="278606" y="452914"/>
                  </a:lnTo>
                  <a:lnTo>
                    <a:pt x="409099" y="452914"/>
                  </a:lnTo>
                  <a:cubicBezTo>
                    <a:pt x="413861" y="471011"/>
                    <a:pt x="416719" y="490061"/>
                    <a:pt x="416719" y="510064"/>
                  </a:cubicBezTo>
                  <a:cubicBezTo>
                    <a:pt x="416719" y="635794"/>
                    <a:pt x="313849" y="738664"/>
                    <a:pt x="188119" y="738664"/>
                  </a:cubicBezTo>
                  <a:lnTo>
                    <a:pt x="7144" y="738664"/>
                  </a:lnTo>
                  <a:lnTo>
                    <a:pt x="7144" y="795814"/>
                  </a:lnTo>
                  <a:lnTo>
                    <a:pt x="7144" y="814864"/>
                  </a:lnTo>
                  <a:lnTo>
                    <a:pt x="540544" y="814864"/>
                  </a:lnTo>
                  <a:lnTo>
                    <a:pt x="540544" y="795814"/>
                  </a:lnTo>
                  <a:lnTo>
                    <a:pt x="540544" y="738664"/>
                  </a:lnTo>
                  <a:lnTo>
                    <a:pt x="359569" y="738664"/>
                  </a:lnTo>
                  <a:close/>
                  <a:moveTo>
                    <a:pt x="340519" y="433864"/>
                  </a:moveTo>
                  <a:cubicBezTo>
                    <a:pt x="309086" y="433864"/>
                    <a:pt x="283369" y="408146"/>
                    <a:pt x="283369" y="376714"/>
                  </a:cubicBezTo>
                  <a:cubicBezTo>
                    <a:pt x="283369" y="345281"/>
                    <a:pt x="309086" y="319564"/>
                    <a:pt x="340519" y="319564"/>
                  </a:cubicBezTo>
                  <a:cubicBezTo>
                    <a:pt x="371951" y="319564"/>
                    <a:pt x="397669" y="345281"/>
                    <a:pt x="397669" y="376714"/>
                  </a:cubicBezTo>
                  <a:cubicBezTo>
                    <a:pt x="397669" y="408146"/>
                    <a:pt x="371951" y="433864"/>
                    <a:pt x="340519" y="433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Graphic 35" descr="Beaker">
            <a:extLst>
              <a:ext uri="{FF2B5EF4-FFF2-40B4-BE49-F238E27FC236}">
                <a16:creationId xmlns:a16="http://schemas.microsoft.com/office/drawing/2014/main" id="{AA2B37F3-0078-4CA2-9B9E-4D6E46174E1C}"/>
              </a:ext>
            </a:extLst>
          </p:cNvPr>
          <p:cNvGrpSpPr/>
          <p:nvPr/>
        </p:nvGrpSpPr>
        <p:grpSpPr>
          <a:xfrm>
            <a:off x="10639693" y="1630409"/>
            <a:ext cx="914400" cy="914400"/>
            <a:chOff x="5942535" y="2758725"/>
            <a:chExt cx="914400" cy="914400"/>
          </a:xfrm>
          <a:solidFill>
            <a:schemeClr val="bg1">
              <a:lumMod val="85000"/>
              <a:alpha val="16000"/>
            </a:schemeClr>
          </a:solidFill>
        </p:grpSpPr>
        <p:sp>
          <p:nvSpPr>
            <p:cNvPr id="136" name="Freeform 49">
              <a:extLst>
                <a:ext uri="{FF2B5EF4-FFF2-40B4-BE49-F238E27FC236}">
                  <a16:creationId xmlns:a16="http://schemas.microsoft.com/office/drawing/2014/main" id="{F37E86AC-A673-4B4F-871F-A74857A1BDD1}"/>
                </a:ext>
              </a:extLst>
            </p:cNvPr>
            <p:cNvSpPr/>
            <p:nvPr/>
          </p:nvSpPr>
          <p:spPr>
            <a:xfrm>
              <a:off x="6259241" y="2903981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Freeform 50">
              <a:extLst>
                <a:ext uri="{FF2B5EF4-FFF2-40B4-BE49-F238E27FC236}">
                  <a16:creationId xmlns:a16="http://schemas.microsoft.com/office/drawing/2014/main" id="{AAC6CFDA-5461-44CD-BD97-898B7D5E3FCC}"/>
                </a:ext>
              </a:extLst>
            </p:cNvPr>
            <p:cNvSpPr/>
            <p:nvPr/>
          </p:nvSpPr>
          <p:spPr>
            <a:xfrm>
              <a:off x="6259241" y="2789681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Freeform 51">
              <a:extLst>
                <a:ext uri="{FF2B5EF4-FFF2-40B4-BE49-F238E27FC236}">
                  <a16:creationId xmlns:a16="http://schemas.microsoft.com/office/drawing/2014/main" id="{8D22CCDC-646B-4F29-81CB-BAC0593E3A50}"/>
                </a:ext>
              </a:extLst>
            </p:cNvPr>
            <p:cNvSpPr/>
            <p:nvPr/>
          </p:nvSpPr>
          <p:spPr>
            <a:xfrm>
              <a:off x="6421166" y="2961131"/>
              <a:ext cx="66675" cy="66675"/>
            </a:xfrm>
            <a:custGeom>
              <a:avLst/>
              <a:gdLst>
                <a:gd name="connsiteX0" fmla="*/ 64294 w 66675"/>
                <a:gd name="connsiteY0" fmla="*/ 35719 h 66675"/>
                <a:gd name="connsiteX1" fmla="*/ 35719 w 66675"/>
                <a:gd name="connsiteY1" fmla="*/ 64294 h 66675"/>
                <a:gd name="connsiteX2" fmla="*/ 7144 w 66675"/>
                <a:gd name="connsiteY2" fmla="*/ 35719 h 66675"/>
                <a:gd name="connsiteX3" fmla="*/ 35719 w 66675"/>
                <a:gd name="connsiteY3" fmla="*/ 7144 h 66675"/>
                <a:gd name="connsiteX4" fmla="*/ 64294 w 66675"/>
                <a:gd name="connsiteY4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4294" y="35719"/>
                  </a:moveTo>
                  <a:cubicBezTo>
                    <a:pt x="64294" y="51500"/>
                    <a:pt x="51500" y="64294"/>
                    <a:pt x="35719" y="64294"/>
                  </a:cubicBezTo>
                  <a:cubicBezTo>
                    <a:pt x="19937" y="64294"/>
                    <a:pt x="7144" y="51500"/>
                    <a:pt x="7144" y="35719"/>
                  </a:cubicBezTo>
                  <a:cubicBezTo>
                    <a:pt x="7144" y="19937"/>
                    <a:pt x="19937" y="7144"/>
                    <a:pt x="35719" y="7144"/>
                  </a:cubicBezTo>
                  <a:cubicBezTo>
                    <a:pt x="51500" y="7144"/>
                    <a:pt x="64294" y="19937"/>
                    <a:pt x="64294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Freeform 52">
              <a:extLst>
                <a:ext uri="{FF2B5EF4-FFF2-40B4-BE49-F238E27FC236}">
                  <a16:creationId xmlns:a16="http://schemas.microsoft.com/office/drawing/2014/main" id="{1FCDD37D-D610-4919-9959-572D0294582F}"/>
                </a:ext>
              </a:extLst>
            </p:cNvPr>
            <p:cNvSpPr/>
            <p:nvPr/>
          </p:nvSpPr>
          <p:spPr>
            <a:xfrm>
              <a:off x="6430691" y="2827781"/>
              <a:ext cx="85725" cy="85725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CB7DCBF1-24C7-4736-B513-86913C1AD961}"/>
                </a:ext>
              </a:extLst>
            </p:cNvPr>
            <p:cNvSpPr/>
            <p:nvPr/>
          </p:nvSpPr>
          <p:spPr>
            <a:xfrm>
              <a:off x="6126358" y="3046856"/>
              <a:ext cx="542925" cy="590550"/>
            </a:xfrm>
            <a:custGeom>
              <a:avLst/>
              <a:gdLst>
                <a:gd name="connsiteX0" fmla="*/ 539124 w 542925"/>
                <a:gd name="connsiteY0" fmla="*/ 21431 h 590550"/>
                <a:gd name="connsiteX1" fmla="*/ 521027 w 542925"/>
                <a:gd name="connsiteY1" fmla="*/ 7144 h 590550"/>
                <a:gd name="connsiteX2" fmla="*/ 25727 w 542925"/>
                <a:gd name="connsiteY2" fmla="*/ 7144 h 590550"/>
                <a:gd name="connsiteX3" fmla="*/ 7629 w 542925"/>
                <a:gd name="connsiteY3" fmla="*/ 21431 h 590550"/>
                <a:gd name="connsiteX4" fmla="*/ 17154 w 542925"/>
                <a:gd name="connsiteY4" fmla="*/ 42386 h 590550"/>
                <a:gd name="connsiteX5" fmla="*/ 45729 w 542925"/>
                <a:gd name="connsiteY5" fmla="*/ 92869 h 590550"/>
                <a:gd name="connsiteX6" fmla="*/ 45729 w 542925"/>
                <a:gd name="connsiteY6" fmla="*/ 531019 h 590550"/>
                <a:gd name="connsiteX7" fmla="*/ 102879 w 542925"/>
                <a:gd name="connsiteY7" fmla="*/ 588169 h 590550"/>
                <a:gd name="connsiteX8" fmla="*/ 445779 w 542925"/>
                <a:gd name="connsiteY8" fmla="*/ 588169 h 590550"/>
                <a:gd name="connsiteX9" fmla="*/ 502929 w 542925"/>
                <a:gd name="connsiteY9" fmla="*/ 531019 h 590550"/>
                <a:gd name="connsiteX10" fmla="*/ 502929 w 542925"/>
                <a:gd name="connsiteY10" fmla="*/ 92869 h 590550"/>
                <a:gd name="connsiteX11" fmla="*/ 530552 w 542925"/>
                <a:gd name="connsiteY11" fmla="*/ 43339 h 590550"/>
                <a:gd name="connsiteX12" fmla="*/ 539124 w 542925"/>
                <a:gd name="connsiteY12" fmla="*/ 21431 h 590550"/>
                <a:gd name="connsiteX13" fmla="*/ 406727 w 542925"/>
                <a:gd name="connsiteY13" fmla="*/ 511969 h 590550"/>
                <a:gd name="connsiteX14" fmla="*/ 292427 w 542925"/>
                <a:gd name="connsiteY14" fmla="*/ 511969 h 590550"/>
                <a:gd name="connsiteX15" fmla="*/ 292427 w 542925"/>
                <a:gd name="connsiteY15" fmla="*/ 473869 h 590550"/>
                <a:gd name="connsiteX16" fmla="*/ 406727 w 542925"/>
                <a:gd name="connsiteY16" fmla="*/ 473869 h 590550"/>
                <a:gd name="connsiteX17" fmla="*/ 406727 w 542925"/>
                <a:gd name="connsiteY17" fmla="*/ 511969 h 590550"/>
                <a:gd name="connsiteX18" fmla="*/ 406727 w 542925"/>
                <a:gd name="connsiteY18" fmla="*/ 435769 h 590550"/>
                <a:gd name="connsiteX19" fmla="*/ 292427 w 542925"/>
                <a:gd name="connsiteY19" fmla="*/ 435769 h 590550"/>
                <a:gd name="connsiteX20" fmla="*/ 292427 w 542925"/>
                <a:gd name="connsiteY20" fmla="*/ 397669 h 590550"/>
                <a:gd name="connsiteX21" fmla="*/ 406727 w 542925"/>
                <a:gd name="connsiteY21" fmla="*/ 397669 h 590550"/>
                <a:gd name="connsiteX22" fmla="*/ 406727 w 542925"/>
                <a:gd name="connsiteY22" fmla="*/ 435769 h 590550"/>
                <a:gd name="connsiteX23" fmla="*/ 406727 w 542925"/>
                <a:gd name="connsiteY23" fmla="*/ 359569 h 590550"/>
                <a:gd name="connsiteX24" fmla="*/ 292427 w 542925"/>
                <a:gd name="connsiteY24" fmla="*/ 359569 h 590550"/>
                <a:gd name="connsiteX25" fmla="*/ 292427 w 542925"/>
                <a:gd name="connsiteY25" fmla="*/ 321469 h 590550"/>
                <a:gd name="connsiteX26" fmla="*/ 406727 w 542925"/>
                <a:gd name="connsiteY26" fmla="*/ 321469 h 590550"/>
                <a:gd name="connsiteX27" fmla="*/ 406727 w 542925"/>
                <a:gd name="connsiteY27" fmla="*/ 359569 h 590550"/>
                <a:gd name="connsiteX28" fmla="*/ 406727 w 542925"/>
                <a:gd name="connsiteY28" fmla="*/ 283369 h 590550"/>
                <a:gd name="connsiteX29" fmla="*/ 292427 w 542925"/>
                <a:gd name="connsiteY29" fmla="*/ 283369 h 590550"/>
                <a:gd name="connsiteX30" fmla="*/ 292427 w 542925"/>
                <a:gd name="connsiteY30" fmla="*/ 245269 h 590550"/>
                <a:gd name="connsiteX31" fmla="*/ 406727 w 542925"/>
                <a:gd name="connsiteY31" fmla="*/ 245269 h 590550"/>
                <a:gd name="connsiteX32" fmla="*/ 406727 w 542925"/>
                <a:gd name="connsiteY32" fmla="*/ 283369 h 590550"/>
                <a:gd name="connsiteX33" fmla="*/ 406727 w 542925"/>
                <a:gd name="connsiteY33" fmla="*/ 207169 h 590550"/>
                <a:gd name="connsiteX34" fmla="*/ 292427 w 542925"/>
                <a:gd name="connsiteY34" fmla="*/ 207169 h 590550"/>
                <a:gd name="connsiteX35" fmla="*/ 292427 w 542925"/>
                <a:gd name="connsiteY35" fmla="*/ 169069 h 590550"/>
                <a:gd name="connsiteX36" fmla="*/ 406727 w 542925"/>
                <a:gd name="connsiteY36" fmla="*/ 169069 h 590550"/>
                <a:gd name="connsiteX37" fmla="*/ 406727 w 542925"/>
                <a:gd name="connsiteY37" fmla="*/ 207169 h 590550"/>
                <a:gd name="connsiteX38" fmla="*/ 463877 w 542925"/>
                <a:gd name="connsiteY38" fmla="*/ 92869 h 590550"/>
                <a:gd name="connsiteX39" fmla="*/ 463877 w 542925"/>
                <a:gd name="connsiteY39" fmla="*/ 110966 h 590550"/>
                <a:gd name="connsiteX40" fmla="*/ 340052 w 542925"/>
                <a:gd name="connsiteY40" fmla="*/ 83344 h 590550"/>
                <a:gd name="connsiteX41" fmla="*/ 224799 w 542925"/>
                <a:gd name="connsiteY41" fmla="*/ 100489 h 590550"/>
                <a:gd name="connsiteX42" fmla="*/ 82877 w 542925"/>
                <a:gd name="connsiteY42" fmla="*/ 121444 h 590550"/>
                <a:gd name="connsiteX43" fmla="*/ 82877 w 542925"/>
                <a:gd name="connsiteY43" fmla="*/ 92869 h 590550"/>
                <a:gd name="connsiteX44" fmla="*/ 70494 w 542925"/>
                <a:gd name="connsiteY44" fmla="*/ 45244 h 590550"/>
                <a:gd name="connsiteX45" fmla="*/ 476259 w 542925"/>
                <a:gd name="connsiteY45" fmla="*/ 45244 h 590550"/>
                <a:gd name="connsiteX46" fmla="*/ 463877 w 542925"/>
                <a:gd name="connsiteY46" fmla="*/ 9286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42925" h="590550">
                  <a:moveTo>
                    <a:pt x="539124" y="21431"/>
                  </a:moveTo>
                  <a:cubicBezTo>
                    <a:pt x="537219" y="12859"/>
                    <a:pt x="529599" y="7144"/>
                    <a:pt x="521027" y="7144"/>
                  </a:cubicBezTo>
                  <a:lnTo>
                    <a:pt x="25727" y="7144"/>
                  </a:lnTo>
                  <a:cubicBezTo>
                    <a:pt x="17154" y="7144"/>
                    <a:pt x="9534" y="12859"/>
                    <a:pt x="7629" y="21431"/>
                  </a:cubicBezTo>
                  <a:cubicBezTo>
                    <a:pt x="5724" y="30004"/>
                    <a:pt x="9534" y="38576"/>
                    <a:pt x="17154" y="42386"/>
                  </a:cubicBezTo>
                  <a:cubicBezTo>
                    <a:pt x="17154" y="42386"/>
                    <a:pt x="45729" y="58579"/>
                    <a:pt x="45729" y="92869"/>
                  </a:cubicBezTo>
                  <a:lnTo>
                    <a:pt x="45729" y="531019"/>
                  </a:lnTo>
                  <a:cubicBezTo>
                    <a:pt x="45729" y="562451"/>
                    <a:pt x="71447" y="588169"/>
                    <a:pt x="102879" y="588169"/>
                  </a:cubicBezTo>
                  <a:lnTo>
                    <a:pt x="445779" y="588169"/>
                  </a:lnTo>
                  <a:cubicBezTo>
                    <a:pt x="477212" y="588169"/>
                    <a:pt x="502929" y="562451"/>
                    <a:pt x="502929" y="531019"/>
                  </a:cubicBezTo>
                  <a:lnTo>
                    <a:pt x="502929" y="92869"/>
                  </a:lnTo>
                  <a:cubicBezTo>
                    <a:pt x="502929" y="58579"/>
                    <a:pt x="529599" y="43339"/>
                    <a:pt x="530552" y="43339"/>
                  </a:cubicBezTo>
                  <a:cubicBezTo>
                    <a:pt x="537219" y="38576"/>
                    <a:pt x="541982" y="30004"/>
                    <a:pt x="539124" y="21431"/>
                  </a:cubicBezTo>
                  <a:close/>
                  <a:moveTo>
                    <a:pt x="406727" y="511969"/>
                  </a:moveTo>
                  <a:lnTo>
                    <a:pt x="292427" y="511969"/>
                  </a:lnTo>
                  <a:lnTo>
                    <a:pt x="292427" y="473869"/>
                  </a:lnTo>
                  <a:lnTo>
                    <a:pt x="406727" y="473869"/>
                  </a:lnTo>
                  <a:lnTo>
                    <a:pt x="406727" y="511969"/>
                  </a:lnTo>
                  <a:close/>
                  <a:moveTo>
                    <a:pt x="406727" y="435769"/>
                  </a:moveTo>
                  <a:lnTo>
                    <a:pt x="292427" y="435769"/>
                  </a:lnTo>
                  <a:lnTo>
                    <a:pt x="292427" y="397669"/>
                  </a:lnTo>
                  <a:lnTo>
                    <a:pt x="406727" y="397669"/>
                  </a:lnTo>
                  <a:lnTo>
                    <a:pt x="406727" y="435769"/>
                  </a:lnTo>
                  <a:close/>
                  <a:moveTo>
                    <a:pt x="406727" y="359569"/>
                  </a:moveTo>
                  <a:lnTo>
                    <a:pt x="292427" y="359569"/>
                  </a:lnTo>
                  <a:lnTo>
                    <a:pt x="292427" y="321469"/>
                  </a:lnTo>
                  <a:lnTo>
                    <a:pt x="406727" y="321469"/>
                  </a:lnTo>
                  <a:lnTo>
                    <a:pt x="406727" y="359569"/>
                  </a:lnTo>
                  <a:close/>
                  <a:moveTo>
                    <a:pt x="406727" y="283369"/>
                  </a:moveTo>
                  <a:lnTo>
                    <a:pt x="292427" y="283369"/>
                  </a:lnTo>
                  <a:lnTo>
                    <a:pt x="292427" y="245269"/>
                  </a:lnTo>
                  <a:lnTo>
                    <a:pt x="406727" y="245269"/>
                  </a:lnTo>
                  <a:lnTo>
                    <a:pt x="406727" y="283369"/>
                  </a:lnTo>
                  <a:close/>
                  <a:moveTo>
                    <a:pt x="406727" y="207169"/>
                  </a:moveTo>
                  <a:lnTo>
                    <a:pt x="292427" y="207169"/>
                  </a:lnTo>
                  <a:lnTo>
                    <a:pt x="292427" y="169069"/>
                  </a:lnTo>
                  <a:lnTo>
                    <a:pt x="406727" y="169069"/>
                  </a:lnTo>
                  <a:lnTo>
                    <a:pt x="406727" y="207169"/>
                  </a:lnTo>
                  <a:close/>
                  <a:moveTo>
                    <a:pt x="463877" y="92869"/>
                  </a:moveTo>
                  <a:lnTo>
                    <a:pt x="463877" y="110966"/>
                  </a:lnTo>
                  <a:cubicBezTo>
                    <a:pt x="434349" y="99536"/>
                    <a:pt x="386724" y="83344"/>
                    <a:pt x="340052" y="83344"/>
                  </a:cubicBezTo>
                  <a:cubicBezTo>
                    <a:pt x="288617" y="83344"/>
                    <a:pt x="257184" y="91916"/>
                    <a:pt x="224799" y="100489"/>
                  </a:cubicBezTo>
                  <a:cubicBezTo>
                    <a:pt x="189557" y="110014"/>
                    <a:pt x="152409" y="119539"/>
                    <a:pt x="82877" y="121444"/>
                  </a:cubicBezTo>
                  <a:lnTo>
                    <a:pt x="82877" y="92869"/>
                  </a:lnTo>
                  <a:cubicBezTo>
                    <a:pt x="82877" y="73819"/>
                    <a:pt x="77162" y="57626"/>
                    <a:pt x="70494" y="45244"/>
                  </a:cubicBezTo>
                  <a:lnTo>
                    <a:pt x="476259" y="45244"/>
                  </a:lnTo>
                  <a:cubicBezTo>
                    <a:pt x="469592" y="57626"/>
                    <a:pt x="463877" y="73819"/>
                    <a:pt x="463877" y="928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aphic 60" descr="Telescope">
            <a:extLst>
              <a:ext uri="{FF2B5EF4-FFF2-40B4-BE49-F238E27FC236}">
                <a16:creationId xmlns:a16="http://schemas.microsoft.com/office/drawing/2014/main" id="{D58694C6-DD89-42A5-95F1-7561804AB2B4}"/>
              </a:ext>
            </a:extLst>
          </p:cNvPr>
          <p:cNvGrpSpPr/>
          <p:nvPr/>
        </p:nvGrpSpPr>
        <p:grpSpPr>
          <a:xfrm flipH="1">
            <a:off x="9566420" y="1732064"/>
            <a:ext cx="379679" cy="379679"/>
            <a:chOff x="5945613" y="4714881"/>
            <a:chExt cx="379679" cy="379679"/>
          </a:xfrm>
          <a:solidFill>
            <a:schemeClr val="accent1">
              <a:lumMod val="40000"/>
              <a:lumOff val="60000"/>
              <a:alpha val="27000"/>
            </a:schemeClr>
          </a:solidFill>
        </p:grpSpPr>
        <p:sp>
          <p:nvSpPr>
            <p:cNvPr id="142" name="Freeform 62">
              <a:extLst>
                <a:ext uri="{FF2B5EF4-FFF2-40B4-BE49-F238E27FC236}">
                  <a16:creationId xmlns:a16="http://schemas.microsoft.com/office/drawing/2014/main" id="{AF2560DB-E680-480F-91A0-BFC9E83A9A3D}"/>
                </a:ext>
              </a:extLst>
            </p:cNvPr>
            <p:cNvSpPr/>
            <p:nvPr/>
          </p:nvSpPr>
          <p:spPr>
            <a:xfrm>
              <a:off x="6009270" y="4779724"/>
              <a:ext cx="221479" cy="272894"/>
            </a:xfrm>
            <a:custGeom>
              <a:avLst/>
              <a:gdLst>
                <a:gd name="connsiteX0" fmla="*/ 132906 w 221479"/>
                <a:gd name="connsiteY0" fmla="*/ 75163 h 272894"/>
                <a:gd name="connsiteX1" fmla="*/ 222684 w 221479"/>
                <a:gd name="connsiteY1" fmla="*/ 37591 h 272894"/>
                <a:gd name="connsiteX2" fmla="*/ 207655 w 221479"/>
                <a:gd name="connsiteY2" fmla="*/ 1205 h 272894"/>
                <a:gd name="connsiteX3" fmla="*/ 1205 w 221479"/>
                <a:gd name="connsiteY3" fmla="*/ 86633 h 272894"/>
                <a:gd name="connsiteX4" fmla="*/ 16234 w 221479"/>
                <a:gd name="connsiteY4" fmla="*/ 123019 h 272894"/>
                <a:gd name="connsiteX5" fmla="*/ 109572 w 221479"/>
                <a:gd name="connsiteY5" fmla="*/ 84260 h 272894"/>
                <a:gd name="connsiteX6" fmla="*/ 41546 w 221479"/>
                <a:gd name="connsiteY6" fmla="*/ 248392 h 272894"/>
                <a:gd name="connsiteX7" fmla="*/ 45896 w 221479"/>
                <a:gd name="connsiteY7" fmla="*/ 258675 h 272894"/>
                <a:gd name="connsiteX8" fmla="*/ 49060 w 221479"/>
                <a:gd name="connsiteY8" fmla="*/ 259466 h 272894"/>
                <a:gd name="connsiteX9" fmla="*/ 56179 w 221479"/>
                <a:gd name="connsiteY9" fmla="*/ 254720 h 272894"/>
                <a:gd name="connsiteX10" fmla="*/ 90192 w 221479"/>
                <a:gd name="connsiteY10" fmla="*/ 172456 h 272894"/>
                <a:gd name="connsiteX11" fmla="*/ 115109 w 221479"/>
                <a:gd name="connsiteY11" fmla="*/ 172456 h 272894"/>
                <a:gd name="connsiteX12" fmla="*/ 115109 w 221479"/>
                <a:gd name="connsiteY12" fmla="*/ 267376 h 272894"/>
                <a:gd name="connsiteX13" fmla="*/ 123019 w 221479"/>
                <a:gd name="connsiteY13" fmla="*/ 275286 h 272894"/>
                <a:gd name="connsiteX14" fmla="*/ 130929 w 221479"/>
                <a:gd name="connsiteY14" fmla="*/ 267376 h 272894"/>
                <a:gd name="connsiteX15" fmla="*/ 130929 w 221479"/>
                <a:gd name="connsiteY15" fmla="*/ 172456 h 272894"/>
                <a:gd name="connsiteX16" fmla="*/ 155845 w 221479"/>
                <a:gd name="connsiteY16" fmla="*/ 172456 h 272894"/>
                <a:gd name="connsiteX17" fmla="*/ 189858 w 221479"/>
                <a:gd name="connsiteY17" fmla="*/ 254720 h 272894"/>
                <a:gd name="connsiteX18" fmla="*/ 196977 w 221479"/>
                <a:gd name="connsiteY18" fmla="*/ 259466 h 272894"/>
                <a:gd name="connsiteX19" fmla="*/ 200141 w 221479"/>
                <a:gd name="connsiteY19" fmla="*/ 258675 h 272894"/>
                <a:gd name="connsiteX20" fmla="*/ 204492 w 221479"/>
                <a:gd name="connsiteY20" fmla="*/ 248392 h 272894"/>
                <a:gd name="connsiteX21" fmla="*/ 132906 w 221479"/>
                <a:gd name="connsiteY21" fmla="*/ 75163 h 272894"/>
                <a:gd name="connsiteX22" fmla="*/ 96916 w 221479"/>
                <a:gd name="connsiteY22" fmla="*/ 156636 h 272894"/>
                <a:gd name="connsiteX23" fmla="*/ 115109 w 221479"/>
                <a:gd name="connsiteY23" fmla="*/ 112340 h 272894"/>
                <a:gd name="connsiteX24" fmla="*/ 115109 w 221479"/>
                <a:gd name="connsiteY24" fmla="*/ 156636 h 272894"/>
                <a:gd name="connsiteX25" fmla="*/ 96916 w 221479"/>
                <a:gd name="connsiteY25" fmla="*/ 156636 h 272894"/>
                <a:gd name="connsiteX26" fmla="*/ 130929 w 221479"/>
                <a:gd name="connsiteY26" fmla="*/ 156636 h 272894"/>
                <a:gd name="connsiteX27" fmla="*/ 130929 w 221479"/>
                <a:gd name="connsiteY27" fmla="*/ 112340 h 272894"/>
                <a:gd name="connsiteX28" fmla="*/ 149517 w 221479"/>
                <a:gd name="connsiteY28" fmla="*/ 156636 h 272894"/>
                <a:gd name="connsiteX29" fmla="*/ 130929 w 221479"/>
                <a:gd name="connsiteY29" fmla="*/ 156636 h 27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1479" h="272894">
                  <a:moveTo>
                    <a:pt x="132906" y="75163"/>
                  </a:moveTo>
                  <a:lnTo>
                    <a:pt x="222684" y="37591"/>
                  </a:lnTo>
                  <a:lnTo>
                    <a:pt x="207655" y="1205"/>
                  </a:lnTo>
                  <a:lnTo>
                    <a:pt x="1205" y="86633"/>
                  </a:lnTo>
                  <a:lnTo>
                    <a:pt x="16234" y="123019"/>
                  </a:lnTo>
                  <a:lnTo>
                    <a:pt x="109572" y="84260"/>
                  </a:lnTo>
                  <a:lnTo>
                    <a:pt x="41546" y="248392"/>
                  </a:lnTo>
                  <a:cubicBezTo>
                    <a:pt x="39964" y="252347"/>
                    <a:pt x="41941" y="257093"/>
                    <a:pt x="45896" y="258675"/>
                  </a:cubicBezTo>
                  <a:cubicBezTo>
                    <a:pt x="47083" y="259466"/>
                    <a:pt x="47874" y="259466"/>
                    <a:pt x="49060" y="259466"/>
                  </a:cubicBezTo>
                  <a:cubicBezTo>
                    <a:pt x="52224" y="259466"/>
                    <a:pt x="54993" y="257488"/>
                    <a:pt x="56179" y="254720"/>
                  </a:cubicBezTo>
                  <a:lnTo>
                    <a:pt x="90192" y="172456"/>
                  </a:lnTo>
                  <a:lnTo>
                    <a:pt x="115109" y="172456"/>
                  </a:lnTo>
                  <a:lnTo>
                    <a:pt x="115109" y="267376"/>
                  </a:lnTo>
                  <a:cubicBezTo>
                    <a:pt x="115109" y="271726"/>
                    <a:pt x="118668" y="275286"/>
                    <a:pt x="123019" y="275286"/>
                  </a:cubicBezTo>
                  <a:cubicBezTo>
                    <a:pt x="127369" y="275286"/>
                    <a:pt x="130929" y="271726"/>
                    <a:pt x="130929" y="267376"/>
                  </a:cubicBezTo>
                  <a:lnTo>
                    <a:pt x="130929" y="172456"/>
                  </a:lnTo>
                  <a:lnTo>
                    <a:pt x="155845" y="172456"/>
                  </a:lnTo>
                  <a:lnTo>
                    <a:pt x="189858" y="254720"/>
                  </a:lnTo>
                  <a:cubicBezTo>
                    <a:pt x="191045" y="257884"/>
                    <a:pt x="194209" y="259466"/>
                    <a:pt x="196977" y="259466"/>
                  </a:cubicBezTo>
                  <a:cubicBezTo>
                    <a:pt x="198164" y="259466"/>
                    <a:pt x="198955" y="259466"/>
                    <a:pt x="200141" y="258675"/>
                  </a:cubicBezTo>
                  <a:cubicBezTo>
                    <a:pt x="204096" y="257093"/>
                    <a:pt x="206073" y="252347"/>
                    <a:pt x="204492" y="248392"/>
                  </a:cubicBezTo>
                  <a:lnTo>
                    <a:pt x="132906" y="75163"/>
                  </a:lnTo>
                  <a:close/>
                  <a:moveTo>
                    <a:pt x="96916" y="156636"/>
                  </a:moveTo>
                  <a:lnTo>
                    <a:pt x="115109" y="112340"/>
                  </a:lnTo>
                  <a:lnTo>
                    <a:pt x="115109" y="156636"/>
                  </a:lnTo>
                  <a:lnTo>
                    <a:pt x="96916" y="156636"/>
                  </a:lnTo>
                  <a:close/>
                  <a:moveTo>
                    <a:pt x="130929" y="156636"/>
                  </a:moveTo>
                  <a:lnTo>
                    <a:pt x="130929" y="112340"/>
                  </a:lnTo>
                  <a:lnTo>
                    <a:pt x="149517" y="156636"/>
                  </a:lnTo>
                  <a:lnTo>
                    <a:pt x="130929" y="156636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Freeform 63">
              <a:extLst>
                <a:ext uri="{FF2B5EF4-FFF2-40B4-BE49-F238E27FC236}">
                  <a16:creationId xmlns:a16="http://schemas.microsoft.com/office/drawing/2014/main" id="{B9783B82-3631-4771-9F1B-8060BB575914}"/>
                </a:ext>
              </a:extLst>
            </p:cNvPr>
            <p:cNvSpPr/>
            <p:nvPr/>
          </p:nvSpPr>
          <p:spPr>
            <a:xfrm>
              <a:off x="5982657" y="4881794"/>
              <a:ext cx="23730" cy="23730"/>
            </a:xfrm>
            <a:custGeom>
              <a:avLst/>
              <a:gdLst>
                <a:gd name="connsiteX0" fmla="*/ 7629 w 23729"/>
                <a:gd name="connsiteY0" fmla="*/ 22850 h 23729"/>
                <a:gd name="connsiteX1" fmla="*/ 1574 w 23729"/>
                <a:gd name="connsiteY1" fmla="*/ 8234 h 23729"/>
                <a:gd name="connsiteX2" fmla="*/ 17652 w 23729"/>
                <a:gd name="connsiteY2" fmla="*/ 1574 h 23729"/>
                <a:gd name="connsiteX3" fmla="*/ 23706 w 23729"/>
                <a:gd name="connsiteY3" fmla="*/ 16191 h 2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29" h="23729">
                  <a:moveTo>
                    <a:pt x="7629" y="22850"/>
                  </a:moveTo>
                  <a:lnTo>
                    <a:pt x="1574" y="8234"/>
                  </a:lnTo>
                  <a:lnTo>
                    <a:pt x="17652" y="1574"/>
                  </a:lnTo>
                  <a:lnTo>
                    <a:pt x="23706" y="16191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4" name="Freeform 64">
              <a:extLst>
                <a:ext uri="{FF2B5EF4-FFF2-40B4-BE49-F238E27FC236}">
                  <a16:creationId xmlns:a16="http://schemas.microsoft.com/office/drawing/2014/main" id="{5F3791DC-DA4D-4C8C-9FEB-3C4C38E0E8FB}"/>
                </a:ext>
              </a:extLst>
            </p:cNvPr>
            <p:cNvSpPr/>
            <p:nvPr/>
          </p:nvSpPr>
          <p:spPr>
            <a:xfrm>
              <a:off x="6226794" y="4751248"/>
              <a:ext cx="59325" cy="67235"/>
            </a:xfrm>
            <a:custGeom>
              <a:avLst/>
              <a:gdLst>
                <a:gd name="connsiteX0" fmla="*/ 38777 w 59324"/>
                <a:gd name="connsiteY0" fmla="*/ 1205 h 67234"/>
                <a:gd name="connsiteX1" fmla="*/ 1205 w 59324"/>
                <a:gd name="connsiteY1" fmla="*/ 15838 h 67234"/>
                <a:gd name="connsiteX2" fmla="*/ 22562 w 59324"/>
                <a:gd name="connsiteY2" fmla="*/ 67253 h 67234"/>
                <a:gd name="connsiteX3" fmla="*/ 59739 w 59324"/>
                <a:gd name="connsiteY3" fmla="*/ 52224 h 6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24" h="67234">
                  <a:moveTo>
                    <a:pt x="38777" y="1205"/>
                  </a:moveTo>
                  <a:lnTo>
                    <a:pt x="1205" y="15838"/>
                  </a:lnTo>
                  <a:lnTo>
                    <a:pt x="22562" y="67253"/>
                  </a:lnTo>
                  <a:lnTo>
                    <a:pt x="59739" y="52224"/>
                  </a:lnTo>
                  <a:close/>
                </a:path>
              </a:pathLst>
            </a:custGeom>
            <a:grpFill/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45" name="Graphic 144" descr="Astronaut">
            <a:extLst>
              <a:ext uri="{FF2B5EF4-FFF2-40B4-BE49-F238E27FC236}">
                <a16:creationId xmlns:a16="http://schemas.microsoft.com/office/drawing/2014/main" id="{4D5D69A6-C2FA-4CB7-84E6-7852155D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8174" y="1021350"/>
            <a:ext cx="555265" cy="555265"/>
          </a:xfrm>
          <a:prstGeom prst="rect">
            <a:avLst/>
          </a:prstGeom>
        </p:spPr>
      </p:pic>
      <p:pic>
        <p:nvPicPr>
          <p:cNvPr id="146" name="Graphic 145" descr="Programmer">
            <a:extLst>
              <a:ext uri="{FF2B5EF4-FFF2-40B4-BE49-F238E27FC236}">
                <a16:creationId xmlns:a16="http://schemas.microsoft.com/office/drawing/2014/main" id="{0F4117A8-E9B5-4D32-BA7E-CD29E1EFF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2159" y="2538027"/>
            <a:ext cx="555265" cy="555265"/>
          </a:xfrm>
          <a:prstGeom prst="rect">
            <a:avLst/>
          </a:prstGeom>
        </p:spPr>
      </p:pic>
      <p:pic>
        <p:nvPicPr>
          <p:cNvPr id="147" name="Graphic 146" descr="Office worker">
            <a:extLst>
              <a:ext uri="{FF2B5EF4-FFF2-40B4-BE49-F238E27FC236}">
                <a16:creationId xmlns:a16="http://schemas.microsoft.com/office/drawing/2014/main" id="{6C33E1C9-471C-44CF-B608-A7BF97031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7482" y="1396069"/>
            <a:ext cx="555265" cy="555265"/>
          </a:xfrm>
          <a:prstGeom prst="rect">
            <a:avLst/>
          </a:prstGeom>
        </p:spPr>
      </p:pic>
      <p:pic>
        <p:nvPicPr>
          <p:cNvPr id="148" name="Graphic 147" descr="Professor">
            <a:extLst>
              <a:ext uri="{FF2B5EF4-FFF2-40B4-BE49-F238E27FC236}">
                <a16:creationId xmlns:a16="http://schemas.microsoft.com/office/drawing/2014/main" id="{65AE7C34-D6AF-49C5-BFCA-7F1DCDF14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52304" y="809329"/>
            <a:ext cx="555265" cy="555265"/>
          </a:xfrm>
          <a:prstGeom prst="rect">
            <a:avLst/>
          </a:prstGeom>
        </p:spPr>
      </p:pic>
      <p:pic>
        <p:nvPicPr>
          <p:cNvPr id="149" name="Graphic 148" descr="Doctor">
            <a:extLst>
              <a:ext uri="{FF2B5EF4-FFF2-40B4-BE49-F238E27FC236}">
                <a16:creationId xmlns:a16="http://schemas.microsoft.com/office/drawing/2014/main" id="{57E15B6B-889F-480D-8826-1E1887CB0D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5770" y="1330048"/>
            <a:ext cx="555265" cy="555265"/>
          </a:xfrm>
          <a:prstGeom prst="rect">
            <a:avLst/>
          </a:prstGeom>
        </p:spPr>
      </p:pic>
      <p:pic>
        <p:nvPicPr>
          <p:cNvPr id="150" name="Graphic 149" descr="Artist">
            <a:extLst>
              <a:ext uri="{FF2B5EF4-FFF2-40B4-BE49-F238E27FC236}">
                <a16:creationId xmlns:a16="http://schemas.microsoft.com/office/drawing/2014/main" id="{D8B08973-42E0-49AA-9A32-0B6F09461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15846" y="1094490"/>
            <a:ext cx="555265" cy="555265"/>
          </a:xfrm>
          <a:prstGeom prst="rect">
            <a:avLst/>
          </a:prstGeom>
        </p:spPr>
      </p:pic>
      <p:pic>
        <p:nvPicPr>
          <p:cNvPr id="151" name="Graphic 150" descr="Construction worker">
            <a:extLst>
              <a:ext uri="{FF2B5EF4-FFF2-40B4-BE49-F238E27FC236}">
                <a16:creationId xmlns:a16="http://schemas.microsoft.com/office/drawing/2014/main" id="{E4BBC1F8-74A4-4347-8331-9D851515D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29126" y="2251525"/>
            <a:ext cx="555265" cy="5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8E4D0-0B19-4BFB-9184-30791A5FEE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F2EE86-894D-49DF-9AD9-BAB252941B3B}"/>
              </a:ext>
            </a:extLst>
          </p:cNvPr>
          <p:cNvSpPr/>
          <p:nvPr/>
        </p:nvSpPr>
        <p:spPr>
          <a:xfrm>
            <a:off x="0" y="1"/>
            <a:ext cx="12192000" cy="5778500"/>
          </a:xfrm>
          <a:custGeom>
            <a:avLst/>
            <a:gdLst>
              <a:gd name="connsiteX0" fmla="*/ 0 w 8302584"/>
              <a:gd name="connsiteY0" fmla="*/ 0 h 4330700"/>
              <a:gd name="connsiteX1" fmla="*/ 8302584 w 8302584"/>
              <a:gd name="connsiteY1" fmla="*/ 0 h 4330700"/>
              <a:gd name="connsiteX2" fmla="*/ 8302584 w 8302584"/>
              <a:gd name="connsiteY2" fmla="*/ 4330700 h 4330700"/>
              <a:gd name="connsiteX3" fmla="*/ 0 w 8302584"/>
              <a:gd name="connsiteY3" fmla="*/ 4330700 h 4330700"/>
              <a:gd name="connsiteX4" fmla="*/ 0 w 8302584"/>
              <a:gd name="connsiteY4" fmla="*/ 0 h 4330700"/>
              <a:gd name="connsiteX0" fmla="*/ 0 w 8302584"/>
              <a:gd name="connsiteY0" fmla="*/ 0 h 4330700"/>
              <a:gd name="connsiteX1" fmla="*/ 8302584 w 8302584"/>
              <a:gd name="connsiteY1" fmla="*/ 0 h 4330700"/>
              <a:gd name="connsiteX2" fmla="*/ 8296275 w 8302584"/>
              <a:gd name="connsiteY2" fmla="*/ 2124075 h 4330700"/>
              <a:gd name="connsiteX3" fmla="*/ 8302584 w 8302584"/>
              <a:gd name="connsiteY3" fmla="*/ 4330700 h 4330700"/>
              <a:gd name="connsiteX4" fmla="*/ 0 w 8302584"/>
              <a:gd name="connsiteY4" fmla="*/ 4330700 h 4330700"/>
              <a:gd name="connsiteX5" fmla="*/ 0 w 8302584"/>
              <a:gd name="connsiteY5" fmla="*/ 0 h 4330700"/>
              <a:gd name="connsiteX0" fmla="*/ 0 w 8302584"/>
              <a:gd name="connsiteY0" fmla="*/ 0 h 4333875"/>
              <a:gd name="connsiteX1" fmla="*/ 8302584 w 8302584"/>
              <a:gd name="connsiteY1" fmla="*/ 0 h 4333875"/>
              <a:gd name="connsiteX2" fmla="*/ 8296275 w 8302584"/>
              <a:gd name="connsiteY2" fmla="*/ 2124075 h 4333875"/>
              <a:gd name="connsiteX3" fmla="*/ 8302584 w 8302584"/>
              <a:gd name="connsiteY3" fmla="*/ 4330700 h 4333875"/>
              <a:gd name="connsiteX4" fmla="*/ 6315075 w 8302584"/>
              <a:gd name="connsiteY4" fmla="*/ 4333875 h 4333875"/>
              <a:gd name="connsiteX5" fmla="*/ 0 w 8302584"/>
              <a:gd name="connsiteY5" fmla="*/ 4330700 h 4333875"/>
              <a:gd name="connsiteX6" fmla="*/ 0 w 8302584"/>
              <a:gd name="connsiteY6" fmla="*/ 0 h 4333875"/>
              <a:gd name="connsiteX0" fmla="*/ 0 w 8302584"/>
              <a:gd name="connsiteY0" fmla="*/ 0 h 4333875"/>
              <a:gd name="connsiteX1" fmla="*/ 8302584 w 8302584"/>
              <a:gd name="connsiteY1" fmla="*/ 0 h 4333875"/>
              <a:gd name="connsiteX2" fmla="*/ 8296275 w 8302584"/>
              <a:gd name="connsiteY2" fmla="*/ 2124075 h 4333875"/>
              <a:gd name="connsiteX3" fmla="*/ 6315075 w 8302584"/>
              <a:gd name="connsiteY3" fmla="*/ 4333875 h 4333875"/>
              <a:gd name="connsiteX4" fmla="*/ 0 w 8302584"/>
              <a:gd name="connsiteY4" fmla="*/ 4330700 h 4333875"/>
              <a:gd name="connsiteX5" fmla="*/ 0 w 8302584"/>
              <a:gd name="connsiteY5" fmla="*/ 0 h 433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2584" h="4333875">
                <a:moveTo>
                  <a:pt x="0" y="0"/>
                </a:moveTo>
                <a:lnTo>
                  <a:pt x="8302584" y="0"/>
                </a:lnTo>
                <a:lnTo>
                  <a:pt x="8296275" y="2124075"/>
                </a:lnTo>
                <a:lnTo>
                  <a:pt x="6315075" y="4333875"/>
                </a:lnTo>
                <a:lnTo>
                  <a:pt x="0" y="43307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FAAD38A-9A99-49B8-B316-60705BC8EBD2}"/>
              </a:ext>
            </a:extLst>
          </p:cNvPr>
          <p:cNvSpPr txBox="1">
            <a:spLocks/>
          </p:cNvSpPr>
          <p:nvPr/>
        </p:nvSpPr>
        <p:spPr>
          <a:xfrm>
            <a:off x="0" y="5363999"/>
            <a:ext cx="9651999" cy="418516"/>
          </a:xfrm>
          <a:custGeom>
            <a:avLst/>
            <a:gdLst>
              <a:gd name="connsiteX0" fmla="*/ 0 w 6343650"/>
              <a:gd name="connsiteY0" fmla="*/ 0 h 313887"/>
              <a:gd name="connsiteX1" fmla="*/ 6343650 w 6343650"/>
              <a:gd name="connsiteY1" fmla="*/ 0 h 313887"/>
              <a:gd name="connsiteX2" fmla="*/ 6343650 w 6343650"/>
              <a:gd name="connsiteY2" fmla="*/ 313887 h 313887"/>
              <a:gd name="connsiteX3" fmla="*/ 0 w 6343650"/>
              <a:gd name="connsiteY3" fmla="*/ 313887 h 313887"/>
              <a:gd name="connsiteX4" fmla="*/ 0 w 6343650"/>
              <a:gd name="connsiteY4" fmla="*/ 0 h 313887"/>
              <a:gd name="connsiteX0" fmla="*/ 0 w 6596062"/>
              <a:gd name="connsiteY0" fmla="*/ 0 h 313887"/>
              <a:gd name="connsiteX1" fmla="*/ 6596062 w 6596062"/>
              <a:gd name="connsiteY1" fmla="*/ 19050 h 313887"/>
              <a:gd name="connsiteX2" fmla="*/ 6343650 w 6596062"/>
              <a:gd name="connsiteY2" fmla="*/ 313887 h 313887"/>
              <a:gd name="connsiteX3" fmla="*/ 0 w 6596062"/>
              <a:gd name="connsiteY3" fmla="*/ 313887 h 313887"/>
              <a:gd name="connsiteX4" fmla="*/ 0 w 6596062"/>
              <a:gd name="connsiteY4" fmla="*/ 0 h 31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6062" h="313887">
                <a:moveTo>
                  <a:pt x="0" y="0"/>
                </a:moveTo>
                <a:lnTo>
                  <a:pt x="6596062" y="19050"/>
                </a:lnTo>
                <a:lnTo>
                  <a:pt x="6343650" y="313887"/>
                </a:lnTo>
                <a:lnTo>
                  <a:pt x="0" y="3138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33" spc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D9E048-D7A5-45EA-9C20-A23B90F98AF2}"/>
              </a:ext>
            </a:extLst>
          </p:cNvPr>
          <p:cNvSpPr txBox="1">
            <a:spLocks/>
          </p:cNvSpPr>
          <p:nvPr/>
        </p:nvSpPr>
        <p:spPr>
          <a:xfrm>
            <a:off x="1077890" y="1505082"/>
            <a:ext cx="6378620" cy="1108414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gradFill flip="none" rotWithShape="1">
                  <a:gsLst>
                    <a:gs pos="55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0"/>
                  <a:tileRect/>
                </a:gradFill>
                <a:latin typeface="Playfair Display" pitchFamily="2" charset="0"/>
              </a:rPr>
              <a:t>Introduction</a:t>
            </a:r>
            <a:endParaRPr lang="id-ID" sz="8000" b="1" dirty="0">
              <a:gradFill flip="none" rotWithShape="1">
                <a:gsLst>
                  <a:gs pos="55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  <a:tileRect/>
              </a:gradFill>
              <a:latin typeface="Playfair Display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7201E-365A-4009-9817-23C42AB34E7E}"/>
              </a:ext>
            </a:extLst>
          </p:cNvPr>
          <p:cNvSpPr txBox="1"/>
          <p:nvPr/>
        </p:nvSpPr>
        <p:spPr>
          <a:xfrm flipH="1">
            <a:off x="1077890" y="2613496"/>
            <a:ext cx="3722369" cy="20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4" spc="375" dirty="0">
                <a:solidFill>
                  <a:schemeClr val="bg1">
                    <a:lumMod val="95000"/>
                  </a:schemeClr>
                </a:solidFill>
                <a:latin typeface="Raleway" panose="020B05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Education PowerPoint Template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91743B-247B-48B9-88EA-0E8197E2A4E7}"/>
              </a:ext>
            </a:extLst>
          </p:cNvPr>
          <p:cNvGrpSpPr/>
          <p:nvPr/>
        </p:nvGrpSpPr>
        <p:grpSpPr>
          <a:xfrm>
            <a:off x="8114693" y="4255436"/>
            <a:ext cx="1110330" cy="1317821"/>
            <a:chOff x="5744901" y="2189308"/>
            <a:chExt cx="702198" cy="8334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DB6347-7BCA-4C6C-84C1-DD25ECCA00B6}"/>
                </a:ext>
              </a:extLst>
            </p:cNvPr>
            <p:cNvGrpSpPr/>
            <p:nvPr/>
          </p:nvGrpSpPr>
          <p:grpSpPr>
            <a:xfrm>
              <a:off x="5744901" y="2189308"/>
              <a:ext cx="319180" cy="833420"/>
              <a:chOff x="5805461" y="2576336"/>
              <a:chExt cx="264126" cy="689666"/>
            </a:xfrm>
            <a:solidFill>
              <a:schemeClr val="bg1"/>
            </a:solidFill>
          </p:grpSpPr>
          <p:sp>
            <p:nvSpPr>
              <p:cNvPr id="21" name="Freeform 597">
                <a:extLst>
                  <a:ext uri="{FF2B5EF4-FFF2-40B4-BE49-F238E27FC236}">
                    <a16:creationId xmlns:a16="http://schemas.microsoft.com/office/drawing/2014/main" id="{554490B8-6BCF-4E7C-A867-5D8AC1B1A3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7417" y="2930462"/>
                <a:ext cx="260213" cy="335540"/>
              </a:xfrm>
              <a:custGeom>
                <a:avLst/>
                <a:gdLst>
                  <a:gd name="T0" fmla="*/ 0 w 800"/>
                  <a:gd name="T1" fmla="*/ 1028 h 1028"/>
                  <a:gd name="T2" fmla="*/ 114 w 800"/>
                  <a:gd name="T3" fmla="*/ 685 h 1028"/>
                  <a:gd name="T4" fmla="*/ 228 w 800"/>
                  <a:gd name="T5" fmla="*/ 742 h 1028"/>
                  <a:gd name="T6" fmla="*/ 230 w 800"/>
                  <a:gd name="T7" fmla="*/ 754 h 1028"/>
                  <a:gd name="T8" fmla="*/ 238 w 800"/>
                  <a:gd name="T9" fmla="*/ 774 h 1028"/>
                  <a:gd name="T10" fmla="*/ 254 w 800"/>
                  <a:gd name="T11" fmla="*/ 790 h 1028"/>
                  <a:gd name="T12" fmla="*/ 274 w 800"/>
                  <a:gd name="T13" fmla="*/ 798 h 1028"/>
                  <a:gd name="T14" fmla="*/ 286 w 800"/>
                  <a:gd name="T15" fmla="*/ 800 h 1028"/>
                  <a:gd name="T16" fmla="*/ 308 w 800"/>
                  <a:gd name="T17" fmla="*/ 795 h 1028"/>
                  <a:gd name="T18" fmla="*/ 326 w 800"/>
                  <a:gd name="T19" fmla="*/ 782 h 1028"/>
                  <a:gd name="T20" fmla="*/ 338 w 800"/>
                  <a:gd name="T21" fmla="*/ 765 h 1028"/>
                  <a:gd name="T22" fmla="*/ 343 w 800"/>
                  <a:gd name="T23" fmla="*/ 742 h 1028"/>
                  <a:gd name="T24" fmla="*/ 457 w 800"/>
                  <a:gd name="T25" fmla="*/ 685 h 1028"/>
                  <a:gd name="T26" fmla="*/ 457 w 800"/>
                  <a:gd name="T27" fmla="*/ 742 h 1028"/>
                  <a:gd name="T28" fmla="*/ 461 w 800"/>
                  <a:gd name="T29" fmla="*/ 765 h 1028"/>
                  <a:gd name="T30" fmla="*/ 474 w 800"/>
                  <a:gd name="T31" fmla="*/ 782 h 1028"/>
                  <a:gd name="T32" fmla="*/ 491 w 800"/>
                  <a:gd name="T33" fmla="*/ 795 h 1028"/>
                  <a:gd name="T34" fmla="*/ 514 w 800"/>
                  <a:gd name="T35" fmla="*/ 800 h 1028"/>
                  <a:gd name="T36" fmla="*/ 525 w 800"/>
                  <a:gd name="T37" fmla="*/ 798 h 1028"/>
                  <a:gd name="T38" fmla="*/ 545 w 800"/>
                  <a:gd name="T39" fmla="*/ 790 h 1028"/>
                  <a:gd name="T40" fmla="*/ 561 w 800"/>
                  <a:gd name="T41" fmla="*/ 774 h 1028"/>
                  <a:gd name="T42" fmla="*/ 570 w 800"/>
                  <a:gd name="T43" fmla="*/ 754 h 1028"/>
                  <a:gd name="T44" fmla="*/ 571 w 800"/>
                  <a:gd name="T45" fmla="*/ 685 h 1028"/>
                  <a:gd name="T46" fmla="*/ 685 w 800"/>
                  <a:gd name="T47" fmla="*/ 1028 h 1028"/>
                  <a:gd name="T48" fmla="*/ 800 w 800"/>
                  <a:gd name="T49" fmla="*/ 0 h 1028"/>
                  <a:gd name="T50" fmla="*/ 114 w 800"/>
                  <a:gd name="T51" fmla="*/ 628 h 1028"/>
                  <a:gd name="T52" fmla="*/ 228 w 800"/>
                  <a:gd name="T53" fmla="*/ 514 h 1028"/>
                  <a:gd name="T54" fmla="*/ 114 w 800"/>
                  <a:gd name="T55" fmla="*/ 628 h 1028"/>
                  <a:gd name="T56" fmla="*/ 343 w 800"/>
                  <a:gd name="T57" fmla="*/ 514 h 1028"/>
                  <a:gd name="T58" fmla="*/ 457 w 800"/>
                  <a:gd name="T59" fmla="*/ 628 h 1028"/>
                  <a:gd name="T60" fmla="*/ 685 w 800"/>
                  <a:gd name="T61" fmla="*/ 628 h 1028"/>
                  <a:gd name="T62" fmla="*/ 571 w 800"/>
                  <a:gd name="T63" fmla="*/ 514 h 1028"/>
                  <a:gd name="T64" fmla="*/ 685 w 800"/>
                  <a:gd name="T65" fmla="*/ 628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1028">
                    <a:moveTo>
                      <a:pt x="0" y="0"/>
                    </a:moveTo>
                    <a:lnTo>
                      <a:pt x="0" y="1028"/>
                    </a:lnTo>
                    <a:lnTo>
                      <a:pt x="114" y="1028"/>
                    </a:lnTo>
                    <a:lnTo>
                      <a:pt x="114" y="685"/>
                    </a:lnTo>
                    <a:lnTo>
                      <a:pt x="228" y="685"/>
                    </a:lnTo>
                    <a:lnTo>
                      <a:pt x="228" y="742"/>
                    </a:lnTo>
                    <a:lnTo>
                      <a:pt x="228" y="742"/>
                    </a:lnTo>
                    <a:lnTo>
                      <a:pt x="230" y="754"/>
                    </a:lnTo>
                    <a:lnTo>
                      <a:pt x="233" y="765"/>
                    </a:lnTo>
                    <a:lnTo>
                      <a:pt x="238" y="774"/>
                    </a:lnTo>
                    <a:lnTo>
                      <a:pt x="246" y="782"/>
                    </a:lnTo>
                    <a:lnTo>
                      <a:pt x="254" y="790"/>
                    </a:lnTo>
                    <a:lnTo>
                      <a:pt x="263" y="795"/>
                    </a:lnTo>
                    <a:lnTo>
                      <a:pt x="274" y="798"/>
                    </a:lnTo>
                    <a:lnTo>
                      <a:pt x="286" y="800"/>
                    </a:lnTo>
                    <a:lnTo>
                      <a:pt x="286" y="800"/>
                    </a:lnTo>
                    <a:lnTo>
                      <a:pt x="297" y="798"/>
                    </a:lnTo>
                    <a:lnTo>
                      <a:pt x="308" y="795"/>
                    </a:lnTo>
                    <a:lnTo>
                      <a:pt x="317" y="790"/>
                    </a:lnTo>
                    <a:lnTo>
                      <a:pt x="326" y="782"/>
                    </a:lnTo>
                    <a:lnTo>
                      <a:pt x="333" y="774"/>
                    </a:lnTo>
                    <a:lnTo>
                      <a:pt x="338" y="765"/>
                    </a:lnTo>
                    <a:lnTo>
                      <a:pt x="341" y="754"/>
                    </a:lnTo>
                    <a:lnTo>
                      <a:pt x="343" y="742"/>
                    </a:lnTo>
                    <a:lnTo>
                      <a:pt x="343" y="685"/>
                    </a:lnTo>
                    <a:lnTo>
                      <a:pt x="457" y="685"/>
                    </a:lnTo>
                    <a:lnTo>
                      <a:pt x="457" y="742"/>
                    </a:lnTo>
                    <a:lnTo>
                      <a:pt x="457" y="742"/>
                    </a:lnTo>
                    <a:lnTo>
                      <a:pt x="458" y="754"/>
                    </a:lnTo>
                    <a:lnTo>
                      <a:pt x="461" y="765"/>
                    </a:lnTo>
                    <a:lnTo>
                      <a:pt x="467" y="774"/>
                    </a:lnTo>
                    <a:lnTo>
                      <a:pt x="474" y="782"/>
                    </a:lnTo>
                    <a:lnTo>
                      <a:pt x="483" y="790"/>
                    </a:lnTo>
                    <a:lnTo>
                      <a:pt x="491" y="795"/>
                    </a:lnTo>
                    <a:lnTo>
                      <a:pt x="503" y="798"/>
                    </a:lnTo>
                    <a:lnTo>
                      <a:pt x="514" y="800"/>
                    </a:lnTo>
                    <a:lnTo>
                      <a:pt x="514" y="800"/>
                    </a:lnTo>
                    <a:lnTo>
                      <a:pt x="525" y="798"/>
                    </a:lnTo>
                    <a:lnTo>
                      <a:pt x="537" y="795"/>
                    </a:lnTo>
                    <a:lnTo>
                      <a:pt x="545" y="790"/>
                    </a:lnTo>
                    <a:lnTo>
                      <a:pt x="554" y="782"/>
                    </a:lnTo>
                    <a:lnTo>
                      <a:pt x="561" y="774"/>
                    </a:lnTo>
                    <a:lnTo>
                      <a:pt x="567" y="765"/>
                    </a:lnTo>
                    <a:lnTo>
                      <a:pt x="570" y="754"/>
                    </a:lnTo>
                    <a:lnTo>
                      <a:pt x="571" y="742"/>
                    </a:lnTo>
                    <a:lnTo>
                      <a:pt x="571" y="685"/>
                    </a:lnTo>
                    <a:lnTo>
                      <a:pt x="685" y="685"/>
                    </a:lnTo>
                    <a:lnTo>
                      <a:pt x="685" y="1028"/>
                    </a:lnTo>
                    <a:lnTo>
                      <a:pt x="800" y="1028"/>
                    </a:lnTo>
                    <a:lnTo>
                      <a:pt x="800" y="0"/>
                    </a:lnTo>
                    <a:lnTo>
                      <a:pt x="0" y="0"/>
                    </a:lnTo>
                    <a:close/>
                    <a:moveTo>
                      <a:pt x="114" y="628"/>
                    </a:moveTo>
                    <a:lnTo>
                      <a:pt x="114" y="514"/>
                    </a:lnTo>
                    <a:lnTo>
                      <a:pt x="228" y="514"/>
                    </a:lnTo>
                    <a:lnTo>
                      <a:pt x="228" y="628"/>
                    </a:lnTo>
                    <a:lnTo>
                      <a:pt x="114" y="628"/>
                    </a:lnTo>
                    <a:close/>
                    <a:moveTo>
                      <a:pt x="343" y="628"/>
                    </a:moveTo>
                    <a:lnTo>
                      <a:pt x="343" y="514"/>
                    </a:lnTo>
                    <a:lnTo>
                      <a:pt x="457" y="514"/>
                    </a:lnTo>
                    <a:lnTo>
                      <a:pt x="457" y="628"/>
                    </a:lnTo>
                    <a:lnTo>
                      <a:pt x="343" y="628"/>
                    </a:lnTo>
                    <a:close/>
                    <a:moveTo>
                      <a:pt x="685" y="628"/>
                    </a:moveTo>
                    <a:lnTo>
                      <a:pt x="571" y="628"/>
                    </a:lnTo>
                    <a:lnTo>
                      <a:pt x="571" y="514"/>
                    </a:lnTo>
                    <a:lnTo>
                      <a:pt x="685" y="514"/>
                    </a:lnTo>
                    <a:lnTo>
                      <a:pt x="685" y="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00">
                <a:extLst>
                  <a:ext uri="{FF2B5EF4-FFF2-40B4-BE49-F238E27FC236}">
                    <a16:creationId xmlns:a16="http://schemas.microsoft.com/office/drawing/2014/main" id="{620421D2-70EC-44A8-BBFC-A81E03414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569" y="2576336"/>
                <a:ext cx="93912" cy="93912"/>
              </a:xfrm>
              <a:custGeom>
                <a:avLst/>
                <a:gdLst>
                  <a:gd name="T0" fmla="*/ 286 w 286"/>
                  <a:gd name="T1" fmla="*/ 143 h 286"/>
                  <a:gd name="T2" fmla="*/ 283 w 286"/>
                  <a:gd name="T3" fmla="*/ 172 h 286"/>
                  <a:gd name="T4" fmla="*/ 274 w 286"/>
                  <a:gd name="T5" fmla="*/ 199 h 286"/>
                  <a:gd name="T6" fmla="*/ 261 w 286"/>
                  <a:gd name="T7" fmla="*/ 223 h 286"/>
                  <a:gd name="T8" fmla="*/ 244 w 286"/>
                  <a:gd name="T9" fmla="*/ 245 h 286"/>
                  <a:gd name="T10" fmla="*/ 223 w 286"/>
                  <a:gd name="T11" fmla="*/ 262 h 286"/>
                  <a:gd name="T12" fmla="*/ 198 w 286"/>
                  <a:gd name="T13" fmla="*/ 275 h 286"/>
                  <a:gd name="T14" fmla="*/ 171 w 286"/>
                  <a:gd name="T15" fmla="*/ 283 h 286"/>
                  <a:gd name="T16" fmla="*/ 143 w 286"/>
                  <a:gd name="T17" fmla="*/ 286 h 286"/>
                  <a:gd name="T18" fmla="*/ 128 w 286"/>
                  <a:gd name="T19" fmla="*/ 285 h 286"/>
                  <a:gd name="T20" fmla="*/ 100 w 286"/>
                  <a:gd name="T21" fmla="*/ 280 h 286"/>
                  <a:gd name="T22" fmla="*/ 74 w 286"/>
                  <a:gd name="T23" fmla="*/ 269 h 286"/>
                  <a:gd name="T24" fmla="*/ 51 w 286"/>
                  <a:gd name="T25" fmla="*/ 253 h 286"/>
                  <a:gd name="T26" fmla="*/ 33 w 286"/>
                  <a:gd name="T27" fmla="*/ 235 h 286"/>
                  <a:gd name="T28" fmla="*/ 17 w 286"/>
                  <a:gd name="T29" fmla="*/ 212 h 286"/>
                  <a:gd name="T30" fmla="*/ 6 w 286"/>
                  <a:gd name="T31" fmla="*/ 186 h 286"/>
                  <a:gd name="T32" fmla="*/ 1 w 286"/>
                  <a:gd name="T33" fmla="*/ 158 h 286"/>
                  <a:gd name="T34" fmla="*/ 0 w 286"/>
                  <a:gd name="T35" fmla="*/ 143 h 286"/>
                  <a:gd name="T36" fmla="*/ 3 w 286"/>
                  <a:gd name="T37" fmla="*/ 115 h 286"/>
                  <a:gd name="T38" fmla="*/ 11 w 286"/>
                  <a:gd name="T39" fmla="*/ 88 h 286"/>
                  <a:gd name="T40" fmla="*/ 24 w 286"/>
                  <a:gd name="T41" fmla="*/ 63 h 286"/>
                  <a:gd name="T42" fmla="*/ 41 w 286"/>
                  <a:gd name="T43" fmla="*/ 42 h 286"/>
                  <a:gd name="T44" fmla="*/ 63 w 286"/>
                  <a:gd name="T45" fmla="*/ 25 h 286"/>
                  <a:gd name="T46" fmla="*/ 87 w 286"/>
                  <a:gd name="T47" fmla="*/ 12 h 286"/>
                  <a:gd name="T48" fmla="*/ 114 w 286"/>
                  <a:gd name="T49" fmla="*/ 3 h 286"/>
                  <a:gd name="T50" fmla="*/ 143 w 286"/>
                  <a:gd name="T51" fmla="*/ 0 h 286"/>
                  <a:gd name="T52" fmla="*/ 157 w 286"/>
                  <a:gd name="T53" fmla="*/ 2 h 286"/>
                  <a:gd name="T54" fmla="*/ 186 w 286"/>
                  <a:gd name="T55" fmla="*/ 6 h 286"/>
                  <a:gd name="T56" fmla="*/ 211 w 286"/>
                  <a:gd name="T57" fmla="*/ 18 h 286"/>
                  <a:gd name="T58" fmla="*/ 234 w 286"/>
                  <a:gd name="T59" fmla="*/ 33 h 286"/>
                  <a:gd name="T60" fmla="*/ 253 w 286"/>
                  <a:gd name="T61" fmla="*/ 52 h 286"/>
                  <a:gd name="T62" fmla="*/ 268 w 286"/>
                  <a:gd name="T63" fmla="*/ 75 h 286"/>
                  <a:gd name="T64" fmla="*/ 280 w 286"/>
                  <a:gd name="T65" fmla="*/ 100 h 286"/>
                  <a:gd name="T66" fmla="*/ 284 w 286"/>
                  <a:gd name="T67" fmla="*/ 129 h 286"/>
                  <a:gd name="T68" fmla="*/ 286 w 286"/>
                  <a:gd name="T6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6" h="286">
                    <a:moveTo>
                      <a:pt x="286" y="143"/>
                    </a:moveTo>
                    <a:lnTo>
                      <a:pt x="286" y="143"/>
                    </a:lnTo>
                    <a:lnTo>
                      <a:pt x="284" y="158"/>
                    </a:lnTo>
                    <a:lnTo>
                      <a:pt x="283" y="172"/>
                    </a:lnTo>
                    <a:lnTo>
                      <a:pt x="280" y="186"/>
                    </a:lnTo>
                    <a:lnTo>
                      <a:pt x="274" y="199"/>
                    </a:lnTo>
                    <a:lnTo>
                      <a:pt x="268" y="212"/>
                    </a:lnTo>
                    <a:lnTo>
                      <a:pt x="261" y="223"/>
                    </a:lnTo>
                    <a:lnTo>
                      <a:pt x="253" y="235"/>
                    </a:lnTo>
                    <a:lnTo>
                      <a:pt x="244" y="245"/>
                    </a:lnTo>
                    <a:lnTo>
                      <a:pt x="234" y="253"/>
                    </a:lnTo>
                    <a:lnTo>
                      <a:pt x="223" y="262"/>
                    </a:lnTo>
                    <a:lnTo>
                      <a:pt x="211" y="269"/>
                    </a:lnTo>
                    <a:lnTo>
                      <a:pt x="198" y="275"/>
                    </a:lnTo>
                    <a:lnTo>
                      <a:pt x="186" y="280"/>
                    </a:lnTo>
                    <a:lnTo>
                      <a:pt x="171" y="283"/>
                    </a:lnTo>
                    <a:lnTo>
                      <a:pt x="157" y="285"/>
                    </a:lnTo>
                    <a:lnTo>
                      <a:pt x="143" y="286"/>
                    </a:lnTo>
                    <a:lnTo>
                      <a:pt x="143" y="286"/>
                    </a:lnTo>
                    <a:lnTo>
                      <a:pt x="128" y="285"/>
                    </a:lnTo>
                    <a:lnTo>
                      <a:pt x="114" y="283"/>
                    </a:lnTo>
                    <a:lnTo>
                      <a:pt x="100" y="280"/>
                    </a:lnTo>
                    <a:lnTo>
                      <a:pt x="87" y="275"/>
                    </a:lnTo>
                    <a:lnTo>
                      <a:pt x="74" y="269"/>
                    </a:lnTo>
                    <a:lnTo>
                      <a:pt x="63" y="262"/>
                    </a:lnTo>
                    <a:lnTo>
                      <a:pt x="51" y="253"/>
                    </a:lnTo>
                    <a:lnTo>
                      <a:pt x="41" y="245"/>
                    </a:lnTo>
                    <a:lnTo>
                      <a:pt x="33" y="235"/>
                    </a:lnTo>
                    <a:lnTo>
                      <a:pt x="24" y="223"/>
                    </a:lnTo>
                    <a:lnTo>
                      <a:pt x="17" y="212"/>
                    </a:lnTo>
                    <a:lnTo>
                      <a:pt x="11" y="199"/>
                    </a:lnTo>
                    <a:lnTo>
                      <a:pt x="6" y="186"/>
                    </a:lnTo>
                    <a:lnTo>
                      <a:pt x="3" y="172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3" y="115"/>
                    </a:lnTo>
                    <a:lnTo>
                      <a:pt x="6" y="100"/>
                    </a:lnTo>
                    <a:lnTo>
                      <a:pt x="11" y="88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3" y="52"/>
                    </a:lnTo>
                    <a:lnTo>
                      <a:pt x="41" y="42"/>
                    </a:lnTo>
                    <a:lnTo>
                      <a:pt x="51" y="33"/>
                    </a:lnTo>
                    <a:lnTo>
                      <a:pt x="63" y="25"/>
                    </a:lnTo>
                    <a:lnTo>
                      <a:pt x="74" y="18"/>
                    </a:lnTo>
                    <a:lnTo>
                      <a:pt x="87" y="12"/>
                    </a:lnTo>
                    <a:lnTo>
                      <a:pt x="100" y="6"/>
                    </a:lnTo>
                    <a:lnTo>
                      <a:pt x="114" y="3"/>
                    </a:lnTo>
                    <a:lnTo>
                      <a:pt x="128" y="2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57" y="2"/>
                    </a:lnTo>
                    <a:lnTo>
                      <a:pt x="171" y="3"/>
                    </a:lnTo>
                    <a:lnTo>
                      <a:pt x="186" y="6"/>
                    </a:lnTo>
                    <a:lnTo>
                      <a:pt x="198" y="12"/>
                    </a:lnTo>
                    <a:lnTo>
                      <a:pt x="211" y="18"/>
                    </a:lnTo>
                    <a:lnTo>
                      <a:pt x="223" y="25"/>
                    </a:lnTo>
                    <a:lnTo>
                      <a:pt x="234" y="33"/>
                    </a:lnTo>
                    <a:lnTo>
                      <a:pt x="244" y="42"/>
                    </a:lnTo>
                    <a:lnTo>
                      <a:pt x="253" y="52"/>
                    </a:lnTo>
                    <a:lnTo>
                      <a:pt x="261" y="63"/>
                    </a:lnTo>
                    <a:lnTo>
                      <a:pt x="268" y="75"/>
                    </a:lnTo>
                    <a:lnTo>
                      <a:pt x="274" y="88"/>
                    </a:lnTo>
                    <a:lnTo>
                      <a:pt x="280" y="100"/>
                    </a:lnTo>
                    <a:lnTo>
                      <a:pt x="283" y="115"/>
                    </a:lnTo>
                    <a:lnTo>
                      <a:pt x="284" y="129"/>
                    </a:lnTo>
                    <a:lnTo>
                      <a:pt x="286" y="143"/>
                    </a:lnTo>
                    <a:lnTo>
                      <a:pt x="286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04">
                <a:extLst>
                  <a:ext uri="{FF2B5EF4-FFF2-40B4-BE49-F238E27FC236}">
                    <a16:creationId xmlns:a16="http://schemas.microsoft.com/office/drawing/2014/main" id="{F099C02E-A1F2-4782-B566-9CE97F2E35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5461" y="2707422"/>
                <a:ext cx="264126" cy="185867"/>
              </a:xfrm>
              <a:custGeom>
                <a:avLst/>
                <a:gdLst>
                  <a:gd name="T0" fmla="*/ 561 w 811"/>
                  <a:gd name="T1" fmla="*/ 100 h 572"/>
                  <a:gd name="T2" fmla="*/ 556 w 811"/>
                  <a:gd name="T3" fmla="*/ 90 h 572"/>
                  <a:gd name="T4" fmla="*/ 536 w 811"/>
                  <a:gd name="T5" fmla="*/ 60 h 572"/>
                  <a:gd name="T6" fmla="*/ 500 w 811"/>
                  <a:gd name="T7" fmla="*/ 29 h 572"/>
                  <a:gd name="T8" fmla="*/ 479 w 811"/>
                  <a:gd name="T9" fmla="*/ 16 h 572"/>
                  <a:gd name="T10" fmla="*/ 456 w 811"/>
                  <a:gd name="T11" fmla="*/ 7 h 572"/>
                  <a:gd name="T12" fmla="*/ 431 w 811"/>
                  <a:gd name="T13" fmla="*/ 2 h 572"/>
                  <a:gd name="T14" fmla="*/ 406 w 811"/>
                  <a:gd name="T15" fmla="*/ 0 h 572"/>
                  <a:gd name="T16" fmla="*/ 393 w 811"/>
                  <a:gd name="T17" fmla="*/ 0 h 572"/>
                  <a:gd name="T18" fmla="*/ 369 w 811"/>
                  <a:gd name="T19" fmla="*/ 5 h 572"/>
                  <a:gd name="T20" fmla="*/ 344 w 811"/>
                  <a:gd name="T21" fmla="*/ 12 h 572"/>
                  <a:gd name="T22" fmla="*/ 323 w 811"/>
                  <a:gd name="T23" fmla="*/ 22 h 572"/>
                  <a:gd name="T24" fmla="*/ 293 w 811"/>
                  <a:gd name="T25" fmla="*/ 43 h 572"/>
                  <a:gd name="T26" fmla="*/ 262 w 811"/>
                  <a:gd name="T27" fmla="*/ 79 h 572"/>
                  <a:gd name="T28" fmla="*/ 250 w 811"/>
                  <a:gd name="T29" fmla="*/ 100 h 572"/>
                  <a:gd name="T30" fmla="*/ 17 w 811"/>
                  <a:gd name="T31" fmla="*/ 436 h 572"/>
                  <a:gd name="T32" fmla="*/ 5 w 811"/>
                  <a:gd name="T33" fmla="*/ 460 h 572"/>
                  <a:gd name="T34" fmla="*/ 0 w 811"/>
                  <a:gd name="T35" fmla="*/ 489 h 572"/>
                  <a:gd name="T36" fmla="*/ 0 w 811"/>
                  <a:gd name="T37" fmla="*/ 497 h 572"/>
                  <a:gd name="T38" fmla="*/ 5 w 811"/>
                  <a:gd name="T39" fmla="*/ 516 h 572"/>
                  <a:gd name="T40" fmla="*/ 9 w 811"/>
                  <a:gd name="T41" fmla="*/ 524 h 572"/>
                  <a:gd name="T42" fmla="*/ 19 w 811"/>
                  <a:gd name="T43" fmla="*/ 540 h 572"/>
                  <a:gd name="T44" fmla="*/ 32 w 811"/>
                  <a:gd name="T45" fmla="*/ 553 h 572"/>
                  <a:gd name="T46" fmla="*/ 39 w 811"/>
                  <a:gd name="T47" fmla="*/ 557 h 572"/>
                  <a:gd name="T48" fmla="*/ 62 w 811"/>
                  <a:gd name="T49" fmla="*/ 567 h 572"/>
                  <a:gd name="T50" fmla="*/ 92 w 811"/>
                  <a:gd name="T51" fmla="*/ 572 h 572"/>
                  <a:gd name="T52" fmla="*/ 234 w 811"/>
                  <a:gd name="T53" fmla="*/ 572 h 572"/>
                  <a:gd name="T54" fmla="*/ 577 w 811"/>
                  <a:gd name="T55" fmla="*/ 572 h 572"/>
                  <a:gd name="T56" fmla="*/ 720 w 811"/>
                  <a:gd name="T57" fmla="*/ 572 h 572"/>
                  <a:gd name="T58" fmla="*/ 750 w 811"/>
                  <a:gd name="T59" fmla="*/ 567 h 572"/>
                  <a:gd name="T60" fmla="*/ 773 w 811"/>
                  <a:gd name="T61" fmla="*/ 557 h 572"/>
                  <a:gd name="T62" fmla="*/ 780 w 811"/>
                  <a:gd name="T63" fmla="*/ 553 h 572"/>
                  <a:gd name="T64" fmla="*/ 793 w 811"/>
                  <a:gd name="T65" fmla="*/ 540 h 572"/>
                  <a:gd name="T66" fmla="*/ 803 w 811"/>
                  <a:gd name="T67" fmla="*/ 524 h 572"/>
                  <a:gd name="T68" fmla="*/ 807 w 811"/>
                  <a:gd name="T69" fmla="*/ 516 h 572"/>
                  <a:gd name="T70" fmla="*/ 811 w 811"/>
                  <a:gd name="T71" fmla="*/ 497 h 572"/>
                  <a:gd name="T72" fmla="*/ 811 w 811"/>
                  <a:gd name="T73" fmla="*/ 489 h 572"/>
                  <a:gd name="T74" fmla="*/ 807 w 811"/>
                  <a:gd name="T75" fmla="*/ 460 h 572"/>
                  <a:gd name="T76" fmla="*/ 794 w 811"/>
                  <a:gd name="T77" fmla="*/ 436 h 572"/>
                  <a:gd name="T78" fmla="*/ 139 w 811"/>
                  <a:gd name="T79" fmla="*/ 457 h 572"/>
                  <a:gd name="T80" fmla="*/ 234 w 811"/>
                  <a:gd name="T81" fmla="*/ 457 h 572"/>
                  <a:gd name="T82" fmla="*/ 577 w 811"/>
                  <a:gd name="T83" fmla="*/ 457 h 572"/>
                  <a:gd name="T84" fmla="*/ 673 w 811"/>
                  <a:gd name="T85" fmla="*/ 45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572">
                    <a:moveTo>
                      <a:pt x="794" y="436"/>
                    </a:moveTo>
                    <a:lnTo>
                      <a:pt x="561" y="100"/>
                    </a:lnTo>
                    <a:lnTo>
                      <a:pt x="561" y="100"/>
                    </a:lnTo>
                    <a:lnTo>
                      <a:pt x="556" y="90"/>
                    </a:lnTo>
                    <a:lnTo>
                      <a:pt x="550" y="79"/>
                    </a:lnTo>
                    <a:lnTo>
                      <a:pt x="536" y="60"/>
                    </a:lnTo>
                    <a:lnTo>
                      <a:pt x="519" y="43"/>
                    </a:lnTo>
                    <a:lnTo>
                      <a:pt x="500" y="29"/>
                    </a:lnTo>
                    <a:lnTo>
                      <a:pt x="489" y="22"/>
                    </a:lnTo>
                    <a:lnTo>
                      <a:pt x="479" y="16"/>
                    </a:lnTo>
                    <a:lnTo>
                      <a:pt x="467" y="12"/>
                    </a:lnTo>
                    <a:lnTo>
                      <a:pt x="456" y="7"/>
                    </a:lnTo>
                    <a:lnTo>
                      <a:pt x="443" y="5"/>
                    </a:lnTo>
                    <a:lnTo>
                      <a:pt x="431" y="2"/>
                    </a:lnTo>
                    <a:lnTo>
                      <a:pt x="419" y="0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393" y="0"/>
                    </a:lnTo>
                    <a:lnTo>
                      <a:pt x="380" y="2"/>
                    </a:lnTo>
                    <a:lnTo>
                      <a:pt x="369" y="5"/>
                    </a:lnTo>
                    <a:lnTo>
                      <a:pt x="356" y="7"/>
                    </a:lnTo>
                    <a:lnTo>
                      <a:pt x="344" y="12"/>
                    </a:lnTo>
                    <a:lnTo>
                      <a:pt x="333" y="16"/>
                    </a:lnTo>
                    <a:lnTo>
                      <a:pt x="323" y="22"/>
                    </a:lnTo>
                    <a:lnTo>
                      <a:pt x="312" y="29"/>
                    </a:lnTo>
                    <a:lnTo>
                      <a:pt x="293" y="43"/>
                    </a:lnTo>
                    <a:lnTo>
                      <a:pt x="276" y="60"/>
                    </a:lnTo>
                    <a:lnTo>
                      <a:pt x="262" y="79"/>
                    </a:lnTo>
                    <a:lnTo>
                      <a:pt x="256" y="90"/>
                    </a:lnTo>
                    <a:lnTo>
                      <a:pt x="250" y="100"/>
                    </a:lnTo>
                    <a:lnTo>
                      <a:pt x="17" y="436"/>
                    </a:lnTo>
                    <a:lnTo>
                      <a:pt x="17" y="436"/>
                    </a:lnTo>
                    <a:lnTo>
                      <a:pt x="10" y="447"/>
                    </a:lnTo>
                    <a:lnTo>
                      <a:pt x="5" y="460"/>
                    </a:lnTo>
                    <a:lnTo>
                      <a:pt x="2" y="474"/>
                    </a:lnTo>
                    <a:lnTo>
                      <a:pt x="0" y="489"/>
                    </a:lnTo>
                    <a:lnTo>
                      <a:pt x="0" y="489"/>
                    </a:lnTo>
                    <a:lnTo>
                      <a:pt x="0" y="497"/>
                    </a:lnTo>
                    <a:lnTo>
                      <a:pt x="2" y="507"/>
                    </a:lnTo>
                    <a:lnTo>
                      <a:pt x="5" y="516"/>
                    </a:lnTo>
                    <a:lnTo>
                      <a:pt x="9" y="524"/>
                    </a:lnTo>
                    <a:lnTo>
                      <a:pt x="9" y="524"/>
                    </a:lnTo>
                    <a:lnTo>
                      <a:pt x="13" y="533"/>
                    </a:lnTo>
                    <a:lnTo>
                      <a:pt x="19" y="540"/>
                    </a:lnTo>
                    <a:lnTo>
                      <a:pt x="25" y="547"/>
                    </a:lnTo>
                    <a:lnTo>
                      <a:pt x="32" y="553"/>
                    </a:lnTo>
                    <a:lnTo>
                      <a:pt x="32" y="553"/>
                    </a:lnTo>
                    <a:lnTo>
                      <a:pt x="39" y="557"/>
                    </a:lnTo>
                    <a:lnTo>
                      <a:pt x="46" y="562"/>
                    </a:lnTo>
                    <a:lnTo>
                      <a:pt x="62" y="567"/>
                    </a:lnTo>
                    <a:lnTo>
                      <a:pt x="76" y="570"/>
                    </a:lnTo>
                    <a:lnTo>
                      <a:pt x="92" y="572"/>
                    </a:lnTo>
                    <a:lnTo>
                      <a:pt x="234" y="572"/>
                    </a:lnTo>
                    <a:lnTo>
                      <a:pt x="234" y="572"/>
                    </a:lnTo>
                    <a:lnTo>
                      <a:pt x="577" y="572"/>
                    </a:lnTo>
                    <a:lnTo>
                      <a:pt x="577" y="572"/>
                    </a:lnTo>
                    <a:lnTo>
                      <a:pt x="720" y="572"/>
                    </a:lnTo>
                    <a:lnTo>
                      <a:pt x="720" y="572"/>
                    </a:lnTo>
                    <a:lnTo>
                      <a:pt x="736" y="570"/>
                    </a:lnTo>
                    <a:lnTo>
                      <a:pt x="750" y="567"/>
                    </a:lnTo>
                    <a:lnTo>
                      <a:pt x="766" y="562"/>
                    </a:lnTo>
                    <a:lnTo>
                      <a:pt x="773" y="557"/>
                    </a:lnTo>
                    <a:lnTo>
                      <a:pt x="780" y="553"/>
                    </a:lnTo>
                    <a:lnTo>
                      <a:pt x="780" y="553"/>
                    </a:lnTo>
                    <a:lnTo>
                      <a:pt x="787" y="547"/>
                    </a:lnTo>
                    <a:lnTo>
                      <a:pt x="793" y="540"/>
                    </a:lnTo>
                    <a:lnTo>
                      <a:pt x="798" y="533"/>
                    </a:lnTo>
                    <a:lnTo>
                      <a:pt x="803" y="524"/>
                    </a:lnTo>
                    <a:lnTo>
                      <a:pt x="803" y="524"/>
                    </a:lnTo>
                    <a:lnTo>
                      <a:pt x="807" y="516"/>
                    </a:lnTo>
                    <a:lnTo>
                      <a:pt x="810" y="507"/>
                    </a:lnTo>
                    <a:lnTo>
                      <a:pt x="811" y="497"/>
                    </a:lnTo>
                    <a:lnTo>
                      <a:pt x="811" y="489"/>
                    </a:lnTo>
                    <a:lnTo>
                      <a:pt x="811" y="489"/>
                    </a:lnTo>
                    <a:lnTo>
                      <a:pt x="810" y="474"/>
                    </a:lnTo>
                    <a:lnTo>
                      <a:pt x="807" y="460"/>
                    </a:lnTo>
                    <a:lnTo>
                      <a:pt x="801" y="447"/>
                    </a:lnTo>
                    <a:lnTo>
                      <a:pt x="794" y="436"/>
                    </a:lnTo>
                    <a:lnTo>
                      <a:pt x="794" y="436"/>
                    </a:lnTo>
                    <a:close/>
                    <a:moveTo>
                      <a:pt x="139" y="457"/>
                    </a:moveTo>
                    <a:lnTo>
                      <a:pt x="234" y="336"/>
                    </a:lnTo>
                    <a:lnTo>
                      <a:pt x="234" y="457"/>
                    </a:lnTo>
                    <a:lnTo>
                      <a:pt x="139" y="457"/>
                    </a:lnTo>
                    <a:close/>
                    <a:moveTo>
                      <a:pt x="577" y="457"/>
                    </a:moveTo>
                    <a:lnTo>
                      <a:pt x="577" y="336"/>
                    </a:lnTo>
                    <a:lnTo>
                      <a:pt x="673" y="457"/>
                    </a:lnTo>
                    <a:lnTo>
                      <a:pt x="577" y="4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A84FA6-6701-4CFE-B62B-D944EDFB54C9}"/>
                </a:ext>
              </a:extLst>
            </p:cNvPr>
            <p:cNvGrpSpPr/>
            <p:nvPr/>
          </p:nvGrpSpPr>
          <p:grpSpPr>
            <a:xfrm>
              <a:off x="6126735" y="2189308"/>
              <a:ext cx="320364" cy="833420"/>
              <a:chOff x="6121434" y="2576336"/>
              <a:chExt cx="265105" cy="689666"/>
            </a:xfrm>
            <a:solidFill>
              <a:schemeClr val="accent1"/>
            </a:solidFill>
          </p:grpSpPr>
          <p:sp>
            <p:nvSpPr>
              <p:cNvPr id="18" name="Freeform 598">
                <a:extLst>
                  <a:ext uri="{FF2B5EF4-FFF2-40B4-BE49-F238E27FC236}">
                    <a16:creationId xmlns:a16="http://schemas.microsoft.com/office/drawing/2014/main" id="{4EE01966-0DCE-4CE8-95D4-A9AA5D5FC6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3391" y="2930462"/>
                <a:ext cx="261192" cy="335540"/>
              </a:xfrm>
              <a:custGeom>
                <a:avLst/>
                <a:gdLst>
                  <a:gd name="T0" fmla="*/ 0 w 800"/>
                  <a:gd name="T1" fmla="*/ 1028 h 1028"/>
                  <a:gd name="T2" fmla="*/ 114 w 800"/>
                  <a:gd name="T3" fmla="*/ 685 h 1028"/>
                  <a:gd name="T4" fmla="*/ 228 w 800"/>
                  <a:gd name="T5" fmla="*/ 742 h 1028"/>
                  <a:gd name="T6" fmla="*/ 230 w 800"/>
                  <a:gd name="T7" fmla="*/ 754 h 1028"/>
                  <a:gd name="T8" fmla="*/ 238 w 800"/>
                  <a:gd name="T9" fmla="*/ 774 h 1028"/>
                  <a:gd name="T10" fmla="*/ 254 w 800"/>
                  <a:gd name="T11" fmla="*/ 790 h 1028"/>
                  <a:gd name="T12" fmla="*/ 274 w 800"/>
                  <a:gd name="T13" fmla="*/ 798 h 1028"/>
                  <a:gd name="T14" fmla="*/ 286 w 800"/>
                  <a:gd name="T15" fmla="*/ 800 h 1028"/>
                  <a:gd name="T16" fmla="*/ 308 w 800"/>
                  <a:gd name="T17" fmla="*/ 795 h 1028"/>
                  <a:gd name="T18" fmla="*/ 325 w 800"/>
                  <a:gd name="T19" fmla="*/ 782 h 1028"/>
                  <a:gd name="T20" fmla="*/ 338 w 800"/>
                  <a:gd name="T21" fmla="*/ 765 h 1028"/>
                  <a:gd name="T22" fmla="*/ 343 w 800"/>
                  <a:gd name="T23" fmla="*/ 742 h 1028"/>
                  <a:gd name="T24" fmla="*/ 457 w 800"/>
                  <a:gd name="T25" fmla="*/ 685 h 1028"/>
                  <a:gd name="T26" fmla="*/ 457 w 800"/>
                  <a:gd name="T27" fmla="*/ 742 h 1028"/>
                  <a:gd name="T28" fmla="*/ 461 w 800"/>
                  <a:gd name="T29" fmla="*/ 765 h 1028"/>
                  <a:gd name="T30" fmla="*/ 474 w 800"/>
                  <a:gd name="T31" fmla="*/ 782 h 1028"/>
                  <a:gd name="T32" fmla="*/ 491 w 800"/>
                  <a:gd name="T33" fmla="*/ 795 h 1028"/>
                  <a:gd name="T34" fmla="*/ 514 w 800"/>
                  <a:gd name="T35" fmla="*/ 800 h 1028"/>
                  <a:gd name="T36" fmla="*/ 525 w 800"/>
                  <a:gd name="T37" fmla="*/ 798 h 1028"/>
                  <a:gd name="T38" fmla="*/ 545 w 800"/>
                  <a:gd name="T39" fmla="*/ 790 h 1028"/>
                  <a:gd name="T40" fmla="*/ 561 w 800"/>
                  <a:gd name="T41" fmla="*/ 774 h 1028"/>
                  <a:gd name="T42" fmla="*/ 570 w 800"/>
                  <a:gd name="T43" fmla="*/ 754 h 1028"/>
                  <a:gd name="T44" fmla="*/ 571 w 800"/>
                  <a:gd name="T45" fmla="*/ 685 h 1028"/>
                  <a:gd name="T46" fmla="*/ 685 w 800"/>
                  <a:gd name="T47" fmla="*/ 1028 h 1028"/>
                  <a:gd name="T48" fmla="*/ 800 w 800"/>
                  <a:gd name="T49" fmla="*/ 0 h 1028"/>
                  <a:gd name="T50" fmla="*/ 114 w 800"/>
                  <a:gd name="T51" fmla="*/ 628 h 1028"/>
                  <a:gd name="T52" fmla="*/ 228 w 800"/>
                  <a:gd name="T53" fmla="*/ 514 h 1028"/>
                  <a:gd name="T54" fmla="*/ 114 w 800"/>
                  <a:gd name="T55" fmla="*/ 628 h 1028"/>
                  <a:gd name="T56" fmla="*/ 343 w 800"/>
                  <a:gd name="T57" fmla="*/ 514 h 1028"/>
                  <a:gd name="T58" fmla="*/ 457 w 800"/>
                  <a:gd name="T59" fmla="*/ 628 h 1028"/>
                  <a:gd name="T60" fmla="*/ 685 w 800"/>
                  <a:gd name="T61" fmla="*/ 628 h 1028"/>
                  <a:gd name="T62" fmla="*/ 571 w 800"/>
                  <a:gd name="T63" fmla="*/ 514 h 1028"/>
                  <a:gd name="T64" fmla="*/ 685 w 800"/>
                  <a:gd name="T65" fmla="*/ 628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0" h="1028">
                    <a:moveTo>
                      <a:pt x="0" y="0"/>
                    </a:moveTo>
                    <a:lnTo>
                      <a:pt x="0" y="1028"/>
                    </a:lnTo>
                    <a:lnTo>
                      <a:pt x="114" y="1028"/>
                    </a:lnTo>
                    <a:lnTo>
                      <a:pt x="114" y="685"/>
                    </a:lnTo>
                    <a:lnTo>
                      <a:pt x="228" y="685"/>
                    </a:lnTo>
                    <a:lnTo>
                      <a:pt x="228" y="742"/>
                    </a:lnTo>
                    <a:lnTo>
                      <a:pt x="228" y="742"/>
                    </a:lnTo>
                    <a:lnTo>
                      <a:pt x="230" y="754"/>
                    </a:lnTo>
                    <a:lnTo>
                      <a:pt x="233" y="765"/>
                    </a:lnTo>
                    <a:lnTo>
                      <a:pt x="238" y="774"/>
                    </a:lnTo>
                    <a:lnTo>
                      <a:pt x="246" y="782"/>
                    </a:lnTo>
                    <a:lnTo>
                      <a:pt x="254" y="790"/>
                    </a:lnTo>
                    <a:lnTo>
                      <a:pt x="263" y="795"/>
                    </a:lnTo>
                    <a:lnTo>
                      <a:pt x="274" y="798"/>
                    </a:lnTo>
                    <a:lnTo>
                      <a:pt x="286" y="800"/>
                    </a:lnTo>
                    <a:lnTo>
                      <a:pt x="286" y="800"/>
                    </a:lnTo>
                    <a:lnTo>
                      <a:pt x="297" y="798"/>
                    </a:lnTo>
                    <a:lnTo>
                      <a:pt x="308" y="795"/>
                    </a:lnTo>
                    <a:lnTo>
                      <a:pt x="317" y="790"/>
                    </a:lnTo>
                    <a:lnTo>
                      <a:pt x="325" y="782"/>
                    </a:lnTo>
                    <a:lnTo>
                      <a:pt x="333" y="774"/>
                    </a:lnTo>
                    <a:lnTo>
                      <a:pt x="338" y="765"/>
                    </a:lnTo>
                    <a:lnTo>
                      <a:pt x="341" y="754"/>
                    </a:lnTo>
                    <a:lnTo>
                      <a:pt x="343" y="742"/>
                    </a:lnTo>
                    <a:lnTo>
                      <a:pt x="343" y="685"/>
                    </a:lnTo>
                    <a:lnTo>
                      <a:pt x="457" y="685"/>
                    </a:lnTo>
                    <a:lnTo>
                      <a:pt x="457" y="742"/>
                    </a:lnTo>
                    <a:lnTo>
                      <a:pt x="457" y="742"/>
                    </a:lnTo>
                    <a:lnTo>
                      <a:pt x="458" y="754"/>
                    </a:lnTo>
                    <a:lnTo>
                      <a:pt x="461" y="765"/>
                    </a:lnTo>
                    <a:lnTo>
                      <a:pt x="467" y="774"/>
                    </a:lnTo>
                    <a:lnTo>
                      <a:pt x="474" y="782"/>
                    </a:lnTo>
                    <a:lnTo>
                      <a:pt x="483" y="790"/>
                    </a:lnTo>
                    <a:lnTo>
                      <a:pt x="491" y="795"/>
                    </a:lnTo>
                    <a:lnTo>
                      <a:pt x="503" y="798"/>
                    </a:lnTo>
                    <a:lnTo>
                      <a:pt x="514" y="800"/>
                    </a:lnTo>
                    <a:lnTo>
                      <a:pt x="514" y="800"/>
                    </a:lnTo>
                    <a:lnTo>
                      <a:pt x="525" y="798"/>
                    </a:lnTo>
                    <a:lnTo>
                      <a:pt x="537" y="795"/>
                    </a:lnTo>
                    <a:lnTo>
                      <a:pt x="545" y="790"/>
                    </a:lnTo>
                    <a:lnTo>
                      <a:pt x="554" y="782"/>
                    </a:lnTo>
                    <a:lnTo>
                      <a:pt x="561" y="774"/>
                    </a:lnTo>
                    <a:lnTo>
                      <a:pt x="567" y="765"/>
                    </a:lnTo>
                    <a:lnTo>
                      <a:pt x="570" y="754"/>
                    </a:lnTo>
                    <a:lnTo>
                      <a:pt x="571" y="742"/>
                    </a:lnTo>
                    <a:lnTo>
                      <a:pt x="571" y="685"/>
                    </a:lnTo>
                    <a:lnTo>
                      <a:pt x="685" y="685"/>
                    </a:lnTo>
                    <a:lnTo>
                      <a:pt x="685" y="1028"/>
                    </a:lnTo>
                    <a:lnTo>
                      <a:pt x="800" y="1028"/>
                    </a:lnTo>
                    <a:lnTo>
                      <a:pt x="800" y="0"/>
                    </a:lnTo>
                    <a:lnTo>
                      <a:pt x="0" y="0"/>
                    </a:lnTo>
                    <a:close/>
                    <a:moveTo>
                      <a:pt x="114" y="628"/>
                    </a:moveTo>
                    <a:lnTo>
                      <a:pt x="114" y="514"/>
                    </a:lnTo>
                    <a:lnTo>
                      <a:pt x="228" y="514"/>
                    </a:lnTo>
                    <a:lnTo>
                      <a:pt x="228" y="628"/>
                    </a:lnTo>
                    <a:lnTo>
                      <a:pt x="114" y="628"/>
                    </a:lnTo>
                    <a:close/>
                    <a:moveTo>
                      <a:pt x="343" y="628"/>
                    </a:moveTo>
                    <a:lnTo>
                      <a:pt x="343" y="514"/>
                    </a:lnTo>
                    <a:lnTo>
                      <a:pt x="457" y="514"/>
                    </a:lnTo>
                    <a:lnTo>
                      <a:pt x="457" y="628"/>
                    </a:lnTo>
                    <a:lnTo>
                      <a:pt x="343" y="628"/>
                    </a:lnTo>
                    <a:close/>
                    <a:moveTo>
                      <a:pt x="685" y="628"/>
                    </a:moveTo>
                    <a:lnTo>
                      <a:pt x="571" y="628"/>
                    </a:lnTo>
                    <a:lnTo>
                      <a:pt x="571" y="514"/>
                    </a:lnTo>
                    <a:lnTo>
                      <a:pt x="685" y="514"/>
                    </a:lnTo>
                    <a:lnTo>
                      <a:pt x="685" y="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01">
                <a:extLst>
                  <a:ext uri="{FF2B5EF4-FFF2-40B4-BE49-F238E27FC236}">
                    <a16:creationId xmlns:a16="http://schemas.microsoft.com/office/drawing/2014/main" id="{DF3EF5EB-3B14-4513-999C-85C9CC44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7520" y="2576336"/>
                <a:ext cx="92934" cy="93912"/>
              </a:xfrm>
              <a:custGeom>
                <a:avLst/>
                <a:gdLst>
                  <a:gd name="T0" fmla="*/ 286 w 286"/>
                  <a:gd name="T1" fmla="*/ 143 h 286"/>
                  <a:gd name="T2" fmla="*/ 283 w 286"/>
                  <a:gd name="T3" fmla="*/ 172 h 286"/>
                  <a:gd name="T4" fmla="*/ 274 w 286"/>
                  <a:gd name="T5" fmla="*/ 199 h 286"/>
                  <a:gd name="T6" fmla="*/ 261 w 286"/>
                  <a:gd name="T7" fmla="*/ 223 h 286"/>
                  <a:gd name="T8" fmla="*/ 244 w 286"/>
                  <a:gd name="T9" fmla="*/ 245 h 286"/>
                  <a:gd name="T10" fmla="*/ 223 w 286"/>
                  <a:gd name="T11" fmla="*/ 262 h 286"/>
                  <a:gd name="T12" fmla="*/ 198 w 286"/>
                  <a:gd name="T13" fmla="*/ 275 h 286"/>
                  <a:gd name="T14" fmla="*/ 171 w 286"/>
                  <a:gd name="T15" fmla="*/ 283 h 286"/>
                  <a:gd name="T16" fmla="*/ 143 w 286"/>
                  <a:gd name="T17" fmla="*/ 286 h 286"/>
                  <a:gd name="T18" fmla="*/ 128 w 286"/>
                  <a:gd name="T19" fmla="*/ 285 h 286"/>
                  <a:gd name="T20" fmla="*/ 100 w 286"/>
                  <a:gd name="T21" fmla="*/ 280 h 286"/>
                  <a:gd name="T22" fmla="*/ 74 w 286"/>
                  <a:gd name="T23" fmla="*/ 269 h 286"/>
                  <a:gd name="T24" fmla="*/ 51 w 286"/>
                  <a:gd name="T25" fmla="*/ 253 h 286"/>
                  <a:gd name="T26" fmla="*/ 33 w 286"/>
                  <a:gd name="T27" fmla="*/ 235 h 286"/>
                  <a:gd name="T28" fmla="*/ 17 w 286"/>
                  <a:gd name="T29" fmla="*/ 212 h 286"/>
                  <a:gd name="T30" fmla="*/ 6 w 286"/>
                  <a:gd name="T31" fmla="*/ 186 h 286"/>
                  <a:gd name="T32" fmla="*/ 1 w 286"/>
                  <a:gd name="T33" fmla="*/ 158 h 286"/>
                  <a:gd name="T34" fmla="*/ 0 w 286"/>
                  <a:gd name="T35" fmla="*/ 143 h 286"/>
                  <a:gd name="T36" fmla="*/ 3 w 286"/>
                  <a:gd name="T37" fmla="*/ 115 h 286"/>
                  <a:gd name="T38" fmla="*/ 11 w 286"/>
                  <a:gd name="T39" fmla="*/ 88 h 286"/>
                  <a:gd name="T40" fmla="*/ 24 w 286"/>
                  <a:gd name="T41" fmla="*/ 63 h 286"/>
                  <a:gd name="T42" fmla="*/ 41 w 286"/>
                  <a:gd name="T43" fmla="*/ 42 h 286"/>
                  <a:gd name="T44" fmla="*/ 63 w 286"/>
                  <a:gd name="T45" fmla="*/ 25 h 286"/>
                  <a:gd name="T46" fmla="*/ 87 w 286"/>
                  <a:gd name="T47" fmla="*/ 12 h 286"/>
                  <a:gd name="T48" fmla="*/ 114 w 286"/>
                  <a:gd name="T49" fmla="*/ 3 h 286"/>
                  <a:gd name="T50" fmla="*/ 143 w 286"/>
                  <a:gd name="T51" fmla="*/ 0 h 286"/>
                  <a:gd name="T52" fmla="*/ 157 w 286"/>
                  <a:gd name="T53" fmla="*/ 2 h 286"/>
                  <a:gd name="T54" fmla="*/ 186 w 286"/>
                  <a:gd name="T55" fmla="*/ 6 h 286"/>
                  <a:gd name="T56" fmla="*/ 211 w 286"/>
                  <a:gd name="T57" fmla="*/ 18 h 286"/>
                  <a:gd name="T58" fmla="*/ 234 w 286"/>
                  <a:gd name="T59" fmla="*/ 33 h 286"/>
                  <a:gd name="T60" fmla="*/ 253 w 286"/>
                  <a:gd name="T61" fmla="*/ 52 h 286"/>
                  <a:gd name="T62" fmla="*/ 268 w 286"/>
                  <a:gd name="T63" fmla="*/ 75 h 286"/>
                  <a:gd name="T64" fmla="*/ 280 w 286"/>
                  <a:gd name="T65" fmla="*/ 100 h 286"/>
                  <a:gd name="T66" fmla="*/ 284 w 286"/>
                  <a:gd name="T67" fmla="*/ 129 h 286"/>
                  <a:gd name="T68" fmla="*/ 286 w 286"/>
                  <a:gd name="T69" fmla="*/ 14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6" h="286">
                    <a:moveTo>
                      <a:pt x="286" y="143"/>
                    </a:moveTo>
                    <a:lnTo>
                      <a:pt x="286" y="143"/>
                    </a:lnTo>
                    <a:lnTo>
                      <a:pt x="284" y="158"/>
                    </a:lnTo>
                    <a:lnTo>
                      <a:pt x="283" y="172"/>
                    </a:lnTo>
                    <a:lnTo>
                      <a:pt x="280" y="186"/>
                    </a:lnTo>
                    <a:lnTo>
                      <a:pt x="274" y="199"/>
                    </a:lnTo>
                    <a:lnTo>
                      <a:pt x="268" y="212"/>
                    </a:lnTo>
                    <a:lnTo>
                      <a:pt x="261" y="223"/>
                    </a:lnTo>
                    <a:lnTo>
                      <a:pt x="253" y="235"/>
                    </a:lnTo>
                    <a:lnTo>
                      <a:pt x="244" y="245"/>
                    </a:lnTo>
                    <a:lnTo>
                      <a:pt x="234" y="253"/>
                    </a:lnTo>
                    <a:lnTo>
                      <a:pt x="223" y="262"/>
                    </a:lnTo>
                    <a:lnTo>
                      <a:pt x="211" y="269"/>
                    </a:lnTo>
                    <a:lnTo>
                      <a:pt x="198" y="275"/>
                    </a:lnTo>
                    <a:lnTo>
                      <a:pt x="186" y="280"/>
                    </a:lnTo>
                    <a:lnTo>
                      <a:pt x="171" y="283"/>
                    </a:lnTo>
                    <a:lnTo>
                      <a:pt x="157" y="285"/>
                    </a:lnTo>
                    <a:lnTo>
                      <a:pt x="143" y="286"/>
                    </a:lnTo>
                    <a:lnTo>
                      <a:pt x="143" y="286"/>
                    </a:lnTo>
                    <a:lnTo>
                      <a:pt x="128" y="285"/>
                    </a:lnTo>
                    <a:lnTo>
                      <a:pt x="114" y="283"/>
                    </a:lnTo>
                    <a:lnTo>
                      <a:pt x="100" y="280"/>
                    </a:lnTo>
                    <a:lnTo>
                      <a:pt x="87" y="275"/>
                    </a:lnTo>
                    <a:lnTo>
                      <a:pt x="74" y="269"/>
                    </a:lnTo>
                    <a:lnTo>
                      <a:pt x="63" y="262"/>
                    </a:lnTo>
                    <a:lnTo>
                      <a:pt x="51" y="253"/>
                    </a:lnTo>
                    <a:lnTo>
                      <a:pt x="41" y="245"/>
                    </a:lnTo>
                    <a:lnTo>
                      <a:pt x="33" y="235"/>
                    </a:lnTo>
                    <a:lnTo>
                      <a:pt x="24" y="223"/>
                    </a:lnTo>
                    <a:lnTo>
                      <a:pt x="17" y="212"/>
                    </a:lnTo>
                    <a:lnTo>
                      <a:pt x="11" y="199"/>
                    </a:lnTo>
                    <a:lnTo>
                      <a:pt x="6" y="186"/>
                    </a:lnTo>
                    <a:lnTo>
                      <a:pt x="3" y="172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1" y="129"/>
                    </a:lnTo>
                    <a:lnTo>
                      <a:pt x="3" y="115"/>
                    </a:lnTo>
                    <a:lnTo>
                      <a:pt x="6" y="100"/>
                    </a:lnTo>
                    <a:lnTo>
                      <a:pt x="11" y="88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3" y="52"/>
                    </a:lnTo>
                    <a:lnTo>
                      <a:pt x="41" y="42"/>
                    </a:lnTo>
                    <a:lnTo>
                      <a:pt x="51" y="33"/>
                    </a:lnTo>
                    <a:lnTo>
                      <a:pt x="63" y="25"/>
                    </a:lnTo>
                    <a:lnTo>
                      <a:pt x="74" y="18"/>
                    </a:lnTo>
                    <a:lnTo>
                      <a:pt x="87" y="12"/>
                    </a:lnTo>
                    <a:lnTo>
                      <a:pt x="100" y="6"/>
                    </a:lnTo>
                    <a:lnTo>
                      <a:pt x="114" y="3"/>
                    </a:lnTo>
                    <a:lnTo>
                      <a:pt x="128" y="2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57" y="2"/>
                    </a:lnTo>
                    <a:lnTo>
                      <a:pt x="171" y="3"/>
                    </a:lnTo>
                    <a:lnTo>
                      <a:pt x="186" y="6"/>
                    </a:lnTo>
                    <a:lnTo>
                      <a:pt x="198" y="12"/>
                    </a:lnTo>
                    <a:lnTo>
                      <a:pt x="211" y="18"/>
                    </a:lnTo>
                    <a:lnTo>
                      <a:pt x="223" y="25"/>
                    </a:lnTo>
                    <a:lnTo>
                      <a:pt x="234" y="33"/>
                    </a:lnTo>
                    <a:lnTo>
                      <a:pt x="244" y="42"/>
                    </a:lnTo>
                    <a:lnTo>
                      <a:pt x="253" y="52"/>
                    </a:lnTo>
                    <a:lnTo>
                      <a:pt x="261" y="63"/>
                    </a:lnTo>
                    <a:lnTo>
                      <a:pt x="268" y="75"/>
                    </a:lnTo>
                    <a:lnTo>
                      <a:pt x="274" y="88"/>
                    </a:lnTo>
                    <a:lnTo>
                      <a:pt x="280" y="100"/>
                    </a:lnTo>
                    <a:lnTo>
                      <a:pt x="283" y="115"/>
                    </a:lnTo>
                    <a:lnTo>
                      <a:pt x="284" y="129"/>
                    </a:lnTo>
                    <a:lnTo>
                      <a:pt x="286" y="143"/>
                    </a:lnTo>
                    <a:lnTo>
                      <a:pt x="286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05">
                <a:extLst>
                  <a:ext uri="{FF2B5EF4-FFF2-40B4-BE49-F238E27FC236}">
                    <a16:creationId xmlns:a16="http://schemas.microsoft.com/office/drawing/2014/main" id="{8DFF7209-9D2B-448B-92E1-025F30B9E4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1434" y="2707422"/>
                <a:ext cx="265105" cy="185867"/>
              </a:xfrm>
              <a:custGeom>
                <a:avLst/>
                <a:gdLst>
                  <a:gd name="T0" fmla="*/ 561 w 811"/>
                  <a:gd name="T1" fmla="*/ 100 h 572"/>
                  <a:gd name="T2" fmla="*/ 556 w 811"/>
                  <a:gd name="T3" fmla="*/ 90 h 572"/>
                  <a:gd name="T4" fmla="*/ 536 w 811"/>
                  <a:gd name="T5" fmla="*/ 60 h 572"/>
                  <a:gd name="T6" fmla="*/ 500 w 811"/>
                  <a:gd name="T7" fmla="*/ 29 h 572"/>
                  <a:gd name="T8" fmla="*/ 479 w 811"/>
                  <a:gd name="T9" fmla="*/ 16 h 572"/>
                  <a:gd name="T10" fmla="*/ 456 w 811"/>
                  <a:gd name="T11" fmla="*/ 7 h 572"/>
                  <a:gd name="T12" fmla="*/ 431 w 811"/>
                  <a:gd name="T13" fmla="*/ 2 h 572"/>
                  <a:gd name="T14" fmla="*/ 406 w 811"/>
                  <a:gd name="T15" fmla="*/ 0 h 572"/>
                  <a:gd name="T16" fmla="*/ 393 w 811"/>
                  <a:gd name="T17" fmla="*/ 0 h 572"/>
                  <a:gd name="T18" fmla="*/ 369 w 811"/>
                  <a:gd name="T19" fmla="*/ 5 h 572"/>
                  <a:gd name="T20" fmla="*/ 344 w 811"/>
                  <a:gd name="T21" fmla="*/ 12 h 572"/>
                  <a:gd name="T22" fmla="*/ 323 w 811"/>
                  <a:gd name="T23" fmla="*/ 22 h 572"/>
                  <a:gd name="T24" fmla="*/ 293 w 811"/>
                  <a:gd name="T25" fmla="*/ 43 h 572"/>
                  <a:gd name="T26" fmla="*/ 262 w 811"/>
                  <a:gd name="T27" fmla="*/ 79 h 572"/>
                  <a:gd name="T28" fmla="*/ 250 w 811"/>
                  <a:gd name="T29" fmla="*/ 100 h 572"/>
                  <a:gd name="T30" fmla="*/ 17 w 811"/>
                  <a:gd name="T31" fmla="*/ 436 h 572"/>
                  <a:gd name="T32" fmla="*/ 4 w 811"/>
                  <a:gd name="T33" fmla="*/ 460 h 572"/>
                  <a:gd name="T34" fmla="*/ 0 w 811"/>
                  <a:gd name="T35" fmla="*/ 489 h 572"/>
                  <a:gd name="T36" fmla="*/ 0 w 811"/>
                  <a:gd name="T37" fmla="*/ 497 h 572"/>
                  <a:gd name="T38" fmla="*/ 4 w 811"/>
                  <a:gd name="T39" fmla="*/ 516 h 572"/>
                  <a:gd name="T40" fmla="*/ 9 w 811"/>
                  <a:gd name="T41" fmla="*/ 524 h 572"/>
                  <a:gd name="T42" fmla="*/ 19 w 811"/>
                  <a:gd name="T43" fmla="*/ 540 h 572"/>
                  <a:gd name="T44" fmla="*/ 32 w 811"/>
                  <a:gd name="T45" fmla="*/ 553 h 572"/>
                  <a:gd name="T46" fmla="*/ 39 w 811"/>
                  <a:gd name="T47" fmla="*/ 557 h 572"/>
                  <a:gd name="T48" fmla="*/ 62 w 811"/>
                  <a:gd name="T49" fmla="*/ 567 h 572"/>
                  <a:gd name="T50" fmla="*/ 92 w 811"/>
                  <a:gd name="T51" fmla="*/ 572 h 572"/>
                  <a:gd name="T52" fmla="*/ 234 w 811"/>
                  <a:gd name="T53" fmla="*/ 572 h 572"/>
                  <a:gd name="T54" fmla="*/ 577 w 811"/>
                  <a:gd name="T55" fmla="*/ 572 h 572"/>
                  <a:gd name="T56" fmla="*/ 720 w 811"/>
                  <a:gd name="T57" fmla="*/ 572 h 572"/>
                  <a:gd name="T58" fmla="*/ 750 w 811"/>
                  <a:gd name="T59" fmla="*/ 567 h 572"/>
                  <a:gd name="T60" fmla="*/ 773 w 811"/>
                  <a:gd name="T61" fmla="*/ 557 h 572"/>
                  <a:gd name="T62" fmla="*/ 780 w 811"/>
                  <a:gd name="T63" fmla="*/ 553 h 572"/>
                  <a:gd name="T64" fmla="*/ 793 w 811"/>
                  <a:gd name="T65" fmla="*/ 540 h 572"/>
                  <a:gd name="T66" fmla="*/ 803 w 811"/>
                  <a:gd name="T67" fmla="*/ 524 h 572"/>
                  <a:gd name="T68" fmla="*/ 807 w 811"/>
                  <a:gd name="T69" fmla="*/ 516 h 572"/>
                  <a:gd name="T70" fmla="*/ 811 w 811"/>
                  <a:gd name="T71" fmla="*/ 497 h 572"/>
                  <a:gd name="T72" fmla="*/ 811 w 811"/>
                  <a:gd name="T73" fmla="*/ 489 h 572"/>
                  <a:gd name="T74" fmla="*/ 807 w 811"/>
                  <a:gd name="T75" fmla="*/ 460 h 572"/>
                  <a:gd name="T76" fmla="*/ 794 w 811"/>
                  <a:gd name="T77" fmla="*/ 436 h 572"/>
                  <a:gd name="T78" fmla="*/ 139 w 811"/>
                  <a:gd name="T79" fmla="*/ 457 h 572"/>
                  <a:gd name="T80" fmla="*/ 234 w 811"/>
                  <a:gd name="T81" fmla="*/ 457 h 572"/>
                  <a:gd name="T82" fmla="*/ 577 w 811"/>
                  <a:gd name="T83" fmla="*/ 457 h 572"/>
                  <a:gd name="T84" fmla="*/ 656 w 811"/>
                  <a:gd name="T85" fmla="*/ 45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572">
                    <a:moveTo>
                      <a:pt x="794" y="436"/>
                    </a:moveTo>
                    <a:lnTo>
                      <a:pt x="561" y="100"/>
                    </a:lnTo>
                    <a:lnTo>
                      <a:pt x="561" y="100"/>
                    </a:lnTo>
                    <a:lnTo>
                      <a:pt x="556" y="90"/>
                    </a:lnTo>
                    <a:lnTo>
                      <a:pt x="550" y="79"/>
                    </a:lnTo>
                    <a:lnTo>
                      <a:pt x="536" y="60"/>
                    </a:lnTo>
                    <a:lnTo>
                      <a:pt x="519" y="43"/>
                    </a:lnTo>
                    <a:lnTo>
                      <a:pt x="500" y="29"/>
                    </a:lnTo>
                    <a:lnTo>
                      <a:pt x="489" y="22"/>
                    </a:lnTo>
                    <a:lnTo>
                      <a:pt x="479" y="16"/>
                    </a:lnTo>
                    <a:lnTo>
                      <a:pt x="467" y="12"/>
                    </a:lnTo>
                    <a:lnTo>
                      <a:pt x="456" y="7"/>
                    </a:lnTo>
                    <a:lnTo>
                      <a:pt x="443" y="5"/>
                    </a:lnTo>
                    <a:lnTo>
                      <a:pt x="431" y="2"/>
                    </a:lnTo>
                    <a:lnTo>
                      <a:pt x="419" y="0"/>
                    </a:lnTo>
                    <a:lnTo>
                      <a:pt x="406" y="0"/>
                    </a:lnTo>
                    <a:lnTo>
                      <a:pt x="406" y="0"/>
                    </a:lnTo>
                    <a:lnTo>
                      <a:pt x="393" y="0"/>
                    </a:lnTo>
                    <a:lnTo>
                      <a:pt x="380" y="2"/>
                    </a:lnTo>
                    <a:lnTo>
                      <a:pt x="369" y="5"/>
                    </a:lnTo>
                    <a:lnTo>
                      <a:pt x="356" y="7"/>
                    </a:lnTo>
                    <a:lnTo>
                      <a:pt x="344" y="12"/>
                    </a:lnTo>
                    <a:lnTo>
                      <a:pt x="333" y="16"/>
                    </a:lnTo>
                    <a:lnTo>
                      <a:pt x="323" y="22"/>
                    </a:lnTo>
                    <a:lnTo>
                      <a:pt x="311" y="29"/>
                    </a:lnTo>
                    <a:lnTo>
                      <a:pt x="293" y="43"/>
                    </a:lnTo>
                    <a:lnTo>
                      <a:pt x="276" y="60"/>
                    </a:lnTo>
                    <a:lnTo>
                      <a:pt x="262" y="79"/>
                    </a:lnTo>
                    <a:lnTo>
                      <a:pt x="256" y="90"/>
                    </a:lnTo>
                    <a:lnTo>
                      <a:pt x="250" y="100"/>
                    </a:lnTo>
                    <a:lnTo>
                      <a:pt x="17" y="436"/>
                    </a:lnTo>
                    <a:lnTo>
                      <a:pt x="17" y="436"/>
                    </a:lnTo>
                    <a:lnTo>
                      <a:pt x="10" y="447"/>
                    </a:lnTo>
                    <a:lnTo>
                      <a:pt x="4" y="460"/>
                    </a:lnTo>
                    <a:lnTo>
                      <a:pt x="2" y="474"/>
                    </a:lnTo>
                    <a:lnTo>
                      <a:pt x="0" y="489"/>
                    </a:lnTo>
                    <a:lnTo>
                      <a:pt x="0" y="489"/>
                    </a:lnTo>
                    <a:lnTo>
                      <a:pt x="0" y="497"/>
                    </a:lnTo>
                    <a:lnTo>
                      <a:pt x="2" y="507"/>
                    </a:lnTo>
                    <a:lnTo>
                      <a:pt x="4" y="516"/>
                    </a:lnTo>
                    <a:lnTo>
                      <a:pt x="9" y="524"/>
                    </a:lnTo>
                    <a:lnTo>
                      <a:pt x="9" y="524"/>
                    </a:lnTo>
                    <a:lnTo>
                      <a:pt x="13" y="533"/>
                    </a:lnTo>
                    <a:lnTo>
                      <a:pt x="19" y="540"/>
                    </a:lnTo>
                    <a:lnTo>
                      <a:pt x="24" y="547"/>
                    </a:lnTo>
                    <a:lnTo>
                      <a:pt x="32" y="553"/>
                    </a:lnTo>
                    <a:lnTo>
                      <a:pt x="32" y="553"/>
                    </a:lnTo>
                    <a:lnTo>
                      <a:pt x="39" y="557"/>
                    </a:lnTo>
                    <a:lnTo>
                      <a:pt x="46" y="562"/>
                    </a:lnTo>
                    <a:lnTo>
                      <a:pt x="62" y="567"/>
                    </a:lnTo>
                    <a:lnTo>
                      <a:pt x="76" y="570"/>
                    </a:lnTo>
                    <a:lnTo>
                      <a:pt x="92" y="572"/>
                    </a:lnTo>
                    <a:lnTo>
                      <a:pt x="234" y="572"/>
                    </a:lnTo>
                    <a:lnTo>
                      <a:pt x="234" y="572"/>
                    </a:lnTo>
                    <a:lnTo>
                      <a:pt x="577" y="572"/>
                    </a:lnTo>
                    <a:lnTo>
                      <a:pt x="577" y="572"/>
                    </a:lnTo>
                    <a:lnTo>
                      <a:pt x="720" y="572"/>
                    </a:lnTo>
                    <a:lnTo>
                      <a:pt x="720" y="572"/>
                    </a:lnTo>
                    <a:lnTo>
                      <a:pt x="736" y="570"/>
                    </a:lnTo>
                    <a:lnTo>
                      <a:pt x="750" y="567"/>
                    </a:lnTo>
                    <a:lnTo>
                      <a:pt x="766" y="562"/>
                    </a:lnTo>
                    <a:lnTo>
                      <a:pt x="773" y="557"/>
                    </a:lnTo>
                    <a:lnTo>
                      <a:pt x="780" y="553"/>
                    </a:lnTo>
                    <a:lnTo>
                      <a:pt x="780" y="553"/>
                    </a:lnTo>
                    <a:lnTo>
                      <a:pt x="787" y="547"/>
                    </a:lnTo>
                    <a:lnTo>
                      <a:pt x="793" y="540"/>
                    </a:lnTo>
                    <a:lnTo>
                      <a:pt x="798" y="533"/>
                    </a:lnTo>
                    <a:lnTo>
                      <a:pt x="803" y="524"/>
                    </a:lnTo>
                    <a:lnTo>
                      <a:pt x="803" y="524"/>
                    </a:lnTo>
                    <a:lnTo>
                      <a:pt x="807" y="516"/>
                    </a:lnTo>
                    <a:lnTo>
                      <a:pt x="810" y="507"/>
                    </a:lnTo>
                    <a:lnTo>
                      <a:pt x="811" y="497"/>
                    </a:lnTo>
                    <a:lnTo>
                      <a:pt x="811" y="489"/>
                    </a:lnTo>
                    <a:lnTo>
                      <a:pt x="811" y="489"/>
                    </a:lnTo>
                    <a:lnTo>
                      <a:pt x="810" y="474"/>
                    </a:lnTo>
                    <a:lnTo>
                      <a:pt x="807" y="460"/>
                    </a:lnTo>
                    <a:lnTo>
                      <a:pt x="801" y="447"/>
                    </a:lnTo>
                    <a:lnTo>
                      <a:pt x="794" y="436"/>
                    </a:lnTo>
                    <a:lnTo>
                      <a:pt x="794" y="436"/>
                    </a:lnTo>
                    <a:close/>
                    <a:moveTo>
                      <a:pt x="139" y="457"/>
                    </a:moveTo>
                    <a:lnTo>
                      <a:pt x="234" y="336"/>
                    </a:lnTo>
                    <a:lnTo>
                      <a:pt x="234" y="457"/>
                    </a:lnTo>
                    <a:lnTo>
                      <a:pt x="139" y="457"/>
                    </a:lnTo>
                    <a:close/>
                    <a:moveTo>
                      <a:pt x="577" y="457"/>
                    </a:moveTo>
                    <a:lnTo>
                      <a:pt x="577" y="336"/>
                    </a:lnTo>
                    <a:lnTo>
                      <a:pt x="656" y="457"/>
                    </a:lnTo>
                    <a:lnTo>
                      <a:pt x="577" y="4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EA656FF-3C8C-4F1E-9540-1DD9B3D4B51C}"/>
              </a:ext>
            </a:extLst>
          </p:cNvPr>
          <p:cNvSpPr/>
          <p:nvPr/>
        </p:nvSpPr>
        <p:spPr>
          <a:xfrm>
            <a:off x="1158913" y="3049638"/>
            <a:ext cx="6378620" cy="9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6C748-8D2F-470A-9916-45F71ADED9EA}"/>
              </a:ext>
            </a:extLst>
          </p:cNvPr>
          <p:cNvSpPr txBox="1"/>
          <p:nvPr/>
        </p:nvSpPr>
        <p:spPr>
          <a:xfrm>
            <a:off x="1295244" y="5415555"/>
            <a:ext cx="610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latin typeface="Playfair Display" pitchFamily="2" charset="0"/>
              </a:rPr>
              <a:t>TATU UNIVERSITY</a:t>
            </a:r>
          </a:p>
        </p:txBody>
      </p:sp>
    </p:spTree>
    <p:extLst>
      <p:ext uri="{BB962C8B-B14F-4D97-AF65-F5344CB8AC3E}">
        <p14:creationId xmlns:p14="http://schemas.microsoft.com/office/powerpoint/2010/main" val="28172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1"/>
            <a:ext cx="4696590" cy="142794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Student Infographic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80" name="Freeform 116">
            <a:extLst>
              <a:ext uri="{FF2B5EF4-FFF2-40B4-BE49-F238E27FC236}">
                <a16:creationId xmlns:a16="http://schemas.microsoft.com/office/drawing/2014/main" id="{68536A56-113A-4C7F-B746-E4ADD5F9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328" y="4303324"/>
            <a:ext cx="1502613" cy="646886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12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T0" fmla="*/ 467952 w 2600"/>
              <a:gd name="T1" fmla="*/ 0 h 1122"/>
              <a:gd name="T2" fmla="*/ 467952 w 2600"/>
              <a:gd name="T3" fmla="*/ 0 h 1122"/>
              <a:gd name="T4" fmla="*/ 0 w 2600"/>
              <a:gd name="T5" fmla="*/ 402866 h 1122"/>
              <a:gd name="T6" fmla="*/ 936265 w 2600"/>
              <a:gd name="T7" fmla="*/ 402866 h 1122"/>
              <a:gd name="T8" fmla="*/ 467952 w 2600"/>
              <a:gd name="T9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0" h="1122">
                <a:moveTo>
                  <a:pt x="1299" y="0"/>
                </a:moveTo>
                <a:lnTo>
                  <a:pt x="1299" y="0"/>
                </a:lnTo>
                <a:cubicBezTo>
                  <a:pt x="650" y="0"/>
                  <a:pt x="98" y="487"/>
                  <a:pt x="0" y="1121"/>
                </a:cubicBezTo>
                <a:cubicBezTo>
                  <a:pt x="2599" y="1121"/>
                  <a:pt x="2599" y="1121"/>
                  <a:pt x="2599" y="1121"/>
                </a:cubicBezTo>
                <a:cubicBezTo>
                  <a:pt x="2501" y="487"/>
                  <a:pt x="1965" y="0"/>
                  <a:pt x="12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1" name="Freeform 117">
            <a:extLst>
              <a:ext uri="{FF2B5EF4-FFF2-40B4-BE49-F238E27FC236}">
                <a16:creationId xmlns:a16="http://schemas.microsoft.com/office/drawing/2014/main" id="{A3FA18C0-1114-4493-9BC8-F44CC401F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70" y="5105567"/>
            <a:ext cx="1492426" cy="646886"/>
          </a:xfrm>
          <a:custGeom>
            <a:avLst/>
            <a:gdLst>
              <a:gd name="G0" fmla="*/ 1 0 0"/>
              <a:gd name="G1" fmla="*/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*/ 1 0 0"/>
              <a:gd name="T0" fmla="*/ 461535 w 2582"/>
              <a:gd name="T1" fmla="*/ 402866 h 1122"/>
              <a:gd name="T2" fmla="*/ 461535 w 2582"/>
              <a:gd name="T3" fmla="*/ 402866 h 1122"/>
              <a:gd name="T4" fmla="*/ 929915 w 2582"/>
              <a:gd name="T5" fmla="*/ 0 h 1122"/>
              <a:gd name="T6" fmla="*/ 0 w 2582"/>
              <a:gd name="T7" fmla="*/ 0 h 1122"/>
              <a:gd name="T8" fmla="*/ 461535 w 2582"/>
              <a:gd name="T9" fmla="*/ 402866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2" h="1122">
                <a:moveTo>
                  <a:pt x="1281" y="1121"/>
                </a:moveTo>
                <a:lnTo>
                  <a:pt x="1281" y="1121"/>
                </a:lnTo>
                <a:cubicBezTo>
                  <a:pt x="1948" y="1121"/>
                  <a:pt x="2500" y="633"/>
                  <a:pt x="2581" y="0"/>
                </a:cubicBezTo>
                <a:cubicBezTo>
                  <a:pt x="0" y="0"/>
                  <a:pt x="0" y="0"/>
                  <a:pt x="0" y="0"/>
                </a:cubicBezTo>
                <a:cubicBezTo>
                  <a:pt x="80" y="633"/>
                  <a:pt x="632" y="1121"/>
                  <a:pt x="1281" y="11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2" name="Freeform 118">
            <a:extLst>
              <a:ext uri="{FF2B5EF4-FFF2-40B4-BE49-F238E27FC236}">
                <a16:creationId xmlns:a16="http://schemas.microsoft.com/office/drawing/2014/main" id="{24AB0CE0-C363-44BF-9D54-8F50CC59A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927" y="4321154"/>
            <a:ext cx="1500065" cy="646886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12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T0" fmla="*/ 467159 w 2598"/>
              <a:gd name="T1" fmla="*/ 0 h 1122"/>
              <a:gd name="T2" fmla="*/ 467159 w 2598"/>
              <a:gd name="T3" fmla="*/ 0 h 1122"/>
              <a:gd name="T4" fmla="*/ 0 w 2598"/>
              <a:gd name="T5" fmla="*/ 402866 h 1122"/>
              <a:gd name="T6" fmla="*/ 934678 w 2598"/>
              <a:gd name="T7" fmla="*/ 402866 h 1122"/>
              <a:gd name="T8" fmla="*/ 467159 w 2598"/>
              <a:gd name="T9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8" h="1122">
                <a:moveTo>
                  <a:pt x="1298" y="0"/>
                </a:moveTo>
                <a:lnTo>
                  <a:pt x="1298" y="0"/>
                </a:lnTo>
                <a:cubicBezTo>
                  <a:pt x="633" y="0"/>
                  <a:pt x="96" y="487"/>
                  <a:pt x="0" y="1121"/>
                </a:cubicBezTo>
                <a:cubicBezTo>
                  <a:pt x="2597" y="1121"/>
                  <a:pt x="2597" y="1121"/>
                  <a:pt x="2597" y="1121"/>
                </a:cubicBezTo>
                <a:cubicBezTo>
                  <a:pt x="2500" y="487"/>
                  <a:pt x="1948" y="0"/>
                  <a:pt x="129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3" name="Freeform 119">
            <a:extLst>
              <a:ext uri="{FF2B5EF4-FFF2-40B4-BE49-F238E27FC236}">
                <a16:creationId xmlns:a16="http://schemas.microsoft.com/office/drawing/2014/main" id="{C8360F06-9EC6-48F1-9BD7-2EE920DE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465" y="4932384"/>
            <a:ext cx="7933290" cy="216477"/>
          </a:xfrm>
          <a:custGeom>
            <a:avLst/>
            <a:gdLst>
              <a:gd name="G0" fmla="+- 1 0 0"/>
              <a:gd name="G1" fmla="+- 1 0 0"/>
              <a:gd name="G2" fmla="*/ 1 0 0"/>
              <a:gd name="G3" fmla="cos 54736 G2"/>
              <a:gd name="G4" fmla="*/ 1 0 0"/>
              <a:gd name="G5" fmla="sin 55109 G4"/>
              <a:gd name="G6" fmla="+- G3 G5 0"/>
              <a:gd name="G7" fmla="+- G6 10800 0"/>
              <a:gd name="G8" fmla="*/ 1 0 0"/>
              <a:gd name="G9" fmla="cos 54736 G8"/>
              <a:gd name="G10" fmla="*/ 1 0 0"/>
              <a:gd name="G11" fmla="sin 55109 G10"/>
              <a:gd name="G12" fmla="+- G9 G11 0"/>
              <a:gd name="G13" fmla="+- G12 10800 0"/>
              <a:gd name="G14" fmla="*/ 1 0 0"/>
              <a:gd name="G15" fmla="cos 54736 G14"/>
              <a:gd name="G16" fmla="*/ 1 0 0"/>
              <a:gd name="G17" fmla="sin 55109 G16"/>
              <a:gd name="G18" fmla="+- G15 G17 0"/>
              <a:gd name="G19" fmla="+- G18 10800 0"/>
              <a:gd name="G20" fmla="+- 1 0 0"/>
              <a:gd name="G21" fmla="+- 308 0 0"/>
              <a:gd name="G22" fmla="+- 227 0 0"/>
              <a:gd name="G23" fmla="+- 129 0 0"/>
              <a:gd name="G24" fmla="+- 129 0 0"/>
              <a:gd name="G25" fmla="+- 129 0 0"/>
              <a:gd name="G26" fmla="+- 64 0 0"/>
              <a:gd name="G27" fmla="+- 1 0 0"/>
              <a:gd name="G28" fmla="*/ 1 0 0"/>
              <a:gd name="G29" fmla="cos 54736 G28"/>
              <a:gd name="G30" fmla="*/ 1 0 0"/>
              <a:gd name="G31" fmla="sin 54736 G30"/>
              <a:gd name="G32" fmla="+- G29 G31 0"/>
              <a:gd name="G33" fmla="+- G32 1080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T0" fmla="*/ 4898269 w 13738"/>
              <a:gd name="T1" fmla="*/ 134576 h 374"/>
              <a:gd name="T2" fmla="*/ 4898269 w 13738"/>
              <a:gd name="T3" fmla="*/ 134576 h 374"/>
              <a:gd name="T4" fmla="*/ 46434 w 13738"/>
              <a:gd name="T5" fmla="*/ 134576 h 374"/>
              <a:gd name="T6" fmla="*/ 0 w 13738"/>
              <a:gd name="T7" fmla="*/ 81900 h 374"/>
              <a:gd name="T8" fmla="*/ 0 w 13738"/>
              <a:gd name="T9" fmla="*/ 46542 h 374"/>
              <a:gd name="T10" fmla="*/ 46434 w 13738"/>
              <a:gd name="T11" fmla="*/ 0 h 374"/>
              <a:gd name="T12" fmla="*/ 4898269 w 13738"/>
              <a:gd name="T13" fmla="*/ 0 h 374"/>
              <a:gd name="T14" fmla="*/ 4944703 w 13738"/>
              <a:gd name="T15" fmla="*/ 46542 h 374"/>
              <a:gd name="T16" fmla="*/ 4944703 w 13738"/>
              <a:gd name="T17" fmla="*/ 81900 h 374"/>
              <a:gd name="T18" fmla="*/ 4898269 w 13738"/>
              <a:gd name="T19" fmla="*/ 13457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38" h="374">
                <a:moveTo>
                  <a:pt x="13608" y="373"/>
                </a:moveTo>
                <a:lnTo>
                  <a:pt x="13608" y="373"/>
                </a:lnTo>
                <a:cubicBezTo>
                  <a:pt x="129" y="373"/>
                  <a:pt x="129" y="373"/>
                  <a:pt x="129" y="373"/>
                </a:cubicBezTo>
                <a:cubicBezTo>
                  <a:pt x="48" y="373"/>
                  <a:pt x="0" y="308"/>
                  <a:pt x="0" y="227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64"/>
                  <a:pt x="48" y="0"/>
                  <a:pt x="129" y="0"/>
                </a:cubicBezTo>
                <a:cubicBezTo>
                  <a:pt x="13608" y="0"/>
                  <a:pt x="13608" y="0"/>
                  <a:pt x="13608" y="0"/>
                </a:cubicBezTo>
                <a:cubicBezTo>
                  <a:pt x="13672" y="0"/>
                  <a:pt x="13737" y="64"/>
                  <a:pt x="13737" y="129"/>
                </a:cubicBezTo>
                <a:cubicBezTo>
                  <a:pt x="13737" y="227"/>
                  <a:pt x="13737" y="227"/>
                  <a:pt x="13737" y="227"/>
                </a:cubicBezTo>
                <a:cubicBezTo>
                  <a:pt x="13737" y="308"/>
                  <a:pt x="13672" y="373"/>
                  <a:pt x="13608" y="37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4" name="Freeform 120">
            <a:extLst>
              <a:ext uri="{FF2B5EF4-FFF2-40B4-BE49-F238E27FC236}">
                <a16:creationId xmlns:a16="http://schemas.microsoft.com/office/drawing/2014/main" id="{CFA204C7-A573-4C0A-8DC1-2638DCCA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08" y="4285498"/>
            <a:ext cx="1510255" cy="151025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2030 0 0"/>
              <a:gd name="G7" fmla="+- 1300 0 0"/>
              <a:gd name="G8" fmla="+- 585 0 0"/>
              <a:gd name="G9" fmla="+- 1 0 0"/>
              <a:gd name="G10" fmla="+- 1 0 0"/>
              <a:gd name="G11" fmla="+- 1 0 0"/>
              <a:gd name="G12" fmla="+- 1 0 0"/>
              <a:gd name="G13" fmla="+- 1 0 0"/>
              <a:gd name="T0" fmla="*/ 941028 w 2616"/>
              <a:gd name="T1" fmla="*/ 467815 h 2616"/>
              <a:gd name="T2" fmla="*/ 941028 w 2616"/>
              <a:gd name="T3" fmla="*/ 467815 h 2616"/>
              <a:gd name="T4" fmla="*/ 473213 w 2616"/>
              <a:gd name="T5" fmla="*/ 941027 h 2616"/>
              <a:gd name="T6" fmla="*/ 0 w 2616"/>
              <a:gd name="T7" fmla="*/ 467815 h 2616"/>
              <a:gd name="T8" fmla="*/ 473213 w 2616"/>
              <a:gd name="T9" fmla="*/ 0 h 2616"/>
              <a:gd name="T10" fmla="*/ 941028 w 2616"/>
              <a:gd name="T11" fmla="*/ 467815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6" h="2616">
                <a:moveTo>
                  <a:pt x="2615" y="1300"/>
                </a:moveTo>
                <a:lnTo>
                  <a:pt x="2615" y="1300"/>
                </a:lnTo>
                <a:cubicBezTo>
                  <a:pt x="2615" y="2030"/>
                  <a:pt x="2030" y="2615"/>
                  <a:pt x="1315" y="2615"/>
                </a:cubicBezTo>
                <a:cubicBezTo>
                  <a:pt x="584" y="2615"/>
                  <a:pt x="0" y="2030"/>
                  <a:pt x="0" y="1300"/>
                </a:cubicBezTo>
                <a:cubicBezTo>
                  <a:pt x="0" y="585"/>
                  <a:pt x="584" y="0"/>
                  <a:pt x="1315" y="0"/>
                </a:cubicBezTo>
                <a:cubicBezTo>
                  <a:pt x="2030" y="0"/>
                  <a:pt x="2615" y="585"/>
                  <a:pt x="2615" y="13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5" name="Freeform 121">
            <a:extLst>
              <a:ext uri="{FF2B5EF4-FFF2-40B4-BE49-F238E27FC236}">
                <a16:creationId xmlns:a16="http://schemas.microsoft.com/office/drawing/2014/main" id="{9E279E7A-F3D6-4759-918F-008DFA89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447" y="4285498"/>
            <a:ext cx="1510255" cy="151025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2030 0 0"/>
              <a:gd name="G7" fmla="+- 1316 0 0"/>
              <a:gd name="G8" fmla="+- 601 0 0"/>
              <a:gd name="G9" fmla="+- 1 0 0"/>
              <a:gd name="G10" fmla="+- 1 0 0"/>
              <a:gd name="G11" fmla="+- 1 0 0"/>
              <a:gd name="G12" fmla="+- 1 0 0"/>
              <a:gd name="G13" fmla="+- 1 0 0"/>
              <a:gd name="T0" fmla="*/ 941028 w 2616"/>
              <a:gd name="T1" fmla="*/ 473572 h 2616"/>
              <a:gd name="T2" fmla="*/ 941028 w 2616"/>
              <a:gd name="T3" fmla="*/ 473572 h 2616"/>
              <a:gd name="T4" fmla="*/ 467455 w 2616"/>
              <a:gd name="T5" fmla="*/ 941027 h 2616"/>
              <a:gd name="T6" fmla="*/ 0 w 2616"/>
              <a:gd name="T7" fmla="*/ 473572 h 2616"/>
              <a:gd name="T8" fmla="*/ 467455 w 2616"/>
              <a:gd name="T9" fmla="*/ 0 h 2616"/>
              <a:gd name="T10" fmla="*/ 941028 w 2616"/>
              <a:gd name="T11" fmla="*/ 473572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6" h="2616">
                <a:moveTo>
                  <a:pt x="2615" y="1316"/>
                </a:moveTo>
                <a:lnTo>
                  <a:pt x="2615" y="1316"/>
                </a:lnTo>
                <a:cubicBezTo>
                  <a:pt x="2615" y="2030"/>
                  <a:pt x="2031" y="2615"/>
                  <a:pt x="1299" y="2615"/>
                </a:cubicBezTo>
                <a:cubicBezTo>
                  <a:pt x="585" y="2615"/>
                  <a:pt x="0" y="2030"/>
                  <a:pt x="0" y="1316"/>
                </a:cubicBezTo>
                <a:cubicBezTo>
                  <a:pt x="0" y="601"/>
                  <a:pt x="585" y="0"/>
                  <a:pt x="1299" y="0"/>
                </a:cubicBezTo>
                <a:cubicBezTo>
                  <a:pt x="2031" y="0"/>
                  <a:pt x="2615" y="601"/>
                  <a:pt x="2615" y="13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D425D45-5E21-4BC1-AB68-B7B4AB3C774E}"/>
              </a:ext>
            </a:extLst>
          </p:cNvPr>
          <p:cNvSpPr/>
          <p:nvPr/>
        </p:nvSpPr>
        <p:spPr>
          <a:xfrm>
            <a:off x="3014894" y="5155697"/>
            <a:ext cx="2044340" cy="3464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D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F2ADB2D-1CBF-4C8A-85DD-322895F99BE7}"/>
              </a:ext>
            </a:extLst>
          </p:cNvPr>
          <p:cNvSpPr/>
          <p:nvPr/>
        </p:nvSpPr>
        <p:spPr>
          <a:xfrm>
            <a:off x="5144563" y="4508830"/>
            <a:ext cx="2044340" cy="3464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D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Recruitment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543C102-4D06-4201-B4E9-7C377C5D2D10}"/>
              </a:ext>
            </a:extLst>
          </p:cNvPr>
          <p:cNvSpPr/>
          <p:nvPr/>
        </p:nvSpPr>
        <p:spPr>
          <a:xfrm>
            <a:off x="7253109" y="5263943"/>
            <a:ext cx="2044340" cy="3464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D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Communication</a:t>
            </a:r>
          </a:p>
        </p:txBody>
      </p:sp>
      <p:grpSp>
        <p:nvGrpSpPr>
          <p:cNvPr id="191" name="Graphic 26" descr="Microscope">
            <a:extLst>
              <a:ext uri="{FF2B5EF4-FFF2-40B4-BE49-F238E27FC236}">
                <a16:creationId xmlns:a16="http://schemas.microsoft.com/office/drawing/2014/main" id="{800863E0-D3CF-4D27-9CD6-3A70396C1DA8}"/>
              </a:ext>
            </a:extLst>
          </p:cNvPr>
          <p:cNvGrpSpPr/>
          <p:nvPr/>
        </p:nvGrpSpPr>
        <p:grpSpPr>
          <a:xfrm>
            <a:off x="1652315" y="4670955"/>
            <a:ext cx="668328" cy="668328"/>
            <a:chOff x="1137816" y="3600836"/>
            <a:chExt cx="735161" cy="735161"/>
          </a:xfrm>
          <a:solidFill>
            <a:schemeClr val="bg1"/>
          </a:solidFill>
        </p:grpSpPr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916C2A73-7812-4A4E-8A0C-30266CC4CD8A}"/>
                </a:ext>
              </a:extLst>
            </p:cNvPr>
            <p:cNvSpPr/>
            <p:nvPr/>
          </p:nvSpPr>
          <p:spPr>
            <a:xfrm>
              <a:off x="1340983" y="4056791"/>
              <a:ext cx="145501" cy="91895"/>
            </a:xfrm>
            <a:custGeom>
              <a:avLst/>
              <a:gdLst>
                <a:gd name="connsiteX0" fmla="*/ 17742 w 145500"/>
                <a:gd name="connsiteY0" fmla="*/ 6019 h 91895"/>
                <a:gd name="connsiteX1" fmla="*/ 145095 w 145500"/>
                <a:gd name="connsiteY1" fmla="*/ 58772 h 91895"/>
                <a:gd name="connsiteX2" fmla="*/ 133372 w 145500"/>
                <a:gd name="connsiteY2" fmla="*/ 87072 h 91895"/>
                <a:gd name="connsiteX3" fmla="*/ 6019 w 145500"/>
                <a:gd name="connsiteY3" fmla="*/ 34320 h 9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00" h="91895">
                  <a:moveTo>
                    <a:pt x="17742" y="6019"/>
                  </a:moveTo>
                  <a:lnTo>
                    <a:pt x="145095" y="58772"/>
                  </a:lnTo>
                  <a:lnTo>
                    <a:pt x="133372" y="87072"/>
                  </a:lnTo>
                  <a:lnTo>
                    <a:pt x="6019" y="34320"/>
                  </a:lnTo>
                  <a:close/>
                </a:path>
              </a:pathLst>
            </a:custGeom>
            <a:grpFill/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8EA0C341-2E90-4B0A-9B7B-041924C4A7A5}"/>
                </a:ext>
              </a:extLst>
            </p:cNvPr>
            <p:cNvSpPr/>
            <p:nvPr/>
          </p:nvSpPr>
          <p:spPr>
            <a:xfrm>
              <a:off x="1523764" y="3902546"/>
              <a:ext cx="68921" cy="68921"/>
            </a:xfrm>
            <a:custGeom>
              <a:avLst/>
              <a:gdLst>
                <a:gd name="connsiteX0" fmla="*/ 65870 w 68921"/>
                <a:gd name="connsiteY0" fmla="*/ 35238 h 68921"/>
                <a:gd name="connsiteX1" fmla="*/ 35238 w 68921"/>
                <a:gd name="connsiteY1" fmla="*/ 65870 h 68921"/>
                <a:gd name="connsiteX2" fmla="*/ 4607 w 68921"/>
                <a:gd name="connsiteY2" fmla="*/ 35238 h 68921"/>
                <a:gd name="connsiteX3" fmla="*/ 35238 w 68921"/>
                <a:gd name="connsiteY3" fmla="*/ 4607 h 68921"/>
                <a:gd name="connsiteX4" fmla="*/ 65870 w 68921"/>
                <a:gd name="connsiteY4" fmla="*/ 35238 h 6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1" h="68921">
                  <a:moveTo>
                    <a:pt x="65870" y="35238"/>
                  </a:moveTo>
                  <a:cubicBezTo>
                    <a:pt x="65870" y="52156"/>
                    <a:pt x="52156" y="65870"/>
                    <a:pt x="35238" y="65870"/>
                  </a:cubicBezTo>
                  <a:cubicBezTo>
                    <a:pt x="18321" y="65870"/>
                    <a:pt x="4607" y="52156"/>
                    <a:pt x="4607" y="35238"/>
                  </a:cubicBezTo>
                  <a:cubicBezTo>
                    <a:pt x="4607" y="18321"/>
                    <a:pt x="18321" y="4607"/>
                    <a:pt x="35238" y="4607"/>
                  </a:cubicBezTo>
                  <a:cubicBezTo>
                    <a:pt x="52156" y="4607"/>
                    <a:pt x="65870" y="18321"/>
                    <a:pt x="65870" y="35238"/>
                  </a:cubicBezTo>
                  <a:close/>
                </a:path>
              </a:pathLst>
            </a:custGeom>
            <a:grpFill/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CE8D74E2-4C24-4896-9213-99F02BB80CE7}"/>
                </a:ext>
              </a:extLst>
            </p:cNvPr>
            <p:cNvSpPr/>
            <p:nvPr/>
          </p:nvSpPr>
          <p:spPr>
            <a:xfrm>
              <a:off x="1523764" y="3902546"/>
              <a:ext cx="68921" cy="68921"/>
            </a:xfrm>
            <a:custGeom>
              <a:avLst/>
              <a:gdLst>
                <a:gd name="connsiteX0" fmla="*/ 65870 w 68921"/>
                <a:gd name="connsiteY0" fmla="*/ 35238 h 68921"/>
                <a:gd name="connsiteX1" fmla="*/ 35238 w 68921"/>
                <a:gd name="connsiteY1" fmla="*/ 65870 h 68921"/>
                <a:gd name="connsiteX2" fmla="*/ 4607 w 68921"/>
                <a:gd name="connsiteY2" fmla="*/ 35238 h 68921"/>
                <a:gd name="connsiteX3" fmla="*/ 35238 w 68921"/>
                <a:gd name="connsiteY3" fmla="*/ 4607 h 68921"/>
                <a:gd name="connsiteX4" fmla="*/ 65870 w 68921"/>
                <a:gd name="connsiteY4" fmla="*/ 35238 h 6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1" h="68921">
                  <a:moveTo>
                    <a:pt x="65870" y="35238"/>
                  </a:moveTo>
                  <a:cubicBezTo>
                    <a:pt x="65870" y="52156"/>
                    <a:pt x="52156" y="65870"/>
                    <a:pt x="35238" y="65870"/>
                  </a:cubicBezTo>
                  <a:cubicBezTo>
                    <a:pt x="18321" y="65870"/>
                    <a:pt x="4607" y="52156"/>
                    <a:pt x="4607" y="35238"/>
                  </a:cubicBezTo>
                  <a:cubicBezTo>
                    <a:pt x="4607" y="18321"/>
                    <a:pt x="18321" y="4607"/>
                    <a:pt x="35238" y="4607"/>
                  </a:cubicBezTo>
                  <a:cubicBezTo>
                    <a:pt x="52156" y="4607"/>
                    <a:pt x="65870" y="18321"/>
                    <a:pt x="65870" y="35238"/>
                  </a:cubicBezTo>
                  <a:close/>
                </a:path>
              </a:pathLst>
            </a:custGeom>
            <a:grpFill/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22DC6B46-D14B-4CAA-BD6B-A539A735FEC9}"/>
                </a:ext>
              </a:extLst>
            </p:cNvPr>
            <p:cNvSpPr/>
            <p:nvPr/>
          </p:nvSpPr>
          <p:spPr>
            <a:xfrm>
              <a:off x="1286368" y="3636050"/>
              <a:ext cx="436502" cy="658582"/>
            </a:xfrm>
            <a:custGeom>
              <a:avLst/>
              <a:gdLst>
                <a:gd name="connsiteX0" fmla="*/ 287950 w 436501"/>
                <a:gd name="connsiteY0" fmla="*/ 592736 h 658581"/>
                <a:gd name="connsiteX1" fmla="*/ 379845 w 436501"/>
                <a:gd name="connsiteY1" fmla="*/ 408945 h 658581"/>
                <a:gd name="connsiteX2" fmla="*/ 281824 w 436501"/>
                <a:gd name="connsiteY2" fmla="*/ 221326 h 658581"/>
                <a:gd name="connsiteX3" fmla="*/ 343853 w 436501"/>
                <a:gd name="connsiteY3" fmla="*/ 71996 h 658581"/>
                <a:gd name="connsiteX4" fmla="*/ 322411 w 436501"/>
                <a:gd name="connsiteY4" fmla="*/ 63573 h 658581"/>
                <a:gd name="connsiteX5" fmla="*/ 339258 w 436501"/>
                <a:gd name="connsiteY5" fmla="*/ 22220 h 658581"/>
                <a:gd name="connsiteX6" fmla="*/ 297140 w 436501"/>
                <a:gd name="connsiteY6" fmla="*/ 4607 h 658581"/>
                <a:gd name="connsiteX7" fmla="*/ 280292 w 436501"/>
                <a:gd name="connsiteY7" fmla="*/ 45960 h 658581"/>
                <a:gd name="connsiteX8" fmla="*/ 258850 w 436501"/>
                <a:gd name="connsiteY8" fmla="*/ 37536 h 658581"/>
                <a:gd name="connsiteX9" fmla="*/ 129431 w 436501"/>
                <a:gd name="connsiteY9" fmla="*/ 349213 h 658581"/>
                <a:gd name="connsiteX10" fmla="*/ 129431 w 436501"/>
                <a:gd name="connsiteY10" fmla="*/ 349213 h 658581"/>
                <a:gd name="connsiteX11" fmla="*/ 135557 w 436501"/>
                <a:gd name="connsiteY11" fmla="*/ 394395 h 658581"/>
                <a:gd name="connsiteX12" fmla="*/ 127134 w 436501"/>
                <a:gd name="connsiteY12" fmla="*/ 414306 h 658581"/>
                <a:gd name="connsiteX13" fmla="*/ 169252 w 436501"/>
                <a:gd name="connsiteY13" fmla="*/ 431919 h 658581"/>
                <a:gd name="connsiteX14" fmla="*/ 177676 w 436501"/>
                <a:gd name="connsiteY14" fmla="*/ 412008 h 658581"/>
                <a:gd name="connsiteX15" fmla="*/ 214434 w 436501"/>
                <a:gd name="connsiteY15" fmla="*/ 384440 h 658581"/>
                <a:gd name="connsiteX16" fmla="*/ 214434 w 436501"/>
                <a:gd name="connsiteY16" fmla="*/ 384440 h 658581"/>
                <a:gd name="connsiteX17" fmla="*/ 222858 w 436501"/>
                <a:gd name="connsiteY17" fmla="*/ 362998 h 658581"/>
                <a:gd name="connsiteX18" fmla="*/ 327771 w 436501"/>
                <a:gd name="connsiteY18" fmla="*/ 362998 h 658581"/>
                <a:gd name="connsiteX19" fmla="*/ 333898 w 436501"/>
                <a:gd name="connsiteY19" fmla="*/ 408945 h 658581"/>
                <a:gd name="connsiteX20" fmla="*/ 150107 w 436501"/>
                <a:gd name="connsiteY20" fmla="*/ 592736 h 658581"/>
                <a:gd name="connsiteX21" fmla="*/ 4607 w 436501"/>
                <a:gd name="connsiteY21" fmla="*/ 592736 h 658581"/>
                <a:gd name="connsiteX22" fmla="*/ 4607 w 436501"/>
                <a:gd name="connsiteY22" fmla="*/ 638683 h 658581"/>
                <a:gd name="connsiteX23" fmla="*/ 4607 w 436501"/>
                <a:gd name="connsiteY23" fmla="*/ 653999 h 658581"/>
                <a:gd name="connsiteX24" fmla="*/ 433451 w 436501"/>
                <a:gd name="connsiteY24" fmla="*/ 653999 h 658581"/>
                <a:gd name="connsiteX25" fmla="*/ 433451 w 436501"/>
                <a:gd name="connsiteY25" fmla="*/ 638683 h 658581"/>
                <a:gd name="connsiteX26" fmla="*/ 433451 w 436501"/>
                <a:gd name="connsiteY26" fmla="*/ 592736 h 658581"/>
                <a:gd name="connsiteX27" fmla="*/ 287950 w 436501"/>
                <a:gd name="connsiteY27" fmla="*/ 592736 h 658581"/>
                <a:gd name="connsiteX28" fmla="*/ 272634 w 436501"/>
                <a:gd name="connsiteY28" fmla="*/ 347682 h 658581"/>
                <a:gd name="connsiteX29" fmla="*/ 226687 w 436501"/>
                <a:gd name="connsiteY29" fmla="*/ 301734 h 658581"/>
                <a:gd name="connsiteX30" fmla="*/ 272634 w 436501"/>
                <a:gd name="connsiteY30" fmla="*/ 255787 h 658581"/>
                <a:gd name="connsiteX31" fmla="*/ 318582 w 436501"/>
                <a:gd name="connsiteY31" fmla="*/ 301734 h 658581"/>
                <a:gd name="connsiteX32" fmla="*/ 272634 w 436501"/>
                <a:gd name="connsiteY32" fmla="*/ 347682 h 65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6501" h="658581">
                  <a:moveTo>
                    <a:pt x="287950" y="592736"/>
                  </a:moveTo>
                  <a:cubicBezTo>
                    <a:pt x="343853" y="550617"/>
                    <a:pt x="379845" y="483993"/>
                    <a:pt x="379845" y="408945"/>
                  </a:cubicBezTo>
                  <a:cubicBezTo>
                    <a:pt x="379845" y="331600"/>
                    <a:pt x="340790" y="262679"/>
                    <a:pt x="281824" y="221326"/>
                  </a:cubicBezTo>
                  <a:lnTo>
                    <a:pt x="343853" y="71996"/>
                  </a:lnTo>
                  <a:lnTo>
                    <a:pt x="322411" y="63573"/>
                  </a:lnTo>
                  <a:lnTo>
                    <a:pt x="339258" y="22220"/>
                  </a:lnTo>
                  <a:lnTo>
                    <a:pt x="297140" y="4607"/>
                  </a:lnTo>
                  <a:lnTo>
                    <a:pt x="280292" y="45960"/>
                  </a:lnTo>
                  <a:lnTo>
                    <a:pt x="258850" y="37536"/>
                  </a:lnTo>
                  <a:lnTo>
                    <a:pt x="129431" y="349213"/>
                  </a:lnTo>
                  <a:lnTo>
                    <a:pt x="129431" y="349213"/>
                  </a:lnTo>
                  <a:cubicBezTo>
                    <a:pt x="123305" y="364529"/>
                    <a:pt x="125602" y="382143"/>
                    <a:pt x="135557" y="394395"/>
                  </a:cubicBezTo>
                  <a:lnTo>
                    <a:pt x="127134" y="414306"/>
                  </a:lnTo>
                  <a:lnTo>
                    <a:pt x="169252" y="431919"/>
                  </a:lnTo>
                  <a:lnTo>
                    <a:pt x="177676" y="412008"/>
                  </a:lnTo>
                  <a:cubicBezTo>
                    <a:pt x="193758" y="409711"/>
                    <a:pt x="207542" y="399756"/>
                    <a:pt x="214434" y="384440"/>
                  </a:cubicBezTo>
                  <a:lnTo>
                    <a:pt x="214434" y="384440"/>
                  </a:lnTo>
                  <a:lnTo>
                    <a:pt x="222858" y="362998"/>
                  </a:lnTo>
                  <a:lnTo>
                    <a:pt x="327771" y="362998"/>
                  </a:lnTo>
                  <a:cubicBezTo>
                    <a:pt x="331600" y="377548"/>
                    <a:pt x="333898" y="392864"/>
                    <a:pt x="333898" y="408945"/>
                  </a:cubicBezTo>
                  <a:cubicBezTo>
                    <a:pt x="333898" y="510030"/>
                    <a:pt x="251192" y="592736"/>
                    <a:pt x="150107" y="592736"/>
                  </a:cubicBezTo>
                  <a:lnTo>
                    <a:pt x="4607" y="592736"/>
                  </a:lnTo>
                  <a:lnTo>
                    <a:pt x="4607" y="638683"/>
                  </a:lnTo>
                  <a:lnTo>
                    <a:pt x="4607" y="653999"/>
                  </a:lnTo>
                  <a:lnTo>
                    <a:pt x="433451" y="653999"/>
                  </a:lnTo>
                  <a:lnTo>
                    <a:pt x="433451" y="638683"/>
                  </a:lnTo>
                  <a:lnTo>
                    <a:pt x="433451" y="592736"/>
                  </a:lnTo>
                  <a:lnTo>
                    <a:pt x="287950" y="592736"/>
                  </a:lnTo>
                  <a:close/>
                  <a:moveTo>
                    <a:pt x="272634" y="347682"/>
                  </a:moveTo>
                  <a:cubicBezTo>
                    <a:pt x="247363" y="347682"/>
                    <a:pt x="226687" y="327005"/>
                    <a:pt x="226687" y="301734"/>
                  </a:cubicBezTo>
                  <a:cubicBezTo>
                    <a:pt x="226687" y="276463"/>
                    <a:pt x="247363" y="255787"/>
                    <a:pt x="272634" y="255787"/>
                  </a:cubicBezTo>
                  <a:cubicBezTo>
                    <a:pt x="297905" y="255787"/>
                    <a:pt x="318582" y="276463"/>
                    <a:pt x="318582" y="301734"/>
                  </a:cubicBezTo>
                  <a:cubicBezTo>
                    <a:pt x="318582" y="327005"/>
                    <a:pt x="297905" y="347682"/>
                    <a:pt x="272634" y="347682"/>
                  </a:cubicBezTo>
                  <a:close/>
                </a:path>
              </a:pathLst>
            </a:custGeom>
            <a:grpFill/>
            <a:ln w="76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6" name="Graphic 24" descr="Research">
            <a:extLst>
              <a:ext uri="{FF2B5EF4-FFF2-40B4-BE49-F238E27FC236}">
                <a16:creationId xmlns:a16="http://schemas.microsoft.com/office/drawing/2014/main" id="{0467665A-CD4C-493A-AB54-6A3F176CC364}"/>
              </a:ext>
            </a:extLst>
          </p:cNvPr>
          <p:cNvGrpSpPr/>
          <p:nvPr/>
        </p:nvGrpSpPr>
        <p:grpSpPr>
          <a:xfrm>
            <a:off x="3849697" y="4457289"/>
            <a:ext cx="407015" cy="407014"/>
            <a:chOff x="3554937" y="3444036"/>
            <a:chExt cx="447717" cy="447717"/>
          </a:xfrm>
          <a:solidFill>
            <a:schemeClr val="bg1"/>
          </a:solidFill>
        </p:grpSpPr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43A5E3FD-D5C5-44BA-BAF3-A60D0F036EC0}"/>
                </a:ext>
              </a:extLst>
            </p:cNvPr>
            <p:cNvSpPr/>
            <p:nvPr/>
          </p:nvSpPr>
          <p:spPr>
            <a:xfrm>
              <a:off x="3589599" y="3481030"/>
              <a:ext cx="368434" cy="368434"/>
            </a:xfrm>
            <a:custGeom>
              <a:avLst/>
              <a:gdLst>
                <a:gd name="connsiteX0" fmla="*/ 303458 w 368433"/>
                <a:gd name="connsiteY0" fmla="*/ 257287 h 368433"/>
                <a:gd name="connsiteX1" fmla="*/ 274543 w 368433"/>
                <a:gd name="connsiteY1" fmla="*/ 248426 h 368433"/>
                <a:gd name="connsiteX2" fmla="*/ 253556 w 368433"/>
                <a:gd name="connsiteY2" fmla="*/ 227905 h 368433"/>
                <a:gd name="connsiteX3" fmla="*/ 282471 w 368433"/>
                <a:gd name="connsiteY3" fmla="*/ 143026 h 368433"/>
                <a:gd name="connsiteX4" fmla="*/ 142559 w 368433"/>
                <a:gd name="connsiteY4" fmla="*/ 1715 h 368433"/>
                <a:gd name="connsiteX5" fmla="*/ 1715 w 368433"/>
                <a:gd name="connsiteY5" fmla="*/ 141627 h 368433"/>
                <a:gd name="connsiteX6" fmla="*/ 141627 w 368433"/>
                <a:gd name="connsiteY6" fmla="*/ 282471 h 368433"/>
                <a:gd name="connsiteX7" fmla="*/ 227439 w 368433"/>
                <a:gd name="connsiteY7" fmla="*/ 253556 h 368433"/>
                <a:gd name="connsiteX8" fmla="*/ 247959 w 368433"/>
                <a:gd name="connsiteY8" fmla="*/ 274076 h 368433"/>
                <a:gd name="connsiteX9" fmla="*/ 256820 w 368433"/>
                <a:gd name="connsiteY9" fmla="*/ 303458 h 368433"/>
                <a:gd name="connsiteX10" fmla="*/ 315117 w 368433"/>
                <a:gd name="connsiteY10" fmla="*/ 361754 h 368433"/>
                <a:gd name="connsiteX11" fmla="*/ 361288 w 368433"/>
                <a:gd name="connsiteY11" fmla="*/ 361754 h 368433"/>
                <a:gd name="connsiteX12" fmla="*/ 361288 w 368433"/>
                <a:gd name="connsiteY12" fmla="*/ 315583 h 368433"/>
                <a:gd name="connsiteX13" fmla="*/ 303458 w 368433"/>
                <a:gd name="connsiteY13" fmla="*/ 257287 h 368433"/>
                <a:gd name="connsiteX14" fmla="*/ 142559 w 368433"/>
                <a:gd name="connsiteY14" fmla="*/ 254489 h 368433"/>
                <a:gd name="connsiteX15" fmla="*/ 30630 w 368433"/>
                <a:gd name="connsiteY15" fmla="*/ 142559 h 368433"/>
                <a:gd name="connsiteX16" fmla="*/ 142559 w 368433"/>
                <a:gd name="connsiteY16" fmla="*/ 30630 h 368433"/>
                <a:gd name="connsiteX17" fmla="*/ 254489 w 368433"/>
                <a:gd name="connsiteY17" fmla="*/ 142559 h 368433"/>
                <a:gd name="connsiteX18" fmla="*/ 142559 w 368433"/>
                <a:gd name="connsiteY18" fmla="*/ 254489 h 36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8433" h="368433">
                  <a:moveTo>
                    <a:pt x="303458" y="257287"/>
                  </a:moveTo>
                  <a:cubicBezTo>
                    <a:pt x="295996" y="249825"/>
                    <a:pt x="284803" y="246094"/>
                    <a:pt x="274543" y="248426"/>
                  </a:cubicBezTo>
                  <a:lnTo>
                    <a:pt x="253556" y="227905"/>
                  </a:lnTo>
                  <a:cubicBezTo>
                    <a:pt x="272211" y="203654"/>
                    <a:pt x="282471" y="173806"/>
                    <a:pt x="282471" y="143026"/>
                  </a:cubicBezTo>
                  <a:cubicBezTo>
                    <a:pt x="282937" y="65142"/>
                    <a:pt x="219977" y="2181"/>
                    <a:pt x="142559" y="1715"/>
                  </a:cubicBezTo>
                  <a:cubicBezTo>
                    <a:pt x="65142" y="1249"/>
                    <a:pt x="2181" y="64209"/>
                    <a:pt x="1715" y="141627"/>
                  </a:cubicBezTo>
                  <a:cubicBezTo>
                    <a:pt x="1249" y="219044"/>
                    <a:pt x="64209" y="282005"/>
                    <a:pt x="141627" y="282471"/>
                  </a:cubicBezTo>
                  <a:cubicBezTo>
                    <a:pt x="172407" y="282471"/>
                    <a:pt x="202721" y="272211"/>
                    <a:pt x="227439" y="253556"/>
                  </a:cubicBezTo>
                  <a:lnTo>
                    <a:pt x="247959" y="274076"/>
                  </a:lnTo>
                  <a:cubicBezTo>
                    <a:pt x="246094" y="284803"/>
                    <a:pt x="249359" y="295529"/>
                    <a:pt x="256820" y="303458"/>
                  </a:cubicBezTo>
                  <a:lnTo>
                    <a:pt x="315117" y="361754"/>
                  </a:lnTo>
                  <a:cubicBezTo>
                    <a:pt x="327709" y="374346"/>
                    <a:pt x="348696" y="374346"/>
                    <a:pt x="361288" y="361754"/>
                  </a:cubicBezTo>
                  <a:cubicBezTo>
                    <a:pt x="373880" y="349162"/>
                    <a:pt x="373880" y="328175"/>
                    <a:pt x="361288" y="315583"/>
                  </a:cubicBezTo>
                  <a:lnTo>
                    <a:pt x="303458" y="257287"/>
                  </a:lnTo>
                  <a:close/>
                  <a:moveTo>
                    <a:pt x="142559" y="254489"/>
                  </a:moveTo>
                  <a:cubicBezTo>
                    <a:pt x="80532" y="254489"/>
                    <a:pt x="30630" y="204587"/>
                    <a:pt x="30630" y="142559"/>
                  </a:cubicBezTo>
                  <a:cubicBezTo>
                    <a:pt x="30630" y="80532"/>
                    <a:pt x="80532" y="30630"/>
                    <a:pt x="142559" y="30630"/>
                  </a:cubicBezTo>
                  <a:cubicBezTo>
                    <a:pt x="204587" y="30630"/>
                    <a:pt x="254489" y="80532"/>
                    <a:pt x="254489" y="142559"/>
                  </a:cubicBezTo>
                  <a:cubicBezTo>
                    <a:pt x="254489" y="204120"/>
                    <a:pt x="204120" y="254489"/>
                    <a:pt x="142559" y="254489"/>
                  </a:cubicBez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4640D619-C4CF-47BA-B39B-F4D15E2B8566}"/>
                </a:ext>
              </a:extLst>
            </p:cNvPr>
            <p:cNvSpPr/>
            <p:nvPr/>
          </p:nvSpPr>
          <p:spPr>
            <a:xfrm>
              <a:off x="3630176" y="3550343"/>
              <a:ext cx="200540" cy="149239"/>
            </a:xfrm>
            <a:custGeom>
              <a:avLst/>
              <a:gdLst>
                <a:gd name="connsiteX0" fmla="*/ 202252 w 200539"/>
                <a:gd name="connsiteY0" fmla="*/ 66250 h 149239"/>
                <a:gd name="connsiteX1" fmla="*/ 175669 w 200539"/>
                <a:gd name="connsiteY1" fmla="*/ 66250 h 149239"/>
                <a:gd name="connsiteX2" fmla="*/ 169606 w 200539"/>
                <a:gd name="connsiteY2" fmla="*/ 69981 h 149239"/>
                <a:gd name="connsiteX3" fmla="*/ 151884 w 200539"/>
                <a:gd name="connsiteY3" fmla="*/ 89103 h 149239"/>
                <a:gd name="connsiteX4" fmla="*/ 136960 w 200539"/>
                <a:gd name="connsiteY4" fmla="*/ 37335 h 149239"/>
                <a:gd name="connsiteX5" fmla="*/ 126700 w 200539"/>
                <a:gd name="connsiteY5" fmla="*/ 31739 h 149239"/>
                <a:gd name="connsiteX6" fmla="*/ 121104 w 200539"/>
                <a:gd name="connsiteY6" fmla="*/ 36869 h 149239"/>
                <a:gd name="connsiteX7" fmla="*/ 93121 w 200539"/>
                <a:gd name="connsiteY7" fmla="*/ 111022 h 149239"/>
                <a:gd name="connsiteX8" fmla="*/ 74000 w 200539"/>
                <a:gd name="connsiteY8" fmla="*/ 8420 h 149239"/>
                <a:gd name="connsiteX9" fmla="*/ 64673 w 200539"/>
                <a:gd name="connsiteY9" fmla="*/ 1891 h 149239"/>
                <a:gd name="connsiteX10" fmla="*/ 58143 w 200539"/>
                <a:gd name="connsiteY10" fmla="*/ 7488 h 149239"/>
                <a:gd name="connsiteX11" fmla="*/ 38089 w 200539"/>
                <a:gd name="connsiteY11" fmla="*/ 66250 h 149239"/>
                <a:gd name="connsiteX12" fmla="*/ 1712 w 200539"/>
                <a:gd name="connsiteY12" fmla="*/ 66250 h 149239"/>
                <a:gd name="connsiteX13" fmla="*/ 1712 w 200539"/>
                <a:gd name="connsiteY13" fmla="*/ 84905 h 149239"/>
                <a:gd name="connsiteX14" fmla="*/ 44152 w 200539"/>
                <a:gd name="connsiteY14" fmla="*/ 84905 h 149239"/>
                <a:gd name="connsiteX15" fmla="*/ 52081 w 200539"/>
                <a:gd name="connsiteY15" fmla="*/ 77910 h 149239"/>
                <a:gd name="connsiteX16" fmla="*/ 63740 w 200539"/>
                <a:gd name="connsiteY16" fmla="*/ 42466 h 149239"/>
                <a:gd name="connsiteX17" fmla="*/ 82395 w 200539"/>
                <a:gd name="connsiteY17" fmla="*/ 142735 h 149239"/>
                <a:gd name="connsiteX18" fmla="*/ 89857 w 200539"/>
                <a:gd name="connsiteY18" fmla="*/ 149265 h 149239"/>
                <a:gd name="connsiteX19" fmla="*/ 90789 w 200539"/>
                <a:gd name="connsiteY19" fmla="*/ 149265 h 149239"/>
                <a:gd name="connsiteX20" fmla="*/ 98718 w 200539"/>
                <a:gd name="connsiteY20" fmla="*/ 144135 h 149239"/>
                <a:gd name="connsiteX21" fmla="*/ 128566 w 200539"/>
                <a:gd name="connsiteY21" fmla="*/ 65784 h 149239"/>
                <a:gd name="connsiteX22" fmla="*/ 140691 w 200539"/>
                <a:gd name="connsiteY22" fmla="*/ 107758 h 149239"/>
                <a:gd name="connsiteX23" fmla="*/ 150951 w 200539"/>
                <a:gd name="connsiteY23" fmla="*/ 113354 h 149239"/>
                <a:gd name="connsiteX24" fmla="*/ 154682 w 200539"/>
                <a:gd name="connsiteY24" fmla="*/ 111022 h 149239"/>
                <a:gd name="connsiteX25" fmla="*/ 179867 w 200539"/>
                <a:gd name="connsiteY25" fmla="*/ 84905 h 149239"/>
                <a:gd name="connsiteX26" fmla="*/ 202719 w 200539"/>
                <a:gd name="connsiteY26" fmla="*/ 84905 h 149239"/>
                <a:gd name="connsiteX27" fmla="*/ 202719 w 200539"/>
                <a:gd name="connsiteY27" fmla="*/ 66250 h 14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539" h="149239">
                  <a:moveTo>
                    <a:pt x="202252" y="66250"/>
                  </a:moveTo>
                  <a:lnTo>
                    <a:pt x="175669" y="66250"/>
                  </a:lnTo>
                  <a:cubicBezTo>
                    <a:pt x="173337" y="66717"/>
                    <a:pt x="171005" y="68116"/>
                    <a:pt x="169606" y="69981"/>
                  </a:cubicBezTo>
                  <a:lnTo>
                    <a:pt x="151884" y="89103"/>
                  </a:lnTo>
                  <a:lnTo>
                    <a:pt x="136960" y="37335"/>
                  </a:lnTo>
                  <a:cubicBezTo>
                    <a:pt x="135561" y="33138"/>
                    <a:pt x="130897" y="30340"/>
                    <a:pt x="126700" y="31739"/>
                  </a:cubicBezTo>
                  <a:cubicBezTo>
                    <a:pt x="124368" y="32672"/>
                    <a:pt x="122036" y="34071"/>
                    <a:pt x="121104" y="36869"/>
                  </a:cubicBezTo>
                  <a:lnTo>
                    <a:pt x="93121" y="111022"/>
                  </a:lnTo>
                  <a:lnTo>
                    <a:pt x="74000" y="8420"/>
                  </a:lnTo>
                  <a:cubicBezTo>
                    <a:pt x="73067" y="3757"/>
                    <a:pt x="68870" y="958"/>
                    <a:pt x="64673" y="1891"/>
                  </a:cubicBezTo>
                  <a:cubicBezTo>
                    <a:pt x="61874" y="2358"/>
                    <a:pt x="59543" y="4689"/>
                    <a:pt x="58143" y="7488"/>
                  </a:cubicBezTo>
                  <a:lnTo>
                    <a:pt x="38089" y="66250"/>
                  </a:lnTo>
                  <a:lnTo>
                    <a:pt x="1712" y="66250"/>
                  </a:lnTo>
                  <a:lnTo>
                    <a:pt x="1712" y="84905"/>
                  </a:lnTo>
                  <a:lnTo>
                    <a:pt x="44152" y="84905"/>
                  </a:lnTo>
                  <a:cubicBezTo>
                    <a:pt x="47883" y="84439"/>
                    <a:pt x="51148" y="81641"/>
                    <a:pt x="52081" y="77910"/>
                  </a:cubicBezTo>
                  <a:lnTo>
                    <a:pt x="63740" y="42466"/>
                  </a:lnTo>
                  <a:lnTo>
                    <a:pt x="82395" y="142735"/>
                  </a:lnTo>
                  <a:cubicBezTo>
                    <a:pt x="82861" y="146466"/>
                    <a:pt x="86126" y="149265"/>
                    <a:pt x="89857" y="149265"/>
                  </a:cubicBezTo>
                  <a:lnTo>
                    <a:pt x="90789" y="149265"/>
                  </a:lnTo>
                  <a:cubicBezTo>
                    <a:pt x="94054" y="149265"/>
                    <a:pt x="97319" y="147399"/>
                    <a:pt x="98718" y="144135"/>
                  </a:cubicBezTo>
                  <a:lnTo>
                    <a:pt x="128566" y="65784"/>
                  </a:lnTo>
                  <a:lnTo>
                    <a:pt x="140691" y="107758"/>
                  </a:lnTo>
                  <a:cubicBezTo>
                    <a:pt x="142090" y="111955"/>
                    <a:pt x="146288" y="114753"/>
                    <a:pt x="150951" y="113354"/>
                  </a:cubicBezTo>
                  <a:cubicBezTo>
                    <a:pt x="152351" y="112888"/>
                    <a:pt x="153750" y="111955"/>
                    <a:pt x="154682" y="111022"/>
                  </a:cubicBezTo>
                  <a:lnTo>
                    <a:pt x="179867" y="84905"/>
                  </a:lnTo>
                  <a:lnTo>
                    <a:pt x="202719" y="84905"/>
                  </a:lnTo>
                  <a:lnTo>
                    <a:pt x="202719" y="6625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Graphic 30" descr="Target Audience">
            <a:extLst>
              <a:ext uri="{FF2B5EF4-FFF2-40B4-BE49-F238E27FC236}">
                <a16:creationId xmlns:a16="http://schemas.microsoft.com/office/drawing/2014/main" id="{422D0101-76CE-4AA6-8FC7-2BD1D28F4646}"/>
              </a:ext>
            </a:extLst>
          </p:cNvPr>
          <p:cNvGrpSpPr/>
          <p:nvPr/>
        </p:nvGrpSpPr>
        <p:grpSpPr>
          <a:xfrm>
            <a:off x="5880482" y="5074569"/>
            <a:ext cx="526904" cy="526903"/>
            <a:chOff x="5788800" y="4044812"/>
            <a:chExt cx="579594" cy="579594"/>
          </a:xfrm>
          <a:solidFill>
            <a:schemeClr val="bg1"/>
          </a:solidFill>
        </p:grpSpPr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93487573-48CA-42D6-83E3-BAF335BA4602}"/>
                </a:ext>
              </a:extLst>
            </p:cNvPr>
            <p:cNvSpPr/>
            <p:nvPr/>
          </p:nvSpPr>
          <p:spPr>
            <a:xfrm>
              <a:off x="5967093" y="4412077"/>
              <a:ext cx="217348" cy="78487"/>
            </a:xfrm>
            <a:custGeom>
              <a:avLst/>
              <a:gdLst>
                <a:gd name="connsiteX0" fmla="*/ 209914 w 217347"/>
                <a:gd name="connsiteY0" fmla="*/ 49922 h 78486"/>
                <a:gd name="connsiteX1" fmla="*/ 195424 w 217347"/>
                <a:gd name="connsiteY1" fmla="*/ 15509 h 78486"/>
                <a:gd name="connsiteX2" fmla="*/ 191802 w 217347"/>
                <a:gd name="connsiteY2" fmla="*/ 11886 h 78486"/>
                <a:gd name="connsiteX3" fmla="*/ 15509 w 217347"/>
                <a:gd name="connsiteY3" fmla="*/ 2830 h 78486"/>
                <a:gd name="connsiteX4" fmla="*/ 13697 w 217347"/>
                <a:gd name="connsiteY4" fmla="*/ 4038 h 78486"/>
                <a:gd name="connsiteX5" fmla="*/ 2830 w 217347"/>
                <a:gd name="connsiteY5" fmla="*/ 25169 h 78486"/>
                <a:gd name="connsiteX6" fmla="*/ 2830 w 217347"/>
                <a:gd name="connsiteY6" fmla="*/ 79506 h 78486"/>
                <a:gd name="connsiteX7" fmla="*/ 220178 w 217347"/>
                <a:gd name="connsiteY7" fmla="*/ 79506 h 78486"/>
                <a:gd name="connsiteX8" fmla="*/ 220178 w 217347"/>
                <a:gd name="connsiteY8" fmla="*/ 60186 h 78486"/>
                <a:gd name="connsiteX9" fmla="*/ 209914 w 217347"/>
                <a:gd name="connsiteY9" fmla="*/ 49922 h 7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347" h="78486">
                  <a:moveTo>
                    <a:pt x="209914" y="49922"/>
                  </a:moveTo>
                  <a:cubicBezTo>
                    <a:pt x="200858" y="40866"/>
                    <a:pt x="195424" y="28187"/>
                    <a:pt x="195424" y="15509"/>
                  </a:cubicBezTo>
                  <a:lnTo>
                    <a:pt x="191802" y="11886"/>
                  </a:lnTo>
                  <a:cubicBezTo>
                    <a:pt x="136861" y="45696"/>
                    <a:pt x="66827" y="42073"/>
                    <a:pt x="15509" y="2830"/>
                  </a:cubicBezTo>
                  <a:lnTo>
                    <a:pt x="13697" y="4038"/>
                  </a:lnTo>
                  <a:cubicBezTo>
                    <a:pt x="7056" y="8867"/>
                    <a:pt x="2830" y="16716"/>
                    <a:pt x="2830" y="25169"/>
                  </a:cubicBezTo>
                  <a:lnTo>
                    <a:pt x="2830" y="79506"/>
                  </a:lnTo>
                  <a:lnTo>
                    <a:pt x="220178" y="79506"/>
                  </a:lnTo>
                  <a:lnTo>
                    <a:pt x="220178" y="60186"/>
                  </a:lnTo>
                  <a:lnTo>
                    <a:pt x="209914" y="49922"/>
                  </a:ln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D7A00063-B0B0-4268-A817-8C13C6075A03}"/>
                </a:ext>
              </a:extLst>
            </p:cNvPr>
            <p:cNvSpPr/>
            <p:nvPr/>
          </p:nvSpPr>
          <p:spPr>
            <a:xfrm>
              <a:off x="6188667" y="4172273"/>
              <a:ext cx="90562" cy="108674"/>
            </a:xfrm>
            <a:custGeom>
              <a:avLst/>
              <a:gdLst>
                <a:gd name="connsiteX0" fmla="*/ 43885 w 90561"/>
                <a:gd name="connsiteY0" fmla="*/ 111018 h 108673"/>
                <a:gd name="connsiteX1" fmla="*/ 88562 w 90561"/>
                <a:gd name="connsiteY1" fmla="*/ 48229 h 108673"/>
                <a:gd name="connsiteX2" fmla="*/ 25772 w 90561"/>
                <a:gd name="connsiteY2" fmla="*/ 3552 h 108673"/>
                <a:gd name="connsiteX3" fmla="*/ 2830 w 90561"/>
                <a:gd name="connsiteY3" fmla="*/ 13211 h 108673"/>
                <a:gd name="connsiteX4" fmla="*/ 43885 w 90561"/>
                <a:gd name="connsiteY4" fmla="*/ 111018 h 10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61" h="108673">
                  <a:moveTo>
                    <a:pt x="43885" y="111018"/>
                  </a:moveTo>
                  <a:cubicBezTo>
                    <a:pt x="73468" y="106188"/>
                    <a:pt x="93392" y="77812"/>
                    <a:pt x="88562" y="48229"/>
                  </a:cubicBezTo>
                  <a:cubicBezTo>
                    <a:pt x="83732" y="18645"/>
                    <a:pt x="55356" y="-1278"/>
                    <a:pt x="25772" y="3552"/>
                  </a:cubicBezTo>
                  <a:cubicBezTo>
                    <a:pt x="17320" y="4759"/>
                    <a:pt x="9471" y="8381"/>
                    <a:pt x="2830" y="13211"/>
                  </a:cubicBezTo>
                  <a:cubicBezTo>
                    <a:pt x="27584" y="39776"/>
                    <a:pt x="42073" y="74190"/>
                    <a:pt x="43885" y="111018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38D4A0F8-4AA3-4C5D-AB71-990DAF245F53}"/>
                </a:ext>
              </a:extLst>
            </p:cNvPr>
            <p:cNvSpPr/>
            <p:nvPr/>
          </p:nvSpPr>
          <p:spPr>
            <a:xfrm>
              <a:off x="6206779" y="4296158"/>
              <a:ext cx="126786" cy="108674"/>
            </a:xfrm>
            <a:custGeom>
              <a:avLst/>
              <a:gdLst>
                <a:gd name="connsiteX0" fmla="*/ 114523 w 126786"/>
                <a:gd name="connsiteY0" fmla="*/ 34828 h 108673"/>
                <a:gd name="connsiteX1" fmla="*/ 61393 w 126786"/>
                <a:gd name="connsiteY1" fmla="*/ 9471 h 108673"/>
                <a:gd name="connsiteX2" fmla="*/ 25772 w 126786"/>
                <a:gd name="connsiteY2" fmla="*/ 2830 h 108673"/>
                <a:gd name="connsiteX3" fmla="*/ 2830 w 126786"/>
                <a:gd name="connsiteY3" fmla="*/ 76487 h 108673"/>
                <a:gd name="connsiteX4" fmla="*/ 6453 w 126786"/>
                <a:gd name="connsiteY4" fmla="*/ 80109 h 108673"/>
                <a:gd name="connsiteX5" fmla="*/ 40866 w 126786"/>
                <a:gd name="connsiteY5" fmla="*/ 94599 h 108673"/>
                <a:gd name="connsiteX6" fmla="*/ 57167 w 126786"/>
                <a:gd name="connsiteY6" fmla="*/ 110900 h 108673"/>
                <a:gd name="connsiteX7" fmla="*/ 125390 w 126786"/>
                <a:gd name="connsiteY7" fmla="*/ 110900 h 108673"/>
                <a:gd name="connsiteX8" fmla="*/ 125390 w 126786"/>
                <a:gd name="connsiteY8" fmla="*/ 56563 h 108673"/>
                <a:gd name="connsiteX9" fmla="*/ 114523 w 126786"/>
                <a:gd name="connsiteY9" fmla="*/ 34828 h 10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786" h="108673">
                  <a:moveTo>
                    <a:pt x="114523" y="34828"/>
                  </a:moveTo>
                  <a:cubicBezTo>
                    <a:pt x="98825" y="22754"/>
                    <a:pt x="80713" y="13697"/>
                    <a:pt x="61393" y="9471"/>
                  </a:cubicBezTo>
                  <a:cubicBezTo>
                    <a:pt x="49922" y="5849"/>
                    <a:pt x="37847" y="4038"/>
                    <a:pt x="25772" y="2830"/>
                  </a:cubicBezTo>
                  <a:cubicBezTo>
                    <a:pt x="24565" y="28791"/>
                    <a:pt x="16716" y="54148"/>
                    <a:pt x="2830" y="76487"/>
                  </a:cubicBezTo>
                  <a:lnTo>
                    <a:pt x="6453" y="80109"/>
                  </a:lnTo>
                  <a:cubicBezTo>
                    <a:pt x="19131" y="80109"/>
                    <a:pt x="31810" y="85543"/>
                    <a:pt x="40866" y="94599"/>
                  </a:cubicBezTo>
                  <a:lnTo>
                    <a:pt x="57167" y="110900"/>
                  </a:lnTo>
                  <a:lnTo>
                    <a:pt x="125390" y="110900"/>
                  </a:lnTo>
                  <a:lnTo>
                    <a:pt x="125390" y="56563"/>
                  </a:lnTo>
                  <a:cubicBezTo>
                    <a:pt x="125390" y="48111"/>
                    <a:pt x="121768" y="39658"/>
                    <a:pt x="114523" y="34828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7C50CA91-A6EE-43C3-B9F5-43CDB50CE843}"/>
                </a:ext>
              </a:extLst>
            </p:cNvPr>
            <p:cNvSpPr/>
            <p:nvPr/>
          </p:nvSpPr>
          <p:spPr>
            <a:xfrm>
              <a:off x="5936302" y="4150048"/>
              <a:ext cx="368284" cy="368284"/>
            </a:xfrm>
            <a:custGeom>
              <a:avLst/>
              <a:gdLst>
                <a:gd name="connsiteX0" fmla="*/ 356020 w 368283"/>
                <a:gd name="connsiteY0" fmla="*/ 310744 h 368283"/>
                <a:gd name="connsiteX1" fmla="*/ 299268 w 368283"/>
                <a:gd name="connsiteY1" fmla="*/ 253388 h 368283"/>
                <a:gd name="connsiteX2" fmla="*/ 270289 w 368283"/>
                <a:gd name="connsiteY2" fmla="*/ 244936 h 368283"/>
                <a:gd name="connsiteX3" fmla="*/ 249761 w 368283"/>
                <a:gd name="connsiteY3" fmla="*/ 225012 h 368283"/>
                <a:gd name="connsiteX4" fmla="*/ 278137 w 368283"/>
                <a:gd name="connsiteY4" fmla="*/ 141696 h 368283"/>
                <a:gd name="connsiteX5" fmla="*/ 140484 w 368283"/>
                <a:gd name="connsiteY5" fmla="*/ 2834 h 368283"/>
                <a:gd name="connsiteX6" fmla="*/ 2830 w 368283"/>
                <a:gd name="connsiteY6" fmla="*/ 139884 h 368283"/>
                <a:gd name="connsiteX7" fmla="*/ 140484 w 368283"/>
                <a:gd name="connsiteY7" fmla="*/ 278745 h 368283"/>
                <a:gd name="connsiteX8" fmla="*/ 225008 w 368283"/>
                <a:gd name="connsiteY8" fmla="*/ 250369 h 368283"/>
                <a:gd name="connsiteX9" fmla="*/ 245535 w 368283"/>
                <a:gd name="connsiteY9" fmla="*/ 270293 h 368283"/>
                <a:gd name="connsiteX10" fmla="*/ 253987 w 368283"/>
                <a:gd name="connsiteY10" fmla="*/ 299273 h 368283"/>
                <a:gd name="connsiteX11" fmla="*/ 311343 w 368283"/>
                <a:gd name="connsiteY11" fmla="*/ 356628 h 368283"/>
                <a:gd name="connsiteX12" fmla="*/ 356624 w 368283"/>
                <a:gd name="connsiteY12" fmla="*/ 357836 h 368283"/>
                <a:gd name="connsiteX13" fmla="*/ 357831 w 368283"/>
                <a:gd name="connsiteY13" fmla="*/ 312555 h 368283"/>
                <a:gd name="connsiteX14" fmla="*/ 356020 w 368283"/>
                <a:gd name="connsiteY14" fmla="*/ 310744 h 368283"/>
                <a:gd name="connsiteX15" fmla="*/ 356020 w 368283"/>
                <a:gd name="connsiteY15" fmla="*/ 310744 h 368283"/>
                <a:gd name="connsiteX16" fmla="*/ 141087 w 368283"/>
                <a:gd name="connsiteY16" fmla="*/ 31210 h 368283"/>
                <a:gd name="connsiteX17" fmla="*/ 250969 w 368283"/>
                <a:gd name="connsiteY17" fmla="*/ 141092 h 368283"/>
                <a:gd name="connsiteX18" fmla="*/ 225008 w 368283"/>
                <a:gd name="connsiteY18" fmla="*/ 211730 h 368283"/>
                <a:gd name="connsiteX19" fmla="*/ 189991 w 368283"/>
                <a:gd name="connsiteY19" fmla="*/ 199051 h 368283"/>
                <a:gd name="connsiteX20" fmla="*/ 139880 w 368283"/>
                <a:gd name="connsiteY20" fmla="*/ 191203 h 368283"/>
                <a:gd name="connsiteX21" fmla="*/ 89769 w 368283"/>
                <a:gd name="connsiteY21" fmla="*/ 199051 h 368283"/>
                <a:gd name="connsiteX22" fmla="*/ 57167 w 368283"/>
                <a:gd name="connsiteY22" fmla="*/ 212334 h 368283"/>
                <a:gd name="connsiteX23" fmla="*/ 69242 w 368283"/>
                <a:gd name="connsiteY23" fmla="*/ 57775 h 368283"/>
                <a:gd name="connsiteX24" fmla="*/ 141087 w 368283"/>
                <a:gd name="connsiteY24" fmla="*/ 31210 h 36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8283" h="368283">
                  <a:moveTo>
                    <a:pt x="356020" y="310744"/>
                  </a:moveTo>
                  <a:lnTo>
                    <a:pt x="299268" y="253388"/>
                  </a:lnTo>
                  <a:cubicBezTo>
                    <a:pt x="291420" y="246143"/>
                    <a:pt x="281156" y="242521"/>
                    <a:pt x="270289" y="244936"/>
                  </a:cubicBezTo>
                  <a:lnTo>
                    <a:pt x="249761" y="225012"/>
                  </a:lnTo>
                  <a:cubicBezTo>
                    <a:pt x="268477" y="200862"/>
                    <a:pt x="278137" y="171883"/>
                    <a:pt x="278137" y="141696"/>
                  </a:cubicBezTo>
                  <a:cubicBezTo>
                    <a:pt x="278741" y="65624"/>
                    <a:pt x="217159" y="3438"/>
                    <a:pt x="140484" y="2834"/>
                  </a:cubicBezTo>
                  <a:cubicBezTo>
                    <a:pt x="63808" y="2231"/>
                    <a:pt x="2830" y="63813"/>
                    <a:pt x="2830" y="139884"/>
                  </a:cubicBezTo>
                  <a:cubicBezTo>
                    <a:pt x="2830" y="215956"/>
                    <a:pt x="63808" y="278142"/>
                    <a:pt x="140484" y="278745"/>
                  </a:cubicBezTo>
                  <a:cubicBezTo>
                    <a:pt x="170671" y="278745"/>
                    <a:pt x="200254" y="269085"/>
                    <a:pt x="225008" y="250369"/>
                  </a:cubicBezTo>
                  <a:lnTo>
                    <a:pt x="245535" y="270293"/>
                  </a:lnTo>
                  <a:cubicBezTo>
                    <a:pt x="243724" y="280557"/>
                    <a:pt x="246743" y="291424"/>
                    <a:pt x="253987" y="299273"/>
                  </a:cubicBezTo>
                  <a:lnTo>
                    <a:pt x="311343" y="356628"/>
                  </a:lnTo>
                  <a:cubicBezTo>
                    <a:pt x="323418" y="369307"/>
                    <a:pt x="343945" y="369911"/>
                    <a:pt x="356624" y="357836"/>
                  </a:cubicBezTo>
                  <a:cubicBezTo>
                    <a:pt x="369303" y="345761"/>
                    <a:pt x="369906" y="325234"/>
                    <a:pt x="357831" y="312555"/>
                  </a:cubicBezTo>
                  <a:cubicBezTo>
                    <a:pt x="357228" y="311951"/>
                    <a:pt x="356624" y="311348"/>
                    <a:pt x="356020" y="310744"/>
                  </a:cubicBezTo>
                  <a:lnTo>
                    <a:pt x="356020" y="310744"/>
                  </a:lnTo>
                  <a:close/>
                  <a:moveTo>
                    <a:pt x="141087" y="31210"/>
                  </a:moveTo>
                  <a:cubicBezTo>
                    <a:pt x="202066" y="31210"/>
                    <a:pt x="250969" y="80114"/>
                    <a:pt x="250969" y="141092"/>
                  </a:cubicBezTo>
                  <a:cubicBezTo>
                    <a:pt x="250969" y="167053"/>
                    <a:pt x="241913" y="192410"/>
                    <a:pt x="225008" y="211730"/>
                  </a:cubicBezTo>
                  <a:cubicBezTo>
                    <a:pt x="213537" y="206296"/>
                    <a:pt x="202066" y="202070"/>
                    <a:pt x="189991" y="199051"/>
                  </a:cubicBezTo>
                  <a:cubicBezTo>
                    <a:pt x="173690" y="194221"/>
                    <a:pt x="156785" y="191203"/>
                    <a:pt x="139880" y="191203"/>
                  </a:cubicBezTo>
                  <a:cubicBezTo>
                    <a:pt x="122975" y="191203"/>
                    <a:pt x="106070" y="194221"/>
                    <a:pt x="89769" y="199051"/>
                  </a:cubicBezTo>
                  <a:cubicBezTo>
                    <a:pt x="78298" y="202070"/>
                    <a:pt x="67431" y="206296"/>
                    <a:pt x="57167" y="212334"/>
                  </a:cubicBezTo>
                  <a:cubicBezTo>
                    <a:pt x="17924" y="166449"/>
                    <a:pt x="23357" y="97018"/>
                    <a:pt x="69242" y="57775"/>
                  </a:cubicBezTo>
                  <a:cubicBezTo>
                    <a:pt x="89165" y="40267"/>
                    <a:pt x="114523" y="31210"/>
                    <a:pt x="141087" y="31210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96434FD1-4EA4-4F85-94D9-2DA4D2547F06}"/>
                </a:ext>
              </a:extLst>
            </p:cNvPr>
            <p:cNvSpPr/>
            <p:nvPr/>
          </p:nvSpPr>
          <p:spPr>
            <a:xfrm>
              <a:off x="6012374" y="4203182"/>
              <a:ext cx="126786" cy="126786"/>
            </a:xfrm>
            <a:custGeom>
              <a:avLst/>
              <a:gdLst>
                <a:gd name="connsiteX0" fmla="*/ 124786 w 126786"/>
                <a:gd name="connsiteY0" fmla="*/ 63808 h 126786"/>
                <a:gd name="connsiteX1" fmla="*/ 63808 w 126786"/>
                <a:gd name="connsiteY1" fmla="*/ 124786 h 126786"/>
                <a:gd name="connsiteX2" fmla="*/ 2830 w 126786"/>
                <a:gd name="connsiteY2" fmla="*/ 63808 h 126786"/>
                <a:gd name="connsiteX3" fmla="*/ 63808 w 126786"/>
                <a:gd name="connsiteY3" fmla="*/ 2830 h 126786"/>
                <a:gd name="connsiteX4" fmla="*/ 124786 w 126786"/>
                <a:gd name="connsiteY4" fmla="*/ 63808 h 12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86" h="126786">
                  <a:moveTo>
                    <a:pt x="124786" y="63808"/>
                  </a:moveTo>
                  <a:cubicBezTo>
                    <a:pt x="124786" y="97485"/>
                    <a:pt x="97485" y="124786"/>
                    <a:pt x="63808" y="124786"/>
                  </a:cubicBezTo>
                  <a:cubicBezTo>
                    <a:pt x="30131" y="124786"/>
                    <a:pt x="2830" y="97485"/>
                    <a:pt x="2830" y="63808"/>
                  </a:cubicBezTo>
                  <a:cubicBezTo>
                    <a:pt x="2830" y="30131"/>
                    <a:pt x="30131" y="2830"/>
                    <a:pt x="63808" y="2830"/>
                  </a:cubicBezTo>
                  <a:cubicBezTo>
                    <a:pt x="97485" y="2830"/>
                    <a:pt x="124786" y="30131"/>
                    <a:pt x="124786" y="63808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8B437482-0FFA-487E-A265-FE00957D29F9}"/>
                </a:ext>
              </a:extLst>
            </p:cNvPr>
            <p:cNvSpPr/>
            <p:nvPr/>
          </p:nvSpPr>
          <p:spPr>
            <a:xfrm>
              <a:off x="5822195" y="4296158"/>
              <a:ext cx="144899" cy="108674"/>
            </a:xfrm>
            <a:custGeom>
              <a:avLst/>
              <a:gdLst>
                <a:gd name="connsiteX0" fmla="*/ 99429 w 144898"/>
                <a:gd name="connsiteY0" fmla="*/ 2830 h 108673"/>
                <a:gd name="connsiteX1" fmla="*/ 66827 w 144898"/>
                <a:gd name="connsiteY1" fmla="*/ 9471 h 108673"/>
                <a:gd name="connsiteX2" fmla="*/ 13697 w 144898"/>
                <a:gd name="connsiteY2" fmla="*/ 34828 h 108673"/>
                <a:gd name="connsiteX3" fmla="*/ 2830 w 144898"/>
                <a:gd name="connsiteY3" fmla="*/ 56563 h 108673"/>
                <a:gd name="connsiteX4" fmla="*/ 2830 w 144898"/>
                <a:gd name="connsiteY4" fmla="*/ 110900 h 108673"/>
                <a:gd name="connsiteX5" fmla="*/ 133239 w 144898"/>
                <a:gd name="connsiteY5" fmla="*/ 110900 h 108673"/>
                <a:gd name="connsiteX6" fmla="*/ 142295 w 144898"/>
                <a:gd name="connsiteY6" fmla="*/ 101844 h 108673"/>
                <a:gd name="connsiteX7" fmla="*/ 99429 w 144898"/>
                <a:gd name="connsiteY7" fmla="*/ 2830 h 10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898" h="108673">
                  <a:moveTo>
                    <a:pt x="99429" y="2830"/>
                  </a:moveTo>
                  <a:cubicBezTo>
                    <a:pt x="88562" y="4038"/>
                    <a:pt x="77694" y="5849"/>
                    <a:pt x="66827" y="9471"/>
                  </a:cubicBezTo>
                  <a:cubicBezTo>
                    <a:pt x="48111" y="14905"/>
                    <a:pt x="29999" y="23961"/>
                    <a:pt x="13697" y="34828"/>
                  </a:cubicBezTo>
                  <a:cubicBezTo>
                    <a:pt x="6453" y="39658"/>
                    <a:pt x="2830" y="48111"/>
                    <a:pt x="2830" y="56563"/>
                  </a:cubicBezTo>
                  <a:lnTo>
                    <a:pt x="2830" y="110900"/>
                  </a:lnTo>
                  <a:lnTo>
                    <a:pt x="133239" y="110900"/>
                  </a:lnTo>
                  <a:cubicBezTo>
                    <a:pt x="135654" y="107278"/>
                    <a:pt x="138672" y="104259"/>
                    <a:pt x="142295" y="101844"/>
                  </a:cubicBezTo>
                  <a:cubicBezTo>
                    <a:pt x="116334" y="74676"/>
                    <a:pt x="101240" y="39658"/>
                    <a:pt x="99429" y="2830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71B82080-215D-4EE7-A3A6-174A3686F29A}"/>
                </a:ext>
              </a:extLst>
            </p:cNvPr>
            <p:cNvSpPr/>
            <p:nvPr/>
          </p:nvSpPr>
          <p:spPr>
            <a:xfrm>
              <a:off x="5876248" y="4172107"/>
              <a:ext cx="84524" cy="108674"/>
            </a:xfrm>
            <a:custGeom>
              <a:avLst/>
              <a:gdLst>
                <a:gd name="connsiteX0" fmla="*/ 45375 w 84524"/>
                <a:gd name="connsiteY0" fmla="*/ 110580 h 108673"/>
                <a:gd name="connsiteX1" fmla="*/ 87637 w 84524"/>
                <a:gd name="connsiteY1" fmla="*/ 12169 h 108673"/>
                <a:gd name="connsiteX2" fmla="*/ 12169 w 84524"/>
                <a:gd name="connsiteY2" fmla="*/ 27263 h 108673"/>
                <a:gd name="connsiteX3" fmla="*/ 27263 w 84524"/>
                <a:gd name="connsiteY3" fmla="*/ 102731 h 108673"/>
                <a:gd name="connsiteX4" fmla="*/ 45375 w 84524"/>
                <a:gd name="connsiteY4" fmla="*/ 110580 h 10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24" h="108673">
                  <a:moveTo>
                    <a:pt x="45375" y="110580"/>
                  </a:moveTo>
                  <a:cubicBezTo>
                    <a:pt x="47187" y="73751"/>
                    <a:pt x="62280" y="39338"/>
                    <a:pt x="87637" y="12169"/>
                  </a:cubicBezTo>
                  <a:cubicBezTo>
                    <a:pt x="62884" y="-4735"/>
                    <a:pt x="29074" y="1906"/>
                    <a:pt x="12169" y="27263"/>
                  </a:cubicBezTo>
                  <a:cubicBezTo>
                    <a:pt x="-4735" y="52620"/>
                    <a:pt x="1906" y="85826"/>
                    <a:pt x="27263" y="102731"/>
                  </a:cubicBezTo>
                  <a:cubicBezTo>
                    <a:pt x="32697" y="106353"/>
                    <a:pt x="38734" y="108768"/>
                    <a:pt x="45375" y="110580"/>
                  </a:cubicBezTo>
                  <a:close/>
                </a:path>
              </a:pathLst>
            </a:custGeom>
            <a:grpFill/>
            <a:ln w="5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F78B6D6-EE9F-4163-A2E1-D580F92A9E97}"/>
              </a:ext>
            </a:extLst>
          </p:cNvPr>
          <p:cNvSpPr/>
          <p:nvPr/>
        </p:nvSpPr>
        <p:spPr>
          <a:xfrm>
            <a:off x="9241309" y="3875518"/>
            <a:ext cx="2044340" cy="3464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D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</a:p>
        </p:txBody>
      </p:sp>
      <p:grpSp>
        <p:nvGrpSpPr>
          <p:cNvPr id="207" name="Graphic 32" descr="Megaphone">
            <a:extLst>
              <a:ext uri="{FF2B5EF4-FFF2-40B4-BE49-F238E27FC236}">
                <a16:creationId xmlns:a16="http://schemas.microsoft.com/office/drawing/2014/main" id="{E82A608C-1CE2-420A-988A-8A115534D8C2}"/>
              </a:ext>
            </a:extLst>
          </p:cNvPr>
          <p:cNvGrpSpPr/>
          <p:nvPr/>
        </p:nvGrpSpPr>
        <p:grpSpPr>
          <a:xfrm>
            <a:off x="8044065" y="4419422"/>
            <a:ext cx="462429" cy="462429"/>
            <a:chOff x="8168741" y="3413558"/>
            <a:chExt cx="508672" cy="508672"/>
          </a:xfrm>
          <a:solidFill>
            <a:schemeClr val="bg1"/>
          </a:solidFill>
        </p:grpSpPr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71BA19F-E763-41E9-9D6D-65ADA596D6DB}"/>
                </a:ext>
              </a:extLst>
            </p:cNvPr>
            <p:cNvSpPr/>
            <p:nvPr/>
          </p:nvSpPr>
          <p:spPr>
            <a:xfrm>
              <a:off x="8210622" y="3750045"/>
              <a:ext cx="63584" cy="90077"/>
            </a:xfrm>
            <a:custGeom>
              <a:avLst/>
              <a:gdLst>
                <a:gd name="connsiteX0" fmla="*/ 31770 w 63584"/>
                <a:gd name="connsiteY0" fmla="*/ 10046 h 90077"/>
                <a:gd name="connsiteX1" fmla="*/ 10046 w 63584"/>
                <a:gd name="connsiteY1" fmla="*/ 4217 h 90077"/>
                <a:gd name="connsiteX2" fmla="*/ 4217 w 63584"/>
                <a:gd name="connsiteY2" fmla="*/ 25942 h 90077"/>
                <a:gd name="connsiteX3" fmla="*/ 36009 w 63584"/>
                <a:gd name="connsiteY3" fmla="*/ 81048 h 90077"/>
                <a:gd name="connsiteX4" fmla="*/ 57734 w 63584"/>
                <a:gd name="connsiteY4" fmla="*/ 86876 h 90077"/>
                <a:gd name="connsiteX5" fmla="*/ 63562 w 63584"/>
                <a:gd name="connsiteY5" fmla="*/ 65152 h 90077"/>
                <a:gd name="connsiteX6" fmla="*/ 31770 w 63584"/>
                <a:gd name="connsiteY6" fmla="*/ 10046 h 9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84" h="90077">
                  <a:moveTo>
                    <a:pt x="31770" y="10046"/>
                  </a:moveTo>
                  <a:cubicBezTo>
                    <a:pt x="27531" y="2627"/>
                    <a:pt x="17464" y="-22"/>
                    <a:pt x="10046" y="4217"/>
                  </a:cubicBezTo>
                  <a:cubicBezTo>
                    <a:pt x="2627" y="8456"/>
                    <a:pt x="-22" y="18523"/>
                    <a:pt x="4217" y="25942"/>
                  </a:cubicBezTo>
                  <a:lnTo>
                    <a:pt x="36009" y="81048"/>
                  </a:lnTo>
                  <a:cubicBezTo>
                    <a:pt x="40248" y="88466"/>
                    <a:pt x="50315" y="91115"/>
                    <a:pt x="57734" y="86876"/>
                  </a:cubicBezTo>
                  <a:cubicBezTo>
                    <a:pt x="65152" y="82637"/>
                    <a:pt x="67801" y="72570"/>
                    <a:pt x="63562" y="65152"/>
                  </a:cubicBezTo>
                  <a:lnTo>
                    <a:pt x="31770" y="10046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" name="Freeform 33">
              <a:extLst>
                <a:ext uri="{FF2B5EF4-FFF2-40B4-BE49-F238E27FC236}">
                  <a16:creationId xmlns:a16="http://schemas.microsoft.com/office/drawing/2014/main" id="{FD6A3457-840F-4BFC-BA02-0A646281F29D}"/>
                </a:ext>
              </a:extLst>
            </p:cNvPr>
            <p:cNvSpPr/>
            <p:nvPr/>
          </p:nvSpPr>
          <p:spPr>
            <a:xfrm>
              <a:off x="8250796" y="3497378"/>
              <a:ext cx="381504" cy="339115"/>
            </a:xfrm>
            <a:custGeom>
              <a:avLst/>
              <a:gdLst>
                <a:gd name="connsiteX0" fmla="*/ 224208 w 381504"/>
                <a:gd name="connsiteY0" fmla="*/ 295034 h 339114"/>
                <a:gd name="connsiteX1" fmla="*/ 150557 w 381504"/>
                <a:gd name="connsiteY1" fmla="*/ 316229 h 339114"/>
                <a:gd name="connsiteX2" fmla="*/ 133071 w 381504"/>
                <a:gd name="connsiteY2" fmla="*/ 297154 h 339114"/>
                <a:gd name="connsiteX3" fmla="*/ 228977 w 381504"/>
                <a:gd name="connsiteY3" fmla="*/ 269601 h 339114"/>
                <a:gd name="connsiteX4" fmla="*/ 224208 w 381504"/>
                <a:gd name="connsiteY4" fmla="*/ 295034 h 339114"/>
                <a:gd name="connsiteX5" fmla="*/ 378929 w 381504"/>
                <a:gd name="connsiteY5" fmla="*/ 212905 h 339114"/>
                <a:gd name="connsiteX6" fmla="*/ 343428 w 381504"/>
                <a:gd name="connsiteY6" fmla="*/ 151440 h 339114"/>
                <a:gd name="connsiteX7" fmla="*/ 295740 w 381504"/>
                <a:gd name="connsiteY7" fmla="*/ 68781 h 339114"/>
                <a:gd name="connsiteX8" fmla="*/ 260239 w 381504"/>
                <a:gd name="connsiteY8" fmla="*/ 7317 h 339114"/>
                <a:gd name="connsiteX9" fmla="*/ 243813 w 381504"/>
                <a:gd name="connsiteY9" fmla="*/ 5197 h 339114"/>
                <a:gd name="connsiteX10" fmla="*/ 2194 w 381504"/>
                <a:gd name="connsiteY10" fmla="*/ 238339 h 339114"/>
                <a:gd name="connsiteX11" fmla="*/ 49882 w 381504"/>
                <a:gd name="connsiteY11" fmla="*/ 320998 h 339114"/>
                <a:gd name="connsiteX12" fmla="*/ 110287 w 381504"/>
                <a:gd name="connsiteY12" fmla="*/ 304042 h 339114"/>
                <a:gd name="connsiteX13" fmla="*/ 137310 w 381504"/>
                <a:gd name="connsiteY13" fmla="*/ 333185 h 339114"/>
                <a:gd name="connsiteX14" fmla="*/ 153206 w 381504"/>
                <a:gd name="connsiteY14" fmla="*/ 337953 h 339114"/>
                <a:gd name="connsiteX15" fmla="*/ 233216 w 381504"/>
                <a:gd name="connsiteY15" fmla="*/ 315169 h 339114"/>
                <a:gd name="connsiteX16" fmla="*/ 236925 w 381504"/>
                <a:gd name="connsiteY16" fmla="*/ 313580 h 339114"/>
                <a:gd name="connsiteX17" fmla="*/ 244343 w 381504"/>
                <a:gd name="connsiteY17" fmla="*/ 302982 h 339114"/>
                <a:gd name="connsiteX18" fmla="*/ 251761 w 381504"/>
                <a:gd name="connsiteY18" fmla="*/ 263772 h 339114"/>
                <a:gd name="connsiteX19" fmla="*/ 373101 w 381504"/>
                <a:gd name="connsiteY19" fmla="*/ 229331 h 339114"/>
                <a:gd name="connsiteX20" fmla="*/ 378929 w 381504"/>
                <a:gd name="connsiteY20" fmla="*/ 212905 h 33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504" h="339114">
                  <a:moveTo>
                    <a:pt x="224208" y="295034"/>
                  </a:moveTo>
                  <a:lnTo>
                    <a:pt x="150557" y="316229"/>
                  </a:lnTo>
                  <a:lnTo>
                    <a:pt x="133071" y="297154"/>
                  </a:lnTo>
                  <a:lnTo>
                    <a:pt x="228977" y="269601"/>
                  </a:lnTo>
                  <a:lnTo>
                    <a:pt x="224208" y="295034"/>
                  </a:lnTo>
                  <a:close/>
                  <a:moveTo>
                    <a:pt x="378929" y="212905"/>
                  </a:moveTo>
                  <a:lnTo>
                    <a:pt x="343428" y="151440"/>
                  </a:lnTo>
                  <a:lnTo>
                    <a:pt x="295740" y="68781"/>
                  </a:lnTo>
                  <a:lnTo>
                    <a:pt x="260239" y="7317"/>
                  </a:lnTo>
                  <a:cubicBezTo>
                    <a:pt x="256530" y="1488"/>
                    <a:pt x="248582" y="428"/>
                    <a:pt x="243813" y="5197"/>
                  </a:cubicBezTo>
                  <a:lnTo>
                    <a:pt x="2194" y="238339"/>
                  </a:lnTo>
                  <a:lnTo>
                    <a:pt x="49882" y="320998"/>
                  </a:lnTo>
                  <a:lnTo>
                    <a:pt x="110287" y="304042"/>
                  </a:lnTo>
                  <a:lnTo>
                    <a:pt x="137310" y="333185"/>
                  </a:lnTo>
                  <a:cubicBezTo>
                    <a:pt x="141549" y="337424"/>
                    <a:pt x="147377" y="339543"/>
                    <a:pt x="153206" y="337953"/>
                  </a:cubicBezTo>
                  <a:lnTo>
                    <a:pt x="233216" y="315169"/>
                  </a:lnTo>
                  <a:cubicBezTo>
                    <a:pt x="234276" y="314639"/>
                    <a:pt x="235865" y="314109"/>
                    <a:pt x="236925" y="313580"/>
                  </a:cubicBezTo>
                  <a:cubicBezTo>
                    <a:pt x="240634" y="311460"/>
                    <a:pt x="243813" y="307221"/>
                    <a:pt x="244343" y="302982"/>
                  </a:cubicBezTo>
                  <a:lnTo>
                    <a:pt x="251761" y="263772"/>
                  </a:lnTo>
                  <a:lnTo>
                    <a:pt x="373101" y="229331"/>
                  </a:lnTo>
                  <a:cubicBezTo>
                    <a:pt x="379459" y="226681"/>
                    <a:pt x="382638" y="218733"/>
                    <a:pt x="378929" y="212905"/>
                  </a:cubicBez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0" name="Graphic 28" descr="Gears">
            <a:extLst>
              <a:ext uri="{FF2B5EF4-FFF2-40B4-BE49-F238E27FC236}">
                <a16:creationId xmlns:a16="http://schemas.microsoft.com/office/drawing/2014/main" id="{9E8A6CE2-BE27-472C-B51D-EA821CB9A0B1}"/>
              </a:ext>
            </a:extLst>
          </p:cNvPr>
          <p:cNvGrpSpPr/>
          <p:nvPr/>
        </p:nvGrpSpPr>
        <p:grpSpPr>
          <a:xfrm>
            <a:off x="9926469" y="4686769"/>
            <a:ext cx="707706" cy="707705"/>
            <a:chOff x="10239386" y="3618232"/>
            <a:chExt cx="778477" cy="778477"/>
          </a:xfrm>
          <a:solidFill>
            <a:schemeClr val="bg1"/>
          </a:solidFill>
        </p:grpSpPr>
        <p:sp>
          <p:nvSpPr>
            <p:cNvPr id="211" name="Freeform 35">
              <a:extLst>
                <a:ext uri="{FF2B5EF4-FFF2-40B4-BE49-F238E27FC236}">
                  <a16:creationId xmlns:a16="http://schemas.microsoft.com/office/drawing/2014/main" id="{C28C43BF-272D-4278-8762-D471AF6AA5BB}"/>
                </a:ext>
              </a:extLst>
            </p:cNvPr>
            <p:cNvSpPr/>
            <p:nvPr/>
          </p:nvSpPr>
          <p:spPr>
            <a:xfrm>
              <a:off x="10541451" y="3681078"/>
              <a:ext cx="356802" cy="356802"/>
            </a:xfrm>
            <a:custGeom>
              <a:avLst/>
              <a:gdLst>
                <a:gd name="connsiteX0" fmla="*/ 178806 w 356801"/>
                <a:gd name="connsiteY0" fmla="*/ 239625 h 356801"/>
                <a:gd name="connsiteX1" fmla="*/ 117988 w 356801"/>
                <a:gd name="connsiteY1" fmla="*/ 178806 h 356801"/>
                <a:gd name="connsiteX2" fmla="*/ 178806 w 356801"/>
                <a:gd name="connsiteY2" fmla="*/ 117988 h 356801"/>
                <a:gd name="connsiteX3" fmla="*/ 239625 w 356801"/>
                <a:gd name="connsiteY3" fmla="*/ 178806 h 356801"/>
                <a:gd name="connsiteX4" fmla="*/ 178806 w 356801"/>
                <a:gd name="connsiteY4" fmla="*/ 239625 h 356801"/>
                <a:gd name="connsiteX5" fmla="*/ 315851 w 356801"/>
                <a:gd name="connsiteY5" fmla="*/ 140694 h 356801"/>
                <a:gd name="connsiteX6" fmla="*/ 302876 w 356801"/>
                <a:gd name="connsiteY6" fmla="*/ 109068 h 356801"/>
                <a:gd name="connsiteX7" fmla="*/ 315851 w 356801"/>
                <a:gd name="connsiteY7" fmla="*/ 70955 h 356801"/>
                <a:gd name="connsiteX8" fmla="*/ 286658 w 356801"/>
                <a:gd name="connsiteY8" fmla="*/ 41762 h 356801"/>
                <a:gd name="connsiteX9" fmla="*/ 248545 w 356801"/>
                <a:gd name="connsiteY9" fmla="*/ 54737 h 356801"/>
                <a:gd name="connsiteX10" fmla="*/ 216919 w 356801"/>
                <a:gd name="connsiteY10" fmla="*/ 41762 h 356801"/>
                <a:gd name="connsiteX11" fmla="*/ 199079 w 356801"/>
                <a:gd name="connsiteY11" fmla="*/ 6082 h 356801"/>
                <a:gd name="connsiteX12" fmla="*/ 158534 w 356801"/>
                <a:gd name="connsiteY12" fmla="*/ 6082 h 356801"/>
                <a:gd name="connsiteX13" fmla="*/ 140693 w 356801"/>
                <a:gd name="connsiteY13" fmla="*/ 41762 h 356801"/>
                <a:gd name="connsiteX14" fmla="*/ 109068 w 356801"/>
                <a:gd name="connsiteY14" fmla="*/ 54737 h 356801"/>
                <a:gd name="connsiteX15" fmla="*/ 70955 w 356801"/>
                <a:gd name="connsiteY15" fmla="*/ 41762 h 356801"/>
                <a:gd name="connsiteX16" fmla="*/ 41762 w 356801"/>
                <a:gd name="connsiteY16" fmla="*/ 70955 h 356801"/>
                <a:gd name="connsiteX17" fmla="*/ 54737 w 356801"/>
                <a:gd name="connsiteY17" fmla="*/ 109068 h 356801"/>
                <a:gd name="connsiteX18" fmla="*/ 41762 w 356801"/>
                <a:gd name="connsiteY18" fmla="*/ 140694 h 356801"/>
                <a:gd name="connsiteX19" fmla="*/ 6082 w 356801"/>
                <a:gd name="connsiteY19" fmla="*/ 158534 h 356801"/>
                <a:gd name="connsiteX20" fmla="*/ 6082 w 356801"/>
                <a:gd name="connsiteY20" fmla="*/ 199079 h 356801"/>
                <a:gd name="connsiteX21" fmla="*/ 41762 w 356801"/>
                <a:gd name="connsiteY21" fmla="*/ 216919 h 356801"/>
                <a:gd name="connsiteX22" fmla="*/ 54737 w 356801"/>
                <a:gd name="connsiteY22" fmla="*/ 248545 h 356801"/>
                <a:gd name="connsiteX23" fmla="*/ 41762 w 356801"/>
                <a:gd name="connsiteY23" fmla="*/ 286658 h 356801"/>
                <a:gd name="connsiteX24" fmla="*/ 70144 w 356801"/>
                <a:gd name="connsiteY24" fmla="*/ 315040 h 356801"/>
                <a:gd name="connsiteX25" fmla="*/ 108257 w 356801"/>
                <a:gd name="connsiteY25" fmla="*/ 302065 h 356801"/>
                <a:gd name="connsiteX26" fmla="*/ 139883 w 356801"/>
                <a:gd name="connsiteY26" fmla="*/ 315040 h 356801"/>
                <a:gd name="connsiteX27" fmla="*/ 157723 w 356801"/>
                <a:gd name="connsiteY27" fmla="*/ 350720 h 356801"/>
                <a:gd name="connsiteX28" fmla="*/ 198268 w 356801"/>
                <a:gd name="connsiteY28" fmla="*/ 350720 h 356801"/>
                <a:gd name="connsiteX29" fmla="*/ 216108 w 356801"/>
                <a:gd name="connsiteY29" fmla="*/ 315040 h 356801"/>
                <a:gd name="connsiteX30" fmla="*/ 247734 w 356801"/>
                <a:gd name="connsiteY30" fmla="*/ 302065 h 356801"/>
                <a:gd name="connsiteX31" fmla="*/ 285847 w 356801"/>
                <a:gd name="connsiteY31" fmla="*/ 315040 h 356801"/>
                <a:gd name="connsiteX32" fmla="*/ 315040 w 356801"/>
                <a:gd name="connsiteY32" fmla="*/ 286658 h 356801"/>
                <a:gd name="connsiteX33" fmla="*/ 302065 w 356801"/>
                <a:gd name="connsiteY33" fmla="*/ 248545 h 356801"/>
                <a:gd name="connsiteX34" fmla="*/ 315851 w 356801"/>
                <a:gd name="connsiteY34" fmla="*/ 216919 h 356801"/>
                <a:gd name="connsiteX35" fmla="*/ 351531 w 356801"/>
                <a:gd name="connsiteY35" fmla="*/ 199079 h 356801"/>
                <a:gd name="connsiteX36" fmla="*/ 351531 w 356801"/>
                <a:gd name="connsiteY36" fmla="*/ 158534 h 356801"/>
                <a:gd name="connsiteX37" fmla="*/ 315851 w 356801"/>
                <a:gd name="connsiteY37" fmla="*/ 140694 h 3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6801" h="356801">
                  <a:moveTo>
                    <a:pt x="178806" y="239625"/>
                  </a:moveTo>
                  <a:cubicBezTo>
                    <a:pt x="144748" y="239625"/>
                    <a:pt x="117988" y="212054"/>
                    <a:pt x="117988" y="178806"/>
                  </a:cubicBezTo>
                  <a:cubicBezTo>
                    <a:pt x="117988" y="145559"/>
                    <a:pt x="145559" y="117988"/>
                    <a:pt x="178806" y="117988"/>
                  </a:cubicBezTo>
                  <a:cubicBezTo>
                    <a:pt x="212865" y="117988"/>
                    <a:pt x="239625" y="145559"/>
                    <a:pt x="239625" y="178806"/>
                  </a:cubicBezTo>
                  <a:cubicBezTo>
                    <a:pt x="239625" y="212054"/>
                    <a:pt x="212054" y="239625"/>
                    <a:pt x="178806" y="239625"/>
                  </a:cubicBezTo>
                  <a:close/>
                  <a:moveTo>
                    <a:pt x="315851" y="140694"/>
                  </a:moveTo>
                  <a:cubicBezTo>
                    <a:pt x="312607" y="129341"/>
                    <a:pt x="308553" y="118799"/>
                    <a:pt x="302876" y="109068"/>
                  </a:cubicBezTo>
                  <a:lnTo>
                    <a:pt x="315851" y="70955"/>
                  </a:lnTo>
                  <a:lnTo>
                    <a:pt x="286658" y="41762"/>
                  </a:lnTo>
                  <a:lnTo>
                    <a:pt x="248545" y="54737"/>
                  </a:lnTo>
                  <a:cubicBezTo>
                    <a:pt x="238814" y="49060"/>
                    <a:pt x="228272" y="45006"/>
                    <a:pt x="216919" y="41762"/>
                  </a:cubicBezTo>
                  <a:lnTo>
                    <a:pt x="199079" y="6082"/>
                  </a:lnTo>
                  <a:lnTo>
                    <a:pt x="158534" y="6082"/>
                  </a:lnTo>
                  <a:lnTo>
                    <a:pt x="140693" y="41762"/>
                  </a:lnTo>
                  <a:cubicBezTo>
                    <a:pt x="129341" y="45006"/>
                    <a:pt x="118799" y="49060"/>
                    <a:pt x="109068" y="54737"/>
                  </a:cubicBezTo>
                  <a:lnTo>
                    <a:pt x="70955" y="41762"/>
                  </a:lnTo>
                  <a:lnTo>
                    <a:pt x="41762" y="70955"/>
                  </a:lnTo>
                  <a:lnTo>
                    <a:pt x="54737" y="109068"/>
                  </a:lnTo>
                  <a:cubicBezTo>
                    <a:pt x="49060" y="118799"/>
                    <a:pt x="45006" y="129341"/>
                    <a:pt x="41762" y="140694"/>
                  </a:cubicBezTo>
                  <a:lnTo>
                    <a:pt x="6082" y="158534"/>
                  </a:lnTo>
                  <a:lnTo>
                    <a:pt x="6082" y="199079"/>
                  </a:lnTo>
                  <a:lnTo>
                    <a:pt x="41762" y="216919"/>
                  </a:lnTo>
                  <a:cubicBezTo>
                    <a:pt x="45006" y="228272"/>
                    <a:pt x="49060" y="238814"/>
                    <a:pt x="54737" y="248545"/>
                  </a:cubicBezTo>
                  <a:lnTo>
                    <a:pt x="41762" y="286658"/>
                  </a:lnTo>
                  <a:lnTo>
                    <a:pt x="70144" y="315040"/>
                  </a:lnTo>
                  <a:lnTo>
                    <a:pt x="108257" y="302065"/>
                  </a:lnTo>
                  <a:cubicBezTo>
                    <a:pt x="117988" y="307742"/>
                    <a:pt x="128530" y="311796"/>
                    <a:pt x="139883" y="315040"/>
                  </a:cubicBezTo>
                  <a:lnTo>
                    <a:pt x="157723" y="350720"/>
                  </a:lnTo>
                  <a:lnTo>
                    <a:pt x="198268" y="350720"/>
                  </a:lnTo>
                  <a:lnTo>
                    <a:pt x="216108" y="315040"/>
                  </a:lnTo>
                  <a:cubicBezTo>
                    <a:pt x="227461" y="311796"/>
                    <a:pt x="238003" y="307742"/>
                    <a:pt x="247734" y="302065"/>
                  </a:cubicBezTo>
                  <a:lnTo>
                    <a:pt x="285847" y="315040"/>
                  </a:lnTo>
                  <a:lnTo>
                    <a:pt x="315040" y="286658"/>
                  </a:lnTo>
                  <a:lnTo>
                    <a:pt x="302065" y="248545"/>
                  </a:lnTo>
                  <a:cubicBezTo>
                    <a:pt x="307742" y="238814"/>
                    <a:pt x="312607" y="227461"/>
                    <a:pt x="315851" y="216919"/>
                  </a:cubicBezTo>
                  <a:lnTo>
                    <a:pt x="351531" y="199079"/>
                  </a:lnTo>
                  <a:lnTo>
                    <a:pt x="351531" y="158534"/>
                  </a:lnTo>
                  <a:lnTo>
                    <a:pt x="315851" y="1406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Freeform 36">
              <a:extLst>
                <a:ext uri="{FF2B5EF4-FFF2-40B4-BE49-F238E27FC236}">
                  <a16:creationId xmlns:a16="http://schemas.microsoft.com/office/drawing/2014/main" id="{02D7FFC8-AAA1-4CB7-A1FB-7B13B69A96AD}"/>
                </a:ext>
              </a:extLst>
            </p:cNvPr>
            <p:cNvSpPr/>
            <p:nvPr/>
          </p:nvSpPr>
          <p:spPr>
            <a:xfrm>
              <a:off x="10358185" y="3976250"/>
              <a:ext cx="356802" cy="356802"/>
            </a:xfrm>
            <a:custGeom>
              <a:avLst/>
              <a:gdLst>
                <a:gd name="connsiteX0" fmla="*/ 178806 w 356801"/>
                <a:gd name="connsiteY0" fmla="*/ 239625 h 356801"/>
                <a:gd name="connsiteX1" fmla="*/ 117988 w 356801"/>
                <a:gd name="connsiteY1" fmla="*/ 178806 h 356801"/>
                <a:gd name="connsiteX2" fmla="*/ 178806 w 356801"/>
                <a:gd name="connsiteY2" fmla="*/ 117988 h 356801"/>
                <a:gd name="connsiteX3" fmla="*/ 239625 w 356801"/>
                <a:gd name="connsiteY3" fmla="*/ 178806 h 356801"/>
                <a:gd name="connsiteX4" fmla="*/ 178806 w 356801"/>
                <a:gd name="connsiteY4" fmla="*/ 239625 h 356801"/>
                <a:gd name="connsiteX5" fmla="*/ 178806 w 356801"/>
                <a:gd name="connsiteY5" fmla="*/ 239625 h 356801"/>
                <a:gd name="connsiteX6" fmla="*/ 302876 w 356801"/>
                <a:gd name="connsiteY6" fmla="*/ 109068 h 356801"/>
                <a:gd name="connsiteX7" fmla="*/ 315851 w 356801"/>
                <a:gd name="connsiteY7" fmla="*/ 70955 h 356801"/>
                <a:gd name="connsiteX8" fmla="*/ 286658 w 356801"/>
                <a:gd name="connsiteY8" fmla="*/ 41762 h 356801"/>
                <a:gd name="connsiteX9" fmla="*/ 248545 w 356801"/>
                <a:gd name="connsiteY9" fmla="*/ 54737 h 356801"/>
                <a:gd name="connsiteX10" fmla="*/ 216919 w 356801"/>
                <a:gd name="connsiteY10" fmla="*/ 41762 h 356801"/>
                <a:gd name="connsiteX11" fmla="*/ 199079 w 356801"/>
                <a:gd name="connsiteY11" fmla="*/ 6082 h 356801"/>
                <a:gd name="connsiteX12" fmla="*/ 158534 w 356801"/>
                <a:gd name="connsiteY12" fmla="*/ 6082 h 356801"/>
                <a:gd name="connsiteX13" fmla="*/ 140694 w 356801"/>
                <a:gd name="connsiteY13" fmla="*/ 41762 h 356801"/>
                <a:gd name="connsiteX14" fmla="*/ 109068 w 356801"/>
                <a:gd name="connsiteY14" fmla="*/ 54737 h 356801"/>
                <a:gd name="connsiteX15" fmla="*/ 70955 w 356801"/>
                <a:gd name="connsiteY15" fmla="*/ 41762 h 356801"/>
                <a:gd name="connsiteX16" fmla="*/ 42573 w 356801"/>
                <a:gd name="connsiteY16" fmla="*/ 70144 h 356801"/>
                <a:gd name="connsiteX17" fmla="*/ 54737 w 356801"/>
                <a:gd name="connsiteY17" fmla="*/ 108257 h 356801"/>
                <a:gd name="connsiteX18" fmla="*/ 41762 w 356801"/>
                <a:gd name="connsiteY18" fmla="*/ 139883 h 356801"/>
                <a:gd name="connsiteX19" fmla="*/ 6082 w 356801"/>
                <a:gd name="connsiteY19" fmla="*/ 157723 h 356801"/>
                <a:gd name="connsiteX20" fmla="*/ 6082 w 356801"/>
                <a:gd name="connsiteY20" fmla="*/ 198268 h 356801"/>
                <a:gd name="connsiteX21" fmla="*/ 41762 w 356801"/>
                <a:gd name="connsiteY21" fmla="*/ 216108 h 356801"/>
                <a:gd name="connsiteX22" fmla="*/ 54737 w 356801"/>
                <a:gd name="connsiteY22" fmla="*/ 247734 h 356801"/>
                <a:gd name="connsiteX23" fmla="*/ 42573 w 356801"/>
                <a:gd name="connsiteY23" fmla="*/ 285847 h 356801"/>
                <a:gd name="connsiteX24" fmla="*/ 70955 w 356801"/>
                <a:gd name="connsiteY24" fmla="*/ 314229 h 356801"/>
                <a:gd name="connsiteX25" fmla="*/ 109068 w 356801"/>
                <a:gd name="connsiteY25" fmla="*/ 302065 h 356801"/>
                <a:gd name="connsiteX26" fmla="*/ 140694 w 356801"/>
                <a:gd name="connsiteY26" fmla="*/ 315040 h 356801"/>
                <a:gd name="connsiteX27" fmla="*/ 158534 w 356801"/>
                <a:gd name="connsiteY27" fmla="*/ 350720 h 356801"/>
                <a:gd name="connsiteX28" fmla="*/ 199079 w 356801"/>
                <a:gd name="connsiteY28" fmla="*/ 350720 h 356801"/>
                <a:gd name="connsiteX29" fmla="*/ 216919 w 356801"/>
                <a:gd name="connsiteY29" fmla="*/ 315040 h 356801"/>
                <a:gd name="connsiteX30" fmla="*/ 248545 w 356801"/>
                <a:gd name="connsiteY30" fmla="*/ 302065 h 356801"/>
                <a:gd name="connsiteX31" fmla="*/ 286658 w 356801"/>
                <a:gd name="connsiteY31" fmla="*/ 315040 h 356801"/>
                <a:gd name="connsiteX32" fmla="*/ 315040 w 356801"/>
                <a:gd name="connsiteY32" fmla="*/ 285847 h 356801"/>
                <a:gd name="connsiteX33" fmla="*/ 302876 w 356801"/>
                <a:gd name="connsiteY33" fmla="*/ 248545 h 356801"/>
                <a:gd name="connsiteX34" fmla="*/ 315851 w 356801"/>
                <a:gd name="connsiteY34" fmla="*/ 216919 h 356801"/>
                <a:gd name="connsiteX35" fmla="*/ 351531 w 356801"/>
                <a:gd name="connsiteY35" fmla="*/ 199079 h 356801"/>
                <a:gd name="connsiteX36" fmla="*/ 351531 w 356801"/>
                <a:gd name="connsiteY36" fmla="*/ 158534 h 356801"/>
                <a:gd name="connsiteX37" fmla="*/ 315851 w 356801"/>
                <a:gd name="connsiteY37" fmla="*/ 140693 h 356801"/>
                <a:gd name="connsiteX38" fmla="*/ 302876 w 356801"/>
                <a:gd name="connsiteY38" fmla="*/ 109068 h 3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801" h="356801">
                  <a:moveTo>
                    <a:pt x="178806" y="239625"/>
                  </a:moveTo>
                  <a:cubicBezTo>
                    <a:pt x="144748" y="239625"/>
                    <a:pt x="117988" y="212054"/>
                    <a:pt x="117988" y="178806"/>
                  </a:cubicBezTo>
                  <a:cubicBezTo>
                    <a:pt x="117988" y="144748"/>
                    <a:pt x="145559" y="117988"/>
                    <a:pt x="178806" y="117988"/>
                  </a:cubicBezTo>
                  <a:cubicBezTo>
                    <a:pt x="212865" y="117988"/>
                    <a:pt x="239625" y="145559"/>
                    <a:pt x="239625" y="178806"/>
                  </a:cubicBezTo>
                  <a:cubicBezTo>
                    <a:pt x="239625" y="212054"/>
                    <a:pt x="212865" y="239625"/>
                    <a:pt x="178806" y="239625"/>
                  </a:cubicBezTo>
                  <a:lnTo>
                    <a:pt x="178806" y="239625"/>
                  </a:lnTo>
                  <a:close/>
                  <a:moveTo>
                    <a:pt x="302876" y="109068"/>
                  </a:moveTo>
                  <a:lnTo>
                    <a:pt x="315851" y="70955"/>
                  </a:lnTo>
                  <a:lnTo>
                    <a:pt x="286658" y="41762"/>
                  </a:lnTo>
                  <a:lnTo>
                    <a:pt x="248545" y="54737"/>
                  </a:lnTo>
                  <a:cubicBezTo>
                    <a:pt x="238814" y="49060"/>
                    <a:pt x="227461" y="45006"/>
                    <a:pt x="216919" y="41762"/>
                  </a:cubicBezTo>
                  <a:lnTo>
                    <a:pt x="199079" y="6082"/>
                  </a:lnTo>
                  <a:lnTo>
                    <a:pt x="158534" y="6082"/>
                  </a:lnTo>
                  <a:lnTo>
                    <a:pt x="140694" y="41762"/>
                  </a:lnTo>
                  <a:cubicBezTo>
                    <a:pt x="129341" y="45006"/>
                    <a:pt x="118799" y="49060"/>
                    <a:pt x="109068" y="54737"/>
                  </a:cubicBezTo>
                  <a:lnTo>
                    <a:pt x="70955" y="41762"/>
                  </a:lnTo>
                  <a:lnTo>
                    <a:pt x="42573" y="70144"/>
                  </a:lnTo>
                  <a:lnTo>
                    <a:pt x="54737" y="108257"/>
                  </a:lnTo>
                  <a:cubicBezTo>
                    <a:pt x="49060" y="117988"/>
                    <a:pt x="45006" y="129341"/>
                    <a:pt x="41762" y="139883"/>
                  </a:cubicBezTo>
                  <a:lnTo>
                    <a:pt x="6082" y="157723"/>
                  </a:lnTo>
                  <a:lnTo>
                    <a:pt x="6082" y="198268"/>
                  </a:lnTo>
                  <a:lnTo>
                    <a:pt x="41762" y="216108"/>
                  </a:lnTo>
                  <a:cubicBezTo>
                    <a:pt x="45006" y="227461"/>
                    <a:pt x="49060" y="238003"/>
                    <a:pt x="54737" y="247734"/>
                  </a:cubicBezTo>
                  <a:lnTo>
                    <a:pt x="42573" y="285847"/>
                  </a:lnTo>
                  <a:lnTo>
                    <a:pt x="70955" y="314229"/>
                  </a:lnTo>
                  <a:lnTo>
                    <a:pt x="109068" y="302065"/>
                  </a:lnTo>
                  <a:cubicBezTo>
                    <a:pt x="118799" y="307742"/>
                    <a:pt x="129341" y="311796"/>
                    <a:pt x="140694" y="315040"/>
                  </a:cubicBezTo>
                  <a:lnTo>
                    <a:pt x="158534" y="350720"/>
                  </a:lnTo>
                  <a:lnTo>
                    <a:pt x="199079" y="350720"/>
                  </a:lnTo>
                  <a:lnTo>
                    <a:pt x="216919" y="315040"/>
                  </a:lnTo>
                  <a:cubicBezTo>
                    <a:pt x="228272" y="311796"/>
                    <a:pt x="238814" y="307742"/>
                    <a:pt x="248545" y="302065"/>
                  </a:cubicBezTo>
                  <a:lnTo>
                    <a:pt x="286658" y="315040"/>
                  </a:lnTo>
                  <a:lnTo>
                    <a:pt x="315040" y="285847"/>
                  </a:lnTo>
                  <a:lnTo>
                    <a:pt x="302876" y="248545"/>
                  </a:lnTo>
                  <a:cubicBezTo>
                    <a:pt x="308553" y="238814"/>
                    <a:pt x="312607" y="228272"/>
                    <a:pt x="315851" y="216919"/>
                  </a:cubicBezTo>
                  <a:lnTo>
                    <a:pt x="351531" y="199079"/>
                  </a:lnTo>
                  <a:lnTo>
                    <a:pt x="351531" y="158534"/>
                  </a:lnTo>
                  <a:lnTo>
                    <a:pt x="315851" y="140693"/>
                  </a:lnTo>
                  <a:cubicBezTo>
                    <a:pt x="312607" y="129341"/>
                    <a:pt x="308553" y="118799"/>
                    <a:pt x="302876" y="10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44E9739-7318-44DE-B791-C4006A4C8056}"/>
              </a:ext>
            </a:extLst>
          </p:cNvPr>
          <p:cNvSpPr/>
          <p:nvPr/>
        </p:nvSpPr>
        <p:spPr>
          <a:xfrm flipH="1">
            <a:off x="2973558" y="5507907"/>
            <a:ext cx="2127014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60DA348-A5FD-453C-81AD-3E383F32C559}"/>
              </a:ext>
            </a:extLst>
          </p:cNvPr>
          <p:cNvSpPr/>
          <p:nvPr/>
        </p:nvSpPr>
        <p:spPr>
          <a:xfrm flipH="1">
            <a:off x="5324960" y="3717344"/>
            <a:ext cx="1786235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96A3BB1-6A41-48B8-9604-A6D67BDEBDE2}"/>
              </a:ext>
            </a:extLst>
          </p:cNvPr>
          <p:cNvSpPr/>
          <p:nvPr/>
        </p:nvSpPr>
        <p:spPr>
          <a:xfrm flipH="1">
            <a:off x="7176879" y="5631377"/>
            <a:ext cx="2127014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CD4F85C-56B6-4A68-B35B-38978D981215}"/>
              </a:ext>
            </a:extLst>
          </p:cNvPr>
          <p:cNvSpPr/>
          <p:nvPr/>
        </p:nvSpPr>
        <p:spPr>
          <a:xfrm>
            <a:off x="983848" y="3875517"/>
            <a:ext cx="2044340" cy="3464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D" sz="1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  <a:endParaRPr lang="en-ID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0F51157-DC7F-458E-900E-F54EFBA5E2A4}"/>
              </a:ext>
            </a:extLst>
          </p:cNvPr>
          <p:cNvSpPr/>
          <p:nvPr/>
        </p:nvSpPr>
        <p:spPr>
          <a:xfrm flipH="1">
            <a:off x="9128789" y="3114075"/>
            <a:ext cx="1735409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B60BED3-1176-4F1E-B2C0-D593ECEBDB97}"/>
              </a:ext>
            </a:extLst>
          </p:cNvPr>
          <p:cNvSpPr/>
          <p:nvPr/>
        </p:nvSpPr>
        <p:spPr>
          <a:xfrm flipH="1">
            <a:off x="1519945" y="3114075"/>
            <a:ext cx="1735409" cy="81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</a:t>
            </a:r>
            <a:endParaRPr lang="id-ID" sz="1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1"/>
            <a:ext cx="3155800" cy="1724831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USA </a:t>
            </a:r>
          </a:p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Map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711773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894358" y="3179233"/>
            <a:ext cx="3512027" cy="172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B99FD-FFEE-4851-A25D-05B5AE4B6ADD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5425D-B320-4717-825C-774D089B9867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882BF9-8C2B-47A9-AF1B-3166675EB2B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C9C7933-28BD-40F0-AB84-126BB694E95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619FF5A4-FB55-4D4A-A018-31466DE606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FBC02B2B-A822-4D2F-BA38-5CC614218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5E729287-F0E9-47A9-A097-F853DF910F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4904B6-A2D2-435D-8791-E733DF8CDD1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680B7670-A686-4094-B747-452B071C6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79A4AA54-46BD-4007-8947-7C5FF5B6C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2104B21C-CB9B-4C0C-B63F-7F6795B0CE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BF9108F9-4D69-4A71-A771-D192B4C9ECD7}"/>
              </a:ext>
            </a:extLst>
          </p:cNvPr>
          <p:cNvSpPr/>
          <p:nvPr/>
        </p:nvSpPr>
        <p:spPr>
          <a:xfrm rot="16200000" flipH="1">
            <a:off x="6913067" y="274582"/>
            <a:ext cx="4093222" cy="6445793"/>
          </a:xfrm>
          <a:prstGeom prst="round2SameRect">
            <a:avLst>
              <a:gd name="adj1" fmla="val 4504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798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9A0579-01EA-410D-9042-4D8E51A4C68B}"/>
              </a:ext>
            </a:extLst>
          </p:cNvPr>
          <p:cNvGrpSpPr/>
          <p:nvPr/>
        </p:nvGrpSpPr>
        <p:grpSpPr>
          <a:xfrm>
            <a:off x="6709285" y="1966213"/>
            <a:ext cx="4779105" cy="3188343"/>
            <a:chOff x="4518366" y="1622970"/>
            <a:chExt cx="6674644" cy="4452938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A6DB91E-8906-4AAF-8F61-07326C97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220" y="2377826"/>
              <a:ext cx="816769" cy="634604"/>
            </a:xfrm>
            <a:custGeom>
              <a:avLst/>
              <a:gdLst>
                <a:gd name="T0" fmla="*/ 677 w 686"/>
                <a:gd name="T1" fmla="*/ 332 h 533"/>
                <a:gd name="T2" fmla="*/ 674 w 686"/>
                <a:gd name="T3" fmla="*/ 393 h 533"/>
                <a:gd name="T4" fmla="*/ 674 w 686"/>
                <a:gd name="T5" fmla="*/ 455 h 533"/>
                <a:gd name="T6" fmla="*/ 672 w 686"/>
                <a:gd name="T7" fmla="*/ 516 h 533"/>
                <a:gd name="T8" fmla="*/ 627 w 686"/>
                <a:gd name="T9" fmla="*/ 531 h 533"/>
                <a:gd name="T10" fmla="*/ 566 w 686"/>
                <a:gd name="T11" fmla="*/ 528 h 533"/>
                <a:gd name="T12" fmla="*/ 507 w 686"/>
                <a:gd name="T13" fmla="*/ 523 h 533"/>
                <a:gd name="T14" fmla="*/ 445 w 686"/>
                <a:gd name="T15" fmla="*/ 521 h 533"/>
                <a:gd name="T16" fmla="*/ 386 w 686"/>
                <a:gd name="T17" fmla="*/ 519 h 533"/>
                <a:gd name="T18" fmla="*/ 327 w 686"/>
                <a:gd name="T19" fmla="*/ 514 h 533"/>
                <a:gd name="T20" fmla="*/ 265 w 686"/>
                <a:gd name="T21" fmla="*/ 509 h 533"/>
                <a:gd name="T22" fmla="*/ 206 w 686"/>
                <a:gd name="T23" fmla="*/ 504 h 533"/>
                <a:gd name="T24" fmla="*/ 156 w 686"/>
                <a:gd name="T25" fmla="*/ 500 h 533"/>
                <a:gd name="T26" fmla="*/ 107 w 686"/>
                <a:gd name="T27" fmla="*/ 495 h 533"/>
                <a:gd name="T28" fmla="*/ 59 w 686"/>
                <a:gd name="T29" fmla="*/ 493 h 533"/>
                <a:gd name="T30" fmla="*/ 12 w 686"/>
                <a:gd name="T31" fmla="*/ 488 h 533"/>
                <a:gd name="T32" fmla="*/ 0 w 686"/>
                <a:gd name="T33" fmla="*/ 486 h 533"/>
                <a:gd name="T34" fmla="*/ 0 w 686"/>
                <a:gd name="T35" fmla="*/ 486 h 533"/>
                <a:gd name="T36" fmla="*/ 3 w 686"/>
                <a:gd name="T37" fmla="*/ 455 h 533"/>
                <a:gd name="T38" fmla="*/ 7 w 686"/>
                <a:gd name="T39" fmla="*/ 424 h 533"/>
                <a:gd name="T40" fmla="*/ 10 w 686"/>
                <a:gd name="T41" fmla="*/ 393 h 533"/>
                <a:gd name="T42" fmla="*/ 12 w 686"/>
                <a:gd name="T43" fmla="*/ 365 h 533"/>
                <a:gd name="T44" fmla="*/ 19 w 686"/>
                <a:gd name="T45" fmla="*/ 287 h 533"/>
                <a:gd name="T46" fmla="*/ 26 w 686"/>
                <a:gd name="T47" fmla="*/ 211 h 533"/>
                <a:gd name="T48" fmla="*/ 36 w 686"/>
                <a:gd name="T49" fmla="*/ 135 h 533"/>
                <a:gd name="T50" fmla="*/ 43 w 686"/>
                <a:gd name="T51" fmla="*/ 62 h 533"/>
                <a:gd name="T52" fmla="*/ 43 w 686"/>
                <a:gd name="T53" fmla="*/ 45 h 533"/>
                <a:gd name="T54" fmla="*/ 45 w 686"/>
                <a:gd name="T55" fmla="*/ 31 h 533"/>
                <a:gd name="T56" fmla="*/ 48 w 686"/>
                <a:gd name="T57" fmla="*/ 17 h 533"/>
                <a:gd name="T58" fmla="*/ 48 w 686"/>
                <a:gd name="T59" fmla="*/ 3 h 533"/>
                <a:gd name="T60" fmla="*/ 74 w 686"/>
                <a:gd name="T61" fmla="*/ 3 h 533"/>
                <a:gd name="T62" fmla="*/ 112 w 686"/>
                <a:gd name="T63" fmla="*/ 7 h 533"/>
                <a:gd name="T64" fmla="*/ 152 w 686"/>
                <a:gd name="T65" fmla="*/ 10 h 533"/>
                <a:gd name="T66" fmla="*/ 192 w 686"/>
                <a:gd name="T67" fmla="*/ 15 h 533"/>
                <a:gd name="T68" fmla="*/ 232 w 686"/>
                <a:gd name="T69" fmla="*/ 17 h 533"/>
                <a:gd name="T70" fmla="*/ 270 w 686"/>
                <a:gd name="T71" fmla="*/ 19 h 533"/>
                <a:gd name="T72" fmla="*/ 310 w 686"/>
                <a:gd name="T73" fmla="*/ 24 h 533"/>
                <a:gd name="T74" fmla="*/ 350 w 686"/>
                <a:gd name="T75" fmla="*/ 26 h 533"/>
                <a:gd name="T76" fmla="*/ 391 w 686"/>
                <a:gd name="T77" fmla="*/ 29 h 533"/>
                <a:gd name="T78" fmla="*/ 428 w 686"/>
                <a:gd name="T79" fmla="*/ 31 h 533"/>
                <a:gd name="T80" fmla="*/ 469 w 686"/>
                <a:gd name="T81" fmla="*/ 33 h 533"/>
                <a:gd name="T82" fmla="*/ 509 w 686"/>
                <a:gd name="T83" fmla="*/ 36 h 533"/>
                <a:gd name="T84" fmla="*/ 549 w 686"/>
                <a:gd name="T85" fmla="*/ 38 h 533"/>
                <a:gd name="T86" fmla="*/ 589 w 686"/>
                <a:gd name="T87" fmla="*/ 41 h 533"/>
                <a:gd name="T88" fmla="*/ 627 w 686"/>
                <a:gd name="T89" fmla="*/ 41 h 533"/>
                <a:gd name="T90" fmla="*/ 667 w 686"/>
                <a:gd name="T91" fmla="*/ 43 h 533"/>
                <a:gd name="T92" fmla="*/ 686 w 686"/>
                <a:gd name="T93" fmla="*/ 74 h 533"/>
                <a:gd name="T94" fmla="*/ 684 w 686"/>
                <a:gd name="T95" fmla="*/ 135 h 533"/>
                <a:gd name="T96" fmla="*/ 682 w 686"/>
                <a:gd name="T97" fmla="*/ 194 h 533"/>
                <a:gd name="T98" fmla="*/ 679 w 686"/>
                <a:gd name="T99" fmla="*/ 25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6" h="533">
                  <a:moveTo>
                    <a:pt x="679" y="287"/>
                  </a:moveTo>
                  <a:lnTo>
                    <a:pt x="679" y="301"/>
                  </a:lnTo>
                  <a:lnTo>
                    <a:pt x="679" y="317"/>
                  </a:lnTo>
                  <a:lnTo>
                    <a:pt x="677" y="332"/>
                  </a:lnTo>
                  <a:lnTo>
                    <a:pt x="677" y="348"/>
                  </a:lnTo>
                  <a:lnTo>
                    <a:pt x="677" y="362"/>
                  </a:lnTo>
                  <a:lnTo>
                    <a:pt x="677" y="379"/>
                  </a:lnTo>
                  <a:lnTo>
                    <a:pt x="674" y="393"/>
                  </a:lnTo>
                  <a:lnTo>
                    <a:pt x="674" y="410"/>
                  </a:lnTo>
                  <a:lnTo>
                    <a:pt x="674" y="424"/>
                  </a:lnTo>
                  <a:lnTo>
                    <a:pt x="674" y="441"/>
                  </a:lnTo>
                  <a:lnTo>
                    <a:pt x="674" y="455"/>
                  </a:lnTo>
                  <a:lnTo>
                    <a:pt x="672" y="471"/>
                  </a:lnTo>
                  <a:lnTo>
                    <a:pt x="672" y="486"/>
                  </a:lnTo>
                  <a:lnTo>
                    <a:pt x="672" y="502"/>
                  </a:lnTo>
                  <a:lnTo>
                    <a:pt x="672" y="516"/>
                  </a:lnTo>
                  <a:lnTo>
                    <a:pt x="672" y="533"/>
                  </a:lnTo>
                  <a:lnTo>
                    <a:pt x="656" y="531"/>
                  </a:lnTo>
                  <a:lnTo>
                    <a:pt x="641" y="531"/>
                  </a:lnTo>
                  <a:lnTo>
                    <a:pt x="627" y="531"/>
                  </a:lnTo>
                  <a:lnTo>
                    <a:pt x="611" y="531"/>
                  </a:lnTo>
                  <a:lnTo>
                    <a:pt x="596" y="528"/>
                  </a:lnTo>
                  <a:lnTo>
                    <a:pt x="580" y="528"/>
                  </a:lnTo>
                  <a:lnTo>
                    <a:pt x="566" y="528"/>
                  </a:lnTo>
                  <a:lnTo>
                    <a:pt x="551" y="526"/>
                  </a:lnTo>
                  <a:lnTo>
                    <a:pt x="535" y="526"/>
                  </a:lnTo>
                  <a:lnTo>
                    <a:pt x="521" y="526"/>
                  </a:lnTo>
                  <a:lnTo>
                    <a:pt x="507" y="523"/>
                  </a:lnTo>
                  <a:lnTo>
                    <a:pt x="490" y="523"/>
                  </a:lnTo>
                  <a:lnTo>
                    <a:pt x="476" y="523"/>
                  </a:lnTo>
                  <a:lnTo>
                    <a:pt x="462" y="521"/>
                  </a:lnTo>
                  <a:lnTo>
                    <a:pt x="445" y="521"/>
                  </a:lnTo>
                  <a:lnTo>
                    <a:pt x="431" y="521"/>
                  </a:lnTo>
                  <a:lnTo>
                    <a:pt x="417" y="519"/>
                  </a:lnTo>
                  <a:lnTo>
                    <a:pt x="400" y="519"/>
                  </a:lnTo>
                  <a:lnTo>
                    <a:pt x="386" y="519"/>
                  </a:lnTo>
                  <a:lnTo>
                    <a:pt x="372" y="516"/>
                  </a:lnTo>
                  <a:lnTo>
                    <a:pt x="355" y="516"/>
                  </a:lnTo>
                  <a:lnTo>
                    <a:pt x="341" y="514"/>
                  </a:lnTo>
                  <a:lnTo>
                    <a:pt x="327" y="514"/>
                  </a:lnTo>
                  <a:lnTo>
                    <a:pt x="310" y="512"/>
                  </a:lnTo>
                  <a:lnTo>
                    <a:pt x="296" y="512"/>
                  </a:lnTo>
                  <a:lnTo>
                    <a:pt x="282" y="509"/>
                  </a:lnTo>
                  <a:lnTo>
                    <a:pt x="265" y="509"/>
                  </a:lnTo>
                  <a:lnTo>
                    <a:pt x="251" y="509"/>
                  </a:lnTo>
                  <a:lnTo>
                    <a:pt x="237" y="507"/>
                  </a:lnTo>
                  <a:lnTo>
                    <a:pt x="220" y="507"/>
                  </a:lnTo>
                  <a:lnTo>
                    <a:pt x="206" y="504"/>
                  </a:lnTo>
                  <a:lnTo>
                    <a:pt x="192" y="504"/>
                  </a:lnTo>
                  <a:lnTo>
                    <a:pt x="180" y="502"/>
                  </a:lnTo>
                  <a:lnTo>
                    <a:pt x="168" y="502"/>
                  </a:lnTo>
                  <a:lnTo>
                    <a:pt x="156" y="500"/>
                  </a:lnTo>
                  <a:lnTo>
                    <a:pt x="142" y="500"/>
                  </a:lnTo>
                  <a:lnTo>
                    <a:pt x="130" y="497"/>
                  </a:lnTo>
                  <a:lnTo>
                    <a:pt x="119" y="497"/>
                  </a:lnTo>
                  <a:lnTo>
                    <a:pt x="107" y="495"/>
                  </a:lnTo>
                  <a:lnTo>
                    <a:pt x="95" y="495"/>
                  </a:lnTo>
                  <a:lnTo>
                    <a:pt x="83" y="495"/>
                  </a:lnTo>
                  <a:lnTo>
                    <a:pt x="71" y="493"/>
                  </a:lnTo>
                  <a:lnTo>
                    <a:pt x="59" y="493"/>
                  </a:lnTo>
                  <a:lnTo>
                    <a:pt x="48" y="490"/>
                  </a:lnTo>
                  <a:lnTo>
                    <a:pt x="36" y="490"/>
                  </a:lnTo>
                  <a:lnTo>
                    <a:pt x="24" y="488"/>
                  </a:lnTo>
                  <a:lnTo>
                    <a:pt x="12" y="488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78"/>
                  </a:lnTo>
                  <a:lnTo>
                    <a:pt x="3" y="471"/>
                  </a:lnTo>
                  <a:lnTo>
                    <a:pt x="3" y="462"/>
                  </a:lnTo>
                  <a:lnTo>
                    <a:pt x="3" y="455"/>
                  </a:lnTo>
                  <a:lnTo>
                    <a:pt x="5" y="448"/>
                  </a:lnTo>
                  <a:lnTo>
                    <a:pt x="5" y="441"/>
                  </a:lnTo>
                  <a:lnTo>
                    <a:pt x="5" y="433"/>
                  </a:lnTo>
                  <a:lnTo>
                    <a:pt x="7" y="424"/>
                  </a:lnTo>
                  <a:lnTo>
                    <a:pt x="7" y="417"/>
                  </a:lnTo>
                  <a:lnTo>
                    <a:pt x="7" y="410"/>
                  </a:lnTo>
                  <a:lnTo>
                    <a:pt x="7" y="403"/>
                  </a:lnTo>
                  <a:lnTo>
                    <a:pt x="10" y="393"/>
                  </a:lnTo>
                  <a:lnTo>
                    <a:pt x="10" y="386"/>
                  </a:lnTo>
                  <a:lnTo>
                    <a:pt x="10" y="379"/>
                  </a:lnTo>
                  <a:lnTo>
                    <a:pt x="12" y="372"/>
                  </a:lnTo>
                  <a:lnTo>
                    <a:pt x="12" y="365"/>
                  </a:lnTo>
                  <a:lnTo>
                    <a:pt x="15" y="346"/>
                  </a:lnTo>
                  <a:lnTo>
                    <a:pt x="17" y="327"/>
                  </a:lnTo>
                  <a:lnTo>
                    <a:pt x="19" y="306"/>
                  </a:lnTo>
                  <a:lnTo>
                    <a:pt x="19" y="287"/>
                  </a:lnTo>
                  <a:lnTo>
                    <a:pt x="22" y="268"/>
                  </a:lnTo>
                  <a:lnTo>
                    <a:pt x="24" y="249"/>
                  </a:lnTo>
                  <a:lnTo>
                    <a:pt x="26" y="230"/>
                  </a:lnTo>
                  <a:lnTo>
                    <a:pt x="26" y="211"/>
                  </a:lnTo>
                  <a:lnTo>
                    <a:pt x="29" y="192"/>
                  </a:lnTo>
                  <a:lnTo>
                    <a:pt x="31" y="173"/>
                  </a:lnTo>
                  <a:lnTo>
                    <a:pt x="33" y="154"/>
                  </a:lnTo>
                  <a:lnTo>
                    <a:pt x="36" y="135"/>
                  </a:lnTo>
                  <a:lnTo>
                    <a:pt x="36" y="116"/>
                  </a:lnTo>
                  <a:lnTo>
                    <a:pt x="38" y="100"/>
                  </a:lnTo>
                  <a:lnTo>
                    <a:pt x="41" y="81"/>
                  </a:lnTo>
                  <a:lnTo>
                    <a:pt x="43" y="62"/>
                  </a:lnTo>
                  <a:lnTo>
                    <a:pt x="43" y="57"/>
                  </a:lnTo>
                  <a:lnTo>
                    <a:pt x="43" y="55"/>
                  </a:lnTo>
                  <a:lnTo>
                    <a:pt x="43" y="50"/>
                  </a:lnTo>
                  <a:lnTo>
                    <a:pt x="43" y="45"/>
                  </a:lnTo>
                  <a:lnTo>
                    <a:pt x="45" y="43"/>
                  </a:lnTo>
                  <a:lnTo>
                    <a:pt x="45" y="38"/>
                  </a:lnTo>
                  <a:lnTo>
                    <a:pt x="45" y="36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4"/>
                  </a:lnTo>
                  <a:lnTo>
                    <a:pt x="48" y="22"/>
                  </a:lnTo>
                  <a:lnTo>
                    <a:pt x="48" y="17"/>
                  </a:lnTo>
                  <a:lnTo>
                    <a:pt x="48" y="15"/>
                  </a:lnTo>
                  <a:lnTo>
                    <a:pt x="48" y="10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4" y="3"/>
                  </a:lnTo>
                  <a:lnTo>
                    <a:pt x="74" y="3"/>
                  </a:lnTo>
                  <a:lnTo>
                    <a:pt x="83" y="3"/>
                  </a:lnTo>
                  <a:lnTo>
                    <a:pt x="93" y="5"/>
                  </a:lnTo>
                  <a:lnTo>
                    <a:pt x="102" y="5"/>
                  </a:lnTo>
                  <a:lnTo>
                    <a:pt x="112" y="7"/>
                  </a:lnTo>
                  <a:lnTo>
                    <a:pt x="123" y="7"/>
                  </a:lnTo>
                  <a:lnTo>
                    <a:pt x="133" y="7"/>
                  </a:lnTo>
                  <a:lnTo>
                    <a:pt x="142" y="10"/>
                  </a:lnTo>
                  <a:lnTo>
                    <a:pt x="152" y="10"/>
                  </a:lnTo>
                  <a:lnTo>
                    <a:pt x="161" y="12"/>
                  </a:lnTo>
                  <a:lnTo>
                    <a:pt x="173" y="12"/>
                  </a:lnTo>
                  <a:lnTo>
                    <a:pt x="182" y="12"/>
                  </a:lnTo>
                  <a:lnTo>
                    <a:pt x="192" y="15"/>
                  </a:lnTo>
                  <a:lnTo>
                    <a:pt x="201" y="15"/>
                  </a:lnTo>
                  <a:lnTo>
                    <a:pt x="211" y="15"/>
                  </a:lnTo>
                  <a:lnTo>
                    <a:pt x="220" y="17"/>
                  </a:lnTo>
                  <a:lnTo>
                    <a:pt x="232" y="17"/>
                  </a:lnTo>
                  <a:lnTo>
                    <a:pt x="242" y="17"/>
                  </a:lnTo>
                  <a:lnTo>
                    <a:pt x="251" y="19"/>
                  </a:lnTo>
                  <a:lnTo>
                    <a:pt x="261" y="19"/>
                  </a:lnTo>
                  <a:lnTo>
                    <a:pt x="270" y="19"/>
                  </a:lnTo>
                  <a:lnTo>
                    <a:pt x="282" y="22"/>
                  </a:lnTo>
                  <a:lnTo>
                    <a:pt x="291" y="22"/>
                  </a:lnTo>
                  <a:lnTo>
                    <a:pt x="301" y="22"/>
                  </a:lnTo>
                  <a:lnTo>
                    <a:pt x="310" y="24"/>
                  </a:lnTo>
                  <a:lnTo>
                    <a:pt x="320" y="24"/>
                  </a:lnTo>
                  <a:lnTo>
                    <a:pt x="332" y="24"/>
                  </a:lnTo>
                  <a:lnTo>
                    <a:pt x="341" y="26"/>
                  </a:lnTo>
                  <a:lnTo>
                    <a:pt x="350" y="26"/>
                  </a:lnTo>
                  <a:lnTo>
                    <a:pt x="360" y="26"/>
                  </a:lnTo>
                  <a:lnTo>
                    <a:pt x="369" y="26"/>
                  </a:lnTo>
                  <a:lnTo>
                    <a:pt x="379" y="29"/>
                  </a:lnTo>
                  <a:lnTo>
                    <a:pt x="391" y="29"/>
                  </a:lnTo>
                  <a:lnTo>
                    <a:pt x="400" y="29"/>
                  </a:lnTo>
                  <a:lnTo>
                    <a:pt x="410" y="31"/>
                  </a:lnTo>
                  <a:lnTo>
                    <a:pt x="419" y="31"/>
                  </a:lnTo>
                  <a:lnTo>
                    <a:pt x="428" y="31"/>
                  </a:lnTo>
                  <a:lnTo>
                    <a:pt x="440" y="31"/>
                  </a:lnTo>
                  <a:lnTo>
                    <a:pt x="450" y="33"/>
                  </a:lnTo>
                  <a:lnTo>
                    <a:pt x="459" y="33"/>
                  </a:lnTo>
                  <a:lnTo>
                    <a:pt x="469" y="33"/>
                  </a:lnTo>
                  <a:lnTo>
                    <a:pt x="478" y="33"/>
                  </a:lnTo>
                  <a:lnTo>
                    <a:pt x="490" y="36"/>
                  </a:lnTo>
                  <a:lnTo>
                    <a:pt x="499" y="36"/>
                  </a:lnTo>
                  <a:lnTo>
                    <a:pt x="509" y="36"/>
                  </a:lnTo>
                  <a:lnTo>
                    <a:pt x="518" y="36"/>
                  </a:lnTo>
                  <a:lnTo>
                    <a:pt x="528" y="38"/>
                  </a:lnTo>
                  <a:lnTo>
                    <a:pt x="540" y="38"/>
                  </a:lnTo>
                  <a:lnTo>
                    <a:pt x="549" y="38"/>
                  </a:lnTo>
                  <a:lnTo>
                    <a:pt x="559" y="38"/>
                  </a:lnTo>
                  <a:lnTo>
                    <a:pt x="568" y="38"/>
                  </a:lnTo>
                  <a:lnTo>
                    <a:pt x="578" y="41"/>
                  </a:lnTo>
                  <a:lnTo>
                    <a:pt x="589" y="41"/>
                  </a:lnTo>
                  <a:lnTo>
                    <a:pt x="599" y="41"/>
                  </a:lnTo>
                  <a:lnTo>
                    <a:pt x="608" y="41"/>
                  </a:lnTo>
                  <a:lnTo>
                    <a:pt x="618" y="41"/>
                  </a:lnTo>
                  <a:lnTo>
                    <a:pt x="627" y="41"/>
                  </a:lnTo>
                  <a:lnTo>
                    <a:pt x="637" y="43"/>
                  </a:lnTo>
                  <a:lnTo>
                    <a:pt x="648" y="43"/>
                  </a:lnTo>
                  <a:lnTo>
                    <a:pt x="658" y="43"/>
                  </a:lnTo>
                  <a:lnTo>
                    <a:pt x="667" y="43"/>
                  </a:lnTo>
                  <a:lnTo>
                    <a:pt x="677" y="43"/>
                  </a:lnTo>
                  <a:lnTo>
                    <a:pt x="686" y="43"/>
                  </a:lnTo>
                  <a:lnTo>
                    <a:pt x="686" y="60"/>
                  </a:lnTo>
                  <a:lnTo>
                    <a:pt x="686" y="74"/>
                  </a:lnTo>
                  <a:lnTo>
                    <a:pt x="686" y="90"/>
                  </a:lnTo>
                  <a:lnTo>
                    <a:pt x="686" y="104"/>
                  </a:lnTo>
                  <a:lnTo>
                    <a:pt x="684" y="119"/>
                  </a:lnTo>
                  <a:lnTo>
                    <a:pt x="684" y="135"/>
                  </a:lnTo>
                  <a:lnTo>
                    <a:pt x="684" y="149"/>
                  </a:lnTo>
                  <a:lnTo>
                    <a:pt x="684" y="166"/>
                  </a:lnTo>
                  <a:lnTo>
                    <a:pt x="684" y="180"/>
                  </a:lnTo>
                  <a:lnTo>
                    <a:pt x="682" y="194"/>
                  </a:lnTo>
                  <a:lnTo>
                    <a:pt x="682" y="211"/>
                  </a:lnTo>
                  <a:lnTo>
                    <a:pt x="682" y="225"/>
                  </a:lnTo>
                  <a:lnTo>
                    <a:pt x="682" y="242"/>
                  </a:lnTo>
                  <a:lnTo>
                    <a:pt x="679" y="256"/>
                  </a:lnTo>
                  <a:lnTo>
                    <a:pt x="679" y="273"/>
                  </a:lnTo>
                  <a:lnTo>
                    <a:pt x="679" y="287"/>
                  </a:lnTo>
                  <a:lnTo>
                    <a:pt x="679" y="287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A4749F1-558A-4DAE-A4A1-7DD5E8D8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297" y="2874317"/>
              <a:ext cx="533400" cy="521494"/>
            </a:xfrm>
            <a:custGeom>
              <a:avLst/>
              <a:gdLst>
                <a:gd name="T0" fmla="*/ 303 w 448"/>
                <a:gd name="T1" fmla="*/ 135 h 438"/>
                <a:gd name="T2" fmla="*/ 315 w 448"/>
                <a:gd name="T3" fmla="*/ 118 h 438"/>
                <a:gd name="T4" fmla="*/ 334 w 448"/>
                <a:gd name="T5" fmla="*/ 109 h 438"/>
                <a:gd name="T6" fmla="*/ 339 w 448"/>
                <a:gd name="T7" fmla="*/ 99 h 438"/>
                <a:gd name="T8" fmla="*/ 346 w 448"/>
                <a:gd name="T9" fmla="*/ 95 h 438"/>
                <a:gd name="T10" fmla="*/ 351 w 448"/>
                <a:gd name="T11" fmla="*/ 99 h 438"/>
                <a:gd name="T12" fmla="*/ 374 w 448"/>
                <a:gd name="T13" fmla="*/ 92 h 438"/>
                <a:gd name="T14" fmla="*/ 391 w 448"/>
                <a:gd name="T15" fmla="*/ 78 h 438"/>
                <a:gd name="T16" fmla="*/ 426 w 448"/>
                <a:gd name="T17" fmla="*/ 78 h 438"/>
                <a:gd name="T18" fmla="*/ 433 w 448"/>
                <a:gd name="T19" fmla="*/ 85 h 438"/>
                <a:gd name="T20" fmla="*/ 440 w 448"/>
                <a:gd name="T21" fmla="*/ 95 h 438"/>
                <a:gd name="T22" fmla="*/ 445 w 448"/>
                <a:gd name="T23" fmla="*/ 128 h 438"/>
                <a:gd name="T24" fmla="*/ 388 w 448"/>
                <a:gd name="T25" fmla="*/ 106 h 438"/>
                <a:gd name="T26" fmla="*/ 386 w 448"/>
                <a:gd name="T27" fmla="*/ 130 h 438"/>
                <a:gd name="T28" fmla="*/ 386 w 448"/>
                <a:gd name="T29" fmla="*/ 142 h 438"/>
                <a:gd name="T30" fmla="*/ 374 w 448"/>
                <a:gd name="T31" fmla="*/ 168 h 438"/>
                <a:gd name="T32" fmla="*/ 365 w 448"/>
                <a:gd name="T33" fmla="*/ 180 h 438"/>
                <a:gd name="T34" fmla="*/ 353 w 448"/>
                <a:gd name="T35" fmla="*/ 196 h 438"/>
                <a:gd name="T36" fmla="*/ 334 w 448"/>
                <a:gd name="T37" fmla="*/ 208 h 438"/>
                <a:gd name="T38" fmla="*/ 327 w 448"/>
                <a:gd name="T39" fmla="*/ 229 h 438"/>
                <a:gd name="T40" fmla="*/ 303 w 448"/>
                <a:gd name="T41" fmla="*/ 246 h 438"/>
                <a:gd name="T42" fmla="*/ 282 w 448"/>
                <a:gd name="T43" fmla="*/ 234 h 438"/>
                <a:gd name="T44" fmla="*/ 280 w 448"/>
                <a:gd name="T45" fmla="*/ 253 h 438"/>
                <a:gd name="T46" fmla="*/ 272 w 448"/>
                <a:gd name="T47" fmla="*/ 272 h 438"/>
                <a:gd name="T48" fmla="*/ 265 w 448"/>
                <a:gd name="T49" fmla="*/ 291 h 438"/>
                <a:gd name="T50" fmla="*/ 244 w 448"/>
                <a:gd name="T51" fmla="*/ 343 h 438"/>
                <a:gd name="T52" fmla="*/ 246 w 448"/>
                <a:gd name="T53" fmla="*/ 364 h 438"/>
                <a:gd name="T54" fmla="*/ 244 w 448"/>
                <a:gd name="T55" fmla="*/ 376 h 438"/>
                <a:gd name="T56" fmla="*/ 225 w 448"/>
                <a:gd name="T57" fmla="*/ 390 h 438"/>
                <a:gd name="T58" fmla="*/ 202 w 448"/>
                <a:gd name="T59" fmla="*/ 402 h 438"/>
                <a:gd name="T60" fmla="*/ 194 w 448"/>
                <a:gd name="T61" fmla="*/ 398 h 438"/>
                <a:gd name="T62" fmla="*/ 190 w 448"/>
                <a:gd name="T63" fmla="*/ 407 h 438"/>
                <a:gd name="T64" fmla="*/ 159 w 448"/>
                <a:gd name="T65" fmla="*/ 426 h 438"/>
                <a:gd name="T66" fmla="*/ 145 w 448"/>
                <a:gd name="T67" fmla="*/ 419 h 438"/>
                <a:gd name="T68" fmla="*/ 131 w 448"/>
                <a:gd name="T69" fmla="*/ 428 h 438"/>
                <a:gd name="T70" fmla="*/ 105 w 448"/>
                <a:gd name="T71" fmla="*/ 433 h 438"/>
                <a:gd name="T72" fmla="*/ 93 w 448"/>
                <a:gd name="T73" fmla="*/ 426 h 438"/>
                <a:gd name="T74" fmla="*/ 83 w 448"/>
                <a:gd name="T75" fmla="*/ 414 h 438"/>
                <a:gd name="T76" fmla="*/ 81 w 448"/>
                <a:gd name="T77" fmla="*/ 405 h 438"/>
                <a:gd name="T78" fmla="*/ 60 w 448"/>
                <a:gd name="T79" fmla="*/ 400 h 438"/>
                <a:gd name="T80" fmla="*/ 43 w 448"/>
                <a:gd name="T81" fmla="*/ 390 h 438"/>
                <a:gd name="T82" fmla="*/ 26 w 448"/>
                <a:gd name="T83" fmla="*/ 367 h 438"/>
                <a:gd name="T84" fmla="*/ 12 w 448"/>
                <a:gd name="T85" fmla="*/ 353 h 438"/>
                <a:gd name="T86" fmla="*/ 3 w 448"/>
                <a:gd name="T87" fmla="*/ 331 h 438"/>
                <a:gd name="T88" fmla="*/ 5 w 448"/>
                <a:gd name="T89" fmla="*/ 322 h 438"/>
                <a:gd name="T90" fmla="*/ 8 w 448"/>
                <a:gd name="T91" fmla="*/ 305 h 438"/>
                <a:gd name="T92" fmla="*/ 36 w 448"/>
                <a:gd name="T93" fmla="*/ 272 h 438"/>
                <a:gd name="T94" fmla="*/ 34 w 448"/>
                <a:gd name="T95" fmla="*/ 239 h 438"/>
                <a:gd name="T96" fmla="*/ 57 w 448"/>
                <a:gd name="T97" fmla="*/ 232 h 438"/>
                <a:gd name="T98" fmla="*/ 62 w 448"/>
                <a:gd name="T99" fmla="*/ 229 h 438"/>
                <a:gd name="T100" fmla="*/ 62 w 448"/>
                <a:gd name="T101" fmla="*/ 215 h 438"/>
                <a:gd name="T102" fmla="*/ 74 w 448"/>
                <a:gd name="T103" fmla="*/ 187 h 438"/>
                <a:gd name="T104" fmla="*/ 95 w 448"/>
                <a:gd name="T105" fmla="*/ 170 h 438"/>
                <a:gd name="T106" fmla="*/ 123 w 448"/>
                <a:gd name="T107" fmla="*/ 149 h 438"/>
                <a:gd name="T108" fmla="*/ 140 w 448"/>
                <a:gd name="T109" fmla="*/ 114 h 438"/>
                <a:gd name="T110" fmla="*/ 142 w 448"/>
                <a:gd name="T111" fmla="*/ 92 h 438"/>
                <a:gd name="T112" fmla="*/ 145 w 448"/>
                <a:gd name="T113" fmla="*/ 71 h 438"/>
                <a:gd name="T114" fmla="*/ 149 w 448"/>
                <a:gd name="T115" fmla="*/ 35 h 438"/>
                <a:gd name="T116" fmla="*/ 140 w 448"/>
                <a:gd name="T117" fmla="*/ 7 h 438"/>
                <a:gd name="T118" fmla="*/ 152 w 448"/>
                <a:gd name="T119" fmla="*/ 2 h 438"/>
                <a:gd name="T120" fmla="*/ 197 w 448"/>
                <a:gd name="T121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8" h="438">
                  <a:moveTo>
                    <a:pt x="272" y="95"/>
                  </a:moveTo>
                  <a:lnTo>
                    <a:pt x="282" y="156"/>
                  </a:lnTo>
                  <a:lnTo>
                    <a:pt x="284" y="158"/>
                  </a:lnTo>
                  <a:lnTo>
                    <a:pt x="284" y="158"/>
                  </a:lnTo>
                  <a:lnTo>
                    <a:pt x="284" y="156"/>
                  </a:lnTo>
                  <a:lnTo>
                    <a:pt x="287" y="156"/>
                  </a:lnTo>
                  <a:lnTo>
                    <a:pt x="294" y="144"/>
                  </a:lnTo>
                  <a:lnTo>
                    <a:pt x="296" y="144"/>
                  </a:lnTo>
                  <a:lnTo>
                    <a:pt x="298" y="142"/>
                  </a:lnTo>
                  <a:lnTo>
                    <a:pt x="301" y="142"/>
                  </a:lnTo>
                  <a:lnTo>
                    <a:pt x="301" y="142"/>
                  </a:lnTo>
                  <a:lnTo>
                    <a:pt x="301" y="140"/>
                  </a:lnTo>
                  <a:lnTo>
                    <a:pt x="301" y="137"/>
                  </a:lnTo>
                  <a:lnTo>
                    <a:pt x="303" y="135"/>
                  </a:lnTo>
                  <a:lnTo>
                    <a:pt x="306" y="132"/>
                  </a:lnTo>
                  <a:lnTo>
                    <a:pt x="308" y="130"/>
                  </a:lnTo>
                  <a:lnTo>
                    <a:pt x="308" y="130"/>
                  </a:lnTo>
                  <a:lnTo>
                    <a:pt x="310" y="130"/>
                  </a:lnTo>
                  <a:lnTo>
                    <a:pt x="310" y="128"/>
                  </a:lnTo>
                  <a:lnTo>
                    <a:pt x="313" y="125"/>
                  </a:lnTo>
                  <a:lnTo>
                    <a:pt x="313" y="125"/>
                  </a:lnTo>
                  <a:lnTo>
                    <a:pt x="313" y="125"/>
                  </a:lnTo>
                  <a:lnTo>
                    <a:pt x="313" y="125"/>
                  </a:lnTo>
                  <a:lnTo>
                    <a:pt x="313" y="123"/>
                  </a:lnTo>
                  <a:lnTo>
                    <a:pt x="313" y="121"/>
                  </a:lnTo>
                  <a:lnTo>
                    <a:pt x="313" y="121"/>
                  </a:lnTo>
                  <a:lnTo>
                    <a:pt x="313" y="118"/>
                  </a:lnTo>
                  <a:lnTo>
                    <a:pt x="315" y="118"/>
                  </a:lnTo>
                  <a:lnTo>
                    <a:pt x="317" y="116"/>
                  </a:lnTo>
                  <a:lnTo>
                    <a:pt x="317" y="116"/>
                  </a:lnTo>
                  <a:lnTo>
                    <a:pt x="320" y="116"/>
                  </a:lnTo>
                  <a:lnTo>
                    <a:pt x="320" y="116"/>
                  </a:lnTo>
                  <a:lnTo>
                    <a:pt x="322" y="116"/>
                  </a:lnTo>
                  <a:lnTo>
                    <a:pt x="325" y="118"/>
                  </a:lnTo>
                  <a:lnTo>
                    <a:pt x="325" y="118"/>
                  </a:lnTo>
                  <a:lnTo>
                    <a:pt x="327" y="118"/>
                  </a:lnTo>
                  <a:lnTo>
                    <a:pt x="327" y="118"/>
                  </a:lnTo>
                  <a:lnTo>
                    <a:pt x="329" y="118"/>
                  </a:lnTo>
                  <a:lnTo>
                    <a:pt x="329" y="118"/>
                  </a:lnTo>
                  <a:lnTo>
                    <a:pt x="329" y="116"/>
                  </a:lnTo>
                  <a:lnTo>
                    <a:pt x="329" y="116"/>
                  </a:lnTo>
                  <a:lnTo>
                    <a:pt x="334" y="109"/>
                  </a:lnTo>
                  <a:lnTo>
                    <a:pt x="334" y="106"/>
                  </a:lnTo>
                  <a:lnTo>
                    <a:pt x="336" y="104"/>
                  </a:lnTo>
                  <a:lnTo>
                    <a:pt x="336" y="104"/>
                  </a:lnTo>
                  <a:lnTo>
                    <a:pt x="336" y="104"/>
                  </a:lnTo>
                  <a:lnTo>
                    <a:pt x="336" y="104"/>
                  </a:lnTo>
                  <a:lnTo>
                    <a:pt x="336" y="102"/>
                  </a:lnTo>
                  <a:lnTo>
                    <a:pt x="336" y="102"/>
                  </a:lnTo>
                  <a:lnTo>
                    <a:pt x="339" y="102"/>
                  </a:lnTo>
                  <a:lnTo>
                    <a:pt x="339" y="102"/>
                  </a:lnTo>
                  <a:lnTo>
                    <a:pt x="339" y="102"/>
                  </a:lnTo>
                  <a:lnTo>
                    <a:pt x="339" y="102"/>
                  </a:lnTo>
                  <a:lnTo>
                    <a:pt x="339" y="99"/>
                  </a:lnTo>
                  <a:lnTo>
                    <a:pt x="339" y="99"/>
                  </a:lnTo>
                  <a:lnTo>
                    <a:pt x="339" y="99"/>
                  </a:lnTo>
                  <a:lnTo>
                    <a:pt x="339" y="99"/>
                  </a:lnTo>
                  <a:lnTo>
                    <a:pt x="339" y="97"/>
                  </a:lnTo>
                  <a:lnTo>
                    <a:pt x="341" y="95"/>
                  </a:lnTo>
                  <a:lnTo>
                    <a:pt x="341" y="95"/>
                  </a:lnTo>
                  <a:lnTo>
                    <a:pt x="341" y="92"/>
                  </a:lnTo>
                  <a:lnTo>
                    <a:pt x="341" y="92"/>
                  </a:lnTo>
                  <a:lnTo>
                    <a:pt x="341" y="92"/>
                  </a:lnTo>
                  <a:lnTo>
                    <a:pt x="341" y="92"/>
                  </a:lnTo>
                  <a:lnTo>
                    <a:pt x="341" y="92"/>
                  </a:lnTo>
                  <a:lnTo>
                    <a:pt x="343" y="92"/>
                  </a:lnTo>
                  <a:lnTo>
                    <a:pt x="343" y="92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5"/>
                  </a:lnTo>
                  <a:lnTo>
                    <a:pt x="346" y="95"/>
                  </a:lnTo>
                  <a:lnTo>
                    <a:pt x="346" y="95"/>
                  </a:lnTo>
                  <a:lnTo>
                    <a:pt x="343" y="97"/>
                  </a:lnTo>
                  <a:lnTo>
                    <a:pt x="343" y="97"/>
                  </a:lnTo>
                  <a:lnTo>
                    <a:pt x="343" y="97"/>
                  </a:lnTo>
                  <a:lnTo>
                    <a:pt x="343" y="97"/>
                  </a:lnTo>
                  <a:lnTo>
                    <a:pt x="343" y="97"/>
                  </a:lnTo>
                  <a:lnTo>
                    <a:pt x="343" y="97"/>
                  </a:lnTo>
                  <a:lnTo>
                    <a:pt x="343" y="99"/>
                  </a:lnTo>
                  <a:lnTo>
                    <a:pt x="343" y="99"/>
                  </a:lnTo>
                  <a:lnTo>
                    <a:pt x="346" y="99"/>
                  </a:lnTo>
                  <a:lnTo>
                    <a:pt x="346" y="99"/>
                  </a:lnTo>
                  <a:lnTo>
                    <a:pt x="346" y="99"/>
                  </a:lnTo>
                  <a:lnTo>
                    <a:pt x="351" y="99"/>
                  </a:lnTo>
                  <a:lnTo>
                    <a:pt x="351" y="102"/>
                  </a:lnTo>
                  <a:lnTo>
                    <a:pt x="351" y="102"/>
                  </a:lnTo>
                  <a:lnTo>
                    <a:pt x="353" y="102"/>
                  </a:lnTo>
                  <a:lnTo>
                    <a:pt x="355" y="102"/>
                  </a:lnTo>
                  <a:lnTo>
                    <a:pt x="362" y="102"/>
                  </a:lnTo>
                  <a:lnTo>
                    <a:pt x="362" y="102"/>
                  </a:lnTo>
                  <a:lnTo>
                    <a:pt x="367" y="99"/>
                  </a:lnTo>
                  <a:lnTo>
                    <a:pt x="372" y="99"/>
                  </a:lnTo>
                  <a:lnTo>
                    <a:pt x="377" y="97"/>
                  </a:lnTo>
                  <a:lnTo>
                    <a:pt x="377" y="95"/>
                  </a:lnTo>
                  <a:lnTo>
                    <a:pt x="374" y="95"/>
                  </a:lnTo>
                  <a:lnTo>
                    <a:pt x="374" y="95"/>
                  </a:lnTo>
                  <a:lnTo>
                    <a:pt x="374" y="92"/>
                  </a:lnTo>
                  <a:lnTo>
                    <a:pt x="374" y="92"/>
                  </a:lnTo>
                  <a:lnTo>
                    <a:pt x="377" y="92"/>
                  </a:lnTo>
                  <a:lnTo>
                    <a:pt x="377" y="90"/>
                  </a:lnTo>
                  <a:lnTo>
                    <a:pt x="374" y="87"/>
                  </a:lnTo>
                  <a:lnTo>
                    <a:pt x="374" y="87"/>
                  </a:lnTo>
                  <a:lnTo>
                    <a:pt x="377" y="87"/>
                  </a:lnTo>
                  <a:lnTo>
                    <a:pt x="379" y="87"/>
                  </a:lnTo>
                  <a:lnTo>
                    <a:pt x="379" y="85"/>
                  </a:lnTo>
                  <a:lnTo>
                    <a:pt x="381" y="85"/>
                  </a:lnTo>
                  <a:lnTo>
                    <a:pt x="384" y="83"/>
                  </a:lnTo>
                  <a:lnTo>
                    <a:pt x="386" y="83"/>
                  </a:lnTo>
                  <a:lnTo>
                    <a:pt x="388" y="83"/>
                  </a:lnTo>
                  <a:lnTo>
                    <a:pt x="388" y="83"/>
                  </a:lnTo>
                  <a:lnTo>
                    <a:pt x="391" y="80"/>
                  </a:lnTo>
                  <a:lnTo>
                    <a:pt x="391" y="78"/>
                  </a:lnTo>
                  <a:lnTo>
                    <a:pt x="393" y="76"/>
                  </a:lnTo>
                  <a:lnTo>
                    <a:pt x="393" y="73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400" y="73"/>
                  </a:lnTo>
                  <a:lnTo>
                    <a:pt x="405" y="73"/>
                  </a:lnTo>
                  <a:lnTo>
                    <a:pt x="414" y="80"/>
                  </a:lnTo>
                  <a:lnTo>
                    <a:pt x="417" y="80"/>
                  </a:lnTo>
                  <a:lnTo>
                    <a:pt x="419" y="80"/>
                  </a:lnTo>
                  <a:lnTo>
                    <a:pt x="421" y="80"/>
                  </a:lnTo>
                  <a:lnTo>
                    <a:pt x="421" y="80"/>
                  </a:lnTo>
                  <a:lnTo>
                    <a:pt x="424" y="80"/>
                  </a:lnTo>
                  <a:lnTo>
                    <a:pt x="426" y="80"/>
                  </a:lnTo>
                  <a:lnTo>
                    <a:pt x="426" y="78"/>
                  </a:lnTo>
                  <a:lnTo>
                    <a:pt x="426" y="78"/>
                  </a:lnTo>
                  <a:lnTo>
                    <a:pt x="429" y="78"/>
                  </a:lnTo>
                  <a:lnTo>
                    <a:pt x="429" y="78"/>
                  </a:lnTo>
                  <a:lnTo>
                    <a:pt x="431" y="78"/>
                  </a:lnTo>
                  <a:lnTo>
                    <a:pt x="433" y="80"/>
                  </a:lnTo>
                  <a:lnTo>
                    <a:pt x="433" y="80"/>
                  </a:lnTo>
                  <a:lnTo>
                    <a:pt x="431" y="83"/>
                  </a:lnTo>
                  <a:lnTo>
                    <a:pt x="429" y="85"/>
                  </a:lnTo>
                  <a:lnTo>
                    <a:pt x="429" y="85"/>
                  </a:lnTo>
                  <a:lnTo>
                    <a:pt x="431" y="90"/>
                  </a:lnTo>
                  <a:lnTo>
                    <a:pt x="433" y="90"/>
                  </a:lnTo>
                  <a:lnTo>
                    <a:pt x="433" y="87"/>
                  </a:lnTo>
                  <a:lnTo>
                    <a:pt x="433" y="87"/>
                  </a:lnTo>
                  <a:lnTo>
                    <a:pt x="433" y="85"/>
                  </a:lnTo>
                  <a:lnTo>
                    <a:pt x="433" y="85"/>
                  </a:lnTo>
                  <a:lnTo>
                    <a:pt x="436" y="87"/>
                  </a:lnTo>
                  <a:lnTo>
                    <a:pt x="436" y="87"/>
                  </a:lnTo>
                  <a:lnTo>
                    <a:pt x="433" y="90"/>
                  </a:lnTo>
                  <a:lnTo>
                    <a:pt x="433" y="90"/>
                  </a:lnTo>
                  <a:lnTo>
                    <a:pt x="436" y="92"/>
                  </a:lnTo>
                  <a:lnTo>
                    <a:pt x="438" y="90"/>
                  </a:lnTo>
                  <a:lnTo>
                    <a:pt x="438" y="90"/>
                  </a:lnTo>
                  <a:lnTo>
                    <a:pt x="440" y="90"/>
                  </a:lnTo>
                  <a:lnTo>
                    <a:pt x="440" y="90"/>
                  </a:lnTo>
                  <a:lnTo>
                    <a:pt x="440" y="90"/>
                  </a:lnTo>
                  <a:lnTo>
                    <a:pt x="438" y="92"/>
                  </a:lnTo>
                  <a:lnTo>
                    <a:pt x="438" y="95"/>
                  </a:lnTo>
                  <a:lnTo>
                    <a:pt x="440" y="95"/>
                  </a:lnTo>
                  <a:lnTo>
                    <a:pt x="438" y="97"/>
                  </a:lnTo>
                  <a:lnTo>
                    <a:pt x="440" y="97"/>
                  </a:lnTo>
                  <a:lnTo>
                    <a:pt x="445" y="99"/>
                  </a:lnTo>
                  <a:lnTo>
                    <a:pt x="445" y="102"/>
                  </a:lnTo>
                  <a:lnTo>
                    <a:pt x="445" y="102"/>
                  </a:lnTo>
                  <a:lnTo>
                    <a:pt x="445" y="106"/>
                  </a:lnTo>
                  <a:lnTo>
                    <a:pt x="445" y="106"/>
                  </a:lnTo>
                  <a:lnTo>
                    <a:pt x="448" y="109"/>
                  </a:lnTo>
                  <a:lnTo>
                    <a:pt x="448" y="109"/>
                  </a:lnTo>
                  <a:lnTo>
                    <a:pt x="448" y="111"/>
                  </a:lnTo>
                  <a:lnTo>
                    <a:pt x="448" y="111"/>
                  </a:lnTo>
                  <a:lnTo>
                    <a:pt x="448" y="116"/>
                  </a:lnTo>
                  <a:lnTo>
                    <a:pt x="445" y="121"/>
                  </a:lnTo>
                  <a:lnTo>
                    <a:pt x="445" y="128"/>
                  </a:lnTo>
                  <a:lnTo>
                    <a:pt x="443" y="130"/>
                  </a:lnTo>
                  <a:lnTo>
                    <a:pt x="443" y="132"/>
                  </a:lnTo>
                  <a:lnTo>
                    <a:pt x="443" y="135"/>
                  </a:lnTo>
                  <a:lnTo>
                    <a:pt x="443" y="132"/>
                  </a:lnTo>
                  <a:lnTo>
                    <a:pt x="440" y="132"/>
                  </a:lnTo>
                  <a:lnTo>
                    <a:pt x="436" y="130"/>
                  </a:lnTo>
                  <a:lnTo>
                    <a:pt x="429" y="128"/>
                  </a:lnTo>
                  <a:lnTo>
                    <a:pt x="421" y="123"/>
                  </a:lnTo>
                  <a:lnTo>
                    <a:pt x="417" y="121"/>
                  </a:lnTo>
                  <a:lnTo>
                    <a:pt x="410" y="116"/>
                  </a:lnTo>
                  <a:lnTo>
                    <a:pt x="403" y="114"/>
                  </a:lnTo>
                  <a:lnTo>
                    <a:pt x="398" y="111"/>
                  </a:lnTo>
                  <a:lnTo>
                    <a:pt x="391" y="106"/>
                  </a:lnTo>
                  <a:lnTo>
                    <a:pt x="388" y="106"/>
                  </a:lnTo>
                  <a:lnTo>
                    <a:pt x="388" y="106"/>
                  </a:lnTo>
                  <a:lnTo>
                    <a:pt x="386" y="109"/>
                  </a:lnTo>
                  <a:lnTo>
                    <a:pt x="386" y="111"/>
                  </a:lnTo>
                  <a:lnTo>
                    <a:pt x="386" y="111"/>
                  </a:lnTo>
                  <a:lnTo>
                    <a:pt x="386" y="114"/>
                  </a:lnTo>
                  <a:lnTo>
                    <a:pt x="388" y="116"/>
                  </a:lnTo>
                  <a:lnTo>
                    <a:pt x="388" y="118"/>
                  </a:lnTo>
                  <a:lnTo>
                    <a:pt x="388" y="121"/>
                  </a:lnTo>
                  <a:lnTo>
                    <a:pt x="388" y="121"/>
                  </a:lnTo>
                  <a:lnTo>
                    <a:pt x="388" y="121"/>
                  </a:lnTo>
                  <a:lnTo>
                    <a:pt x="388" y="125"/>
                  </a:lnTo>
                  <a:lnTo>
                    <a:pt x="386" y="128"/>
                  </a:lnTo>
                  <a:lnTo>
                    <a:pt x="386" y="130"/>
                  </a:lnTo>
                  <a:lnTo>
                    <a:pt x="386" y="130"/>
                  </a:lnTo>
                  <a:lnTo>
                    <a:pt x="386" y="130"/>
                  </a:lnTo>
                  <a:lnTo>
                    <a:pt x="386" y="130"/>
                  </a:lnTo>
                  <a:lnTo>
                    <a:pt x="386" y="132"/>
                  </a:lnTo>
                  <a:lnTo>
                    <a:pt x="386" y="132"/>
                  </a:lnTo>
                  <a:lnTo>
                    <a:pt x="386" y="132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6" y="137"/>
                  </a:lnTo>
                  <a:lnTo>
                    <a:pt x="386" y="140"/>
                  </a:lnTo>
                  <a:lnTo>
                    <a:pt x="386" y="140"/>
                  </a:lnTo>
                  <a:lnTo>
                    <a:pt x="386" y="140"/>
                  </a:lnTo>
                  <a:lnTo>
                    <a:pt x="386" y="142"/>
                  </a:lnTo>
                  <a:lnTo>
                    <a:pt x="386" y="142"/>
                  </a:lnTo>
                  <a:lnTo>
                    <a:pt x="386" y="142"/>
                  </a:lnTo>
                  <a:lnTo>
                    <a:pt x="386" y="142"/>
                  </a:lnTo>
                  <a:lnTo>
                    <a:pt x="386" y="144"/>
                  </a:lnTo>
                  <a:lnTo>
                    <a:pt x="384" y="149"/>
                  </a:lnTo>
                  <a:lnTo>
                    <a:pt x="381" y="151"/>
                  </a:lnTo>
                  <a:lnTo>
                    <a:pt x="379" y="156"/>
                  </a:lnTo>
                  <a:lnTo>
                    <a:pt x="377" y="161"/>
                  </a:lnTo>
                  <a:lnTo>
                    <a:pt x="377" y="161"/>
                  </a:lnTo>
                  <a:lnTo>
                    <a:pt x="377" y="161"/>
                  </a:lnTo>
                  <a:lnTo>
                    <a:pt x="377" y="161"/>
                  </a:lnTo>
                  <a:lnTo>
                    <a:pt x="377" y="161"/>
                  </a:lnTo>
                  <a:lnTo>
                    <a:pt x="377" y="163"/>
                  </a:lnTo>
                  <a:lnTo>
                    <a:pt x="377" y="163"/>
                  </a:lnTo>
                  <a:lnTo>
                    <a:pt x="374" y="168"/>
                  </a:lnTo>
                  <a:lnTo>
                    <a:pt x="374" y="168"/>
                  </a:lnTo>
                  <a:lnTo>
                    <a:pt x="374" y="168"/>
                  </a:lnTo>
                  <a:lnTo>
                    <a:pt x="372" y="170"/>
                  </a:lnTo>
                  <a:lnTo>
                    <a:pt x="372" y="170"/>
                  </a:lnTo>
                  <a:lnTo>
                    <a:pt x="372" y="170"/>
                  </a:lnTo>
                  <a:lnTo>
                    <a:pt x="369" y="170"/>
                  </a:lnTo>
                  <a:lnTo>
                    <a:pt x="369" y="173"/>
                  </a:lnTo>
                  <a:lnTo>
                    <a:pt x="369" y="175"/>
                  </a:lnTo>
                  <a:lnTo>
                    <a:pt x="369" y="175"/>
                  </a:lnTo>
                  <a:lnTo>
                    <a:pt x="369" y="175"/>
                  </a:lnTo>
                  <a:lnTo>
                    <a:pt x="367" y="177"/>
                  </a:lnTo>
                  <a:lnTo>
                    <a:pt x="365" y="177"/>
                  </a:lnTo>
                  <a:lnTo>
                    <a:pt x="365" y="177"/>
                  </a:lnTo>
                  <a:lnTo>
                    <a:pt x="365" y="180"/>
                  </a:lnTo>
                  <a:lnTo>
                    <a:pt x="365" y="177"/>
                  </a:lnTo>
                  <a:lnTo>
                    <a:pt x="362" y="177"/>
                  </a:lnTo>
                  <a:lnTo>
                    <a:pt x="362" y="177"/>
                  </a:lnTo>
                  <a:lnTo>
                    <a:pt x="362" y="177"/>
                  </a:lnTo>
                  <a:lnTo>
                    <a:pt x="362" y="177"/>
                  </a:lnTo>
                  <a:lnTo>
                    <a:pt x="362" y="177"/>
                  </a:lnTo>
                  <a:lnTo>
                    <a:pt x="362" y="177"/>
                  </a:lnTo>
                  <a:lnTo>
                    <a:pt x="360" y="177"/>
                  </a:lnTo>
                  <a:lnTo>
                    <a:pt x="360" y="182"/>
                  </a:lnTo>
                  <a:lnTo>
                    <a:pt x="358" y="187"/>
                  </a:lnTo>
                  <a:lnTo>
                    <a:pt x="355" y="192"/>
                  </a:lnTo>
                  <a:lnTo>
                    <a:pt x="353" y="196"/>
                  </a:lnTo>
                  <a:lnTo>
                    <a:pt x="353" y="196"/>
                  </a:lnTo>
                  <a:lnTo>
                    <a:pt x="353" y="196"/>
                  </a:lnTo>
                  <a:lnTo>
                    <a:pt x="351" y="196"/>
                  </a:lnTo>
                  <a:lnTo>
                    <a:pt x="348" y="196"/>
                  </a:lnTo>
                  <a:lnTo>
                    <a:pt x="343" y="194"/>
                  </a:lnTo>
                  <a:lnTo>
                    <a:pt x="339" y="192"/>
                  </a:lnTo>
                  <a:lnTo>
                    <a:pt x="339" y="192"/>
                  </a:lnTo>
                  <a:lnTo>
                    <a:pt x="339" y="194"/>
                  </a:lnTo>
                  <a:lnTo>
                    <a:pt x="336" y="199"/>
                  </a:lnTo>
                  <a:lnTo>
                    <a:pt x="334" y="201"/>
                  </a:lnTo>
                  <a:lnTo>
                    <a:pt x="334" y="201"/>
                  </a:lnTo>
                  <a:lnTo>
                    <a:pt x="334" y="201"/>
                  </a:lnTo>
                  <a:lnTo>
                    <a:pt x="334" y="203"/>
                  </a:lnTo>
                  <a:lnTo>
                    <a:pt x="334" y="203"/>
                  </a:lnTo>
                  <a:lnTo>
                    <a:pt x="334" y="206"/>
                  </a:lnTo>
                  <a:lnTo>
                    <a:pt x="334" y="208"/>
                  </a:lnTo>
                  <a:lnTo>
                    <a:pt x="332" y="208"/>
                  </a:lnTo>
                  <a:lnTo>
                    <a:pt x="334" y="215"/>
                  </a:lnTo>
                  <a:lnTo>
                    <a:pt x="334" y="215"/>
                  </a:lnTo>
                  <a:lnTo>
                    <a:pt x="332" y="215"/>
                  </a:lnTo>
                  <a:lnTo>
                    <a:pt x="332" y="218"/>
                  </a:lnTo>
                  <a:lnTo>
                    <a:pt x="332" y="218"/>
                  </a:lnTo>
                  <a:lnTo>
                    <a:pt x="329" y="220"/>
                  </a:lnTo>
                  <a:lnTo>
                    <a:pt x="329" y="220"/>
                  </a:lnTo>
                  <a:lnTo>
                    <a:pt x="329" y="222"/>
                  </a:lnTo>
                  <a:lnTo>
                    <a:pt x="329" y="222"/>
                  </a:lnTo>
                  <a:lnTo>
                    <a:pt x="329" y="225"/>
                  </a:lnTo>
                  <a:lnTo>
                    <a:pt x="327" y="227"/>
                  </a:lnTo>
                  <a:lnTo>
                    <a:pt x="327" y="229"/>
                  </a:lnTo>
                  <a:lnTo>
                    <a:pt x="327" y="229"/>
                  </a:lnTo>
                  <a:lnTo>
                    <a:pt x="327" y="229"/>
                  </a:lnTo>
                  <a:lnTo>
                    <a:pt x="327" y="229"/>
                  </a:lnTo>
                  <a:lnTo>
                    <a:pt x="327" y="234"/>
                  </a:lnTo>
                  <a:lnTo>
                    <a:pt x="327" y="234"/>
                  </a:lnTo>
                  <a:lnTo>
                    <a:pt x="327" y="237"/>
                  </a:lnTo>
                  <a:lnTo>
                    <a:pt x="325" y="239"/>
                  </a:lnTo>
                  <a:lnTo>
                    <a:pt x="325" y="244"/>
                  </a:lnTo>
                  <a:lnTo>
                    <a:pt x="320" y="248"/>
                  </a:lnTo>
                  <a:lnTo>
                    <a:pt x="320" y="248"/>
                  </a:lnTo>
                  <a:lnTo>
                    <a:pt x="320" y="248"/>
                  </a:lnTo>
                  <a:lnTo>
                    <a:pt x="320" y="248"/>
                  </a:lnTo>
                  <a:lnTo>
                    <a:pt x="313" y="248"/>
                  </a:lnTo>
                  <a:lnTo>
                    <a:pt x="308" y="248"/>
                  </a:lnTo>
                  <a:lnTo>
                    <a:pt x="303" y="246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298" y="244"/>
                  </a:lnTo>
                  <a:lnTo>
                    <a:pt x="298" y="244"/>
                  </a:lnTo>
                  <a:lnTo>
                    <a:pt x="298" y="244"/>
                  </a:lnTo>
                  <a:lnTo>
                    <a:pt x="298" y="244"/>
                  </a:lnTo>
                  <a:lnTo>
                    <a:pt x="298" y="244"/>
                  </a:lnTo>
                  <a:lnTo>
                    <a:pt x="291" y="237"/>
                  </a:lnTo>
                  <a:lnTo>
                    <a:pt x="291" y="237"/>
                  </a:lnTo>
                  <a:lnTo>
                    <a:pt x="291" y="237"/>
                  </a:lnTo>
                  <a:lnTo>
                    <a:pt x="291" y="237"/>
                  </a:lnTo>
                  <a:lnTo>
                    <a:pt x="282" y="234"/>
                  </a:lnTo>
                  <a:lnTo>
                    <a:pt x="282" y="234"/>
                  </a:lnTo>
                  <a:lnTo>
                    <a:pt x="282" y="237"/>
                  </a:lnTo>
                  <a:lnTo>
                    <a:pt x="282" y="237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82" y="241"/>
                  </a:lnTo>
                  <a:lnTo>
                    <a:pt x="282" y="241"/>
                  </a:lnTo>
                  <a:lnTo>
                    <a:pt x="282" y="241"/>
                  </a:lnTo>
                  <a:lnTo>
                    <a:pt x="282" y="244"/>
                  </a:lnTo>
                  <a:lnTo>
                    <a:pt x="282" y="244"/>
                  </a:lnTo>
                  <a:lnTo>
                    <a:pt x="280" y="246"/>
                  </a:lnTo>
                  <a:lnTo>
                    <a:pt x="280" y="248"/>
                  </a:lnTo>
                  <a:lnTo>
                    <a:pt x="280" y="248"/>
                  </a:lnTo>
                  <a:lnTo>
                    <a:pt x="280" y="253"/>
                  </a:lnTo>
                  <a:lnTo>
                    <a:pt x="280" y="256"/>
                  </a:lnTo>
                  <a:lnTo>
                    <a:pt x="280" y="256"/>
                  </a:lnTo>
                  <a:lnTo>
                    <a:pt x="280" y="258"/>
                  </a:lnTo>
                  <a:lnTo>
                    <a:pt x="280" y="260"/>
                  </a:lnTo>
                  <a:lnTo>
                    <a:pt x="280" y="263"/>
                  </a:lnTo>
                  <a:lnTo>
                    <a:pt x="277" y="265"/>
                  </a:lnTo>
                  <a:lnTo>
                    <a:pt x="277" y="265"/>
                  </a:lnTo>
                  <a:lnTo>
                    <a:pt x="275" y="265"/>
                  </a:lnTo>
                  <a:lnTo>
                    <a:pt x="275" y="265"/>
                  </a:lnTo>
                  <a:lnTo>
                    <a:pt x="275" y="267"/>
                  </a:lnTo>
                  <a:lnTo>
                    <a:pt x="275" y="267"/>
                  </a:lnTo>
                  <a:lnTo>
                    <a:pt x="275" y="270"/>
                  </a:lnTo>
                  <a:lnTo>
                    <a:pt x="275" y="270"/>
                  </a:lnTo>
                  <a:lnTo>
                    <a:pt x="272" y="272"/>
                  </a:lnTo>
                  <a:lnTo>
                    <a:pt x="272" y="272"/>
                  </a:lnTo>
                  <a:lnTo>
                    <a:pt x="275" y="274"/>
                  </a:lnTo>
                  <a:lnTo>
                    <a:pt x="275" y="274"/>
                  </a:lnTo>
                  <a:lnTo>
                    <a:pt x="275" y="274"/>
                  </a:lnTo>
                  <a:lnTo>
                    <a:pt x="275" y="277"/>
                  </a:lnTo>
                  <a:lnTo>
                    <a:pt x="275" y="277"/>
                  </a:lnTo>
                  <a:lnTo>
                    <a:pt x="275" y="277"/>
                  </a:lnTo>
                  <a:lnTo>
                    <a:pt x="272" y="279"/>
                  </a:lnTo>
                  <a:lnTo>
                    <a:pt x="270" y="282"/>
                  </a:lnTo>
                  <a:lnTo>
                    <a:pt x="270" y="282"/>
                  </a:lnTo>
                  <a:lnTo>
                    <a:pt x="268" y="286"/>
                  </a:lnTo>
                  <a:lnTo>
                    <a:pt x="265" y="291"/>
                  </a:lnTo>
                  <a:lnTo>
                    <a:pt x="265" y="291"/>
                  </a:lnTo>
                  <a:lnTo>
                    <a:pt x="265" y="291"/>
                  </a:lnTo>
                  <a:lnTo>
                    <a:pt x="265" y="293"/>
                  </a:lnTo>
                  <a:lnTo>
                    <a:pt x="265" y="293"/>
                  </a:lnTo>
                  <a:lnTo>
                    <a:pt x="265" y="293"/>
                  </a:lnTo>
                  <a:lnTo>
                    <a:pt x="265" y="303"/>
                  </a:lnTo>
                  <a:lnTo>
                    <a:pt x="263" y="308"/>
                  </a:lnTo>
                  <a:lnTo>
                    <a:pt x="261" y="312"/>
                  </a:lnTo>
                  <a:lnTo>
                    <a:pt x="258" y="317"/>
                  </a:lnTo>
                  <a:lnTo>
                    <a:pt x="254" y="324"/>
                  </a:lnTo>
                  <a:lnTo>
                    <a:pt x="251" y="329"/>
                  </a:lnTo>
                  <a:lnTo>
                    <a:pt x="249" y="334"/>
                  </a:lnTo>
                  <a:lnTo>
                    <a:pt x="244" y="341"/>
                  </a:lnTo>
                  <a:lnTo>
                    <a:pt x="244" y="341"/>
                  </a:lnTo>
                  <a:lnTo>
                    <a:pt x="244" y="343"/>
                  </a:lnTo>
                  <a:lnTo>
                    <a:pt x="244" y="343"/>
                  </a:lnTo>
                  <a:lnTo>
                    <a:pt x="242" y="350"/>
                  </a:lnTo>
                  <a:lnTo>
                    <a:pt x="239" y="357"/>
                  </a:lnTo>
                  <a:lnTo>
                    <a:pt x="239" y="357"/>
                  </a:lnTo>
                  <a:lnTo>
                    <a:pt x="239" y="360"/>
                  </a:lnTo>
                  <a:lnTo>
                    <a:pt x="239" y="360"/>
                  </a:lnTo>
                  <a:lnTo>
                    <a:pt x="239" y="360"/>
                  </a:lnTo>
                  <a:lnTo>
                    <a:pt x="242" y="360"/>
                  </a:lnTo>
                  <a:lnTo>
                    <a:pt x="242" y="360"/>
                  </a:lnTo>
                  <a:lnTo>
                    <a:pt x="246" y="362"/>
                  </a:lnTo>
                  <a:lnTo>
                    <a:pt x="246" y="362"/>
                  </a:lnTo>
                  <a:lnTo>
                    <a:pt x="246" y="362"/>
                  </a:lnTo>
                  <a:lnTo>
                    <a:pt x="246" y="364"/>
                  </a:lnTo>
                  <a:lnTo>
                    <a:pt x="246" y="364"/>
                  </a:lnTo>
                  <a:lnTo>
                    <a:pt x="246" y="364"/>
                  </a:lnTo>
                  <a:lnTo>
                    <a:pt x="246" y="367"/>
                  </a:lnTo>
                  <a:lnTo>
                    <a:pt x="244" y="367"/>
                  </a:lnTo>
                  <a:lnTo>
                    <a:pt x="242" y="369"/>
                  </a:lnTo>
                  <a:lnTo>
                    <a:pt x="242" y="369"/>
                  </a:lnTo>
                  <a:lnTo>
                    <a:pt x="242" y="369"/>
                  </a:lnTo>
                  <a:lnTo>
                    <a:pt x="242" y="371"/>
                  </a:lnTo>
                  <a:lnTo>
                    <a:pt x="239" y="371"/>
                  </a:lnTo>
                  <a:lnTo>
                    <a:pt x="239" y="374"/>
                  </a:lnTo>
                  <a:lnTo>
                    <a:pt x="239" y="374"/>
                  </a:lnTo>
                  <a:lnTo>
                    <a:pt x="242" y="374"/>
                  </a:lnTo>
                  <a:lnTo>
                    <a:pt x="242" y="374"/>
                  </a:lnTo>
                  <a:lnTo>
                    <a:pt x="242" y="374"/>
                  </a:lnTo>
                  <a:lnTo>
                    <a:pt x="242" y="376"/>
                  </a:lnTo>
                  <a:lnTo>
                    <a:pt x="244" y="376"/>
                  </a:lnTo>
                  <a:lnTo>
                    <a:pt x="244" y="376"/>
                  </a:lnTo>
                  <a:lnTo>
                    <a:pt x="244" y="379"/>
                  </a:lnTo>
                  <a:lnTo>
                    <a:pt x="242" y="379"/>
                  </a:lnTo>
                  <a:lnTo>
                    <a:pt x="232" y="388"/>
                  </a:lnTo>
                  <a:lnTo>
                    <a:pt x="230" y="390"/>
                  </a:lnTo>
                  <a:lnTo>
                    <a:pt x="230" y="390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5" y="390"/>
                  </a:lnTo>
                  <a:lnTo>
                    <a:pt x="225" y="390"/>
                  </a:lnTo>
                  <a:lnTo>
                    <a:pt x="225" y="390"/>
                  </a:lnTo>
                  <a:lnTo>
                    <a:pt x="225" y="388"/>
                  </a:lnTo>
                  <a:lnTo>
                    <a:pt x="225" y="388"/>
                  </a:lnTo>
                  <a:lnTo>
                    <a:pt x="225" y="388"/>
                  </a:lnTo>
                  <a:lnTo>
                    <a:pt x="225" y="388"/>
                  </a:lnTo>
                  <a:lnTo>
                    <a:pt x="223" y="388"/>
                  </a:lnTo>
                  <a:lnTo>
                    <a:pt x="223" y="388"/>
                  </a:lnTo>
                  <a:lnTo>
                    <a:pt x="220" y="388"/>
                  </a:lnTo>
                  <a:lnTo>
                    <a:pt x="218" y="388"/>
                  </a:lnTo>
                  <a:lnTo>
                    <a:pt x="216" y="390"/>
                  </a:lnTo>
                  <a:lnTo>
                    <a:pt x="211" y="395"/>
                  </a:lnTo>
                  <a:lnTo>
                    <a:pt x="206" y="398"/>
                  </a:lnTo>
                  <a:lnTo>
                    <a:pt x="202" y="402"/>
                  </a:lnTo>
                  <a:lnTo>
                    <a:pt x="202" y="402"/>
                  </a:lnTo>
                  <a:lnTo>
                    <a:pt x="202" y="402"/>
                  </a:lnTo>
                  <a:lnTo>
                    <a:pt x="202" y="402"/>
                  </a:lnTo>
                  <a:lnTo>
                    <a:pt x="202" y="402"/>
                  </a:lnTo>
                  <a:lnTo>
                    <a:pt x="202" y="402"/>
                  </a:lnTo>
                  <a:lnTo>
                    <a:pt x="199" y="402"/>
                  </a:lnTo>
                  <a:lnTo>
                    <a:pt x="199" y="400"/>
                  </a:lnTo>
                  <a:lnTo>
                    <a:pt x="199" y="400"/>
                  </a:lnTo>
                  <a:lnTo>
                    <a:pt x="199" y="400"/>
                  </a:lnTo>
                  <a:lnTo>
                    <a:pt x="197" y="400"/>
                  </a:lnTo>
                  <a:lnTo>
                    <a:pt x="197" y="400"/>
                  </a:lnTo>
                  <a:lnTo>
                    <a:pt x="197" y="400"/>
                  </a:lnTo>
                  <a:lnTo>
                    <a:pt x="197" y="400"/>
                  </a:lnTo>
                  <a:lnTo>
                    <a:pt x="197" y="398"/>
                  </a:lnTo>
                  <a:lnTo>
                    <a:pt x="194" y="398"/>
                  </a:lnTo>
                  <a:lnTo>
                    <a:pt x="194" y="398"/>
                  </a:lnTo>
                  <a:lnTo>
                    <a:pt x="192" y="398"/>
                  </a:lnTo>
                  <a:lnTo>
                    <a:pt x="192" y="398"/>
                  </a:lnTo>
                  <a:lnTo>
                    <a:pt x="190" y="398"/>
                  </a:lnTo>
                  <a:lnTo>
                    <a:pt x="190" y="400"/>
                  </a:lnTo>
                  <a:lnTo>
                    <a:pt x="190" y="400"/>
                  </a:lnTo>
                  <a:lnTo>
                    <a:pt x="187" y="400"/>
                  </a:lnTo>
                  <a:lnTo>
                    <a:pt x="187" y="402"/>
                  </a:lnTo>
                  <a:lnTo>
                    <a:pt x="187" y="402"/>
                  </a:lnTo>
                  <a:lnTo>
                    <a:pt x="187" y="402"/>
                  </a:lnTo>
                  <a:lnTo>
                    <a:pt x="187" y="402"/>
                  </a:lnTo>
                  <a:lnTo>
                    <a:pt x="187" y="405"/>
                  </a:lnTo>
                  <a:lnTo>
                    <a:pt x="187" y="405"/>
                  </a:lnTo>
                  <a:lnTo>
                    <a:pt x="190" y="407"/>
                  </a:lnTo>
                  <a:lnTo>
                    <a:pt x="190" y="407"/>
                  </a:lnTo>
                  <a:lnTo>
                    <a:pt x="190" y="409"/>
                  </a:lnTo>
                  <a:lnTo>
                    <a:pt x="190" y="409"/>
                  </a:lnTo>
                  <a:lnTo>
                    <a:pt x="190" y="412"/>
                  </a:lnTo>
                  <a:lnTo>
                    <a:pt x="190" y="412"/>
                  </a:lnTo>
                  <a:lnTo>
                    <a:pt x="183" y="416"/>
                  </a:lnTo>
                  <a:lnTo>
                    <a:pt x="183" y="416"/>
                  </a:lnTo>
                  <a:lnTo>
                    <a:pt x="183" y="416"/>
                  </a:lnTo>
                  <a:lnTo>
                    <a:pt x="180" y="416"/>
                  </a:lnTo>
                  <a:lnTo>
                    <a:pt x="180" y="416"/>
                  </a:lnTo>
                  <a:lnTo>
                    <a:pt x="178" y="416"/>
                  </a:lnTo>
                  <a:lnTo>
                    <a:pt x="175" y="419"/>
                  </a:lnTo>
                  <a:lnTo>
                    <a:pt x="175" y="419"/>
                  </a:lnTo>
                  <a:lnTo>
                    <a:pt x="166" y="421"/>
                  </a:lnTo>
                  <a:lnTo>
                    <a:pt x="159" y="426"/>
                  </a:lnTo>
                  <a:lnTo>
                    <a:pt x="157" y="428"/>
                  </a:lnTo>
                  <a:lnTo>
                    <a:pt x="157" y="426"/>
                  </a:lnTo>
                  <a:lnTo>
                    <a:pt x="157" y="426"/>
                  </a:lnTo>
                  <a:lnTo>
                    <a:pt x="157" y="426"/>
                  </a:lnTo>
                  <a:lnTo>
                    <a:pt x="157" y="426"/>
                  </a:lnTo>
                  <a:lnTo>
                    <a:pt x="157" y="426"/>
                  </a:lnTo>
                  <a:lnTo>
                    <a:pt x="154" y="426"/>
                  </a:lnTo>
                  <a:lnTo>
                    <a:pt x="154" y="424"/>
                  </a:lnTo>
                  <a:lnTo>
                    <a:pt x="149" y="421"/>
                  </a:lnTo>
                  <a:lnTo>
                    <a:pt x="147" y="421"/>
                  </a:lnTo>
                  <a:lnTo>
                    <a:pt x="147" y="421"/>
                  </a:lnTo>
                  <a:lnTo>
                    <a:pt x="145" y="419"/>
                  </a:lnTo>
                  <a:lnTo>
                    <a:pt x="145" y="419"/>
                  </a:lnTo>
                  <a:lnTo>
                    <a:pt x="145" y="419"/>
                  </a:lnTo>
                  <a:lnTo>
                    <a:pt x="142" y="419"/>
                  </a:lnTo>
                  <a:lnTo>
                    <a:pt x="142" y="419"/>
                  </a:lnTo>
                  <a:lnTo>
                    <a:pt x="140" y="419"/>
                  </a:lnTo>
                  <a:lnTo>
                    <a:pt x="140" y="419"/>
                  </a:lnTo>
                  <a:lnTo>
                    <a:pt x="140" y="421"/>
                  </a:lnTo>
                  <a:lnTo>
                    <a:pt x="140" y="421"/>
                  </a:lnTo>
                  <a:lnTo>
                    <a:pt x="140" y="424"/>
                  </a:lnTo>
                  <a:lnTo>
                    <a:pt x="140" y="424"/>
                  </a:lnTo>
                  <a:lnTo>
                    <a:pt x="138" y="426"/>
                  </a:lnTo>
                  <a:lnTo>
                    <a:pt x="138" y="426"/>
                  </a:lnTo>
                  <a:lnTo>
                    <a:pt x="138" y="428"/>
                  </a:lnTo>
                  <a:lnTo>
                    <a:pt x="133" y="428"/>
                  </a:lnTo>
                  <a:lnTo>
                    <a:pt x="131" y="428"/>
                  </a:lnTo>
                  <a:lnTo>
                    <a:pt x="131" y="428"/>
                  </a:lnTo>
                  <a:lnTo>
                    <a:pt x="131" y="431"/>
                  </a:lnTo>
                  <a:lnTo>
                    <a:pt x="126" y="435"/>
                  </a:lnTo>
                  <a:lnTo>
                    <a:pt x="126" y="438"/>
                  </a:lnTo>
                  <a:lnTo>
                    <a:pt x="126" y="438"/>
                  </a:lnTo>
                  <a:lnTo>
                    <a:pt x="123" y="438"/>
                  </a:lnTo>
                  <a:lnTo>
                    <a:pt x="116" y="438"/>
                  </a:lnTo>
                  <a:lnTo>
                    <a:pt x="116" y="438"/>
                  </a:lnTo>
                  <a:lnTo>
                    <a:pt x="112" y="438"/>
                  </a:lnTo>
                  <a:lnTo>
                    <a:pt x="109" y="435"/>
                  </a:lnTo>
                  <a:lnTo>
                    <a:pt x="109" y="435"/>
                  </a:lnTo>
                  <a:lnTo>
                    <a:pt x="107" y="435"/>
                  </a:lnTo>
                  <a:lnTo>
                    <a:pt x="105" y="433"/>
                  </a:lnTo>
                  <a:lnTo>
                    <a:pt x="105" y="433"/>
                  </a:lnTo>
                  <a:lnTo>
                    <a:pt x="105" y="433"/>
                  </a:lnTo>
                  <a:lnTo>
                    <a:pt x="105" y="431"/>
                  </a:lnTo>
                  <a:lnTo>
                    <a:pt x="105" y="431"/>
                  </a:lnTo>
                  <a:lnTo>
                    <a:pt x="102" y="431"/>
                  </a:lnTo>
                  <a:lnTo>
                    <a:pt x="100" y="431"/>
                  </a:lnTo>
                  <a:lnTo>
                    <a:pt x="100" y="431"/>
                  </a:lnTo>
                  <a:lnTo>
                    <a:pt x="97" y="433"/>
                  </a:lnTo>
                  <a:lnTo>
                    <a:pt x="97" y="431"/>
                  </a:lnTo>
                  <a:lnTo>
                    <a:pt x="95" y="431"/>
                  </a:lnTo>
                  <a:lnTo>
                    <a:pt x="95" y="431"/>
                  </a:lnTo>
                  <a:lnTo>
                    <a:pt x="95" y="431"/>
                  </a:lnTo>
                  <a:lnTo>
                    <a:pt x="95" y="431"/>
                  </a:lnTo>
                  <a:lnTo>
                    <a:pt x="93" y="428"/>
                  </a:lnTo>
                  <a:lnTo>
                    <a:pt x="93" y="428"/>
                  </a:lnTo>
                  <a:lnTo>
                    <a:pt x="93" y="426"/>
                  </a:lnTo>
                  <a:lnTo>
                    <a:pt x="90" y="426"/>
                  </a:lnTo>
                  <a:lnTo>
                    <a:pt x="86" y="424"/>
                  </a:lnTo>
                  <a:lnTo>
                    <a:pt x="86" y="424"/>
                  </a:lnTo>
                  <a:lnTo>
                    <a:pt x="86" y="424"/>
                  </a:lnTo>
                  <a:lnTo>
                    <a:pt x="86" y="421"/>
                  </a:lnTo>
                  <a:lnTo>
                    <a:pt x="86" y="421"/>
                  </a:lnTo>
                  <a:lnTo>
                    <a:pt x="83" y="421"/>
                  </a:lnTo>
                  <a:lnTo>
                    <a:pt x="83" y="419"/>
                  </a:lnTo>
                  <a:lnTo>
                    <a:pt x="83" y="416"/>
                  </a:lnTo>
                  <a:lnTo>
                    <a:pt x="83" y="416"/>
                  </a:lnTo>
                  <a:lnTo>
                    <a:pt x="83" y="416"/>
                  </a:lnTo>
                  <a:lnTo>
                    <a:pt x="83" y="416"/>
                  </a:lnTo>
                  <a:lnTo>
                    <a:pt x="83" y="414"/>
                  </a:lnTo>
                  <a:lnTo>
                    <a:pt x="83" y="414"/>
                  </a:lnTo>
                  <a:lnTo>
                    <a:pt x="83" y="414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09"/>
                  </a:lnTo>
                  <a:lnTo>
                    <a:pt x="79" y="409"/>
                  </a:lnTo>
                  <a:lnTo>
                    <a:pt x="81" y="407"/>
                  </a:lnTo>
                  <a:lnTo>
                    <a:pt x="81" y="407"/>
                  </a:lnTo>
                  <a:lnTo>
                    <a:pt x="81" y="407"/>
                  </a:lnTo>
                  <a:lnTo>
                    <a:pt x="81" y="407"/>
                  </a:lnTo>
                  <a:lnTo>
                    <a:pt x="81" y="407"/>
                  </a:lnTo>
                  <a:lnTo>
                    <a:pt x="81" y="405"/>
                  </a:lnTo>
                  <a:lnTo>
                    <a:pt x="81" y="405"/>
                  </a:lnTo>
                  <a:lnTo>
                    <a:pt x="79" y="405"/>
                  </a:lnTo>
                  <a:lnTo>
                    <a:pt x="79" y="405"/>
                  </a:lnTo>
                  <a:lnTo>
                    <a:pt x="79" y="402"/>
                  </a:lnTo>
                  <a:lnTo>
                    <a:pt x="76" y="402"/>
                  </a:lnTo>
                  <a:lnTo>
                    <a:pt x="76" y="402"/>
                  </a:lnTo>
                  <a:lnTo>
                    <a:pt x="71" y="405"/>
                  </a:lnTo>
                  <a:lnTo>
                    <a:pt x="71" y="405"/>
                  </a:lnTo>
                  <a:lnTo>
                    <a:pt x="62" y="402"/>
                  </a:lnTo>
                  <a:lnTo>
                    <a:pt x="62" y="402"/>
                  </a:lnTo>
                  <a:lnTo>
                    <a:pt x="60" y="402"/>
                  </a:lnTo>
                  <a:lnTo>
                    <a:pt x="60" y="400"/>
                  </a:lnTo>
                  <a:lnTo>
                    <a:pt x="60" y="400"/>
                  </a:lnTo>
                  <a:lnTo>
                    <a:pt x="60" y="400"/>
                  </a:lnTo>
                  <a:lnTo>
                    <a:pt x="60" y="400"/>
                  </a:lnTo>
                  <a:lnTo>
                    <a:pt x="60" y="398"/>
                  </a:lnTo>
                  <a:lnTo>
                    <a:pt x="60" y="398"/>
                  </a:lnTo>
                  <a:lnTo>
                    <a:pt x="55" y="395"/>
                  </a:lnTo>
                  <a:lnTo>
                    <a:pt x="55" y="395"/>
                  </a:lnTo>
                  <a:lnTo>
                    <a:pt x="55" y="395"/>
                  </a:lnTo>
                  <a:lnTo>
                    <a:pt x="52" y="395"/>
                  </a:lnTo>
                  <a:lnTo>
                    <a:pt x="52" y="395"/>
                  </a:lnTo>
                  <a:lnTo>
                    <a:pt x="50" y="393"/>
                  </a:lnTo>
                  <a:lnTo>
                    <a:pt x="50" y="393"/>
                  </a:lnTo>
                  <a:lnTo>
                    <a:pt x="50" y="393"/>
                  </a:lnTo>
                  <a:lnTo>
                    <a:pt x="48" y="393"/>
                  </a:lnTo>
                  <a:lnTo>
                    <a:pt x="43" y="390"/>
                  </a:lnTo>
                  <a:lnTo>
                    <a:pt x="43" y="390"/>
                  </a:lnTo>
                  <a:lnTo>
                    <a:pt x="43" y="390"/>
                  </a:lnTo>
                  <a:lnTo>
                    <a:pt x="43" y="388"/>
                  </a:lnTo>
                  <a:lnTo>
                    <a:pt x="41" y="386"/>
                  </a:lnTo>
                  <a:lnTo>
                    <a:pt x="41" y="383"/>
                  </a:lnTo>
                  <a:lnTo>
                    <a:pt x="41" y="383"/>
                  </a:lnTo>
                  <a:lnTo>
                    <a:pt x="38" y="383"/>
                  </a:lnTo>
                  <a:lnTo>
                    <a:pt x="38" y="381"/>
                  </a:lnTo>
                  <a:lnTo>
                    <a:pt x="29" y="376"/>
                  </a:lnTo>
                  <a:lnTo>
                    <a:pt x="29" y="374"/>
                  </a:lnTo>
                  <a:lnTo>
                    <a:pt x="29" y="374"/>
                  </a:lnTo>
                  <a:lnTo>
                    <a:pt x="29" y="374"/>
                  </a:lnTo>
                  <a:lnTo>
                    <a:pt x="29" y="369"/>
                  </a:lnTo>
                  <a:lnTo>
                    <a:pt x="26" y="369"/>
                  </a:lnTo>
                  <a:lnTo>
                    <a:pt x="26" y="367"/>
                  </a:lnTo>
                  <a:lnTo>
                    <a:pt x="26" y="367"/>
                  </a:lnTo>
                  <a:lnTo>
                    <a:pt x="26" y="367"/>
                  </a:lnTo>
                  <a:lnTo>
                    <a:pt x="24" y="367"/>
                  </a:lnTo>
                  <a:lnTo>
                    <a:pt x="19" y="364"/>
                  </a:lnTo>
                  <a:lnTo>
                    <a:pt x="19" y="362"/>
                  </a:lnTo>
                  <a:lnTo>
                    <a:pt x="19" y="362"/>
                  </a:lnTo>
                  <a:lnTo>
                    <a:pt x="19" y="362"/>
                  </a:lnTo>
                  <a:lnTo>
                    <a:pt x="19" y="360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19" y="357"/>
                  </a:lnTo>
                  <a:lnTo>
                    <a:pt x="19" y="357"/>
                  </a:lnTo>
                  <a:lnTo>
                    <a:pt x="19" y="357"/>
                  </a:lnTo>
                  <a:lnTo>
                    <a:pt x="19" y="357"/>
                  </a:lnTo>
                  <a:lnTo>
                    <a:pt x="12" y="353"/>
                  </a:lnTo>
                  <a:lnTo>
                    <a:pt x="12" y="353"/>
                  </a:lnTo>
                  <a:lnTo>
                    <a:pt x="12" y="350"/>
                  </a:lnTo>
                  <a:lnTo>
                    <a:pt x="10" y="348"/>
                  </a:lnTo>
                  <a:lnTo>
                    <a:pt x="10" y="348"/>
                  </a:lnTo>
                  <a:lnTo>
                    <a:pt x="0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3" y="334"/>
                  </a:lnTo>
                  <a:lnTo>
                    <a:pt x="3" y="334"/>
                  </a:lnTo>
                  <a:lnTo>
                    <a:pt x="3" y="331"/>
                  </a:lnTo>
                  <a:lnTo>
                    <a:pt x="3" y="331"/>
                  </a:lnTo>
                  <a:lnTo>
                    <a:pt x="3" y="331"/>
                  </a:lnTo>
                  <a:lnTo>
                    <a:pt x="3" y="329"/>
                  </a:lnTo>
                  <a:lnTo>
                    <a:pt x="3" y="329"/>
                  </a:lnTo>
                  <a:lnTo>
                    <a:pt x="3" y="329"/>
                  </a:lnTo>
                  <a:lnTo>
                    <a:pt x="3" y="327"/>
                  </a:lnTo>
                  <a:lnTo>
                    <a:pt x="3" y="327"/>
                  </a:lnTo>
                  <a:lnTo>
                    <a:pt x="5" y="327"/>
                  </a:lnTo>
                  <a:lnTo>
                    <a:pt x="5" y="327"/>
                  </a:lnTo>
                  <a:lnTo>
                    <a:pt x="5" y="327"/>
                  </a:lnTo>
                  <a:lnTo>
                    <a:pt x="5" y="327"/>
                  </a:lnTo>
                  <a:lnTo>
                    <a:pt x="5" y="324"/>
                  </a:lnTo>
                  <a:lnTo>
                    <a:pt x="5" y="324"/>
                  </a:lnTo>
                  <a:lnTo>
                    <a:pt x="5" y="322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3" y="317"/>
                  </a:lnTo>
                  <a:lnTo>
                    <a:pt x="3" y="317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8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3" y="308"/>
                  </a:lnTo>
                  <a:lnTo>
                    <a:pt x="8" y="305"/>
                  </a:lnTo>
                  <a:lnTo>
                    <a:pt x="15" y="300"/>
                  </a:lnTo>
                  <a:lnTo>
                    <a:pt x="22" y="300"/>
                  </a:lnTo>
                  <a:lnTo>
                    <a:pt x="24" y="298"/>
                  </a:lnTo>
                  <a:lnTo>
                    <a:pt x="26" y="296"/>
                  </a:lnTo>
                  <a:lnTo>
                    <a:pt x="26" y="293"/>
                  </a:lnTo>
                  <a:lnTo>
                    <a:pt x="26" y="282"/>
                  </a:lnTo>
                  <a:lnTo>
                    <a:pt x="26" y="279"/>
                  </a:lnTo>
                  <a:lnTo>
                    <a:pt x="29" y="279"/>
                  </a:lnTo>
                  <a:lnTo>
                    <a:pt x="34" y="279"/>
                  </a:lnTo>
                  <a:lnTo>
                    <a:pt x="36" y="277"/>
                  </a:lnTo>
                  <a:lnTo>
                    <a:pt x="36" y="274"/>
                  </a:lnTo>
                  <a:lnTo>
                    <a:pt x="36" y="274"/>
                  </a:lnTo>
                  <a:lnTo>
                    <a:pt x="36" y="272"/>
                  </a:lnTo>
                  <a:lnTo>
                    <a:pt x="36" y="272"/>
                  </a:lnTo>
                  <a:lnTo>
                    <a:pt x="34" y="270"/>
                  </a:lnTo>
                  <a:lnTo>
                    <a:pt x="34" y="267"/>
                  </a:lnTo>
                  <a:lnTo>
                    <a:pt x="34" y="265"/>
                  </a:lnTo>
                  <a:lnTo>
                    <a:pt x="34" y="263"/>
                  </a:lnTo>
                  <a:lnTo>
                    <a:pt x="31" y="260"/>
                  </a:lnTo>
                  <a:lnTo>
                    <a:pt x="31" y="260"/>
                  </a:lnTo>
                  <a:lnTo>
                    <a:pt x="29" y="258"/>
                  </a:lnTo>
                  <a:lnTo>
                    <a:pt x="29" y="256"/>
                  </a:lnTo>
                  <a:lnTo>
                    <a:pt x="31" y="253"/>
                  </a:lnTo>
                  <a:lnTo>
                    <a:pt x="34" y="251"/>
                  </a:lnTo>
                  <a:lnTo>
                    <a:pt x="34" y="248"/>
                  </a:lnTo>
                  <a:lnTo>
                    <a:pt x="34" y="246"/>
                  </a:lnTo>
                  <a:lnTo>
                    <a:pt x="34" y="244"/>
                  </a:lnTo>
                  <a:lnTo>
                    <a:pt x="34" y="239"/>
                  </a:lnTo>
                  <a:lnTo>
                    <a:pt x="36" y="237"/>
                  </a:lnTo>
                  <a:lnTo>
                    <a:pt x="38" y="229"/>
                  </a:lnTo>
                  <a:lnTo>
                    <a:pt x="41" y="225"/>
                  </a:lnTo>
                  <a:lnTo>
                    <a:pt x="43" y="222"/>
                  </a:lnTo>
                  <a:lnTo>
                    <a:pt x="45" y="222"/>
                  </a:lnTo>
                  <a:lnTo>
                    <a:pt x="48" y="222"/>
                  </a:lnTo>
                  <a:lnTo>
                    <a:pt x="48" y="225"/>
                  </a:lnTo>
                  <a:lnTo>
                    <a:pt x="52" y="225"/>
                  </a:lnTo>
                  <a:lnTo>
                    <a:pt x="52" y="227"/>
                  </a:lnTo>
                  <a:lnTo>
                    <a:pt x="55" y="229"/>
                  </a:lnTo>
                  <a:lnTo>
                    <a:pt x="55" y="229"/>
                  </a:lnTo>
                  <a:lnTo>
                    <a:pt x="55" y="232"/>
                  </a:lnTo>
                  <a:lnTo>
                    <a:pt x="57" y="232"/>
                  </a:lnTo>
                  <a:lnTo>
                    <a:pt x="57" y="232"/>
                  </a:lnTo>
                  <a:lnTo>
                    <a:pt x="57" y="232"/>
                  </a:lnTo>
                  <a:lnTo>
                    <a:pt x="55" y="234"/>
                  </a:lnTo>
                  <a:lnTo>
                    <a:pt x="55" y="234"/>
                  </a:lnTo>
                  <a:lnTo>
                    <a:pt x="55" y="234"/>
                  </a:lnTo>
                  <a:lnTo>
                    <a:pt x="55" y="237"/>
                  </a:lnTo>
                  <a:lnTo>
                    <a:pt x="55" y="237"/>
                  </a:lnTo>
                  <a:lnTo>
                    <a:pt x="55" y="237"/>
                  </a:lnTo>
                  <a:lnTo>
                    <a:pt x="55" y="239"/>
                  </a:lnTo>
                  <a:lnTo>
                    <a:pt x="57" y="239"/>
                  </a:lnTo>
                  <a:lnTo>
                    <a:pt x="60" y="237"/>
                  </a:lnTo>
                  <a:lnTo>
                    <a:pt x="62" y="234"/>
                  </a:lnTo>
                  <a:lnTo>
                    <a:pt x="62" y="234"/>
                  </a:lnTo>
                  <a:lnTo>
                    <a:pt x="62" y="229"/>
                  </a:lnTo>
                  <a:lnTo>
                    <a:pt x="62" y="229"/>
                  </a:lnTo>
                  <a:lnTo>
                    <a:pt x="64" y="227"/>
                  </a:lnTo>
                  <a:lnTo>
                    <a:pt x="64" y="227"/>
                  </a:lnTo>
                  <a:lnTo>
                    <a:pt x="67" y="229"/>
                  </a:lnTo>
                  <a:lnTo>
                    <a:pt x="67" y="229"/>
                  </a:lnTo>
                  <a:lnTo>
                    <a:pt x="69" y="229"/>
                  </a:lnTo>
                  <a:lnTo>
                    <a:pt x="69" y="227"/>
                  </a:lnTo>
                  <a:lnTo>
                    <a:pt x="69" y="227"/>
                  </a:lnTo>
                  <a:lnTo>
                    <a:pt x="67" y="225"/>
                  </a:lnTo>
                  <a:lnTo>
                    <a:pt x="67" y="220"/>
                  </a:lnTo>
                  <a:lnTo>
                    <a:pt x="67" y="218"/>
                  </a:lnTo>
                  <a:lnTo>
                    <a:pt x="64" y="218"/>
                  </a:lnTo>
                  <a:lnTo>
                    <a:pt x="64" y="218"/>
                  </a:lnTo>
                  <a:lnTo>
                    <a:pt x="64" y="215"/>
                  </a:lnTo>
                  <a:lnTo>
                    <a:pt x="62" y="215"/>
                  </a:lnTo>
                  <a:lnTo>
                    <a:pt x="62" y="215"/>
                  </a:lnTo>
                  <a:lnTo>
                    <a:pt x="62" y="213"/>
                  </a:lnTo>
                  <a:lnTo>
                    <a:pt x="62" y="213"/>
                  </a:lnTo>
                  <a:lnTo>
                    <a:pt x="62" y="213"/>
                  </a:lnTo>
                  <a:lnTo>
                    <a:pt x="67" y="211"/>
                  </a:lnTo>
                  <a:lnTo>
                    <a:pt x="67" y="208"/>
                  </a:lnTo>
                  <a:lnTo>
                    <a:pt x="67" y="206"/>
                  </a:lnTo>
                  <a:lnTo>
                    <a:pt x="67" y="201"/>
                  </a:lnTo>
                  <a:lnTo>
                    <a:pt x="67" y="199"/>
                  </a:lnTo>
                  <a:lnTo>
                    <a:pt x="67" y="199"/>
                  </a:lnTo>
                  <a:lnTo>
                    <a:pt x="69" y="192"/>
                  </a:lnTo>
                  <a:lnTo>
                    <a:pt x="71" y="187"/>
                  </a:lnTo>
                  <a:lnTo>
                    <a:pt x="71" y="187"/>
                  </a:lnTo>
                  <a:lnTo>
                    <a:pt x="74" y="187"/>
                  </a:lnTo>
                  <a:lnTo>
                    <a:pt x="76" y="185"/>
                  </a:lnTo>
                  <a:lnTo>
                    <a:pt x="79" y="185"/>
                  </a:lnTo>
                  <a:lnTo>
                    <a:pt x="79" y="185"/>
                  </a:lnTo>
                  <a:lnTo>
                    <a:pt x="79" y="185"/>
                  </a:lnTo>
                  <a:lnTo>
                    <a:pt x="79" y="185"/>
                  </a:lnTo>
                  <a:lnTo>
                    <a:pt x="81" y="185"/>
                  </a:lnTo>
                  <a:lnTo>
                    <a:pt x="81" y="182"/>
                  </a:lnTo>
                  <a:lnTo>
                    <a:pt x="81" y="177"/>
                  </a:lnTo>
                  <a:lnTo>
                    <a:pt x="81" y="175"/>
                  </a:lnTo>
                  <a:lnTo>
                    <a:pt x="88" y="168"/>
                  </a:lnTo>
                  <a:lnTo>
                    <a:pt x="88" y="168"/>
                  </a:lnTo>
                  <a:lnTo>
                    <a:pt x="93" y="166"/>
                  </a:lnTo>
                  <a:lnTo>
                    <a:pt x="95" y="168"/>
                  </a:lnTo>
                  <a:lnTo>
                    <a:pt x="95" y="170"/>
                  </a:lnTo>
                  <a:lnTo>
                    <a:pt x="97" y="170"/>
                  </a:lnTo>
                  <a:lnTo>
                    <a:pt x="100" y="173"/>
                  </a:lnTo>
                  <a:lnTo>
                    <a:pt x="102" y="173"/>
                  </a:lnTo>
                  <a:lnTo>
                    <a:pt x="105" y="168"/>
                  </a:lnTo>
                  <a:lnTo>
                    <a:pt x="107" y="168"/>
                  </a:lnTo>
                  <a:lnTo>
                    <a:pt x="109" y="166"/>
                  </a:lnTo>
                  <a:lnTo>
                    <a:pt x="109" y="166"/>
                  </a:lnTo>
                  <a:lnTo>
                    <a:pt x="112" y="163"/>
                  </a:lnTo>
                  <a:lnTo>
                    <a:pt x="114" y="163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1" y="156"/>
                  </a:lnTo>
                  <a:lnTo>
                    <a:pt x="121" y="154"/>
                  </a:lnTo>
                  <a:lnTo>
                    <a:pt x="123" y="149"/>
                  </a:lnTo>
                  <a:lnTo>
                    <a:pt x="126" y="144"/>
                  </a:lnTo>
                  <a:lnTo>
                    <a:pt x="135" y="135"/>
                  </a:lnTo>
                  <a:lnTo>
                    <a:pt x="140" y="130"/>
                  </a:lnTo>
                  <a:lnTo>
                    <a:pt x="140" y="130"/>
                  </a:lnTo>
                  <a:lnTo>
                    <a:pt x="142" y="125"/>
                  </a:lnTo>
                  <a:lnTo>
                    <a:pt x="142" y="125"/>
                  </a:lnTo>
                  <a:lnTo>
                    <a:pt x="140" y="123"/>
                  </a:lnTo>
                  <a:lnTo>
                    <a:pt x="140" y="123"/>
                  </a:lnTo>
                  <a:lnTo>
                    <a:pt x="140" y="123"/>
                  </a:lnTo>
                  <a:lnTo>
                    <a:pt x="142" y="121"/>
                  </a:lnTo>
                  <a:lnTo>
                    <a:pt x="142" y="118"/>
                  </a:lnTo>
                  <a:lnTo>
                    <a:pt x="142" y="116"/>
                  </a:lnTo>
                  <a:lnTo>
                    <a:pt x="140" y="116"/>
                  </a:lnTo>
                  <a:lnTo>
                    <a:pt x="140" y="114"/>
                  </a:lnTo>
                  <a:lnTo>
                    <a:pt x="138" y="114"/>
                  </a:lnTo>
                  <a:lnTo>
                    <a:pt x="138" y="111"/>
                  </a:lnTo>
                  <a:lnTo>
                    <a:pt x="140" y="111"/>
                  </a:lnTo>
                  <a:lnTo>
                    <a:pt x="140" y="109"/>
                  </a:lnTo>
                  <a:lnTo>
                    <a:pt x="140" y="106"/>
                  </a:lnTo>
                  <a:lnTo>
                    <a:pt x="140" y="104"/>
                  </a:lnTo>
                  <a:lnTo>
                    <a:pt x="142" y="104"/>
                  </a:lnTo>
                  <a:lnTo>
                    <a:pt x="142" y="102"/>
                  </a:lnTo>
                  <a:lnTo>
                    <a:pt x="142" y="99"/>
                  </a:lnTo>
                  <a:lnTo>
                    <a:pt x="142" y="99"/>
                  </a:lnTo>
                  <a:lnTo>
                    <a:pt x="142" y="97"/>
                  </a:lnTo>
                  <a:lnTo>
                    <a:pt x="142" y="97"/>
                  </a:lnTo>
                  <a:lnTo>
                    <a:pt x="142" y="95"/>
                  </a:lnTo>
                  <a:lnTo>
                    <a:pt x="142" y="92"/>
                  </a:lnTo>
                  <a:lnTo>
                    <a:pt x="142" y="92"/>
                  </a:lnTo>
                  <a:lnTo>
                    <a:pt x="145" y="95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5" y="90"/>
                  </a:lnTo>
                  <a:lnTo>
                    <a:pt x="145" y="90"/>
                  </a:lnTo>
                  <a:lnTo>
                    <a:pt x="145" y="90"/>
                  </a:lnTo>
                  <a:lnTo>
                    <a:pt x="145" y="87"/>
                  </a:lnTo>
                  <a:lnTo>
                    <a:pt x="145" y="85"/>
                  </a:lnTo>
                  <a:lnTo>
                    <a:pt x="145" y="83"/>
                  </a:lnTo>
                  <a:lnTo>
                    <a:pt x="145" y="80"/>
                  </a:lnTo>
                  <a:lnTo>
                    <a:pt x="145" y="76"/>
                  </a:lnTo>
                  <a:lnTo>
                    <a:pt x="145" y="73"/>
                  </a:lnTo>
                  <a:lnTo>
                    <a:pt x="145" y="71"/>
                  </a:lnTo>
                  <a:lnTo>
                    <a:pt x="147" y="66"/>
                  </a:lnTo>
                  <a:lnTo>
                    <a:pt x="147" y="64"/>
                  </a:lnTo>
                  <a:lnTo>
                    <a:pt x="147" y="59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9" y="50"/>
                  </a:lnTo>
                  <a:lnTo>
                    <a:pt x="152" y="47"/>
                  </a:lnTo>
                  <a:lnTo>
                    <a:pt x="152" y="47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152" y="40"/>
                  </a:lnTo>
                  <a:lnTo>
                    <a:pt x="149" y="38"/>
                  </a:lnTo>
                  <a:lnTo>
                    <a:pt x="149" y="35"/>
                  </a:lnTo>
                  <a:lnTo>
                    <a:pt x="149" y="35"/>
                  </a:lnTo>
                  <a:lnTo>
                    <a:pt x="149" y="35"/>
                  </a:lnTo>
                  <a:lnTo>
                    <a:pt x="149" y="35"/>
                  </a:lnTo>
                  <a:lnTo>
                    <a:pt x="149" y="33"/>
                  </a:lnTo>
                  <a:lnTo>
                    <a:pt x="149" y="33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9" y="26"/>
                  </a:lnTo>
                  <a:lnTo>
                    <a:pt x="149" y="24"/>
                  </a:lnTo>
                  <a:lnTo>
                    <a:pt x="147" y="21"/>
                  </a:lnTo>
                  <a:lnTo>
                    <a:pt x="147" y="19"/>
                  </a:lnTo>
                  <a:lnTo>
                    <a:pt x="145" y="16"/>
                  </a:lnTo>
                  <a:lnTo>
                    <a:pt x="140" y="12"/>
                  </a:lnTo>
                  <a:lnTo>
                    <a:pt x="140" y="9"/>
                  </a:lnTo>
                  <a:lnTo>
                    <a:pt x="140" y="7"/>
                  </a:lnTo>
                  <a:lnTo>
                    <a:pt x="142" y="7"/>
                  </a:lnTo>
                  <a:lnTo>
                    <a:pt x="142" y="5"/>
                  </a:lnTo>
                  <a:lnTo>
                    <a:pt x="147" y="5"/>
                  </a:lnTo>
                  <a:lnTo>
                    <a:pt x="147" y="5"/>
                  </a:lnTo>
                  <a:lnTo>
                    <a:pt x="152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54" y="12"/>
                  </a:lnTo>
                  <a:lnTo>
                    <a:pt x="157" y="21"/>
                  </a:lnTo>
                  <a:lnTo>
                    <a:pt x="159" y="31"/>
                  </a:lnTo>
                  <a:lnTo>
                    <a:pt x="159" y="40"/>
                  </a:lnTo>
                  <a:lnTo>
                    <a:pt x="161" y="50"/>
                  </a:lnTo>
                  <a:lnTo>
                    <a:pt x="164" y="59"/>
                  </a:lnTo>
                  <a:lnTo>
                    <a:pt x="166" y="69"/>
                  </a:lnTo>
                  <a:lnTo>
                    <a:pt x="166" y="80"/>
                  </a:lnTo>
                  <a:lnTo>
                    <a:pt x="168" y="87"/>
                  </a:lnTo>
                  <a:lnTo>
                    <a:pt x="171" y="97"/>
                  </a:lnTo>
                  <a:lnTo>
                    <a:pt x="171" y="104"/>
                  </a:lnTo>
                  <a:lnTo>
                    <a:pt x="173" y="114"/>
                  </a:lnTo>
                  <a:lnTo>
                    <a:pt x="185" y="111"/>
                  </a:lnTo>
                  <a:lnTo>
                    <a:pt x="197" y="109"/>
                  </a:lnTo>
                  <a:lnTo>
                    <a:pt x="211" y="106"/>
                  </a:lnTo>
                  <a:lnTo>
                    <a:pt x="223" y="104"/>
                  </a:lnTo>
                  <a:lnTo>
                    <a:pt x="235" y="102"/>
                  </a:lnTo>
                  <a:lnTo>
                    <a:pt x="246" y="99"/>
                  </a:lnTo>
                  <a:lnTo>
                    <a:pt x="261" y="97"/>
                  </a:lnTo>
                  <a:lnTo>
                    <a:pt x="272" y="95"/>
                  </a:lnTo>
                  <a:lnTo>
                    <a:pt x="272" y="95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CCBA839D-CC1D-4C91-9E9D-AAAE2A0E6C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4091" y="2096839"/>
              <a:ext cx="652463" cy="656035"/>
            </a:xfrm>
            <a:custGeom>
              <a:avLst/>
              <a:gdLst>
                <a:gd name="T0" fmla="*/ 194 w 548"/>
                <a:gd name="T1" fmla="*/ 26 h 551"/>
                <a:gd name="T2" fmla="*/ 198 w 548"/>
                <a:gd name="T3" fmla="*/ 14 h 551"/>
                <a:gd name="T4" fmla="*/ 161 w 548"/>
                <a:gd name="T5" fmla="*/ 19 h 551"/>
                <a:gd name="T6" fmla="*/ 482 w 548"/>
                <a:gd name="T7" fmla="*/ 246 h 551"/>
                <a:gd name="T8" fmla="*/ 456 w 548"/>
                <a:gd name="T9" fmla="*/ 281 h 551"/>
                <a:gd name="T10" fmla="*/ 456 w 548"/>
                <a:gd name="T11" fmla="*/ 260 h 551"/>
                <a:gd name="T12" fmla="*/ 480 w 548"/>
                <a:gd name="T13" fmla="*/ 227 h 551"/>
                <a:gd name="T14" fmla="*/ 473 w 548"/>
                <a:gd name="T15" fmla="*/ 203 h 551"/>
                <a:gd name="T16" fmla="*/ 473 w 548"/>
                <a:gd name="T17" fmla="*/ 177 h 551"/>
                <a:gd name="T18" fmla="*/ 456 w 548"/>
                <a:gd name="T19" fmla="*/ 182 h 551"/>
                <a:gd name="T20" fmla="*/ 461 w 548"/>
                <a:gd name="T21" fmla="*/ 165 h 551"/>
                <a:gd name="T22" fmla="*/ 459 w 548"/>
                <a:gd name="T23" fmla="*/ 146 h 551"/>
                <a:gd name="T24" fmla="*/ 449 w 548"/>
                <a:gd name="T25" fmla="*/ 137 h 551"/>
                <a:gd name="T26" fmla="*/ 435 w 548"/>
                <a:gd name="T27" fmla="*/ 135 h 551"/>
                <a:gd name="T28" fmla="*/ 428 w 548"/>
                <a:gd name="T29" fmla="*/ 118 h 551"/>
                <a:gd name="T30" fmla="*/ 409 w 548"/>
                <a:gd name="T31" fmla="*/ 113 h 551"/>
                <a:gd name="T32" fmla="*/ 392 w 548"/>
                <a:gd name="T33" fmla="*/ 111 h 551"/>
                <a:gd name="T34" fmla="*/ 376 w 548"/>
                <a:gd name="T35" fmla="*/ 111 h 551"/>
                <a:gd name="T36" fmla="*/ 359 w 548"/>
                <a:gd name="T37" fmla="*/ 111 h 551"/>
                <a:gd name="T38" fmla="*/ 281 w 548"/>
                <a:gd name="T39" fmla="*/ 92 h 551"/>
                <a:gd name="T40" fmla="*/ 234 w 548"/>
                <a:gd name="T41" fmla="*/ 68 h 551"/>
                <a:gd name="T42" fmla="*/ 220 w 548"/>
                <a:gd name="T43" fmla="*/ 64 h 551"/>
                <a:gd name="T44" fmla="*/ 182 w 548"/>
                <a:gd name="T45" fmla="*/ 47 h 551"/>
                <a:gd name="T46" fmla="*/ 168 w 548"/>
                <a:gd name="T47" fmla="*/ 56 h 551"/>
                <a:gd name="T48" fmla="*/ 179 w 548"/>
                <a:gd name="T49" fmla="*/ 23 h 551"/>
                <a:gd name="T50" fmla="*/ 168 w 548"/>
                <a:gd name="T51" fmla="*/ 19 h 551"/>
                <a:gd name="T52" fmla="*/ 153 w 548"/>
                <a:gd name="T53" fmla="*/ 26 h 551"/>
                <a:gd name="T54" fmla="*/ 142 w 548"/>
                <a:gd name="T55" fmla="*/ 33 h 551"/>
                <a:gd name="T56" fmla="*/ 66 w 548"/>
                <a:gd name="T57" fmla="*/ 54 h 551"/>
                <a:gd name="T58" fmla="*/ 54 w 548"/>
                <a:gd name="T59" fmla="*/ 59 h 551"/>
                <a:gd name="T60" fmla="*/ 47 w 548"/>
                <a:gd name="T61" fmla="*/ 90 h 551"/>
                <a:gd name="T62" fmla="*/ 40 w 548"/>
                <a:gd name="T63" fmla="*/ 139 h 551"/>
                <a:gd name="T64" fmla="*/ 19 w 548"/>
                <a:gd name="T65" fmla="*/ 153 h 551"/>
                <a:gd name="T66" fmla="*/ 14 w 548"/>
                <a:gd name="T67" fmla="*/ 198 h 551"/>
                <a:gd name="T68" fmla="*/ 14 w 548"/>
                <a:gd name="T69" fmla="*/ 234 h 551"/>
                <a:gd name="T70" fmla="*/ 19 w 548"/>
                <a:gd name="T71" fmla="*/ 274 h 551"/>
                <a:gd name="T72" fmla="*/ 52 w 548"/>
                <a:gd name="T73" fmla="*/ 312 h 551"/>
                <a:gd name="T74" fmla="*/ 125 w 548"/>
                <a:gd name="T75" fmla="*/ 371 h 551"/>
                <a:gd name="T76" fmla="*/ 153 w 548"/>
                <a:gd name="T77" fmla="*/ 383 h 551"/>
                <a:gd name="T78" fmla="*/ 168 w 548"/>
                <a:gd name="T79" fmla="*/ 404 h 551"/>
                <a:gd name="T80" fmla="*/ 170 w 548"/>
                <a:gd name="T81" fmla="*/ 438 h 551"/>
                <a:gd name="T82" fmla="*/ 179 w 548"/>
                <a:gd name="T83" fmla="*/ 478 h 551"/>
                <a:gd name="T84" fmla="*/ 196 w 548"/>
                <a:gd name="T85" fmla="*/ 530 h 551"/>
                <a:gd name="T86" fmla="*/ 236 w 548"/>
                <a:gd name="T87" fmla="*/ 551 h 551"/>
                <a:gd name="T88" fmla="*/ 286 w 548"/>
                <a:gd name="T89" fmla="*/ 549 h 551"/>
                <a:gd name="T90" fmla="*/ 499 w 548"/>
                <a:gd name="T91" fmla="*/ 518 h 551"/>
                <a:gd name="T92" fmla="*/ 492 w 548"/>
                <a:gd name="T93" fmla="*/ 473 h 551"/>
                <a:gd name="T94" fmla="*/ 485 w 548"/>
                <a:gd name="T95" fmla="*/ 442 h 551"/>
                <a:gd name="T96" fmla="*/ 494 w 548"/>
                <a:gd name="T97" fmla="*/ 378 h 551"/>
                <a:gd name="T98" fmla="*/ 492 w 548"/>
                <a:gd name="T99" fmla="*/ 343 h 551"/>
                <a:gd name="T100" fmla="*/ 501 w 548"/>
                <a:gd name="T101" fmla="*/ 298 h 551"/>
                <a:gd name="T102" fmla="*/ 182 w 548"/>
                <a:gd name="T103" fmla="*/ 21 h 551"/>
                <a:gd name="T104" fmla="*/ 210 w 548"/>
                <a:gd name="T105" fmla="*/ 2 h 551"/>
                <a:gd name="T106" fmla="*/ 546 w 548"/>
                <a:gd name="T107" fmla="*/ 165 h 551"/>
                <a:gd name="T108" fmla="*/ 548 w 548"/>
                <a:gd name="T109" fmla="*/ 175 h 551"/>
                <a:gd name="T110" fmla="*/ 530 w 548"/>
                <a:gd name="T111" fmla="*/ 184 h 551"/>
                <a:gd name="T112" fmla="*/ 515 w 548"/>
                <a:gd name="T113" fmla="*/ 201 h 551"/>
                <a:gd name="T114" fmla="*/ 508 w 548"/>
                <a:gd name="T115" fmla="*/ 239 h 551"/>
                <a:gd name="T116" fmla="*/ 530 w 548"/>
                <a:gd name="T117" fmla="*/ 210 h 551"/>
                <a:gd name="T118" fmla="*/ 532 w 548"/>
                <a:gd name="T119" fmla="*/ 198 h 551"/>
                <a:gd name="T120" fmla="*/ 539 w 548"/>
                <a:gd name="T121" fmla="*/ 1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48" h="551">
                  <a:moveTo>
                    <a:pt x="177" y="38"/>
                  </a:moveTo>
                  <a:lnTo>
                    <a:pt x="179" y="40"/>
                  </a:lnTo>
                  <a:lnTo>
                    <a:pt x="179" y="42"/>
                  </a:lnTo>
                  <a:lnTo>
                    <a:pt x="184" y="38"/>
                  </a:lnTo>
                  <a:lnTo>
                    <a:pt x="189" y="38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89" y="33"/>
                  </a:lnTo>
                  <a:lnTo>
                    <a:pt x="191" y="30"/>
                  </a:lnTo>
                  <a:lnTo>
                    <a:pt x="194" y="30"/>
                  </a:lnTo>
                  <a:lnTo>
                    <a:pt x="196" y="30"/>
                  </a:lnTo>
                  <a:lnTo>
                    <a:pt x="196" y="28"/>
                  </a:lnTo>
                  <a:lnTo>
                    <a:pt x="196" y="28"/>
                  </a:lnTo>
                  <a:lnTo>
                    <a:pt x="194" y="26"/>
                  </a:lnTo>
                  <a:lnTo>
                    <a:pt x="194" y="26"/>
                  </a:lnTo>
                  <a:lnTo>
                    <a:pt x="189" y="28"/>
                  </a:lnTo>
                  <a:lnTo>
                    <a:pt x="187" y="30"/>
                  </a:lnTo>
                  <a:lnTo>
                    <a:pt x="187" y="33"/>
                  </a:lnTo>
                  <a:lnTo>
                    <a:pt x="179" y="35"/>
                  </a:lnTo>
                  <a:lnTo>
                    <a:pt x="177" y="38"/>
                  </a:lnTo>
                  <a:close/>
                  <a:moveTo>
                    <a:pt x="194" y="21"/>
                  </a:moveTo>
                  <a:lnTo>
                    <a:pt x="196" y="21"/>
                  </a:lnTo>
                  <a:lnTo>
                    <a:pt x="198" y="21"/>
                  </a:lnTo>
                  <a:lnTo>
                    <a:pt x="198" y="21"/>
                  </a:lnTo>
                  <a:lnTo>
                    <a:pt x="198" y="19"/>
                  </a:lnTo>
                  <a:lnTo>
                    <a:pt x="198" y="19"/>
                  </a:lnTo>
                  <a:lnTo>
                    <a:pt x="198" y="16"/>
                  </a:lnTo>
                  <a:lnTo>
                    <a:pt x="201" y="16"/>
                  </a:lnTo>
                  <a:lnTo>
                    <a:pt x="201" y="14"/>
                  </a:lnTo>
                  <a:lnTo>
                    <a:pt x="198" y="14"/>
                  </a:lnTo>
                  <a:lnTo>
                    <a:pt x="196" y="16"/>
                  </a:lnTo>
                  <a:lnTo>
                    <a:pt x="191" y="16"/>
                  </a:lnTo>
                  <a:lnTo>
                    <a:pt x="189" y="19"/>
                  </a:lnTo>
                  <a:lnTo>
                    <a:pt x="189" y="21"/>
                  </a:lnTo>
                  <a:lnTo>
                    <a:pt x="189" y="21"/>
                  </a:lnTo>
                  <a:lnTo>
                    <a:pt x="194" y="21"/>
                  </a:lnTo>
                  <a:close/>
                  <a:moveTo>
                    <a:pt x="161" y="19"/>
                  </a:moveTo>
                  <a:lnTo>
                    <a:pt x="163" y="16"/>
                  </a:lnTo>
                  <a:lnTo>
                    <a:pt x="163" y="16"/>
                  </a:lnTo>
                  <a:lnTo>
                    <a:pt x="165" y="14"/>
                  </a:lnTo>
                  <a:lnTo>
                    <a:pt x="163" y="11"/>
                  </a:lnTo>
                  <a:lnTo>
                    <a:pt x="163" y="14"/>
                  </a:lnTo>
                  <a:lnTo>
                    <a:pt x="161" y="16"/>
                  </a:lnTo>
                  <a:lnTo>
                    <a:pt x="161" y="16"/>
                  </a:lnTo>
                  <a:lnTo>
                    <a:pt x="161" y="19"/>
                  </a:lnTo>
                  <a:close/>
                  <a:moveTo>
                    <a:pt x="513" y="243"/>
                  </a:moveTo>
                  <a:lnTo>
                    <a:pt x="511" y="243"/>
                  </a:lnTo>
                  <a:lnTo>
                    <a:pt x="508" y="241"/>
                  </a:lnTo>
                  <a:lnTo>
                    <a:pt x="504" y="236"/>
                  </a:lnTo>
                  <a:lnTo>
                    <a:pt x="501" y="236"/>
                  </a:lnTo>
                  <a:lnTo>
                    <a:pt x="499" y="236"/>
                  </a:lnTo>
                  <a:lnTo>
                    <a:pt x="499" y="239"/>
                  </a:lnTo>
                  <a:lnTo>
                    <a:pt x="496" y="239"/>
                  </a:lnTo>
                  <a:lnTo>
                    <a:pt x="492" y="241"/>
                  </a:lnTo>
                  <a:lnTo>
                    <a:pt x="492" y="243"/>
                  </a:lnTo>
                  <a:lnTo>
                    <a:pt x="492" y="241"/>
                  </a:lnTo>
                  <a:lnTo>
                    <a:pt x="489" y="241"/>
                  </a:lnTo>
                  <a:lnTo>
                    <a:pt x="487" y="243"/>
                  </a:lnTo>
                  <a:lnTo>
                    <a:pt x="485" y="243"/>
                  </a:lnTo>
                  <a:lnTo>
                    <a:pt x="482" y="246"/>
                  </a:lnTo>
                  <a:lnTo>
                    <a:pt x="480" y="253"/>
                  </a:lnTo>
                  <a:lnTo>
                    <a:pt x="477" y="258"/>
                  </a:lnTo>
                  <a:lnTo>
                    <a:pt x="480" y="260"/>
                  </a:lnTo>
                  <a:lnTo>
                    <a:pt x="477" y="262"/>
                  </a:lnTo>
                  <a:lnTo>
                    <a:pt x="477" y="265"/>
                  </a:lnTo>
                  <a:lnTo>
                    <a:pt x="477" y="265"/>
                  </a:lnTo>
                  <a:lnTo>
                    <a:pt x="475" y="267"/>
                  </a:lnTo>
                  <a:lnTo>
                    <a:pt x="470" y="269"/>
                  </a:lnTo>
                  <a:lnTo>
                    <a:pt x="466" y="274"/>
                  </a:lnTo>
                  <a:lnTo>
                    <a:pt x="463" y="274"/>
                  </a:lnTo>
                  <a:lnTo>
                    <a:pt x="463" y="277"/>
                  </a:lnTo>
                  <a:lnTo>
                    <a:pt x="463" y="281"/>
                  </a:lnTo>
                  <a:lnTo>
                    <a:pt x="461" y="281"/>
                  </a:lnTo>
                  <a:lnTo>
                    <a:pt x="459" y="281"/>
                  </a:lnTo>
                  <a:lnTo>
                    <a:pt x="456" y="281"/>
                  </a:lnTo>
                  <a:lnTo>
                    <a:pt x="454" y="281"/>
                  </a:lnTo>
                  <a:lnTo>
                    <a:pt x="454" y="279"/>
                  </a:lnTo>
                  <a:lnTo>
                    <a:pt x="451" y="279"/>
                  </a:lnTo>
                  <a:lnTo>
                    <a:pt x="451" y="277"/>
                  </a:lnTo>
                  <a:lnTo>
                    <a:pt x="454" y="274"/>
                  </a:lnTo>
                  <a:lnTo>
                    <a:pt x="454" y="272"/>
                  </a:lnTo>
                  <a:lnTo>
                    <a:pt x="454" y="269"/>
                  </a:lnTo>
                  <a:lnTo>
                    <a:pt x="454" y="269"/>
                  </a:lnTo>
                  <a:lnTo>
                    <a:pt x="454" y="267"/>
                  </a:lnTo>
                  <a:lnTo>
                    <a:pt x="456" y="267"/>
                  </a:lnTo>
                  <a:lnTo>
                    <a:pt x="456" y="267"/>
                  </a:lnTo>
                  <a:lnTo>
                    <a:pt x="454" y="265"/>
                  </a:lnTo>
                  <a:lnTo>
                    <a:pt x="454" y="265"/>
                  </a:lnTo>
                  <a:lnTo>
                    <a:pt x="454" y="260"/>
                  </a:lnTo>
                  <a:lnTo>
                    <a:pt x="456" y="260"/>
                  </a:lnTo>
                  <a:lnTo>
                    <a:pt x="456" y="258"/>
                  </a:lnTo>
                  <a:lnTo>
                    <a:pt x="459" y="255"/>
                  </a:lnTo>
                  <a:lnTo>
                    <a:pt x="459" y="255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9" y="251"/>
                  </a:lnTo>
                  <a:lnTo>
                    <a:pt x="461" y="251"/>
                  </a:lnTo>
                  <a:lnTo>
                    <a:pt x="461" y="248"/>
                  </a:lnTo>
                  <a:lnTo>
                    <a:pt x="466" y="241"/>
                  </a:lnTo>
                  <a:lnTo>
                    <a:pt x="466" y="239"/>
                  </a:lnTo>
                  <a:lnTo>
                    <a:pt x="466" y="236"/>
                  </a:lnTo>
                  <a:lnTo>
                    <a:pt x="466" y="232"/>
                  </a:lnTo>
                  <a:lnTo>
                    <a:pt x="470" y="229"/>
                  </a:lnTo>
                  <a:lnTo>
                    <a:pt x="477" y="227"/>
                  </a:lnTo>
                  <a:lnTo>
                    <a:pt x="480" y="227"/>
                  </a:lnTo>
                  <a:lnTo>
                    <a:pt x="482" y="225"/>
                  </a:lnTo>
                  <a:lnTo>
                    <a:pt x="482" y="222"/>
                  </a:lnTo>
                  <a:lnTo>
                    <a:pt x="482" y="220"/>
                  </a:lnTo>
                  <a:lnTo>
                    <a:pt x="482" y="217"/>
                  </a:lnTo>
                  <a:lnTo>
                    <a:pt x="482" y="217"/>
                  </a:lnTo>
                  <a:lnTo>
                    <a:pt x="482" y="215"/>
                  </a:lnTo>
                  <a:lnTo>
                    <a:pt x="485" y="213"/>
                  </a:lnTo>
                  <a:lnTo>
                    <a:pt x="485" y="210"/>
                  </a:lnTo>
                  <a:lnTo>
                    <a:pt x="480" y="210"/>
                  </a:lnTo>
                  <a:lnTo>
                    <a:pt x="477" y="208"/>
                  </a:lnTo>
                  <a:lnTo>
                    <a:pt x="477" y="208"/>
                  </a:lnTo>
                  <a:lnTo>
                    <a:pt x="477" y="208"/>
                  </a:lnTo>
                  <a:lnTo>
                    <a:pt x="475" y="206"/>
                  </a:lnTo>
                  <a:lnTo>
                    <a:pt x="475" y="203"/>
                  </a:lnTo>
                  <a:lnTo>
                    <a:pt x="473" y="203"/>
                  </a:lnTo>
                  <a:lnTo>
                    <a:pt x="473" y="201"/>
                  </a:lnTo>
                  <a:lnTo>
                    <a:pt x="470" y="201"/>
                  </a:lnTo>
                  <a:lnTo>
                    <a:pt x="470" y="196"/>
                  </a:lnTo>
                  <a:lnTo>
                    <a:pt x="473" y="196"/>
                  </a:lnTo>
                  <a:lnTo>
                    <a:pt x="473" y="191"/>
                  </a:lnTo>
                  <a:lnTo>
                    <a:pt x="475" y="184"/>
                  </a:lnTo>
                  <a:lnTo>
                    <a:pt x="475" y="184"/>
                  </a:lnTo>
                  <a:lnTo>
                    <a:pt x="477" y="182"/>
                  </a:lnTo>
                  <a:lnTo>
                    <a:pt x="477" y="182"/>
                  </a:lnTo>
                  <a:lnTo>
                    <a:pt x="477" y="182"/>
                  </a:lnTo>
                  <a:lnTo>
                    <a:pt x="477" y="180"/>
                  </a:lnTo>
                  <a:lnTo>
                    <a:pt x="475" y="180"/>
                  </a:lnTo>
                  <a:lnTo>
                    <a:pt x="475" y="180"/>
                  </a:lnTo>
                  <a:lnTo>
                    <a:pt x="475" y="177"/>
                  </a:lnTo>
                  <a:lnTo>
                    <a:pt x="473" y="177"/>
                  </a:lnTo>
                  <a:lnTo>
                    <a:pt x="473" y="177"/>
                  </a:lnTo>
                  <a:lnTo>
                    <a:pt x="473" y="177"/>
                  </a:lnTo>
                  <a:lnTo>
                    <a:pt x="466" y="182"/>
                  </a:lnTo>
                  <a:lnTo>
                    <a:pt x="466" y="182"/>
                  </a:lnTo>
                  <a:lnTo>
                    <a:pt x="466" y="182"/>
                  </a:lnTo>
                  <a:lnTo>
                    <a:pt x="463" y="182"/>
                  </a:lnTo>
                  <a:lnTo>
                    <a:pt x="461" y="182"/>
                  </a:lnTo>
                  <a:lnTo>
                    <a:pt x="461" y="182"/>
                  </a:lnTo>
                  <a:lnTo>
                    <a:pt x="461" y="182"/>
                  </a:lnTo>
                  <a:lnTo>
                    <a:pt x="461" y="182"/>
                  </a:lnTo>
                  <a:lnTo>
                    <a:pt x="459" y="184"/>
                  </a:lnTo>
                  <a:lnTo>
                    <a:pt x="459" y="184"/>
                  </a:lnTo>
                  <a:lnTo>
                    <a:pt x="456" y="182"/>
                  </a:lnTo>
                  <a:lnTo>
                    <a:pt x="456" y="182"/>
                  </a:lnTo>
                  <a:lnTo>
                    <a:pt x="456" y="182"/>
                  </a:lnTo>
                  <a:lnTo>
                    <a:pt x="456" y="180"/>
                  </a:lnTo>
                  <a:lnTo>
                    <a:pt x="456" y="177"/>
                  </a:lnTo>
                  <a:lnTo>
                    <a:pt x="456" y="177"/>
                  </a:lnTo>
                  <a:lnTo>
                    <a:pt x="456" y="175"/>
                  </a:lnTo>
                  <a:lnTo>
                    <a:pt x="456" y="175"/>
                  </a:lnTo>
                  <a:lnTo>
                    <a:pt x="456" y="172"/>
                  </a:lnTo>
                  <a:lnTo>
                    <a:pt x="456" y="172"/>
                  </a:lnTo>
                  <a:lnTo>
                    <a:pt x="456" y="172"/>
                  </a:lnTo>
                  <a:lnTo>
                    <a:pt x="459" y="170"/>
                  </a:lnTo>
                  <a:lnTo>
                    <a:pt x="461" y="170"/>
                  </a:lnTo>
                  <a:lnTo>
                    <a:pt x="461" y="168"/>
                  </a:lnTo>
                  <a:lnTo>
                    <a:pt x="461" y="168"/>
                  </a:lnTo>
                  <a:lnTo>
                    <a:pt x="461" y="165"/>
                  </a:lnTo>
                  <a:lnTo>
                    <a:pt x="461" y="165"/>
                  </a:lnTo>
                  <a:lnTo>
                    <a:pt x="461" y="165"/>
                  </a:lnTo>
                  <a:lnTo>
                    <a:pt x="461" y="165"/>
                  </a:lnTo>
                  <a:lnTo>
                    <a:pt x="461" y="161"/>
                  </a:lnTo>
                  <a:lnTo>
                    <a:pt x="459" y="158"/>
                  </a:lnTo>
                  <a:lnTo>
                    <a:pt x="459" y="158"/>
                  </a:lnTo>
                  <a:lnTo>
                    <a:pt x="459" y="156"/>
                  </a:lnTo>
                  <a:lnTo>
                    <a:pt x="461" y="156"/>
                  </a:lnTo>
                  <a:lnTo>
                    <a:pt x="461" y="156"/>
                  </a:lnTo>
                  <a:lnTo>
                    <a:pt x="461" y="156"/>
                  </a:lnTo>
                  <a:lnTo>
                    <a:pt x="461" y="156"/>
                  </a:lnTo>
                  <a:lnTo>
                    <a:pt x="461" y="153"/>
                  </a:lnTo>
                  <a:lnTo>
                    <a:pt x="461" y="153"/>
                  </a:lnTo>
                  <a:lnTo>
                    <a:pt x="461" y="151"/>
                  </a:lnTo>
                  <a:lnTo>
                    <a:pt x="461" y="151"/>
                  </a:lnTo>
                  <a:lnTo>
                    <a:pt x="459" y="149"/>
                  </a:lnTo>
                  <a:lnTo>
                    <a:pt x="459" y="146"/>
                  </a:lnTo>
                  <a:lnTo>
                    <a:pt x="459" y="146"/>
                  </a:lnTo>
                  <a:lnTo>
                    <a:pt x="459" y="146"/>
                  </a:lnTo>
                  <a:lnTo>
                    <a:pt x="459" y="144"/>
                  </a:lnTo>
                  <a:lnTo>
                    <a:pt x="459" y="144"/>
                  </a:lnTo>
                  <a:lnTo>
                    <a:pt x="459" y="144"/>
                  </a:lnTo>
                  <a:lnTo>
                    <a:pt x="459" y="144"/>
                  </a:lnTo>
                  <a:lnTo>
                    <a:pt x="459" y="144"/>
                  </a:lnTo>
                  <a:lnTo>
                    <a:pt x="459" y="142"/>
                  </a:lnTo>
                  <a:lnTo>
                    <a:pt x="456" y="142"/>
                  </a:lnTo>
                  <a:lnTo>
                    <a:pt x="456" y="139"/>
                  </a:lnTo>
                  <a:lnTo>
                    <a:pt x="454" y="139"/>
                  </a:lnTo>
                  <a:lnTo>
                    <a:pt x="451" y="139"/>
                  </a:lnTo>
                  <a:lnTo>
                    <a:pt x="451" y="137"/>
                  </a:lnTo>
                  <a:lnTo>
                    <a:pt x="451" y="137"/>
                  </a:lnTo>
                  <a:lnTo>
                    <a:pt x="449" y="137"/>
                  </a:lnTo>
                  <a:lnTo>
                    <a:pt x="449" y="137"/>
                  </a:lnTo>
                  <a:lnTo>
                    <a:pt x="449" y="135"/>
                  </a:lnTo>
                  <a:lnTo>
                    <a:pt x="449" y="135"/>
                  </a:lnTo>
                  <a:lnTo>
                    <a:pt x="444" y="135"/>
                  </a:lnTo>
                  <a:lnTo>
                    <a:pt x="442" y="135"/>
                  </a:lnTo>
                  <a:lnTo>
                    <a:pt x="442" y="135"/>
                  </a:lnTo>
                  <a:lnTo>
                    <a:pt x="442" y="135"/>
                  </a:lnTo>
                  <a:lnTo>
                    <a:pt x="442" y="135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40" y="132"/>
                  </a:lnTo>
                  <a:lnTo>
                    <a:pt x="437" y="135"/>
                  </a:lnTo>
                  <a:lnTo>
                    <a:pt x="435" y="135"/>
                  </a:lnTo>
                  <a:lnTo>
                    <a:pt x="435" y="135"/>
                  </a:lnTo>
                  <a:lnTo>
                    <a:pt x="433" y="135"/>
                  </a:lnTo>
                  <a:lnTo>
                    <a:pt x="433" y="132"/>
                  </a:lnTo>
                  <a:lnTo>
                    <a:pt x="430" y="132"/>
                  </a:lnTo>
                  <a:lnTo>
                    <a:pt x="430" y="132"/>
                  </a:lnTo>
                  <a:lnTo>
                    <a:pt x="428" y="132"/>
                  </a:lnTo>
                  <a:lnTo>
                    <a:pt x="428" y="130"/>
                  </a:lnTo>
                  <a:lnTo>
                    <a:pt x="428" y="130"/>
                  </a:lnTo>
                  <a:lnTo>
                    <a:pt x="428" y="130"/>
                  </a:lnTo>
                  <a:lnTo>
                    <a:pt x="428" y="127"/>
                  </a:lnTo>
                  <a:lnTo>
                    <a:pt x="430" y="125"/>
                  </a:lnTo>
                  <a:lnTo>
                    <a:pt x="430" y="125"/>
                  </a:lnTo>
                  <a:lnTo>
                    <a:pt x="430" y="125"/>
                  </a:lnTo>
                  <a:lnTo>
                    <a:pt x="430" y="123"/>
                  </a:lnTo>
                  <a:lnTo>
                    <a:pt x="430" y="123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25" y="116"/>
                  </a:lnTo>
                  <a:lnTo>
                    <a:pt x="425" y="116"/>
                  </a:lnTo>
                  <a:lnTo>
                    <a:pt x="423" y="116"/>
                  </a:lnTo>
                  <a:lnTo>
                    <a:pt x="421" y="116"/>
                  </a:lnTo>
                  <a:lnTo>
                    <a:pt x="421" y="113"/>
                  </a:lnTo>
                  <a:lnTo>
                    <a:pt x="421" y="113"/>
                  </a:lnTo>
                  <a:lnTo>
                    <a:pt x="418" y="116"/>
                  </a:lnTo>
                  <a:lnTo>
                    <a:pt x="418" y="116"/>
                  </a:lnTo>
                  <a:lnTo>
                    <a:pt x="418" y="116"/>
                  </a:lnTo>
                  <a:lnTo>
                    <a:pt x="416" y="116"/>
                  </a:lnTo>
                  <a:lnTo>
                    <a:pt x="414" y="113"/>
                  </a:lnTo>
                  <a:lnTo>
                    <a:pt x="414" y="113"/>
                  </a:lnTo>
                  <a:lnTo>
                    <a:pt x="411" y="113"/>
                  </a:lnTo>
                  <a:lnTo>
                    <a:pt x="409" y="113"/>
                  </a:lnTo>
                  <a:lnTo>
                    <a:pt x="409" y="113"/>
                  </a:lnTo>
                  <a:lnTo>
                    <a:pt x="407" y="113"/>
                  </a:lnTo>
                  <a:lnTo>
                    <a:pt x="404" y="111"/>
                  </a:lnTo>
                  <a:lnTo>
                    <a:pt x="404" y="111"/>
                  </a:lnTo>
                  <a:lnTo>
                    <a:pt x="404" y="111"/>
                  </a:lnTo>
                  <a:lnTo>
                    <a:pt x="402" y="113"/>
                  </a:lnTo>
                  <a:lnTo>
                    <a:pt x="399" y="113"/>
                  </a:lnTo>
                  <a:lnTo>
                    <a:pt x="399" y="113"/>
                  </a:lnTo>
                  <a:lnTo>
                    <a:pt x="397" y="111"/>
                  </a:lnTo>
                  <a:lnTo>
                    <a:pt x="395" y="111"/>
                  </a:lnTo>
                  <a:lnTo>
                    <a:pt x="395" y="111"/>
                  </a:lnTo>
                  <a:lnTo>
                    <a:pt x="395" y="111"/>
                  </a:lnTo>
                  <a:lnTo>
                    <a:pt x="395" y="111"/>
                  </a:lnTo>
                  <a:lnTo>
                    <a:pt x="392" y="111"/>
                  </a:lnTo>
                  <a:lnTo>
                    <a:pt x="392" y="111"/>
                  </a:lnTo>
                  <a:lnTo>
                    <a:pt x="390" y="111"/>
                  </a:lnTo>
                  <a:lnTo>
                    <a:pt x="390" y="109"/>
                  </a:lnTo>
                  <a:lnTo>
                    <a:pt x="388" y="109"/>
                  </a:lnTo>
                  <a:lnTo>
                    <a:pt x="388" y="111"/>
                  </a:lnTo>
                  <a:lnTo>
                    <a:pt x="388" y="111"/>
                  </a:lnTo>
                  <a:lnTo>
                    <a:pt x="385" y="111"/>
                  </a:lnTo>
                  <a:lnTo>
                    <a:pt x="385" y="111"/>
                  </a:lnTo>
                  <a:lnTo>
                    <a:pt x="385" y="111"/>
                  </a:lnTo>
                  <a:lnTo>
                    <a:pt x="385" y="111"/>
                  </a:lnTo>
                  <a:lnTo>
                    <a:pt x="383" y="111"/>
                  </a:lnTo>
                  <a:lnTo>
                    <a:pt x="383" y="111"/>
                  </a:lnTo>
                  <a:lnTo>
                    <a:pt x="381" y="113"/>
                  </a:lnTo>
                  <a:lnTo>
                    <a:pt x="381" y="113"/>
                  </a:lnTo>
                  <a:lnTo>
                    <a:pt x="381" y="113"/>
                  </a:lnTo>
                  <a:lnTo>
                    <a:pt x="376" y="111"/>
                  </a:lnTo>
                  <a:lnTo>
                    <a:pt x="373" y="111"/>
                  </a:lnTo>
                  <a:lnTo>
                    <a:pt x="373" y="111"/>
                  </a:lnTo>
                  <a:lnTo>
                    <a:pt x="371" y="111"/>
                  </a:lnTo>
                  <a:lnTo>
                    <a:pt x="371" y="111"/>
                  </a:lnTo>
                  <a:lnTo>
                    <a:pt x="371" y="111"/>
                  </a:lnTo>
                  <a:lnTo>
                    <a:pt x="369" y="111"/>
                  </a:lnTo>
                  <a:lnTo>
                    <a:pt x="369" y="111"/>
                  </a:lnTo>
                  <a:lnTo>
                    <a:pt x="366" y="111"/>
                  </a:lnTo>
                  <a:lnTo>
                    <a:pt x="366" y="111"/>
                  </a:lnTo>
                  <a:lnTo>
                    <a:pt x="366" y="111"/>
                  </a:lnTo>
                  <a:lnTo>
                    <a:pt x="364" y="111"/>
                  </a:lnTo>
                  <a:lnTo>
                    <a:pt x="364" y="111"/>
                  </a:lnTo>
                  <a:lnTo>
                    <a:pt x="362" y="111"/>
                  </a:lnTo>
                  <a:lnTo>
                    <a:pt x="362" y="111"/>
                  </a:lnTo>
                  <a:lnTo>
                    <a:pt x="359" y="111"/>
                  </a:lnTo>
                  <a:lnTo>
                    <a:pt x="354" y="109"/>
                  </a:lnTo>
                  <a:lnTo>
                    <a:pt x="347" y="106"/>
                  </a:lnTo>
                  <a:lnTo>
                    <a:pt x="343" y="104"/>
                  </a:lnTo>
                  <a:lnTo>
                    <a:pt x="338" y="101"/>
                  </a:lnTo>
                  <a:lnTo>
                    <a:pt x="336" y="101"/>
                  </a:lnTo>
                  <a:lnTo>
                    <a:pt x="331" y="99"/>
                  </a:lnTo>
                  <a:lnTo>
                    <a:pt x="331" y="99"/>
                  </a:lnTo>
                  <a:lnTo>
                    <a:pt x="328" y="99"/>
                  </a:lnTo>
                  <a:lnTo>
                    <a:pt x="324" y="99"/>
                  </a:lnTo>
                  <a:lnTo>
                    <a:pt x="319" y="97"/>
                  </a:lnTo>
                  <a:lnTo>
                    <a:pt x="312" y="97"/>
                  </a:lnTo>
                  <a:lnTo>
                    <a:pt x="305" y="97"/>
                  </a:lnTo>
                  <a:lnTo>
                    <a:pt x="298" y="94"/>
                  </a:lnTo>
                  <a:lnTo>
                    <a:pt x="288" y="94"/>
                  </a:lnTo>
                  <a:lnTo>
                    <a:pt x="281" y="92"/>
                  </a:lnTo>
                  <a:lnTo>
                    <a:pt x="274" y="90"/>
                  </a:lnTo>
                  <a:lnTo>
                    <a:pt x="265" y="90"/>
                  </a:lnTo>
                  <a:lnTo>
                    <a:pt x="260" y="87"/>
                  </a:lnTo>
                  <a:lnTo>
                    <a:pt x="253" y="87"/>
                  </a:lnTo>
                  <a:lnTo>
                    <a:pt x="250" y="87"/>
                  </a:lnTo>
                  <a:lnTo>
                    <a:pt x="246" y="87"/>
                  </a:lnTo>
                  <a:lnTo>
                    <a:pt x="246" y="87"/>
                  </a:lnTo>
                  <a:lnTo>
                    <a:pt x="243" y="85"/>
                  </a:lnTo>
                  <a:lnTo>
                    <a:pt x="243" y="85"/>
                  </a:lnTo>
                  <a:lnTo>
                    <a:pt x="243" y="85"/>
                  </a:lnTo>
                  <a:lnTo>
                    <a:pt x="241" y="82"/>
                  </a:lnTo>
                  <a:lnTo>
                    <a:pt x="239" y="80"/>
                  </a:lnTo>
                  <a:lnTo>
                    <a:pt x="236" y="75"/>
                  </a:lnTo>
                  <a:lnTo>
                    <a:pt x="236" y="71"/>
                  </a:lnTo>
                  <a:lnTo>
                    <a:pt x="234" y="68"/>
                  </a:lnTo>
                  <a:lnTo>
                    <a:pt x="234" y="68"/>
                  </a:lnTo>
                  <a:lnTo>
                    <a:pt x="231" y="66"/>
                  </a:lnTo>
                  <a:lnTo>
                    <a:pt x="231" y="66"/>
                  </a:lnTo>
                  <a:lnTo>
                    <a:pt x="229" y="66"/>
                  </a:lnTo>
                  <a:lnTo>
                    <a:pt x="229" y="66"/>
                  </a:lnTo>
                  <a:lnTo>
                    <a:pt x="227" y="66"/>
                  </a:lnTo>
                  <a:lnTo>
                    <a:pt x="227" y="66"/>
                  </a:lnTo>
                  <a:lnTo>
                    <a:pt x="227" y="64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2" y="64"/>
                  </a:lnTo>
                  <a:lnTo>
                    <a:pt x="222" y="61"/>
                  </a:lnTo>
                  <a:lnTo>
                    <a:pt x="222" y="61"/>
                  </a:lnTo>
                  <a:lnTo>
                    <a:pt x="220" y="61"/>
                  </a:lnTo>
                  <a:lnTo>
                    <a:pt x="220" y="64"/>
                  </a:lnTo>
                  <a:lnTo>
                    <a:pt x="217" y="64"/>
                  </a:lnTo>
                  <a:lnTo>
                    <a:pt x="217" y="64"/>
                  </a:lnTo>
                  <a:lnTo>
                    <a:pt x="217" y="64"/>
                  </a:lnTo>
                  <a:lnTo>
                    <a:pt x="215" y="64"/>
                  </a:lnTo>
                  <a:lnTo>
                    <a:pt x="215" y="64"/>
                  </a:lnTo>
                  <a:lnTo>
                    <a:pt x="215" y="61"/>
                  </a:lnTo>
                  <a:lnTo>
                    <a:pt x="215" y="59"/>
                  </a:lnTo>
                  <a:lnTo>
                    <a:pt x="215" y="59"/>
                  </a:lnTo>
                  <a:lnTo>
                    <a:pt x="213" y="61"/>
                  </a:lnTo>
                  <a:lnTo>
                    <a:pt x="210" y="61"/>
                  </a:lnTo>
                  <a:lnTo>
                    <a:pt x="208" y="59"/>
                  </a:lnTo>
                  <a:lnTo>
                    <a:pt x="201" y="56"/>
                  </a:lnTo>
                  <a:lnTo>
                    <a:pt x="191" y="54"/>
                  </a:lnTo>
                  <a:lnTo>
                    <a:pt x="184" y="49"/>
                  </a:lnTo>
                  <a:lnTo>
                    <a:pt x="182" y="47"/>
                  </a:lnTo>
                  <a:lnTo>
                    <a:pt x="184" y="47"/>
                  </a:lnTo>
                  <a:lnTo>
                    <a:pt x="184" y="49"/>
                  </a:lnTo>
                  <a:lnTo>
                    <a:pt x="184" y="49"/>
                  </a:lnTo>
                  <a:lnTo>
                    <a:pt x="184" y="49"/>
                  </a:lnTo>
                  <a:lnTo>
                    <a:pt x="182" y="49"/>
                  </a:lnTo>
                  <a:lnTo>
                    <a:pt x="182" y="52"/>
                  </a:lnTo>
                  <a:lnTo>
                    <a:pt x="182" y="52"/>
                  </a:lnTo>
                  <a:lnTo>
                    <a:pt x="184" y="52"/>
                  </a:lnTo>
                  <a:lnTo>
                    <a:pt x="184" y="54"/>
                  </a:lnTo>
                  <a:lnTo>
                    <a:pt x="182" y="56"/>
                  </a:lnTo>
                  <a:lnTo>
                    <a:pt x="170" y="61"/>
                  </a:lnTo>
                  <a:lnTo>
                    <a:pt x="168" y="61"/>
                  </a:lnTo>
                  <a:lnTo>
                    <a:pt x="165" y="61"/>
                  </a:lnTo>
                  <a:lnTo>
                    <a:pt x="168" y="59"/>
                  </a:lnTo>
                  <a:lnTo>
                    <a:pt x="168" y="56"/>
                  </a:lnTo>
                  <a:lnTo>
                    <a:pt x="172" y="49"/>
                  </a:lnTo>
                  <a:lnTo>
                    <a:pt x="172" y="47"/>
                  </a:lnTo>
                  <a:lnTo>
                    <a:pt x="172" y="47"/>
                  </a:lnTo>
                  <a:lnTo>
                    <a:pt x="172" y="45"/>
                  </a:lnTo>
                  <a:lnTo>
                    <a:pt x="172" y="45"/>
                  </a:lnTo>
                  <a:lnTo>
                    <a:pt x="172" y="42"/>
                  </a:lnTo>
                  <a:lnTo>
                    <a:pt x="172" y="40"/>
                  </a:lnTo>
                  <a:lnTo>
                    <a:pt x="172" y="38"/>
                  </a:lnTo>
                  <a:lnTo>
                    <a:pt x="175" y="35"/>
                  </a:lnTo>
                  <a:lnTo>
                    <a:pt x="175" y="35"/>
                  </a:lnTo>
                  <a:lnTo>
                    <a:pt x="177" y="28"/>
                  </a:lnTo>
                  <a:lnTo>
                    <a:pt x="179" y="28"/>
                  </a:lnTo>
                  <a:lnTo>
                    <a:pt x="179" y="26"/>
                  </a:lnTo>
                  <a:lnTo>
                    <a:pt x="177" y="26"/>
                  </a:lnTo>
                  <a:lnTo>
                    <a:pt x="179" y="23"/>
                  </a:lnTo>
                  <a:lnTo>
                    <a:pt x="179" y="23"/>
                  </a:lnTo>
                  <a:lnTo>
                    <a:pt x="179" y="23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19"/>
                  </a:lnTo>
                  <a:lnTo>
                    <a:pt x="175" y="19"/>
                  </a:lnTo>
                  <a:lnTo>
                    <a:pt x="172" y="19"/>
                  </a:lnTo>
                  <a:lnTo>
                    <a:pt x="172" y="19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16"/>
                  </a:lnTo>
                  <a:lnTo>
                    <a:pt x="168" y="19"/>
                  </a:lnTo>
                  <a:lnTo>
                    <a:pt x="168" y="19"/>
                  </a:lnTo>
                  <a:lnTo>
                    <a:pt x="168" y="19"/>
                  </a:lnTo>
                  <a:lnTo>
                    <a:pt x="168" y="19"/>
                  </a:lnTo>
                  <a:lnTo>
                    <a:pt x="165" y="21"/>
                  </a:lnTo>
                  <a:lnTo>
                    <a:pt x="165" y="21"/>
                  </a:lnTo>
                  <a:lnTo>
                    <a:pt x="163" y="21"/>
                  </a:lnTo>
                  <a:lnTo>
                    <a:pt x="163" y="19"/>
                  </a:lnTo>
                  <a:lnTo>
                    <a:pt x="161" y="19"/>
                  </a:lnTo>
                  <a:lnTo>
                    <a:pt x="161" y="21"/>
                  </a:lnTo>
                  <a:lnTo>
                    <a:pt x="161" y="21"/>
                  </a:lnTo>
                  <a:lnTo>
                    <a:pt x="161" y="21"/>
                  </a:lnTo>
                  <a:lnTo>
                    <a:pt x="161" y="21"/>
                  </a:lnTo>
                  <a:lnTo>
                    <a:pt x="156" y="23"/>
                  </a:lnTo>
                  <a:lnTo>
                    <a:pt x="156" y="23"/>
                  </a:lnTo>
                  <a:lnTo>
                    <a:pt x="153" y="26"/>
                  </a:lnTo>
                  <a:lnTo>
                    <a:pt x="153" y="26"/>
                  </a:lnTo>
                  <a:lnTo>
                    <a:pt x="153" y="26"/>
                  </a:lnTo>
                  <a:lnTo>
                    <a:pt x="153" y="26"/>
                  </a:lnTo>
                  <a:lnTo>
                    <a:pt x="151" y="28"/>
                  </a:lnTo>
                  <a:lnTo>
                    <a:pt x="151" y="28"/>
                  </a:lnTo>
                  <a:lnTo>
                    <a:pt x="151" y="28"/>
                  </a:lnTo>
                  <a:lnTo>
                    <a:pt x="149" y="30"/>
                  </a:lnTo>
                  <a:lnTo>
                    <a:pt x="149" y="30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46" y="28"/>
                  </a:lnTo>
                  <a:lnTo>
                    <a:pt x="144" y="30"/>
                  </a:lnTo>
                  <a:lnTo>
                    <a:pt x="142" y="33"/>
                  </a:lnTo>
                  <a:lnTo>
                    <a:pt x="142" y="30"/>
                  </a:lnTo>
                  <a:lnTo>
                    <a:pt x="142" y="28"/>
                  </a:lnTo>
                  <a:lnTo>
                    <a:pt x="139" y="30"/>
                  </a:lnTo>
                  <a:lnTo>
                    <a:pt x="135" y="33"/>
                  </a:lnTo>
                  <a:lnTo>
                    <a:pt x="127" y="38"/>
                  </a:lnTo>
                  <a:lnTo>
                    <a:pt x="125" y="42"/>
                  </a:lnTo>
                  <a:lnTo>
                    <a:pt x="123" y="42"/>
                  </a:lnTo>
                  <a:lnTo>
                    <a:pt x="116" y="45"/>
                  </a:lnTo>
                  <a:lnTo>
                    <a:pt x="108" y="47"/>
                  </a:lnTo>
                  <a:lnTo>
                    <a:pt x="90" y="54"/>
                  </a:lnTo>
                  <a:lnTo>
                    <a:pt x="78" y="56"/>
                  </a:lnTo>
                  <a:lnTo>
                    <a:pt x="75" y="56"/>
                  </a:lnTo>
                  <a:lnTo>
                    <a:pt x="68" y="54"/>
                  </a:lnTo>
                  <a:lnTo>
                    <a:pt x="68" y="54"/>
                  </a:lnTo>
                  <a:lnTo>
                    <a:pt x="66" y="54"/>
                  </a:lnTo>
                  <a:lnTo>
                    <a:pt x="64" y="52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59" y="52"/>
                  </a:lnTo>
                  <a:lnTo>
                    <a:pt x="59" y="52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54" y="59"/>
                  </a:lnTo>
                  <a:lnTo>
                    <a:pt x="54" y="61"/>
                  </a:lnTo>
                  <a:lnTo>
                    <a:pt x="54" y="61"/>
                  </a:lnTo>
                  <a:lnTo>
                    <a:pt x="54" y="61"/>
                  </a:lnTo>
                  <a:lnTo>
                    <a:pt x="52" y="61"/>
                  </a:lnTo>
                  <a:lnTo>
                    <a:pt x="52" y="64"/>
                  </a:lnTo>
                  <a:lnTo>
                    <a:pt x="52" y="64"/>
                  </a:lnTo>
                  <a:lnTo>
                    <a:pt x="49" y="64"/>
                  </a:lnTo>
                  <a:lnTo>
                    <a:pt x="47" y="64"/>
                  </a:lnTo>
                  <a:lnTo>
                    <a:pt x="47" y="64"/>
                  </a:lnTo>
                  <a:lnTo>
                    <a:pt x="47" y="64"/>
                  </a:lnTo>
                  <a:lnTo>
                    <a:pt x="47" y="64"/>
                  </a:lnTo>
                  <a:lnTo>
                    <a:pt x="47" y="66"/>
                  </a:lnTo>
                  <a:lnTo>
                    <a:pt x="47" y="73"/>
                  </a:lnTo>
                  <a:lnTo>
                    <a:pt x="47" y="80"/>
                  </a:lnTo>
                  <a:lnTo>
                    <a:pt x="47" y="90"/>
                  </a:lnTo>
                  <a:lnTo>
                    <a:pt x="49" y="97"/>
                  </a:lnTo>
                  <a:lnTo>
                    <a:pt x="49" y="104"/>
                  </a:lnTo>
                  <a:lnTo>
                    <a:pt x="49" y="111"/>
                  </a:lnTo>
                  <a:lnTo>
                    <a:pt x="49" y="118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52" y="132"/>
                  </a:lnTo>
                  <a:lnTo>
                    <a:pt x="49" y="132"/>
                  </a:lnTo>
                  <a:lnTo>
                    <a:pt x="47" y="135"/>
                  </a:lnTo>
                  <a:lnTo>
                    <a:pt x="47" y="135"/>
                  </a:lnTo>
                  <a:lnTo>
                    <a:pt x="47" y="137"/>
                  </a:lnTo>
                  <a:lnTo>
                    <a:pt x="45" y="139"/>
                  </a:lnTo>
                  <a:lnTo>
                    <a:pt x="45" y="139"/>
                  </a:lnTo>
                  <a:lnTo>
                    <a:pt x="42" y="139"/>
                  </a:lnTo>
                  <a:lnTo>
                    <a:pt x="40" y="139"/>
                  </a:lnTo>
                  <a:lnTo>
                    <a:pt x="40" y="139"/>
                  </a:lnTo>
                  <a:lnTo>
                    <a:pt x="38" y="139"/>
                  </a:lnTo>
                  <a:lnTo>
                    <a:pt x="35" y="144"/>
                  </a:lnTo>
                  <a:lnTo>
                    <a:pt x="35" y="144"/>
                  </a:lnTo>
                  <a:lnTo>
                    <a:pt x="30" y="144"/>
                  </a:lnTo>
                  <a:lnTo>
                    <a:pt x="30" y="144"/>
                  </a:lnTo>
                  <a:lnTo>
                    <a:pt x="30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26" y="149"/>
                  </a:lnTo>
                  <a:lnTo>
                    <a:pt x="23" y="149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6" y="156"/>
                  </a:lnTo>
                  <a:lnTo>
                    <a:pt x="14" y="158"/>
                  </a:lnTo>
                  <a:lnTo>
                    <a:pt x="9" y="165"/>
                  </a:lnTo>
                  <a:lnTo>
                    <a:pt x="9" y="168"/>
                  </a:lnTo>
                  <a:lnTo>
                    <a:pt x="7" y="172"/>
                  </a:lnTo>
                  <a:lnTo>
                    <a:pt x="0" y="180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91"/>
                  </a:lnTo>
                  <a:lnTo>
                    <a:pt x="2" y="196"/>
                  </a:lnTo>
                  <a:lnTo>
                    <a:pt x="4" y="196"/>
                  </a:lnTo>
                  <a:lnTo>
                    <a:pt x="9" y="196"/>
                  </a:lnTo>
                  <a:lnTo>
                    <a:pt x="14" y="198"/>
                  </a:lnTo>
                  <a:lnTo>
                    <a:pt x="14" y="198"/>
                  </a:lnTo>
                  <a:lnTo>
                    <a:pt x="16" y="203"/>
                  </a:lnTo>
                  <a:lnTo>
                    <a:pt x="16" y="206"/>
                  </a:lnTo>
                  <a:lnTo>
                    <a:pt x="19" y="208"/>
                  </a:lnTo>
                  <a:lnTo>
                    <a:pt x="21" y="210"/>
                  </a:lnTo>
                  <a:lnTo>
                    <a:pt x="21" y="210"/>
                  </a:lnTo>
                  <a:lnTo>
                    <a:pt x="23" y="213"/>
                  </a:lnTo>
                  <a:lnTo>
                    <a:pt x="23" y="215"/>
                  </a:lnTo>
                  <a:lnTo>
                    <a:pt x="21" y="220"/>
                  </a:lnTo>
                  <a:lnTo>
                    <a:pt x="19" y="222"/>
                  </a:lnTo>
                  <a:lnTo>
                    <a:pt x="19" y="225"/>
                  </a:lnTo>
                  <a:lnTo>
                    <a:pt x="19" y="227"/>
                  </a:lnTo>
                  <a:lnTo>
                    <a:pt x="16" y="227"/>
                  </a:lnTo>
                  <a:lnTo>
                    <a:pt x="16" y="229"/>
                  </a:lnTo>
                  <a:lnTo>
                    <a:pt x="14" y="232"/>
                  </a:lnTo>
                  <a:lnTo>
                    <a:pt x="14" y="234"/>
                  </a:lnTo>
                  <a:lnTo>
                    <a:pt x="16" y="239"/>
                  </a:lnTo>
                  <a:lnTo>
                    <a:pt x="14" y="241"/>
                  </a:lnTo>
                  <a:lnTo>
                    <a:pt x="14" y="243"/>
                  </a:lnTo>
                  <a:lnTo>
                    <a:pt x="14" y="243"/>
                  </a:lnTo>
                  <a:lnTo>
                    <a:pt x="16" y="248"/>
                  </a:lnTo>
                  <a:lnTo>
                    <a:pt x="16" y="251"/>
                  </a:lnTo>
                  <a:lnTo>
                    <a:pt x="16" y="253"/>
                  </a:lnTo>
                  <a:lnTo>
                    <a:pt x="16" y="253"/>
                  </a:lnTo>
                  <a:lnTo>
                    <a:pt x="14" y="255"/>
                  </a:lnTo>
                  <a:lnTo>
                    <a:pt x="14" y="255"/>
                  </a:lnTo>
                  <a:lnTo>
                    <a:pt x="14" y="258"/>
                  </a:lnTo>
                  <a:lnTo>
                    <a:pt x="16" y="265"/>
                  </a:lnTo>
                  <a:lnTo>
                    <a:pt x="16" y="269"/>
                  </a:lnTo>
                  <a:lnTo>
                    <a:pt x="19" y="274"/>
                  </a:lnTo>
                  <a:lnTo>
                    <a:pt x="19" y="274"/>
                  </a:lnTo>
                  <a:lnTo>
                    <a:pt x="16" y="277"/>
                  </a:lnTo>
                  <a:lnTo>
                    <a:pt x="16" y="279"/>
                  </a:lnTo>
                  <a:lnTo>
                    <a:pt x="16" y="281"/>
                  </a:lnTo>
                  <a:lnTo>
                    <a:pt x="16" y="284"/>
                  </a:lnTo>
                  <a:lnTo>
                    <a:pt x="16" y="286"/>
                  </a:lnTo>
                  <a:lnTo>
                    <a:pt x="14" y="296"/>
                  </a:lnTo>
                  <a:lnTo>
                    <a:pt x="16" y="298"/>
                  </a:lnTo>
                  <a:lnTo>
                    <a:pt x="21" y="300"/>
                  </a:lnTo>
                  <a:lnTo>
                    <a:pt x="28" y="305"/>
                  </a:lnTo>
                  <a:lnTo>
                    <a:pt x="30" y="307"/>
                  </a:lnTo>
                  <a:lnTo>
                    <a:pt x="30" y="307"/>
                  </a:lnTo>
                  <a:lnTo>
                    <a:pt x="33" y="310"/>
                  </a:lnTo>
                  <a:lnTo>
                    <a:pt x="33" y="310"/>
                  </a:lnTo>
                  <a:lnTo>
                    <a:pt x="38" y="312"/>
                  </a:lnTo>
                  <a:lnTo>
                    <a:pt x="52" y="312"/>
                  </a:lnTo>
                  <a:lnTo>
                    <a:pt x="54" y="314"/>
                  </a:lnTo>
                  <a:lnTo>
                    <a:pt x="56" y="317"/>
                  </a:lnTo>
                  <a:lnTo>
                    <a:pt x="61" y="319"/>
                  </a:lnTo>
                  <a:lnTo>
                    <a:pt x="64" y="324"/>
                  </a:lnTo>
                  <a:lnTo>
                    <a:pt x="64" y="326"/>
                  </a:lnTo>
                  <a:lnTo>
                    <a:pt x="66" y="326"/>
                  </a:lnTo>
                  <a:lnTo>
                    <a:pt x="66" y="326"/>
                  </a:lnTo>
                  <a:lnTo>
                    <a:pt x="78" y="329"/>
                  </a:lnTo>
                  <a:lnTo>
                    <a:pt x="82" y="329"/>
                  </a:lnTo>
                  <a:lnTo>
                    <a:pt x="97" y="340"/>
                  </a:lnTo>
                  <a:lnTo>
                    <a:pt x="101" y="345"/>
                  </a:lnTo>
                  <a:lnTo>
                    <a:pt x="108" y="357"/>
                  </a:lnTo>
                  <a:lnTo>
                    <a:pt x="111" y="359"/>
                  </a:lnTo>
                  <a:lnTo>
                    <a:pt x="113" y="362"/>
                  </a:lnTo>
                  <a:lnTo>
                    <a:pt x="125" y="371"/>
                  </a:lnTo>
                  <a:lnTo>
                    <a:pt x="127" y="371"/>
                  </a:lnTo>
                  <a:lnTo>
                    <a:pt x="127" y="371"/>
                  </a:lnTo>
                  <a:lnTo>
                    <a:pt x="137" y="371"/>
                  </a:lnTo>
                  <a:lnTo>
                    <a:pt x="137" y="371"/>
                  </a:lnTo>
                  <a:lnTo>
                    <a:pt x="144" y="374"/>
                  </a:lnTo>
                  <a:lnTo>
                    <a:pt x="144" y="374"/>
                  </a:lnTo>
                  <a:lnTo>
                    <a:pt x="144" y="374"/>
                  </a:lnTo>
                  <a:lnTo>
                    <a:pt x="149" y="374"/>
                  </a:lnTo>
                  <a:lnTo>
                    <a:pt x="149" y="376"/>
                  </a:lnTo>
                  <a:lnTo>
                    <a:pt x="149" y="376"/>
                  </a:lnTo>
                  <a:lnTo>
                    <a:pt x="151" y="376"/>
                  </a:lnTo>
                  <a:lnTo>
                    <a:pt x="151" y="376"/>
                  </a:lnTo>
                  <a:lnTo>
                    <a:pt x="151" y="378"/>
                  </a:lnTo>
                  <a:lnTo>
                    <a:pt x="151" y="381"/>
                  </a:lnTo>
                  <a:lnTo>
                    <a:pt x="153" y="383"/>
                  </a:lnTo>
                  <a:lnTo>
                    <a:pt x="153" y="383"/>
                  </a:lnTo>
                  <a:lnTo>
                    <a:pt x="158" y="385"/>
                  </a:lnTo>
                  <a:lnTo>
                    <a:pt x="161" y="385"/>
                  </a:lnTo>
                  <a:lnTo>
                    <a:pt x="161" y="385"/>
                  </a:lnTo>
                  <a:lnTo>
                    <a:pt x="161" y="388"/>
                  </a:lnTo>
                  <a:lnTo>
                    <a:pt x="163" y="388"/>
                  </a:lnTo>
                  <a:lnTo>
                    <a:pt x="163" y="393"/>
                  </a:lnTo>
                  <a:lnTo>
                    <a:pt x="163" y="395"/>
                  </a:lnTo>
                  <a:lnTo>
                    <a:pt x="163" y="397"/>
                  </a:lnTo>
                  <a:lnTo>
                    <a:pt x="163" y="400"/>
                  </a:lnTo>
                  <a:lnTo>
                    <a:pt x="163" y="400"/>
                  </a:lnTo>
                  <a:lnTo>
                    <a:pt x="163" y="402"/>
                  </a:lnTo>
                  <a:lnTo>
                    <a:pt x="165" y="402"/>
                  </a:lnTo>
                  <a:lnTo>
                    <a:pt x="165" y="402"/>
                  </a:lnTo>
                  <a:lnTo>
                    <a:pt x="168" y="404"/>
                  </a:lnTo>
                  <a:lnTo>
                    <a:pt x="168" y="404"/>
                  </a:lnTo>
                  <a:lnTo>
                    <a:pt x="168" y="407"/>
                  </a:lnTo>
                  <a:lnTo>
                    <a:pt x="168" y="409"/>
                  </a:lnTo>
                  <a:lnTo>
                    <a:pt x="168" y="416"/>
                  </a:lnTo>
                  <a:lnTo>
                    <a:pt x="168" y="419"/>
                  </a:lnTo>
                  <a:lnTo>
                    <a:pt x="168" y="421"/>
                  </a:lnTo>
                  <a:lnTo>
                    <a:pt x="168" y="421"/>
                  </a:lnTo>
                  <a:lnTo>
                    <a:pt x="168" y="426"/>
                  </a:lnTo>
                  <a:lnTo>
                    <a:pt x="168" y="428"/>
                  </a:lnTo>
                  <a:lnTo>
                    <a:pt x="170" y="430"/>
                  </a:lnTo>
                  <a:lnTo>
                    <a:pt x="170" y="433"/>
                  </a:lnTo>
                  <a:lnTo>
                    <a:pt x="170" y="433"/>
                  </a:lnTo>
                  <a:lnTo>
                    <a:pt x="170" y="438"/>
                  </a:lnTo>
                  <a:lnTo>
                    <a:pt x="170" y="438"/>
                  </a:lnTo>
                  <a:lnTo>
                    <a:pt x="170" y="438"/>
                  </a:lnTo>
                  <a:lnTo>
                    <a:pt x="170" y="440"/>
                  </a:lnTo>
                  <a:lnTo>
                    <a:pt x="170" y="442"/>
                  </a:lnTo>
                  <a:lnTo>
                    <a:pt x="170" y="442"/>
                  </a:lnTo>
                  <a:lnTo>
                    <a:pt x="172" y="445"/>
                  </a:lnTo>
                  <a:lnTo>
                    <a:pt x="172" y="447"/>
                  </a:lnTo>
                  <a:lnTo>
                    <a:pt x="172" y="447"/>
                  </a:lnTo>
                  <a:lnTo>
                    <a:pt x="172" y="452"/>
                  </a:lnTo>
                  <a:lnTo>
                    <a:pt x="175" y="452"/>
                  </a:lnTo>
                  <a:lnTo>
                    <a:pt x="175" y="452"/>
                  </a:lnTo>
                  <a:lnTo>
                    <a:pt x="184" y="454"/>
                  </a:lnTo>
                  <a:lnTo>
                    <a:pt x="187" y="456"/>
                  </a:lnTo>
                  <a:lnTo>
                    <a:pt x="187" y="461"/>
                  </a:lnTo>
                  <a:lnTo>
                    <a:pt x="184" y="466"/>
                  </a:lnTo>
                  <a:lnTo>
                    <a:pt x="182" y="473"/>
                  </a:lnTo>
                  <a:lnTo>
                    <a:pt x="179" y="478"/>
                  </a:lnTo>
                  <a:lnTo>
                    <a:pt x="182" y="485"/>
                  </a:lnTo>
                  <a:lnTo>
                    <a:pt x="182" y="490"/>
                  </a:lnTo>
                  <a:lnTo>
                    <a:pt x="182" y="494"/>
                  </a:lnTo>
                  <a:lnTo>
                    <a:pt x="182" y="497"/>
                  </a:lnTo>
                  <a:lnTo>
                    <a:pt x="184" y="497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87" y="506"/>
                  </a:lnTo>
                  <a:lnTo>
                    <a:pt x="189" y="511"/>
                  </a:lnTo>
                  <a:lnTo>
                    <a:pt x="189" y="511"/>
                  </a:lnTo>
                  <a:lnTo>
                    <a:pt x="191" y="513"/>
                  </a:lnTo>
                  <a:lnTo>
                    <a:pt x="191" y="520"/>
                  </a:lnTo>
                  <a:lnTo>
                    <a:pt x="191" y="520"/>
                  </a:lnTo>
                  <a:lnTo>
                    <a:pt x="196" y="527"/>
                  </a:lnTo>
                  <a:lnTo>
                    <a:pt x="196" y="530"/>
                  </a:lnTo>
                  <a:lnTo>
                    <a:pt x="198" y="530"/>
                  </a:lnTo>
                  <a:lnTo>
                    <a:pt x="203" y="532"/>
                  </a:lnTo>
                  <a:lnTo>
                    <a:pt x="220" y="532"/>
                  </a:lnTo>
                  <a:lnTo>
                    <a:pt x="224" y="535"/>
                  </a:lnTo>
                  <a:lnTo>
                    <a:pt x="227" y="535"/>
                  </a:lnTo>
                  <a:lnTo>
                    <a:pt x="229" y="535"/>
                  </a:lnTo>
                  <a:lnTo>
                    <a:pt x="229" y="537"/>
                  </a:lnTo>
                  <a:lnTo>
                    <a:pt x="231" y="542"/>
                  </a:lnTo>
                  <a:lnTo>
                    <a:pt x="234" y="544"/>
                  </a:lnTo>
                  <a:lnTo>
                    <a:pt x="236" y="546"/>
                  </a:lnTo>
                  <a:lnTo>
                    <a:pt x="236" y="549"/>
                  </a:lnTo>
                  <a:lnTo>
                    <a:pt x="236" y="549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36" y="551"/>
                  </a:lnTo>
                  <a:lnTo>
                    <a:pt x="253" y="551"/>
                  </a:lnTo>
                  <a:lnTo>
                    <a:pt x="269" y="549"/>
                  </a:lnTo>
                  <a:lnTo>
                    <a:pt x="286" y="549"/>
                  </a:lnTo>
                  <a:lnTo>
                    <a:pt x="302" y="546"/>
                  </a:lnTo>
                  <a:lnTo>
                    <a:pt x="319" y="546"/>
                  </a:lnTo>
                  <a:lnTo>
                    <a:pt x="336" y="544"/>
                  </a:lnTo>
                  <a:lnTo>
                    <a:pt x="352" y="542"/>
                  </a:lnTo>
                  <a:lnTo>
                    <a:pt x="369" y="542"/>
                  </a:lnTo>
                  <a:lnTo>
                    <a:pt x="385" y="539"/>
                  </a:lnTo>
                  <a:lnTo>
                    <a:pt x="402" y="539"/>
                  </a:lnTo>
                  <a:lnTo>
                    <a:pt x="418" y="537"/>
                  </a:lnTo>
                  <a:lnTo>
                    <a:pt x="435" y="535"/>
                  </a:lnTo>
                  <a:lnTo>
                    <a:pt x="451" y="535"/>
                  </a:lnTo>
                  <a:lnTo>
                    <a:pt x="468" y="532"/>
                  </a:lnTo>
                  <a:lnTo>
                    <a:pt x="485" y="530"/>
                  </a:lnTo>
                  <a:lnTo>
                    <a:pt x="501" y="530"/>
                  </a:lnTo>
                  <a:lnTo>
                    <a:pt x="499" y="520"/>
                  </a:lnTo>
                  <a:lnTo>
                    <a:pt x="499" y="518"/>
                  </a:lnTo>
                  <a:lnTo>
                    <a:pt x="501" y="516"/>
                  </a:lnTo>
                  <a:lnTo>
                    <a:pt x="501" y="516"/>
                  </a:lnTo>
                  <a:lnTo>
                    <a:pt x="499" y="513"/>
                  </a:lnTo>
                  <a:lnTo>
                    <a:pt x="499" y="511"/>
                  </a:lnTo>
                  <a:lnTo>
                    <a:pt x="499" y="511"/>
                  </a:lnTo>
                  <a:lnTo>
                    <a:pt x="499" y="509"/>
                  </a:lnTo>
                  <a:lnTo>
                    <a:pt x="499" y="506"/>
                  </a:lnTo>
                  <a:lnTo>
                    <a:pt x="501" y="504"/>
                  </a:lnTo>
                  <a:lnTo>
                    <a:pt x="501" y="494"/>
                  </a:lnTo>
                  <a:lnTo>
                    <a:pt x="501" y="492"/>
                  </a:lnTo>
                  <a:lnTo>
                    <a:pt x="499" y="490"/>
                  </a:lnTo>
                  <a:lnTo>
                    <a:pt x="494" y="485"/>
                  </a:lnTo>
                  <a:lnTo>
                    <a:pt x="494" y="482"/>
                  </a:lnTo>
                  <a:lnTo>
                    <a:pt x="494" y="482"/>
                  </a:lnTo>
                  <a:lnTo>
                    <a:pt x="492" y="473"/>
                  </a:lnTo>
                  <a:lnTo>
                    <a:pt x="492" y="471"/>
                  </a:lnTo>
                  <a:lnTo>
                    <a:pt x="489" y="468"/>
                  </a:lnTo>
                  <a:lnTo>
                    <a:pt x="487" y="466"/>
                  </a:lnTo>
                  <a:lnTo>
                    <a:pt x="485" y="466"/>
                  </a:lnTo>
                  <a:lnTo>
                    <a:pt x="485" y="464"/>
                  </a:lnTo>
                  <a:lnTo>
                    <a:pt x="487" y="459"/>
                  </a:lnTo>
                  <a:lnTo>
                    <a:pt x="487" y="456"/>
                  </a:lnTo>
                  <a:lnTo>
                    <a:pt x="487" y="456"/>
                  </a:lnTo>
                  <a:lnTo>
                    <a:pt x="487" y="456"/>
                  </a:lnTo>
                  <a:lnTo>
                    <a:pt x="485" y="454"/>
                  </a:lnTo>
                  <a:lnTo>
                    <a:pt x="485" y="452"/>
                  </a:lnTo>
                  <a:lnTo>
                    <a:pt x="485" y="449"/>
                  </a:lnTo>
                  <a:lnTo>
                    <a:pt x="485" y="449"/>
                  </a:lnTo>
                  <a:lnTo>
                    <a:pt x="485" y="447"/>
                  </a:lnTo>
                  <a:lnTo>
                    <a:pt x="485" y="442"/>
                  </a:lnTo>
                  <a:lnTo>
                    <a:pt x="482" y="442"/>
                  </a:lnTo>
                  <a:lnTo>
                    <a:pt x="482" y="440"/>
                  </a:lnTo>
                  <a:lnTo>
                    <a:pt x="482" y="435"/>
                  </a:lnTo>
                  <a:lnTo>
                    <a:pt x="482" y="426"/>
                  </a:lnTo>
                  <a:lnTo>
                    <a:pt x="482" y="423"/>
                  </a:lnTo>
                  <a:lnTo>
                    <a:pt x="487" y="411"/>
                  </a:lnTo>
                  <a:lnTo>
                    <a:pt x="489" y="404"/>
                  </a:lnTo>
                  <a:lnTo>
                    <a:pt x="487" y="402"/>
                  </a:lnTo>
                  <a:lnTo>
                    <a:pt x="487" y="400"/>
                  </a:lnTo>
                  <a:lnTo>
                    <a:pt x="489" y="397"/>
                  </a:lnTo>
                  <a:lnTo>
                    <a:pt x="492" y="385"/>
                  </a:lnTo>
                  <a:lnTo>
                    <a:pt x="494" y="381"/>
                  </a:lnTo>
                  <a:lnTo>
                    <a:pt x="494" y="378"/>
                  </a:lnTo>
                  <a:lnTo>
                    <a:pt x="494" y="378"/>
                  </a:lnTo>
                  <a:lnTo>
                    <a:pt x="494" y="378"/>
                  </a:lnTo>
                  <a:lnTo>
                    <a:pt x="494" y="376"/>
                  </a:lnTo>
                  <a:lnTo>
                    <a:pt x="494" y="376"/>
                  </a:lnTo>
                  <a:lnTo>
                    <a:pt x="494" y="374"/>
                  </a:lnTo>
                  <a:lnTo>
                    <a:pt x="494" y="374"/>
                  </a:lnTo>
                  <a:lnTo>
                    <a:pt x="494" y="371"/>
                  </a:lnTo>
                  <a:lnTo>
                    <a:pt x="492" y="369"/>
                  </a:lnTo>
                  <a:lnTo>
                    <a:pt x="492" y="369"/>
                  </a:lnTo>
                  <a:lnTo>
                    <a:pt x="489" y="367"/>
                  </a:lnTo>
                  <a:lnTo>
                    <a:pt x="489" y="364"/>
                  </a:lnTo>
                  <a:lnTo>
                    <a:pt x="489" y="355"/>
                  </a:lnTo>
                  <a:lnTo>
                    <a:pt x="489" y="352"/>
                  </a:lnTo>
                  <a:lnTo>
                    <a:pt x="492" y="350"/>
                  </a:lnTo>
                  <a:lnTo>
                    <a:pt x="492" y="350"/>
                  </a:lnTo>
                  <a:lnTo>
                    <a:pt x="492" y="345"/>
                  </a:lnTo>
                  <a:lnTo>
                    <a:pt x="492" y="343"/>
                  </a:lnTo>
                  <a:lnTo>
                    <a:pt x="494" y="331"/>
                  </a:lnTo>
                  <a:lnTo>
                    <a:pt x="496" y="331"/>
                  </a:lnTo>
                  <a:lnTo>
                    <a:pt x="496" y="329"/>
                  </a:lnTo>
                  <a:lnTo>
                    <a:pt x="504" y="326"/>
                  </a:lnTo>
                  <a:lnTo>
                    <a:pt x="504" y="324"/>
                  </a:lnTo>
                  <a:lnTo>
                    <a:pt x="506" y="322"/>
                  </a:lnTo>
                  <a:lnTo>
                    <a:pt x="506" y="319"/>
                  </a:lnTo>
                  <a:lnTo>
                    <a:pt x="506" y="317"/>
                  </a:lnTo>
                  <a:lnTo>
                    <a:pt x="506" y="314"/>
                  </a:lnTo>
                  <a:lnTo>
                    <a:pt x="501" y="310"/>
                  </a:lnTo>
                  <a:lnTo>
                    <a:pt x="501" y="305"/>
                  </a:lnTo>
                  <a:lnTo>
                    <a:pt x="501" y="305"/>
                  </a:lnTo>
                  <a:lnTo>
                    <a:pt x="501" y="303"/>
                  </a:lnTo>
                  <a:lnTo>
                    <a:pt x="501" y="300"/>
                  </a:lnTo>
                  <a:lnTo>
                    <a:pt x="501" y="298"/>
                  </a:lnTo>
                  <a:lnTo>
                    <a:pt x="501" y="296"/>
                  </a:lnTo>
                  <a:lnTo>
                    <a:pt x="501" y="293"/>
                  </a:lnTo>
                  <a:lnTo>
                    <a:pt x="504" y="279"/>
                  </a:lnTo>
                  <a:lnTo>
                    <a:pt x="504" y="274"/>
                  </a:lnTo>
                  <a:lnTo>
                    <a:pt x="506" y="269"/>
                  </a:lnTo>
                  <a:lnTo>
                    <a:pt x="511" y="262"/>
                  </a:lnTo>
                  <a:lnTo>
                    <a:pt x="511" y="260"/>
                  </a:lnTo>
                  <a:lnTo>
                    <a:pt x="511" y="258"/>
                  </a:lnTo>
                  <a:lnTo>
                    <a:pt x="513" y="258"/>
                  </a:lnTo>
                  <a:lnTo>
                    <a:pt x="513" y="258"/>
                  </a:lnTo>
                  <a:lnTo>
                    <a:pt x="513" y="255"/>
                  </a:lnTo>
                  <a:lnTo>
                    <a:pt x="513" y="246"/>
                  </a:lnTo>
                  <a:lnTo>
                    <a:pt x="513" y="243"/>
                  </a:lnTo>
                  <a:lnTo>
                    <a:pt x="513" y="243"/>
                  </a:lnTo>
                  <a:close/>
                  <a:moveTo>
                    <a:pt x="182" y="21"/>
                  </a:moveTo>
                  <a:lnTo>
                    <a:pt x="184" y="21"/>
                  </a:lnTo>
                  <a:lnTo>
                    <a:pt x="184" y="21"/>
                  </a:lnTo>
                  <a:lnTo>
                    <a:pt x="184" y="19"/>
                  </a:lnTo>
                  <a:lnTo>
                    <a:pt x="184" y="16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79" y="16"/>
                  </a:lnTo>
                  <a:lnTo>
                    <a:pt x="179" y="16"/>
                  </a:lnTo>
                  <a:lnTo>
                    <a:pt x="179" y="16"/>
                  </a:lnTo>
                  <a:lnTo>
                    <a:pt x="179" y="19"/>
                  </a:lnTo>
                  <a:lnTo>
                    <a:pt x="179" y="19"/>
                  </a:lnTo>
                  <a:lnTo>
                    <a:pt x="182" y="21"/>
                  </a:lnTo>
                  <a:lnTo>
                    <a:pt x="182" y="21"/>
                  </a:lnTo>
                  <a:close/>
                  <a:moveTo>
                    <a:pt x="210" y="4"/>
                  </a:moveTo>
                  <a:lnTo>
                    <a:pt x="210" y="2"/>
                  </a:lnTo>
                  <a:lnTo>
                    <a:pt x="210" y="2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08" y="0"/>
                  </a:lnTo>
                  <a:lnTo>
                    <a:pt x="205" y="2"/>
                  </a:lnTo>
                  <a:lnTo>
                    <a:pt x="205" y="7"/>
                  </a:lnTo>
                  <a:lnTo>
                    <a:pt x="205" y="9"/>
                  </a:lnTo>
                  <a:lnTo>
                    <a:pt x="208" y="7"/>
                  </a:lnTo>
                  <a:lnTo>
                    <a:pt x="210" y="4"/>
                  </a:lnTo>
                  <a:close/>
                  <a:moveTo>
                    <a:pt x="548" y="172"/>
                  </a:moveTo>
                  <a:lnTo>
                    <a:pt x="548" y="172"/>
                  </a:lnTo>
                  <a:lnTo>
                    <a:pt x="548" y="170"/>
                  </a:lnTo>
                  <a:lnTo>
                    <a:pt x="548" y="168"/>
                  </a:lnTo>
                  <a:lnTo>
                    <a:pt x="546" y="165"/>
                  </a:lnTo>
                  <a:lnTo>
                    <a:pt x="546" y="165"/>
                  </a:lnTo>
                  <a:lnTo>
                    <a:pt x="544" y="168"/>
                  </a:lnTo>
                  <a:lnTo>
                    <a:pt x="541" y="168"/>
                  </a:lnTo>
                  <a:lnTo>
                    <a:pt x="541" y="165"/>
                  </a:lnTo>
                  <a:lnTo>
                    <a:pt x="539" y="165"/>
                  </a:lnTo>
                  <a:lnTo>
                    <a:pt x="539" y="165"/>
                  </a:lnTo>
                  <a:lnTo>
                    <a:pt x="539" y="168"/>
                  </a:lnTo>
                  <a:lnTo>
                    <a:pt x="539" y="170"/>
                  </a:lnTo>
                  <a:lnTo>
                    <a:pt x="539" y="172"/>
                  </a:lnTo>
                  <a:lnTo>
                    <a:pt x="539" y="175"/>
                  </a:lnTo>
                  <a:lnTo>
                    <a:pt x="539" y="175"/>
                  </a:lnTo>
                  <a:lnTo>
                    <a:pt x="539" y="175"/>
                  </a:lnTo>
                  <a:lnTo>
                    <a:pt x="541" y="175"/>
                  </a:lnTo>
                  <a:lnTo>
                    <a:pt x="541" y="175"/>
                  </a:lnTo>
                  <a:lnTo>
                    <a:pt x="548" y="175"/>
                  </a:lnTo>
                  <a:lnTo>
                    <a:pt x="548" y="175"/>
                  </a:lnTo>
                  <a:lnTo>
                    <a:pt x="548" y="172"/>
                  </a:lnTo>
                  <a:close/>
                  <a:moveTo>
                    <a:pt x="539" y="187"/>
                  </a:moveTo>
                  <a:lnTo>
                    <a:pt x="537" y="184"/>
                  </a:lnTo>
                  <a:lnTo>
                    <a:pt x="539" y="184"/>
                  </a:lnTo>
                  <a:lnTo>
                    <a:pt x="539" y="182"/>
                  </a:lnTo>
                  <a:lnTo>
                    <a:pt x="537" y="182"/>
                  </a:lnTo>
                  <a:lnTo>
                    <a:pt x="534" y="182"/>
                  </a:lnTo>
                  <a:lnTo>
                    <a:pt x="532" y="182"/>
                  </a:lnTo>
                  <a:lnTo>
                    <a:pt x="532" y="182"/>
                  </a:lnTo>
                  <a:lnTo>
                    <a:pt x="530" y="182"/>
                  </a:lnTo>
                  <a:lnTo>
                    <a:pt x="530" y="182"/>
                  </a:lnTo>
                  <a:lnTo>
                    <a:pt x="530" y="182"/>
                  </a:lnTo>
                  <a:lnTo>
                    <a:pt x="530" y="184"/>
                  </a:lnTo>
                  <a:lnTo>
                    <a:pt x="530" y="184"/>
                  </a:lnTo>
                  <a:lnTo>
                    <a:pt x="530" y="187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7" y="187"/>
                  </a:lnTo>
                  <a:lnTo>
                    <a:pt x="527" y="191"/>
                  </a:lnTo>
                  <a:lnTo>
                    <a:pt x="525" y="194"/>
                  </a:lnTo>
                  <a:lnTo>
                    <a:pt x="525" y="196"/>
                  </a:lnTo>
                  <a:lnTo>
                    <a:pt x="522" y="196"/>
                  </a:lnTo>
                  <a:lnTo>
                    <a:pt x="522" y="198"/>
                  </a:lnTo>
                  <a:lnTo>
                    <a:pt x="522" y="198"/>
                  </a:lnTo>
                  <a:lnTo>
                    <a:pt x="520" y="198"/>
                  </a:lnTo>
                  <a:lnTo>
                    <a:pt x="518" y="198"/>
                  </a:lnTo>
                  <a:lnTo>
                    <a:pt x="518" y="198"/>
                  </a:lnTo>
                  <a:lnTo>
                    <a:pt x="515" y="201"/>
                  </a:lnTo>
                  <a:lnTo>
                    <a:pt x="515" y="201"/>
                  </a:lnTo>
                  <a:lnTo>
                    <a:pt x="515" y="203"/>
                  </a:lnTo>
                  <a:lnTo>
                    <a:pt x="515" y="208"/>
                  </a:lnTo>
                  <a:lnTo>
                    <a:pt x="515" y="210"/>
                  </a:lnTo>
                  <a:lnTo>
                    <a:pt x="513" y="210"/>
                  </a:lnTo>
                  <a:lnTo>
                    <a:pt x="513" y="213"/>
                  </a:lnTo>
                  <a:lnTo>
                    <a:pt x="513" y="213"/>
                  </a:lnTo>
                  <a:lnTo>
                    <a:pt x="513" y="213"/>
                  </a:lnTo>
                  <a:lnTo>
                    <a:pt x="513" y="215"/>
                  </a:lnTo>
                  <a:lnTo>
                    <a:pt x="513" y="215"/>
                  </a:lnTo>
                  <a:lnTo>
                    <a:pt x="513" y="215"/>
                  </a:lnTo>
                  <a:lnTo>
                    <a:pt x="508" y="222"/>
                  </a:lnTo>
                  <a:lnTo>
                    <a:pt x="506" y="225"/>
                  </a:lnTo>
                  <a:lnTo>
                    <a:pt x="506" y="232"/>
                  </a:lnTo>
                  <a:lnTo>
                    <a:pt x="506" y="236"/>
                  </a:lnTo>
                  <a:lnTo>
                    <a:pt x="508" y="239"/>
                  </a:lnTo>
                  <a:lnTo>
                    <a:pt x="513" y="243"/>
                  </a:lnTo>
                  <a:lnTo>
                    <a:pt x="515" y="241"/>
                  </a:lnTo>
                  <a:lnTo>
                    <a:pt x="518" y="241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22" y="232"/>
                  </a:lnTo>
                  <a:lnTo>
                    <a:pt x="522" y="229"/>
                  </a:lnTo>
                  <a:lnTo>
                    <a:pt x="522" y="229"/>
                  </a:lnTo>
                  <a:lnTo>
                    <a:pt x="525" y="227"/>
                  </a:lnTo>
                  <a:lnTo>
                    <a:pt x="525" y="227"/>
                  </a:lnTo>
                  <a:lnTo>
                    <a:pt x="522" y="225"/>
                  </a:lnTo>
                  <a:lnTo>
                    <a:pt x="525" y="220"/>
                  </a:lnTo>
                  <a:lnTo>
                    <a:pt x="527" y="215"/>
                  </a:lnTo>
                  <a:lnTo>
                    <a:pt x="527" y="210"/>
                  </a:lnTo>
                  <a:lnTo>
                    <a:pt x="530" y="210"/>
                  </a:lnTo>
                  <a:lnTo>
                    <a:pt x="530" y="210"/>
                  </a:lnTo>
                  <a:lnTo>
                    <a:pt x="530" y="210"/>
                  </a:lnTo>
                  <a:lnTo>
                    <a:pt x="532" y="210"/>
                  </a:lnTo>
                  <a:lnTo>
                    <a:pt x="532" y="210"/>
                  </a:lnTo>
                  <a:lnTo>
                    <a:pt x="532" y="210"/>
                  </a:lnTo>
                  <a:lnTo>
                    <a:pt x="532" y="208"/>
                  </a:lnTo>
                  <a:lnTo>
                    <a:pt x="532" y="208"/>
                  </a:lnTo>
                  <a:lnTo>
                    <a:pt x="532" y="206"/>
                  </a:lnTo>
                  <a:lnTo>
                    <a:pt x="532" y="206"/>
                  </a:lnTo>
                  <a:lnTo>
                    <a:pt x="534" y="206"/>
                  </a:lnTo>
                  <a:lnTo>
                    <a:pt x="534" y="206"/>
                  </a:lnTo>
                  <a:lnTo>
                    <a:pt x="534" y="203"/>
                  </a:lnTo>
                  <a:lnTo>
                    <a:pt x="532" y="201"/>
                  </a:lnTo>
                  <a:lnTo>
                    <a:pt x="530" y="198"/>
                  </a:lnTo>
                  <a:lnTo>
                    <a:pt x="532" y="198"/>
                  </a:lnTo>
                  <a:lnTo>
                    <a:pt x="532" y="198"/>
                  </a:lnTo>
                  <a:lnTo>
                    <a:pt x="534" y="201"/>
                  </a:lnTo>
                  <a:lnTo>
                    <a:pt x="534" y="198"/>
                  </a:lnTo>
                  <a:lnTo>
                    <a:pt x="534" y="196"/>
                  </a:lnTo>
                  <a:lnTo>
                    <a:pt x="532" y="196"/>
                  </a:lnTo>
                  <a:lnTo>
                    <a:pt x="532" y="194"/>
                  </a:lnTo>
                  <a:lnTo>
                    <a:pt x="534" y="191"/>
                  </a:lnTo>
                  <a:lnTo>
                    <a:pt x="534" y="189"/>
                  </a:lnTo>
                  <a:lnTo>
                    <a:pt x="532" y="189"/>
                  </a:lnTo>
                  <a:lnTo>
                    <a:pt x="532" y="189"/>
                  </a:lnTo>
                  <a:lnTo>
                    <a:pt x="534" y="189"/>
                  </a:lnTo>
                  <a:lnTo>
                    <a:pt x="534" y="189"/>
                  </a:lnTo>
                  <a:lnTo>
                    <a:pt x="539" y="191"/>
                  </a:lnTo>
                  <a:lnTo>
                    <a:pt x="539" y="187"/>
                  </a:lnTo>
                  <a:lnTo>
                    <a:pt x="539" y="187"/>
                  </a:lnTo>
                  <a:lnTo>
                    <a:pt x="539" y="187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EE951F11-0AED-4556-AFBD-FAA865D40E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1532" y="1622970"/>
              <a:ext cx="808435" cy="532210"/>
            </a:xfrm>
            <a:custGeom>
              <a:avLst/>
              <a:gdLst>
                <a:gd name="T0" fmla="*/ 171 w 679"/>
                <a:gd name="T1" fmla="*/ 66 h 447"/>
                <a:gd name="T2" fmla="*/ 159 w 679"/>
                <a:gd name="T3" fmla="*/ 43 h 447"/>
                <a:gd name="T4" fmla="*/ 173 w 679"/>
                <a:gd name="T5" fmla="*/ 40 h 447"/>
                <a:gd name="T6" fmla="*/ 173 w 679"/>
                <a:gd name="T7" fmla="*/ 109 h 447"/>
                <a:gd name="T8" fmla="*/ 173 w 679"/>
                <a:gd name="T9" fmla="*/ 31 h 447"/>
                <a:gd name="T10" fmla="*/ 166 w 679"/>
                <a:gd name="T11" fmla="*/ 50 h 447"/>
                <a:gd name="T12" fmla="*/ 173 w 679"/>
                <a:gd name="T13" fmla="*/ 90 h 447"/>
                <a:gd name="T14" fmla="*/ 192 w 679"/>
                <a:gd name="T15" fmla="*/ 128 h 447"/>
                <a:gd name="T16" fmla="*/ 187 w 679"/>
                <a:gd name="T17" fmla="*/ 118 h 447"/>
                <a:gd name="T18" fmla="*/ 190 w 679"/>
                <a:gd name="T19" fmla="*/ 88 h 447"/>
                <a:gd name="T20" fmla="*/ 190 w 679"/>
                <a:gd name="T21" fmla="*/ 40 h 447"/>
                <a:gd name="T22" fmla="*/ 187 w 679"/>
                <a:gd name="T23" fmla="*/ 50 h 447"/>
                <a:gd name="T24" fmla="*/ 185 w 679"/>
                <a:gd name="T25" fmla="*/ 199 h 447"/>
                <a:gd name="T26" fmla="*/ 173 w 679"/>
                <a:gd name="T27" fmla="*/ 201 h 447"/>
                <a:gd name="T28" fmla="*/ 180 w 679"/>
                <a:gd name="T29" fmla="*/ 168 h 447"/>
                <a:gd name="T30" fmla="*/ 147 w 679"/>
                <a:gd name="T31" fmla="*/ 220 h 447"/>
                <a:gd name="T32" fmla="*/ 133 w 679"/>
                <a:gd name="T33" fmla="*/ 208 h 447"/>
                <a:gd name="T34" fmla="*/ 24 w 679"/>
                <a:gd name="T35" fmla="*/ 270 h 447"/>
                <a:gd name="T36" fmla="*/ 161 w 679"/>
                <a:gd name="T37" fmla="*/ 31 h 447"/>
                <a:gd name="T38" fmla="*/ 154 w 679"/>
                <a:gd name="T39" fmla="*/ 64 h 447"/>
                <a:gd name="T40" fmla="*/ 632 w 679"/>
                <a:gd name="T41" fmla="*/ 88 h 447"/>
                <a:gd name="T42" fmla="*/ 192 w 679"/>
                <a:gd name="T43" fmla="*/ 7 h 447"/>
                <a:gd name="T44" fmla="*/ 192 w 679"/>
                <a:gd name="T45" fmla="*/ 38 h 447"/>
                <a:gd name="T46" fmla="*/ 199 w 679"/>
                <a:gd name="T47" fmla="*/ 54 h 447"/>
                <a:gd name="T48" fmla="*/ 183 w 679"/>
                <a:gd name="T49" fmla="*/ 64 h 447"/>
                <a:gd name="T50" fmla="*/ 199 w 679"/>
                <a:gd name="T51" fmla="*/ 83 h 447"/>
                <a:gd name="T52" fmla="*/ 202 w 679"/>
                <a:gd name="T53" fmla="*/ 121 h 447"/>
                <a:gd name="T54" fmla="*/ 211 w 679"/>
                <a:gd name="T55" fmla="*/ 125 h 447"/>
                <a:gd name="T56" fmla="*/ 192 w 679"/>
                <a:gd name="T57" fmla="*/ 149 h 447"/>
                <a:gd name="T58" fmla="*/ 187 w 679"/>
                <a:gd name="T59" fmla="*/ 175 h 447"/>
                <a:gd name="T60" fmla="*/ 171 w 679"/>
                <a:gd name="T61" fmla="*/ 206 h 447"/>
                <a:gd name="T62" fmla="*/ 133 w 679"/>
                <a:gd name="T63" fmla="*/ 218 h 447"/>
                <a:gd name="T64" fmla="*/ 128 w 679"/>
                <a:gd name="T65" fmla="*/ 215 h 447"/>
                <a:gd name="T66" fmla="*/ 147 w 679"/>
                <a:gd name="T67" fmla="*/ 189 h 447"/>
                <a:gd name="T68" fmla="*/ 149 w 679"/>
                <a:gd name="T69" fmla="*/ 206 h 447"/>
                <a:gd name="T70" fmla="*/ 166 w 679"/>
                <a:gd name="T71" fmla="*/ 206 h 447"/>
                <a:gd name="T72" fmla="*/ 166 w 679"/>
                <a:gd name="T73" fmla="*/ 170 h 447"/>
                <a:gd name="T74" fmla="*/ 183 w 679"/>
                <a:gd name="T75" fmla="*/ 156 h 447"/>
                <a:gd name="T76" fmla="*/ 176 w 679"/>
                <a:gd name="T77" fmla="*/ 142 h 447"/>
                <a:gd name="T78" fmla="*/ 145 w 679"/>
                <a:gd name="T79" fmla="*/ 185 h 447"/>
                <a:gd name="T80" fmla="*/ 154 w 679"/>
                <a:gd name="T81" fmla="*/ 137 h 447"/>
                <a:gd name="T82" fmla="*/ 171 w 679"/>
                <a:gd name="T83" fmla="*/ 137 h 447"/>
                <a:gd name="T84" fmla="*/ 159 w 679"/>
                <a:gd name="T85" fmla="*/ 107 h 447"/>
                <a:gd name="T86" fmla="*/ 142 w 679"/>
                <a:gd name="T87" fmla="*/ 102 h 447"/>
                <a:gd name="T88" fmla="*/ 81 w 679"/>
                <a:gd name="T89" fmla="*/ 83 h 447"/>
                <a:gd name="T90" fmla="*/ 8 w 679"/>
                <a:gd name="T91" fmla="*/ 57 h 447"/>
                <a:gd name="T92" fmla="*/ 17 w 679"/>
                <a:gd name="T93" fmla="*/ 118 h 447"/>
                <a:gd name="T94" fmla="*/ 17 w 679"/>
                <a:gd name="T95" fmla="*/ 218 h 447"/>
                <a:gd name="T96" fmla="*/ 38 w 679"/>
                <a:gd name="T97" fmla="*/ 218 h 447"/>
                <a:gd name="T98" fmla="*/ 19 w 679"/>
                <a:gd name="T99" fmla="*/ 225 h 447"/>
                <a:gd name="T100" fmla="*/ 43 w 679"/>
                <a:gd name="T101" fmla="*/ 258 h 447"/>
                <a:gd name="T102" fmla="*/ 26 w 679"/>
                <a:gd name="T103" fmla="*/ 277 h 447"/>
                <a:gd name="T104" fmla="*/ 19 w 679"/>
                <a:gd name="T105" fmla="*/ 256 h 447"/>
                <a:gd name="T106" fmla="*/ 17 w 679"/>
                <a:gd name="T107" fmla="*/ 296 h 447"/>
                <a:gd name="T108" fmla="*/ 74 w 679"/>
                <a:gd name="T109" fmla="*/ 324 h 447"/>
                <a:gd name="T110" fmla="*/ 112 w 679"/>
                <a:gd name="T111" fmla="*/ 372 h 447"/>
                <a:gd name="T112" fmla="*/ 190 w 679"/>
                <a:gd name="T113" fmla="*/ 405 h 447"/>
                <a:gd name="T114" fmla="*/ 284 w 679"/>
                <a:gd name="T115" fmla="*/ 426 h 447"/>
                <a:gd name="T116" fmla="*/ 393 w 679"/>
                <a:gd name="T117" fmla="*/ 419 h 447"/>
                <a:gd name="T118" fmla="*/ 639 w 679"/>
                <a:gd name="T119" fmla="*/ 447 h 447"/>
                <a:gd name="T120" fmla="*/ 663 w 679"/>
                <a:gd name="T121" fmla="*/ 206 h 447"/>
                <a:gd name="T122" fmla="*/ 147 w 679"/>
                <a:gd name="T123" fmla="*/ 3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9" h="447">
                  <a:moveTo>
                    <a:pt x="176" y="59"/>
                  </a:moveTo>
                  <a:lnTo>
                    <a:pt x="173" y="59"/>
                  </a:lnTo>
                  <a:lnTo>
                    <a:pt x="173" y="59"/>
                  </a:lnTo>
                  <a:lnTo>
                    <a:pt x="171" y="59"/>
                  </a:lnTo>
                  <a:lnTo>
                    <a:pt x="171" y="59"/>
                  </a:lnTo>
                  <a:lnTo>
                    <a:pt x="173" y="59"/>
                  </a:lnTo>
                  <a:lnTo>
                    <a:pt x="173" y="62"/>
                  </a:lnTo>
                  <a:lnTo>
                    <a:pt x="173" y="62"/>
                  </a:lnTo>
                  <a:lnTo>
                    <a:pt x="173" y="62"/>
                  </a:lnTo>
                  <a:lnTo>
                    <a:pt x="173" y="64"/>
                  </a:lnTo>
                  <a:lnTo>
                    <a:pt x="173" y="64"/>
                  </a:lnTo>
                  <a:lnTo>
                    <a:pt x="173" y="64"/>
                  </a:lnTo>
                  <a:lnTo>
                    <a:pt x="173" y="62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59"/>
                  </a:lnTo>
                  <a:lnTo>
                    <a:pt x="176" y="59"/>
                  </a:lnTo>
                  <a:lnTo>
                    <a:pt x="176" y="59"/>
                  </a:lnTo>
                  <a:lnTo>
                    <a:pt x="176" y="59"/>
                  </a:lnTo>
                  <a:lnTo>
                    <a:pt x="176" y="59"/>
                  </a:lnTo>
                  <a:close/>
                  <a:moveTo>
                    <a:pt x="171" y="71"/>
                  </a:moveTo>
                  <a:lnTo>
                    <a:pt x="171" y="69"/>
                  </a:lnTo>
                  <a:lnTo>
                    <a:pt x="173" y="69"/>
                  </a:lnTo>
                  <a:lnTo>
                    <a:pt x="173" y="66"/>
                  </a:lnTo>
                  <a:lnTo>
                    <a:pt x="173" y="64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68" y="64"/>
                  </a:lnTo>
                  <a:lnTo>
                    <a:pt x="168" y="62"/>
                  </a:lnTo>
                  <a:lnTo>
                    <a:pt x="171" y="57"/>
                  </a:lnTo>
                  <a:lnTo>
                    <a:pt x="171" y="54"/>
                  </a:lnTo>
                  <a:lnTo>
                    <a:pt x="171" y="52"/>
                  </a:lnTo>
                  <a:lnTo>
                    <a:pt x="168" y="52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66" y="57"/>
                  </a:lnTo>
                  <a:lnTo>
                    <a:pt x="166" y="57"/>
                  </a:lnTo>
                  <a:lnTo>
                    <a:pt x="164" y="59"/>
                  </a:lnTo>
                  <a:lnTo>
                    <a:pt x="164" y="59"/>
                  </a:lnTo>
                  <a:lnTo>
                    <a:pt x="161" y="62"/>
                  </a:lnTo>
                  <a:lnTo>
                    <a:pt x="161" y="64"/>
                  </a:lnTo>
                  <a:lnTo>
                    <a:pt x="164" y="64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66" y="69"/>
                  </a:lnTo>
                  <a:lnTo>
                    <a:pt x="171" y="71"/>
                  </a:lnTo>
                  <a:close/>
                  <a:moveTo>
                    <a:pt x="164" y="38"/>
                  </a:moveTo>
                  <a:lnTo>
                    <a:pt x="161" y="40"/>
                  </a:lnTo>
                  <a:lnTo>
                    <a:pt x="159" y="40"/>
                  </a:lnTo>
                  <a:lnTo>
                    <a:pt x="159" y="40"/>
                  </a:lnTo>
                  <a:lnTo>
                    <a:pt x="159" y="43"/>
                  </a:lnTo>
                  <a:lnTo>
                    <a:pt x="159" y="43"/>
                  </a:lnTo>
                  <a:lnTo>
                    <a:pt x="159" y="45"/>
                  </a:lnTo>
                  <a:lnTo>
                    <a:pt x="161" y="47"/>
                  </a:lnTo>
                  <a:lnTo>
                    <a:pt x="161" y="45"/>
                  </a:lnTo>
                  <a:lnTo>
                    <a:pt x="161" y="45"/>
                  </a:lnTo>
                  <a:lnTo>
                    <a:pt x="161" y="43"/>
                  </a:lnTo>
                  <a:lnTo>
                    <a:pt x="164" y="43"/>
                  </a:lnTo>
                  <a:lnTo>
                    <a:pt x="164" y="43"/>
                  </a:lnTo>
                  <a:lnTo>
                    <a:pt x="166" y="45"/>
                  </a:lnTo>
                  <a:lnTo>
                    <a:pt x="166" y="45"/>
                  </a:lnTo>
                  <a:lnTo>
                    <a:pt x="166" y="47"/>
                  </a:lnTo>
                  <a:lnTo>
                    <a:pt x="166" y="47"/>
                  </a:lnTo>
                  <a:lnTo>
                    <a:pt x="166" y="50"/>
                  </a:lnTo>
                  <a:lnTo>
                    <a:pt x="168" y="50"/>
                  </a:lnTo>
                  <a:lnTo>
                    <a:pt x="171" y="50"/>
                  </a:lnTo>
                  <a:lnTo>
                    <a:pt x="173" y="47"/>
                  </a:lnTo>
                  <a:lnTo>
                    <a:pt x="168" y="40"/>
                  </a:lnTo>
                  <a:lnTo>
                    <a:pt x="171" y="40"/>
                  </a:lnTo>
                  <a:lnTo>
                    <a:pt x="171" y="40"/>
                  </a:lnTo>
                  <a:lnTo>
                    <a:pt x="171" y="38"/>
                  </a:lnTo>
                  <a:lnTo>
                    <a:pt x="171" y="38"/>
                  </a:lnTo>
                  <a:lnTo>
                    <a:pt x="171" y="36"/>
                  </a:lnTo>
                  <a:lnTo>
                    <a:pt x="171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40"/>
                  </a:lnTo>
                  <a:lnTo>
                    <a:pt x="173" y="43"/>
                  </a:lnTo>
                  <a:lnTo>
                    <a:pt x="173" y="47"/>
                  </a:lnTo>
                  <a:lnTo>
                    <a:pt x="176" y="47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78" y="47"/>
                  </a:lnTo>
                  <a:lnTo>
                    <a:pt x="178" y="47"/>
                  </a:lnTo>
                  <a:lnTo>
                    <a:pt x="178" y="47"/>
                  </a:lnTo>
                  <a:lnTo>
                    <a:pt x="183" y="45"/>
                  </a:lnTo>
                  <a:lnTo>
                    <a:pt x="183" y="45"/>
                  </a:lnTo>
                  <a:lnTo>
                    <a:pt x="183" y="43"/>
                  </a:lnTo>
                  <a:lnTo>
                    <a:pt x="176" y="36"/>
                  </a:lnTo>
                  <a:lnTo>
                    <a:pt x="171" y="36"/>
                  </a:lnTo>
                  <a:lnTo>
                    <a:pt x="171" y="36"/>
                  </a:lnTo>
                  <a:lnTo>
                    <a:pt x="168" y="36"/>
                  </a:lnTo>
                  <a:lnTo>
                    <a:pt x="164" y="38"/>
                  </a:lnTo>
                  <a:lnTo>
                    <a:pt x="164" y="38"/>
                  </a:lnTo>
                  <a:close/>
                  <a:moveTo>
                    <a:pt x="168" y="114"/>
                  </a:moveTo>
                  <a:lnTo>
                    <a:pt x="171" y="116"/>
                  </a:lnTo>
                  <a:lnTo>
                    <a:pt x="171" y="118"/>
                  </a:lnTo>
                  <a:lnTo>
                    <a:pt x="171" y="121"/>
                  </a:lnTo>
                  <a:lnTo>
                    <a:pt x="173" y="121"/>
                  </a:lnTo>
                  <a:lnTo>
                    <a:pt x="173" y="118"/>
                  </a:lnTo>
                  <a:lnTo>
                    <a:pt x="176" y="116"/>
                  </a:lnTo>
                  <a:lnTo>
                    <a:pt x="173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1" y="109"/>
                  </a:lnTo>
                  <a:lnTo>
                    <a:pt x="173" y="111"/>
                  </a:lnTo>
                  <a:lnTo>
                    <a:pt x="173" y="114"/>
                  </a:lnTo>
                  <a:lnTo>
                    <a:pt x="173" y="116"/>
                  </a:lnTo>
                  <a:lnTo>
                    <a:pt x="171" y="116"/>
                  </a:lnTo>
                  <a:lnTo>
                    <a:pt x="171" y="114"/>
                  </a:lnTo>
                  <a:lnTo>
                    <a:pt x="171" y="111"/>
                  </a:lnTo>
                  <a:lnTo>
                    <a:pt x="171" y="111"/>
                  </a:lnTo>
                  <a:lnTo>
                    <a:pt x="171" y="111"/>
                  </a:lnTo>
                  <a:lnTo>
                    <a:pt x="171" y="111"/>
                  </a:lnTo>
                  <a:lnTo>
                    <a:pt x="168" y="114"/>
                  </a:lnTo>
                  <a:close/>
                  <a:moveTo>
                    <a:pt x="171" y="28"/>
                  </a:moveTo>
                  <a:lnTo>
                    <a:pt x="171" y="28"/>
                  </a:lnTo>
                  <a:lnTo>
                    <a:pt x="171" y="31"/>
                  </a:lnTo>
                  <a:lnTo>
                    <a:pt x="171" y="31"/>
                  </a:lnTo>
                  <a:lnTo>
                    <a:pt x="171" y="31"/>
                  </a:lnTo>
                  <a:lnTo>
                    <a:pt x="171" y="31"/>
                  </a:lnTo>
                  <a:lnTo>
                    <a:pt x="171" y="31"/>
                  </a:lnTo>
                  <a:lnTo>
                    <a:pt x="173" y="31"/>
                  </a:lnTo>
                  <a:lnTo>
                    <a:pt x="171" y="31"/>
                  </a:lnTo>
                  <a:lnTo>
                    <a:pt x="173" y="31"/>
                  </a:lnTo>
                  <a:lnTo>
                    <a:pt x="173" y="31"/>
                  </a:lnTo>
                  <a:lnTo>
                    <a:pt x="173" y="31"/>
                  </a:lnTo>
                  <a:lnTo>
                    <a:pt x="173" y="31"/>
                  </a:lnTo>
                  <a:lnTo>
                    <a:pt x="173" y="31"/>
                  </a:lnTo>
                  <a:lnTo>
                    <a:pt x="171" y="28"/>
                  </a:lnTo>
                  <a:lnTo>
                    <a:pt x="173" y="28"/>
                  </a:lnTo>
                  <a:lnTo>
                    <a:pt x="173" y="28"/>
                  </a:lnTo>
                  <a:lnTo>
                    <a:pt x="173" y="28"/>
                  </a:lnTo>
                  <a:lnTo>
                    <a:pt x="173" y="28"/>
                  </a:lnTo>
                  <a:lnTo>
                    <a:pt x="173" y="28"/>
                  </a:lnTo>
                  <a:lnTo>
                    <a:pt x="171" y="28"/>
                  </a:lnTo>
                  <a:lnTo>
                    <a:pt x="171" y="28"/>
                  </a:lnTo>
                  <a:lnTo>
                    <a:pt x="171" y="28"/>
                  </a:lnTo>
                  <a:lnTo>
                    <a:pt x="171" y="28"/>
                  </a:lnTo>
                  <a:lnTo>
                    <a:pt x="171" y="28"/>
                  </a:lnTo>
                  <a:close/>
                  <a:moveTo>
                    <a:pt x="161" y="52"/>
                  </a:moveTo>
                  <a:lnTo>
                    <a:pt x="161" y="52"/>
                  </a:lnTo>
                  <a:lnTo>
                    <a:pt x="164" y="52"/>
                  </a:lnTo>
                  <a:lnTo>
                    <a:pt x="164" y="52"/>
                  </a:lnTo>
                  <a:lnTo>
                    <a:pt x="164" y="52"/>
                  </a:lnTo>
                  <a:lnTo>
                    <a:pt x="164" y="52"/>
                  </a:lnTo>
                  <a:lnTo>
                    <a:pt x="164" y="52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7"/>
                  </a:lnTo>
                  <a:lnTo>
                    <a:pt x="164" y="47"/>
                  </a:lnTo>
                  <a:lnTo>
                    <a:pt x="159" y="47"/>
                  </a:lnTo>
                  <a:lnTo>
                    <a:pt x="159" y="47"/>
                  </a:lnTo>
                  <a:lnTo>
                    <a:pt x="159" y="47"/>
                  </a:lnTo>
                  <a:lnTo>
                    <a:pt x="159" y="47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61" y="52"/>
                  </a:lnTo>
                  <a:close/>
                  <a:moveTo>
                    <a:pt x="190" y="76"/>
                  </a:moveTo>
                  <a:lnTo>
                    <a:pt x="190" y="76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185" y="78"/>
                  </a:lnTo>
                  <a:lnTo>
                    <a:pt x="183" y="81"/>
                  </a:lnTo>
                  <a:lnTo>
                    <a:pt x="173" y="90"/>
                  </a:lnTo>
                  <a:lnTo>
                    <a:pt x="173" y="92"/>
                  </a:lnTo>
                  <a:lnTo>
                    <a:pt x="173" y="97"/>
                  </a:lnTo>
                  <a:lnTo>
                    <a:pt x="173" y="97"/>
                  </a:lnTo>
                  <a:lnTo>
                    <a:pt x="173" y="99"/>
                  </a:lnTo>
                  <a:lnTo>
                    <a:pt x="176" y="99"/>
                  </a:lnTo>
                  <a:lnTo>
                    <a:pt x="176" y="99"/>
                  </a:lnTo>
                  <a:lnTo>
                    <a:pt x="176" y="99"/>
                  </a:lnTo>
                  <a:lnTo>
                    <a:pt x="178" y="104"/>
                  </a:lnTo>
                  <a:lnTo>
                    <a:pt x="180" y="104"/>
                  </a:lnTo>
                  <a:lnTo>
                    <a:pt x="183" y="104"/>
                  </a:lnTo>
                  <a:lnTo>
                    <a:pt x="183" y="104"/>
                  </a:lnTo>
                  <a:lnTo>
                    <a:pt x="183" y="107"/>
                  </a:lnTo>
                  <a:lnTo>
                    <a:pt x="180" y="114"/>
                  </a:lnTo>
                  <a:lnTo>
                    <a:pt x="180" y="116"/>
                  </a:lnTo>
                  <a:lnTo>
                    <a:pt x="183" y="118"/>
                  </a:lnTo>
                  <a:lnTo>
                    <a:pt x="180" y="121"/>
                  </a:lnTo>
                  <a:lnTo>
                    <a:pt x="183" y="123"/>
                  </a:lnTo>
                  <a:lnTo>
                    <a:pt x="183" y="125"/>
                  </a:lnTo>
                  <a:lnTo>
                    <a:pt x="185" y="125"/>
                  </a:lnTo>
                  <a:lnTo>
                    <a:pt x="185" y="128"/>
                  </a:lnTo>
                  <a:lnTo>
                    <a:pt x="185" y="128"/>
                  </a:lnTo>
                  <a:lnTo>
                    <a:pt x="187" y="128"/>
                  </a:lnTo>
                  <a:lnTo>
                    <a:pt x="187" y="128"/>
                  </a:lnTo>
                  <a:lnTo>
                    <a:pt x="190" y="125"/>
                  </a:lnTo>
                  <a:lnTo>
                    <a:pt x="190" y="125"/>
                  </a:lnTo>
                  <a:lnTo>
                    <a:pt x="192" y="128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2" y="135"/>
                  </a:lnTo>
                  <a:lnTo>
                    <a:pt x="192" y="137"/>
                  </a:lnTo>
                  <a:lnTo>
                    <a:pt x="192" y="137"/>
                  </a:lnTo>
                  <a:lnTo>
                    <a:pt x="194" y="135"/>
                  </a:lnTo>
                  <a:lnTo>
                    <a:pt x="197" y="137"/>
                  </a:lnTo>
                  <a:lnTo>
                    <a:pt x="194" y="137"/>
                  </a:lnTo>
                  <a:lnTo>
                    <a:pt x="194" y="137"/>
                  </a:lnTo>
                  <a:lnTo>
                    <a:pt x="197" y="137"/>
                  </a:lnTo>
                  <a:lnTo>
                    <a:pt x="197" y="137"/>
                  </a:lnTo>
                  <a:lnTo>
                    <a:pt x="197" y="137"/>
                  </a:lnTo>
                  <a:lnTo>
                    <a:pt x="197" y="137"/>
                  </a:lnTo>
                  <a:lnTo>
                    <a:pt x="199" y="135"/>
                  </a:lnTo>
                  <a:lnTo>
                    <a:pt x="199" y="133"/>
                  </a:lnTo>
                  <a:lnTo>
                    <a:pt x="202" y="133"/>
                  </a:lnTo>
                  <a:lnTo>
                    <a:pt x="202" y="133"/>
                  </a:lnTo>
                  <a:lnTo>
                    <a:pt x="199" y="130"/>
                  </a:lnTo>
                  <a:lnTo>
                    <a:pt x="199" y="128"/>
                  </a:lnTo>
                  <a:lnTo>
                    <a:pt x="199" y="125"/>
                  </a:lnTo>
                  <a:lnTo>
                    <a:pt x="194" y="118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0" y="114"/>
                  </a:lnTo>
                  <a:lnTo>
                    <a:pt x="187" y="116"/>
                  </a:lnTo>
                  <a:lnTo>
                    <a:pt x="187" y="118"/>
                  </a:lnTo>
                  <a:lnTo>
                    <a:pt x="190" y="121"/>
                  </a:lnTo>
                  <a:lnTo>
                    <a:pt x="187" y="123"/>
                  </a:lnTo>
                  <a:lnTo>
                    <a:pt x="185" y="123"/>
                  </a:lnTo>
                  <a:lnTo>
                    <a:pt x="185" y="121"/>
                  </a:lnTo>
                  <a:lnTo>
                    <a:pt x="185" y="116"/>
                  </a:lnTo>
                  <a:lnTo>
                    <a:pt x="187" y="109"/>
                  </a:lnTo>
                  <a:lnTo>
                    <a:pt x="187" y="104"/>
                  </a:lnTo>
                  <a:lnTo>
                    <a:pt x="187" y="102"/>
                  </a:lnTo>
                  <a:lnTo>
                    <a:pt x="185" y="99"/>
                  </a:lnTo>
                  <a:lnTo>
                    <a:pt x="183" y="97"/>
                  </a:lnTo>
                  <a:lnTo>
                    <a:pt x="183" y="97"/>
                  </a:lnTo>
                  <a:lnTo>
                    <a:pt x="180" y="95"/>
                  </a:lnTo>
                  <a:lnTo>
                    <a:pt x="180" y="95"/>
                  </a:lnTo>
                  <a:lnTo>
                    <a:pt x="178" y="95"/>
                  </a:lnTo>
                  <a:lnTo>
                    <a:pt x="176" y="95"/>
                  </a:lnTo>
                  <a:lnTo>
                    <a:pt x="176" y="92"/>
                  </a:lnTo>
                  <a:lnTo>
                    <a:pt x="180" y="95"/>
                  </a:lnTo>
                  <a:lnTo>
                    <a:pt x="183" y="92"/>
                  </a:lnTo>
                  <a:lnTo>
                    <a:pt x="183" y="92"/>
                  </a:lnTo>
                  <a:lnTo>
                    <a:pt x="183" y="90"/>
                  </a:lnTo>
                  <a:lnTo>
                    <a:pt x="183" y="88"/>
                  </a:lnTo>
                  <a:lnTo>
                    <a:pt x="185" y="92"/>
                  </a:lnTo>
                  <a:lnTo>
                    <a:pt x="185" y="90"/>
                  </a:lnTo>
                  <a:lnTo>
                    <a:pt x="187" y="88"/>
                  </a:lnTo>
                  <a:lnTo>
                    <a:pt x="187" y="88"/>
                  </a:lnTo>
                  <a:lnTo>
                    <a:pt x="190" y="88"/>
                  </a:lnTo>
                  <a:lnTo>
                    <a:pt x="190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94" y="90"/>
                  </a:lnTo>
                  <a:lnTo>
                    <a:pt x="194" y="88"/>
                  </a:lnTo>
                  <a:lnTo>
                    <a:pt x="190" y="83"/>
                  </a:lnTo>
                  <a:lnTo>
                    <a:pt x="190" y="81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190" y="76"/>
                  </a:lnTo>
                  <a:close/>
                  <a:moveTo>
                    <a:pt x="194" y="40"/>
                  </a:moveTo>
                  <a:lnTo>
                    <a:pt x="194" y="40"/>
                  </a:lnTo>
                  <a:lnTo>
                    <a:pt x="192" y="40"/>
                  </a:lnTo>
                  <a:lnTo>
                    <a:pt x="192" y="40"/>
                  </a:lnTo>
                  <a:lnTo>
                    <a:pt x="192" y="40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197" y="40"/>
                  </a:lnTo>
                  <a:lnTo>
                    <a:pt x="197" y="40"/>
                  </a:lnTo>
                  <a:lnTo>
                    <a:pt x="194" y="38"/>
                  </a:lnTo>
                  <a:lnTo>
                    <a:pt x="194" y="40"/>
                  </a:lnTo>
                  <a:lnTo>
                    <a:pt x="194" y="40"/>
                  </a:lnTo>
                  <a:lnTo>
                    <a:pt x="194" y="40"/>
                  </a:lnTo>
                  <a:lnTo>
                    <a:pt x="194" y="40"/>
                  </a:lnTo>
                  <a:close/>
                  <a:moveTo>
                    <a:pt x="190" y="40"/>
                  </a:moveTo>
                  <a:lnTo>
                    <a:pt x="190" y="36"/>
                  </a:lnTo>
                  <a:lnTo>
                    <a:pt x="187" y="36"/>
                  </a:lnTo>
                  <a:lnTo>
                    <a:pt x="187" y="36"/>
                  </a:lnTo>
                  <a:lnTo>
                    <a:pt x="187" y="38"/>
                  </a:lnTo>
                  <a:lnTo>
                    <a:pt x="187" y="38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2" y="45"/>
                  </a:lnTo>
                  <a:lnTo>
                    <a:pt x="192" y="47"/>
                  </a:lnTo>
                  <a:lnTo>
                    <a:pt x="194" y="47"/>
                  </a:lnTo>
                  <a:lnTo>
                    <a:pt x="194" y="47"/>
                  </a:lnTo>
                  <a:lnTo>
                    <a:pt x="194" y="47"/>
                  </a:lnTo>
                  <a:lnTo>
                    <a:pt x="194" y="45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2" y="43"/>
                  </a:lnTo>
                  <a:lnTo>
                    <a:pt x="192" y="40"/>
                  </a:lnTo>
                  <a:lnTo>
                    <a:pt x="190" y="40"/>
                  </a:lnTo>
                  <a:close/>
                  <a:moveTo>
                    <a:pt x="187" y="50"/>
                  </a:moveTo>
                  <a:lnTo>
                    <a:pt x="187" y="50"/>
                  </a:lnTo>
                  <a:lnTo>
                    <a:pt x="190" y="52"/>
                  </a:lnTo>
                  <a:lnTo>
                    <a:pt x="190" y="50"/>
                  </a:lnTo>
                  <a:lnTo>
                    <a:pt x="190" y="50"/>
                  </a:lnTo>
                  <a:lnTo>
                    <a:pt x="190" y="50"/>
                  </a:lnTo>
                  <a:lnTo>
                    <a:pt x="187" y="50"/>
                  </a:lnTo>
                  <a:lnTo>
                    <a:pt x="187" y="50"/>
                  </a:lnTo>
                  <a:close/>
                  <a:moveTo>
                    <a:pt x="185" y="52"/>
                  </a:moveTo>
                  <a:lnTo>
                    <a:pt x="185" y="52"/>
                  </a:lnTo>
                  <a:lnTo>
                    <a:pt x="185" y="50"/>
                  </a:lnTo>
                  <a:lnTo>
                    <a:pt x="183" y="50"/>
                  </a:lnTo>
                  <a:lnTo>
                    <a:pt x="183" y="52"/>
                  </a:lnTo>
                  <a:lnTo>
                    <a:pt x="183" y="54"/>
                  </a:lnTo>
                  <a:lnTo>
                    <a:pt x="183" y="57"/>
                  </a:lnTo>
                  <a:lnTo>
                    <a:pt x="183" y="57"/>
                  </a:lnTo>
                  <a:lnTo>
                    <a:pt x="185" y="59"/>
                  </a:lnTo>
                  <a:lnTo>
                    <a:pt x="185" y="59"/>
                  </a:lnTo>
                  <a:lnTo>
                    <a:pt x="185" y="57"/>
                  </a:lnTo>
                  <a:lnTo>
                    <a:pt x="185" y="57"/>
                  </a:lnTo>
                  <a:lnTo>
                    <a:pt x="187" y="57"/>
                  </a:lnTo>
                  <a:lnTo>
                    <a:pt x="187" y="54"/>
                  </a:lnTo>
                  <a:lnTo>
                    <a:pt x="187" y="54"/>
                  </a:lnTo>
                  <a:lnTo>
                    <a:pt x="185" y="52"/>
                  </a:lnTo>
                  <a:lnTo>
                    <a:pt x="185" y="52"/>
                  </a:lnTo>
                  <a:close/>
                  <a:moveTo>
                    <a:pt x="178" y="199"/>
                  </a:moveTo>
                  <a:lnTo>
                    <a:pt x="176" y="199"/>
                  </a:lnTo>
                  <a:lnTo>
                    <a:pt x="176" y="199"/>
                  </a:lnTo>
                  <a:lnTo>
                    <a:pt x="176" y="201"/>
                  </a:lnTo>
                  <a:lnTo>
                    <a:pt x="176" y="204"/>
                  </a:lnTo>
                  <a:lnTo>
                    <a:pt x="178" y="201"/>
                  </a:lnTo>
                  <a:lnTo>
                    <a:pt x="180" y="199"/>
                  </a:lnTo>
                  <a:lnTo>
                    <a:pt x="185" y="199"/>
                  </a:lnTo>
                  <a:lnTo>
                    <a:pt x="185" y="199"/>
                  </a:lnTo>
                  <a:lnTo>
                    <a:pt x="185" y="196"/>
                  </a:lnTo>
                  <a:lnTo>
                    <a:pt x="183" y="196"/>
                  </a:lnTo>
                  <a:lnTo>
                    <a:pt x="180" y="194"/>
                  </a:lnTo>
                  <a:lnTo>
                    <a:pt x="180" y="192"/>
                  </a:lnTo>
                  <a:lnTo>
                    <a:pt x="180" y="192"/>
                  </a:lnTo>
                  <a:lnTo>
                    <a:pt x="180" y="189"/>
                  </a:lnTo>
                  <a:lnTo>
                    <a:pt x="180" y="187"/>
                  </a:lnTo>
                  <a:lnTo>
                    <a:pt x="180" y="187"/>
                  </a:lnTo>
                  <a:lnTo>
                    <a:pt x="180" y="187"/>
                  </a:lnTo>
                  <a:lnTo>
                    <a:pt x="180" y="185"/>
                  </a:lnTo>
                  <a:lnTo>
                    <a:pt x="180" y="185"/>
                  </a:lnTo>
                  <a:lnTo>
                    <a:pt x="180" y="185"/>
                  </a:lnTo>
                  <a:lnTo>
                    <a:pt x="178" y="185"/>
                  </a:lnTo>
                  <a:lnTo>
                    <a:pt x="176" y="187"/>
                  </a:lnTo>
                  <a:lnTo>
                    <a:pt x="176" y="187"/>
                  </a:lnTo>
                  <a:lnTo>
                    <a:pt x="173" y="196"/>
                  </a:lnTo>
                  <a:lnTo>
                    <a:pt x="171" y="196"/>
                  </a:lnTo>
                  <a:lnTo>
                    <a:pt x="171" y="199"/>
                  </a:lnTo>
                  <a:lnTo>
                    <a:pt x="171" y="199"/>
                  </a:lnTo>
                  <a:lnTo>
                    <a:pt x="171" y="201"/>
                  </a:lnTo>
                  <a:lnTo>
                    <a:pt x="171" y="201"/>
                  </a:lnTo>
                  <a:lnTo>
                    <a:pt x="171" y="201"/>
                  </a:lnTo>
                  <a:lnTo>
                    <a:pt x="173" y="204"/>
                  </a:lnTo>
                  <a:lnTo>
                    <a:pt x="173" y="201"/>
                  </a:lnTo>
                  <a:lnTo>
                    <a:pt x="173" y="201"/>
                  </a:lnTo>
                  <a:lnTo>
                    <a:pt x="173" y="201"/>
                  </a:lnTo>
                  <a:lnTo>
                    <a:pt x="176" y="199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8" y="196"/>
                  </a:lnTo>
                  <a:lnTo>
                    <a:pt x="178" y="196"/>
                  </a:lnTo>
                  <a:lnTo>
                    <a:pt x="178" y="196"/>
                  </a:lnTo>
                  <a:lnTo>
                    <a:pt x="180" y="196"/>
                  </a:lnTo>
                  <a:lnTo>
                    <a:pt x="178" y="196"/>
                  </a:lnTo>
                  <a:lnTo>
                    <a:pt x="178" y="199"/>
                  </a:lnTo>
                  <a:close/>
                  <a:moveTo>
                    <a:pt x="173" y="170"/>
                  </a:moveTo>
                  <a:lnTo>
                    <a:pt x="173" y="170"/>
                  </a:lnTo>
                  <a:lnTo>
                    <a:pt x="173" y="170"/>
                  </a:lnTo>
                  <a:lnTo>
                    <a:pt x="176" y="170"/>
                  </a:lnTo>
                  <a:lnTo>
                    <a:pt x="176" y="173"/>
                  </a:lnTo>
                  <a:lnTo>
                    <a:pt x="178" y="175"/>
                  </a:lnTo>
                  <a:lnTo>
                    <a:pt x="180" y="173"/>
                  </a:lnTo>
                  <a:lnTo>
                    <a:pt x="180" y="173"/>
                  </a:lnTo>
                  <a:lnTo>
                    <a:pt x="180" y="173"/>
                  </a:lnTo>
                  <a:lnTo>
                    <a:pt x="180" y="173"/>
                  </a:lnTo>
                  <a:lnTo>
                    <a:pt x="180" y="170"/>
                  </a:lnTo>
                  <a:lnTo>
                    <a:pt x="180" y="170"/>
                  </a:lnTo>
                  <a:lnTo>
                    <a:pt x="180" y="170"/>
                  </a:lnTo>
                  <a:lnTo>
                    <a:pt x="180" y="168"/>
                  </a:lnTo>
                  <a:lnTo>
                    <a:pt x="178" y="168"/>
                  </a:lnTo>
                  <a:lnTo>
                    <a:pt x="180" y="168"/>
                  </a:lnTo>
                  <a:lnTo>
                    <a:pt x="180" y="168"/>
                  </a:lnTo>
                  <a:lnTo>
                    <a:pt x="180" y="166"/>
                  </a:lnTo>
                  <a:lnTo>
                    <a:pt x="180" y="166"/>
                  </a:lnTo>
                  <a:lnTo>
                    <a:pt x="180" y="163"/>
                  </a:lnTo>
                  <a:lnTo>
                    <a:pt x="180" y="159"/>
                  </a:lnTo>
                  <a:lnTo>
                    <a:pt x="180" y="159"/>
                  </a:lnTo>
                  <a:lnTo>
                    <a:pt x="180" y="159"/>
                  </a:lnTo>
                  <a:lnTo>
                    <a:pt x="178" y="156"/>
                  </a:lnTo>
                  <a:lnTo>
                    <a:pt x="178" y="156"/>
                  </a:lnTo>
                  <a:lnTo>
                    <a:pt x="178" y="156"/>
                  </a:lnTo>
                  <a:lnTo>
                    <a:pt x="176" y="159"/>
                  </a:lnTo>
                  <a:lnTo>
                    <a:pt x="176" y="159"/>
                  </a:lnTo>
                  <a:lnTo>
                    <a:pt x="176" y="161"/>
                  </a:lnTo>
                  <a:lnTo>
                    <a:pt x="173" y="161"/>
                  </a:lnTo>
                  <a:lnTo>
                    <a:pt x="173" y="163"/>
                  </a:lnTo>
                  <a:lnTo>
                    <a:pt x="173" y="163"/>
                  </a:lnTo>
                  <a:lnTo>
                    <a:pt x="173" y="166"/>
                  </a:lnTo>
                  <a:lnTo>
                    <a:pt x="173" y="166"/>
                  </a:lnTo>
                  <a:lnTo>
                    <a:pt x="173" y="168"/>
                  </a:lnTo>
                  <a:lnTo>
                    <a:pt x="173" y="170"/>
                  </a:lnTo>
                  <a:close/>
                  <a:moveTo>
                    <a:pt x="152" y="215"/>
                  </a:moveTo>
                  <a:lnTo>
                    <a:pt x="149" y="215"/>
                  </a:lnTo>
                  <a:lnTo>
                    <a:pt x="149" y="218"/>
                  </a:lnTo>
                  <a:lnTo>
                    <a:pt x="149" y="218"/>
                  </a:lnTo>
                  <a:lnTo>
                    <a:pt x="147" y="218"/>
                  </a:lnTo>
                  <a:lnTo>
                    <a:pt x="147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47" y="223"/>
                  </a:lnTo>
                  <a:lnTo>
                    <a:pt x="149" y="223"/>
                  </a:lnTo>
                  <a:lnTo>
                    <a:pt x="149" y="223"/>
                  </a:lnTo>
                  <a:lnTo>
                    <a:pt x="149" y="223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54" y="220"/>
                  </a:lnTo>
                  <a:lnTo>
                    <a:pt x="154" y="218"/>
                  </a:lnTo>
                  <a:lnTo>
                    <a:pt x="154" y="218"/>
                  </a:lnTo>
                  <a:lnTo>
                    <a:pt x="152" y="218"/>
                  </a:lnTo>
                  <a:lnTo>
                    <a:pt x="152" y="215"/>
                  </a:lnTo>
                  <a:close/>
                  <a:moveTo>
                    <a:pt x="140" y="204"/>
                  </a:moveTo>
                  <a:lnTo>
                    <a:pt x="140" y="201"/>
                  </a:lnTo>
                  <a:lnTo>
                    <a:pt x="140" y="201"/>
                  </a:lnTo>
                  <a:lnTo>
                    <a:pt x="142" y="201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38" y="201"/>
                  </a:lnTo>
                  <a:lnTo>
                    <a:pt x="138" y="201"/>
                  </a:lnTo>
                  <a:lnTo>
                    <a:pt x="135" y="201"/>
                  </a:lnTo>
                  <a:lnTo>
                    <a:pt x="135" y="201"/>
                  </a:lnTo>
                  <a:lnTo>
                    <a:pt x="135" y="204"/>
                  </a:lnTo>
                  <a:lnTo>
                    <a:pt x="133" y="206"/>
                  </a:lnTo>
                  <a:lnTo>
                    <a:pt x="133" y="206"/>
                  </a:lnTo>
                  <a:lnTo>
                    <a:pt x="133" y="208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5" y="213"/>
                  </a:lnTo>
                  <a:lnTo>
                    <a:pt x="135" y="213"/>
                  </a:lnTo>
                  <a:lnTo>
                    <a:pt x="135" y="215"/>
                  </a:lnTo>
                  <a:lnTo>
                    <a:pt x="138" y="213"/>
                  </a:lnTo>
                  <a:lnTo>
                    <a:pt x="140" y="213"/>
                  </a:lnTo>
                  <a:lnTo>
                    <a:pt x="140" y="211"/>
                  </a:lnTo>
                  <a:lnTo>
                    <a:pt x="140" y="208"/>
                  </a:lnTo>
                  <a:lnTo>
                    <a:pt x="140" y="208"/>
                  </a:lnTo>
                  <a:lnTo>
                    <a:pt x="138" y="206"/>
                  </a:lnTo>
                  <a:lnTo>
                    <a:pt x="138" y="204"/>
                  </a:lnTo>
                  <a:lnTo>
                    <a:pt x="140" y="204"/>
                  </a:lnTo>
                  <a:close/>
                  <a:moveTo>
                    <a:pt x="22" y="275"/>
                  </a:moveTo>
                  <a:lnTo>
                    <a:pt x="22" y="275"/>
                  </a:lnTo>
                  <a:lnTo>
                    <a:pt x="22" y="277"/>
                  </a:lnTo>
                  <a:lnTo>
                    <a:pt x="24" y="282"/>
                  </a:lnTo>
                  <a:lnTo>
                    <a:pt x="24" y="279"/>
                  </a:lnTo>
                  <a:lnTo>
                    <a:pt x="24" y="279"/>
                  </a:lnTo>
                  <a:lnTo>
                    <a:pt x="26" y="277"/>
                  </a:lnTo>
                  <a:lnTo>
                    <a:pt x="26" y="275"/>
                  </a:lnTo>
                  <a:lnTo>
                    <a:pt x="24" y="272"/>
                  </a:lnTo>
                  <a:lnTo>
                    <a:pt x="24" y="272"/>
                  </a:lnTo>
                  <a:lnTo>
                    <a:pt x="24" y="272"/>
                  </a:lnTo>
                  <a:lnTo>
                    <a:pt x="24" y="270"/>
                  </a:lnTo>
                  <a:lnTo>
                    <a:pt x="24" y="270"/>
                  </a:lnTo>
                  <a:lnTo>
                    <a:pt x="22" y="272"/>
                  </a:lnTo>
                  <a:lnTo>
                    <a:pt x="22" y="272"/>
                  </a:lnTo>
                  <a:lnTo>
                    <a:pt x="22" y="275"/>
                  </a:lnTo>
                  <a:lnTo>
                    <a:pt x="22" y="275"/>
                  </a:lnTo>
                  <a:close/>
                  <a:moveTo>
                    <a:pt x="147" y="38"/>
                  </a:moveTo>
                  <a:lnTo>
                    <a:pt x="149" y="38"/>
                  </a:lnTo>
                  <a:lnTo>
                    <a:pt x="149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9" y="38"/>
                  </a:lnTo>
                  <a:lnTo>
                    <a:pt x="149" y="38"/>
                  </a:lnTo>
                  <a:lnTo>
                    <a:pt x="149" y="38"/>
                  </a:lnTo>
                  <a:lnTo>
                    <a:pt x="147" y="38"/>
                  </a:lnTo>
                  <a:lnTo>
                    <a:pt x="147" y="38"/>
                  </a:lnTo>
                  <a:close/>
                  <a:moveTo>
                    <a:pt x="159" y="36"/>
                  </a:moveTo>
                  <a:lnTo>
                    <a:pt x="159" y="36"/>
                  </a:lnTo>
                  <a:lnTo>
                    <a:pt x="159" y="36"/>
                  </a:lnTo>
                  <a:lnTo>
                    <a:pt x="161" y="36"/>
                  </a:lnTo>
                  <a:lnTo>
                    <a:pt x="161" y="36"/>
                  </a:lnTo>
                  <a:lnTo>
                    <a:pt x="161" y="36"/>
                  </a:lnTo>
                  <a:lnTo>
                    <a:pt x="161" y="33"/>
                  </a:lnTo>
                  <a:lnTo>
                    <a:pt x="161" y="31"/>
                  </a:lnTo>
                  <a:lnTo>
                    <a:pt x="159" y="31"/>
                  </a:lnTo>
                  <a:lnTo>
                    <a:pt x="159" y="33"/>
                  </a:lnTo>
                  <a:lnTo>
                    <a:pt x="157" y="33"/>
                  </a:lnTo>
                  <a:lnTo>
                    <a:pt x="157" y="33"/>
                  </a:lnTo>
                  <a:lnTo>
                    <a:pt x="159" y="36"/>
                  </a:lnTo>
                  <a:lnTo>
                    <a:pt x="159" y="36"/>
                  </a:lnTo>
                  <a:close/>
                  <a:moveTo>
                    <a:pt x="149" y="43"/>
                  </a:moveTo>
                  <a:lnTo>
                    <a:pt x="147" y="43"/>
                  </a:lnTo>
                  <a:lnTo>
                    <a:pt x="145" y="43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45" y="50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5" y="57"/>
                  </a:lnTo>
                  <a:lnTo>
                    <a:pt x="147" y="57"/>
                  </a:lnTo>
                  <a:lnTo>
                    <a:pt x="147" y="57"/>
                  </a:lnTo>
                  <a:lnTo>
                    <a:pt x="149" y="59"/>
                  </a:lnTo>
                  <a:lnTo>
                    <a:pt x="149" y="59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7" y="64"/>
                  </a:lnTo>
                  <a:lnTo>
                    <a:pt x="157" y="64"/>
                  </a:lnTo>
                  <a:lnTo>
                    <a:pt x="159" y="64"/>
                  </a:lnTo>
                  <a:lnTo>
                    <a:pt x="159" y="64"/>
                  </a:lnTo>
                  <a:lnTo>
                    <a:pt x="159" y="64"/>
                  </a:lnTo>
                  <a:lnTo>
                    <a:pt x="159" y="62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57" y="57"/>
                  </a:lnTo>
                  <a:lnTo>
                    <a:pt x="157" y="57"/>
                  </a:lnTo>
                  <a:lnTo>
                    <a:pt x="157" y="57"/>
                  </a:lnTo>
                  <a:lnTo>
                    <a:pt x="157" y="57"/>
                  </a:lnTo>
                  <a:lnTo>
                    <a:pt x="159" y="57"/>
                  </a:lnTo>
                  <a:lnTo>
                    <a:pt x="159" y="57"/>
                  </a:lnTo>
                  <a:lnTo>
                    <a:pt x="159" y="54"/>
                  </a:lnTo>
                  <a:lnTo>
                    <a:pt x="161" y="54"/>
                  </a:lnTo>
                  <a:lnTo>
                    <a:pt x="159" y="52"/>
                  </a:lnTo>
                  <a:lnTo>
                    <a:pt x="157" y="50"/>
                  </a:lnTo>
                  <a:lnTo>
                    <a:pt x="154" y="47"/>
                  </a:lnTo>
                  <a:lnTo>
                    <a:pt x="154" y="47"/>
                  </a:lnTo>
                  <a:lnTo>
                    <a:pt x="152" y="45"/>
                  </a:lnTo>
                  <a:lnTo>
                    <a:pt x="152" y="43"/>
                  </a:lnTo>
                  <a:lnTo>
                    <a:pt x="149" y="43"/>
                  </a:lnTo>
                  <a:close/>
                  <a:moveTo>
                    <a:pt x="670" y="92"/>
                  </a:moveTo>
                  <a:lnTo>
                    <a:pt x="651" y="90"/>
                  </a:lnTo>
                  <a:lnTo>
                    <a:pt x="632" y="88"/>
                  </a:lnTo>
                  <a:lnTo>
                    <a:pt x="613" y="83"/>
                  </a:lnTo>
                  <a:lnTo>
                    <a:pt x="594" y="81"/>
                  </a:lnTo>
                  <a:lnTo>
                    <a:pt x="575" y="78"/>
                  </a:lnTo>
                  <a:lnTo>
                    <a:pt x="556" y="73"/>
                  </a:lnTo>
                  <a:lnTo>
                    <a:pt x="537" y="71"/>
                  </a:lnTo>
                  <a:lnTo>
                    <a:pt x="518" y="69"/>
                  </a:lnTo>
                  <a:lnTo>
                    <a:pt x="500" y="64"/>
                  </a:lnTo>
                  <a:lnTo>
                    <a:pt x="481" y="62"/>
                  </a:lnTo>
                  <a:lnTo>
                    <a:pt x="462" y="57"/>
                  </a:lnTo>
                  <a:lnTo>
                    <a:pt x="443" y="54"/>
                  </a:lnTo>
                  <a:lnTo>
                    <a:pt x="424" y="52"/>
                  </a:lnTo>
                  <a:lnTo>
                    <a:pt x="405" y="47"/>
                  </a:lnTo>
                  <a:lnTo>
                    <a:pt x="386" y="45"/>
                  </a:lnTo>
                  <a:lnTo>
                    <a:pt x="367" y="40"/>
                  </a:lnTo>
                  <a:lnTo>
                    <a:pt x="348" y="38"/>
                  </a:lnTo>
                  <a:lnTo>
                    <a:pt x="329" y="33"/>
                  </a:lnTo>
                  <a:lnTo>
                    <a:pt x="313" y="28"/>
                  </a:lnTo>
                  <a:lnTo>
                    <a:pt x="294" y="26"/>
                  </a:lnTo>
                  <a:lnTo>
                    <a:pt x="275" y="21"/>
                  </a:lnTo>
                  <a:lnTo>
                    <a:pt x="256" y="19"/>
                  </a:lnTo>
                  <a:lnTo>
                    <a:pt x="237" y="14"/>
                  </a:lnTo>
                  <a:lnTo>
                    <a:pt x="218" y="12"/>
                  </a:lnTo>
                  <a:lnTo>
                    <a:pt x="199" y="7"/>
                  </a:lnTo>
                  <a:lnTo>
                    <a:pt x="190" y="5"/>
                  </a:lnTo>
                  <a:lnTo>
                    <a:pt x="190" y="5"/>
                  </a:lnTo>
                  <a:lnTo>
                    <a:pt x="192" y="7"/>
                  </a:lnTo>
                  <a:lnTo>
                    <a:pt x="192" y="9"/>
                  </a:lnTo>
                  <a:lnTo>
                    <a:pt x="187" y="7"/>
                  </a:lnTo>
                  <a:lnTo>
                    <a:pt x="185" y="7"/>
                  </a:lnTo>
                  <a:lnTo>
                    <a:pt x="185" y="9"/>
                  </a:lnTo>
                  <a:lnTo>
                    <a:pt x="185" y="12"/>
                  </a:lnTo>
                  <a:lnTo>
                    <a:pt x="190" y="12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7" y="14"/>
                  </a:lnTo>
                  <a:lnTo>
                    <a:pt x="187" y="17"/>
                  </a:lnTo>
                  <a:lnTo>
                    <a:pt x="187" y="17"/>
                  </a:lnTo>
                  <a:lnTo>
                    <a:pt x="187" y="19"/>
                  </a:lnTo>
                  <a:lnTo>
                    <a:pt x="187" y="19"/>
                  </a:lnTo>
                  <a:lnTo>
                    <a:pt x="190" y="24"/>
                  </a:lnTo>
                  <a:lnTo>
                    <a:pt x="192" y="26"/>
                  </a:lnTo>
                  <a:lnTo>
                    <a:pt x="192" y="26"/>
                  </a:lnTo>
                  <a:lnTo>
                    <a:pt x="190" y="31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4" y="38"/>
                  </a:lnTo>
                  <a:lnTo>
                    <a:pt x="197" y="36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2" y="33"/>
                  </a:lnTo>
                  <a:lnTo>
                    <a:pt x="204" y="36"/>
                  </a:lnTo>
                  <a:lnTo>
                    <a:pt x="206" y="38"/>
                  </a:lnTo>
                  <a:lnTo>
                    <a:pt x="206" y="38"/>
                  </a:lnTo>
                  <a:lnTo>
                    <a:pt x="204" y="43"/>
                  </a:lnTo>
                  <a:lnTo>
                    <a:pt x="204" y="45"/>
                  </a:lnTo>
                  <a:lnTo>
                    <a:pt x="204" y="45"/>
                  </a:lnTo>
                  <a:lnTo>
                    <a:pt x="204" y="45"/>
                  </a:lnTo>
                  <a:lnTo>
                    <a:pt x="204" y="50"/>
                  </a:lnTo>
                  <a:lnTo>
                    <a:pt x="204" y="50"/>
                  </a:lnTo>
                  <a:lnTo>
                    <a:pt x="206" y="52"/>
                  </a:lnTo>
                  <a:lnTo>
                    <a:pt x="206" y="52"/>
                  </a:lnTo>
                  <a:lnTo>
                    <a:pt x="206" y="52"/>
                  </a:lnTo>
                  <a:lnTo>
                    <a:pt x="206" y="52"/>
                  </a:lnTo>
                  <a:lnTo>
                    <a:pt x="209" y="57"/>
                  </a:lnTo>
                  <a:lnTo>
                    <a:pt x="209" y="59"/>
                  </a:lnTo>
                  <a:lnTo>
                    <a:pt x="206" y="59"/>
                  </a:lnTo>
                  <a:lnTo>
                    <a:pt x="204" y="62"/>
                  </a:lnTo>
                  <a:lnTo>
                    <a:pt x="204" y="59"/>
                  </a:lnTo>
                  <a:lnTo>
                    <a:pt x="202" y="57"/>
                  </a:lnTo>
                  <a:lnTo>
                    <a:pt x="199" y="54"/>
                  </a:lnTo>
                  <a:lnTo>
                    <a:pt x="197" y="54"/>
                  </a:lnTo>
                  <a:lnTo>
                    <a:pt x="197" y="57"/>
                  </a:lnTo>
                  <a:lnTo>
                    <a:pt x="202" y="59"/>
                  </a:lnTo>
                  <a:lnTo>
                    <a:pt x="202" y="62"/>
                  </a:lnTo>
                  <a:lnTo>
                    <a:pt x="202" y="64"/>
                  </a:lnTo>
                  <a:lnTo>
                    <a:pt x="202" y="66"/>
                  </a:lnTo>
                  <a:lnTo>
                    <a:pt x="202" y="69"/>
                  </a:lnTo>
                  <a:lnTo>
                    <a:pt x="202" y="69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99" y="73"/>
                  </a:lnTo>
                  <a:lnTo>
                    <a:pt x="199" y="71"/>
                  </a:lnTo>
                  <a:lnTo>
                    <a:pt x="197" y="71"/>
                  </a:lnTo>
                  <a:lnTo>
                    <a:pt x="197" y="69"/>
                  </a:lnTo>
                  <a:lnTo>
                    <a:pt x="194" y="66"/>
                  </a:lnTo>
                  <a:lnTo>
                    <a:pt x="192" y="66"/>
                  </a:lnTo>
                  <a:lnTo>
                    <a:pt x="192" y="71"/>
                  </a:lnTo>
                  <a:lnTo>
                    <a:pt x="192" y="69"/>
                  </a:lnTo>
                  <a:lnTo>
                    <a:pt x="190" y="64"/>
                  </a:lnTo>
                  <a:lnTo>
                    <a:pt x="190" y="62"/>
                  </a:lnTo>
                  <a:lnTo>
                    <a:pt x="187" y="64"/>
                  </a:lnTo>
                  <a:lnTo>
                    <a:pt x="185" y="64"/>
                  </a:lnTo>
                  <a:lnTo>
                    <a:pt x="185" y="64"/>
                  </a:lnTo>
                  <a:lnTo>
                    <a:pt x="183" y="64"/>
                  </a:lnTo>
                  <a:lnTo>
                    <a:pt x="183" y="64"/>
                  </a:lnTo>
                  <a:lnTo>
                    <a:pt x="183" y="66"/>
                  </a:lnTo>
                  <a:lnTo>
                    <a:pt x="185" y="66"/>
                  </a:lnTo>
                  <a:lnTo>
                    <a:pt x="185" y="66"/>
                  </a:lnTo>
                  <a:lnTo>
                    <a:pt x="185" y="69"/>
                  </a:lnTo>
                  <a:lnTo>
                    <a:pt x="185" y="71"/>
                  </a:lnTo>
                  <a:lnTo>
                    <a:pt x="183" y="71"/>
                  </a:lnTo>
                  <a:lnTo>
                    <a:pt x="183" y="71"/>
                  </a:lnTo>
                  <a:lnTo>
                    <a:pt x="183" y="73"/>
                  </a:lnTo>
                  <a:lnTo>
                    <a:pt x="185" y="73"/>
                  </a:lnTo>
                  <a:lnTo>
                    <a:pt x="185" y="76"/>
                  </a:lnTo>
                  <a:lnTo>
                    <a:pt x="187" y="76"/>
                  </a:lnTo>
                  <a:lnTo>
                    <a:pt x="187" y="76"/>
                  </a:lnTo>
                  <a:lnTo>
                    <a:pt x="190" y="73"/>
                  </a:lnTo>
                  <a:lnTo>
                    <a:pt x="192" y="73"/>
                  </a:lnTo>
                  <a:lnTo>
                    <a:pt x="192" y="73"/>
                  </a:lnTo>
                  <a:lnTo>
                    <a:pt x="192" y="73"/>
                  </a:lnTo>
                  <a:lnTo>
                    <a:pt x="194" y="73"/>
                  </a:lnTo>
                  <a:lnTo>
                    <a:pt x="194" y="73"/>
                  </a:lnTo>
                  <a:lnTo>
                    <a:pt x="192" y="76"/>
                  </a:lnTo>
                  <a:lnTo>
                    <a:pt x="192" y="76"/>
                  </a:lnTo>
                  <a:lnTo>
                    <a:pt x="194" y="78"/>
                  </a:lnTo>
                  <a:lnTo>
                    <a:pt x="194" y="81"/>
                  </a:lnTo>
                  <a:lnTo>
                    <a:pt x="194" y="81"/>
                  </a:lnTo>
                  <a:lnTo>
                    <a:pt x="197" y="83"/>
                  </a:lnTo>
                  <a:lnTo>
                    <a:pt x="199" y="83"/>
                  </a:lnTo>
                  <a:lnTo>
                    <a:pt x="199" y="83"/>
                  </a:lnTo>
                  <a:lnTo>
                    <a:pt x="202" y="85"/>
                  </a:lnTo>
                  <a:lnTo>
                    <a:pt x="204" y="88"/>
                  </a:lnTo>
                  <a:lnTo>
                    <a:pt x="206" y="90"/>
                  </a:lnTo>
                  <a:lnTo>
                    <a:pt x="206" y="92"/>
                  </a:lnTo>
                  <a:lnTo>
                    <a:pt x="206" y="92"/>
                  </a:lnTo>
                  <a:lnTo>
                    <a:pt x="206" y="95"/>
                  </a:lnTo>
                  <a:lnTo>
                    <a:pt x="206" y="95"/>
                  </a:lnTo>
                  <a:lnTo>
                    <a:pt x="204" y="97"/>
                  </a:lnTo>
                  <a:lnTo>
                    <a:pt x="204" y="97"/>
                  </a:lnTo>
                  <a:lnTo>
                    <a:pt x="204" y="99"/>
                  </a:lnTo>
                  <a:lnTo>
                    <a:pt x="204" y="99"/>
                  </a:lnTo>
                  <a:lnTo>
                    <a:pt x="202" y="97"/>
                  </a:lnTo>
                  <a:lnTo>
                    <a:pt x="202" y="97"/>
                  </a:lnTo>
                  <a:lnTo>
                    <a:pt x="202" y="95"/>
                  </a:lnTo>
                  <a:lnTo>
                    <a:pt x="199" y="95"/>
                  </a:lnTo>
                  <a:lnTo>
                    <a:pt x="197" y="95"/>
                  </a:lnTo>
                  <a:lnTo>
                    <a:pt x="194" y="95"/>
                  </a:lnTo>
                  <a:lnTo>
                    <a:pt x="192" y="97"/>
                  </a:lnTo>
                  <a:lnTo>
                    <a:pt x="192" y="99"/>
                  </a:lnTo>
                  <a:lnTo>
                    <a:pt x="190" y="102"/>
                  </a:lnTo>
                  <a:lnTo>
                    <a:pt x="190" y="104"/>
                  </a:lnTo>
                  <a:lnTo>
                    <a:pt x="192" y="107"/>
                  </a:lnTo>
                  <a:lnTo>
                    <a:pt x="192" y="109"/>
                  </a:lnTo>
                  <a:lnTo>
                    <a:pt x="199" y="116"/>
                  </a:lnTo>
                  <a:lnTo>
                    <a:pt x="199" y="116"/>
                  </a:lnTo>
                  <a:lnTo>
                    <a:pt x="202" y="121"/>
                  </a:lnTo>
                  <a:lnTo>
                    <a:pt x="202" y="121"/>
                  </a:lnTo>
                  <a:lnTo>
                    <a:pt x="204" y="121"/>
                  </a:lnTo>
                  <a:lnTo>
                    <a:pt x="202" y="116"/>
                  </a:lnTo>
                  <a:lnTo>
                    <a:pt x="202" y="116"/>
                  </a:lnTo>
                  <a:lnTo>
                    <a:pt x="199" y="114"/>
                  </a:lnTo>
                  <a:lnTo>
                    <a:pt x="199" y="114"/>
                  </a:lnTo>
                  <a:lnTo>
                    <a:pt x="197" y="111"/>
                  </a:lnTo>
                  <a:lnTo>
                    <a:pt x="197" y="109"/>
                  </a:lnTo>
                  <a:lnTo>
                    <a:pt x="197" y="109"/>
                  </a:lnTo>
                  <a:lnTo>
                    <a:pt x="194" y="107"/>
                  </a:lnTo>
                  <a:lnTo>
                    <a:pt x="194" y="104"/>
                  </a:lnTo>
                  <a:lnTo>
                    <a:pt x="197" y="102"/>
                  </a:lnTo>
                  <a:lnTo>
                    <a:pt x="199" y="102"/>
                  </a:lnTo>
                  <a:lnTo>
                    <a:pt x="199" y="99"/>
                  </a:lnTo>
                  <a:lnTo>
                    <a:pt x="199" y="99"/>
                  </a:lnTo>
                  <a:lnTo>
                    <a:pt x="199" y="99"/>
                  </a:lnTo>
                  <a:lnTo>
                    <a:pt x="202" y="99"/>
                  </a:lnTo>
                  <a:lnTo>
                    <a:pt x="202" y="99"/>
                  </a:lnTo>
                  <a:lnTo>
                    <a:pt x="202" y="99"/>
                  </a:lnTo>
                  <a:lnTo>
                    <a:pt x="204" y="102"/>
                  </a:lnTo>
                  <a:lnTo>
                    <a:pt x="204" y="104"/>
                  </a:lnTo>
                  <a:lnTo>
                    <a:pt x="204" y="109"/>
                  </a:lnTo>
                  <a:lnTo>
                    <a:pt x="204" y="114"/>
                  </a:lnTo>
                  <a:lnTo>
                    <a:pt x="204" y="116"/>
                  </a:lnTo>
                  <a:lnTo>
                    <a:pt x="206" y="121"/>
                  </a:lnTo>
                  <a:lnTo>
                    <a:pt x="211" y="125"/>
                  </a:lnTo>
                  <a:lnTo>
                    <a:pt x="213" y="125"/>
                  </a:lnTo>
                  <a:lnTo>
                    <a:pt x="216" y="125"/>
                  </a:lnTo>
                  <a:lnTo>
                    <a:pt x="216" y="125"/>
                  </a:lnTo>
                  <a:lnTo>
                    <a:pt x="216" y="125"/>
                  </a:lnTo>
                  <a:lnTo>
                    <a:pt x="216" y="128"/>
                  </a:lnTo>
                  <a:lnTo>
                    <a:pt x="216" y="128"/>
                  </a:lnTo>
                  <a:lnTo>
                    <a:pt x="216" y="128"/>
                  </a:lnTo>
                  <a:lnTo>
                    <a:pt x="213" y="128"/>
                  </a:lnTo>
                  <a:lnTo>
                    <a:pt x="213" y="130"/>
                  </a:lnTo>
                  <a:lnTo>
                    <a:pt x="213" y="130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6" y="133"/>
                  </a:lnTo>
                  <a:lnTo>
                    <a:pt x="206" y="133"/>
                  </a:lnTo>
                  <a:lnTo>
                    <a:pt x="206" y="133"/>
                  </a:lnTo>
                  <a:lnTo>
                    <a:pt x="204" y="135"/>
                  </a:lnTo>
                  <a:lnTo>
                    <a:pt x="204" y="135"/>
                  </a:lnTo>
                  <a:lnTo>
                    <a:pt x="202" y="135"/>
                  </a:lnTo>
                  <a:lnTo>
                    <a:pt x="202" y="137"/>
                  </a:lnTo>
                  <a:lnTo>
                    <a:pt x="202" y="137"/>
                  </a:lnTo>
                  <a:lnTo>
                    <a:pt x="199" y="140"/>
                  </a:lnTo>
                  <a:lnTo>
                    <a:pt x="199" y="142"/>
                  </a:lnTo>
                  <a:lnTo>
                    <a:pt x="197" y="144"/>
                  </a:lnTo>
                  <a:lnTo>
                    <a:pt x="194" y="144"/>
                  </a:lnTo>
                  <a:lnTo>
                    <a:pt x="194" y="147"/>
                  </a:lnTo>
                  <a:lnTo>
                    <a:pt x="192" y="149"/>
                  </a:lnTo>
                  <a:lnTo>
                    <a:pt x="192" y="149"/>
                  </a:lnTo>
                  <a:lnTo>
                    <a:pt x="192" y="152"/>
                  </a:lnTo>
                  <a:lnTo>
                    <a:pt x="192" y="154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92" y="159"/>
                  </a:lnTo>
                  <a:lnTo>
                    <a:pt x="192" y="161"/>
                  </a:lnTo>
                  <a:lnTo>
                    <a:pt x="190" y="163"/>
                  </a:lnTo>
                  <a:lnTo>
                    <a:pt x="190" y="163"/>
                  </a:lnTo>
                  <a:lnTo>
                    <a:pt x="190" y="163"/>
                  </a:lnTo>
                  <a:lnTo>
                    <a:pt x="187" y="166"/>
                  </a:lnTo>
                  <a:lnTo>
                    <a:pt x="187" y="166"/>
                  </a:lnTo>
                  <a:lnTo>
                    <a:pt x="187" y="166"/>
                  </a:lnTo>
                  <a:lnTo>
                    <a:pt x="187" y="166"/>
                  </a:lnTo>
                  <a:lnTo>
                    <a:pt x="187" y="168"/>
                  </a:lnTo>
                  <a:lnTo>
                    <a:pt x="187" y="168"/>
                  </a:lnTo>
                  <a:lnTo>
                    <a:pt x="192" y="170"/>
                  </a:lnTo>
                  <a:lnTo>
                    <a:pt x="192" y="173"/>
                  </a:lnTo>
                  <a:lnTo>
                    <a:pt x="192" y="175"/>
                  </a:lnTo>
                  <a:lnTo>
                    <a:pt x="192" y="175"/>
                  </a:lnTo>
                  <a:lnTo>
                    <a:pt x="192" y="178"/>
                  </a:lnTo>
                  <a:lnTo>
                    <a:pt x="190" y="178"/>
                  </a:lnTo>
                  <a:lnTo>
                    <a:pt x="190" y="175"/>
                  </a:lnTo>
                  <a:lnTo>
                    <a:pt x="190" y="173"/>
                  </a:lnTo>
                  <a:lnTo>
                    <a:pt x="187" y="173"/>
                  </a:lnTo>
                  <a:lnTo>
                    <a:pt x="187" y="175"/>
                  </a:lnTo>
                  <a:lnTo>
                    <a:pt x="187" y="175"/>
                  </a:lnTo>
                  <a:lnTo>
                    <a:pt x="187" y="178"/>
                  </a:lnTo>
                  <a:lnTo>
                    <a:pt x="187" y="182"/>
                  </a:lnTo>
                  <a:lnTo>
                    <a:pt x="187" y="185"/>
                  </a:lnTo>
                  <a:lnTo>
                    <a:pt x="187" y="185"/>
                  </a:lnTo>
                  <a:lnTo>
                    <a:pt x="187" y="187"/>
                  </a:lnTo>
                  <a:lnTo>
                    <a:pt x="187" y="192"/>
                  </a:lnTo>
                  <a:lnTo>
                    <a:pt x="187" y="194"/>
                  </a:lnTo>
                  <a:lnTo>
                    <a:pt x="190" y="196"/>
                  </a:lnTo>
                  <a:lnTo>
                    <a:pt x="190" y="199"/>
                  </a:lnTo>
                  <a:lnTo>
                    <a:pt x="190" y="201"/>
                  </a:lnTo>
                  <a:lnTo>
                    <a:pt x="187" y="204"/>
                  </a:lnTo>
                  <a:lnTo>
                    <a:pt x="187" y="204"/>
                  </a:lnTo>
                  <a:lnTo>
                    <a:pt x="185" y="204"/>
                  </a:lnTo>
                  <a:lnTo>
                    <a:pt x="183" y="204"/>
                  </a:lnTo>
                  <a:lnTo>
                    <a:pt x="180" y="206"/>
                  </a:lnTo>
                  <a:lnTo>
                    <a:pt x="178" y="206"/>
                  </a:lnTo>
                  <a:lnTo>
                    <a:pt x="178" y="206"/>
                  </a:lnTo>
                  <a:lnTo>
                    <a:pt x="178" y="208"/>
                  </a:lnTo>
                  <a:lnTo>
                    <a:pt x="178" y="208"/>
                  </a:lnTo>
                  <a:lnTo>
                    <a:pt x="180" y="211"/>
                  </a:lnTo>
                  <a:lnTo>
                    <a:pt x="178" y="211"/>
                  </a:lnTo>
                  <a:lnTo>
                    <a:pt x="178" y="211"/>
                  </a:lnTo>
                  <a:lnTo>
                    <a:pt x="176" y="211"/>
                  </a:lnTo>
                  <a:lnTo>
                    <a:pt x="173" y="208"/>
                  </a:lnTo>
                  <a:lnTo>
                    <a:pt x="171" y="206"/>
                  </a:lnTo>
                  <a:lnTo>
                    <a:pt x="168" y="204"/>
                  </a:lnTo>
                  <a:lnTo>
                    <a:pt x="168" y="208"/>
                  </a:lnTo>
                  <a:lnTo>
                    <a:pt x="166" y="213"/>
                  </a:lnTo>
                  <a:lnTo>
                    <a:pt x="164" y="215"/>
                  </a:lnTo>
                  <a:lnTo>
                    <a:pt x="154" y="223"/>
                  </a:lnTo>
                  <a:lnTo>
                    <a:pt x="152" y="225"/>
                  </a:lnTo>
                  <a:lnTo>
                    <a:pt x="147" y="227"/>
                  </a:lnTo>
                  <a:lnTo>
                    <a:pt x="147" y="225"/>
                  </a:lnTo>
                  <a:lnTo>
                    <a:pt x="147" y="225"/>
                  </a:lnTo>
                  <a:lnTo>
                    <a:pt x="145" y="223"/>
                  </a:lnTo>
                  <a:lnTo>
                    <a:pt x="145" y="223"/>
                  </a:lnTo>
                  <a:lnTo>
                    <a:pt x="142" y="220"/>
                  </a:lnTo>
                  <a:lnTo>
                    <a:pt x="142" y="218"/>
                  </a:lnTo>
                  <a:lnTo>
                    <a:pt x="142" y="218"/>
                  </a:lnTo>
                  <a:lnTo>
                    <a:pt x="140" y="215"/>
                  </a:lnTo>
                  <a:lnTo>
                    <a:pt x="140" y="218"/>
                  </a:lnTo>
                  <a:lnTo>
                    <a:pt x="140" y="218"/>
                  </a:lnTo>
                  <a:lnTo>
                    <a:pt x="140" y="218"/>
                  </a:lnTo>
                  <a:lnTo>
                    <a:pt x="140" y="220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8" y="218"/>
                  </a:lnTo>
                  <a:lnTo>
                    <a:pt x="138" y="218"/>
                  </a:lnTo>
                  <a:lnTo>
                    <a:pt x="138" y="218"/>
                  </a:lnTo>
                  <a:lnTo>
                    <a:pt x="138" y="215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3" y="220"/>
                  </a:lnTo>
                  <a:lnTo>
                    <a:pt x="133" y="223"/>
                  </a:lnTo>
                  <a:lnTo>
                    <a:pt x="133" y="223"/>
                  </a:lnTo>
                  <a:lnTo>
                    <a:pt x="131" y="225"/>
                  </a:lnTo>
                  <a:lnTo>
                    <a:pt x="131" y="225"/>
                  </a:lnTo>
                  <a:lnTo>
                    <a:pt x="131" y="227"/>
                  </a:lnTo>
                  <a:lnTo>
                    <a:pt x="131" y="230"/>
                  </a:lnTo>
                  <a:lnTo>
                    <a:pt x="131" y="227"/>
                  </a:lnTo>
                  <a:lnTo>
                    <a:pt x="131" y="227"/>
                  </a:lnTo>
                  <a:lnTo>
                    <a:pt x="128" y="225"/>
                  </a:lnTo>
                  <a:lnTo>
                    <a:pt x="128" y="223"/>
                  </a:lnTo>
                  <a:lnTo>
                    <a:pt x="131" y="223"/>
                  </a:lnTo>
                  <a:lnTo>
                    <a:pt x="131" y="220"/>
                  </a:lnTo>
                  <a:lnTo>
                    <a:pt x="131" y="220"/>
                  </a:lnTo>
                  <a:lnTo>
                    <a:pt x="131" y="218"/>
                  </a:lnTo>
                  <a:lnTo>
                    <a:pt x="128" y="220"/>
                  </a:lnTo>
                  <a:lnTo>
                    <a:pt x="126" y="223"/>
                  </a:lnTo>
                  <a:lnTo>
                    <a:pt x="123" y="223"/>
                  </a:lnTo>
                  <a:lnTo>
                    <a:pt x="121" y="223"/>
                  </a:lnTo>
                  <a:lnTo>
                    <a:pt x="123" y="223"/>
                  </a:lnTo>
                  <a:lnTo>
                    <a:pt x="126" y="220"/>
                  </a:lnTo>
                  <a:lnTo>
                    <a:pt x="131" y="215"/>
                  </a:lnTo>
                  <a:lnTo>
                    <a:pt x="131" y="213"/>
                  </a:lnTo>
                  <a:lnTo>
                    <a:pt x="131" y="213"/>
                  </a:lnTo>
                  <a:lnTo>
                    <a:pt x="128" y="215"/>
                  </a:lnTo>
                  <a:lnTo>
                    <a:pt x="128" y="215"/>
                  </a:lnTo>
                  <a:lnTo>
                    <a:pt x="126" y="215"/>
                  </a:lnTo>
                  <a:lnTo>
                    <a:pt x="119" y="220"/>
                  </a:lnTo>
                  <a:lnTo>
                    <a:pt x="116" y="220"/>
                  </a:lnTo>
                  <a:lnTo>
                    <a:pt x="119" y="218"/>
                  </a:lnTo>
                  <a:lnTo>
                    <a:pt x="119" y="218"/>
                  </a:lnTo>
                  <a:lnTo>
                    <a:pt x="121" y="218"/>
                  </a:lnTo>
                  <a:lnTo>
                    <a:pt x="123" y="218"/>
                  </a:lnTo>
                  <a:lnTo>
                    <a:pt x="123" y="215"/>
                  </a:lnTo>
                  <a:lnTo>
                    <a:pt x="121" y="215"/>
                  </a:lnTo>
                  <a:lnTo>
                    <a:pt x="119" y="215"/>
                  </a:lnTo>
                  <a:lnTo>
                    <a:pt x="116" y="215"/>
                  </a:lnTo>
                  <a:lnTo>
                    <a:pt x="119" y="213"/>
                  </a:lnTo>
                  <a:lnTo>
                    <a:pt x="121" y="213"/>
                  </a:lnTo>
                  <a:lnTo>
                    <a:pt x="126" y="213"/>
                  </a:lnTo>
                  <a:lnTo>
                    <a:pt x="128" y="211"/>
                  </a:lnTo>
                  <a:lnTo>
                    <a:pt x="131" y="208"/>
                  </a:lnTo>
                  <a:lnTo>
                    <a:pt x="135" y="201"/>
                  </a:lnTo>
                  <a:lnTo>
                    <a:pt x="135" y="201"/>
                  </a:lnTo>
                  <a:lnTo>
                    <a:pt x="138" y="201"/>
                  </a:lnTo>
                  <a:lnTo>
                    <a:pt x="138" y="201"/>
                  </a:lnTo>
                  <a:lnTo>
                    <a:pt x="140" y="199"/>
                  </a:lnTo>
                  <a:lnTo>
                    <a:pt x="142" y="199"/>
                  </a:lnTo>
                  <a:lnTo>
                    <a:pt x="142" y="196"/>
                  </a:lnTo>
                  <a:lnTo>
                    <a:pt x="147" y="192"/>
                  </a:lnTo>
                  <a:lnTo>
                    <a:pt x="147" y="189"/>
                  </a:lnTo>
                  <a:lnTo>
                    <a:pt x="147" y="192"/>
                  </a:lnTo>
                  <a:lnTo>
                    <a:pt x="147" y="192"/>
                  </a:lnTo>
                  <a:lnTo>
                    <a:pt x="147" y="192"/>
                  </a:lnTo>
                  <a:lnTo>
                    <a:pt x="147" y="194"/>
                  </a:lnTo>
                  <a:lnTo>
                    <a:pt x="147" y="194"/>
                  </a:lnTo>
                  <a:lnTo>
                    <a:pt x="147" y="196"/>
                  </a:lnTo>
                  <a:lnTo>
                    <a:pt x="147" y="199"/>
                  </a:lnTo>
                  <a:lnTo>
                    <a:pt x="147" y="201"/>
                  </a:lnTo>
                  <a:lnTo>
                    <a:pt x="145" y="204"/>
                  </a:lnTo>
                  <a:lnTo>
                    <a:pt x="145" y="204"/>
                  </a:lnTo>
                  <a:lnTo>
                    <a:pt x="142" y="206"/>
                  </a:lnTo>
                  <a:lnTo>
                    <a:pt x="142" y="213"/>
                  </a:lnTo>
                  <a:lnTo>
                    <a:pt x="145" y="215"/>
                  </a:lnTo>
                  <a:lnTo>
                    <a:pt x="147" y="215"/>
                  </a:lnTo>
                  <a:lnTo>
                    <a:pt x="147" y="213"/>
                  </a:lnTo>
                  <a:lnTo>
                    <a:pt x="147" y="213"/>
                  </a:lnTo>
                  <a:lnTo>
                    <a:pt x="147" y="213"/>
                  </a:lnTo>
                  <a:lnTo>
                    <a:pt x="147" y="211"/>
                  </a:lnTo>
                  <a:lnTo>
                    <a:pt x="149" y="211"/>
                  </a:lnTo>
                  <a:lnTo>
                    <a:pt x="149" y="211"/>
                  </a:lnTo>
                  <a:lnTo>
                    <a:pt x="149" y="211"/>
                  </a:lnTo>
                  <a:lnTo>
                    <a:pt x="149" y="211"/>
                  </a:lnTo>
                  <a:lnTo>
                    <a:pt x="149" y="211"/>
                  </a:lnTo>
                  <a:lnTo>
                    <a:pt x="149" y="211"/>
                  </a:lnTo>
                  <a:lnTo>
                    <a:pt x="152" y="208"/>
                  </a:lnTo>
                  <a:lnTo>
                    <a:pt x="149" y="206"/>
                  </a:lnTo>
                  <a:lnTo>
                    <a:pt x="149" y="204"/>
                  </a:lnTo>
                  <a:lnTo>
                    <a:pt x="149" y="201"/>
                  </a:lnTo>
                  <a:lnTo>
                    <a:pt x="152" y="201"/>
                  </a:lnTo>
                  <a:lnTo>
                    <a:pt x="152" y="199"/>
                  </a:lnTo>
                  <a:lnTo>
                    <a:pt x="152" y="199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4" y="196"/>
                  </a:lnTo>
                  <a:lnTo>
                    <a:pt x="157" y="196"/>
                  </a:lnTo>
                  <a:lnTo>
                    <a:pt x="157" y="194"/>
                  </a:lnTo>
                  <a:lnTo>
                    <a:pt x="161" y="194"/>
                  </a:lnTo>
                  <a:lnTo>
                    <a:pt x="161" y="194"/>
                  </a:lnTo>
                  <a:lnTo>
                    <a:pt x="164" y="192"/>
                  </a:lnTo>
                  <a:lnTo>
                    <a:pt x="164" y="194"/>
                  </a:lnTo>
                  <a:lnTo>
                    <a:pt x="161" y="196"/>
                  </a:lnTo>
                  <a:lnTo>
                    <a:pt x="159" y="196"/>
                  </a:lnTo>
                  <a:lnTo>
                    <a:pt x="159" y="199"/>
                  </a:lnTo>
                  <a:lnTo>
                    <a:pt x="157" y="201"/>
                  </a:lnTo>
                  <a:lnTo>
                    <a:pt x="157" y="201"/>
                  </a:lnTo>
                  <a:lnTo>
                    <a:pt x="157" y="204"/>
                  </a:lnTo>
                  <a:lnTo>
                    <a:pt x="157" y="204"/>
                  </a:lnTo>
                  <a:lnTo>
                    <a:pt x="164" y="208"/>
                  </a:lnTo>
                  <a:lnTo>
                    <a:pt x="166" y="208"/>
                  </a:lnTo>
                  <a:lnTo>
                    <a:pt x="166" y="206"/>
                  </a:lnTo>
                  <a:lnTo>
                    <a:pt x="166" y="206"/>
                  </a:lnTo>
                  <a:lnTo>
                    <a:pt x="166" y="201"/>
                  </a:lnTo>
                  <a:lnTo>
                    <a:pt x="166" y="201"/>
                  </a:lnTo>
                  <a:lnTo>
                    <a:pt x="168" y="199"/>
                  </a:lnTo>
                  <a:lnTo>
                    <a:pt x="168" y="199"/>
                  </a:lnTo>
                  <a:lnTo>
                    <a:pt x="171" y="196"/>
                  </a:lnTo>
                  <a:lnTo>
                    <a:pt x="168" y="194"/>
                  </a:lnTo>
                  <a:lnTo>
                    <a:pt x="171" y="192"/>
                  </a:lnTo>
                  <a:lnTo>
                    <a:pt x="171" y="189"/>
                  </a:lnTo>
                  <a:lnTo>
                    <a:pt x="173" y="187"/>
                  </a:lnTo>
                  <a:lnTo>
                    <a:pt x="173" y="185"/>
                  </a:lnTo>
                  <a:lnTo>
                    <a:pt x="176" y="182"/>
                  </a:lnTo>
                  <a:lnTo>
                    <a:pt x="176" y="180"/>
                  </a:lnTo>
                  <a:lnTo>
                    <a:pt x="176" y="180"/>
                  </a:lnTo>
                  <a:lnTo>
                    <a:pt x="173" y="178"/>
                  </a:lnTo>
                  <a:lnTo>
                    <a:pt x="176" y="175"/>
                  </a:lnTo>
                  <a:lnTo>
                    <a:pt x="173" y="173"/>
                  </a:lnTo>
                  <a:lnTo>
                    <a:pt x="171" y="173"/>
                  </a:lnTo>
                  <a:lnTo>
                    <a:pt x="168" y="175"/>
                  </a:lnTo>
                  <a:lnTo>
                    <a:pt x="166" y="175"/>
                  </a:lnTo>
                  <a:lnTo>
                    <a:pt x="161" y="175"/>
                  </a:lnTo>
                  <a:lnTo>
                    <a:pt x="161" y="175"/>
                  </a:lnTo>
                  <a:lnTo>
                    <a:pt x="164" y="175"/>
                  </a:lnTo>
                  <a:lnTo>
                    <a:pt x="166" y="173"/>
                  </a:lnTo>
                  <a:lnTo>
                    <a:pt x="166" y="170"/>
                  </a:lnTo>
                  <a:lnTo>
                    <a:pt x="166" y="170"/>
                  </a:lnTo>
                  <a:lnTo>
                    <a:pt x="166" y="170"/>
                  </a:lnTo>
                  <a:lnTo>
                    <a:pt x="164" y="168"/>
                  </a:lnTo>
                  <a:lnTo>
                    <a:pt x="161" y="168"/>
                  </a:lnTo>
                  <a:lnTo>
                    <a:pt x="161" y="166"/>
                  </a:lnTo>
                  <a:lnTo>
                    <a:pt x="161" y="166"/>
                  </a:lnTo>
                  <a:lnTo>
                    <a:pt x="164" y="163"/>
                  </a:lnTo>
                  <a:lnTo>
                    <a:pt x="164" y="163"/>
                  </a:lnTo>
                  <a:lnTo>
                    <a:pt x="164" y="161"/>
                  </a:lnTo>
                  <a:lnTo>
                    <a:pt x="166" y="168"/>
                  </a:lnTo>
                  <a:lnTo>
                    <a:pt x="168" y="173"/>
                  </a:lnTo>
                  <a:lnTo>
                    <a:pt x="171" y="170"/>
                  </a:lnTo>
                  <a:lnTo>
                    <a:pt x="171" y="170"/>
                  </a:lnTo>
                  <a:lnTo>
                    <a:pt x="171" y="170"/>
                  </a:lnTo>
                  <a:lnTo>
                    <a:pt x="171" y="159"/>
                  </a:lnTo>
                  <a:lnTo>
                    <a:pt x="171" y="156"/>
                  </a:lnTo>
                  <a:lnTo>
                    <a:pt x="168" y="156"/>
                  </a:lnTo>
                  <a:lnTo>
                    <a:pt x="168" y="156"/>
                  </a:lnTo>
                  <a:lnTo>
                    <a:pt x="168" y="154"/>
                  </a:lnTo>
                  <a:lnTo>
                    <a:pt x="168" y="154"/>
                  </a:lnTo>
                  <a:lnTo>
                    <a:pt x="168" y="154"/>
                  </a:lnTo>
                  <a:lnTo>
                    <a:pt x="173" y="159"/>
                  </a:lnTo>
                  <a:lnTo>
                    <a:pt x="176" y="159"/>
                  </a:lnTo>
                  <a:lnTo>
                    <a:pt x="176" y="156"/>
                  </a:lnTo>
                  <a:lnTo>
                    <a:pt x="178" y="156"/>
                  </a:lnTo>
                  <a:lnTo>
                    <a:pt x="178" y="154"/>
                  </a:lnTo>
                  <a:lnTo>
                    <a:pt x="178" y="154"/>
                  </a:lnTo>
                  <a:lnTo>
                    <a:pt x="183" y="156"/>
                  </a:lnTo>
                  <a:lnTo>
                    <a:pt x="183" y="156"/>
                  </a:lnTo>
                  <a:lnTo>
                    <a:pt x="185" y="154"/>
                  </a:lnTo>
                  <a:lnTo>
                    <a:pt x="185" y="154"/>
                  </a:lnTo>
                  <a:lnTo>
                    <a:pt x="185" y="154"/>
                  </a:lnTo>
                  <a:lnTo>
                    <a:pt x="185" y="152"/>
                  </a:lnTo>
                  <a:lnTo>
                    <a:pt x="185" y="152"/>
                  </a:lnTo>
                  <a:lnTo>
                    <a:pt x="185" y="149"/>
                  </a:lnTo>
                  <a:lnTo>
                    <a:pt x="185" y="149"/>
                  </a:lnTo>
                  <a:lnTo>
                    <a:pt x="183" y="149"/>
                  </a:lnTo>
                  <a:lnTo>
                    <a:pt x="185" y="147"/>
                  </a:lnTo>
                  <a:lnTo>
                    <a:pt x="185" y="147"/>
                  </a:lnTo>
                  <a:lnTo>
                    <a:pt x="185" y="144"/>
                  </a:lnTo>
                  <a:lnTo>
                    <a:pt x="183" y="144"/>
                  </a:lnTo>
                  <a:lnTo>
                    <a:pt x="185" y="140"/>
                  </a:lnTo>
                  <a:lnTo>
                    <a:pt x="185" y="137"/>
                  </a:lnTo>
                  <a:lnTo>
                    <a:pt x="185" y="135"/>
                  </a:lnTo>
                  <a:lnTo>
                    <a:pt x="183" y="133"/>
                  </a:lnTo>
                  <a:lnTo>
                    <a:pt x="178" y="128"/>
                  </a:lnTo>
                  <a:lnTo>
                    <a:pt x="178" y="130"/>
                  </a:lnTo>
                  <a:lnTo>
                    <a:pt x="178" y="133"/>
                  </a:lnTo>
                  <a:lnTo>
                    <a:pt x="178" y="135"/>
                  </a:lnTo>
                  <a:lnTo>
                    <a:pt x="178" y="140"/>
                  </a:lnTo>
                  <a:lnTo>
                    <a:pt x="178" y="142"/>
                  </a:lnTo>
                  <a:lnTo>
                    <a:pt x="178" y="144"/>
                  </a:lnTo>
                  <a:lnTo>
                    <a:pt x="176" y="144"/>
                  </a:lnTo>
                  <a:lnTo>
                    <a:pt x="176" y="142"/>
                  </a:lnTo>
                  <a:lnTo>
                    <a:pt x="176" y="142"/>
                  </a:lnTo>
                  <a:lnTo>
                    <a:pt x="176" y="140"/>
                  </a:lnTo>
                  <a:lnTo>
                    <a:pt x="176" y="140"/>
                  </a:lnTo>
                  <a:lnTo>
                    <a:pt x="173" y="140"/>
                  </a:lnTo>
                  <a:lnTo>
                    <a:pt x="173" y="142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59" y="156"/>
                  </a:lnTo>
                  <a:lnTo>
                    <a:pt x="159" y="159"/>
                  </a:lnTo>
                  <a:lnTo>
                    <a:pt x="157" y="159"/>
                  </a:lnTo>
                  <a:lnTo>
                    <a:pt x="154" y="159"/>
                  </a:lnTo>
                  <a:lnTo>
                    <a:pt x="147" y="161"/>
                  </a:lnTo>
                  <a:lnTo>
                    <a:pt x="142" y="163"/>
                  </a:lnTo>
                  <a:lnTo>
                    <a:pt x="140" y="163"/>
                  </a:lnTo>
                  <a:lnTo>
                    <a:pt x="133" y="170"/>
                  </a:lnTo>
                  <a:lnTo>
                    <a:pt x="126" y="178"/>
                  </a:lnTo>
                  <a:lnTo>
                    <a:pt x="126" y="180"/>
                  </a:lnTo>
                  <a:lnTo>
                    <a:pt x="123" y="182"/>
                  </a:lnTo>
                  <a:lnTo>
                    <a:pt x="121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6" y="189"/>
                  </a:lnTo>
                  <a:lnTo>
                    <a:pt x="133" y="187"/>
                  </a:lnTo>
                  <a:lnTo>
                    <a:pt x="140" y="185"/>
                  </a:lnTo>
                  <a:lnTo>
                    <a:pt x="142" y="185"/>
                  </a:lnTo>
                  <a:lnTo>
                    <a:pt x="145" y="185"/>
                  </a:lnTo>
                  <a:lnTo>
                    <a:pt x="142" y="187"/>
                  </a:lnTo>
                  <a:lnTo>
                    <a:pt x="140" y="187"/>
                  </a:lnTo>
                  <a:lnTo>
                    <a:pt x="123" y="189"/>
                  </a:lnTo>
                  <a:lnTo>
                    <a:pt x="119" y="189"/>
                  </a:lnTo>
                  <a:lnTo>
                    <a:pt x="116" y="187"/>
                  </a:lnTo>
                  <a:lnTo>
                    <a:pt x="116" y="185"/>
                  </a:lnTo>
                  <a:lnTo>
                    <a:pt x="119" y="182"/>
                  </a:lnTo>
                  <a:lnTo>
                    <a:pt x="121" y="178"/>
                  </a:lnTo>
                  <a:lnTo>
                    <a:pt x="123" y="175"/>
                  </a:lnTo>
                  <a:lnTo>
                    <a:pt x="126" y="175"/>
                  </a:lnTo>
                  <a:lnTo>
                    <a:pt x="128" y="173"/>
                  </a:lnTo>
                  <a:lnTo>
                    <a:pt x="131" y="168"/>
                  </a:lnTo>
                  <a:lnTo>
                    <a:pt x="133" y="166"/>
                  </a:lnTo>
                  <a:lnTo>
                    <a:pt x="142" y="159"/>
                  </a:lnTo>
                  <a:lnTo>
                    <a:pt x="142" y="159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45" y="156"/>
                  </a:lnTo>
                  <a:lnTo>
                    <a:pt x="147" y="154"/>
                  </a:lnTo>
                  <a:lnTo>
                    <a:pt x="149" y="152"/>
                  </a:lnTo>
                  <a:lnTo>
                    <a:pt x="152" y="149"/>
                  </a:lnTo>
                  <a:lnTo>
                    <a:pt x="154" y="149"/>
                  </a:lnTo>
                  <a:lnTo>
                    <a:pt x="152" y="144"/>
                  </a:lnTo>
                  <a:lnTo>
                    <a:pt x="152" y="142"/>
                  </a:lnTo>
                  <a:lnTo>
                    <a:pt x="152" y="140"/>
                  </a:lnTo>
                  <a:lnTo>
                    <a:pt x="154" y="137"/>
                  </a:lnTo>
                  <a:lnTo>
                    <a:pt x="154" y="140"/>
                  </a:lnTo>
                  <a:lnTo>
                    <a:pt x="154" y="142"/>
                  </a:lnTo>
                  <a:lnTo>
                    <a:pt x="154" y="144"/>
                  </a:lnTo>
                  <a:lnTo>
                    <a:pt x="157" y="142"/>
                  </a:lnTo>
                  <a:lnTo>
                    <a:pt x="157" y="142"/>
                  </a:lnTo>
                  <a:lnTo>
                    <a:pt x="157" y="140"/>
                  </a:lnTo>
                  <a:lnTo>
                    <a:pt x="159" y="137"/>
                  </a:lnTo>
                  <a:lnTo>
                    <a:pt x="159" y="142"/>
                  </a:lnTo>
                  <a:lnTo>
                    <a:pt x="157" y="144"/>
                  </a:lnTo>
                  <a:lnTo>
                    <a:pt x="154" y="152"/>
                  </a:lnTo>
                  <a:lnTo>
                    <a:pt x="152" y="154"/>
                  </a:lnTo>
                  <a:lnTo>
                    <a:pt x="152" y="156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7" y="156"/>
                  </a:lnTo>
                  <a:lnTo>
                    <a:pt x="157" y="156"/>
                  </a:lnTo>
                  <a:lnTo>
                    <a:pt x="157" y="154"/>
                  </a:lnTo>
                  <a:lnTo>
                    <a:pt x="159" y="152"/>
                  </a:lnTo>
                  <a:lnTo>
                    <a:pt x="159" y="149"/>
                  </a:lnTo>
                  <a:lnTo>
                    <a:pt x="161" y="147"/>
                  </a:lnTo>
                  <a:lnTo>
                    <a:pt x="164" y="144"/>
                  </a:lnTo>
                  <a:lnTo>
                    <a:pt x="168" y="140"/>
                  </a:lnTo>
                  <a:lnTo>
                    <a:pt x="168" y="140"/>
                  </a:lnTo>
                  <a:lnTo>
                    <a:pt x="171" y="137"/>
                  </a:lnTo>
                  <a:lnTo>
                    <a:pt x="171" y="137"/>
                  </a:lnTo>
                  <a:lnTo>
                    <a:pt x="171" y="137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6" y="135"/>
                  </a:lnTo>
                  <a:lnTo>
                    <a:pt x="171" y="128"/>
                  </a:lnTo>
                  <a:lnTo>
                    <a:pt x="171" y="128"/>
                  </a:lnTo>
                  <a:lnTo>
                    <a:pt x="171" y="125"/>
                  </a:lnTo>
                  <a:lnTo>
                    <a:pt x="171" y="125"/>
                  </a:lnTo>
                  <a:lnTo>
                    <a:pt x="171" y="123"/>
                  </a:lnTo>
                  <a:lnTo>
                    <a:pt x="171" y="123"/>
                  </a:lnTo>
                  <a:lnTo>
                    <a:pt x="168" y="121"/>
                  </a:lnTo>
                  <a:lnTo>
                    <a:pt x="166" y="114"/>
                  </a:lnTo>
                  <a:lnTo>
                    <a:pt x="166" y="114"/>
                  </a:lnTo>
                  <a:lnTo>
                    <a:pt x="166" y="111"/>
                  </a:lnTo>
                  <a:lnTo>
                    <a:pt x="166" y="111"/>
                  </a:lnTo>
                  <a:lnTo>
                    <a:pt x="166" y="109"/>
                  </a:lnTo>
                  <a:lnTo>
                    <a:pt x="166" y="109"/>
                  </a:lnTo>
                  <a:lnTo>
                    <a:pt x="166" y="107"/>
                  </a:lnTo>
                  <a:lnTo>
                    <a:pt x="168" y="107"/>
                  </a:lnTo>
                  <a:lnTo>
                    <a:pt x="171" y="107"/>
                  </a:lnTo>
                  <a:lnTo>
                    <a:pt x="168" y="104"/>
                  </a:lnTo>
                  <a:lnTo>
                    <a:pt x="166" y="102"/>
                  </a:lnTo>
                  <a:lnTo>
                    <a:pt x="164" y="104"/>
                  </a:lnTo>
                  <a:lnTo>
                    <a:pt x="161" y="104"/>
                  </a:lnTo>
                  <a:lnTo>
                    <a:pt x="159" y="104"/>
                  </a:lnTo>
                  <a:lnTo>
                    <a:pt x="159" y="107"/>
                  </a:lnTo>
                  <a:lnTo>
                    <a:pt x="159" y="107"/>
                  </a:lnTo>
                  <a:lnTo>
                    <a:pt x="159" y="109"/>
                  </a:lnTo>
                  <a:lnTo>
                    <a:pt x="161" y="114"/>
                  </a:lnTo>
                  <a:lnTo>
                    <a:pt x="161" y="114"/>
                  </a:lnTo>
                  <a:lnTo>
                    <a:pt x="159" y="118"/>
                  </a:lnTo>
                  <a:lnTo>
                    <a:pt x="159" y="118"/>
                  </a:lnTo>
                  <a:lnTo>
                    <a:pt x="157" y="118"/>
                  </a:lnTo>
                  <a:lnTo>
                    <a:pt x="157" y="118"/>
                  </a:lnTo>
                  <a:lnTo>
                    <a:pt x="159" y="116"/>
                  </a:lnTo>
                  <a:lnTo>
                    <a:pt x="159" y="114"/>
                  </a:lnTo>
                  <a:lnTo>
                    <a:pt x="157" y="111"/>
                  </a:lnTo>
                  <a:lnTo>
                    <a:pt x="157" y="111"/>
                  </a:lnTo>
                  <a:lnTo>
                    <a:pt x="157" y="109"/>
                  </a:lnTo>
                  <a:lnTo>
                    <a:pt x="154" y="109"/>
                  </a:lnTo>
                  <a:lnTo>
                    <a:pt x="154" y="109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52" y="104"/>
                  </a:lnTo>
                  <a:lnTo>
                    <a:pt x="152" y="104"/>
                  </a:lnTo>
                  <a:lnTo>
                    <a:pt x="147" y="104"/>
                  </a:lnTo>
                  <a:lnTo>
                    <a:pt x="147" y="107"/>
                  </a:lnTo>
                  <a:lnTo>
                    <a:pt x="147" y="111"/>
                  </a:lnTo>
                  <a:lnTo>
                    <a:pt x="145" y="111"/>
                  </a:lnTo>
                  <a:lnTo>
                    <a:pt x="145" y="109"/>
                  </a:lnTo>
                  <a:lnTo>
                    <a:pt x="142" y="109"/>
                  </a:lnTo>
                  <a:lnTo>
                    <a:pt x="145" y="104"/>
                  </a:lnTo>
                  <a:lnTo>
                    <a:pt x="142" y="102"/>
                  </a:lnTo>
                  <a:lnTo>
                    <a:pt x="140" y="99"/>
                  </a:lnTo>
                  <a:lnTo>
                    <a:pt x="138" y="97"/>
                  </a:lnTo>
                  <a:lnTo>
                    <a:pt x="135" y="97"/>
                  </a:lnTo>
                  <a:lnTo>
                    <a:pt x="135" y="95"/>
                  </a:lnTo>
                  <a:lnTo>
                    <a:pt x="138" y="95"/>
                  </a:lnTo>
                  <a:lnTo>
                    <a:pt x="138" y="95"/>
                  </a:lnTo>
                  <a:lnTo>
                    <a:pt x="140" y="95"/>
                  </a:lnTo>
                  <a:lnTo>
                    <a:pt x="140" y="92"/>
                  </a:lnTo>
                  <a:lnTo>
                    <a:pt x="135" y="95"/>
                  </a:lnTo>
                  <a:lnTo>
                    <a:pt x="128" y="97"/>
                  </a:lnTo>
                  <a:lnTo>
                    <a:pt x="126" y="97"/>
                  </a:lnTo>
                  <a:lnTo>
                    <a:pt x="112" y="95"/>
                  </a:lnTo>
                  <a:lnTo>
                    <a:pt x="112" y="92"/>
                  </a:lnTo>
                  <a:lnTo>
                    <a:pt x="112" y="92"/>
                  </a:lnTo>
                  <a:lnTo>
                    <a:pt x="112" y="92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07" y="92"/>
                  </a:lnTo>
                  <a:lnTo>
                    <a:pt x="105" y="90"/>
                  </a:lnTo>
                  <a:lnTo>
                    <a:pt x="102" y="88"/>
                  </a:lnTo>
                  <a:lnTo>
                    <a:pt x="97" y="88"/>
                  </a:lnTo>
                  <a:lnTo>
                    <a:pt x="95" y="90"/>
                  </a:lnTo>
                  <a:lnTo>
                    <a:pt x="93" y="88"/>
                  </a:lnTo>
                  <a:lnTo>
                    <a:pt x="90" y="85"/>
                  </a:lnTo>
                  <a:lnTo>
                    <a:pt x="88" y="85"/>
                  </a:lnTo>
                  <a:lnTo>
                    <a:pt x="81" y="83"/>
                  </a:lnTo>
                  <a:lnTo>
                    <a:pt x="69" y="81"/>
                  </a:lnTo>
                  <a:lnTo>
                    <a:pt x="57" y="73"/>
                  </a:lnTo>
                  <a:lnTo>
                    <a:pt x="57" y="73"/>
                  </a:lnTo>
                  <a:lnTo>
                    <a:pt x="55" y="69"/>
                  </a:lnTo>
                  <a:lnTo>
                    <a:pt x="53" y="66"/>
                  </a:lnTo>
                  <a:lnTo>
                    <a:pt x="45" y="64"/>
                  </a:lnTo>
                  <a:lnTo>
                    <a:pt x="45" y="62"/>
                  </a:lnTo>
                  <a:lnTo>
                    <a:pt x="41" y="62"/>
                  </a:lnTo>
                  <a:lnTo>
                    <a:pt x="38" y="62"/>
                  </a:lnTo>
                  <a:lnTo>
                    <a:pt x="38" y="59"/>
                  </a:lnTo>
                  <a:lnTo>
                    <a:pt x="36" y="57"/>
                  </a:lnTo>
                  <a:lnTo>
                    <a:pt x="31" y="54"/>
                  </a:lnTo>
                  <a:lnTo>
                    <a:pt x="29" y="52"/>
                  </a:lnTo>
                  <a:lnTo>
                    <a:pt x="17" y="43"/>
                  </a:lnTo>
                  <a:lnTo>
                    <a:pt x="12" y="40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5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0" y="66"/>
                  </a:lnTo>
                  <a:lnTo>
                    <a:pt x="3" y="73"/>
                  </a:lnTo>
                  <a:lnTo>
                    <a:pt x="3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3" y="90"/>
                  </a:lnTo>
                  <a:lnTo>
                    <a:pt x="3" y="95"/>
                  </a:lnTo>
                  <a:lnTo>
                    <a:pt x="5" y="99"/>
                  </a:lnTo>
                  <a:lnTo>
                    <a:pt x="5" y="99"/>
                  </a:lnTo>
                  <a:lnTo>
                    <a:pt x="8" y="102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9"/>
                  </a:lnTo>
                  <a:lnTo>
                    <a:pt x="15" y="111"/>
                  </a:lnTo>
                  <a:lnTo>
                    <a:pt x="15" y="116"/>
                  </a:lnTo>
                  <a:lnTo>
                    <a:pt x="15" y="118"/>
                  </a:lnTo>
                  <a:lnTo>
                    <a:pt x="15" y="118"/>
                  </a:lnTo>
                  <a:lnTo>
                    <a:pt x="17" y="118"/>
                  </a:lnTo>
                  <a:lnTo>
                    <a:pt x="17" y="121"/>
                  </a:lnTo>
                  <a:lnTo>
                    <a:pt x="17" y="123"/>
                  </a:lnTo>
                  <a:lnTo>
                    <a:pt x="19" y="130"/>
                  </a:lnTo>
                  <a:lnTo>
                    <a:pt x="19" y="133"/>
                  </a:lnTo>
                  <a:lnTo>
                    <a:pt x="17" y="142"/>
                  </a:lnTo>
                  <a:lnTo>
                    <a:pt x="17" y="147"/>
                  </a:lnTo>
                  <a:lnTo>
                    <a:pt x="17" y="166"/>
                  </a:lnTo>
                  <a:lnTo>
                    <a:pt x="17" y="166"/>
                  </a:lnTo>
                  <a:lnTo>
                    <a:pt x="19" y="168"/>
                  </a:lnTo>
                  <a:lnTo>
                    <a:pt x="19" y="168"/>
                  </a:lnTo>
                  <a:lnTo>
                    <a:pt x="19" y="168"/>
                  </a:lnTo>
                  <a:lnTo>
                    <a:pt x="17" y="170"/>
                  </a:lnTo>
                  <a:lnTo>
                    <a:pt x="17" y="170"/>
                  </a:lnTo>
                  <a:lnTo>
                    <a:pt x="19" y="173"/>
                  </a:lnTo>
                  <a:lnTo>
                    <a:pt x="19" y="173"/>
                  </a:lnTo>
                  <a:lnTo>
                    <a:pt x="19" y="173"/>
                  </a:lnTo>
                  <a:lnTo>
                    <a:pt x="22" y="178"/>
                  </a:lnTo>
                  <a:lnTo>
                    <a:pt x="22" y="182"/>
                  </a:lnTo>
                  <a:lnTo>
                    <a:pt x="22" y="187"/>
                  </a:lnTo>
                  <a:lnTo>
                    <a:pt x="22" y="196"/>
                  </a:lnTo>
                  <a:lnTo>
                    <a:pt x="22" y="204"/>
                  </a:lnTo>
                  <a:lnTo>
                    <a:pt x="22" y="206"/>
                  </a:lnTo>
                  <a:lnTo>
                    <a:pt x="19" y="213"/>
                  </a:lnTo>
                  <a:lnTo>
                    <a:pt x="17" y="215"/>
                  </a:lnTo>
                  <a:lnTo>
                    <a:pt x="17" y="215"/>
                  </a:lnTo>
                  <a:lnTo>
                    <a:pt x="17" y="218"/>
                  </a:lnTo>
                  <a:lnTo>
                    <a:pt x="17" y="218"/>
                  </a:lnTo>
                  <a:lnTo>
                    <a:pt x="17" y="218"/>
                  </a:lnTo>
                  <a:lnTo>
                    <a:pt x="17" y="218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22" y="215"/>
                  </a:lnTo>
                  <a:lnTo>
                    <a:pt x="22" y="213"/>
                  </a:lnTo>
                  <a:lnTo>
                    <a:pt x="22" y="213"/>
                  </a:lnTo>
                  <a:lnTo>
                    <a:pt x="22" y="211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9" y="206"/>
                  </a:lnTo>
                  <a:lnTo>
                    <a:pt x="31" y="208"/>
                  </a:lnTo>
                  <a:lnTo>
                    <a:pt x="31" y="211"/>
                  </a:lnTo>
                  <a:lnTo>
                    <a:pt x="34" y="211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6" y="218"/>
                  </a:lnTo>
                  <a:lnTo>
                    <a:pt x="41" y="218"/>
                  </a:lnTo>
                  <a:lnTo>
                    <a:pt x="41" y="218"/>
                  </a:lnTo>
                  <a:lnTo>
                    <a:pt x="41" y="218"/>
                  </a:lnTo>
                  <a:lnTo>
                    <a:pt x="38" y="218"/>
                  </a:lnTo>
                  <a:lnTo>
                    <a:pt x="45" y="220"/>
                  </a:lnTo>
                  <a:lnTo>
                    <a:pt x="48" y="220"/>
                  </a:lnTo>
                  <a:lnTo>
                    <a:pt x="50" y="223"/>
                  </a:lnTo>
                  <a:lnTo>
                    <a:pt x="43" y="223"/>
                  </a:lnTo>
                  <a:lnTo>
                    <a:pt x="36" y="223"/>
                  </a:lnTo>
                  <a:lnTo>
                    <a:pt x="31" y="225"/>
                  </a:lnTo>
                  <a:lnTo>
                    <a:pt x="31" y="225"/>
                  </a:lnTo>
                  <a:lnTo>
                    <a:pt x="29" y="225"/>
                  </a:lnTo>
                  <a:lnTo>
                    <a:pt x="26" y="225"/>
                  </a:lnTo>
                  <a:lnTo>
                    <a:pt x="26" y="227"/>
                  </a:lnTo>
                  <a:lnTo>
                    <a:pt x="26" y="227"/>
                  </a:lnTo>
                  <a:lnTo>
                    <a:pt x="29" y="227"/>
                  </a:lnTo>
                  <a:lnTo>
                    <a:pt x="29" y="230"/>
                  </a:lnTo>
                  <a:lnTo>
                    <a:pt x="29" y="230"/>
                  </a:lnTo>
                  <a:lnTo>
                    <a:pt x="29" y="232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6" y="232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24" y="227"/>
                  </a:lnTo>
                  <a:lnTo>
                    <a:pt x="22" y="225"/>
                  </a:lnTo>
                  <a:lnTo>
                    <a:pt x="22" y="225"/>
                  </a:lnTo>
                  <a:lnTo>
                    <a:pt x="22" y="223"/>
                  </a:lnTo>
                  <a:lnTo>
                    <a:pt x="19" y="223"/>
                  </a:lnTo>
                  <a:lnTo>
                    <a:pt x="19" y="225"/>
                  </a:lnTo>
                  <a:lnTo>
                    <a:pt x="19" y="230"/>
                  </a:lnTo>
                  <a:lnTo>
                    <a:pt x="19" y="234"/>
                  </a:lnTo>
                  <a:lnTo>
                    <a:pt x="19" y="241"/>
                  </a:lnTo>
                  <a:lnTo>
                    <a:pt x="19" y="244"/>
                  </a:lnTo>
                  <a:lnTo>
                    <a:pt x="22" y="244"/>
                  </a:lnTo>
                  <a:lnTo>
                    <a:pt x="24" y="246"/>
                  </a:lnTo>
                  <a:lnTo>
                    <a:pt x="26" y="246"/>
                  </a:lnTo>
                  <a:lnTo>
                    <a:pt x="26" y="246"/>
                  </a:lnTo>
                  <a:lnTo>
                    <a:pt x="26" y="246"/>
                  </a:lnTo>
                  <a:lnTo>
                    <a:pt x="29" y="249"/>
                  </a:lnTo>
                  <a:lnTo>
                    <a:pt x="29" y="249"/>
                  </a:lnTo>
                  <a:lnTo>
                    <a:pt x="29" y="249"/>
                  </a:lnTo>
                  <a:lnTo>
                    <a:pt x="29" y="246"/>
                  </a:lnTo>
                  <a:lnTo>
                    <a:pt x="29" y="246"/>
                  </a:lnTo>
                  <a:lnTo>
                    <a:pt x="34" y="249"/>
                  </a:lnTo>
                  <a:lnTo>
                    <a:pt x="34" y="249"/>
                  </a:lnTo>
                  <a:lnTo>
                    <a:pt x="36" y="246"/>
                  </a:lnTo>
                  <a:lnTo>
                    <a:pt x="36" y="246"/>
                  </a:lnTo>
                  <a:lnTo>
                    <a:pt x="38" y="246"/>
                  </a:lnTo>
                  <a:lnTo>
                    <a:pt x="38" y="246"/>
                  </a:lnTo>
                  <a:lnTo>
                    <a:pt x="41" y="249"/>
                  </a:lnTo>
                  <a:lnTo>
                    <a:pt x="43" y="253"/>
                  </a:lnTo>
                  <a:lnTo>
                    <a:pt x="43" y="253"/>
                  </a:lnTo>
                  <a:lnTo>
                    <a:pt x="45" y="256"/>
                  </a:lnTo>
                  <a:lnTo>
                    <a:pt x="45" y="256"/>
                  </a:lnTo>
                  <a:lnTo>
                    <a:pt x="43" y="258"/>
                  </a:lnTo>
                  <a:lnTo>
                    <a:pt x="41" y="256"/>
                  </a:lnTo>
                  <a:lnTo>
                    <a:pt x="41" y="256"/>
                  </a:lnTo>
                  <a:lnTo>
                    <a:pt x="41" y="253"/>
                  </a:lnTo>
                  <a:lnTo>
                    <a:pt x="41" y="251"/>
                  </a:lnTo>
                  <a:lnTo>
                    <a:pt x="36" y="251"/>
                  </a:lnTo>
                  <a:lnTo>
                    <a:pt x="34" y="253"/>
                  </a:lnTo>
                  <a:lnTo>
                    <a:pt x="31" y="256"/>
                  </a:lnTo>
                  <a:lnTo>
                    <a:pt x="31" y="258"/>
                  </a:lnTo>
                  <a:lnTo>
                    <a:pt x="34" y="263"/>
                  </a:lnTo>
                  <a:lnTo>
                    <a:pt x="31" y="260"/>
                  </a:lnTo>
                  <a:lnTo>
                    <a:pt x="29" y="258"/>
                  </a:lnTo>
                  <a:lnTo>
                    <a:pt x="29" y="258"/>
                  </a:lnTo>
                  <a:lnTo>
                    <a:pt x="29" y="260"/>
                  </a:lnTo>
                  <a:lnTo>
                    <a:pt x="31" y="263"/>
                  </a:lnTo>
                  <a:lnTo>
                    <a:pt x="31" y="267"/>
                  </a:lnTo>
                  <a:lnTo>
                    <a:pt x="31" y="267"/>
                  </a:lnTo>
                  <a:lnTo>
                    <a:pt x="31" y="267"/>
                  </a:lnTo>
                  <a:lnTo>
                    <a:pt x="31" y="270"/>
                  </a:lnTo>
                  <a:lnTo>
                    <a:pt x="31" y="272"/>
                  </a:lnTo>
                  <a:lnTo>
                    <a:pt x="31" y="272"/>
                  </a:lnTo>
                  <a:lnTo>
                    <a:pt x="29" y="272"/>
                  </a:lnTo>
                  <a:lnTo>
                    <a:pt x="26" y="272"/>
                  </a:lnTo>
                  <a:lnTo>
                    <a:pt x="26" y="275"/>
                  </a:lnTo>
                  <a:lnTo>
                    <a:pt x="26" y="275"/>
                  </a:lnTo>
                  <a:lnTo>
                    <a:pt x="26" y="277"/>
                  </a:lnTo>
                  <a:lnTo>
                    <a:pt x="26" y="277"/>
                  </a:lnTo>
                  <a:lnTo>
                    <a:pt x="26" y="277"/>
                  </a:lnTo>
                  <a:lnTo>
                    <a:pt x="29" y="279"/>
                  </a:lnTo>
                  <a:lnTo>
                    <a:pt x="29" y="279"/>
                  </a:lnTo>
                  <a:lnTo>
                    <a:pt x="29" y="279"/>
                  </a:lnTo>
                  <a:lnTo>
                    <a:pt x="29" y="279"/>
                  </a:lnTo>
                  <a:lnTo>
                    <a:pt x="29" y="282"/>
                  </a:lnTo>
                  <a:lnTo>
                    <a:pt x="29" y="282"/>
                  </a:lnTo>
                  <a:lnTo>
                    <a:pt x="31" y="284"/>
                  </a:lnTo>
                  <a:lnTo>
                    <a:pt x="34" y="284"/>
                  </a:lnTo>
                  <a:lnTo>
                    <a:pt x="31" y="286"/>
                  </a:lnTo>
                  <a:lnTo>
                    <a:pt x="31" y="284"/>
                  </a:lnTo>
                  <a:lnTo>
                    <a:pt x="26" y="282"/>
                  </a:lnTo>
                  <a:lnTo>
                    <a:pt x="26" y="282"/>
                  </a:lnTo>
                  <a:lnTo>
                    <a:pt x="26" y="282"/>
                  </a:lnTo>
                  <a:lnTo>
                    <a:pt x="26" y="284"/>
                  </a:lnTo>
                  <a:lnTo>
                    <a:pt x="24" y="286"/>
                  </a:lnTo>
                  <a:lnTo>
                    <a:pt x="22" y="286"/>
                  </a:lnTo>
                  <a:lnTo>
                    <a:pt x="19" y="286"/>
                  </a:lnTo>
                  <a:lnTo>
                    <a:pt x="19" y="284"/>
                  </a:lnTo>
                  <a:lnTo>
                    <a:pt x="17" y="282"/>
                  </a:lnTo>
                  <a:lnTo>
                    <a:pt x="17" y="275"/>
                  </a:lnTo>
                  <a:lnTo>
                    <a:pt x="19" y="272"/>
                  </a:lnTo>
                  <a:lnTo>
                    <a:pt x="22" y="263"/>
                  </a:lnTo>
                  <a:lnTo>
                    <a:pt x="22" y="260"/>
                  </a:lnTo>
                  <a:lnTo>
                    <a:pt x="19" y="258"/>
                  </a:lnTo>
                  <a:lnTo>
                    <a:pt x="19" y="256"/>
                  </a:lnTo>
                  <a:lnTo>
                    <a:pt x="22" y="253"/>
                  </a:lnTo>
                  <a:lnTo>
                    <a:pt x="19" y="256"/>
                  </a:lnTo>
                  <a:lnTo>
                    <a:pt x="17" y="260"/>
                  </a:lnTo>
                  <a:lnTo>
                    <a:pt x="15" y="279"/>
                  </a:lnTo>
                  <a:lnTo>
                    <a:pt x="15" y="284"/>
                  </a:lnTo>
                  <a:lnTo>
                    <a:pt x="12" y="286"/>
                  </a:lnTo>
                  <a:lnTo>
                    <a:pt x="12" y="289"/>
                  </a:lnTo>
                  <a:lnTo>
                    <a:pt x="12" y="291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8" y="296"/>
                  </a:lnTo>
                  <a:lnTo>
                    <a:pt x="8" y="296"/>
                  </a:lnTo>
                  <a:lnTo>
                    <a:pt x="8" y="298"/>
                  </a:lnTo>
                  <a:lnTo>
                    <a:pt x="10" y="298"/>
                  </a:lnTo>
                  <a:lnTo>
                    <a:pt x="12" y="298"/>
                  </a:lnTo>
                  <a:lnTo>
                    <a:pt x="12" y="298"/>
                  </a:lnTo>
                  <a:lnTo>
                    <a:pt x="12" y="298"/>
                  </a:lnTo>
                  <a:lnTo>
                    <a:pt x="12" y="298"/>
                  </a:lnTo>
                  <a:lnTo>
                    <a:pt x="12" y="298"/>
                  </a:lnTo>
                  <a:lnTo>
                    <a:pt x="12" y="298"/>
                  </a:lnTo>
                  <a:lnTo>
                    <a:pt x="12" y="296"/>
                  </a:lnTo>
                  <a:lnTo>
                    <a:pt x="12" y="296"/>
                  </a:lnTo>
                  <a:lnTo>
                    <a:pt x="12" y="296"/>
                  </a:lnTo>
                  <a:lnTo>
                    <a:pt x="15" y="294"/>
                  </a:lnTo>
                  <a:lnTo>
                    <a:pt x="17" y="294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22" y="303"/>
                  </a:lnTo>
                  <a:lnTo>
                    <a:pt x="24" y="303"/>
                  </a:lnTo>
                  <a:lnTo>
                    <a:pt x="26" y="303"/>
                  </a:lnTo>
                  <a:lnTo>
                    <a:pt x="29" y="303"/>
                  </a:lnTo>
                  <a:lnTo>
                    <a:pt x="31" y="303"/>
                  </a:lnTo>
                  <a:lnTo>
                    <a:pt x="34" y="301"/>
                  </a:lnTo>
                  <a:lnTo>
                    <a:pt x="34" y="301"/>
                  </a:lnTo>
                  <a:lnTo>
                    <a:pt x="36" y="303"/>
                  </a:lnTo>
                  <a:lnTo>
                    <a:pt x="36" y="303"/>
                  </a:lnTo>
                  <a:lnTo>
                    <a:pt x="38" y="303"/>
                  </a:lnTo>
                  <a:lnTo>
                    <a:pt x="41" y="301"/>
                  </a:lnTo>
                  <a:lnTo>
                    <a:pt x="43" y="301"/>
                  </a:lnTo>
                  <a:lnTo>
                    <a:pt x="43" y="301"/>
                  </a:lnTo>
                  <a:lnTo>
                    <a:pt x="43" y="303"/>
                  </a:lnTo>
                  <a:lnTo>
                    <a:pt x="45" y="303"/>
                  </a:lnTo>
                  <a:lnTo>
                    <a:pt x="45" y="305"/>
                  </a:lnTo>
                  <a:lnTo>
                    <a:pt x="45" y="305"/>
                  </a:lnTo>
                  <a:lnTo>
                    <a:pt x="50" y="308"/>
                  </a:lnTo>
                  <a:lnTo>
                    <a:pt x="62" y="308"/>
                  </a:lnTo>
                  <a:lnTo>
                    <a:pt x="64" y="308"/>
                  </a:lnTo>
                  <a:lnTo>
                    <a:pt x="64" y="310"/>
                  </a:lnTo>
                  <a:lnTo>
                    <a:pt x="67" y="312"/>
                  </a:lnTo>
                  <a:lnTo>
                    <a:pt x="67" y="315"/>
                  </a:lnTo>
                  <a:lnTo>
                    <a:pt x="67" y="317"/>
                  </a:lnTo>
                  <a:lnTo>
                    <a:pt x="74" y="324"/>
                  </a:lnTo>
                  <a:lnTo>
                    <a:pt x="74" y="324"/>
                  </a:lnTo>
                  <a:lnTo>
                    <a:pt x="76" y="327"/>
                  </a:lnTo>
                  <a:lnTo>
                    <a:pt x="79" y="327"/>
                  </a:lnTo>
                  <a:lnTo>
                    <a:pt x="83" y="324"/>
                  </a:lnTo>
                  <a:lnTo>
                    <a:pt x="86" y="324"/>
                  </a:lnTo>
                  <a:lnTo>
                    <a:pt x="90" y="324"/>
                  </a:lnTo>
                  <a:lnTo>
                    <a:pt x="93" y="327"/>
                  </a:lnTo>
                  <a:lnTo>
                    <a:pt x="93" y="327"/>
                  </a:lnTo>
                  <a:lnTo>
                    <a:pt x="95" y="331"/>
                  </a:lnTo>
                  <a:lnTo>
                    <a:pt x="97" y="331"/>
                  </a:lnTo>
                  <a:lnTo>
                    <a:pt x="100" y="331"/>
                  </a:lnTo>
                  <a:lnTo>
                    <a:pt x="102" y="334"/>
                  </a:lnTo>
                  <a:lnTo>
                    <a:pt x="105" y="336"/>
                  </a:lnTo>
                  <a:lnTo>
                    <a:pt x="107" y="338"/>
                  </a:lnTo>
                  <a:lnTo>
                    <a:pt x="107" y="341"/>
                  </a:lnTo>
                  <a:lnTo>
                    <a:pt x="109" y="343"/>
                  </a:lnTo>
                  <a:lnTo>
                    <a:pt x="109" y="346"/>
                  </a:lnTo>
                  <a:lnTo>
                    <a:pt x="109" y="350"/>
                  </a:lnTo>
                  <a:lnTo>
                    <a:pt x="112" y="353"/>
                  </a:lnTo>
                  <a:lnTo>
                    <a:pt x="112" y="353"/>
                  </a:lnTo>
                  <a:lnTo>
                    <a:pt x="112" y="355"/>
                  </a:lnTo>
                  <a:lnTo>
                    <a:pt x="114" y="357"/>
                  </a:lnTo>
                  <a:lnTo>
                    <a:pt x="112" y="362"/>
                  </a:lnTo>
                  <a:lnTo>
                    <a:pt x="114" y="367"/>
                  </a:lnTo>
                  <a:lnTo>
                    <a:pt x="112" y="369"/>
                  </a:lnTo>
                  <a:lnTo>
                    <a:pt x="112" y="372"/>
                  </a:lnTo>
                  <a:lnTo>
                    <a:pt x="112" y="374"/>
                  </a:lnTo>
                  <a:lnTo>
                    <a:pt x="112" y="379"/>
                  </a:lnTo>
                  <a:lnTo>
                    <a:pt x="112" y="379"/>
                  </a:lnTo>
                  <a:lnTo>
                    <a:pt x="112" y="381"/>
                  </a:lnTo>
                  <a:lnTo>
                    <a:pt x="112" y="383"/>
                  </a:lnTo>
                  <a:lnTo>
                    <a:pt x="112" y="383"/>
                  </a:lnTo>
                  <a:lnTo>
                    <a:pt x="112" y="388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2" y="395"/>
                  </a:lnTo>
                  <a:lnTo>
                    <a:pt x="114" y="398"/>
                  </a:lnTo>
                  <a:lnTo>
                    <a:pt x="116" y="400"/>
                  </a:lnTo>
                  <a:lnTo>
                    <a:pt x="123" y="402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31" y="405"/>
                  </a:lnTo>
                  <a:lnTo>
                    <a:pt x="135" y="407"/>
                  </a:lnTo>
                  <a:lnTo>
                    <a:pt x="138" y="409"/>
                  </a:lnTo>
                  <a:lnTo>
                    <a:pt x="145" y="409"/>
                  </a:lnTo>
                  <a:lnTo>
                    <a:pt x="152" y="414"/>
                  </a:lnTo>
                  <a:lnTo>
                    <a:pt x="152" y="414"/>
                  </a:lnTo>
                  <a:lnTo>
                    <a:pt x="154" y="414"/>
                  </a:lnTo>
                  <a:lnTo>
                    <a:pt x="161" y="412"/>
                  </a:lnTo>
                  <a:lnTo>
                    <a:pt x="178" y="409"/>
                  </a:lnTo>
                  <a:lnTo>
                    <a:pt x="183" y="409"/>
                  </a:lnTo>
                  <a:lnTo>
                    <a:pt x="190" y="405"/>
                  </a:lnTo>
                  <a:lnTo>
                    <a:pt x="194" y="405"/>
                  </a:lnTo>
                  <a:lnTo>
                    <a:pt x="197" y="405"/>
                  </a:lnTo>
                  <a:lnTo>
                    <a:pt x="204" y="407"/>
                  </a:lnTo>
                  <a:lnTo>
                    <a:pt x="216" y="407"/>
                  </a:lnTo>
                  <a:lnTo>
                    <a:pt x="242" y="414"/>
                  </a:lnTo>
                  <a:lnTo>
                    <a:pt x="246" y="417"/>
                  </a:lnTo>
                  <a:lnTo>
                    <a:pt x="249" y="419"/>
                  </a:lnTo>
                  <a:lnTo>
                    <a:pt x="249" y="421"/>
                  </a:lnTo>
                  <a:lnTo>
                    <a:pt x="249" y="424"/>
                  </a:lnTo>
                  <a:lnTo>
                    <a:pt x="249" y="426"/>
                  </a:lnTo>
                  <a:lnTo>
                    <a:pt x="251" y="426"/>
                  </a:lnTo>
                  <a:lnTo>
                    <a:pt x="254" y="426"/>
                  </a:lnTo>
                  <a:lnTo>
                    <a:pt x="261" y="426"/>
                  </a:lnTo>
                  <a:lnTo>
                    <a:pt x="261" y="426"/>
                  </a:lnTo>
                  <a:lnTo>
                    <a:pt x="263" y="426"/>
                  </a:lnTo>
                  <a:lnTo>
                    <a:pt x="265" y="426"/>
                  </a:lnTo>
                  <a:lnTo>
                    <a:pt x="265" y="426"/>
                  </a:lnTo>
                  <a:lnTo>
                    <a:pt x="268" y="426"/>
                  </a:lnTo>
                  <a:lnTo>
                    <a:pt x="270" y="426"/>
                  </a:lnTo>
                  <a:lnTo>
                    <a:pt x="270" y="428"/>
                  </a:lnTo>
                  <a:lnTo>
                    <a:pt x="275" y="428"/>
                  </a:lnTo>
                  <a:lnTo>
                    <a:pt x="277" y="428"/>
                  </a:lnTo>
                  <a:lnTo>
                    <a:pt x="280" y="428"/>
                  </a:lnTo>
                  <a:lnTo>
                    <a:pt x="280" y="428"/>
                  </a:lnTo>
                  <a:lnTo>
                    <a:pt x="284" y="426"/>
                  </a:lnTo>
                  <a:lnTo>
                    <a:pt x="284" y="426"/>
                  </a:lnTo>
                  <a:lnTo>
                    <a:pt x="291" y="426"/>
                  </a:lnTo>
                  <a:lnTo>
                    <a:pt x="296" y="426"/>
                  </a:lnTo>
                  <a:lnTo>
                    <a:pt x="296" y="424"/>
                  </a:lnTo>
                  <a:lnTo>
                    <a:pt x="296" y="424"/>
                  </a:lnTo>
                  <a:lnTo>
                    <a:pt x="299" y="424"/>
                  </a:lnTo>
                  <a:lnTo>
                    <a:pt x="301" y="424"/>
                  </a:lnTo>
                  <a:lnTo>
                    <a:pt x="313" y="428"/>
                  </a:lnTo>
                  <a:lnTo>
                    <a:pt x="315" y="428"/>
                  </a:lnTo>
                  <a:lnTo>
                    <a:pt x="317" y="428"/>
                  </a:lnTo>
                  <a:lnTo>
                    <a:pt x="317" y="428"/>
                  </a:lnTo>
                  <a:lnTo>
                    <a:pt x="322" y="428"/>
                  </a:lnTo>
                  <a:lnTo>
                    <a:pt x="322" y="428"/>
                  </a:lnTo>
                  <a:lnTo>
                    <a:pt x="325" y="428"/>
                  </a:lnTo>
                  <a:lnTo>
                    <a:pt x="329" y="428"/>
                  </a:lnTo>
                  <a:lnTo>
                    <a:pt x="329" y="428"/>
                  </a:lnTo>
                  <a:lnTo>
                    <a:pt x="332" y="428"/>
                  </a:lnTo>
                  <a:lnTo>
                    <a:pt x="334" y="428"/>
                  </a:lnTo>
                  <a:lnTo>
                    <a:pt x="336" y="428"/>
                  </a:lnTo>
                  <a:lnTo>
                    <a:pt x="339" y="428"/>
                  </a:lnTo>
                  <a:lnTo>
                    <a:pt x="341" y="428"/>
                  </a:lnTo>
                  <a:lnTo>
                    <a:pt x="343" y="426"/>
                  </a:lnTo>
                  <a:lnTo>
                    <a:pt x="346" y="424"/>
                  </a:lnTo>
                  <a:lnTo>
                    <a:pt x="351" y="424"/>
                  </a:lnTo>
                  <a:lnTo>
                    <a:pt x="365" y="421"/>
                  </a:lnTo>
                  <a:lnTo>
                    <a:pt x="388" y="421"/>
                  </a:lnTo>
                  <a:lnTo>
                    <a:pt x="393" y="419"/>
                  </a:lnTo>
                  <a:lnTo>
                    <a:pt x="395" y="417"/>
                  </a:lnTo>
                  <a:lnTo>
                    <a:pt x="398" y="417"/>
                  </a:lnTo>
                  <a:lnTo>
                    <a:pt x="400" y="417"/>
                  </a:lnTo>
                  <a:lnTo>
                    <a:pt x="407" y="419"/>
                  </a:lnTo>
                  <a:lnTo>
                    <a:pt x="412" y="419"/>
                  </a:lnTo>
                  <a:lnTo>
                    <a:pt x="419" y="419"/>
                  </a:lnTo>
                  <a:lnTo>
                    <a:pt x="440" y="421"/>
                  </a:lnTo>
                  <a:lnTo>
                    <a:pt x="445" y="421"/>
                  </a:lnTo>
                  <a:lnTo>
                    <a:pt x="450" y="417"/>
                  </a:lnTo>
                  <a:lnTo>
                    <a:pt x="452" y="417"/>
                  </a:lnTo>
                  <a:lnTo>
                    <a:pt x="455" y="419"/>
                  </a:lnTo>
                  <a:lnTo>
                    <a:pt x="466" y="421"/>
                  </a:lnTo>
                  <a:lnTo>
                    <a:pt x="478" y="421"/>
                  </a:lnTo>
                  <a:lnTo>
                    <a:pt x="490" y="424"/>
                  </a:lnTo>
                  <a:lnTo>
                    <a:pt x="502" y="426"/>
                  </a:lnTo>
                  <a:lnTo>
                    <a:pt x="511" y="428"/>
                  </a:lnTo>
                  <a:lnTo>
                    <a:pt x="535" y="431"/>
                  </a:lnTo>
                  <a:lnTo>
                    <a:pt x="547" y="433"/>
                  </a:lnTo>
                  <a:lnTo>
                    <a:pt x="559" y="436"/>
                  </a:lnTo>
                  <a:lnTo>
                    <a:pt x="571" y="438"/>
                  </a:lnTo>
                  <a:lnTo>
                    <a:pt x="582" y="440"/>
                  </a:lnTo>
                  <a:lnTo>
                    <a:pt x="592" y="440"/>
                  </a:lnTo>
                  <a:lnTo>
                    <a:pt x="604" y="443"/>
                  </a:lnTo>
                  <a:lnTo>
                    <a:pt x="615" y="445"/>
                  </a:lnTo>
                  <a:lnTo>
                    <a:pt x="627" y="447"/>
                  </a:lnTo>
                  <a:lnTo>
                    <a:pt x="639" y="447"/>
                  </a:lnTo>
                  <a:lnTo>
                    <a:pt x="639" y="443"/>
                  </a:lnTo>
                  <a:lnTo>
                    <a:pt x="634" y="436"/>
                  </a:lnTo>
                  <a:lnTo>
                    <a:pt x="634" y="436"/>
                  </a:lnTo>
                  <a:lnTo>
                    <a:pt x="637" y="433"/>
                  </a:lnTo>
                  <a:lnTo>
                    <a:pt x="639" y="431"/>
                  </a:lnTo>
                  <a:lnTo>
                    <a:pt x="639" y="428"/>
                  </a:lnTo>
                  <a:lnTo>
                    <a:pt x="639" y="426"/>
                  </a:lnTo>
                  <a:lnTo>
                    <a:pt x="639" y="424"/>
                  </a:lnTo>
                  <a:lnTo>
                    <a:pt x="639" y="417"/>
                  </a:lnTo>
                  <a:lnTo>
                    <a:pt x="637" y="414"/>
                  </a:lnTo>
                  <a:lnTo>
                    <a:pt x="634" y="409"/>
                  </a:lnTo>
                  <a:lnTo>
                    <a:pt x="632" y="402"/>
                  </a:lnTo>
                  <a:lnTo>
                    <a:pt x="632" y="402"/>
                  </a:lnTo>
                  <a:lnTo>
                    <a:pt x="632" y="400"/>
                  </a:lnTo>
                  <a:lnTo>
                    <a:pt x="634" y="395"/>
                  </a:lnTo>
                  <a:lnTo>
                    <a:pt x="634" y="393"/>
                  </a:lnTo>
                  <a:lnTo>
                    <a:pt x="637" y="374"/>
                  </a:lnTo>
                  <a:lnTo>
                    <a:pt x="641" y="355"/>
                  </a:lnTo>
                  <a:lnTo>
                    <a:pt x="644" y="336"/>
                  </a:lnTo>
                  <a:lnTo>
                    <a:pt x="646" y="317"/>
                  </a:lnTo>
                  <a:lnTo>
                    <a:pt x="649" y="298"/>
                  </a:lnTo>
                  <a:lnTo>
                    <a:pt x="651" y="279"/>
                  </a:lnTo>
                  <a:lnTo>
                    <a:pt x="653" y="260"/>
                  </a:lnTo>
                  <a:lnTo>
                    <a:pt x="658" y="241"/>
                  </a:lnTo>
                  <a:lnTo>
                    <a:pt x="660" y="225"/>
                  </a:lnTo>
                  <a:lnTo>
                    <a:pt x="663" y="206"/>
                  </a:lnTo>
                  <a:lnTo>
                    <a:pt x="665" y="187"/>
                  </a:lnTo>
                  <a:lnTo>
                    <a:pt x="667" y="168"/>
                  </a:lnTo>
                  <a:lnTo>
                    <a:pt x="672" y="149"/>
                  </a:lnTo>
                  <a:lnTo>
                    <a:pt x="675" y="130"/>
                  </a:lnTo>
                  <a:lnTo>
                    <a:pt x="677" y="114"/>
                  </a:lnTo>
                  <a:lnTo>
                    <a:pt x="679" y="95"/>
                  </a:lnTo>
                  <a:lnTo>
                    <a:pt x="670" y="92"/>
                  </a:lnTo>
                  <a:close/>
                  <a:moveTo>
                    <a:pt x="166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2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45" y="36"/>
                  </a:moveTo>
                  <a:lnTo>
                    <a:pt x="147" y="36"/>
                  </a:lnTo>
                  <a:lnTo>
                    <a:pt x="145" y="36"/>
                  </a:lnTo>
                  <a:lnTo>
                    <a:pt x="145" y="36"/>
                  </a:lnTo>
                  <a:lnTo>
                    <a:pt x="145" y="33"/>
                  </a:lnTo>
                  <a:lnTo>
                    <a:pt x="145" y="36"/>
                  </a:lnTo>
                  <a:lnTo>
                    <a:pt x="147" y="36"/>
                  </a:lnTo>
                  <a:lnTo>
                    <a:pt x="147" y="36"/>
                  </a:lnTo>
                  <a:lnTo>
                    <a:pt x="147" y="36"/>
                  </a:lnTo>
                  <a:lnTo>
                    <a:pt x="147" y="33"/>
                  </a:lnTo>
                  <a:lnTo>
                    <a:pt x="147" y="33"/>
                  </a:lnTo>
                  <a:lnTo>
                    <a:pt x="147" y="33"/>
                  </a:lnTo>
                  <a:lnTo>
                    <a:pt x="147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2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5" y="36"/>
                  </a:lnTo>
                  <a:close/>
                  <a:moveTo>
                    <a:pt x="190" y="62"/>
                  </a:moveTo>
                  <a:lnTo>
                    <a:pt x="190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4" y="62"/>
                  </a:lnTo>
                  <a:lnTo>
                    <a:pt x="194" y="62"/>
                  </a:lnTo>
                  <a:lnTo>
                    <a:pt x="194" y="62"/>
                  </a:lnTo>
                  <a:lnTo>
                    <a:pt x="194" y="59"/>
                  </a:lnTo>
                  <a:lnTo>
                    <a:pt x="192" y="57"/>
                  </a:lnTo>
                  <a:lnTo>
                    <a:pt x="190" y="54"/>
                  </a:lnTo>
                  <a:lnTo>
                    <a:pt x="190" y="54"/>
                  </a:lnTo>
                  <a:lnTo>
                    <a:pt x="190" y="54"/>
                  </a:lnTo>
                  <a:lnTo>
                    <a:pt x="190" y="57"/>
                  </a:lnTo>
                  <a:lnTo>
                    <a:pt x="190" y="57"/>
                  </a:lnTo>
                  <a:lnTo>
                    <a:pt x="187" y="59"/>
                  </a:lnTo>
                  <a:lnTo>
                    <a:pt x="190" y="62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B97E4B68-00E2-434C-A507-53E41A4C0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4354" y="2039689"/>
              <a:ext cx="205979" cy="364331"/>
            </a:xfrm>
            <a:custGeom>
              <a:avLst/>
              <a:gdLst>
                <a:gd name="T0" fmla="*/ 3 w 173"/>
                <a:gd name="T1" fmla="*/ 43 h 306"/>
                <a:gd name="T2" fmla="*/ 3 w 173"/>
                <a:gd name="T3" fmla="*/ 48 h 306"/>
                <a:gd name="T4" fmla="*/ 0 w 173"/>
                <a:gd name="T5" fmla="*/ 52 h 306"/>
                <a:gd name="T6" fmla="*/ 3 w 173"/>
                <a:gd name="T7" fmla="*/ 64 h 306"/>
                <a:gd name="T8" fmla="*/ 5 w 173"/>
                <a:gd name="T9" fmla="*/ 71 h 306"/>
                <a:gd name="T10" fmla="*/ 3 w 173"/>
                <a:gd name="T11" fmla="*/ 74 h 306"/>
                <a:gd name="T12" fmla="*/ 7 w 173"/>
                <a:gd name="T13" fmla="*/ 78 h 306"/>
                <a:gd name="T14" fmla="*/ 3 w 173"/>
                <a:gd name="T15" fmla="*/ 78 h 306"/>
                <a:gd name="T16" fmla="*/ 3 w 173"/>
                <a:gd name="T17" fmla="*/ 88 h 306"/>
                <a:gd name="T18" fmla="*/ 5 w 173"/>
                <a:gd name="T19" fmla="*/ 90 h 306"/>
                <a:gd name="T20" fmla="*/ 10 w 173"/>
                <a:gd name="T21" fmla="*/ 97 h 306"/>
                <a:gd name="T22" fmla="*/ 14 w 173"/>
                <a:gd name="T23" fmla="*/ 107 h 306"/>
                <a:gd name="T24" fmla="*/ 14 w 173"/>
                <a:gd name="T25" fmla="*/ 116 h 306"/>
                <a:gd name="T26" fmla="*/ 17 w 173"/>
                <a:gd name="T27" fmla="*/ 109 h 306"/>
                <a:gd name="T28" fmla="*/ 22 w 173"/>
                <a:gd name="T29" fmla="*/ 121 h 306"/>
                <a:gd name="T30" fmla="*/ 19 w 173"/>
                <a:gd name="T31" fmla="*/ 138 h 306"/>
                <a:gd name="T32" fmla="*/ 22 w 173"/>
                <a:gd name="T33" fmla="*/ 159 h 306"/>
                <a:gd name="T34" fmla="*/ 24 w 173"/>
                <a:gd name="T35" fmla="*/ 161 h 306"/>
                <a:gd name="T36" fmla="*/ 29 w 173"/>
                <a:gd name="T37" fmla="*/ 175 h 306"/>
                <a:gd name="T38" fmla="*/ 31 w 173"/>
                <a:gd name="T39" fmla="*/ 183 h 306"/>
                <a:gd name="T40" fmla="*/ 36 w 173"/>
                <a:gd name="T41" fmla="*/ 190 h 306"/>
                <a:gd name="T42" fmla="*/ 36 w 173"/>
                <a:gd name="T43" fmla="*/ 206 h 306"/>
                <a:gd name="T44" fmla="*/ 38 w 173"/>
                <a:gd name="T45" fmla="*/ 213 h 306"/>
                <a:gd name="T46" fmla="*/ 40 w 173"/>
                <a:gd name="T47" fmla="*/ 211 h 306"/>
                <a:gd name="T48" fmla="*/ 40 w 173"/>
                <a:gd name="T49" fmla="*/ 206 h 306"/>
                <a:gd name="T50" fmla="*/ 43 w 173"/>
                <a:gd name="T51" fmla="*/ 204 h 306"/>
                <a:gd name="T52" fmla="*/ 50 w 173"/>
                <a:gd name="T53" fmla="*/ 209 h 306"/>
                <a:gd name="T54" fmla="*/ 55 w 173"/>
                <a:gd name="T55" fmla="*/ 213 h 306"/>
                <a:gd name="T56" fmla="*/ 57 w 173"/>
                <a:gd name="T57" fmla="*/ 232 h 306"/>
                <a:gd name="T58" fmla="*/ 66 w 173"/>
                <a:gd name="T59" fmla="*/ 275 h 306"/>
                <a:gd name="T60" fmla="*/ 71 w 173"/>
                <a:gd name="T61" fmla="*/ 291 h 306"/>
                <a:gd name="T62" fmla="*/ 76 w 173"/>
                <a:gd name="T63" fmla="*/ 306 h 306"/>
                <a:gd name="T64" fmla="*/ 107 w 173"/>
                <a:gd name="T65" fmla="*/ 299 h 306"/>
                <a:gd name="T66" fmla="*/ 130 w 173"/>
                <a:gd name="T67" fmla="*/ 296 h 306"/>
                <a:gd name="T68" fmla="*/ 149 w 173"/>
                <a:gd name="T69" fmla="*/ 291 h 306"/>
                <a:gd name="T70" fmla="*/ 137 w 173"/>
                <a:gd name="T71" fmla="*/ 280 h 306"/>
                <a:gd name="T72" fmla="*/ 135 w 173"/>
                <a:gd name="T73" fmla="*/ 273 h 306"/>
                <a:gd name="T74" fmla="*/ 140 w 173"/>
                <a:gd name="T75" fmla="*/ 261 h 306"/>
                <a:gd name="T76" fmla="*/ 137 w 173"/>
                <a:gd name="T77" fmla="*/ 239 h 306"/>
                <a:gd name="T78" fmla="*/ 135 w 173"/>
                <a:gd name="T79" fmla="*/ 232 h 306"/>
                <a:gd name="T80" fmla="*/ 135 w 173"/>
                <a:gd name="T81" fmla="*/ 228 h 306"/>
                <a:gd name="T82" fmla="*/ 135 w 173"/>
                <a:gd name="T83" fmla="*/ 220 h 306"/>
                <a:gd name="T84" fmla="*/ 133 w 173"/>
                <a:gd name="T85" fmla="*/ 185 h 306"/>
                <a:gd name="T86" fmla="*/ 133 w 173"/>
                <a:gd name="T87" fmla="*/ 171 h 306"/>
                <a:gd name="T88" fmla="*/ 140 w 173"/>
                <a:gd name="T89" fmla="*/ 157 h 306"/>
                <a:gd name="T90" fmla="*/ 145 w 173"/>
                <a:gd name="T91" fmla="*/ 135 h 306"/>
                <a:gd name="T92" fmla="*/ 142 w 173"/>
                <a:gd name="T93" fmla="*/ 130 h 306"/>
                <a:gd name="T94" fmla="*/ 140 w 173"/>
                <a:gd name="T95" fmla="*/ 97 h 306"/>
                <a:gd name="T96" fmla="*/ 154 w 173"/>
                <a:gd name="T97" fmla="*/ 86 h 306"/>
                <a:gd name="T98" fmla="*/ 166 w 173"/>
                <a:gd name="T99" fmla="*/ 71 h 306"/>
                <a:gd name="T100" fmla="*/ 171 w 173"/>
                <a:gd name="T101" fmla="*/ 59 h 306"/>
                <a:gd name="T102" fmla="*/ 173 w 173"/>
                <a:gd name="T103" fmla="*/ 52 h 306"/>
                <a:gd name="T104" fmla="*/ 166 w 173"/>
                <a:gd name="T105" fmla="*/ 41 h 306"/>
                <a:gd name="T106" fmla="*/ 161 w 173"/>
                <a:gd name="T107" fmla="*/ 31 h 306"/>
                <a:gd name="T108" fmla="*/ 166 w 173"/>
                <a:gd name="T109" fmla="*/ 10 h 306"/>
                <a:gd name="T110" fmla="*/ 166 w 173"/>
                <a:gd name="T111" fmla="*/ 0 h 306"/>
                <a:gd name="T112" fmla="*/ 121 w 173"/>
                <a:gd name="T113" fmla="*/ 12 h 306"/>
                <a:gd name="T114" fmla="*/ 76 w 173"/>
                <a:gd name="T115" fmla="*/ 24 h 306"/>
                <a:gd name="T116" fmla="*/ 24 w 173"/>
                <a:gd name="T117" fmla="*/ 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3" h="306">
                  <a:moveTo>
                    <a:pt x="19" y="38"/>
                  </a:moveTo>
                  <a:lnTo>
                    <a:pt x="14" y="38"/>
                  </a:lnTo>
                  <a:lnTo>
                    <a:pt x="14" y="41"/>
                  </a:lnTo>
                  <a:lnTo>
                    <a:pt x="7" y="41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0" y="43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3" y="55"/>
                  </a:lnTo>
                  <a:lnTo>
                    <a:pt x="3" y="59"/>
                  </a:lnTo>
                  <a:lnTo>
                    <a:pt x="3" y="62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9"/>
                  </a:lnTo>
                  <a:lnTo>
                    <a:pt x="5" y="71"/>
                  </a:lnTo>
                  <a:lnTo>
                    <a:pt x="5" y="71"/>
                  </a:lnTo>
                  <a:lnTo>
                    <a:pt x="5" y="71"/>
                  </a:lnTo>
                  <a:lnTo>
                    <a:pt x="3" y="71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5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5" y="78"/>
                  </a:lnTo>
                  <a:lnTo>
                    <a:pt x="5" y="78"/>
                  </a:lnTo>
                  <a:lnTo>
                    <a:pt x="3" y="78"/>
                  </a:lnTo>
                  <a:lnTo>
                    <a:pt x="3" y="78"/>
                  </a:lnTo>
                  <a:lnTo>
                    <a:pt x="3" y="81"/>
                  </a:lnTo>
                  <a:lnTo>
                    <a:pt x="5" y="83"/>
                  </a:lnTo>
                  <a:lnTo>
                    <a:pt x="5" y="86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5" y="90"/>
                  </a:lnTo>
                  <a:lnTo>
                    <a:pt x="5" y="90"/>
                  </a:lnTo>
                  <a:lnTo>
                    <a:pt x="5" y="90"/>
                  </a:lnTo>
                  <a:lnTo>
                    <a:pt x="5" y="93"/>
                  </a:lnTo>
                  <a:lnTo>
                    <a:pt x="7" y="95"/>
                  </a:lnTo>
                  <a:lnTo>
                    <a:pt x="7" y="97"/>
                  </a:lnTo>
                  <a:lnTo>
                    <a:pt x="10" y="97"/>
                  </a:lnTo>
                  <a:lnTo>
                    <a:pt x="10" y="97"/>
                  </a:lnTo>
                  <a:lnTo>
                    <a:pt x="12" y="100"/>
                  </a:lnTo>
                  <a:lnTo>
                    <a:pt x="12" y="102"/>
                  </a:lnTo>
                  <a:lnTo>
                    <a:pt x="10" y="104"/>
                  </a:lnTo>
                  <a:lnTo>
                    <a:pt x="12" y="107"/>
                  </a:lnTo>
                  <a:lnTo>
                    <a:pt x="14" y="107"/>
                  </a:lnTo>
                  <a:lnTo>
                    <a:pt x="14" y="109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14" y="114"/>
                  </a:lnTo>
                  <a:lnTo>
                    <a:pt x="14" y="116"/>
                  </a:lnTo>
                  <a:lnTo>
                    <a:pt x="14" y="114"/>
                  </a:lnTo>
                  <a:lnTo>
                    <a:pt x="14" y="112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7" y="109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9" y="116"/>
                  </a:lnTo>
                  <a:lnTo>
                    <a:pt x="19" y="119"/>
                  </a:lnTo>
                  <a:lnTo>
                    <a:pt x="22" y="121"/>
                  </a:lnTo>
                  <a:lnTo>
                    <a:pt x="22" y="126"/>
                  </a:lnTo>
                  <a:lnTo>
                    <a:pt x="22" y="126"/>
                  </a:lnTo>
                  <a:lnTo>
                    <a:pt x="24" y="128"/>
                  </a:lnTo>
                  <a:lnTo>
                    <a:pt x="24" y="130"/>
                  </a:lnTo>
                  <a:lnTo>
                    <a:pt x="19" y="138"/>
                  </a:lnTo>
                  <a:lnTo>
                    <a:pt x="17" y="140"/>
                  </a:lnTo>
                  <a:lnTo>
                    <a:pt x="19" y="142"/>
                  </a:lnTo>
                  <a:lnTo>
                    <a:pt x="19" y="157"/>
                  </a:lnTo>
                  <a:lnTo>
                    <a:pt x="22" y="161"/>
                  </a:lnTo>
                  <a:lnTo>
                    <a:pt x="22" y="159"/>
                  </a:lnTo>
                  <a:lnTo>
                    <a:pt x="22" y="159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4" y="161"/>
                  </a:lnTo>
                  <a:lnTo>
                    <a:pt x="24" y="164"/>
                  </a:lnTo>
                  <a:lnTo>
                    <a:pt x="26" y="168"/>
                  </a:lnTo>
                  <a:lnTo>
                    <a:pt x="26" y="171"/>
                  </a:lnTo>
                  <a:lnTo>
                    <a:pt x="29" y="173"/>
                  </a:lnTo>
                  <a:lnTo>
                    <a:pt x="29" y="175"/>
                  </a:lnTo>
                  <a:lnTo>
                    <a:pt x="31" y="175"/>
                  </a:lnTo>
                  <a:lnTo>
                    <a:pt x="31" y="178"/>
                  </a:lnTo>
                  <a:lnTo>
                    <a:pt x="31" y="178"/>
                  </a:lnTo>
                  <a:lnTo>
                    <a:pt x="31" y="180"/>
                  </a:lnTo>
                  <a:lnTo>
                    <a:pt x="31" y="183"/>
                  </a:lnTo>
                  <a:lnTo>
                    <a:pt x="31" y="183"/>
                  </a:lnTo>
                  <a:lnTo>
                    <a:pt x="33" y="185"/>
                  </a:lnTo>
                  <a:lnTo>
                    <a:pt x="36" y="185"/>
                  </a:lnTo>
                  <a:lnTo>
                    <a:pt x="36" y="187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6" y="192"/>
                  </a:lnTo>
                  <a:lnTo>
                    <a:pt x="36" y="204"/>
                  </a:lnTo>
                  <a:lnTo>
                    <a:pt x="36" y="204"/>
                  </a:lnTo>
                  <a:lnTo>
                    <a:pt x="36" y="206"/>
                  </a:lnTo>
                  <a:lnTo>
                    <a:pt x="36" y="209"/>
                  </a:lnTo>
                  <a:lnTo>
                    <a:pt x="36" y="211"/>
                  </a:lnTo>
                  <a:lnTo>
                    <a:pt x="36" y="211"/>
                  </a:lnTo>
                  <a:lnTo>
                    <a:pt x="38" y="213"/>
                  </a:lnTo>
                  <a:lnTo>
                    <a:pt x="38" y="213"/>
                  </a:lnTo>
                  <a:lnTo>
                    <a:pt x="38" y="213"/>
                  </a:lnTo>
                  <a:lnTo>
                    <a:pt x="38" y="213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40" y="209"/>
                  </a:lnTo>
                  <a:lnTo>
                    <a:pt x="40" y="206"/>
                  </a:lnTo>
                  <a:lnTo>
                    <a:pt x="40" y="206"/>
                  </a:lnTo>
                  <a:lnTo>
                    <a:pt x="40" y="206"/>
                  </a:lnTo>
                  <a:lnTo>
                    <a:pt x="40" y="206"/>
                  </a:lnTo>
                  <a:lnTo>
                    <a:pt x="43" y="204"/>
                  </a:lnTo>
                  <a:lnTo>
                    <a:pt x="43" y="204"/>
                  </a:lnTo>
                  <a:lnTo>
                    <a:pt x="43" y="204"/>
                  </a:lnTo>
                  <a:lnTo>
                    <a:pt x="43" y="204"/>
                  </a:lnTo>
                  <a:lnTo>
                    <a:pt x="45" y="204"/>
                  </a:lnTo>
                  <a:lnTo>
                    <a:pt x="45" y="204"/>
                  </a:lnTo>
                  <a:lnTo>
                    <a:pt x="48" y="204"/>
                  </a:lnTo>
                  <a:lnTo>
                    <a:pt x="48" y="206"/>
                  </a:lnTo>
                  <a:lnTo>
                    <a:pt x="50" y="209"/>
                  </a:lnTo>
                  <a:lnTo>
                    <a:pt x="50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5" y="213"/>
                  </a:lnTo>
                  <a:lnTo>
                    <a:pt x="55" y="216"/>
                  </a:lnTo>
                  <a:lnTo>
                    <a:pt x="55" y="218"/>
                  </a:lnTo>
                  <a:lnTo>
                    <a:pt x="55" y="220"/>
                  </a:lnTo>
                  <a:lnTo>
                    <a:pt x="57" y="225"/>
                  </a:lnTo>
                  <a:lnTo>
                    <a:pt x="57" y="232"/>
                  </a:lnTo>
                  <a:lnTo>
                    <a:pt x="59" y="239"/>
                  </a:lnTo>
                  <a:lnTo>
                    <a:pt x="62" y="246"/>
                  </a:lnTo>
                  <a:lnTo>
                    <a:pt x="64" y="261"/>
                  </a:lnTo>
                  <a:lnTo>
                    <a:pt x="66" y="268"/>
                  </a:lnTo>
                  <a:lnTo>
                    <a:pt x="66" y="275"/>
                  </a:lnTo>
                  <a:lnTo>
                    <a:pt x="69" y="280"/>
                  </a:lnTo>
                  <a:lnTo>
                    <a:pt x="69" y="284"/>
                  </a:lnTo>
                  <a:lnTo>
                    <a:pt x="71" y="289"/>
                  </a:lnTo>
                  <a:lnTo>
                    <a:pt x="71" y="291"/>
                  </a:lnTo>
                  <a:lnTo>
                    <a:pt x="71" y="291"/>
                  </a:lnTo>
                  <a:lnTo>
                    <a:pt x="71" y="294"/>
                  </a:lnTo>
                  <a:lnTo>
                    <a:pt x="71" y="296"/>
                  </a:lnTo>
                  <a:lnTo>
                    <a:pt x="71" y="301"/>
                  </a:lnTo>
                  <a:lnTo>
                    <a:pt x="74" y="303"/>
                  </a:lnTo>
                  <a:lnTo>
                    <a:pt x="76" y="306"/>
                  </a:lnTo>
                  <a:lnTo>
                    <a:pt x="90" y="303"/>
                  </a:lnTo>
                  <a:lnTo>
                    <a:pt x="95" y="303"/>
                  </a:lnTo>
                  <a:lnTo>
                    <a:pt x="100" y="301"/>
                  </a:lnTo>
                  <a:lnTo>
                    <a:pt x="102" y="301"/>
                  </a:lnTo>
                  <a:lnTo>
                    <a:pt x="107" y="299"/>
                  </a:lnTo>
                  <a:lnTo>
                    <a:pt x="111" y="299"/>
                  </a:lnTo>
                  <a:lnTo>
                    <a:pt x="116" y="299"/>
                  </a:lnTo>
                  <a:lnTo>
                    <a:pt x="121" y="296"/>
                  </a:lnTo>
                  <a:lnTo>
                    <a:pt x="126" y="296"/>
                  </a:lnTo>
                  <a:lnTo>
                    <a:pt x="130" y="296"/>
                  </a:lnTo>
                  <a:lnTo>
                    <a:pt x="135" y="294"/>
                  </a:lnTo>
                  <a:lnTo>
                    <a:pt x="140" y="294"/>
                  </a:lnTo>
                  <a:lnTo>
                    <a:pt x="145" y="291"/>
                  </a:lnTo>
                  <a:lnTo>
                    <a:pt x="149" y="291"/>
                  </a:lnTo>
                  <a:lnTo>
                    <a:pt x="149" y="291"/>
                  </a:lnTo>
                  <a:lnTo>
                    <a:pt x="147" y="287"/>
                  </a:lnTo>
                  <a:lnTo>
                    <a:pt x="145" y="287"/>
                  </a:lnTo>
                  <a:lnTo>
                    <a:pt x="140" y="282"/>
                  </a:lnTo>
                  <a:lnTo>
                    <a:pt x="137" y="282"/>
                  </a:lnTo>
                  <a:lnTo>
                    <a:pt x="137" y="280"/>
                  </a:lnTo>
                  <a:lnTo>
                    <a:pt x="137" y="280"/>
                  </a:lnTo>
                  <a:lnTo>
                    <a:pt x="135" y="277"/>
                  </a:lnTo>
                  <a:lnTo>
                    <a:pt x="135" y="275"/>
                  </a:lnTo>
                  <a:lnTo>
                    <a:pt x="135" y="275"/>
                  </a:lnTo>
                  <a:lnTo>
                    <a:pt x="135" y="273"/>
                  </a:lnTo>
                  <a:lnTo>
                    <a:pt x="137" y="270"/>
                  </a:lnTo>
                  <a:lnTo>
                    <a:pt x="135" y="265"/>
                  </a:lnTo>
                  <a:lnTo>
                    <a:pt x="135" y="263"/>
                  </a:lnTo>
                  <a:lnTo>
                    <a:pt x="137" y="263"/>
                  </a:lnTo>
                  <a:lnTo>
                    <a:pt x="140" y="261"/>
                  </a:lnTo>
                  <a:lnTo>
                    <a:pt x="140" y="258"/>
                  </a:lnTo>
                  <a:lnTo>
                    <a:pt x="137" y="254"/>
                  </a:lnTo>
                  <a:lnTo>
                    <a:pt x="137" y="246"/>
                  </a:lnTo>
                  <a:lnTo>
                    <a:pt x="137" y="244"/>
                  </a:lnTo>
                  <a:lnTo>
                    <a:pt x="137" y="239"/>
                  </a:lnTo>
                  <a:lnTo>
                    <a:pt x="135" y="239"/>
                  </a:lnTo>
                  <a:lnTo>
                    <a:pt x="135" y="235"/>
                  </a:lnTo>
                  <a:lnTo>
                    <a:pt x="135" y="232"/>
                  </a:lnTo>
                  <a:lnTo>
                    <a:pt x="135" y="232"/>
                  </a:lnTo>
                  <a:lnTo>
                    <a:pt x="135" y="232"/>
                  </a:lnTo>
                  <a:lnTo>
                    <a:pt x="135" y="230"/>
                  </a:lnTo>
                  <a:lnTo>
                    <a:pt x="135" y="230"/>
                  </a:lnTo>
                  <a:lnTo>
                    <a:pt x="135" y="230"/>
                  </a:lnTo>
                  <a:lnTo>
                    <a:pt x="135" y="230"/>
                  </a:lnTo>
                  <a:lnTo>
                    <a:pt x="135" y="228"/>
                  </a:lnTo>
                  <a:lnTo>
                    <a:pt x="135" y="228"/>
                  </a:lnTo>
                  <a:lnTo>
                    <a:pt x="135" y="225"/>
                  </a:lnTo>
                  <a:lnTo>
                    <a:pt x="135" y="225"/>
                  </a:lnTo>
                  <a:lnTo>
                    <a:pt x="137" y="223"/>
                  </a:lnTo>
                  <a:lnTo>
                    <a:pt x="135" y="220"/>
                  </a:lnTo>
                  <a:lnTo>
                    <a:pt x="135" y="216"/>
                  </a:lnTo>
                  <a:lnTo>
                    <a:pt x="130" y="194"/>
                  </a:lnTo>
                  <a:lnTo>
                    <a:pt x="130" y="192"/>
                  </a:lnTo>
                  <a:lnTo>
                    <a:pt x="130" y="190"/>
                  </a:lnTo>
                  <a:lnTo>
                    <a:pt x="133" y="185"/>
                  </a:lnTo>
                  <a:lnTo>
                    <a:pt x="133" y="183"/>
                  </a:lnTo>
                  <a:lnTo>
                    <a:pt x="133" y="180"/>
                  </a:lnTo>
                  <a:lnTo>
                    <a:pt x="133" y="175"/>
                  </a:lnTo>
                  <a:lnTo>
                    <a:pt x="133" y="171"/>
                  </a:lnTo>
                  <a:lnTo>
                    <a:pt x="133" y="171"/>
                  </a:lnTo>
                  <a:lnTo>
                    <a:pt x="135" y="168"/>
                  </a:lnTo>
                  <a:lnTo>
                    <a:pt x="135" y="166"/>
                  </a:lnTo>
                  <a:lnTo>
                    <a:pt x="140" y="161"/>
                  </a:lnTo>
                  <a:lnTo>
                    <a:pt x="140" y="159"/>
                  </a:lnTo>
                  <a:lnTo>
                    <a:pt x="140" y="157"/>
                  </a:lnTo>
                  <a:lnTo>
                    <a:pt x="140" y="154"/>
                  </a:lnTo>
                  <a:lnTo>
                    <a:pt x="140" y="152"/>
                  </a:lnTo>
                  <a:lnTo>
                    <a:pt x="140" y="147"/>
                  </a:lnTo>
                  <a:lnTo>
                    <a:pt x="140" y="145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42" y="135"/>
                  </a:lnTo>
                  <a:lnTo>
                    <a:pt x="142" y="133"/>
                  </a:lnTo>
                  <a:lnTo>
                    <a:pt x="142" y="133"/>
                  </a:lnTo>
                  <a:lnTo>
                    <a:pt x="142" y="130"/>
                  </a:lnTo>
                  <a:lnTo>
                    <a:pt x="145" y="123"/>
                  </a:lnTo>
                  <a:lnTo>
                    <a:pt x="145" y="119"/>
                  </a:lnTo>
                  <a:lnTo>
                    <a:pt x="142" y="114"/>
                  </a:lnTo>
                  <a:lnTo>
                    <a:pt x="140" y="104"/>
                  </a:lnTo>
                  <a:lnTo>
                    <a:pt x="140" y="97"/>
                  </a:lnTo>
                  <a:lnTo>
                    <a:pt x="140" y="93"/>
                  </a:lnTo>
                  <a:lnTo>
                    <a:pt x="142" y="90"/>
                  </a:lnTo>
                  <a:lnTo>
                    <a:pt x="147" y="88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6" y="86"/>
                  </a:lnTo>
                  <a:lnTo>
                    <a:pt x="156" y="81"/>
                  </a:lnTo>
                  <a:lnTo>
                    <a:pt x="159" y="78"/>
                  </a:lnTo>
                  <a:lnTo>
                    <a:pt x="166" y="71"/>
                  </a:lnTo>
                  <a:lnTo>
                    <a:pt x="166" y="71"/>
                  </a:lnTo>
                  <a:lnTo>
                    <a:pt x="168" y="69"/>
                  </a:lnTo>
                  <a:lnTo>
                    <a:pt x="168" y="67"/>
                  </a:lnTo>
                  <a:lnTo>
                    <a:pt x="171" y="64"/>
                  </a:lnTo>
                  <a:lnTo>
                    <a:pt x="173" y="59"/>
                  </a:lnTo>
                  <a:lnTo>
                    <a:pt x="171" y="59"/>
                  </a:lnTo>
                  <a:lnTo>
                    <a:pt x="171" y="57"/>
                  </a:lnTo>
                  <a:lnTo>
                    <a:pt x="171" y="55"/>
                  </a:lnTo>
                  <a:lnTo>
                    <a:pt x="171" y="52"/>
                  </a:lnTo>
                  <a:lnTo>
                    <a:pt x="173" y="52"/>
                  </a:lnTo>
                  <a:lnTo>
                    <a:pt x="173" y="52"/>
                  </a:lnTo>
                  <a:lnTo>
                    <a:pt x="173" y="50"/>
                  </a:lnTo>
                  <a:lnTo>
                    <a:pt x="173" y="50"/>
                  </a:lnTo>
                  <a:lnTo>
                    <a:pt x="173" y="48"/>
                  </a:lnTo>
                  <a:lnTo>
                    <a:pt x="171" y="48"/>
                  </a:lnTo>
                  <a:lnTo>
                    <a:pt x="166" y="41"/>
                  </a:lnTo>
                  <a:lnTo>
                    <a:pt x="166" y="41"/>
                  </a:lnTo>
                  <a:lnTo>
                    <a:pt x="166" y="38"/>
                  </a:lnTo>
                  <a:lnTo>
                    <a:pt x="163" y="36"/>
                  </a:lnTo>
                  <a:lnTo>
                    <a:pt x="161" y="36"/>
                  </a:lnTo>
                  <a:lnTo>
                    <a:pt x="161" y="31"/>
                  </a:lnTo>
                  <a:lnTo>
                    <a:pt x="163" y="26"/>
                  </a:lnTo>
                  <a:lnTo>
                    <a:pt x="166" y="22"/>
                  </a:lnTo>
                  <a:lnTo>
                    <a:pt x="168" y="15"/>
                  </a:lnTo>
                  <a:lnTo>
                    <a:pt x="168" y="12"/>
                  </a:lnTo>
                  <a:lnTo>
                    <a:pt x="166" y="10"/>
                  </a:lnTo>
                  <a:lnTo>
                    <a:pt x="166" y="7"/>
                  </a:lnTo>
                  <a:lnTo>
                    <a:pt x="163" y="5"/>
                  </a:lnTo>
                  <a:lnTo>
                    <a:pt x="163" y="3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56" y="3"/>
                  </a:lnTo>
                  <a:lnTo>
                    <a:pt x="147" y="5"/>
                  </a:lnTo>
                  <a:lnTo>
                    <a:pt x="137" y="7"/>
                  </a:lnTo>
                  <a:lnTo>
                    <a:pt x="130" y="10"/>
                  </a:lnTo>
                  <a:lnTo>
                    <a:pt x="121" y="12"/>
                  </a:lnTo>
                  <a:lnTo>
                    <a:pt x="111" y="15"/>
                  </a:lnTo>
                  <a:lnTo>
                    <a:pt x="104" y="17"/>
                  </a:lnTo>
                  <a:lnTo>
                    <a:pt x="95" y="19"/>
                  </a:lnTo>
                  <a:lnTo>
                    <a:pt x="85" y="22"/>
                  </a:lnTo>
                  <a:lnTo>
                    <a:pt x="76" y="24"/>
                  </a:lnTo>
                  <a:lnTo>
                    <a:pt x="69" y="26"/>
                  </a:lnTo>
                  <a:lnTo>
                    <a:pt x="59" y="29"/>
                  </a:lnTo>
                  <a:lnTo>
                    <a:pt x="40" y="33"/>
                  </a:lnTo>
                  <a:lnTo>
                    <a:pt x="33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5A95370-0CC8-4167-81EA-54797227E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6382" y="3000524"/>
              <a:ext cx="946547" cy="521494"/>
            </a:xfrm>
            <a:custGeom>
              <a:avLst/>
              <a:gdLst>
                <a:gd name="T0" fmla="*/ 769 w 795"/>
                <a:gd name="T1" fmla="*/ 192 h 438"/>
                <a:gd name="T2" fmla="*/ 757 w 795"/>
                <a:gd name="T3" fmla="*/ 128 h 438"/>
                <a:gd name="T4" fmla="*/ 752 w 795"/>
                <a:gd name="T5" fmla="*/ 150 h 438"/>
                <a:gd name="T6" fmla="*/ 740 w 795"/>
                <a:gd name="T7" fmla="*/ 173 h 438"/>
                <a:gd name="T8" fmla="*/ 740 w 795"/>
                <a:gd name="T9" fmla="*/ 197 h 438"/>
                <a:gd name="T10" fmla="*/ 750 w 795"/>
                <a:gd name="T11" fmla="*/ 232 h 438"/>
                <a:gd name="T12" fmla="*/ 757 w 795"/>
                <a:gd name="T13" fmla="*/ 197 h 438"/>
                <a:gd name="T14" fmla="*/ 769 w 795"/>
                <a:gd name="T15" fmla="*/ 180 h 438"/>
                <a:gd name="T16" fmla="*/ 781 w 795"/>
                <a:gd name="T17" fmla="*/ 116 h 438"/>
                <a:gd name="T18" fmla="*/ 785 w 795"/>
                <a:gd name="T19" fmla="*/ 131 h 438"/>
                <a:gd name="T20" fmla="*/ 722 w 795"/>
                <a:gd name="T21" fmla="*/ 268 h 438"/>
                <a:gd name="T22" fmla="*/ 703 w 795"/>
                <a:gd name="T23" fmla="*/ 270 h 438"/>
                <a:gd name="T24" fmla="*/ 677 w 795"/>
                <a:gd name="T25" fmla="*/ 242 h 438"/>
                <a:gd name="T26" fmla="*/ 620 w 795"/>
                <a:gd name="T27" fmla="*/ 239 h 438"/>
                <a:gd name="T28" fmla="*/ 639 w 795"/>
                <a:gd name="T29" fmla="*/ 237 h 438"/>
                <a:gd name="T30" fmla="*/ 660 w 795"/>
                <a:gd name="T31" fmla="*/ 237 h 438"/>
                <a:gd name="T32" fmla="*/ 691 w 795"/>
                <a:gd name="T33" fmla="*/ 251 h 438"/>
                <a:gd name="T34" fmla="*/ 717 w 795"/>
                <a:gd name="T35" fmla="*/ 242 h 438"/>
                <a:gd name="T36" fmla="*/ 670 w 795"/>
                <a:gd name="T37" fmla="*/ 216 h 438"/>
                <a:gd name="T38" fmla="*/ 691 w 795"/>
                <a:gd name="T39" fmla="*/ 225 h 438"/>
                <a:gd name="T40" fmla="*/ 698 w 795"/>
                <a:gd name="T41" fmla="*/ 211 h 438"/>
                <a:gd name="T42" fmla="*/ 710 w 795"/>
                <a:gd name="T43" fmla="*/ 202 h 438"/>
                <a:gd name="T44" fmla="*/ 698 w 795"/>
                <a:gd name="T45" fmla="*/ 187 h 438"/>
                <a:gd name="T46" fmla="*/ 662 w 795"/>
                <a:gd name="T47" fmla="*/ 168 h 438"/>
                <a:gd name="T48" fmla="*/ 634 w 795"/>
                <a:gd name="T49" fmla="*/ 150 h 438"/>
                <a:gd name="T50" fmla="*/ 617 w 795"/>
                <a:gd name="T51" fmla="*/ 133 h 438"/>
                <a:gd name="T52" fmla="*/ 665 w 795"/>
                <a:gd name="T53" fmla="*/ 166 h 438"/>
                <a:gd name="T54" fmla="*/ 688 w 795"/>
                <a:gd name="T55" fmla="*/ 180 h 438"/>
                <a:gd name="T56" fmla="*/ 698 w 795"/>
                <a:gd name="T57" fmla="*/ 168 h 438"/>
                <a:gd name="T58" fmla="*/ 696 w 795"/>
                <a:gd name="T59" fmla="*/ 142 h 438"/>
                <a:gd name="T60" fmla="*/ 662 w 795"/>
                <a:gd name="T61" fmla="*/ 128 h 438"/>
                <a:gd name="T62" fmla="*/ 625 w 795"/>
                <a:gd name="T63" fmla="*/ 123 h 438"/>
                <a:gd name="T64" fmla="*/ 613 w 795"/>
                <a:gd name="T65" fmla="*/ 102 h 438"/>
                <a:gd name="T66" fmla="*/ 584 w 795"/>
                <a:gd name="T67" fmla="*/ 102 h 438"/>
                <a:gd name="T68" fmla="*/ 594 w 795"/>
                <a:gd name="T69" fmla="*/ 76 h 438"/>
                <a:gd name="T70" fmla="*/ 599 w 795"/>
                <a:gd name="T71" fmla="*/ 45 h 438"/>
                <a:gd name="T72" fmla="*/ 558 w 795"/>
                <a:gd name="T73" fmla="*/ 29 h 438"/>
                <a:gd name="T74" fmla="*/ 521 w 795"/>
                <a:gd name="T75" fmla="*/ 5 h 438"/>
                <a:gd name="T76" fmla="*/ 459 w 795"/>
                <a:gd name="T77" fmla="*/ 5 h 438"/>
                <a:gd name="T78" fmla="*/ 459 w 795"/>
                <a:gd name="T79" fmla="*/ 34 h 438"/>
                <a:gd name="T80" fmla="*/ 445 w 795"/>
                <a:gd name="T81" fmla="*/ 64 h 438"/>
                <a:gd name="T82" fmla="*/ 431 w 795"/>
                <a:gd name="T83" fmla="*/ 81 h 438"/>
                <a:gd name="T84" fmla="*/ 407 w 795"/>
                <a:gd name="T85" fmla="*/ 109 h 438"/>
                <a:gd name="T86" fmla="*/ 393 w 795"/>
                <a:gd name="T87" fmla="*/ 142 h 438"/>
                <a:gd name="T88" fmla="*/ 355 w 795"/>
                <a:gd name="T89" fmla="*/ 131 h 438"/>
                <a:gd name="T90" fmla="*/ 348 w 795"/>
                <a:gd name="T91" fmla="*/ 161 h 438"/>
                <a:gd name="T92" fmla="*/ 338 w 795"/>
                <a:gd name="T93" fmla="*/ 187 h 438"/>
                <a:gd name="T94" fmla="*/ 319 w 795"/>
                <a:gd name="T95" fmla="*/ 256 h 438"/>
                <a:gd name="T96" fmla="*/ 315 w 795"/>
                <a:gd name="T97" fmla="*/ 273 h 438"/>
                <a:gd name="T98" fmla="*/ 284 w 795"/>
                <a:gd name="T99" fmla="*/ 289 h 438"/>
                <a:gd name="T100" fmla="*/ 263 w 795"/>
                <a:gd name="T101" fmla="*/ 292 h 438"/>
                <a:gd name="T102" fmla="*/ 251 w 795"/>
                <a:gd name="T103" fmla="*/ 310 h 438"/>
                <a:gd name="T104" fmla="*/ 213 w 795"/>
                <a:gd name="T105" fmla="*/ 313 h 438"/>
                <a:gd name="T106" fmla="*/ 182 w 795"/>
                <a:gd name="T107" fmla="*/ 329 h 438"/>
                <a:gd name="T108" fmla="*/ 159 w 795"/>
                <a:gd name="T109" fmla="*/ 318 h 438"/>
                <a:gd name="T110" fmla="*/ 154 w 795"/>
                <a:gd name="T111" fmla="*/ 301 h 438"/>
                <a:gd name="T112" fmla="*/ 88 w 795"/>
                <a:gd name="T113" fmla="*/ 365 h 438"/>
                <a:gd name="T114" fmla="*/ 73 w 795"/>
                <a:gd name="T115" fmla="*/ 391 h 438"/>
                <a:gd name="T116" fmla="*/ 26 w 795"/>
                <a:gd name="T117" fmla="*/ 424 h 438"/>
                <a:gd name="T118" fmla="*/ 166 w 795"/>
                <a:gd name="T119" fmla="*/ 412 h 438"/>
                <a:gd name="T120" fmla="*/ 360 w 795"/>
                <a:gd name="T121" fmla="*/ 381 h 438"/>
                <a:gd name="T122" fmla="*/ 724 w 795"/>
                <a:gd name="T123" fmla="*/ 313 h 438"/>
                <a:gd name="T124" fmla="*/ 771 w 795"/>
                <a:gd name="T125" fmla="*/ 29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95" h="438">
                  <a:moveTo>
                    <a:pt x="767" y="301"/>
                  </a:moveTo>
                  <a:lnTo>
                    <a:pt x="767" y="303"/>
                  </a:lnTo>
                  <a:lnTo>
                    <a:pt x="767" y="303"/>
                  </a:lnTo>
                  <a:lnTo>
                    <a:pt x="767" y="303"/>
                  </a:lnTo>
                  <a:lnTo>
                    <a:pt x="769" y="303"/>
                  </a:lnTo>
                  <a:lnTo>
                    <a:pt x="769" y="303"/>
                  </a:lnTo>
                  <a:lnTo>
                    <a:pt x="769" y="301"/>
                  </a:lnTo>
                  <a:lnTo>
                    <a:pt x="767" y="301"/>
                  </a:lnTo>
                  <a:close/>
                  <a:moveTo>
                    <a:pt x="759" y="218"/>
                  </a:moveTo>
                  <a:lnTo>
                    <a:pt x="757" y="218"/>
                  </a:lnTo>
                  <a:lnTo>
                    <a:pt x="759" y="221"/>
                  </a:lnTo>
                  <a:lnTo>
                    <a:pt x="762" y="218"/>
                  </a:lnTo>
                  <a:lnTo>
                    <a:pt x="762" y="216"/>
                  </a:lnTo>
                  <a:lnTo>
                    <a:pt x="762" y="213"/>
                  </a:lnTo>
                  <a:lnTo>
                    <a:pt x="762" y="209"/>
                  </a:lnTo>
                  <a:lnTo>
                    <a:pt x="762" y="209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59" y="216"/>
                  </a:lnTo>
                  <a:lnTo>
                    <a:pt x="759" y="218"/>
                  </a:lnTo>
                  <a:close/>
                  <a:moveTo>
                    <a:pt x="769" y="192"/>
                  </a:moveTo>
                  <a:lnTo>
                    <a:pt x="769" y="190"/>
                  </a:lnTo>
                  <a:lnTo>
                    <a:pt x="769" y="187"/>
                  </a:lnTo>
                  <a:lnTo>
                    <a:pt x="769" y="187"/>
                  </a:lnTo>
                  <a:lnTo>
                    <a:pt x="767" y="187"/>
                  </a:lnTo>
                  <a:lnTo>
                    <a:pt x="767" y="194"/>
                  </a:lnTo>
                  <a:lnTo>
                    <a:pt x="767" y="197"/>
                  </a:lnTo>
                  <a:lnTo>
                    <a:pt x="767" y="197"/>
                  </a:lnTo>
                  <a:lnTo>
                    <a:pt x="767" y="197"/>
                  </a:lnTo>
                  <a:lnTo>
                    <a:pt x="769" y="192"/>
                  </a:lnTo>
                  <a:close/>
                  <a:moveTo>
                    <a:pt x="781" y="114"/>
                  </a:moveTo>
                  <a:lnTo>
                    <a:pt x="778" y="114"/>
                  </a:lnTo>
                  <a:lnTo>
                    <a:pt x="774" y="116"/>
                  </a:lnTo>
                  <a:lnTo>
                    <a:pt x="769" y="119"/>
                  </a:lnTo>
                  <a:lnTo>
                    <a:pt x="764" y="119"/>
                  </a:lnTo>
                  <a:lnTo>
                    <a:pt x="762" y="121"/>
                  </a:lnTo>
                  <a:lnTo>
                    <a:pt x="759" y="121"/>
                  </a:lnTo>
                  <a:lnTo>
                    <a:pt x="759" y="121"/>
                  </a:lnTo>
                  <a:lnTo>
                    <a:pt x="757" y="123"/>
                  </a:lnTo>
                  <a:lnTo>
                    <a:pt x="757" y="126"/>
                  </a:lnTo>
                  <a:lnTo>
                    <a:pt x="759" y="126"/>
                  </a:lnTo>
                  <a:lnTo>
                    <a:pt x="757" y="128"/>
                  </a:lnTo>
                  <a:lnTo>
                    <a:pt x="757" y="128"/>
                  </a:lnTo>
                  <a:lnTo>
                    <a:pt x="752" y="131"/>
                  </a:lnTo>
                  <a:lnTo>
                    <a:pt x="752" y="133"/>
                  </a:lnTo>
                  <a:lnTo>
                    <a:pt x="750" y="135"/>
                  </a:lnTo>
                  <a:lnTo>
                    <a:pt x="750" y="135"/>
                  </a:lnTo>
                  <a:lnTo>
                    <a:pt x="752" y="135"/>
                  </a:lnTo>
                  <a:lnTo>
                    <a:pt x="755" y="135"/>
                  </a:lnTo>
                  <a:lnTo>
                    <a:pt x="757" y="135"/>
                  </a:lnTo>
                  <a:lnTo>
                    <a:pt x="757" y="138"/>
                  </a:lnTo>
                  <a:lnTo>
                    <a:pt x="757" y="138"/>
                  </a:lnTo>
                  <a:lnTo>
                    <a:pt x="757" y="140"/>
                  </a:lnTo>
                  <a:lnTo>
                    <a:pt x="757" y="140"/>
                  </a:lnTo>
                  <a:lnTo>
                    <a:pt x="759" y="140"/>
                  </a:lnTo>
                  <a:lnTo>
                    <a:pt x="757" y="142"/>
                  </a:lnTo>
                  <a:lnTo>
                    <a:pt x="755" y="142"/>
                  </a:lnTo>
                  <a:lnTo>
                    <a:pt x="755" y="142"/>
                  </a:lnTo>
                  <a:lnTo>
                    <a:pt x="755" y="142"/>
                  </a:lnTo>
                  <a:lnTo>
                    <a:pt x="755" y="145"/>
                  </a:lnTo>
                  <a:lnTo>
                    <a:pt x="755" y="145"/>
                  </a:lnTo>
                  <a:lnTo>
                    <a:pt x="757" y="147"/>
                  </a:lnTo>
                  <a:lnTo>
                    <a:pt x="752" y="150"/>
                  </a:lnTo>
                  <a:lnTo>
                    <a:pt x="750" y="150"/>
                  </a:lnTo>
                  <a:lnTo>
                    <a:pt x="750" y="147"/>
                  </a:lnTo>
                  <a:lnTo>
                    <a:pt x="748" y="147"/>
                  </a:lnTo>
                  <a:lnTo>
                    <a:pt x="748" y="150"/>
                  </a:lnTo>
                  <a:lnTo>
                    <a:pt x="750" y="152"/>
                  </a:lnTo>
                  <a:lnTo>
                    <a:pt x="750" y="152"/>
                  </a:lnTo>
                  <a:lnTo>
                    <a:pt x="750" y="154"/>
                  </a:lnTo>
                  <a:lnTo>
                    <a:pt x="748" y="157"/>
                  </a:lnTo>
                  <a:lnTo>
                    <a:pt x="748" y="157"/>
                  </a:lnTo>
                  <a:lnTo>
                    <a:pt x="750" y="157"/>
                  </a:lnTo>
                  <a:lnTo>
                    <a:pt x="750" y="157"/>
                  </a:lnTo>
                  <a:lnTo>
                    <a:pt x="748" y="161"/>
                  </a:lnTo>
                  <a:lnTo>
                    <a:pt x="748" y="164"/>
                  </a:lnTo>
                  <a:lnTo>
                    <a:pt x="748" y="166"/>
                  </a:lnTo>
                  <a:lnTo>
                    <a:pt x="745" y="166"/>
                  </a:lnTo>
                  <a:lnTo>
                    <a:pt x="745" y="166"/>
                  </a:lnTo>
                  <a:lnTo>
                    <a:pt x="743" y="168"/>
                  </a:lnTo>
                  <a:lnTo>
                    <a:pt x="743" y="171"/>
                  </a:lnTo>
                  <a:lnTo>
                    <a:pt x="745" y="171"/>
                  </a:lnTo>
                  <a:lnTo>
                    <a:pt x="743" y="173"/>
                  </a:lnTo>
                  <a:lnTo>
                    <a:pt x="740" y="173"/>
                  </a:lnTo>
                  <a:lnTo>
                    <a:pt x="740" y="176"/>
                  </a:lnTo>
                  <a:lnTo>
                    <a:pt x="740" y="176"/>
                  </a:lnTo>
                  <a:lnTo>
                    <a:pt x="740" y="176"/>
                  </a:lnTo>
                  <a:lnTo>
                    <a:pt x="740" y="178"/>
                  </a:lnTo>
                  <a:lnTo>
                    <a:pt x="740" y="180"/>
                  </a:lnTo>
                  <a:lnTo>
                    <a:pt x="743" y="180"/>
                  </a:lnTo>
                  <a:lnTo>
                    <a:pt x="743" y="183"/>
                  </a:lnTo>
                  <a:lnTo>
                    <a:pt x="740" y="185"/>
                  </a:lnTo>
                  <a:lnTo>
                    <a:pt x="740" y="187"/>
                  </a:lnTo>
                  <a:lnTo>
                    <a:pt x="740" y="190"/>
                  </a:lnTo>
                  <a:lnTo>
                    <a:pt x="743" y="190"/>
                  </a:lnTo>
                  <a:lnTo>
                    <a:pt x="743" y="190"/>
                  </a:lnTo>
                  <a:lnTo>
                    <a:pt x="743" y="190"/>
                  </a:lnTo>
                  <a:lnTo>
                    <a:pt x="740" y="192"/>
                  </a:lnTo>
                  <a:lnTo>
                    <a:pt x="740" y="194"/>
                  </a:lnTo>
                  <a:lnTo>
                    <a:pt x="740" y="197"/>
                  </a:lnTo>
                  <a:lnTo>
                    <a:pt x="740" y="199"/>
                  </a:lnTo>
                  <a:lnTo>
                    <a:pt x="740" y="199"/>
                  </a:lnTo>
                  <a:lnTo>
                    <a:pt x="740" y="199"/>
                  </a:lnTo>
                  <a:lnTo>
                    <a:pt x="740" y="197"/>
                  </a:lnTo>
                  <a:lnTo>
                    <a:pt x="740" y="197"/>
                  </a:lnTo>
                  <a:lnTo>
                    <a:pt x="743" y="197"/>
                  </a:lnTo>
                  <a:lnTo>
                    <a:pt x="743" y="199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40" y="204"/>
                  </a:lnTo>
                  <a:lnTo>
                    <a:pt x="740" y="204"/>
                  </a:lnTo>
                  <a:lnTo>
                    <a:pt x="740" y="206"/>
                  </a:lnTo>
                  <a:lnTo>
                    <a:pt x="738" y="213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11"/>
                  </a:lnTo>
                  <a:lnTo>
                    <a:pt x="740" y="213"/>
                  </a:lnTo>
                  <a:lnTo>
                    <a:pt x="740" y="216"/>
                  </a:lnTo>
                  <a:lnTo>
                    <a:pt x="740" y="221"/>
                  </a:lnTo>
                  <a:lnTo>
                    <a:pt x="743" y="221"/>
                  </a:lnTo>
                  <a:lnTo>
                    <a:pt x="743" y="223"/>
                  </a:lnTo>
                  <a:lnTo>
                    <a:pt x="743" y="223"/>
                  </a:lnTo>
                  <a:lnTo>
                    <a:pt x="745" y="228"/>
                  </a:lnTo>
                  <a:lnTo>
                    <a:pt x="748" y="230"/>
                  </a:lnTo>
                  <a:lnTo>
                    <a:pt x="748" y="232"/>
                  </a:lnTo>
                  <a:lnTo>
                    <a:pt x="750" y="232"/>
                  </a:lnTo>
                  <a:lnTo>
                    <a:pt x="752" y="232"/>
                  </a:lnTo>
                  <a:lnTo>
                    <a:pt x="752" y="230"/>
                  </a:lnTo>
                  <a:lnTo>
                    <a:pt x="752" y="228"/>
                  </a:lnTo>
                  <a:lnTo>
                    <a:pt x="752" y="223"/>
                  </a:lnTo>
                  <a:lnTo>
                    <a:pt x="752" y="223"/>
                  </a:lnTo>
                  <a:lnTo>
                    <a:pt x="752" y="221"/>
                  </a:lnTo>
                  <a:lnTo>
                    <a:pt x="752" y="221"/>
                  </a:lnTo>
                  <a:lnTo>
                    <a:pt x="755" y="221"/>
                  </a:lnTo>
                  <a:lnTo>
                    <a:pt x="755" y="225"/>
                  </a:lnTo>
                  <a:lnTo>
                    <a:pt x="755" y="228"/>
                  </a:lnTo>
                  <a:lnTo>
                    <a:pt x="757" y="225"/>
                  </a:lnTo>
                  <a:lnTo>
                    <a:pt x="757" y="225"/>
                  </a:lnTo>
                  <a:lnTo>
                    <a:pt x="755" y="223"/>
                  </a:lnTo>
                  <a:lnTo>
                    <a:pt x="755" y="221"/>
                  </a:lnTo>
                  <a:lnTo>
                    <a:pt x="755" y="218"/>
                  </a:lnTo>
                  <a:lnTo>
                    <a:pt x="755" y="216"/>
                  </a:lnTo>
                  <a:lnTo>
                    <a:pt x="755" y="204"/>
                  </a:lnTo>
                  <a:lnTo>
                    <a:pt x="755" y="204"/>
                  </a:lnTo>
                  <a:lnTo>
                    <a:pt x="755" y="202"/>
                  </a:lnTo>
                  <a:lnTo>
                    <a:pt x="755" y="199"/>
                  </a:lnTo>
                  <a:lnTo>
                    <a:pt x="757" y="197"/>
                  </a:lnTo>
                  <a:lnTo>
                    <a:pt x="757" y="194"/>
                  </a:lnTo>
                  <a:lnTo>
                    <a:pt x="755" y="194"/>
                  </a:lnTo>
                  <a:lnTo>
                    <a:pt x="755" y="192"/>
                  </a:lnTo>
                  <a:lnTo>
                    <a:pt x="755" y="192"/>
                  </a:lnTo>
                  <a:lnTo>
                    <a:pt x="757" y="187"/>
                  </a:lnTo>
                  <a:lnTo>
                    <a:pt x="757" y="187"/>
                  </a:lnTo>
                  <a:lnTo>
                    <a:pt x="757" y="185"/>
                  </a:lnTo>
                  <a:lnTo>
                    <a:pt x="764" y="183"/>
                  </a:lnTo>
                  <a:lnTo>
                    <a:pt x="764" y="183"/>
                  </a:lnTo>
                  <a:lnTo>
                    <a:pt x="762" y="183"/>
                  </a:lnTo>
                  <a:lnTo>
                    <a:pt x="762" y="183"/>
                  </a:lnTo>
                  <a:lnTo>
                    <a:pt x="759" y="183"/>
                  </a:lnTo>
                  <a:lnTo>
                    <a:pt x="759" y="180"/>
                  </a:lnTo>
                  <a:lnTo>
                    <a:pt x="762" y="178"/>
                  </a:lnTo>
                  <a:lnTo>
                    <a:pt x="762" y="176"/>
                  </a:lnTo>
                  <a:lnTo>
                    <a:pt x="764" y="178"/>
                  </a:lnTo>
                  <a:lnTo>
                    <a:pt x="764" y="180"/>
                  </a:lnTo>
                  <a:lnTo>
                    <a:pt x="767" y="180"/>
                  </a:lnTo>
                  <a:lnTo>
                    <a:pt x="767" y="183"/>
                  </a:lnTo>
                  <a:lnTo>
                    <a:pt x="769" y="183"/>
                  </a:lnTo>
                  <a:lnTo>
                    <a:pt x="769" y="180"/>
                  </a:lnTo>
                  <a:lnTo>
                    <a:pt x="771" y="178"/>
                  </a:lnTo>
                  <a:lnTo>
                    <a:pt x="774" y="176"/>
                  </a:lnTo>
                  <a:lnTo>
                    <a:pt x="774" y="171"/>
                  </a:lnTo>
                  <a:lnTo>
                    <a:pt x="771" y="171"/>
                  </a:lnTo>
                  <a:lnTo>
                    <a:pt x="771" y="168"/>
                  </a:lnTo>
                  <a:lnTo>
                    <a:pt x="771" y="164"/>
                  </a:lnTo>
                  <a:lnTo>
                    <a:pt x="774" y="159"/>
                  </a:lnTo>
                  <a:lnTo>
                    <a:pt x="774" y="154"/>
                  </a:lnTo>
                  <a:lnTo>
                    <a:pt x="776" y="138"/>
                  </a:lnTo>
                  <a:lnTo>
                    <a:pt x="781" y="133"/>
                  </a:lnTo>
                  <a:lnTo>
                    <a:pt x="781" y="131"/>
                  </a:lnTo>
                  <a:lnTo>
                    <a:pt x="778" y="128"/>
                  </a:lnTo>
                  <a:lnTo>
                    <a:pt x="781" y="128"/>
                  </a:lnTo>
                  <a:lnTo>
                    <a:pt x="781" y="126"/>
                  </a:lnTo>
                  <a:lnTo>
                    <a:pt x="781" y="126"/>
                  </a:lnTo>
                  <a:lnTo>
                    <a:pt x="778" y="126"/>
                  </a:lnTo>
                  <a:lnTo>
                    <a:pt x="778" y="121"/>
                  </a:lnTo>
                  <a:lnTo>
                    <a:pt x="778" y="119"/>
                  </a:lnTo>
                  <a:lnTo>
                    <a:pt x="778" y="119"/>
                  </a:lnTo>
                  <a:lnTo>
                    <a:pt x="778" y="116"/>
                  </a:lnTo>
                  <a:lnTo>
                    <a:pt x="781" y="116"/>
                  </a:lnTo>
                  <a:lnTo>
                    <a:pt x="781" y="114"/>
                  </a:lnTo>
                  <a:lnTo>
                    <a:pt x="781" y="114"/>
                  </a:lnTo>
                  <a:lnTo>
                    <a:pt x="781" y="114"/>
                  </a:lnTo>
                  <a:close/>
                  <a:moveTo>
                    <a:pt x="795" y="109"/>
                  </a:moveTo>
                  <a:lnTo>
                    <a:pt x="793" y="109"/>
                  </a:lnTo>
                  <a:lnTo>
                    <a:pt x="793" y="109"/>
                  </a:lnTo>
                  <a:lnTo>
                    <a:pt x="793" y="112"/>
                  </a:lnTo>
                  <a:lnTo>
                    <a:pt x="790" y="116"/>
                  </a:lnTo>
                  <a:lnTo>
                    <a:pt x="790" y="116"/>
                  </a:lnTo>
                  <a:lnTo>
                    <a:pt x="790" y="121"/>
                  </a:lnTo>
                  <a:lnTo>
                    <a:pt x="790" y="123"/>
                  </a:lnTo>
                  <a:lnTo>
                    <a:pt x="788" y="123"/>
                  </a:lnTo>
                  <a:lnTo>
                    <a:pt x="788" y="126"/>
                  </a:lnTo>
                  <a:lnTo>
                    <a:pt x="788" y="126"/>
                  </a:lnTo>
                  <a:lnTo>
                    <a:pt x="785" y="126"/>
                  </a:lnTo>
                  <a:lnTo>
                    <a:pt x="785" y="126"/>
                  </a:lnTo>
                  <a:lnTo>
                    <a:pt x="788" y="128"/>
                  </a:lnTo>
                  <a:lnTo>
                    <a:pt x="788" y="128"/>
                  </a:lnTo>
                  <a:lnTo>
                    <a:pt x="788" y="131"/>
                  </a:lnTo>
                  <a:lnTo>
                    <a:pt x="788" y="131"/>
                  </a:lnTo>
                  <a:lnTo>
                    <a:pt x="785" y="131"/>
                  </a:lnTo>
                  <a:lnTo>
                    <a:pt x="785" y="131"/>
                  </a:lnTo>
                  <a:lnTo>
                    <a:pt x="785" y="131"/>
                  </a:lnTo>
                  <a:lnTo>
                    <a:pt x="788" y="131"/>
                  </a:lnTo>
                  <a:lnTo>
                    <a:pt x="790" y="128"/>
                  </a:lnTo>
                  <a:lnTo>
                    <a:pt x="793" y="123"/>
                  </a:lnTo>
                  <a:lnTo>
                    <a:pt x="795" y="107"/>
                  </a:lnTo>
                  <a:lnTo>
                    <a:pt x="795" y="109"/>
                  </a:lnTo>
                  <a:close/>
                  <a:moveTo>
                    <a:pt x="757" y="273"/>
                  </a:moveTo>
                  <a:lnTo>
                    <a:pt x="755" y="263"/>
                  </a:lnTo>
                  <a:lnTo>
                    <a:pt x="752" y="261"/>
                  </a:lnTo>
                  <a:lnTo>
                    <a:pt x="750" y="261"/>
                  </a:lnTo>
                  <a:lnTo>
                    <a:pt x="748" y="263"/>
                  </a:lnTo>
                  <a:lnTo>
                    <a:pt x="743" y="263"/>
                  </a:lnTo>
                  <a:lnTo>
                    <a:pt x="738" y="263"/>
                  </a:lnTo>
                  <a:lnTo>
                    <a:pt x="733" y="263"/>
                  </a:lnTo>
                  <a:lnTo>
                    <a:pt x="724" y="261"/>
                  </a:lnTo>
                  <a:lnTo>
                    <a:pt x="722" y="261"/>
                  </a:lnTo>
                  <a:lnTo>
                    <a:pt x="719" y="265"/>
                  </a:lnTo>
                  <a:lnTo>
                    <a:pt x="719" y="265"/>
                  </a:lnTo>
                  <a:lnTo>
                    <a:pt x="722" y="268"/>
                  </a:lnTo>
                  <a:lnTo>
                    <a:pt x="722" y="268"/>
                  </a:lnTo>
                  <a:lnTo>
                    <a:pt x="722" y="270"/>
                  </a:lnTo>
                  <a:lnTo>
                    <a:pt x="722" y="270"/>
                  </a:lnTo>
                  <a:lnTo>
                    <a:pt x="722" y="273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5"/>
                  </a:lnTo>
                  <a:lnTo>
                    <a:pt x="719" y="273"/>
                  </a:lnTo>
                  <a:lnTo>
                    <a:pt x="719" y="273"/>
                  </a:lnTo>
                  <a:lnTo>
                    <a:pt x="717" y="270"/>
                  </a:lnTo>
                  <a:lnTo>
                    <a:pt x="714" y="270"/>
                  </a:lnTo>
                  <a:lnTo>
                    <a:pt x="712" y="270"/>
                  </a:lnTo>
                  <a:lnTo>
                    <a:pt x="710" y="273"/>
                  </a:lnTo>
                  <a:lnTo>
                    <a:pt x="707" y="275"/>
                  </a:lnTo>
                  <a:lnTo>
                    <a:pt x="705" y="275"/>
                  </a:lnTo>
                  <a:lnTo>
                    <a:pt x="703" y="277"/>
                  </a:lnTo>
                  <a:lnTo>
                    <a:pt x="700" y="277"/>
                  </a:lnTo>
                  <a:lnTo>
                    <a:pt x="700" y="277"/>
                  </a:lnTo>
                  <a:lnTo>
                    <a:pt x="703" y="275"/>
                  </a:lnTo>
                  <a:lnTo>
                    <a:pt x="705" y="273"/>
                  </a:lnTo>
                  <a:lnTo>
                    <a:pt x="705" y="273"/>
                  </a:lnTo>
                  <a:lnTo>
                    <a:pt x="703" y="270"/>
                  </a:lnTo>
                  <a:lnTo>
                    <a:pt x="703" y="270"/>
                  </a:lnTo>
                  <a:lnTo>
                    <a:pt x="703" y="268"/>
                  </a:lnTo>
                  <a:lnTo>
                    <a:pt x="703" y="265"/>
                  </a:lnTo>
                  <a:lnTo>
                    <a:pt x="703" y="265"/>
                  </a:lnTo>
                  <a:lnTo>
                    <a:pt x="696" y="263"/>
                  </a:lnTo>
                  <a:lnTo>
                    <a:pt x="696" y="263"/>
                  </a:lnTo>
                  <a:lnTo>
                    <a:pt x="693" y="263"/>
                  </a:lnTo>
                  <a:lnTo>
                    <a:pt x="693" y="263"/>
                  </a:lnTo>
                  <a:lnTo>
                    <a:pt x="691" y="263"/>
                  </a:lnTo>
                  <a:lnTo>
                    <a:pt x="691" y="261"/>
                  </a:lnTo>
                  <a:lnTo>
                    <a:pt x="691" y="261"/>
                  </a:lnTo>
                  <a:lnTo>
                    <a:pt x="691" y="261"/>
                  </a:lnTo>
                  <a:lnTo>
                    <a:pt x="693" y="261"/>
                  </a:lnTo>
                  <a:lnTo>
                    <a:pt x="693" y="258"/>
                  </a:lnTo>
                  <a:lnTo>
                    <a:pt x="686" y="258"/>
                  </a:lnTo>
                  <a:lnTo>
                    <a:pt x="684" y="258"/>
                  </a:lnTo>
                  <a:lnTo>
                    <a:pt x="684" y="256"/>
                  </a:lnTo>
                  <a:lnTo>
                    <a:pt x="681" y="249"/>
                  </a:lnTo>
                  <a:lnTo>
                    <a:pt x="679" y="242"/>
                  </a:lnTo>
                  <a:lnTo>
                    <a:pt x="677" y="242"/>
                  </a:lnTo>
                  <a:lnTo>
                    <a:pt x="677" y="242"/>
                  </a:lnTo>
                  <a:lnTo>
                    <a:pt x="674" y="247"/>
                  </a:lnTo>
                  <a:lnTo>
                    <a:pt x="672" y="247"/>
                  </a:lnTo>
                  <a:lnTo>
                    <a:pt x="670" y="247"/>
                  </a:lnTo>
                  <a:lnTo>
                    <a:pt x="667" y="242"/>
                  </a:lnTo>
                  <a:lnTo>
                    <a:pt x="665" y="242"/>
                  </a:lnTo>
                  <a:lnTo>
                    <a:pt x="655" y="244"/>
                  </a:lnTo>
                  <a:lnTo>
                    <a:pt x="653" y="244"/>
                  </a:lnTo>
                  <a:lnTo>
                    <a:pt x="651" y="242"/>
                  </a:lnTo>
                  <a:lnTo>
                    <a:pt x="648" y="242"/>
                  </a:lnTo>
                  <a:lnTo>
                    <a:pt x="646" y="242"/>
                  </a:lnTo>
                  <a:lnTo>
                    <a:pt x="646" y="239"/>
                  </a:lnTo>
                  <a:lnTo>
                    <a:pt x="644" y="237"/>
                  </a:lnTo>
                  <a:lnTo>
                    <a:pt x="641" y="237"/>
                  </a:lnTo>
                  <a:lnTo>
                    <a:pt x="641" y="237"/>
                  </a:lnTo>
                  <a:lnTo>
                    <a:pt x="639" y="239"/>
                  </a:lnTo>
                  <a:lnTo>
                    <a:pt x="636" y="239"/>
                  </a:lnTo>
                  <a:lnTo>
                    <a:pt x="636" y="239"/>
                  </a:lnTo>
                  <a:lnTo>
                    <a:pt x="636" y="239"/>
                  </a:lnTo>
                  <a:lnTo>
                    <a:pt x="634" y="239"/>
                  </a:lnTo>
                  <a:lnTo>
                    <a:pt x="627" y="239"/>
                  </a:lnTo>
                  <a:lnTo>
                    <a:pt x="620" y="239"/>
                  </a:lnTo>
                  <a:lnTo>
                    <a:pt x="617" y="239"/>
                  </a:lnTo>
                  <a:lnTo>
                    <a:pt x="617" y="239"/>
                  </a:lnTo>
                  <a:lnTo>
                    <a:pt x="617" y="239"/>
                  </a:lnTo>
                  <a:lnTo>
                    <a:pt x="615" y="239"/>
                  </a:lnTo>
                  <a:lnTo>
                    <a:pt x="615" y="237"/>
                  </a:lnTo>
                  <a:lnTo>
                    <a:pt x="617" y="235"/>
                  </a:lnTo>
                  <a:lnTo>
                    <a:pt x="620" y="235"/>
                  </a:lnTo>
                  <a:lnTo>
                    <a:pt x="620" y="237"/>
                  </a:lnTo>
                  <a:lnTo>
                    <a:pt x="625" y="235"/>
                  </a:lnTo>
                  <a:lnTo>
                    <a:pt x="625" y="235"/>
                  </a:lnTo>
                  <a:lnTo>
                    <a:pt x="627" y="237"/>
                  </a:lnTo>
                  <a:lnTo>
                    <a:pt x="629" y="237"/>
                  </a:lnTo>
                  <a:lnTo>
                    <a:pt x="629" y="235"/>
                  </a:lnTo>
                  <a:lnTo>
                    <a:pt x="632" y="235"/>
                  </a:lnTo>
                  <a:lnTo>
                    <a:pt x="632" y="235"/>
                  </a:lnTo>
                  <a:lnTo>
                    <a:pt x="634" y="235"/>
                  </a:lnTo>
                  <a:lnTo>
                    <a:pt x="634" y="235"/>
                  </a:lnTo>
                  <a:lnTo>
                    <a:pt x="636" y="235"/>
                  </a:lnTo>
                  <a:lnTo>
                    <a:pt x="636" y="235"/>
                  </a:lnTo>
                  <a:lnTo>
                    <a:pt x="636" y="237"/>
                  </a:lnTo>
                  <a:lnTo>
                    <a:pt x="639" y="237"/>
                  </a:lnTo>
                  <a:lnTo>
                    <a:pt x="639" y="237"/>
                  </a:lnTo>
                  <a:lnTo>
                    <a:pt x="639" y="237"/>
                  </a:lnTo>
                  <a:lnTo>
                    <a:pt x="641" y="232"/>
                  </a:lnTo>
                  <a:lnTo>
                    <a:pt x="641" y="232"/>
                  </a:lnTo>
                  <a:lnTo>
                    <a:pt x="644" y="232"/>
                  </a:lnTo>
                  <a:lnTo>
                    <a:pt x="644" y="232"/>
                  </a:lnTo>
                  <a:lnTo>
                    <a:pt x="648" y="237"/>
                  </a:lnTo>
                  <a:lnTo>
                    <a:pt x="651" y="239"/>
                  </a:lnTo>
                  <a:lnTo>
                    <a:pt x="651" y="239"/>
                  </a:lnTo>
                  <a:lnTo>
                    <a:pt x="653" y="239"/>
                  </a:lnTo>
                  <a:lnTo>
                    <a:pt x="655" y="237"/>
                  </a:lnTo>
                  <a:lnTo>
                    <a:pt x="655" y="237"/>
                  </a:lnTo>
                  <a:lnTo>
                    <a:pt x="655" y="235"/>
                  </a:lnTo>
                  <a:lnTo>
                    <a:pt x="655" y="232"/>
                  </a:lnTo>
                  <a:lnTo>
                    <a:pt x="655" y="230"/>
                  </a:lnTo>
                  <a:lnTo>
                    <a:pt x="655" y="230"/>
                  </a:lnTo>
                  <a:lnTo>
                    <a:pt x="658" y="232"/>
                  </a:lnTo>
                  <a:lnTo>
                    <a:pt x="658" y="235"/>
                  </a:lnTo>
                  <a:lnTo>
                    <a:pt x="658" y="237"/>
                  </a:lnTo>
                  <a:lnTo>
                    <a:pt x="660" y="237"/>
                  </a:lnTo>
                  <a:lnTo>
                    <a:pt x="660" y="237"/>
                  </a:lnTo>
                  <a:lnTo>
                    <a:pt x="665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70" y="239"/>
                  </a:lnTo>
                  <a:lnTo>
                    <a:pt x="670" y="242"/>
                  </a:lnTo>
                  <a:lnTo>
                    <a:pt x="670" y="242"/>
                  </a:lnTo>
                  <a:lnTo>
                    <a:pt x="672" y="242"/>
                  </a:lnTo>
                  <a:lnTo>
                    <a:pt x="672" y="242"/>
                  </a:lnTo>
                  <a:lnTo>
                    <a:pt x="672" y="239"/>
                  </a:lnTo>
                  <a:lnTo>
                    <a:pt x="672" y="239"/>
                  </a:lnTo>
                  <a:lnTo>
                    <a:pt x="674" y="239"/>
                  </a:lnTo>
                  <a:lnTo>
                    <a:pt x="677" y="237"/>
                  </a:lnTo>
                  <a:lnTo>
                    <a:pt x="679" y="237"/>
                  </a:lnTo>
                  <a:lnTo>
                    <a:pt x="681" y="237"/>
                  </a:lnTo>
                  <a:lnTo>
                    <a:pt x="684" y="239"/>
                  </a:lnTo>
                  <a:lnTo>
                    <a:pt x="684" y="242"/>
                  </a:lnTo>
                  <a:lnTo>
                    <a:pt x="684" y="247"/>
                  </a:lnTo>
                  <a:lnTo>
                    <a:pt x="686" y="247"/>
                  </a:lnTo>
                  <a:lnTo>
                    <a:pt x="686" y="249"/>
                  </a:lnTo>
                  <a:lnTo>
                    <a:pt x="688" y="249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703" y="256"/>
                  </a:lnTo>
                  <a:lnTo>
                    <a:pt x="705" y="258"/>
                  </a:lnTo>
                  <a:lnTo>
                    <a:pt x="707" y="263"/>
                  </a:lnTo>
                  <a:lnTo>
                    <a:pt x="710" y="263"/>
                  </a:lnTo>
                  <a:lnTo>
                    <a:pt x="710" y="261"/>
                  </a:lnTo>
                  <a:lnTo>
                    <a:pt x="712" y="258"/>
                  </a:lnTo>
                  <a:lnTo>
                    <a:pt x="714" y="258"/>
                  </a:lnTo>
                  <a:lnTo>
                    <a:pt x="714" y="256"/>
                  </a:lnTo>
                  <a:lnTo>
                    <a:pt x="717" y="256"/>
                  </a:lnTo>
                  <a:lnTo>
                    <a:pt x="719" y="256"/>
                  </a:lnTo>
                  <a:lnTo>
                    <a:pt x="719" y="254"/>
                  </a:lnTo>
                  <a:lnTo>
                    <a:pt x="722" y="251"/>
                  </a:lnTo>
                  <a:lnTo>
                    <a:pt x="722" y="249"/>
                  </a:lnTo>
                  <a:lnTo>
                    <a:pt x="719" y="244"/>
                  </a:lnTo>
                  <a:lnTo>
                    <a:pt x="719" y="244"/>
                  </a:lnTo>
                  <a:lnTo>
                    <a:pt x="714" y="247"/>
                  </a:lnTo>
                  <a:lnTo>
                    <a:pt x="712" y="244"/>
                  </a:lnTo>
                  <a:lnTo>
                    <a:pt x="714" y="244"/>
                  </a:lnTo>
                  <a:lnTo>
                    <a:pt x="717" y="242"/>
                  </a:lnTo>
                  <a:lnTo>
                    <a:pt x="717" y="242"/>
                  </a:lnTo>
                  <a:lnTo>
                    <a:pt x="717" y="239"/>
                  </a:lnTo>
                  <a:lnTo>
                    <a:pt x="714" y="237"/>
                  </a:lnTo>
                  <a:lnTo>
                    <a:pt x="710" y="237"/>
                  </a:lnTo>
                  <a:lnTo>
                    <a:pt x="710" y="237"/>
                  </a:lnTo>
                  <a:lnTo>
                    <a:pt x="710" y="237"/>
                  </a:lnTo>
                  <a:lnTo>
                    <a:pt x="707" y="237"/>
                  </a:lnTo>
                  <a:lnTo>
                    <a:pt x="707" y="237"/>
                  </a:lnTo>
                  <a:lnTo>
                    <a:pt x="707" y="235"/>
                  </a:lnTo>
                  <a:lnTo>
                    <a:pt x="705" y="232"/>
                  </a:lnTo>
                  <a:lnTo>
                    <a:pt x="705" y="232"/>
                  </a:lnTo>
                  <a:lnTo>
                    <a:pt x="707" y="232"/>
                  </a:lnTo>
                  <a:lnTo>
                    <a:pt x="705" y="230"/>
                  </a:lnTo>
                  <a:lnTo>
                    <a:pt x="703" y="230"/>
                  </a:lnTo>
                  <a:lnTo>
                    <a:pt x="700" y="232"/>
                  </a:lnTo>
                  <a:lnTo>
                    <a:pt x="698" y="232"/>
                  </a:lnTo>
                  <a:lnTo>
                    <a:pt x="696" y="232"/>
                  </a:lnTo>
                  <a:lnTo>
                    <a:pt x="691" y="230"/>
                  </a:lnTo>
                  <a:lnTo>
                    <a:pt x="681" y="225"/>
                  </a:lnTo>
                  <a:lnTo>
                    <a:pt x="674" y="221"/>
                  </a:lnTo>
                  <a:lnTo>
                    <a:pt x="672" y="216"/>
                  </a:lnTo>
                  <a:lnTo>
                    <a:pt x="670" y="216"/>
                  </a:lnTo>
                  <a:lnTo>
                    <a:pt x="667" y="213"/>
                  </a:lnTo>
                  <a:lnTo>
                    <a:pt x="662" y="209"/>
                  </a:lnTo>
                  <a:lnTo>
                    <a:pt x="660" y="206"/>
                  </a:lnTo>
                  <a:lnTo>
                    <a:pt x="660" y="206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8" y="204"/>
                  </a:lnTo>
                  <a:lnTo>
                    <a:pt x="658" y="204"/>
                  </a:lnTo>
                  <a:lnTo>
                    <a:pt x="658" y="202"/>
                  </a:lnTo>
                  <a:lnTo>
                    <a:pt x="658" y="202"/>
                  </a:lnTo>
                  <a:lnTo>
                    <a:pt x="665" y="206"/>
                  </a:lnTo>
                  <a:lnTo>
                    <a:pt x="670" y="211"/>
                  </a:lnTo>
                  <a:lnTo>
                    <a:pt x="672" y="213"/>
                  </a:lnTo>
                  <a:lnTo>
                    <a:pt x="674" y="213"/>
                  </a:lnTo>
                  <a:lnTo>
                    <a:pt x="674" y="213"/>
                  </a:lnTo>
                  <a:lnTo>
                    <a:pt x="684" y="223"/>
                  </a:lnTo>
                  <a:lnTo>
                    <a:pt x="684" y="223"/>
                  </a:lnTo>
                  <a:lnTo>
                    <a:pt x="686" y="223"/>
                  </a:lnTo>
                  <a:lnTo>
                    <a:pt x="686" y="223"/>
                  </a:lnTo>
                  <a:lnTo>
                    <a:pt x="688" y="225"/>
                  </a:lnTo>
                  <a:lnTo>
                    <a:pt x="691" y="225"/>
                  </a:lnTo>
                  <a:lnTo>
                    <a:pt x="696" y="228"/>
                  </a:lnTo>
                  <a:lnTo>
                    <a:pt x="698" y="228"/>
                  </a:lnTo>
                  <a:lnTo>
                    <a:pt x="705" y="225"/>
                  </a:lnTo>
                  <a:lnTo>
                    <a:pt x="705" y="223"/>
                  </a:lnTo>
                  <a:lnTo>
                    <a:pt x="705" y="223"/>
                  </a:lnTo>
                  <a:lnTo>
                    <a:pt x="703" y="221"/>
                  </a:lnTo>
                  <a:lnTo>
                    <a:pt x="703" y="221"/>
                  </a:lnTo>
                  <a:lnTo>
                    <a:pt x="700" y="221"/>
                  </a:lnTo>
                  <a:lnTo>
                    <a:pt x="698" y="221"/>
                  </a:lnTo>
                  <a:lnTo>
                    <a:pt x="698" y="221"/>
                  </a:lnTo>
                  <a:lnTo>
                    <a:pt x="700" y="218"/>
                  </a:lnTo>
                  <a:lnTo>
                    <a:pt x="700" y="218"/>
                  </a:lnTo>
                  <a:lnTo>
                    <a:pt x="700" y="216"/>
                  </a:lnTo>
                  <a:lnTo>
                    <a:pt x="700" y="216"/>
                  </a:lnTo>
                  <a:lnTo>
                    <a:pt x="698" y="216"/>
                  </a:lnTo>
                  <a:lnTo>
                    <a:pt x="696" y="216"/>
                  </a:lnTo>
                  <a:lnTo>
                    <a:pt x="696" y="213"/>
                  </a:lnTo>
                  <a:lnTo>
                    <a:pt x="696" y="213"/>
                  </a:lnTo>
                  <a:lnTo>
                    <a:pt x="696" y="211"/>
                  </a:lnTo>
                  <a:lnTo>
                    <a:pt x="698" y="211"/>
                  </a:lnTo>
                  <a:lnTo>
                    <a:pt x="698" y="211"/>
                  </a:lnTo>
                  <a:lnTo>
                    <a:pt x="700" y="211"/>
                  </a:lnTo>
                  <a:lnTo>
                    <a:pt x="698" y="211"/>
                  </a:lnTo>
                  <a:lnTo>
                    <a:pt x="698" y="209"/>
                  </a:lnTo>
                  <a:lnTo>
                    <a:pt x="698" y="209"/>
                  </a:lnTo>
                  <a:lnTo>
                    <a:pt x="696" y="209"/>
                  </a:lnTo>
                  <a:lnTo>
                    <a:pt x="696" y="206"/>
                  </a:lnTo>
                  <a:lnTo>
                    <a:pt x="698" y="206"/>
                  </a:lnTo>
                  <a:lnTo>
                    <a:pt x="703" y="211"/>
                  </a:lnTo>
                  <a:lnTo>
                    <a:pt x="705" y="211"/>
                  </a:lnTo>
                  <a:lnTo>
                    <a:pt x="705" y="211"/>
                  </a:lnTo>
                  <a:lnTo>
                    <a:pt x="707" y="211"/>
                  </a:lnTo>
                  <a:lnTo>
                    <a:pt x="707" y="213"/>
                  </a:lnTo>
                  <a:lnTo>
                    <a:pt x="712" y="216"/>
                  </a:lnTo>
                  <a:lnTo>
                    <a:pt x="714" y="218"/>
                  </a:lnTo>
                  <a:lnTo>
                    <a:pt x="714" y="218"/>
                  </a:lnTo>
                  <a:lnTo>
                    <a:pt x="714" y="213"/>
                  </a:lnTo>
                  <a:lnTo>
                    <a:pt x="714" y="206"/>
                  </a:lnTo>
                  <a:lnTo>
                    <a:pt x="714" y="204"/>
                  </a:lnTo>
                  <a:lnTo>
                    <a:pt x="712" y="202"/>
                  </a:lnTo>
                  <a:lnTo>
                    <a:pt x="712" y="202"/>
                  </a:lnTo>
                  <a:lnTo>
                    <a:pt x="710" y="202"/>
                  </a:lnTo>
                  <a:lnTo>
                    <a:pt x="710" y="202"/>
                  </a:lnTo>
                  <a:lnTo>
                    <a:pt x="710" y="199"/>
                  </a:lnTo>
                  <a:lnTo>
                    <a:pt x="710" y="197"/>
                  </a:lnTo>
                  <a:lnTo>
                    <a:pt x="710" y="197"/>
                  </a:lnTo>
                  <a:lnTo>
                    <a:pt x="712" y="197"/>
                  </a:lnTo>
                  <a:lnTo>
                    <a:pt x="712" y="194"/>
                  </a:lnTo>
                  <a:lnTo>
                    <a:pt x="707" y="192"/>
                  </a:lnTo>
                  <a:lnTo>
                    <a:pt x="707" y="192"/>
                  </a:lnTo>
                  <a:lnTo>
                    <a:pt x="707" y="194"/>
                  </a:lnTo>
                  <a:lnTo>
                    <a:pt x="705" y="197"/>
                  </a:lnTo>
                  <a:lnTo>
                    <a:pt x="705" y="197"/>
                  </a:lnTo>
                  <a:lnTo>
                    <a:pt x="700" y="194"/>
                  </a:lnTo>
                  <a:lnTo>
                    <a:pt x="698" y="194"/>
                  </a:lnTo>
                  <a:lnTo>
                    <a:pt x="696" y="194"/>
                  </a:lnTo>
                  <a:lnTo>
                    <a:pt x="696" y="192"/>
                  </a:lnTo>
                  <a:lnTo>
                    <a:pt x="698" y="192"/>
                  </a:lnTo>
                  <a:lnTo>
                    <a:pt x="703" y="190"/>
                  </a:lnTo>
                  <a:lnTo>
                    <a:pt x="705" y="190"/>
                  </a:lnTo>
                  <a:lnTo>
                    <a:pt x="705" y="187"/>
                  </a:lnTo>
                  <a:lnTo>
                    <a:pt x="703" y="187"/>
                  </a:lnTo>
                  <a:lnTo>
                    <a:pt x="698" y="187"/>
                  </a:lnTo>
                  <a:lnTo>
                    <a:pt x="693" y="187"/>
                  </a:lnTo>
                  <a:lnTo>
                    <a:pt x="691" y="185"/>
                  </a:lnTo>
                  <a:lnTo>
                    <a:pt x="688" y="185"/>
                  </a:lnTo>
                  <a:lnTo>
                    <a:pt x="686" y="185"/>
                  </a:lnTo>
                  <a:lnTo>
                    <a:pt x="681" y="185"/>
                  </a:lnTo>
                  <a:lnTo>
                    <a:pt x="679" y="185"/>
                  </a:lnTo>
                  <a:lnTo>
                    <a:pt x="677" y="183"/>
                  </a:lnTo>
                  <a:lnTo>
                    <a:pt x="677" y="180"/>
                  </a:lnTo>
                  <a:lnTo>
                    <a:pt x="674" y="180"/>
                  </a:lnTo>
                  <a:lnTo>
                    <a:pt x="674" y="178"/>
                  </a:lnTo>
                  <a:lnTo>
                    <a:pt x="674" y="178"/>
                  </a:lnTo>
                  <a:lnTo>
                    <a:pt x="672" y="176"/>
                  </a:lnTo>
                  <a:lnTo>
                    <a:pt x="672" y="173"/>
                  </a:lnTo>
                  <a:lnTo>
                    <a:pt x="667" y="171"/>
                  </a:lnTo>
                  <a:lnTo>
                    <a:pt x="667" y="171"/>
                  </a:lnTo>
                  <a:lnTo>
                    <a:pt x="662" y="171"/>
                  </a:lnTo>
                  <a:lnTo>
                    <a:pt x="662" y="171"/>
                  </a:lnTo>
                  <a:lnTo>
                    <a:pt x="662" y="168"/>
                  </a:lnTo>
                  <a:lnTo>
                    <a:pt x="662" y="168"/>
                  </a:lnTo>
                  <a:lnTo>
                    <a:pt x="662" y="168"/>
                  </a:lnTo>
                  <a:lnTo>
                    <a:pt x="662" y="168"/>
                  </a:lnTo>
                  <a:lnTo>
                    <a:pt x="660" y="168"/>
                  </a:lnTo>
                  <a:lnTo>
                    <a:pt x="660" y="168"/>
                  </a:lnTo>
                  <a:lnTo>
                    <a:pt x="658" y="168"/>
                  </a:lnTo>
                  <a:lnTo>
                    <a:pt x="658" y="168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53" y="166"/>
                  </a:lnTo>
                  <a:lnTo>
                    <a:pt x="651" y="161"/>
                  </a:lnTo>
                  <a:lnTo>
                    <a:pt x="651" y="161"/>
                  </a:lnTo>
                  <a:lnTo>
                    <a:pt x="648" y="159"/>
                  </a:lnTo>
                  <a:lnTo>
                    <a:pt x="648" y="157"/>
                  </a:lnTo>
                  <a:lnTo>
                    <a:pt x="646" y="157"/>
                  </a:lnTo>
                  <a:lnTo>
                    <a:pt x="644" y="157"/>
                  </a:lnTo>
                  <a:lnTo>
                    <a:pt x="641" y="157"/>
                  </a:lnTo>
                  <a:lnTo>
                    <a:pt x="641" y="154"/>
                  </a:lnTo>
                  <a:lnTo>
                    <a:pt x="639" y="152"/>
                  </a:lnTo>
                  <a:lnTo>
                    <a:pt x="639" y="152"/>
                  </a:lnTo>
                  <a:lnTo>
                    <a:pt x="636" y="152"/>
                  </a:lnTo>
                  <a:lnTo>
                    <a:pt x="636" y="150"/>
                  </a:lnTo>
                  <a:lnTo>
                    <a:pt x="634" y="150"/>
                  </a:lnTo>
                  <a:lnTo>
                    <a:pt x="634" y="150"/>
                  </a:lnTo>
                  <a:lnTo>
                    <a:pt x="632" y="142"/>
                  </a:lnTo>
                  <a:lnTo>
                    <a:pt x="632" y="142"/>
                  </a:lnTo>
                  <a:lnTo>
                    <a:pt x="629" y="140"/>
                  </a:lnTo>
                  <a:lnTo>
                    <a:pt x="627" y="140"/>
                  </a:lnTo>
                  <a:lnTo>
                    <a:pt x="627" y="138"/>
                  </a:lnTo>
                  <a:lnTo>
                    <a:pt x="620" y="138"/>
                  </a:lnTo>
                  <a:lnTo>
                    <a:pt x="617" y="138"/>
                  </a:lnTo>
                  <a:lnTo>
                    <a:pt x="617" y="138"/>
                  </a:lnTo>
                  <a:lnTo>
                    <a:pt x="617" y="135"/>
                  </a:lnTo>
                  <a:lnTo>
                    <a:pt x="617" y="133"/>
                  </a:lnTo>
                  <a:lnTo>
                    <a:pt x="615" y="133"/>
                  </a:lnTo>
                  <a:lnTo>
                    <a:pt x="615" y="133"/>
                  </a:lnTo>
                  <a:lnTo>
                    <a:pt x="615" y="133"/>
                  </a:lnTo>
                  <a:lnTo>
                    <a:pt x="610" y="135"/>
                  </a:lnTo>
                  <a:lnTo>
                    <a:pt x="608" y="133"/>
                  </a:lnTo>
                  <a:lnTo>
                    <a:pt x="608" y="133"/>
                  </a:lnTo>
                  <a:lnTo>
                    <a:pt x="608" y="131"/>
                  </a:lnTo>
                  <a:lnTo>
                    <a:pt x="610" y="131"/>
                  </a:lnTo>
                  <a:lnTo>
                    <a:pt x="615" y="131"/>
                  </a:lnTo>
                  <a:lnTo>
                    <a:pt x="617" y="133"/>
                  </a:lnTo>
                  <a:lnTo>
                    <a:pt x="617" y="133"/>
                  </a:lnTo>
                  <a:lnTo>
                    <a:pt x="620" y="135"/>
                  </a:lnTo>
                  <a:lnTo>
                    <a:pt x="620" y="135"/>
                  </a:lnTo>
                  <a:lnTo>
                    <a:pt x="622" y="135"/>
                  </a:lnTo>
                  <a:lnTo>
                    <a:pt x="627" y="135"/>
                  </a:lnTo>
                  <a:lnTo>
                    <a:pt x="627" y="138"/>
                  </a:lnTo>
                  <a:lnTo>
                    <a:pt x="629" y="138"/>
                  </a:lnTo>
                  <a:lnTo>
                    <a:pt x="632" y="140"/>
                  </a:lnTo>
                  <a:lnTo>
                    <a:pt x="636" y="147"/>
                  </a:lnTo>
                  <a:lnTo>
                    <a:pt x="636" y="147"/>
                  </a:lnTo>
                  <a:lnTo>
                    <a:pt x="641" y="150"/>
                  </a:lnTo>
                  <a:lnTo>
                    <a:pt x="644" y="152"/>
                  </a:lnTo>
                  <a:lnTo>
                    <a:pt x="651" y="154"/>
                  </a:lnTo>
                  <a:lnTo>
                    <a:pt x="653" y="157"/>
                  </a:lnTo>
                  <a:lnTo>
                    <a:pt x="658" y="164"/>
                  </a:lnTo>
                  <a:lnTo>
                    <a:pt x="658" y="164"/>
                  </a:lnTo>
                  <a:lnTo>
                    <a:pt x="660" y="164"/>
                  </a:lnTo>
                  <a:lnTo>
                    <a:pt x="660" y="164"/>
                  </a:lnTo>
                  <a:lnTo>
                    <a:pt x="662" y="161"/>
                  </a:lnTo>
                  <a:lnTo>
                    <a:pt x="662" y="164"/>
                  </a:lnTo>
                  <a:lnTo>
                    <a:pt x="662" y="166"/>
                  </a:lnTo>
                  <a:lnTo>
                    <a:pt x="665" y="166"/>
                  </a:lnTo>
                  <a:lnTo>
                    <a:pt x="665" y="166"/>
                  </a:lnTo>
                  <a:lnTo>
                    <a:pt x="665" y="164"/>
                  </a:lnTo>
                  <a:lnTo>
                    <a:pt x="667" y="166"/>
                  </a:lnTo>
                  <a:lnTo>
                    <a:pt x="667" y="166"/>
                  </a:lnTo>
                  <a:lnTo>
                    <a:pt x="667" y="166"/>
                  </a:lnTo>
                  <a:lnTo>
                    <a:pt x="672" y="168"/>
                  </a:lnTo>
                  <a:lnTo>
                    <a:pt x="672" y="168"/>
                  </a:lnTo>
                  <a:lnTo>
                    <a:pt x="674" y="171"/>
                  </a:lnTo>
                  <a:lnTo>
                    <a:pt x="677" y="176"/>
                  </a:lnTo>
                  <a:lnTo>
                    <a:pt x="679" y="178"/>
                  </a:lnTo>
                  <a:lnTo>
                    <a:pt x="679" y="178"/>
                  </a:lnTo>
                  <a:lnTo>
                    <a:pt x="681" y="180"/>
                  </a:lnTo>
                  <a:lnTo>
                    <a:pt x="681" y="183"/>
                  </a:lnTo>
                  <a:lnTo>
                    <a:pt x="684" y="180"/>
                  </a:lnTo>
                  <a:lnTo>
                    <a:pt x="684" y="176"/>
                  </a:lnTo>
                  <a:lnTo>
                    <a:pt x="684" y="176"/>
                  </a:lnTo>
                  <a:lnTo>
                    <a:pt x="686" y="176"/>
                  </a:lnTo>
                  <a:lnTo>
                    <a:pt x="686" y="178"/>
                  </a:lnTo>
                  <a:lnTo>
                    <a:pt x="688" y="178"/>
                  </a:lnTo>
                  <a:lnTo>
                    <a:pt x="688" y="180"/>
                  </a:lnTo>
                  <a:lnTo>
                    <a:pt x="688" y="180"/>
                  </a:lnTo>
                  <a:lnTo>
                    <a:pt x="688" y="178"/>
                  </a:lnTo>
                  <a:lnTo>
                    <a:pt x="691" y="180"/>
                  </a:lnTo>
                  <a:lnTo>
                    <a:pt x="691" y="180"/>
                  </a:lnTo>
                  <a:lnTo>
                    <a:pt x="693" y="180"/>
                  </a:lnTo>
                  <a:lnTo>
                    <a:pt x="698" y="183"/>
                  </a:lnTo>
                  <a:lnTo>
                    <a:pt x="700" y="183"/>
                  </a:lnTo>
                  <a:lnTo>
                    <a:pt x="703" y="180"/>
                  </a:lnTo>
                  <a:lnTo>
                    <a:pt x="700" y="180"/>
                  </a:lnTo>
                  <a:lnTo>
                    <a:pt x="700" y="180"/>
                  </a:lnTo>
                  <a:lnTo>
                    <a:pt x="698" y="178"/>
                  </a:lnTo>
                  <a:lnTo>
                    <a:pt x="698" y="176"/>
                  </a:lnTo>
                  <a:lnTo>
                    <a:pt x="698" y="176"/>
                  </a:lnTo>
                  <a:lnTo>
                    <a:pt x="698" y="176"/>
                  </a:lnTo>
                  <a:lnTo>
                    <a:pt x="700" y="173"/>
                  </a:lnTo>
                  <a:lnTo>
                    <a:pt x="698" y="173"/>
                  </a:lnTo>
                  <a:lnTo>
                    <a:pt x="700" y="173"/>
                  </a:lnTo>
                  <a:lnTo>
                    <a:pt x="700" y="173"/>
                  </a:lnTo>
                  <a:lnTo>
                    <a:pt x="703" y="173"/>
                  </a:lnTo>
                  <a:lnTo>
                    <a:pt x="703" y="171"/>
                  </a:lnTo>
                  <a:lnTo>
                    <a:pt x="703" y="171"/>
                  </a:lnTo>
                  <a:lnTo>
                    <a:pt x="698" y="168"/>
                  </a:lnTo>
                  <a:lnTo>
                    <a:pt x="698" y="166"/>
                  </a:lnTo>
                  <a:lnTo>
                    <a:pt x="698" y="166"/>
                  </a:lnTo>
                  <a:lnTo>
                    <a:pt x="698" y="166"/>
                  </a:lnTo>
                  <a:lnTo>
                    <a:pt x="698" y="166"/>
                  </a:lnTo>
                  <a:lnTo>
                    <a:pt x="700" y="166"/>
                  </a:lnTo>
                  <a:lnTo>
                    <a:pt x="700" y="164"/>
                  </a:lnTo>
                  <a:lnTo>
                    <a:pt x="700" y="164"/>
                  </a:lnTo>
                  <a:lnTo>
                    <a:pt x="700" y="161"/>
                  </a:lnTo>
                  <a:lnTo>
                    <a:pt x="698" y="161"/>
                  </a:lnTo>
                  <a:lnTo>
                    <a:pt x="696" y="157"/>
                  </a:lnTo>
                  <a:lnTo>
                    <a:pt x="696" y="154"/>
                  </a:lnTo>
                  <a:lnTo>
                    <a:pt x="696" y="154"/>
                  </a:lnTo>
                  <a:lnTo>
                    <a:pt x="698" y="154"/>
                  </a:lnTo>
                  <a:lnTo>
                    <a:pt x="700" y="157"/>
                  </a:lnTo>
                  <a:lnTo>
                    <a:pt x="703" y="157"/>
                  </a:lnTo>
                  <a:lnTo>
                    <a:pt x="703" y="154"/>
                  </a:lnTo>
                  <a:lnTo>
                    <a:pt x="703" y="152"/>
                  </a:lnTo>
                  <a:lnTo>
                    <a:pt x="703" y="147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6" y="142"/>
                  </a:lnTo>
                  <a:lnTo>
                    <a:pt x="686" y="142"/>
                  </a:lnTo>
                  <a:lnTo>
                    <a:pt x="684" y="140"/>
                  </a:lnTo>
                  <a:lnTo>
                    <a:pt x="677" y="140"/>
                  </a:lnTo>
                  <a:lnTo>
                    <a:pt x="677" y="140"/>
                  </a:lnTo>
                  <a:lnTo>
                    <a:pt x="677" y="138"/>
                  </a:lnTo>
                  <a:lnTo>
                    <a:pt x="679" y="138"/>
                  </a:lnTo>
                  <a:lnTo>
                    <a:pt x="679" y="138"/>
                  </a:lnTo>
                  <a:lnTo>
                    <a:pt x="677" y="138"/>
                  </a:lnTo>
                  <a:lnTo>
                    <a:pt x="677" y="138"/>
                  </a:lnTo>
                  <a:lnTo>
                    <a:pt x="674" y="135"/>
                  </a:lnTo>
                  <a:lnTo>
                    <a:pt x="674" y="135"/>
                  </a:lnTo>
                  <a:lnTo>
                    <a:pt x="670" y="138"/>
                  </a:lnTo>
                  <a:lnTo>
                    <a:pt x="670" y="138"/>
                  </a:lnTo>
                  <a:lnTo>
                    <a:pt x="670" y="135"/>
                  </a:lnTo>
                  <a:lnTo>
                    <a:pt x="670" y="135"/>
                  </a:lnTo>
                  <a:lnTo>
                    <a:pt x="670" y="133"/>
                  </a:lnTo>
                  <a:lnTo>
                    <a:pt x="670" y="133"/>
                  </a:lnTo>
                  <a:lnTo>
                    <a:pt x="670" y="131"/>
                  </a:lnTo>
                  <a:lnTo>
                    <a:pt x="665" y="128"/>
                  </a:lnTo>
                  <a:lnTo>
                    <a:pt x="662" y="128"/>
                  </a:lnTo>
                  <a:lnTo>
                    <a:pt x="662" y="128"/>
                  </a:lnTo>
                  <a:lnTo>
                    <a:pt x="660" y="123"/>
                  </a:lnTo>
                  <a:lnTo>
                    <a:pt x="660" y="123"/>
                  </a:lnTo>
                  <a:lnTo>
                    <a:pt x="660" y="123"/>
                  </a:lnTo>
                  <a:lnTo>
                    <a:pt x="658" y="123"/>
                  </a:lnTo>
                  <a:lnTo>
                    <a:pt x="658" y="126"/>
                  </a:lnTo>
                  <a:lnTo>
                    <a:pt x="655" y="126"/>
                  </a:lnTo>
                  <a:lnTo>
                    <a:pt x="655" y="126"/>
                  </a:lnTo>
                  <a:lnTo>
                    <a:pt x="653" y="126"/>
                  </a:lnTo>
                  <a:lnTo>
                    <a:pt x="653" y="123"/>
                  </a:lnTo>
                  <a:lnTo>
                    <a:pt x="653" y="123"/>
                  </a:lnTo>
                  <a:lnTo>
                    <a:pt x="651" y="126"/>
                  </a:lnTo>
                  <a:lnTo>
                    <a:pt x="648" y="128"/>
                  </a:lnTo>
                  <a:lnTo>
                    <a:pt x="646" y="128"/>
                  </a:lnTo>
                  <a:lnTo>
                    <a:pt x="646" y="128"/>
                  </a:lnTo>
                  <a:lnTo>
                    <a:pt x="644" y="126"/>
                  </a:lnTo>
                  <a:lnTo>
                    <a:pt x="644" y="126"/>
                  </a:lnTo>
                  <a:lnTo>
                    <a:pt x="641" y="126"/>
                  </a:lnTo>
                  <a:lnTo>
                    <a:pt x="639" y="126"/>
                  </a:lnTo>
                  <a:lnTo>
                    <a:pt x="634" y="126"/>
                  </a:lnTo>
                  <a:lnTo>
                    <a:pt x="629" y="126"/>
                  </a:lnTo>
                  <a:lnTo>
                    <a:pt x="625" y="123"/>
                  </a:lnTo>
                  <a:lnTo>
                    <a:pt x="625" y="121"/>
                  </a:lnTo>
                  <a:lnTo>
                    <a:pt x="625" y="121"/>
                  </a:lnTo>
                  <a:lnTo>
                    <a:pt x="625" y="119"/>
                  </a:lnTo>
                  <a:lnTo>
                    <a:pt x="625" y="119"/>
                  </a:lnTo>
                  <a:lnTo>
                    <a:pt x="622" y="116"/>
                  </a:lnTo>
                  <a:lnTo>
                    <a:pt x="622" y="116"/>
                  </a:lnTo>
                  <a:lnTo>
                    <a:pt x="620" y="116"/>
                  </a:lnTo>
                  <a:lnTo>
                    <a:pt x="620" y="116"/>
                  </a:lnTo>
                  <a:lnTo>
                    <a:pt x="615" y="112"/>
                  </a:lnTo>
                  <a:lnTo>
                    <a:pt x="615" y="112"/>
                  </a:lnTo>
                  <a:lnTo>
                    <a:pt x="613" y="112"/>
                  </a:lnTo>
                  <a:lnTo>
                    <a:pt x="613" y="112"/>
                  </a:lnTo>
                  <a:lnTo>
                    <a:pt x="613" y="112"/>
                  </a:lnTo>
                  <a:lnTo>
                    <a:pt x="615" y="112"/>
                  </a:lnTo>
                  <a:lnTo>
                    <a:pt x="615" y="109"/>
                  </a:lnTo>
                  <a:lnTo>
                    <a:pt x="615" y="109"/>
                  </a:lnTo>
                  <a:lnTo>
                    <a:pt x="617" y="107"/>
                  </a:lnTo>
                  <a:lnTo>
                    <a:pt x="615" y="107"/>
                  </a:lnTo>
                  <a:lnTo>
                    <a:pt x="615" y="105"/>
                  </a:lnTo>
                  <a:lnTo>
                    <a:pt x="615" y="102"/>
                  </a:lnTo>
                  <a:lnTo>
                    <a:pt x="613" y="102"/>
                  </a:lnTo>
                  <a:lnTo>
                    <a:pt x="610" y="105"/>
                  </a:lnTo>
                  <a:lnTo>
                    <a:pt x="608" y="107"/>
                  </a:lnTo>
                  <a:lnTo>
                    <a:pt x="603" y="109"/>
                  </a:lnTo>
                  <a:lnTo>
                    <a:pt x="601" y="112"/>
                  </a:lnTo>
                  <a:lnTo>
                    <a:pt x="599" y="112"/>
                  </a:lnTo>
                  <a:lnTo>
                    <a:pt x="591" y="114"/>
                  </a:lnTo>
                  <a:lnTo>
                    <a:pt x="589" y="114"/>
                  </a:lnTo>
                  <a:lnTo>
                    <a:pt x="584" y="114"/>
                  </a:lnTo>
                  <a:lnTo>
                    <a:pt x="584" y="114"/>
                  </a:lnTo>
                  <a:lnTo>
                    <a:pt x="584" y="114"/>
                  </a:lnTo>
                  <a:lnTo>
                    <a:pt x="587" y="112"/>
                  </a:lnTo>
                  <a:lnTo>
                    <a:pt x="589" y="112"/>
                  </a:lnTo>
                  <a:lnTo>
                    <a:pt x="589" y="112"/>
                  </a:lnTo>
                  <a:lnTo>
                    <a:pt x="587" y="109"/>
                  </a:lnTo>
                  <a:lnTo>
                    <a:pt x="587" y="109"/>
                  </a:lnTo>
                  <a:lnTo>
                    <a:pt x="582" y="107"/>
                  </a:lnTo>
                  <a:lnTo>
                    <a:pt x="580" y="105"/>
                  </a:lnTo>
                  <a:lnTo>
                    <a:pt x="582" y="105"/>
                  </a:lnTo>
                  <a:lnTo>
                    <a:pt x="582" y="105"/>
                  </a:lnTo>
                  <a:lnTo>
                    <a:pt x="584" y="107"/>
                  </a:lnTo>
                  <a:lnTo>
                    <a:pt x="584" y="102"/>
                  </a:lnTo>
                  <a:lnTo>
                    <a:pt x="584" y="97"/>
                  </a:lnTo>
                  <a:lnTo>
                    <a:pt x="584" y="93"/>
                  </a:lnTo>
                  <a:lnTo>
                    <a:pt x="584" y="90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7" y="86"/>
                  </a:lnTo>
                  <a:lnTo>
                    <a:pt x="584" y="86"/>
                  </a:lnTo>
                  <a:lnTo>
                    <a:pt x="584" y="86"/>
                  </a:lnTo>
                  <a:lnTo>
                    <a:pt x="584" y="86"/>
                  </a:lnTo>
                  <a:lnTo>
                    <a:pt x="584" y="83"/>
                  </a:lnTo>
                  <a:lnTo>
                    <a:pt x="587" y="81"/>
                  </a:lnTo>
                  <a:lnTo>
                    <a:pt x="587" y="79"/>
                  </a:lnTo>
                  <a:lnTo>
                    <a:pt x="587" y="76"/>
                  </a:lnTo>
                  <a:lnTo>
                    <a:pt x="587" y="76"/>
                  </a:lnTo>
                  <a:lnTo>
                    <a:pt x="587" y="74"/>
                  </a:lnTo>
                  <a:lnTo>
                    <a:pt x="589" y="74"/>
                  </a:lnTo>
                  <a:lnTo>
                    <a:pt x="589" y="74"/>
                  </a:lnTo>
                  <a:lnTo>
                    <a:pt x="589" y="76"/>
                  </a:lnTo>
                  <a:lnTo>
                    <a:pt x="591" y="79"/>
                  </a:lnTo>
                  <a:lnTo>
                    <a:pt x="591" y="76"/>
                  </a:lnTo>
                  <a:lnTo>
                    <a:pt x="594" y="76"/>
                  </a:lnTo>
                  <a:lnTo>
                    <a:pt x="594" y="74"/>
                  </a:lnTo>
                  <a:lnTo>
                    <a:pt x="596" y="74"/>
                  </a:lnTo>
                  <a:lnTo>
                    <a:pt x="594" y="71"/>
                  </a:lnTo>
                  <a:lnTo>
                    <a:pt x="594" y="71"/>
                  </a:lnTo>
                  <a:lnTo>
                    <a:pt x="591" y="71"/>
                  </a:lnTo>
                  <a:lnTo>
                    <a:pt x="591" y="69"/>
                  </a:lnTo>
                  <a:lnTo>
                    <a:pt x="594" y="67"/>
                  </a:lnTo>
                  <a:lnTo>
                    <a:pt x="594" y="67"/>
                  </a:lnTo>
                  <a:lnTo>
                    <a:pt x="594" y="69"/>
                  </a:lnTo>
                  <a:lnTo>
                    <a:pt x="594" y="69"/>
                  </a:lnTo>
                  <a:lnTo>
                    <a:pt x="596" y="69"/>
                  </a:lnTo>
                  <a:lnTo>
                    <a:pt x="596" y="67"/>
                  </a:lnTo>
                  <a:lnTo>
                    <a:pt x="596" y="67"/>
                  </a:lnTo>
                  <a:lnTo>
                    <a:pt x="599" y="67"/>
                  </a:lnTo>
                  <a:lnTo>
                    <a:pt x="599" y="67"/>
                  </a:lnTo>
                  <a:lnTo>
                    <a:pt x="601" y="64"/>
                  </a:lnTo>
                  <a:lnTo>
                    <a:pt x="601" y="64"/>
                  </a:lnTo>
                  <a:lnTo>
                    <a:pt x="603" y="62"/>
                  </a:lnTo>
                  <a:lnTo>
                    <a:pt x="603" y="60"/>
                  </a:lnTo>
                  <a:lnTo>
                    <a:pt x="599" y="45"/>
                  </a:lnTo>
                  <a:lnTo>
                    <a:pt x="599" y="45"/>
                  </a:lnTo>
                  <a:lnTo>
                    <a:pt x="599" y="45"/>
                  </a:lnTo>
                  <a:lnTo>
                    <a:pt x="599" y="43"/>
                  </a:lnTo>
                  <a:lnTo>
                    <a:pt x="596" y="41"/>
                  </a:lnTo>
                  <a:lnTo>
                    <a:pt x="596" y="41"/>
                  </a:lnTo>
                  <a:lnTo>
                    <a:pt x="596" y="41"/>
                  </a:lnTo>
                  <a:lnTo>
                    <a:pt x="594" y="41"/>
                  </a:lnTo>
                  <a:lnTo>
                    <a:pt x="591" y="38"/>
                  </a:lnTo>
                  <a:lnTo>
                    <a:pt x="589" y="38"/>
                  </a:lnTo>
                  <a:lnTo>
                    <a:pt x="589" y="36"/>
                  </a:lnTo>
                  <a:lnTo>
                    <a:pt x="587" y="36"/>
                  </a:lnTo>
                  <a:lnTo>
                    <a:pt x="584" y="36"/>
                  </a:lnTo>
                  <a:lnTo>
                    <a:pt x="580" y="36"/>
                  </a:lnTo>
                  <a:lnTo>
                    <a:pt x="580" y="36"/>
                  </a:lnTo>
                  <a:lnTo>
                    <a:pt x="577" y="36"/>
                  </a:lnTo>
                  <a:lnTo>
                    <a:pt x="577" y="34"/>
                  </a:lnTo>
                  <a:lnTo>
                    <a:pt x="575" y="31"/>
                  </a:lnTo>
                  <a:lnTo>
                    <a:pt x="575" y="31"/>
                  </a:lnTo>
                  <a:lnTo>
                    <a:pt x="573" y="29"/>
                  </a:lnTo>
                  <a:lnTo>
                    <a:pt x="570" y="29"/>
                  </a:lnTo>
                  <a:lnTo>
                    <a:pt x="565" y="26"/>
                  </a:lnTo>
                  <a:lnTo>
                    <a:pt x="558" y="29"/>
                  </a:lnTo>
                  <a:lnTo>
                    <a:pt x="556" y="29"/>
                  </a:lnTo>
                  <a:lnTo>
                    <a:pt x="551" y="24"/>
                  </a:lnTo>
                  <a:lnTo>
                    <a:pt x="549" y="24"/>
                  </a:lnTo>
                  <a:lnTo>
                    <a:pt x="547" y="22"/>
                  </a:lnTo>
                  <a:lnTo>
                    <a:pt x="547" y="22"/>
                  </a:lnTo>
                  <a:lnTo>
                    <a:pt x="547" y="19"/>
                  </a:lnTo>
                  <a:lnTo>
                    <a:pt x="549" y="15"/>
                  </a:lnTo>
                  <a:lnTo>
                    <a:pt x="551" y="12"/>
                  </a:lnTo>
                  <a:lnTo>
                    <a:pt x="551" y="10"/>
                  </a:lnTo>
                  <a:lnTo>
                    <a:pt x="549" y="10"/>
                  </a:lnTo>
                  <a:lnTo>
                    <a:pt x="547" y="8"/>
                  </a:lnTo>
                  <a:lnTo>
                    <a:pt x="544" y="8"/>
                  </a:lnTo>
                  <a:lnTo>
                    <a:pt x="542" y="8"/>
                  </a:lnTo>
                  <a:lnTo>
                    <a:pt x="539" y="5"/>
                  </a:lnTo>
                  <a:lnTo>
                    <a:pt x="539" y="5"/>
                  </a:lnTo>
                  <a:lnTo>
                    <a:pt x="535" y="3"/>
                  </a:lnTo>
                  <a:lnTo>
                    <a:pt x="530" y="3"/>
                  </a:lnTo>
                  <a:lnTo>
                    <a:pt x="528" y="3"/>
                  </a:lnTo>
                  <a:lnTo>
                    <a:pt x="523" y="5"/>
                  </a:lnTo>
                  <a:lnTo>
                    <a:pt x="521" y="3"/>
                  </a:lnTo>
                  <a:lnTo>
                    <a:pt x="521" y="5"/>
                  </a:lnTo>
                  <a:lnTo>
                    <a:pt x="521" y="5"/>
                  </a:lnTo>
                  <a:lnTo>
                    <a:pt x="521" y="10"/>
                  </a:lnTo>
                  <a:lnTo>
                    <a:pt x="518" y="15"/>
                  </a:lnTo>
                  <a:lnTo>
                    <a:pt x="518" y="22"/>
                  </a:lnTo>
                  <a:lnTo>
                    <a:pt x="516" y="24"/>
                  </a:lnTo>
                  <a:lnTo>
                    <a:pt x="516" y="26"/>
                  </a:lnTo>
                  <a:lnTo>
                    <a:pt x="516" y="29"/>
                  </a:lnTo>
                  <a:lnTo>
                    <a:pt x="516" y="26"/>
                  </a:lnTo>
                  <a:lnTo>
                    <a:pt x="513" y="26"/>
                  </a:lnTo>
                  <a:lnTo>
                    <a:pt x="509" y="24"/>
                  </a:lnTo>
                  <a:lnTo>
                    <a:pt x="502" y="22"/>
                  </a:lnTo>
                  <a:lnTo>
                    <a:pt x="494" y="17"/>
                  </a:lnTo>
                  <a:lnTo>
                    <a:pt x="490" y="15"/>
                  </a:lnTo>
                  <a:lnTo>
                    <a:pt x="483" y="10"/>
                  </a:lnTo>
                  <a:lnTo>
                    <a:pt x="476" y="8"/>
                  </a:lnTo>
                  <a:lnTo>
                    <a:pt x="471" y="5"/>
                  </a:lnTo>
                  <a:lnTo>
                    <a:pt x="464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59" y="3"/>
                  </a:lnTo>
                  <a:lnTo>
                    <a:pt x="459" y="5"/>
                  </a:lnTo>
                  <a:lnTo>
                    <a:pt x="459" y="5"/>
                  </a:lnTo>
                  <a:lnTo>
                    <a:pt x="459" y="8"/>
                  </a:lnTo>
                  <a:lnTo>
                    <a:pt x="461" y="10"/>
                  </a:lnTo>
                  <a:lnTo>
                    <a:pt x="461" y="12"/>
                  </a:lnTo>
                  <a:lnTo>
                    <a:pt x="461" y="15"/>
                  </a:lnTo>
                  <a:lnTo>
                    <a:pt x="461" y="15"/>
                  </a:lnTo>
                  <a:lnTo>
                    <a:pt x="461" y="15"/>
                  </a:lnTo>
                  <a:lnTo>
                    <a:pt x="461" y="19"/>
                  </a:lnTo>
                  <a:lnTo>
                    <a:pt x="459" y="22"/>
                  </a:lnTo>
                  <a:lnTo>
                    <a:pt x="459" y="24"/>
                  </a:lnTo>
                  <a:lnTo>
                    <a:pt x="459" y="24"/>
                  </a:lnTo>
                  <a:lnTo>
                    <a:pt x="459" y="24"/>
                  </a:lnTo>
                  <a:lnTo>
                    <a:pt x="459" y="24"/>
                  </a:lnTo>
                  <a:lnTo>
                    <a:pt x="459" y="26"/>
                  </a:lnTo>
                  <a:lnTo>
                    <a:pt x="459" y="26"/>
                  </a:lnTo>
                  <a:lnTo>
                    <a:pt x="459" y="26"/>
                  </a:lnTo>
                  <a:lnTo>
                    <a:pt x="459" y="29"/>
                  </a:lnTo>
                  <a:lnTo>
                    <a:pt x="459" y="29"/>
                  </a:lnTo>
                  <a:lnTo>
                    <a:pt x="459" y="31"/>
                  </a:lnTo>
                  <a:lnTo>
                    <a:pt x="459" y="31"/>
                  </a:lnTo>
                  <a:lnTo>
                    <a:pt x="459" y="34"/>
                  </a:lnTo>
                  <a:lnTo>
                    <a:pt x="459" y="34"/>
                  </a:lnTo>
                  <a:lnTo>
                    <a:pt x="459" y="34"/>
                  </a:lnTo>
                  <a:lnTo>
                    <a:pt x="459" y="36"/>
                  </a:lnTo>
                  <a:lnTo>
                    <a:pt x="459" y="36"/>
                  </a:lnTo>
                  <a:lnTo>
                    <a:pt x="459" y="36"/>
                  </a:lnTo>
                  <a:lnTo>
                    <a:pt x="459" y="36"/>
                  </a:lnTo>
                  <a:lnTo>
                    <a:pt x="459" y="38"/>
                  </a:lnTo>
                  <a:lnTo>
                    <a:pt x="457" y="43"/>
                  </a:lnTo>
                  <a:lnTo>
                    <a:pt x="454" y="45"/>
                  </a:lnTo>
                  <a:lnTo>
                    <a:pt x="452" y="50"/>
                  </a:lnTo>
                  <a:lnTo>
                    <a:pt x="450" y="55"/>
                  </a:lnTo>
                  <a:lnTo>
                    <a:pt x="450" y="55"/>
                  </a:lnTo>
                  <a:lnTo>
                    <a:pt x="450" y="55"/>
                  </a:lnTo>
                  <a:lnTo>
                    <a:pt x="450" y="55"/>
                  </a:lnTo>
                  <a:lnTo>
                    <a:pt x="450" y="55"/>
                  </a:lnTo>
                  <a:lnTo>
                    <a:pt x="450" y="57"/>
                  </a:lnTo>
                  <a:lnTo>
                    <a:pt x="450" y="57"/>
                  </a:lnTo>
                  <a:lnTo>
                    <a:pt x="447" y="62"/>
                  </a:lnTo>
                  <a:lnTo>
                    <a:pt x="447" y="62"/>
                  </a:lnTo>
                  <a:lnTo>
                    <a:pt x="447" y="62"/>
                  </a:lnTo>
                  <a:lnTo>
                    <a:pt x="445" y="64"/>
                  </a:lnTo>
                  <a:lnTo>
                    <a:pt x="445" y="64"/>
                  </a:lnTo>
                  <a:lnTo>
                    <a:pt x="445" y="64"/>
                  </a:lnTo>
                  <a:lnTo>
                    <a:pt x="442" y="64"/>
                  </a:lnTo>
                  <a:lnTo>
                    <a:pt x="442" y="67"/>
                  </a:lnTo>
                  <a:lnTo>
                    <a:pt x="442" y="69"/>
                  </a:lnTo>
                  <a:lnTo>
                    <a:pt x="442" y="69"/>
                  </a:lnTo>
                  <a:lnTo>
                    <a:pt x="442" y="69"/>
                  </a:lnTo>
                  <a:lnTo>
                    <a:pt x="440" y="71"/>
                  </a:lnTo>
                  <a:lnTo>
                    <a:pt x="438" y="71"/>
                  </a:lnTo>
                  <a:lnTo>
                    <a:pt x="438" y="71"/>
                  </a:lnTo>
                  <a:lnTo>
                    <a:pt x="438" y="74"/>
                  </a:lnTo>
                  <a:lnTo>
                    <a:pt x="438" y="71"/>
                  </a:lnTo>
                  <a:lnTo>
                    <a:pt x="435" y="71"/>
                  </a:lnTo>
                  <a:lnTo>
                    <a:pt x="435" y="71"/>
                  </a:lnTo>
                  <a:lnTo>
                    <a:pt x="435" y="71"/>
                  </a:lnTo>
                  <a:lnTo>
                    <a:pt x="435" y="71"/>
                  </a:lnTo>
                  <a:lnTo>
                    <a:pt x="435" y="71"/>
                  </a:lnTo>
                  <a:lnTo>
                    <a:pt x="435" y="71"/>
                  </a:lnTo>
                  <a:lnTo>
                    <a:pt x="433" y="71"/>
                  </a:lnTo>
                  <a:lnTo>
                    <a:pt x="433" y="76"/>
                  </a:lnTo>
                  <a:lnTo>
                    <a:pt x="431" y="81"/>
                  </a:lnTo>
                  <a:lnTo>
                    <a:pt x="428" y="86"/>
                  </a:lnTo>
                  <a:lnTo>
                    <a:pt x="426" y="90"/>
                  </a:lnTo>
                  <a:lnTo>
                    <a:pt x="426" y="90"/>
                  </a:lnTo>
                  <a:lnTo>
                    <a:pt x="426" y="90"/>
                  </a:lnTo>
                  <a:lnTo>
                    <a:pt x="424" y="90"/>
                  </a:lnTo>
                  <a:lnTo>
                    <a:pt x="421" y="90"/>
                  </a:lnTo>
                  <a:lnTo>
                    <a:pt x="416" y="88"/>
                  </a:lnTo>
                  <a:lnTo>
                    <a:pt x="412" y="86"/>
                  </a:lnTo>
                  <a:lnTo>
                    <a:pt x="412" y="86"/>
                  </a:lnTo>
                  <a:lnTo>
                    <a:pt x="412" y="88"/>
                  </a:lnTo>
                  <a:lnTo>
                    <a:pt x="409" y="93"/>
                  </a:lnTo>
                  <a:lnTo>
                    <a:pt x="407" y="95"/>
                  </a:lnTo>
                  <a:lnTo>
                    <a:pt x="407" y="95"/>
                  </a:lnTo>
                  <a:lnTo>
                    <a:pt x="407" y="95"/>
                  </a:lnTo>
                  <a:lnTo>
                    <a:pt x="407" y="97"/>
                  </a:lnTo>
                  <a:lnTo>
                    <a:pt x="407" y="97"/>
                  </a:lnTo>
                  <a:lnTo>
                    <a:pt x="407" y="100"/>
                  </a:lnTo>
                  <a:lnTo>
                    <a:pt x="407" y="102"/>
                  </a:lnTo>
                  <a:lnTo>
                    <a:pt x="405" y="102"/>
                  </a:lnTo>
                  <a:lnTo>
                    <a:pt x="407" y="109"/>
                  </a:lnTo>
                  <a:lnTo>
                    <a:pt x="407" y="109"/>
                  </a:lnTo>
                  <a:lnTo>
                    <a:pt x="405" y="109"/>
                  </a:lnTo>
                  <a:lnTo>
                    <a:pt x="405" y="112"/>
                  </a:lnTo>
                  <a:lnTo>
                    <a:pt x="405" y="112"/>
                  </a:lnTo>
                  <a:lnTo>
                    <a:pt x="402" y="114"/>
                  </a:lnTo>
                  <a:lnTo>
                    <a:pt x="402" y="114"/>
                  </a:lnTo>
                  <a:lnTo>
                    <a:pt x="402" y="116"/>
                  </a:lnTo>
                  <a:lnTo>
                    <a:pt x="402" y="116"/>
                  </a:lnTo>
                  <a:lnTo>
                    <a:pt x="402" y="119"/>
                  </a:lnTo>
                  <a:lnTo>
                    <a:pt x="400" y="121"/>
                  </a:lnTo>
                  <a:lnTo>
                    <a:pt x="400" y="123"/>
                  </a:lnTo>
                  <a:lnTo>
                    <a:pt x="400" y="123"/>
                  </a:lnTo>
                  <a:lnTo>
                    <a:pt x="400" y="123"/>
                  </a:lnTo>
                  <a:lnTo>
                    <a:pt x="400" y="123"/>
                  </a:lnTo>
                  <a:lnTo>
                    <a:pt x="400" y="128"/>
                  </a:lnTo>
                  <a:lnTo>
                    <a:pt x="400" y="128"/>
                  </a:lnTo>
                  <a:lnTo>
                    <a:pt x="400" y="131"/>
                  </a:lnTo>
                  <a:lnTo>
                    <a:pt x="398" y="133"/>
                  </a:lnTo>
                  <a:lnTo>
                    <a:pt x="398" y="138"/>
                  </a:lnTo>
                  <a:lnTo>
                    <a:pt x="393" y="142"/>
                  </a:lnTo>
                  <a:lnTo>
                    <a:pt x="393" y="142"/>
                  </a:lnTo>
                  <a:lnTo>
                    <a:pt x="393" y="142"/>
                  </a:lnTo>
                  <a:lnTo>
                    <a:pt x="393" y="142"/>
                  </a:lnTo>
                  <a:lnTo>
                    <a:pt x="386" y="142"/>
                  </a:lnTo>
                  <a:lnTo>
                    <a:pt x="381" y="142"/>
                  </a:lnTo>
                  <a:lnTo>
                    <a:pt x="376" y="140"/>
                  </a:lnTo>
                  <a:lnTo>
                    <a:pt x="371" y="140"/>
                  </a:lnTo>
                  <a:lnTo>
                    <a:pt x="371" y="140"/>
                  </a:lnTo>
                  <a:lnTo>
                    <a:pt x="371" y="140"/>
                  </a:lnTo>
                  <a:lnTo>
                    <a:pt x="371" y="140"/>
                  </a:lnTo>
                  <a:lnTo>
                    <a:pt x="371" y="138"/>
                  </a:lnTo>
                  <a:lnTo>
                    <a:pt x="371" y="138"/>
                  </a:lnTo>
                  <a:lnTo>
                    <a:pt x="371" y="138"/>
                  </a:lnTo>
                  <a:lnTo>
                    <a:pt x="371" y="138"/>
                  </a:lnTo>
                  <a:lnTo>
                    <a:pt x="371" y="138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55" y="128"/>
                  </a:lnTo>
                  <a:lnTo>
                    <a:pt x="355" y="128"/>
                  </a:lnTo>
                  <a:lnTo>
                    <a:pt x="355" y="131"/>
                  </a:lnTo>
                  <a:lnTo>
                    <a:pt x="355" y="131"/>
                  </a:lnTo>
                  <a:lnTo>
                    <a:pt x="355" y="133"/>
                  </a:lnTo>
                  <a:lnTo>
                    <a:pt x="355" y="133"/>
                  </a:lnTo>
                  <a:lnTo>
                    <a:pt x="355" y="135"/>
                  </a:lnTo>
                  <a:lnTo>
                    <a:pt x="355" y="135"/>
                  </a:lnTo>
                  <a:lnTo>
                    <a:pt x="355" y="135"/>
                  </a:lnTo>
                  <a:lnTo>
                    <a:pt x="355" y="138"/>
                  </a:lnTo>
                  <a:lnTo>
                    <a:pt x="355" y="138"/>
                  </a:lnTo>
                  <a:lnTo>
                    <a:pt x="353" y="140"/>
                  </a:lnTo>
                  <a:lnTo>
                    <a:pt x="353" y="142"/>
                  </a:lnTo>
                  <a:lnTo>
                    <a:pt x="353" y="142"/>
                  </a:lnTo>
                  <a:lnTo>
                    <a:pt x="353" y="147"/>
                  </a:lnTo>
                  <a:lnTo>
                    <a:pt x="353" y="150"/>
                  </a:lnTo>
                  <a:lnTo>
                    <a:pt x="353" y="150"/>
                  </a:lnTo>
                  <a:lnTo>
                    <a:pt x="353" y="152"/>
                  </a:lnTo>
                  <a:lnTo>
                    <a:pt x="353" y="154"/>
                  </a:lnTo>
                  <a:lnTo>
                    <a:pt x="353" y="157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48" y="159"/>
                  </a:lnTo>
                  <a:lnTo>
                    <a:pt x="348" y="159"/>
                  </a:lnTo>
                  <a:lnTo>
                    <a:pt x="348" y="161"/>
                  </a:lnTo>
                  <a:lnTo>
                    <a:pt x="348" y="161"/>
                  </a:lnTo>
                  <a:lnTo>
                    <a:pt x="348" y="164"/>
                  </a:lnTo>
                  <a:lnTo>
                    <a:pt x="348" y="164"/>
                  </a:lnTo>
                  <a:lnTo>
                    <a:pt x="345" y="166"/>
                  </a:lnTo>
                  <a:lnTo>
                    <a:pt x="345" y="166"/>
                  </a:lnTo>
                  <a:lnTo>
                    <a:pt x="348" y="168"/>
                  </a:lnTo>
                  <a:lnTo>
                    <a:pt x="348" y="168"/>
                  </a:lnTo>
                  <a:lnTo>
                    <a:pt x="348" y="168"/>
                  </a:lnTo>
                  <a:lnTo>
                    <a:pt x="348" y="171"/>
                  </a:lnTo>
                  <a:lnTo>
                    <a:pt x="348" y="171"/>
                  </a:lnTo>
                  <a:lnTo>
                    <a:pt x="348" y="171"/>
                  </a:lnTo>
                  <a:lnTo>
                    <a:pt x="345" y="173"/>
                  </a:lnTo>
                  <a:lnTo>
                    <a:pt x="343" y="176"/>
                  </a:lnTo>
                  <a:lnTo>
                    <a:pt x="343" y="176"/>
                  </a:lnTo>
                  <a:lnTo>
                    <a:pt x="341" y="180"/>
                  </a:lnTo>
                  <a:lnTo>
                    <a:pt x="338" y="185"/>
                  </a:lnTo>
                  <a:lnTo>
                    <a:pt x="338" y="185"/>
                  </a:lnTo>
                  <a:lnTo>
                    <a:pt x="338" y="185"/>
                  </a:lnTo>
                  <a:lnTo>
                    <a:pt x="338" y="187"/>
                  </a:lnTo>
                  <a:lnTo>
                    <a:pt x="338" y="187"/>
                  </a:lnTo>
                  <a:lnTo>
                    <a:pt x="338" y="187"/>
                  </a:lnTo>
                  <a:lnTo>
                    <a:pt x="338" y="197"/>
                  </a:lnTo>
                  <a:lnTo>
                    <a:pt x="336" y="202"/>
                  </a:lnTo>
                  <a:lnTo>
                    <a:pt x="334" y="206"/>
                  </a:lnTo>
                  <a:lnTo>
                    <a:pt x="331" y="211"/>
                  </a:lnTo>
                  <a:lnTo>
                    <a:pt x="327" y="218"/>
                  </a:lnTo>
                  <a:lnTo>
                    <a:pt x="324" y="223"/>
                  </a:lnTo>
                  <a:lnTo>
                    <a:pt x="322" y="228"/>
                  </a:lnTo>
                  <a:lnTo>
                    <a:pt x="317" y="235"/>
                  </a:lnTo>
                  <a:lnTo>
                    <a:pt x="317" y="235"/>
                  </a:lnTo>
                  <a:lnTo>
                    <a:pt x="317" y="237"/>
                  </a:lnTo>
                  <a:lnTo>
                    <a:pt x="317" y="237"/>
                  </a:lnTo>
                  <a:lnTo>
                    <a:pt x="315" y="244"/>
                  </a:lnTo>
                  <a:lnTo>
                    <a:pt x="312" y="251"/>
                  </a:lnTo>
                  <a:lnTo>
                    <a:pt x="312" y="251"/>
                  </a:lnTo>
                  <a:lnTo>
                    <a:pt x="312" y="254"/>
                  </a:lnTo>
                  <a:lnTo>
                    <a:pt x="312" y="254"/>
                  </a:lnTo>
                  <a:lnTo>
                    <a:pt x="312" y="254"/>
                  </a:lnTo>
                  <a:lnTo>
                    <a:pt x="315" y="254"/>
                  </a:lnTo>
                  <a:lnTo>
                    <a:pt x="315" y="254"/>
                  </a:lnTo>
                  <a:lnTo>
                    <a:pt x="319" y="256"/>
                  </a:lnTo>
                  <a:lnTo>
                    <a:pt x="319" y="256"/>
                  </a:lnTo>
                  <a:lnTo>
                    <a:pt x="319" y="256"/>
                  </a:lnTo>
                  <a:lnTo>
                    <a:pt x="319" y="258"/>
                  </a:lnTo>
                  <a:lnTo>
                    <a:pt x="319" y="258"/>
                  </a:lnTo>
                  <a:lnTo>
                    <a:pt x="319" y="258"/>
                  </a:lnTo>
                  <a:lnTo>
                    <a:pt x="319" y="261"/>
                  </a:lnTo>
                  <a:lnTo>
                    <a:pt x="317" y="261"/>
                  </a:lnTo>
                  <a:lnTo>
                    <a:pt x="315" y="263"/>
                  </a:lnTo>
                  <a:lnTo>
                    <a:pt x="315" y="263"/>
                  </a:lnTo>
                  <a:lnTo>
                    <a:pt x="315" y="263"/>
                  </a:lnTo>
                  <a:lnTo>
                    <a:pt x="315" y="265"/>
                  </a:lnTo>
                  <a:lnTo>
                    <a:pt x="312" y="265"/>
                  </a:lnTo>
                  <a:lnTo>
                    <a:pt x="312" y="268"/>
                  </a:lnTo>
                  <a:lnTo>
                    <a:pt x="312" y="268"/>
                  </a:lnTo>
                  <a:lnTo>
                    <a:pt x="315" y="268"/>
                  </a:lnTo>
                  <a:lnTo>
                    <a:pt x="315" y="268"/>
                  </a:lnTo>
                  <a:lnTo>
                    <a:pt x="315" y="268"/>
                  </a:lnTo>
                  <a:lnTo>
                    <a:pt x="315" y="270"/>
                  </a:lnTo>
                  <a:lnTo>
                    <a:pt x="317" y="270"/>
                  </a:lnTo>
                  <a:lnTo>
                    <a:pt x="317" y="270"/>
                  </a:lnTo>
                  <a:lnTo>
                    <a:pt x="317" y="273"/>
                  </a:lnTo>
                  <a:lnTo>
                    <a:pt x="315" y="273"/>
                  </a:lnTo>
                  <a:lnTo>
                    <a:pt x="305" y="282"/>
                  </a:lnTo>
                  <a:lnTo>
                    <a:pt x="303" y="284"/>
                  </a:lnTo>
                  <a:lnTo>
                    <a:pt x="303" y="284"/>
                  </a:lnTo>
                  <a:lnTo>
                    <a:pt x="301" y="284"/>
                  </a:lnTo>
                  <a:lnTo>
                    <a:pt x="301" y="284"/>
                  </a:lnTo>
                  <a:lnTo>
                    <a:pt x="301" y="284"/>
                  </a:lnTo>
                  <a:lnTo>
                    <a:pt x="301" y="284"/>
                  </a:lnTo>
                  <a:lnTo>
                    <a:pt x="301" y="284"/>
                  </a:lnTo>
                  <a:lnTo>
                    <a:pt x="298" y="284"/>
                  </a:lnTo>
                  <a:lnTo>
                    <a:pt x="298" y="284"/>
                  </a:lnTo>
                  <a:lnTo>
                    <a:pt x="298" y="284"/>
                  </a:lnTo>
                  <a:lnTo>
                    <a:pt x="298" y="282"/>
                  </a:lnTo>
                  <a:lnTo>
                    <a:pt x="298" y="282"/>
                  </a:lnTo>
                  <a:lnTo>
                    <a:pt x="298" y="282"/>
                  </a:lnTo>
                  <a:lnTo>
                    <a:pt x="298" y="282"/>
                  </a:lnTo>
                  <a:lnTo>
                    <a:pt x="296" y="282"/>
                  </a:lnTo>
                  <a:lnTo>
                    <a:pt x="296" y="282"/>
                  </a:lnTo>
                  <a:lnTo>
                    <a:pt x="293" y="282"/>
                  </a:lnTo>
                  <a:lnTo>
                    <a:pt x="291" y="282"/>
                  </a:lnTo>
                  <a:lnTo>
                    <a:pt x="289" y="284"/>
                  </a:lnTo>
                  <a:lnTo>
                    <a:pt x="284" y="289"/>
                  </a:lnTo>
                  <a:lnTo>
                    <a:pt x="279" y="292"/>
                  </a:lnTo>
                  <a:lnTo>
                    <a:pt x="275" y="296"/>
                  </a:lnTo>
                  <a:lnTo>
                    <a:pt x="275" y="296"/>
                  </a:lnTo>
                  <a:lnTo>
                    <a:pt x="275" y="296"/>
                  </a:lnTo>
                  <a:lnTo>
                    <a:pt x="275" y="296"/>
                  </a:lnTo>
                  <a:lnTo>
                    <a:pt x="275" y="296"/>
                  </a:lnTo>
                  <a:lnTo>
                    <a:pt x="275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70" y="294"/>
                  </a:lnTo>
                  <a:lnTo>
                    <a:pt x="270" y="294"/>
                  </a:lnTo>
                  <a:lnTo>
                    <a:pt x="270" y="294"/>
                  </a:lnTo>
                  <a:lnTo>
                    <a:pt x="270" y="292"/>
                  </a:lnTo>
                  <a:lnTo>
                    <a:pt x="267" y="292"/>
                  </a:lnTo>
                  <a:lnTo>
                    <a:pt x="267" y="292"/>
                  </a:lnTo>
                  <a:lnTo>
                    <a:pt x="265" y="292"/>
                  </a:lnTo>
                  <a:lnTo>
                    <a:pt x="265" y="292"/>
                  </a:lnTo>
                  <a:lnTo>
                    <a:pt x="263" y="292"/>
                  </a:lnTo>
                  <a:lnTo>
                    <a:pt x="263" y="294"/>
                  </a:lnTo>
                  <a:lnTo>
                    <a:pt x="263" y="294"/>
                  </a:lnTo>
                  <a:lnTo>
                    <a:pt x="260" y="294"/>
                  </a:lnTo>
                  <a:lnTo>
                    <a:pt x="260" y="296"/>
                  </a:lnTo>
                  <a:lnTo>
                    <a:pt x="260" y="296"/>
                  </a:lnTo>
                  <a:lnTo>
                    <a:pt x="260" y="296"/>
                  </a:lnTo>
                  <a:lnTo>
                    <a:pt x="260" y="296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3" y="301"/>
                  </a:lnTo>
                  <a:lnTo>
                    <a:pt x="263" y="301"/>
                  </a:lnTo>
                  <a:lnTo>
                    <a:pt x="263" y="303"/>
                  </a:lnTo>
                  <a:lnTo>
                    <a:pt x="263" y="303"/>
                  </a:lnTo>
                  <a:lnTo>
                    <a:pt x="263" y="306"/>
                  </a:lnTo>
                  <a:lnTo>
                    <a:pt x="263" y="306"/>
                  </a:lnTo>
                  <a:lnTo>
                    <a:pt x="256" y="310"/>
                  </a:lnTo>
                  <a:lnTo>
                    <a:pt x="256" y="310"/>
                  </a:lnTo>
                  <a:lnTo>
                    <a:pt x="256" y="310"/>
                  </a:lnTo>
                  <a:lnTo>
                    <a:pt x="253" y="310"/>
                  </a:lnTo>
                  <a:lnTo>
                    <a:pt x="253" y="310"/>
                  </a:lnTo>
                  <a:lnTo>
                    <a:pt x="251" y="310"/>
                  </a:lnTo>
                  <a:lnTo>
                    <a:pt x="248" y="313"/>
                  </a:lnTo>
                  <a:lnTo>
                    <a:pt x="248" y="313"/>
                  </a:lnTo>
                  <a:lnTo>
                    <a:pt x="239" y="315"/>
                  </a:lnTo>
                  <a:lnTo>
                    <a:pt x="232" y="320"/>
                  </a:lnTo>
                  <a:lnTo>
                    <a:pt x="230" y="322"/>
                  </a:lnTo>
                  <a:lnTo>
                    <a:pt x="230" y="320"/>
                  </a:lnTo>
                  <a:lnTo>
                    <a:pt x="230" y="320"/>
                  </a:lnTo>
                  <a:lnTo>
                    <a:pt x="230" y="320"/>
                  </a:lnTo>
                  <a:lnTo>
                    <a:pt x="230" y="320"/>
                  </a:lnTo>
                  <a:lnTo>
                    <a:pt x="230" y="320"/>
                  </a:lnTo>
                  <a:lnTo>
                    <a:pt x="227" y="320"/>
                  </a:lnTo>
                  <a:lnTo>
                    <a:pt x="227" y="318"/>
                  </a:lnTo>
                  <a:lnTo>
                    <a:pt x="222" y="315"/>
                  </a:lnTo>
                  <a:lnTo>
                    <a:pt x="220" y="315"/>
                  </a:lnTo>
                  <a:lnTo>
                    <a:pt x="220" y="315"/>
                  </a:lnTo>
                  <a:lnTo>
                    <a:pt x="218" y="313"/>
                  </a:lnTo>
                  <a:lnTo>
                    <a:pt x="218" y="313"/>
                  </a:lnTo>
                  <a:lnTo>
                    <a:pt x="218" y="313"/>
                  </a:lnTo>
                  <a:lnTo>
                    <a:pt x="215" y="313"/>
                  </a:lnTo>
                  <a:lnTo>
                    <a:pt x="215" y="313"/>
                  </a:lnTo>
                  <a:lnTo>
                    <a:pt x="213" y="313"/>
                  </a:lnTo>
                  <a:lnTo>
                    <a:pt x="213" y="313"/>
                  </a:lnTo>
                  <a:lnTo>
                    <a:pt x="213" y="315"/>
                  </a:lnTo>
                  <a:lnTo>
                    <a:pt x="213" y="315"/>
                  </a:lnTo>
                  <a:lnTo>
                    <a:pt x="213" y="318"/>
                  </a:lnTo>
                  <a:lnTo>
                    <a:pt x="213" y="318"/>
                  </a:lnTo>
                  <a:lnTo>
                    <a:pt x="211" y="320"/>
                  </a:lnTo>
                  <a:lnTo>
                    <a:pt x="211" y="320"/>
                  </a:lnTo>
                  <a:lnTo>
                    <a:pt x="211" y="322"/>
                  </a:lnTo>
                  <a:lnTo>
                    <a:pt x="206" y="322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25"/>
                  </a:lnTo>
                  <a:lnTo>
                    <a:pt x="199" y="329"/>
                  </a:lnTo>
                  <a:lnTo>
                    <a:pt x="199" y="332"/>
                  </a:lnTo>
                  <a:lnTo>
                    <a:pt x="199" y="332"/>
                  </a:lnTo>
                  <a:lnTo>
                    <a:pt x="196" y="332"/>
                  </a:lnTo>
                  <a:lnTo>
                    <a:pt x="189" y="332"/>
                  </a:lnTo>
                  <a:lnTo>
                    <a:pt x="189" y="332"/>
                  </a:lnTo>
                  <a:lnTo>
                    <a:pt x="185" y="332"/>
                  </a:lnTo>
                  <a:lnTo>
                    <a:pt x="182" y="329"/>
                  </a:lnTo>
                  <a:lnTo>
                    <a:pt x="182" y="329"/>
                  </a:lnTo>
                  <a:lnTo>
                    <a:pt x="180" y="329"/>
                  </a:lnTo>
                  <a:lnTo>
                    <a:pt x="178" y="327"/>
                  </a:lnTo>
                  <a:lnTo>
                    <a:pt x="178" y="327"/>
                  </a:lnTo>
                  <a:lnTo>
                    <a:pt x="178" y="327"/>
                  </a:lnTo>
                  <a:lnTo>
                    <a:pt x="178" y="325"/>
                  </a:lnTo>
                  <a:lnTo>
                    <a:pt x="178" y="325"/>
                  </a:lnTo>
                  <a:lnTo>
                    <a:pt x="175" y="325"/>
                  </a:lnTo>
                  <a:lnTo>
                    <a:pt x="173" y="325"/>
                  </a:lnTo>
                  <a:lnTo>
                    <a:pt x="173" y="325"/>
                  </a:lnTo>
                  <a:lnTo>
                    <a:pt x="170" y="327"/>
                  </a:lnTo>
                  <a:lnTo>
                    <a:pt x="170" y="325"/>
                  </a:lnTo>
                  <a:lnTo>
                    <a:pt x="168" y="325"/>
                  </a:lnTo>
                  <a:lnTo>
                    <a:pt x="168" y="325"/>
                  </a:lnTo>
                  <a:lnTo>
                    <a:pt x="168" y="325"/>
                  </a:lnTo>
                  <a:lnTo>
                    <a:pt x="168" y="325"/>
                  </a:lnTo>
                  <a:lnTo>
                    <a:pt x="166" y="322"/>
                  </a:lnTo>
                  <a:lnTo>
                    <a:pt x="166" y="322"/>
                  </a:lnTo>
                  <a:lnTo>
                    <a:pt x="166" y="320"/>
                  </a:lnTo>
                  <a:lnTo>
                    <a:pt x="163" y="320"/>
                  </a:lnTo>
                  <a:lnTo>
                    <a:pt x="159" y="318"/>
                  </a:lnTo>
                  <a:lnTo>
                    <a:pt x="159" y="318"/>
                  </a:lnTo>
                  <a:lnTo>
                    <a:pt x="159" y="318"/>
                  </a:lnTo>
                  <a:lnTo>
                    <a:pt x="159" y="315"/>
                  </a:lnTo>
                  <a:lnTo>
                    <a:pt x="159" y="315"/>
                  </a:lnTo>
                  <a:lnTo>
                    <a:pt x="156" y="315"/>
                  </a:lnTo>
                  <a:lnTo>
                    <a:pt x="156" y="313"/>
                  </a:lnTo>
                  <a:lnTo>
                    <a:pt x="156" y="310"/>
                  </a:lnTo>
                  <a:lnTo>
                    <a:pt x="156" y="310"/>
                  </a:lnTo>
                  <a:lnTo>
                    <a:pt x="156" y="310"/>
                  </a:lnTo>
                  <a:lnTo>
                    <a:pt x="156" y="310"/>
                  </a:lnTo>
                  <a:lnTo>
                    <a:pt x="156" y="308"/>
                  </a:lnTo>
                  <a:lnTo>
                    <a:pt x="156" y="308"/>
                  </a:lnTo>
                  <a:lnTo>
                    <a:pt x="156" y="308"/>
                  </a:lnTo>
                  <a:lnTo>
                    <a:pt x="152" y="306"/>
                  </a:lnTo>
                  <a:lnTo>
                    <a:pt x="152" y="306"/>
                  </a:lnTo>
                  <a:lnTo>
                    <a:pt x="152" y="306"/>
                  </a:lnTo>
                  <a:lnTo>
                    <a:pt x="152" y="306"/>
                  </a:lnTo>
                  <a:lnTo>
                    <a:pt x="152" y="303"/>
                  </a:lnTo>
                  <a:lnTo>
                    <a:pt x="152" y="303"/>
                  </a:lnTo>
                  <a:lnTo>
                    <a:pt x="154" y="301"/>
                  </a:lnTo>
                  <a:lnTo>
                    <a:pt x="154" y="301"/>
                  </a:lnTo>
                  <a:lnTo>
                    <a:pt x="154" y="301"/>
                  </a:lnTo>
                  <a:lnTo>
                    <a:pt x="154" y="301"/>
                  </a:lnTo>
                  <a:lnTo>
                    <a:pt x="154" y="301"/>
                  </a:lnTo>
                  <a:lnTo>
                    <a:pt x="154" y="299"/>
                  </a:lnTo>
                  <a:lnTo>
                    <a:pt x="154" y="299"/>
                  </a:lnTo>
                  <a:lnTo>
                    <a:pt x="152" y="299"/>
                  </a:lnTo>
                  <a:lnTo>
                    <a:pt x="152" y="299"/>
                  </a:lnTo>
                  <a:lnTo>
                    <a:pt x="152" y="296"/>
                  </a:lnTo>
                  <a:lnTo>
                    <a:pt x="147" y="303"/>
                  </a:lnTo>
                  <a:lnTo>
                    <a:pt x="140" y="310"/>
                  </a:lnTo>
                  <a:lnTo>
                    <a:pt x="135" y="318"/>
                  </a:lnTo>
                  <a:lnTo>
                    <a:pt x="125" y="327"/>
                  </a:lnTo>
                  <a:lnTo>
                    <a:pt x="118" y="336"/>
                  </a:lnTo>
                  <a:lnTo>
                    <a:pt x="116" y="336"/>
                  </a:lnTo>
                  <a:lnTo>
                    <a:pt x="109" y="341"/>
                  </a:lnTo>
                  <a:lnTo>
                    <a:pt x="102" y="346"/>
                  </a:lnTo>
                  <a:lnTo>
                    <a:pt x="92" y="353"/>
                  </a:lnTo>
                  <a:lnTo>
                    <a:pt x="88" y="358"/>
                  </a:lnTo>
                  <a:lnTo>
                    <a:pt x="88" y="360"/>
                  </a:lnTo>
                  <a:lnTo>
                    <a:pt x="85" y="360"/>
                  </a:lnTo>
                  <a:lnTo>
                    <a:pt x="88" y="363"/>
                  </a:lnTo>
                  <a:lnTo>
                    <a:pt x="88" y="365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88" y="370"/>
                  </a:lnTo>
                  <a:lnTo>
                    <a:pt x="88" y="370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78" y="377"/>
                  </a:lnTo>
                  <a:lnTo>
                    <a:pt x="76" y="379"/>
                  </a:lnTo>
                  <a:lnTo>
                    <a:pt x="76" y="379"/>
                  </a:lnTo>
                  <a:lnTo>
                    <a:pt x="73" y="381"/>
                  </a:lnTo>
                  <a:lnTo>
                    <a:pt x="76" y="384"/>
                  </a:lnTo>
                  <a:lnTo>
                    <a:pt x="76" y="384"/>
                  </a:lnTo>
                  <a:lnTo>
                    <a:pt x="76" y="384"/>
                  </a:lnTo>
                  <a:lnTo>
                    <a:pt x="76" y="386"/>
                  </a:lnTo>
                  <a:lnTo>
                    <a:pt x="76" y="386"/>
                  </a:lnTo>
                  <a:lnTo>
                    <a:pt x="76" y="389"/>
                  </a:lnTo>
                  <a:lnTo>
                    <a:pt x="76" y="389"/>
                  </a:lnTo>
                  <a:lnTo>
                    <a:pt x="76" y="389"/>
                  </a:lnTo>
                  <a:lnTo>
                    <a:pt x="73" y="391"/>
                  </a:lnTo>
                  <a:lnTo>
                    <a:pt x="73" y="391"/>
                  </a:lnTo>
                  <a:lnTo>
                    <a:pt x="66" y="393"/>
                  </a:lnTo>
                  <a:lnTo>
                    <a:pt x="62" y="398"/>
                  </a:lnTo>
                  <a:lnTo>
                    <a:pt x="57" y="398"/>
                  </a:lnTo>
                  <a:lnTo>
                    <a:pt x="57" y="398"/>
                  </a:lnTo>
                  <a:lnTo>
                    <a:pt x="57" y="398"/>
                  </a:lnTo>
                  <a:lnTo>
                    <a:pt x="55" y="400"/>
                  </a:lnTo>
                  <a:lnTo>
                    <a:pt x="55" y="405"/>
                  </a:lnTo>
                  <a:lnTo>
                    <a:pt x="52" y="407"/>
                  </a:lnTo>
                  <a:lnTo>
                    <a:pt x="52" y="407"/>
                  </a:lnTo>
                  <a:lnTo>
                    <a:pt x="52" y="407"/>
                  </a:lnTo>
                  <a:lnTo>
                    <a:pt x="52" y="410"/>
                  </a:lnTo>
                  <a:lnTo>
                    <a:pt x="52" y="410"/>
                  </a:lnTo>
                  <a:lnTo>
                    <a:pt x="52" y="410"/>
                  </a:lnTo>
                  <a:lnTo>
                    <a:pt x="52" y="412"/>
                  </a:lnTo>
                  <a:lnTo>
                    <a:pt x="52" y="412"/>
                  </a:lnTo>
                  <a:lnTo>
                    <a:pt x="50" y="412"/>
                  </a:lnTo>
                  <a:lnTo>
                    <a:pt x="40" y="415"/>
                  </a:lnTo>
                  <a:lnTo>
                    <a:pt x="31" y="419"/>
                  </a:lnTo>
                  <a:lnTo>
                    <a:pt x="29" y="424"/>
                  </a:lnTo>
                  <a:lnTo>
                    <a:pt x="26" y="424"/>
                  </a:lnTo>
                  <a:lnTo>
                    <a:pt x="26" y="424"/>
                  </a:lnTo>
                  <a:lnTo>
                    <a:pt x="24" y="426"/>
                  </a:lnTo>
                  <a:lnTo>
                    <a:pt x="14" y="429"/>
                  </a:lnTo>
                  <a:lnTo>
                    <a:pt x="7" y="434"/>
                  </a:lnTo>
                  <a:lnTo>
                    <a:pt x="7" y="434"/>
                  </a:lnTo>
                  <a:lnTo>
                    <a:pt x="5" y="434"/>
                  </a:lnTo>
                  <a:lnTo>
                    <a:pt x="0" y="438"/>
                  </a:lnTo>
                  <a:lnTo>
                    <a:pt x="12" y="436"/>
                  </a:lnTo>
                  <a:lnTo>
                    <a:pt x="21" y="436"/>
                  </a:lnTo>
                  <a:lnTo>
                    <a:pt x="43" y="431"/>
                  </a:lnTo>
                  <a:lnTo>
                    <a:pt x="52" y="431"/>
                  </a:lnTo>
                  <a:lnTo>
                    <a:pt x="64" y="429"/>
                  </a:lnTo>
                  <a:lnTo>
                    <a:pt x="73" y="429"/>
                  </a:lnTo>
                  <a:lnTo>
                    <a:pt x="83" y="426"/>
                  </a:lnTo>
                  <a:lnTo>
                    <a:pt x="95" y="424"/>
                  </a:lnTo>
                  <a:lnTo>
                    <a:pt x="104" y="424"/>
                  </a:lnTo>
                  <a:lnTo>
                    <a:pt x="116" y="422"/>
                  </a:lnTo>
                  <a:lnTo>
                    <a:pt x="125" y="419"/>
                  </a:lnTo>
                  <a:lnTo>
                    <a:pt x="135" y="417"/>
                  </a:lnTo>
                  <a:lnTo>
                    <a:pt x="147" y="417"/>
                  </a:lnTo>
                  <a:lnTo>
                    <a:pt x="156" y="415"/>
                  </a:lnTo>
                  <a:lnTo>
                    <a:pt x="166" y="412"/>
                  </a:lnTo>
                  <a:lnTo>
                    <a:pt x="170" y="412"/>
                  </a:lnTo>
                  <a:lnTo>
                    <a:pt x="173" y="412"/>
                  </a:lnTo>
                  <a:lnTo>
                    <a:pt x="175" y="410"/>
                  </a:lnTo>
                  <a:lnTo>
                    <a:pt x="175" y="410"/>
                  </a:lnTo>
                  <a:lnTo>
                    <a:pt x="175" y="410"/>
                  </a:lnTo>
                  <a:lnTo>
                    <a:pt x="182" y="407"/>
                  </a:lnTo>
                  <a:lnTo>
                    <a:pt x="192" y="407"/>
                  </a:lnTo>
                  <a:lnTo>
                    <a:pt x="201" y="405"/>
                  </a:lnTo>
                  <a:lnTo>
                    <a:pt x="201" y="407"/>
                  </a:lnTo>
                  <a:lnTo>
                    <a:pt x="201" y="407"/>
                  </a:lnTo>
                  <a:lnTo>
                    <a:pt x="204" y="407"/>
                  </a:lnTo>
                  <a:lnTo>
                    <a:pt x="204" y="407"/>
                  </a:lnTo>
                  <a:lnTo>
                    <a:pt x="222" y="405"/>
                  </a:lnTo>
                  <a:lnTo>
                    <a:pt x="239" y="403"/>
                  </a:lnTo>
                  <a:lnTo>
                    <a:pt x="256" y="398"/>
                  </a:lnTo>
                  <a:lnTo>
                    <a:pt x="275" y="396"/>
                  </a:lnTo>
                  <a:lnTo>
                    <a:pt x="291" y="393"/>
                  </a:lnTo>
                  <a:lnTo>
                    <a:pt x="308" y="391"/>
                  </a:lnTo>
                  <a:lnTo>
                    <a:pt x="327" y="389"/>
                  </a:lnTo>
                  <a:lnTo>
                    <a:pt x="343" y="384"/>
                  </a:lnTo>
                  <a:lnTo>
                    <a:pt x="360" y="381"/>
                  </a:lnTo>
                  <a:lnTo>
                    <a:pt x="379" y="379"/>
                  </a:lnTo>
                  <a:lnTo>
                    <a:pt x="395" y="377"/>
                  </a:lnTo>
                  <a:lnTo>
                    <a:pt x="412" y="372"/>
                  </a:lnTo>
                  <a:lnTo>
                    <a:pt x="431" y="370"/>
                  </a:lnTo>
                  <a:lnTo>
                    <a:pt x="447" y="367"/>
                  </a:lnTo>
                  <a:lnTo>
                    <a:pt x="464" y="363"/>
                  </a:lnTo>
                  <a:lnTo>
                    <a:pt x="483" y="360"/>
                  </a:lnTo>
                  <a:lnTo>
                    <a:pt x="499" y="358"/>
                  </a:lnTo>
                  <a:lnTo>
                    <a:pt x="516" y="353"/>
                  </a:lnTo>
                  <a:lnTo>
                    <a:pt x="532" y="351"/>
                  </a:lnTo>
                  <a:lnTo>
                    <a:pt x="551" y="348"/>
                  </a:lnTo>
                  <a:lnTo>
                    <a:pt x="568" y="344"/>
                  </a:lnTo>
                  <a:lnTo>
                    <a:pt x="584" y="341"/>
                  </a:lnTo>
                  <a:lnTo>
                    <a:pt x="603" y="336"/>
                  </a:lnTo>
                  <a:lnTo>
                    <a:pt x="620" y="334"/>
                  </a:lnTo>
                  <a:lnTo>
                    <a:pt x="636" y="329"/>
                  </a:lnTo>
                  <a:lnTo>
                    <a:pt x="655" y="327"/>
                  </a:lnTo>
                  <a:lnTo>
                    <a:pt x="672" y="322"/>
                  </a:lnTo>
                  <a:lnTo>
                    <a:pt x="688" y="320"/>
                  </a:lnTo>
                  <a:lnTo>
                    <a:pt x="705" y="318"/>
                  </a:lnTo>
                  <a:lnTo>
                    <a:pt x="724" y="313"/>
                  </a:lnTo>
                  <a:lnTo>
                    <a:pt x="740" y="310"/>
                  </a:lnTo>
                  <a:lnTo>
                    <a:pt x="755" y="306"/>
                  </a:lnTo>
                  <a:lnTo>
                    <a:pt x="757" y="306"/>
                  </a:lnTo>
                  <a:lnTo>
                    <a:pt x="757" y="306"/>
                  </a:lnTo>
                  <a:lnTo>
                    <a:pt x="757" y="303"/>
                  </a:lnTo>
                  <a:lnTo>
                    <a:pt x="755" y="303"/>
                  </a:lnTo>
                  <a:lnTo>
                    <a:pt x="755" y="301"/>
                  </a:lnTo>
                  <a:lnTo>
                    <a:pt x="759" y="306"/>
                  </a:lnTo>
                  <a:lnTo>
                    <a:pt x="764" y="303"/>
                  </a:lnTo>
                  <a:lnTo>
                    <a:pt x="764" y="303"/>
                  </a:lnTo>
                  <a:lnTo>
                    <a:pt x="762" y="299"/>
                  </a:lnTo>
                  <a:lnTo>
                    <a:pt x="759" y="284"/>
                  </a:lnTo>
                  <a:lnTo>
                    <a:pt x="759" y="284"/>
                  </a:lnTo>
                  <a:lnTo>
                    <a:pt x="762" y="284"/>
                  </a:lnTo>
                  <a:lnTo>
                    <a:pt x="762" y="284"/>
                  </a:lnTo>
                  <a:lnTo>
                    <a:pt x="764" y="284"/>
                  </a:lnTo>
                  <a:lnTo>
                    <a:pt x="764" y="287"/>
                  </a:lnTo>
                  <a:lnTo>
                    <a:pt x="769" y="294"/>
                  </a:lnTo>
                  <a:lnTo>
                    <a:pt x="769" y="294"/>
                  </a:lnTo>
                  <a:lnTo>
                    <a:pt x="771" y="296"/>
                  </a:lnTo>
                  <a:lnTo>
                    <a:pt x="771" y="296"/>
                  </a:lnTo>
                  <a:lnTo>
                    <a:pt x="771" y="299"/>
                  </a:lnTo>
                  <a:lnTo>
                    <a:pt x="771" y="299"/>
                  </a:lnTo>
                  <a:lnTo>
                    <a:pt x="771" y="301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6" y="301"/>
                  </a:lnTo>
                  <a:lnTo>
                    <a:pt x="774" y="296"/>
                  </a:lnTo>
                  <a:lnTo>
                    <a:pt x="757" y="27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D4715174-0088-44BC-B023-9B52B637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072" y="2773114"/>
              <a:ext cx="641747" cy="791766"/>
            </a:xfrm>
            <a:custGeom>
              <a:avLst/>
              <a:gdLst>
                <a:gd name="T0" fmla="*/ 357 w 539"/>
                <a:gd name="T1" fmla="*/ 47 h 665"/>
                <a:gd name="T2" fmla="*/ 354 w 539"/>
                <a:gd name="T3" fmla="*/ 71 h 665"/>
                <a:gd name="T4" fmla="*/ 354 w 539"/>
                <a:gd name="T5" fmla="*/ 92 h 665"/>
                <a:gd name="T6" fmla="*/ 352 w 539"/>
                <a:gd name="T7" fmla="*/ 116 h 665"/>
                <a:gd name="T8" fmla="*/ 350 w 539"/>
                <a:gd name="T9" fmla="*/ 139 h 665"/>
                <a:gd name="T10" fmla="*/ 347 w 539"/>
                <a:gd name="T11" fmla="*/ 154 h 665"/>
                <a:gd name="T12" fmla="*/ 347 w 539"/>
                <a:gd name="T13" fmla="*/ 154 h 665"/>
                <a:gd name="T14" fmla="*/ 347 w 539"/>
                <a:gd name="T15" fmla="*/ 154 h 665"/>
                <a:gd name="T16" fmla="*/ 383 w 539"/>
                <a:gd name="T17" fmla="*/ 158 h 665"/>
                <a:gd name="T18" fmla="*/ 418 w 539"/>
                <a:gd name="T19" fmla="*/ 161 h 665"/>
                <a:gd name="T20" fmla="*/ 454 w 539"/>
                <a:gd name="T21" fmla="*/ 163 h 665"/>
                <a:gd name="T22" fmla="*/ 489 w 539"/>
                <a:gd name="T23" fmla="*/ 168 h 665"/>
                <a:gd name="T24" fmla="*/ 527 w 539"/>
                <a:gd name="T25" fmla="*/ 170 h 665"/>
                <a:gd name="T26" fmla="*/ 537 w 539"/>
                <a:gd name="T27" fmla="*/ 201 h 665"/>
                <a:gd name="T28" fmla="*/ 532 w 539"/>
                <a:gd name="T29" fmla="*/ 248 h 665"/>
                <a:gd name="T30" fmla="*/ 527 w 539"/>
                <a:gd name="T31" fmla="*/ 293 h 665"/>
                <a:gd name="T32" fmla="*/ 525 w 539"/>
                <a:gd name="T33" fmla="*/ 341 h 665"/>
                <a:gd name="T34" fmla="*/ 520 w 539"/>
                <a:gd name="T35" fmla="*/ 385 h 665"/>
                <a:gd name="T36" fmla="*/ 518 w 539"/>
                <a:gd name="T37" fmla="*/ 433 h 665"/>
                <a:gd name="T38" fmla="*/ 513 w 539"/>
                <a:gd name="T39" fmla="*/ 478 h 665"/>
                <a:gd name="T40" fmla="*/ 508 w 539"/>
                <a:gd name="T41" fmla="*/ 525 h 665"/>
                <a:gd name="T42" fmla="*/ 506 w 539"/>
                <a:gd name="T43" fmla="*/ 572 h 665"/>
                <a:gd name="T44" fmla="*/ 501 w 539"/>
                <a:gd name="T45" fmla="*/ 617 h 665"/>
                <a:gd name="T46" fmla="*/ 499 w 539"/>
                <a:gd name="T47" fmla="*/ 665 h 665"/>
                <a:gd name="T48" fmla="*/ 451 w 539"/>
                <a:gd name="T49" fmla="*/ 660 h 665"/>
                <a:gd name="T50" fmla="*/ 404 w 539"/>
                <a:gd name="T51" fmla="*/ 655 h 665"/>
                <a:gd name="T52" fmla="*/ 357 w 539"/>
                <a:gd name="T53" fmla="*/ 651 h 665"/>
                <a:gd name="T54" fmla="*/ 312 w 539"/>
                <a:gd name="T55" fmla="*/ 648 h 665"/>
                <a:gd name="T56" fmla="*/ 265 w 539"/>
                <a:gd name="T57" fmla="*/ 643 h 665"/>
                <a:gd name="T58" fmla="*/ 217 w 539"/>
                <a:gd name="T59" fmla="*/ 636 h 665"/>
                <a:gd name="T60" fmla="*/ 172 w 539"/>
                <a:gd name="T61" fmla="*/ 632 h 665"/>
                <a:gd name="T62" fmla="*/ 125 w 539"/>
                <a:gd name="T63" fmla="*/ 627 h 665"/>
                <a:gd name="T64" fmla="*/ 78 w 539"/>
                <a:gd name="T65" fmla="*/ 622 h 665"/>
                <a:gd name="T66" fmla="*/ 30 w 539"/>
                <a:gd name="T67" fmla="*/ 615 h 665"/>
                <a:gd name="T68" fmla="*/ 2 w 539"/>
                <a:gd name="T69" fmla="*/ 591 h 665"/>
                <a:gd name="T70" fmla="*/ 9 w 539"/>
                <a:gd name="T71" fmla="*/ 535 h 665"/>
                <a:gd name="T72" fmla="*/ 19 w 539"/>
                <a:gd name="T73" fmla="*/ 478 h 665"/>
                <a:gd name="T74" fmla="*/ 26 w 539"/>
                <a:gd name="T75" fmla="*/ 419 h 665"/>
                <a:gd name="T76" fmla="*/ 33 w 539"/>
                <a:gd name="T77" fmla="*/ 362 h 665"/>
                <a:gd name="T78" fmla="*/ 40 w 539"/>
                <a:gd name="T79" fmla="*/ 305 h 665"/>
                <a:gd name="T80" fmla="*/ 47 w 539"/>
                <a:gd name="T81" fmla="*/ 248 h 665"/>
                <a:gd name="T82" fmla="*/ 54 w 539"/>
                <a:gd name="T83" fmla="*/ 189 h 665"/>
                <a:gd name="T84" fmla="*/ 61 w 539"/>
                <a:gd name="T85" fmla="*/ 132 h 665"/>
                <a:gd name="T86" fmla="*/ 68 w 539"/>
                <a:gd name="T87" fmla="*/ 75 h 665"/>
                <a:gd name="T88" fmla="*/ 75 w 539"/>
                <a:gd name="T89" fmla="*/ 19 h 665"/>
                <a:gd name="T90" fmla="*/ 113 w 539"/>
                <a:gd name="T91" fmla="*/ 4 h 665"/>
                <a:gd name="T92" fmla="*/ 165 w 539"/>
                <a:gd name="T93" fmla="*/ 12 h 665"/>
                <a:gd name="T94" fmla="*/ 220 w 539"/>
                <a:gd name="T95" fmla="*/ 16 h 665"/>
                <a:gd name="T96" fmla="*/ 272 w 539"/>
                <a:gd name="T97" fmla="*/ 23 h 665"/>
                <a:gd name="T98" fmla="*/ 324 w 539"/>
                <a:gd name="T99" fmla="*/ 28 h 665"/>
                <a:gd name="T100" fmla="*/ 359 w 539"/>
                <a:gd name="T101" fmla="*/ 33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9" h="665">
                  <a:moveTo>
                    <a:pt x="359" y="33"/>
                  </a:moveTo>
                  <a:lnTo>
                    <a:pt x="359" y="40"/>
                  </a:lnTo>
                  <a:lnTo>
                    <a:pt x="357" y="47"/>
                  </a:lnTo>
                  <a:lnTo>
                    <a:pt x="357" y="54"/>
                  </a:lnTo>
                  <a:lnTo>
                    <a:pt x="357" y="61"/>
                  </a:lnTo>
                  <a:lnTo>
                    <a:pt x="354" y="71"/>
                  </a:lnTo>
                  <a:lnTo>
                    <a:pt x="354" y="78"/>
                  </a:lnTo>
                  <a:lnTo>
                    <a:pt x="354" y="85"/>
                  </a:lnTo>
                  <a:lnTo>
                    <a:pt x="354" y="92"/>
                  </a:lnTo>
                  <a:lnTo>
                    <a:pt x="352" y="101"/>
                  </a:lnTo>
                  <a:lnTo>
                    <a:pt x="352" y="109"/>
                  </a:lnTo>
                  <a:lnTo>
                    <a:pt x="352" y="116"/>
                  </a:lnTo>
                  <a:lnTo>
                    <a:pt x="350" y="123"/>
                  </a:lnTo>
                  <a:lnTo>
                    <a:pt x="350" y="130"/>
                  </a:lnTo>
                  <a:lnTo>
                    <a:pt x="350" y="139"/>
                  </a:lnTo>
                  <a:lnTo>
                    <a:pt x="347" y="146"/>
                  </a:lnTo>
                  <a:lnTo>
                    <a:pt x="347" y="154"/>
                  </a:lnTo>
                  <a:lnTo>
                    <a:pt x="347" y="154"/>
                  </a:lnTo>
                  <a:lnTo>
                    <a:pt x="347" y="154"/>
                  </a:lnTo>
                  <a:lnTo>
                    <a:pt x="347" y="154"/>
                  </a:lnTo>
                  <a:lnTo>
                    <a:pt x="347" y="154"/>
                  </a:lnTo>
                  <a:lnTo>
                    <a:pt x="347" y="154"/>
                  </a:lnTo>
                  <a:lnTo>
                    <a:pt x="347" y="154"/>
                  </a:lnTo>
                  <a:lnTo>
                    <a:pt x="347" y="154"/>
                  </a:lnTo>
                  <a:lnTo>
                    <a:pt x="359" y="156"/>
                  </a:lnTo>
                  <a:lnTo>
                    <a:pt x="371" y="156"/>
                  </a:lnTo>
                  <a:lnTo>
                    <a:pt x="383" y="158"/>
                  </a:lnTo>
                  <a:lnTo>
                    <a:pt x="395" y="158"/>
                  </a:lnTo>
                  <a:lnTo>
                    <a:pt x="406" y="161"/>
                  </a:lnTo>
                  <a:lnTo>
                    <a:pt x="418" y="161"/>
                  </a:lnTo>
                  <a:lnTo>
                    <a:pt x="430" y="163"/>
                  </a:lnTo>
                  <a:lnTo>
                    <a:pt x="442" y="163"/>
                  </a:lnTo>
                  <a:lnTo>
                    <a:pt x="454" y="163"/>
                  </a:lnTo>
                  <a:lnTo>
                    <a:pt x="466" y="165"/>
                  </a:lnTo>
                  <a:lnTo>
                    <a:pt x="477" y="165"/>
                  </a:lnTo>
                  <a:lnTo>
                    <a:pt x="489" y="168"/>
                  </a:lnTo>
                  <a:lnTo>
                    <a:pt x="503" y="168"/>
                  </a:lnTo>
                  <a:lnTo>
                    <a:pt x="515" y="170"/>
                  </a:lnTo>
                  <a:lnTo>
                    <a:pt x="527" y="170"/>
                  </a:lnTo>
                  <a:lnTo>
                    <a:pt x="539" y="172"/>
                  </a:lnTo>
                  <a:lnTo>
                    <a:pt x="537" y="187"/>
                  </a:lnTo>
                  <a:lnTo>
                    <a:pt x="537" y="201"/>
                  </a:lnTo>
                  <a:lnTo>
                    <a:pt x="534" y="217"/>
                  </a:lnTo>
                  <a:lnTo>
                    <a:pt x="534" y="232"/>
                  </a:lnTo>
                  <a:lnTo>
                    <a:pt x="532" y="248"/>
                  </a:lnTo>
                  <a:lnTo>
                    <a:pt x="529" y="262"/>
                  </a:lnTo>
                  <a:lnTo>
                    <a:pt x="529" y="279"/>
                  </a:lnTo>
                  <a:lnTo>
                    <a:pt x="527" y="293"/>
                  </a:lnTo>
                  <a:lnTo>
                    <a:pt x="527" y="310"/>
                  </a:lnTo>
                  <a:lnTo>
                    <a:pt x="525" y="324"/>
                  </a:lnTo>
                  <a:lnTo>
                    <a:pt x="525" y="341"/>
                  </a:lnTo>
                  <a:lnTo>
                    <a:pt x="522" y="355"/>
                  </a:lnTo>
                  <a:lnTo>
                    <a:pt x="522" y="371"/>
                  </a:lnTo>
                  <a:lnTo>
                    <a:pt x="520" y="385"/>
                  </a:lnTo>
                  <a:lnTo>
                    <a:pt x="520" y="402"/>
                  </a:lnTo>
                  <a:lnTo>
                    <a:pt x="518" y="416"/>
                  </a:lnTo>
                  <a:lnTo>
                    <a:pt x="518" y="433"/>
                  </a:lnTo>
                  <a:lnTo>
                    <a:pt x="515" y="447"/>
                  </a:lnTo>
                  <a:lnTo>
                    <a:pt x="515" y="464"/>
                  </a:lnTo>
                  <a:lnTo>
                    <a:pt x="513" y="478"/>
                  </a:lnTo>
                  <a:lnTo>
                    <a:pt x="511" y="494"/>
                  </a:lnTo>
                  <a:lnTo>
                    <a:pt x="511" y="509"/>
                  </a:lnTo>
                  <a:lnTo>
                    <a:pt x="508" y="525"/>
                  </a:lnTo>
                  <a:lnTo>
                    <a:pt x="508" y="542"/>
                  </a:lnTo>
                  <a:lnTo>
                    <a:pt x="506" y="556"/>
                  </a:lnTo>
                  <a:lnTo>
                    <a:pt x="506" y="572"/>
                  </a:lnTo>
                  <a:lnTo>
                    <a:pt x="503" y="587"/>
                  </a:lnTo>
                  <a:lnTo>
                    <a:pt x="503" y="603"/>
                  </a:lnTo>
                  <a:lnTo>
                    <a:pt x="501" y="617"/>
                  </a:lnTo>
                  <a:lnTo>
                    <a:pt x="501" y="634"/>
                  </a:lnTo>
                  <a:lnTo>
                    <a:pt x="499" y="648"/>
                  </a:lnTo>
                  <a:lnTo>
                    <a:pt x="499" y="665"/>
                  </a:lnTo>
                  <a:lnTo>
                    <a:pt x="482" y="662"/>
                  </a:lnTo>
                  <a:lnTo>
                    <a:pt x="466" y="662"/>
                  </a:lnTo>
                  <a:lnTo>
                    <a:pt x="451" y="660"/>
                  </a:lnTo>
                  <a:lnTo>
                    <a:pt x="435" y="658"/>
                  </a:lnTo>
                  <a:lnTo>
                    <a:pt x="421" y="658"/>
                  </a:lnTo>
                  <a:lnTo>
                    <a:pt x="404" y="655"/>
                  </a:lnTo>
                  <a:lnTo>
                    <a:pt x="390" y="655"/>
                  </a:lnTo>
                  <a:lnTo>
                    <a:pt x="373" y="653"/>
                  </a:lnTo>
                  <a:lnTo>
                    <a:pt x="357" y="651"/>
                  </a:lnTo>
                  <a:lnTo>
                    <a:pt x="343" y="651"/>
                  </a:lnTo>
                  <a:lnTo>
                    <a:pt x="326" y="648"/>
                  </a:lnTo>
                  <a:lnTo>
                    <a:pt x="312" y="648"/>
                  </a:lnTo>
                  <a:lnTo>
                    <a:pt x="295" y="646"/>
                  </a:lnTo>
                  <a:lnTo>
                    <a:pt x="279" y="643"/>
                  </a:lnTo>
                  <a:lnTo>
                    <a:pt x="265" y="643"/>
                  </a:lnTo>
                  <a:lnTo>
                    <a:pt x="248" y="641"/>
                  </a:lnTo>
                  <a:lnTo>
                    <a:pt x="234" y="639"/>
                  </a:lnTo>
                  <a:lnTo>
                    <a:pt x="217" y="636"/>
                  </a:lnTo>
                  <a:lnTo>
                    <a:pt x="203" y="636"/>
                  </a:lnTo>
                  <a:lnTo>
                    <a:pt x="187" y="634"/>
                  </a:lnTo>
                  <a:lnTo>
                    <a:pt x="172" y="632"/>
                  </a:lnTo>
                  <a:lnTo>
                    <a:pt x="156" y="632"/>
                  </a:lnTo>
                  <a:lnTo>
                    <a:pt x="139" y="629"/>
                  </a:lnTo>
                  <a:lnTo>
                    <a:pt x="125" y="627"/>
                  </a:lnTo>
                  <a:lnTo>
                    <a:pt x="108" y="625"/>
                  </a:lnTo>
                  <a:lnTo>
                    <a:pt x="94" y="622"/>
                  </a:lnTo>
                  <a:lnTo>
                    <a:pt x="78" y="622"/>
                  </a:lnTo>
                  <a:lnTo>
                    <a:pt x="64" y="620"/>
                  </a:lnTo>
                  <a:lnTo>
                    <a:pt x="47" y="617"/>
                  </a:lnTo>
                  <a:lnTo>
                    <a:pt x="30" y="615"/>
                  </a:lnTo>
                  <a:lnTo>
                    <a:pt x="16" y="613"/>
                  </a:lnTo>
                  <a:lnTo>
                    <a:pt x="0" y="613"/>
                  </a:lnTo>
                  <a:lnTo>
                    <a:pt x="2" y="591"/>
                  </a:lnTo>
                  <a:lnTo>
                    <a:pt x="4" y="572"/>
                  </a:lnTo>
                  <a:lnTo>
                    <a:pt x="7" y="554"/>
                  </a:lnTo>
                  <a:lnTo>
                    <a:pt x="9" y="535"/>
                  </a:lnTo>
                  <a:lnTo>
                    <a:pt x="14" y="516"/>
                  </a:lnTo>
                  <a:lnTo>
                    <a:pt x="16" y="497"/>
                  </a:lnTo>
                  <a:lnTo>
                    <a:pt x="19" y="478"/>
                  </a:lnTo>
                  <a:lnTo>
                    <a:pt x="21" y="459"/>
                  </a:lnTo>
                  <a:lnTo>
                    <a:pt x="23" y="440"/>
                  </a:lnTo>
                  <a:lnTo>
                    <a:pt x="26" y="419"/>
                  </a:lnTo>
                  <a:lnTo>
                    <a:pt x="28" y="400"/>
                  </a:lnTo>
                  <a:lnTo>
                    <a:pt x="30" y="381"/>
                  </a:lnTo>
                  <a:lnTo>
                    <a:pt x="33" y="362"/>
                  </a:lnTo>
                  <a:lnTo>
                    <a:pt x="35" y="343"/>
                  </a:lnTo>
                  <a:lnTo>
                    <a:pt x="37" y="324"/>
                  </a:lnTo>
                  <a:lnTo>
                    <a:pt x="40" y="305"/>
                  </a:lnTo>
                  <a:lnTo>
                    <a:pt x="42" y="286"/>
                  </a:lnTo>
                  <a:lnTo>
                    <a:pt x="45" y="267"/>
                  </a:lnTo>
                  <a:lnTo>
                    <a:pt x="47" y="248"/>
                  </a:lnTo>
                  <a:lnTo>
                    <a:pt x="49" y="229"/>
                  </a:lnTo>
                  <a:lnTo>
                    <a:pt x="52" y="210"/>
                  </a:lnTo>
                  <a:lnTo>
                    <a:pt x="54" y="189"/>
                  </a:lnTo>
                  <a:lnTo>
                    <a:pt x="56" y="170"/>
                  </a:lnTo>
                  <a:lnTo>
                    <a:pt x="59" y="151"/>
                  </a:lnTo>
                  <a:lnTo>
                    <a:pt x="61" y="132"/>
                  </a:lnTo>
                  <a:lnTo>
                    <a:pt x="64" y="113"/>
                  </a:lnTo>
                  <a:lnTo>
                    <a:pt x="66" y="94"/>
                  </a:lnTo>
                  <a:lnTo>
                    <a:pt x="68" y="75"/>
                  </a:lnTo>
                  <a:lnTo>
                    <a:pt x="71" y="56"/>
                  </a:lnTo>
                  <a:lnTo>
                    <a:pt x="73" y="38"/>
                  </a:lnTo>
                  <a:lnTo>
                    <a:pt x="75" y="19"/>
                  </a:lnTo>
                  <a:lnTo>
                    <a:pt x="78" y="0"/>
                  </a:lnTo>
                  <a:lnTo>
                    <a:pt x="97" y="2"/>
                  </a:lnTo>
                  <a:lnTo>
                    <a:pt x="113" y="4"/>
                  </a:lnTo>
                  <a:lnTo>
                    <a:pt x="130" y="7"/>
                  </a:lnTo>
                  <a:lnTo>
                    <a:pt x="149" y="9"/>
                  </a:lnTo>
                  <a:lnTo>
                    <a:pt x="165" y="12"/>
                  </a:lnTo>
                  <a:lnTo>
                    <a:pt x="184" y="14"/>
                  </a:lnTo>
                  <a:lnTo>
                    <a:pt x="201" y="14"/>
                  </a:lnTo>
                  <a:lnTo>
                    <a:pt x="220" y="16"/>
                  </a:lnTo>
                  <a:lnTo>
                    <a:pt x="236" y="19"/>
                  </a:lnTo>
                  <a:lnTo>
                    <a:pt x="253" y="21"/>
                  </a:lnTo>
                  <a:lnTo>
                    <a:pt x="272" y="23"/>
                  </a:lnTo>
                  <a:lnTo>
                    <a:pt x="288" y="26"/>
                  </a:lnTo>
                  <a:lnTo>
                    <a:pt x="307" y="26"/>
                  </a:lnTo>
                  <a:lnTo>
                    <a:pt x="324" y="28"/>
                  </a:lnTo>
                  <a:lnTo>
                    <a:pt x="343" y="30"/>
                  </a:lnTo>
                  <a:lnTo>
                    <a:pt x="359" y="33"/>
                  </a:lnTo>
                  <a:lnTo>
                    <a:pt x="359" y="3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DD312D0-A380-4C58-AABF-5C17E703A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938" y="3676799"/>
              <a:ext cx="1664494" cy="1581150"/>
            </a:xfrm>
            <a:custGeom>
              <a:avLst/>
              <a:gdLst>
                <a:gd name="T0" fmla="*/ 996 w 1398"/>
                <a:gd name="T1" fmla="*/ 1174 h 1328"/>
                <a:gd name="T2" fmla="*/ 1006 w 1398"/>
                <a:gd name="T3" fmla="*/ 1118 h 1328"/>
                <a:gd name="T4" fmla="*/ 1034 w 1398"/>
                <a:gd name="T5" fmla="*/ 1075 h 1328"/>
                <a:gd name="T6" fmla="*/ 1058 w 1398"/>
                <a:gd name="T7" fmla="*/ 1042 h 1328"/>
                <a:gd name="T8" fmla="*/ 1119 w 1398"/>
                <a:gd name="T9" fmla="*/ 997 h 1328"/>
                <a:gd name="T10" fmla="*/ 1275 w 1398"/>
                <a:gd name="T11" fmla="*/ 883 h 1328"/>
                <a:gd name="T12" fmla="*/ 1379 w 1398"/>
                <a:gd name="T13" fmla="*/ 625 h 1328"/>
                <a:gd name="T14" fmla="*/ 1361 w 1398"/>
                <a:gd name="T15" fmla="*/ 597 h 1328"/>
                <a:gd name="T16" fmla="*/ 1337 w 1398"/>
                <a:gd name="T17" fmla="*/ 550 h 1328"/>
                <a:gd name="T18" fmla="*/ 1290 w 1398"/>
                <a:gd name="T19" fmla="*/ 353 h 1328"/>
                <a:gd name="T20" fmla="*/ 1230 w 1398"/>
                <a:gd name="T21" fmla="*/ 325 h 1328"/>
                <a:gd name="T22" fmla="*/ 1178 w 1398"/>
                <a:gd name="T23" fmla="*/ 322 h 1328"/>
                <a:gd name="T24" fmla="*/ 1141 w 1398"/>
                <a:gd name="T25" fmla="*/ 325 h 1328"/>
                <a:gd name="T26" fmla="*/ 1070 w 1398"/>
                <a:gd name="T27" fmla="*/ 337 h 1328"/>
                <a:gd name="T28" fmla="*/ 1034 w 1398"/>
                <a:gd name="T29" fmla="*/ 327 h 1328"/>
                <a:gd name="T30" fmla="*/ 996 w 1398"/>
                <a:gd name="T31" fmla="*/ 339 h 1328"/>
                <a:gd name="T32" fmla="*/ 956 w 1398"/>
                <a:gd name="T33" fmla="*/ 318 h 1328"/>
                <a:gd name="T34" fmla="*/ 869 w 1398"/>
                <a:gd name="T35" fmla="*/ 303 h 1328"/>
                <a:gd name="T36" fmla="*/ 779 w 1398"/>
                <a:gd name="T37" fmla="*/ 263 h 1328"/>
                <a:gd name="T38" fmla="*/ 705 w 1398"/>
                <a:gd name="T39" fmla="*/ 180 h 1328"/>
                <a:gd name="T40" fmla="*/ 395 w 1398"/>
                <a:gd name="T41" fmla="*/ 93 h 1328"/>
                <a:gd name="T42" fmla="*/ 147 w 1398"/>
                <a:gd name="T43" fmla="*/ 552 h 1328"/>
                <a:gd name="T44" fmla="*/ 50 w 1398"/>
                <a:gd name="T45" fmla="*/ 616 h 1328"/>
                <a:gd name="T46" fmla="*/ 142 w 1398"/>
                <a:gd name="T47" fmla="*/ 699 h 1328"/>
                <a:gd name="T48" fmla="*/ 180 w 1398"/>
                <a:gd name="T49" fmla="*/ 734 h 1328"/>
                <a:gd name="T50" fmla="*/ 199 w 1398"/>
                <a:gd name="T51" fmla="*/ 800 h 1328"/>
                <a:gd name="T52" fmla="*/ 249 w 1398"/>
                <a:gd name="T53" fmla="*/ 869 h 1328"/>
                <a:gd name="T54" fmla="*/ 346 w 1398"/>
                <a:gd name="T55" fmla="*/ 931 h 1328"/>
                <a:gd name="T56" fmla="*/ 393 w 1398"/>
                <a:gd name="T57" fmla="*/ 890 h 1328"/>
                <a:gd name="T58" fmla="*/ 414 w 1398"/>
                <a:gd name="T59" fmla="*/ 843 h 1328"/>
                <a:gd name="T60" fmla="*/ 474 w 1398"/>
                <a:gd name="T61" fmla="*/ 836 h 1328"/>
                <a:gd name="T62" fmla="*/ 547 w 1398"/>
                <a:gd name="T63" fmla="*/ 838 h 1328"/>
                <a:gd name="T64" fmla="*/ 594 w 1398"/>
                <a:gd name="T65" fmla="*/ 881 h 1328"/>
                <a:gd name="T66" fmla="*/ 641 w 1398"/>
                <a:gd name="T67" fmla="*/ 954 h 1328"/>
                <a:gd name="T68" fmla="*/ 675 w 1398"/>
                <a:gd name="T69" fmla="*/ 1025 h 1328"/>
                <a:gd name="T70" fmla="*/ 717 w 1398"/>
                <a:gd name="T71" fmla="*/ 1080 h 1328"/>
                <a:gd name="T72" fmla="*/ 760 w 1398"/>
                <a:gd name="T73" fmla="*/ 1115 h 1328"/>
                <a:gd name="T74" fmla="*/ 767 w 1398"/>
                <a:gd name="T75" fmla="*/ 1174 h 1328"/>
                <a:gd name="T76" fmla="*/ 809 w 1398"/>
                <a:gd name="T77" fmla="*/ 1262 h 1328"/>
                <a:gd name="T78" fmla="*/ 857 w 1398"/>
                <a:gd name="T79" fmla="*/ 1281 h 1328"/>
                <a:gd name="T80" fmla="*/ 970 w 1398"/>
                <a:gd name="T81" fmla="*/ 1307 h 1328"/>
                <a:gd name="T82" fmla="*/ 1013 w 1398"/>
                <a:gd name="T83" fmla="*/ 1314 h 1328"/>
                <a:gd name="T84" fmla="*/ 1010 w 1398"/>
                <a:gd name="T85" fmla="*/ 1295 h 1328"/>
                <a:gd name="T86" fmla="*/ 994 w 1398"/>
                <a:gd name="T87" fmla="*/ 1257 h 1328"/>
                <a:gd name="T88" fmla="*/ 977 w 1398"/>
                <a:gd name="T89" fmla="*/ 1191 h 1328"/>
                <a:gd name="T90" fmla="*/ 956 w 1398"/>
                <a:gd name="T91" fmla="*/ 1151 h 1328"/>
                <a:gd name="T92" fmla="*/ 980 w 1398"/>
                <a:gd name="T93" fmla="*/ 1141 h 1328"/>
                <a:gd name="T94" fmla="*/ 1006 w 1398"/>
                <a:gd name="T95" fmla="*/ 1106 h 1328"/>
                <a:gd name="T96" fmla="*/ 999 w 1398"/>
                <a:gd name="T97" fmla="*/ 1075 h 1328"/>
                <a:gd name="T98" fmla="*/ 1025 w 1398"/>
                <a:gd name="T99" fmla="*/ 1051 h 1328"/>
                <a:gd name="T100" fmla="*/ 1039 w 1398"/>
                <a:gd name="T101" fmla="*/ 1042 h 1328"/>
                <a:gd name="T102" fmla="*/ 1058 w 1398"/>
                <a:gd name="T103" fmla="*/ 1002 h 1328"/>
                <a:gd name="T104" fmla="*/ 1091 w 1398"/>
                <a:gd name="T105" fmla="*/ 995 h 1328"/>
                <a:gd name="T106" fmla="*/ 1086 w 1398"/>
                <a:gd name="T107" fmla="*/ 978 h 1328"/>
                <a:gd name="T108" fmla="*/ 1098 w 1398"/>
                <a:gd name="T109" fmla="*/ 966 h 1328"/>
                <a:gd name="T110" fmla="*/ 1122 w 1398"/>
                <a:gd name="T111" fmla="*/ 983 h 1328"/>
                <a:gd name="T112" fmla="*/ 1167 w 1398"/>
                <a:gd name="T113" fmla="*/ 964 h 1328"/>
                <a:gd name="T114" fmla="*/ 1254 w 1398"/>
                <a:gd name="T115" fmla="*/ 886 h 1328"/>
                <a:gd name="T116" fmla="*/ 1247 w 1398"/>
                <a:gd name="T117" fmla="*/ 855 h 1328"/>
                <a:gd name="T118" fmla="*/ 1275 w 1398"/>
                <a:gd name="T119" fmla="*/ 850 h 1328"/>
                <a:gd name="T120" fmla="*/ 1287 w 1398"/>
                <a:gd name="T121" fmla="*/ 869 h 1328"/>
                <a:gd name="T122" fmla="*/ 1382 w 1398"/>
                <a:gd name="T123" fmla="*/ 760 h 1328"/>
                <a:gd name="T124" fmla="*/ 1396 w 1398"/>
                <a:gd name="T125" fmla="*/ 67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8" h="1328">
                  <a:moveTo>
                    <a:pt x="1001" y="1222"/>
                  </a:moveTo>
                  <a:lnTo>
                    <a:pt x="1003" y="1226"/>
                  </a:lnTo>
                  <a:lnTo>
                    <a:pt x="1003" y="1229"/>
                  </a:lnTo>
                  <a:lnTo>
                    <a:pt x="1006" y="1231"/>
                  </a:lnTo>
                  <a:lnTo>
                    <a:pt x="1006" y="1234"/>
                  </a:lnTo>
                  <a:lnTo>
                    <a:pt x="1008" y="1241"/>
                  </a:lnTo>
                  <a:lnTo>
                    <a:pt x="1008" y="1243"/>
                  </a:lnTo>
                  <a:lnTo>
                    <a:pt x="1013" y="1248"/>
                  </a:lnTo>
                  <a:lnTo>
                    <a:pt x="1013" y="1250"/>
                  </a:lnTo>
                  <a:lnTo>
                    <a:pt x="1015" y="1260"/>
                  </a:lnTo>
                  <a:lnTo>
                    <a:pt x="1015" y="1262"/>
                  </a:lnTo>
                  <a:lnTo>
                    <a:pt x="1018" y="1267"/>
                  </a:lnTo>
                  <a:lnTo>
                    <a:pt x="1018" y="1269"/>
                  </a:lnTo>
                  <a:lnTo>
                    <a:pt x="1020" y="1293"/>
                  </a:lnTo>
                  <a:lnTo>
                    <a:pt x="1022" y="1295"/>
                  </a:lnTo>
                  <a:lnTo>
                    <a:pt x="1022" y="1295"/>
                  </a:lnTo>
                  <a:lnTo>
                    <a:pt x="1025" y="1295"/>
                  </a:lnTo>
                  <a:lnTo>
                    <a:pt x="1025" y="1293"/>
                  </a:lnTo>
                  <a:lnTo>
                    <a:pt x="1022" y="1286"/>
                  </a:lnTo>
                  <a:lnTo>
                    <a:pt x="1020" y="1281"/>
                  </a:lnTo>
                  <a:lnTo>
                    <a:pt x="1020" y="1279"/>
                  </a:lnTo>
                  <a:lnTo>
                    <a:pt x="1020" y="1274"/>
                  </a:lnTo>
                  <a:lnTo>
                    <a:pt x="1020" y="1271"/>
                  </a:lnTo>
                  <a:lnTo>
                    <a:pt x="1018" y="1267"/>
                  </a:lnTo>
                  <a:lnTo>
                    <a:pt x="1018" y="1260"/>
                  </a:lnTo>
                  <a:lnTo>
                    <a:pt x="1015" y="1255"/>
                  </a:lnTo>
                  <a:lnTo>
                    <a:pt x="1015" y="1255"/>
                  </a:lnTo>
                  <a:lnTo>
                    <a:pt x="1015" y="1252"/>
                  </a:lnTo>
                  <a:lnTo>
                    <a:pt x="1003" y="1215"/>
                  </a:lnTo>
                  <a:lnTo>
                    <a:pt x="999" y="1193"/>
                  </a:lnTo>
                  <a:lnTo>
                    <a:pt x="996" y="1160"/>
                  </a:lnTo>
                  <a:lnTo>
                    <a:pt x="996" y="1158"/>
                  </a:lnTo>
                  <a:lnTo>
                    <a:pt x="996" y="1160"/>
                  </a:lnTo>
                  <a:lnTo>
                    <a:pt x="996" y="1167"/>
                  </a:lnTo>
                  <a:lnTo>
                    <a:pt x="994" y="1170"/>
                  </a:lnTo>
                  <a:lnTo>
                    <a:pt x="996" y="1172"/>
                  </a:lnTo>
                  <a:lnTo>
                    <a:pt x="996" y="1174"/>
                  </a:lnTo>
                  <a:lnTo>
                    <a:pt x="994" y="1179"/>
                  </a:lnTo>
                  <a:lnTo>
                    <a:pt x="994" y="1181"/>
                  </a:lnTo>
                  <a:lnTo>
                    <a:pt x="996" y="1184"/>
                  </a:lnTo>
                  <a:lnTo>
                    <a:pt x="996" y="1196"/>
                  </a:lnTo>
                  <a:lnTo>
                    <a:pt x="996" y="1200"/>
                  </a:lnTo>
                  <a:lnTo>
                    <a:pt x="996" y="1205"/>
                  </a:lnTo>
                  <a:lnTo>
                    <a:pt x="999" y="1210"/>
                  </a:lnTo>
                  <a:lnTo>
                    <a:pt x="1001" y="1212"/>
                  </a:lnTo>
                  <a:lnTo>
                    <a:pt x="1001" y="1212"/>
                  </a:lnTo>
                  <a:lnTo>
                    <a:pt x="1001" y="1212"/>
                  </a:lnTo>
                  <a:lnTo>
                    <a:pt x="1001" y="1212"/>
                  </a:lnTo>
                  <a:lnTo>
                    <a:pt x="1001" y="1215"/>
                  </a:lnTo>
                  <a:lnTo>
                    <a:pt x="999" y="1215"/>
                  </a:lnTo>
                  <a:lnTo>
                    <a:pt x="999" y="1215"/>
                  </a:lnTo>
                  <a:lnTo>
                    <a:pt x="999" y="1215"/>
                  </a:lnTo>
                  <a:lnTo>
                    <a:pt x="1001" y="1217"/>
                  </a:lnTo>
                  <a:lnTo>
                    <a:pt x="1001" y="1217"/>
                  </a:lnTo>
                  <a:lnTo>
                    <a:pt x="1001" y="1217"/>
                  </a:lnTo>
                  <a:lnTo>
                    <a:pt x="1001" y="1219"/>
                  </a:lnTo>
                  <a:lnTo>
                    <a:pt x="1001" y="1222"/>
                  </a:lnTo>
                  <a:close/>
                  <a:moveTo>
                    <a:pt x="1029" y="1080"/>
                  </a:moveTo>
                  <a:lnTo>
                    <a:pt x="1029" y="1082"/>
                  </a:lnTo>
                  <a:lnTo>
                    <a:pt x="1029" y="1084"/>
                  </a:lnTo>
                  <a:lnTo>
                    <a:pt x="1025" y="1087"/>
                  </a:lnTo>
                  <a:lnTo>
                    <a:pt x="1020" y="1092"/>
                  </a:lnTo>
                  <a:lnTo>
                    <a:pt x="1015" y="1106"/>
                  </a:lnTo>
                  <a:lnTo>
                    <a:pt x="1015" y="1106"/>
                  </a:lnTo>
                  <a:lnTo>
                    <a:pt x="1013" y="1103"/>
                  </a:lnTo>
                  <a:lnTo>
                    <a:pt x="1013" y="1103"/>
                  </a:lnTo>
                  <a:lnTo>
                    <a:pt x="1010" y="1101"/>
                  </a:lnTo>
                  <a:lnTo>
                    <a:pt x="1010" y="1103"/>
                  </a:lnTo>
                  <a:lnTo>
                    <a:pt x="1010" y="1106"/>
                  </a:lnTo>
                  <a:lnTo>
                    <a:pt x="1010" y="1106"/>
                  </a:lnTo>
                  <a:lnTo>
                    <a:pt x="1008" y="1108"/>
                  </a:lnTo>
                  <a:lnTo>
                    <a:pt x="1010" y="1110"/>
                  </a:lnTo>
                  <a:lnTo>
                    <a:pt x="1008" y="1113"/>
                  </a:lnTo>
                  <a:lnTo>
                    <a:pt x="1006" y="1118"/>
                  </a:lnTo>
                  <a:lnTo>
                    <a:pt x="1003" y="1120"/>
                  </a:lnTo>
                  <a:lnTo>
                    <a:pt x="1003" y="1120"/>
                  </a:lnTo>
                  <a:lnTo>
                    <a:pt x="1001" y="1125"/>
                  </a:lnTo>
                  <a:lnTo>
                    <a:pt x="1001" y="1127"/>
                  </a:lnTo>
                  <a:lnTo>
                    <a:pt x="1001" y="1132"/>
                  </a:lnTo>
                  <a:lnTo>
                    <a:pt x="996" y="1141"/>
                  </a:lnTo>
                  <a:lnTo>
                    <a:pt x="996" y="1153"/>
                  </a:lnTo>
                  <a:lnTo>
                    <a:pt x="996" y="1155"/>
                  </a:lnTo>
                  <a:lnTo>
                    <a:pt x="996" y="1155"/>
                  </a:lnTo>
                  <a:lnTo>
                    <a:pt x="996" y="1155"/>
                  </a:lnTo>
                  <a:lnTo>
                    <a:pt x="999" y="1153"/>
                  </a:lnTo>
                  <a:lnTo>
                    <a:pt x="999" y="1151"/>
                  </a:lnTo>
                  <a:lnTo>
                    <a:pt x="1001" y="1139"/>
                  </a:lnTo>
                  <a:lnTo>
                    <a:pt x="1008" y="1122"/>
                  </a:lnTo>
                  <a:lnTo>
                    <a:pt x="1018" y="1101"/>
                  </a:lnTo>
                  <a:lnTo>
                    <a:pt x="1032" y="1080"/>
                  </a:lnTo>
                  <a:lnTo>
                    <a:pt x="1032" y="1080"/>
                  </a:lnTo>
                  <a:lnTo>
                    <a:pt x="1032" y="1077"/>
                  </a:lnTo>
                  <a:lnTo>
                    <a:pt x="1029" y="1080"/>
                  </a:lnTo>
                  <a:close/>
                  <a:moveTo>
                    <a:pt x="1053" y="1042"/>
                  </a:moveTo>
                  <a:lnTo>
                    <a:pt x="1051" y="1042"/>
                  </a:lnTo>
                  <a:lnTo>
                    <a:pt x="1048" y="1042"/>
                  </a:lnTo>
                  <a:lnTo>
                    <a:pt x="1048" y="1044"/>
                  </a:lnTo>
                  <a:lnTo>
                    <a:pt x="1048" y="1044"/>
                  </a:lnTo>
                  <a:lnTo>
                    <a:pt x="1048" y="1047"/>
                  </a:lnTo>
                  <a:lnTo>
                    <a:pt x="1046" y="1047"/>
                  </a:lnTo>
                  <a:lnTo>
                    <a:pt x="1039" y="1058"/>
                  </a:lnTo>
                  <a:lnTo>
                    <a:pt x="1039" y="1058"/>
                  </a:lnTo>
                  <a:lnTo>
                    <a:pt x="1041" y="1058"/>
                  </a:lnTo>
                  <a:lnTo>
                    <a:pt x="1041" y="1058"/>
                  </a:lnTo>
                  <a:lnTo>
                    <a:pt x="1041" y="1061"/>
                  </a:lnTo>
                  <a:lnTo>
                    <a:pt x="1041" y="1061"/>
                  </a:lnTo>
                  <a:lnTo>
                    <a:pt x="1036" y="1066"/>
                  </a:lnTo>
                  <a:lnTo>
                    <a:pt x="1034" y="1070"/>
                  </a:lnTo>
                  <a:lnTo>
                    <a:pt x="1032" y="1075"/>
                  </a:lnTo>
                  <a:lnTo>
                    <a:pt x="1034" y="1077"/>
                  </a:lnTo>
                  <a:lnTo>
                    <a:pt x="1034" y="1075"/>
                  </a:lnTo>
                  <a:lnTo>
                    <a:pt x="1036" y="1073"/>
                  </a:lnTo>
                  <a:lnTo>
                    <a:pt x="1039" y="1068"/>
                  </a:lnTo>
                  <a:lnTo>
                    <a:pt x="1044" y="1061"/>
                  </a:lnTo>
                  <a:lnTo>
                    <a:pt x="1053" y="1049"/>
                  </a:lnTo>
                  <a:lnTo>
                    <a:pt x="1053" y="1049"/>
                  </a:lnTo>
                  <a:lnTo>
                    <a:pt x="1053" y="1047"/>
                  </a:lnTo>
                  <a:lnTo>
                    <a:pt x="1053" y="1044"/>
                  </a:lnTo>
                  <a:lnTo>
                    <a:pt x="1053" y="1044"/>
                  </a:lnTo>
                  <a:lnTo>
                    <a:pt x="1053" y="1042"/>
                  </a:lnTo>
                  <a:close/>
                  <a:moveTo>
                    <a:pt x="1100" y="1009"/>
                  </a:moveTo>
                  <a:lnTo>
                    <a:pt x="1100" y="1009"/>
                  </a:lnTo>
                  <a:lnTo>
                    <a:pt x="1098" y="1009"/>
                  </a:lnTo>
                  <a:lnTo>
                    <a:pt x="1098" y="1009"/>
                  </a:lnTo>
                  <a:lnTo>
                    <a:pt x="1098" y="1009"/>
                  </a:lnTo>
                  <a:lnTo>
                    <a:pt x="1098" y="1011"/>
                  </a:lnTo>
                  <a:lnTo>
                    <a:pt x="1098" y="1013"/>
                  </a:lnTo>
                  <a:lnTo>
                    <a:pt x="1096" y="1013"/>
                  </a:lnTo>
                  <a:lnTo>
                    <a:pt x="1096" y="1016"/>
                  </a:lnTo>
                  <a:lnTo>
                    <a:pt x="1091" y="1016"/>
                  </a:lnTo>
                  <a:lnTo>
                    <a:pt x="1088" y="1016"/>
                  </a:lnTo>
                  <a:lnTo>
                    <a:pt x="1088" y="1016"/>
                  </a:lnTo>
                  <a:lnTo>
                    <a:pt x="1086" y="1018"/>
                  </a:lnTo>
                  <a:lnTo>
                    <a:pt x="1079" y="1021"/>
                  </a:lnTo>
                  <a:lnTo>
                    <a:pt x="1079" y="1023"/>
                  </a:lnTo>
                  <a:lnTo>
                    <a:pt x="1079" y="1023"/>
                  </a:lnTo>
                  <a:lnTo>
                    <a:pt x="1074" y="1025"/>
                  </a:lnTo>
                  <a:lnTo>
                    <a:pt x="1072" y="1028"/>
                  </a:lnTo>
                  <a:lnTo>
                    <a:pt x="1072" y="1028"/>
                  </a:lnTo>
                  <a:lnTo>
                    <a:pt x="1067" y="1032"/>
                  </a:lnTo>
                  <a:lnTo>
                    <a:pt x="1067" y="1032"/>
                  </a:lnTo>
                  <a:lnTo>
                    <a:pt x="1065" y="1032"/>
                  </a:lnTo>
                  <a:lnTo>
                    <a:pt x="1060" y="1035"/>
                  </a:lnTo>
                  <a:lnTo>
                    <a:pt x="1060" y="1035"/>
                  </a:lnTo>
                  <a:lnTo>
                    <a:pt x="1058" y="1035"/>
                  </a:lnTo>
                  <a:lnTo>
                    <a:pt x="1058" y="1037"/>
                  </a:lnTo>
                  <a:lnTo>
                    <a:pt x="1058" y="1039"/>
                  </a:lnTo>
                  <a:lnTo>
                    <a:pt x="1058" y="1042"/>
                  </a:lnTo>
                  <a:lnTo>
                    <a:pt x="1058" y="1042"/>
                  </a:lnTo>
                  <a:lnTo>
                    <a:pt x="1058" y="1042"/>
                  </a:lnTo>
                  <a:lnTo>
                    <a:pt x="1055" y="1044"/>
                  </a:lnTo>
                  <a:lnTo>
                    <a:pt x="1055" y="1047"/>
                  </a:lnTo>
                  <a:lnTo>
                    <a:pt x="1055" y="1049"/>
                  </a:lnTo>
                  <a:lnTo>
                    <a:pt x="1055" y="1049"/>
                  </a:lnTo>
                  <a:lnTo>
                    <a:pt x="1055" y="1047"/>
                  </a:lnTo>
                  <a:lnTo>
                    <a:pt x="1058" y="1047"/>
                  </a:lnTo>
                  <a:lnTo>
                    <a:pt x="1060" y="1042"/>
                  </a:lnTo>
                  <a:lnTo>
                    <a:pt x="1067" y="1037"/>
                  </a:lnTo>
                  <a:lnTo>
                    <a:pt x="1070" y="1035"/>
                  </a:lnTo>
                  <a:lnTo>
                    <a:pt x="1079" y="1030"/>
                  </a:lnTo>
                  <a:lnTo>
                    <a:pt x="1084" y="1023"/>
                  </a:lnTo>
                  <a:lnTo>
                    <a:pt x="1088" y="1021"/>
                  </a:lnTo>
                  <a:lnTo>
                    <a:pt x="1091" y="1021"/>
                  </a:lnTo>
                  <a:lnTo>
                    <a:pt x="1100" y="1016"/>
                  </a:lnTo>
                  <a:lnTo>
                    <a:pt x="1100" y="1016"/>
                  </a:lnTo>
                  <a:lnTo>
                    <a:pt x="1100" y="1013"/>
                  </a:lnTo>
                  <a:lnTo>
                    <a:pt x="1100" y="1013"/>
                  </a:lnTo>
                  <a:lnTo>
                    <a:pt x="1100" y="1011"/>
                  </a:lnTo>
                  <a:lnTo>
                    <a:pt x="1100" y="1009"/>
                  </a:lnTo>
                  <a:lnTo>
                    <a:pt x="1100" y="1009"/>
                  </a:lnTo>
                  <a:close/>
                  <a:moveTo>
                    <a:pt x="1115" y="997"/>
                  </a:moveTo>
                  <a:lnTo>
                    <a:pt x="1110" y="999"/>
                  </a:lnTo>
                  <a:lnTo>
                    <a:pt x="1105" y="1006"/>
                  </a:lnTo>
                  <a:lnTo>
                    <a:pt x="1105" y="1006"/>
                  </a:lnTo>
                  <a:lnTo>
                    <a:pt x="1107" y="1006"/>
                  </a:lnTo>
                  <a:lnTo>
                    <a:pt x="1107" y="1004"/>
                  </a:lnTo>
                  <a:lnTo>
                    <a:pt x="1112" y="1002"/>
                  </a:lnTo>
                  <a:lnTo>
                    <a:pt x="1115" y="1002"/>
                  </a:lnTo>
                  <a:lnTo>
                    <a:pt x="1115" y="999"/>
                  </a:lnTo>
                  <a:lnTo>
                    <a:pt x="1117" y="997"/>
                  </a:lnTo>
                  <a:lnTo>
                    <a:pt x="1117" y="997"/>
                  </a:lnTo>
                  <a:lnTo>
                    <a:pt x="1117" y="997"/>
                  </a:lnTo>
                  <a:lnTo>
                    <a:pt x="1117" y="997"/>
                  </a:lnTo>
                  <a:lnTo>
                    <a:pt x="1119" y="997"/>
                  </a:lnTo>
                  <a:lnTo>
                    <a:pt x="1119" y="997"/>
                  </a:lnTo>
                  <a:lnTo>
                    <a:pt x="1119" y="995"/>
                  </a:lnTo>
                  <a:lnTo>
                    <a:pt x="1115" y="997"/>
                  </a:lnTo>
                  <a:close/>
                  <a:moveTo>
                    <a:pt x="1268" y="881"/>
                  </a:moveTo>
                  <a:lnTo>
                    <a:pt x="1268" y="881"/>
                  </a:lnTo>
                  <a:lnTo>
                    <a:pt x="1268" y="881"/>
                  </a:lnTo>
                  <a:lnTo>
                    <a:pt x="1268" y="881"/>
                  </a:lnTo>
                  <a:lnTo>
                    <a:pt x="1268" y="881"/>
                  </a:lnTo>
                  <a:lnTo>
                    <a:pt x="1268" y="881"/>
                  </a:lnTo>
                  <a:lnTo>
                    <a:pt x="1268" y="881"/>
                  </a:lnTo>
                  <a:lnTo>
                    <a:pt x="1268" y="881"/>
                  </a:lnTo>
                  <a:lnTo>
                    <a:pt x="1268" y="881"/>
                  </a:lnTo>
                  <a:lnTo>
                    <a:pt x="1266" y="881"/>
                  </a:lnTo>
                  <a:lnTo>
                    <a:pt x="1266" y="883"/>
                  </a:lnTo>
                  <a:lnTo>
                    <a:pt x="1268" y="883"/>
                  </a:lnTo>
                  <a:lnTo>
                    <a:pt x="1268" y="886"/>
                  </a:lnTo>
                  <a:lnTo>
                    <a:pt x="1268" y="886"/>
                  </a:lnTo>
                  <a:lnTo>
                    <a:pt x="1268" y="888"/>
                  </a:lnTo>
                  <a:lnTo>
                    <a:pt x="1266" y="888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64" y="890"/>
                  </a:lnTo>
                  <a:lnTo>
                    <a:pt x="1259" y="895"/>
                  </a:lnTo>
                  <a:lnTo>
                    <a:pt x="1259" y="895"/>
                  </a:lnTo>
                  <a:lnTo>
                    <a:pt x="1256" y="895"/>
                  </a:lnTo>
                  <a:lnTo>
                    <a:pt x="1256" y="895"/>
                  </a:lnTo>
                  <a:lnTo>
                    <a:pt x="1254" y="897"/>
                  </a:lnTo>
                  <a:lnTo>
                    <a:pt x="1254" y="897"/>
                  </a:lnTo>
                  <a:lnTo>
                    <a:pt x="1254" y="900"/>
                  </a:lnTo>
                  <a:lnTo>
                    <a:pt x="1245" y="905"/>
                  </a:lnTo>
                  <a:lnTo>
                    <a:pt x="1242" y="909"/>
                  </a:lnTo>
                  <a:lnTo>
                    <a:pt x="1240" y="912"/>
                  </a:lnTo>
                  <a:lnTo>
                    <a:pt x="1238" y="914"/>
                  </a:lnTo>
                  <a:lnTo>
                    <a:pt x="1240" y="914"/>
                  </a:lnTo>
                  <a:lnTo>
                    <a:pt x="1240" y="912"/>
                  </a:lnTo>
                  <a:lnTo>
                    <a:pt x="1256" y="900"/>
                  </a:lnTo>
                  <a:lnTo>
                    <a:pt x="1261" y="897"/>
                  </a:lnTo>
                  <a:lnTo>
                    <a:pt x="1275" y="883"/>
                  </a:lnTo>
                  <a:lnTo>
                    <a:pt x="1271" y="881"/>
                  </a:lnTo>
                  <a:lnTo>
                    <a:pt x="1268" y="881"/>
                  </a:lnTo>
                  <a:close/>
                  <a:moveTo>
                    <a:pt x="1398" y="663"/>
                  </a:moveTo>
                  <a:lnTo>
                    <a:pt x="1396" y="661"/>
                  </a:lnTo>
                  <a:lnTo>
                    <a:pt x="1394" y="658"/>
                  </a:lnTo>
                  <a:lnTo>
                    <a:pt x="1394" y="656"/>
                  </a:lnTo>
                  <a:lnTo>
                    <a:pt x="1394" y="654"/>
                  </a:lnTo>
                  <a:lnTo>
                    <a:pt x="1394" y="654"/>
                  </a:lnTo>
                  <a:lnTo>
                    <a:pt x="1394" y="647"/>
                  </a:lnTo>
                  <a:lnTo>
                    <a:pt x="1394" y="647"/>
                  </a:lnTo>
                  <a:lnTo>
                    <a:pt x="1391" y="644"/>
                  </a:lnTo>
                  <a:lnTo>
                    <a:pt x="1389" y="647"/>
                  </a:lnTo>
                  <a:lnTo>
                    <a:pt x="1389" y="647"/>
                  </a:lnTo>
                  <a:lnTo>
                    <a:pt x="1389" y="647"/>
                  </a:lnTo>
                  <a:lnTo>
                    <a:pt x="1389" y="647"/>
                  </a:lnTo>
                  <a:lnTo>
                    <a:pt x="1389" y="647"/>
                  </a:lnTo>
                  <a:lnTo>
                    <a:pt x="1389" y="644"/>
                  </a:lnTo>
                  <a:lnTo>
                    <a:pt x="1389" y="644"/>
                  </a:lnTo>
                  <a:lnTo>
                    <a:pt x="1387" y="644"/>
                  </a:lnTo>
                  <a:lnTo>
                    <a:pt x="1387" y="642"/>
                  </a:lnTo>
                  <a:lnTo>
                    <a:pt x="1387" y="639"/>
                  </a:lnTo>
                  <a:lnTo>
                    <a:pt x="1387" y="639"/>
                  </a:lnTo>
                  <a:lnTo>
                    <a:pt x="1387" y="639"/>
                  </a:lnTo>
                  <a:lnTo>
                    <a:pt x="1387" y="637"/>
                  </a:lnTo>
                  <a:lnTo>
                    <a:pt x="1384" y="637"/>
                  </a:lnTo>
                  <a:lnTo>
                    <a:pt x="1384" y="637"/>
                  </a:lnTo>
                  <a:lnTo>
                    <a:pt x="1384" y="635"/>
                  </a:lnTo>
                  <a:lnTo>
                    <a:pt x="1384" y="635"/>
                  </a:lnTo>
                  <a:lnTo>
                    <a:pt x="1384" y="635"/>
                  </a:lnTo>
                  <a:lnTo>
                    <a:pt x="1379" y="632"/>
                  </a:lnTo>
                  <a:lnTo>
                    <a:pt x="1379" y="630"/>
                  </a:lnTo>
                  <a:lnTo>
                    <a:pt x="1379" y="630"/>
                  </a:lnTo>
                  <a:lnTo>
                    <a:pt x="1379" y="630"/>
                  </a:lnTo>
                  <a:lnTo>
                    <a:pt x="1379" y="628"/>
                  </a:lnTo>
                  <a:lnTo>
                    <a:pt x="1379" y="628"/>
                  </a:lnTo>
                  <a:lnTo>
                    <a:pt x="1379" y="625"/>
                  </a:lnTo>
                  <a:lnTo>
                    <a:pt x="1379" y="625"/>
                  </a:lnTo>
                  <a:lnTo>
                    <a:pt x="1382" y="623"/>
                  </a:lnTo>
                  <a:lnTo>
                    <a:pt x="1382" y="623"/>
                  </a:lnTo>
                  <a:lnTo>
                    <a:pt x="1382" y="623"/>
                  </a:lnTo>
                  <a:lnTo>
                    <a:pt x="1379" y="623"/>
                  </a:lnTo>
                  <a:lnTo>
                    <a:pt x="1377" y="621"/>
                  </a:lnTo>
                  <a:lnTo>
                    <a:pt x="1377" y="618"/>
                  </a:lnTo>
                  <a:lnTo>
                    <a:pt x="1377" y="618"/>
                  </a:lnTo>
                  <a:lnTo>
                    <a:pt x="1375" y="618"/>
                  </a:lnTo>
                  <a:lnTo>
                    <a:pt x="1375" y="616"/>
                  </a:lnTo>
                  <a:lnTo>
                    <a:pt x="1375" y="613"/>
                  </a:lnTo>
                  <a:lnTo>
                    <a:pt x="1375" y="613"/>
                  </a:lnTo>
                  <a:lnTo>
                    <a:pt x="1375" y="613"/>
                  </a:lnTo>
                  <a:lnTo>
                    <a:pt x="1375" y="613"/>
                  </a:lnTo>
                  <a:lnTo>
                    <a:pt x="1372" y="613"/>
                  </a:lnTo>
                  <a:lnTo>
                    <a:pt x="1372" y="613"/>
                  </a:lnTo>
                  <a:lnTo>
                    <a:pt x="1372" y="613"/>
                  </a:lnTo>
                  <a:lnTo>
                    <a:pt x="1370" y="611"/>
                  </a:lnTo>
                  <a:lnTo>
                    <a:pt x="1370" y="611"/>
                  </a:lnTo>
                  <a:lnTo>
                    <a:pt x="1370" y="611"/>
                  </a:lnTo>
                  <a:lnTo>
                    <a:pt x="1370" y="609"/>
                  </a:lnTo>
                  <a:lnTo>
                    <a:pt x="1370" y="609"/>
                  </a:lnTo>
                  <a:lnTo>
                    <a:pt x="1372" y="609"/>
                  </a:lnTo>
                  <a:lnTo>
                    <a:pt x="1372" y="609"/>
                  </a:lnTo>
                  <a:lnTo>
                    <a:pt x="1372" y="609"/>
                  </a:lnTo>
                  <a:lnTo>
                    <a:pt x="1372" y="609"/>
                  </a:lnTo>
                  <a:lnTo>
                    <a:pt x="1372" y="606"/>
                  </a:lnTo>
                  <a:lnTo>
                    <a:pt x="1372" y="606"/>
                  </a:lnTo>
                  <a:lnTo>
                    <a:pt x="1372" y="606"/>
                  </a:lnTo>
                  <a:lnTo>
                    <a:pt x="1372" y="606"/>
                  </a:lnTo>
                  <a:lnTo>
                    <a:pt x="1370" y="606"/>
                  </a:lnTo>
                  <a:lnTo>
                    <a:pt x="1368" y="604"/>
                  </a:lnTo>
                  <a:lnTo>
                    <a:pt x="1368" y="604"/>
                  </a:lnTo>
                  <a:lnTo>
                    <a:pt x="1368" y="604"/>
                  </a:lnTo>
                  <a:lnTo>
                    <a:pt x="1365" y="604"/>
                  </a:lnTo>
                  <a:lnTo>
                    <a:pt x="1363" y="602"/>
                  </a:lnTo>
                  <a:lnTo>
                    <a:pt x="1363" y="599"/>
                  </a:lnTo>
                  <a:lnTo>
                    <a:pt x="1361" y="597"/>
                  </a:lnTo>
                  <a:lnTo>
                    <a:pt x="1361" y="597"/>
                  </a:lnTo>
                  <a:lnTo>
                    <a:pt x="1361" y="597"/>
                  </a:lnTo>
                  <a:lnTo>
                    <a:pt x="1361" y="595"/>
                  </a:lnTo>
                  <a:lnTo>
                    <a:pt x="1361" y="595"/>
                  </a:lnTo>
                  <a:lnTo>
                    <a:pt x="1361" y="592"/>
                  </a:lnTo>
                  <a:lnTo>
                    <a:pt x="1361" y="592"/>
                  </a:lnTo>
                  <a:lnTo>
                    <a:pt x="1361" y="592"/>
                  </a:lnTo>
                  <a:lnTo>
                    <a:pt x="1361" y="590"/>
                  </a:lnTo>
                  <a:lnTo>
                    <a:pt x="1361" y="587"/>
                  </a:lnTo>
                  <a:lnTo>
                    <a:pt x="1361" y="585"/>
                  </a:lnTo>
                  <a:lnTo>
                    <a:pt x="1363" y="583"/>
                  </a:lnTo>
                  <a:lnTo>
                    <a:pt x="1363" y="583"/>
                  </a:lnTo>
                  <a:lnTo>
                    <a:pt x="1363" y="583"/>
                  </a:lnTo>
                  <a:lnTo>
                    <a:pt x="1361" y="583"/>
                  </a:lnTo>
                  <a:lnTo>
                    <a:pt x="1361" y="580"/>
                  </a:lnTo>
                  <a:lnTo>
                    <a:pt x="1361" y="580"/>
                  </a:lnTo>
                  <a:lnTo>
                    <a:pt x="1361" y="580"/>
                  </a:lnTo>
                  <a:lnTo>
                    <a:pt x="1361" y="578"/>
                  </a:lnTo>
                  <a:lnTo>
                    <a:pt x="1358" y="573"/>
                  </a:lnTo>
                  <a:lnTo>
                    <a:pt x="1358" y="573"/>
                  </a:lnTo>
                  <a:lnTo>
                    <a:pt x="1356" y="568"/>
                  </a:lnTo>
                  <a:lnTo>
                    <a:pt x="1356" y="568"/>
                  </a:lnTo>
                  <a:lnTo>
                    <a:pt x="1353" y="566"/>
                  </a:lnTo>
                  <a:lnTo>
                    <a:pt x="1353" y="566"/>
                  </a:lnTo>
                  <a:lnTo>
                    <a:pt x="1353" y="564"/>
                  </a:lnTo>
                  <a:lnTo>
                    <a:pt x="1351" y="561"/>
                  </a:lnTo>
                  <a:lnTo>
                    <a:pt x="1349" y="559"/>
                  </a:lnTo>
                  <a:lnTo>
                    <a:pt x="1349" y="559"/>
                  </a:lnTo>
                  <a:lnTo>
                    <a:pt x="1344" y="557"/>
                  </a:lnTo>
                  <a:lnTo>
                    <a:pt x="1344" y="557"/>
                  </a:lnTo>
                  <a:lnTo>
                    <a:pt x="1344" y="557"/>
                  </a:lnTo>
                  <a:lnTo>
                    <a:pt x="1344" y="557"/>
                  </a:lnTo>
                  <a:lnTo>
                    <a:pt x="1342" y="552"/>
                  </a:lnTo>
                  <a:lnTo>
                    <a:pt x="1339" y="552"/>
                  </a:lnTo>
                  <a:lnTo>
                    <a:pt x="1339" y="552"/>
                  </a:lnTo>
                  <a:lnTo>
                    <a:pt x="1337" y="550"/>
                  </a:lnTo>
                  <a:lnTo>
                    <a:pt x="1337" y="550"/>
                  </a:lnTo>
                  <a:lnTo>
                    <a:pt x="1337" y="550"/>
                  </a:lnTo>
                  <a:lnTo>
                    <a:pt x="1337" y="550"/>
                  </a:lnTo>
                  <a:lnTo>
                    <a:pt x="1334" y="547"/>
                  </a:lnTo>
                  <a:lnTo>
                    <a:pt x="1334" y="540"/>
                  </a:lnTo>
                  <a:lnTo>
                    <a:pt x="1334" y="524"/>
                  </a:lnTo>
                  <a:lnTo>
                    <a:pt x="1334" y="509"/>
                  </a:lnTo>
                  <a:lnTo>
                    <a:pt x="1332" y="495"/>
                  </a:lnTo>
                  <a:lnTo>
                    <a:pt x="1332" y="481"/>
                  </a:lnTo>
                  <a:lnTo>
                    <a:pt x="1332" y="467"/>
                  </a:lnTo>
                  <a:lnTo>
                    <a:pt x="1330" y="436"/>
                  </a:lnTo>
                  <a:lnTo>
                    <a:pt x="1330" y="422"/>
                  </a:lnTo>
                  <a:lnTo>
                    <a:pt x="1327" y="408"/>
                  </a:lnTo>
                  <a:lnTo>
                    <a:pt x="1327" y="393"/>
                  </a:lnTo>
                  <a:lnTo>
                    <a:pt x="1325" y="377"/>
                  </a:lnTo>
                  <a:lnTo>
                    <a:pt x="1325" y="363"/>
                  </a:lnTo>
                  <a:lnTo>
                    <a:pt x="1325" y="355"/>
                  </a:lnTo>
                  <a:lnTo>
                    <a:pt x="1325" y="355"/>
                  </a:lnTo>
                  <a:lnTo>
                    <a:pt x="1323" y="353"/>
                  </a:lnTo>
                  <a:lnTo>
                    <a:pt x="1323" y="353"/>
                  </a:lnTo>
                  <a:lnTo>
                    <a:pt x="1318" y="351"/>
                  </a:lnTo>
                  <a:lnTo>
                    <a:pt x="1318" y="353"/>
                  </a:lnTo>
                  <a:lnTo>
                    <a:pt x="1316" y="353"/>
                  </a:lnTo>
                  <a:lnTo>
                    <a:pt x="1313" y="353"/>
                  </a:lnTo>
                  <a:lnTo>
                    <a:pt x="1308" y="351"/>
                  </a:lnTo>
                  <a:lnTo>
                    <a:pt x="1308" y="351"/>
                  </a:lnTo>
                  <a:lnTo>
                    <a:pt x="1306" y="353"/>
                  </a:lnTo>
                  <a:lnTo>
                    <a:pt x="1306" y="353"/>
                  </a:lnTo>
                  <a:lnTo>
                    <a:pt x="1299" y="351"/>
                  </a:lnTo>
                  <a:lnTo>
                    <a:pt x="1299" y="351"/>
                  </a:lnTo>
                  <a:lnTo>
                    <a:pt x="1297" y="353"/>
                  </a:lnTo>
                  <a:lnTo>
                    <a:pt x="1297" y="355"/>
                  </a:lnTo>
                  <a:lnTo>
                    <a:pt x="1297" y="355"/>
                  </a:lnTo>
                  <a:lnTo>
                    <a:pt x="1294" y="355"/>
                  </a:lnTo>
                  <a:lnTo>
                    <a:pt x="1292" y="355"/>
                  </a:lnTo>
                  <a:lnTo>
                    <a:pt x="1290" y="355"/>
                  </a:lnTo>
                  <a:lnTo>
                    <a:pt x="1290" y="353"/>
                  </a:lnTo>
                  <a:lnTo>
                    <a:pt x="1290" y="353"/>
                  </a:lnTo>
                  <a:lnTo>
                    <a:pt x="1290" y="353"/>
                  </a:lnTo>
                  <a:lnTo>
                    <a:pt x="1287" y="353"/>
                  </a:lnTo>
                  <a:lnTo>
                    <a:pt x="1285" y="351"/>
                  </a:lnTo>
                  <a:lnTo>
                    <a:pt x="1282" y="351"/>
                  </a:lnTo>
                  <a:lnTo>
                    <a:pt x="1282" y="348"/>
                  </a:lnTo>
                  <a:lnTo>
                    <a:pt x="1280" y="346"/>
                  </a:lnTo>
                  <a:lnTo>
                    <a:pt x="1278" y="346"/>
                  </a:lnTo>
                  <a:lnTo>
                    <a:pt x="1278" y="346"/>
                  </a:lnTo>
                  <a:lnTo>
                    <a:pt x="1275" y="346"/>
                  </a:lnTo>
                  <a:lnTo>
                    <a:pt x="1273" y="344"/>
                  </a:lnTo>
                  <a:lnTo>
                    <a:pt x="1273" y="346"/>
                  </a:lnTo>
                  <a:lnTo>
                    <a:pt x="1268" y="344"/>
                  </a:lnTo>
                  <a:lnTo>
                    <a:pt x="1268" y="344"/>
                  </a:lnTo>
                  <a:lnTo>
                    <a:pt x="1268" y="341"/>
                  </a:lnTo>
                  <a:lnTo>
                    <a:pt x="1268" y="341"/>
                  </a:lnTo>
                  <a:lnTo>
                    <a:pt x="1266" y="341"/>
                  </a:lnTo>
                  <a:lnTo>
                    <a:pt x="1264" y="341"/>
                  </a:lnTo>
                  <a:lnTo>
                    <a:pt x="1261" y="341"/>
                  </a:lnTo>
                  <a:lnTo>
                    <a:pt x="1261" y="341"/>
                  </a:lnTo>
                  <a:lnTo>
                    <a:pt x="1259" y="341"/>
                  </a:lnTo>
                  <a:lnTo>
                    <a:pt x="1259" y="339"/>
                  </a:lnTo>
                  <a:lnTo>
                    <a:pt x="1256" y="339"/>
                  </a:lnTo>
                  <a:lnTo>
                    <a:pt x="1256" y="341"/>
                  </a:lnTo>
                  <a:lnTo>
                    <a:pt x="1256" y="341"/>
                  </a:lnTo>
                  <a:lnTo>
                    <a:pt x="1254" y="341"/>
                  </a:lnTo>
                  <a:lnTo>
                    <a:pt x="1254" y="339"/>
                  </a:lnTo>
                  <a:lnTo>
                    <a:pt x="1252" y="339"/>
                  </a:lnTo>
                  <a:lnTo>
                    <a:pt x="1249" y="337"/>
                  </a:lnTo>
                  <a:lnTo>
                    <a:pt x="1249" y="334"/>
                  </a:lnTo>
                  <a:lnTo>
                    <a:pt x="1247" y="334"/>
                  </a:lnTo>
                  <a:lnTo>
                    <a:pt x="1245" y="334"/>
                  </a:lnTo>
                  <a:lnTo>
                    <a:pt x="1238" y="334"/>
                  </a:lnTo>
                  <a:lnTo>
                    <a:pt x="1233" y="329"/>
                  </a:lnTo>
                  <a:lnTo>
                    <a:pt x="1233" y="327"/>
                  </a:lnTo>
                  <a:lnTo>
                    <a:pt x="1230" y="327"/>
                  </a:lnTo>
                  <a:lnTo>
                    <a:pt x="1230" y="325"/>
                  </a:lnTo>
                  <a:lnTo>
                    <a:pt x="1230" y="325"/>
                  </a:lnTo>
                  <a:lnTo>
                    <a:pt x="1228" y="325"/>
                  </a:lnTo>
                  <a:lnTo>
                    <a:pt x="1228" y="322"/>
                  </a:lnTo>
                  <a:lnTo>
                    <a:pt x="1228" y="322"/>
                  </a:lnTo>
                  <a:lnTo>
                    <a:pt x="1228" y="322"/>
                  </a:lnTo>
                  <a:lnTo>
                    <a:pt x="1226" y="322"/>
                  </a:lnTo>
                  <a:lnTo>
                    <a:pt x="1226" y="320"/>
                  </a:lnTo>
                  <a:lnTo>
                    <a:pt x="1223" y="320"/>
                  </a:lnTo>
                  <a:lnTo>
                    <a:pt x="1221" y="320"/>
                  </a:lnTo>
                  <a:lnTo>
                    <a:pt x="1219" y="320"/>
                  </a:lnTo>
                  <a:lnTo>
                    <a:pt x="1216" y="315"/>
                  </a:lnTo>
                  <a:lnTo>
                    <a:pt x="1214" y="315"/>
                  </a:lnTo>
                  <a:lnTo>
                    <a:pt x="1211" y="315"/>
                  </a:lnTo>
                  <a:lnTo>
                    <a:pt x="1209" y="313"/>
                  </a:lnTo>
                  <a:lnTo>
                    <a:pt x="1209" y="313"/>
                  </a:lnTo>
                  <a:lnTo>
                    <a:pt x="1209" y="313"/>
                  </a:lnTo>
                  <a:lnTo>
                    <a:pt x="1207" y="310"/>
                  </a:lnTo>
                  <a:lnTo>
                    <a:pt x="1200" y="310"/>
                  </a:lnTo>
                  <a:lnTo>
                    <a:pt x="1200" y="310"/>
                  </a:lnTo>
                  <a:lnTo>
                    <a:pt x="1197" y="310"/>
                  </a:lnTo>
                  <a:lnTo>
                    <a:pt x="1197" y="313"/>
                  </a:lnTo>
                  <a:lnTo>
                    <a:pt x="1197" y="315"/>
                  </a:lnTo>
                  <a:lnTo>
                    <a:pt x="1195" y="318"/>
                  </a:lnTo>
                  <a:lnTo>
                    <a:pt x="1195" y="315"/>
                  </a:lnTo>
                  <a:lnTo>
                    <a:pt x="1195" y="318"/>
                  </a:lnTo>
                  <a:lnTo>
                    <a:pt x="1193" y="318"/>
                  </a:lnTo>
                  <a:lnTo>
                    <a:pt x="1193" y="318"/>
                  </a:lnTo>
                  <a:lnTo>
                    <a:pt x="1193" y="320"/>
                  </a:lnTo>
                  <a:lnTo>
                    <a:pt x="1190" y="318"/>
                  </a:lnTo>
                  <a:lnTo>
                    <a:pt x="1190" y="318"/>
                  </a:lnTo>
                  <a:lnTo>
                    <a:pt x="1190" y="320"/>
                  </a:lnTo>
                  <a:lnTo>
                    <a:pt x="1190" y="320"/>
                  </a:lnTo>
                  <a:lnTo>
                    <a:pt x="1188" y="320"/>
                  </a:lnTo>
                  <a:lnTo>
                    <a:pt x="1188" y="322"/>
                  </a:lnTo>
                  <a:lnTo>
                    <a:pt x="1188" y="322"/>
                  </a:lnTo>
                  <a:lnTo>
                    <a:pt x="1188" y="322"/>
                  </a:lnTo>
                  <a:lnTo>
                    <a:pt x="1178" y="322"/>
                  </a:lnTo>
                  <a:lnTo>
                    <a:pt x="1178" y="322"/>
                  </a:lnTo>
                  <a:lnTo>
                    <a:pt x="1176" y="322"/>
                  </a:lnTo>
                  <a:lnTo>
                    <a:pt x="1176" y="320"/>
                  </a:lnTo>
                  <a:lnTo>
                    <a:pt x="1176" y="320"/>
                  </a:lnTo>
                  <a:lnTo>
                    <a:pt x="1174" y="320"/>
                  </a:lnTo>
                  <a:lnTo>
                    <a:pt x="1174" y="320"/>
                  </a:lnTo>
                  <a:lnTo>
                    <a:pt x="1174" y="322"/>
                  </a:lnTo>
                  <a:lnTo>
                    <a:pt x="1174" y="322"/>
                  </a:lnTo>
                  <a:lnTo>
                    <a:pt x="1171" y="320"/>
                  </a:lnTo>
                  <a:lnTo>
                    <a:pt x="1171" y="320"/>
                  </a:lnTo>
                  <a:lnTo>
                    <a:pt x="1171" y="320"/>
                  </a:lnTo>
                  <a:lnTo>
                    <a:pt x="1171" y="320"/>
                  </a:lnTo>
                  <a:lnTo>
                    <a:pt x="1169" y="320"/>
                  </a:lnTo>
                  <a:lnTo>
                    <a:pt x="1167" y="320"/>
                  </a:lnTo>
                  <a:lnTo>
                    <a:pt x="1169" y="318"/>
                  </a:lnTo>
                  <a:lnTo>
                    <a:pt x="1167" y="315"/>
                  </a:lnTo>
                  <a:lnTo>
                    <a:pt x="1167" y="315"/>
                  </a:lnTo>
                  <a:lnTo>
                    <a:pt x="1164" y="313"/>
                  </a:lnTo>
                  <a:lnTo>
                    <a:pt x="1162" y="313"/>
                  </a:lnTo>
                  <a:lnTo>
                    <a:pt x="1162" y="313"/>
                  </a:lnTo>
                  <a:lnTo>
                    <a:pt x="1159" y="313"/>
                  </a:lnTo>
                  <a:lnTo>
                    <a:pt x="1159" y="315"/>
                  </a:lnTo>
                  <a:lnTo>
                    <a:pt x="1159" y="315"/>
                  </a:lnTo>
                  <a:lnTo>
                    <a:pt x="1157" y="315"/>
                  </a:lnTo>
                  <a:lnTo>
                    <a:pt x="1157" y="315"/>
                  </a:lnTo>
                  <a:lnTo>
                    <a:pt x="1155" y="318"/>
                  </a:lnTo>
                  <a:lnTo>
                    <a:pt x="1152" y="318"/>
                  </a:lnTo>
                  <a:lnTo>
                    <a:pt x="1152" y="318"/>
                  </a:lnTo>
                  <a:lnTo>
                    <a:pt x="1150" y="320"/>
                  </a:lnTo>
                  <a:lnTo>
                    <a:pt x="1150" y="320"/>
                  </a:lnTo>
                  <a:lnTo>
                    <a:pt x="1150" y="320"/>
                  </a:lnTo>
                  <a:lnTo>
                    <a:pt x="1148" y="320"/>
                  </a:lnTo>
                  <a:lnTo>
                    <a:pt x="1145" y="320"/>
                  </a:lnTo>
                  <a:lnTo>
                    <a:pt x="1143" y="320"/>
                  </a:lnTo>
                  <a:lnTo>
                    <a:pt x="1143" y="325"/>
                  </a:lnTo>
                  <a:lnTo>
                    <a:pt x="1143" y="325"/>
                  </a:lnTo>
                  <a:lnTo>
                    <a:pt x="1143" y="325"/>
                  </a:lnTo>
                  <a:lnTo>
                    <a:pt x="1141" y="325"/>
                  </a:lnTo>
                  <a:lnTo>
                    <a:pt x="1141" y="325"/>
                  </a:lnTo>
                  <a:lnTo>
                    <a:pt x="1141" y="325"/>
                  </a:lnTo>
                  <a:lnTo>
                    <a:pt x="1141" y="325"/>
                  </a:lnTo>
                  <a:lnTo>
                    <a:pt x="1138" y="325"/>
                  </a:lnTo>
                  <a:lnTo>
                    <a:pt x="1136" y="327"/>
                  </a:lnTo>
                  <a:lnTo>
                    <a:pt x="1136" y="325"/>
                  </a:lnTo>
                  <a:lnTo>
                    <a:pt x="1129" y="322"/>
                  </a:lnTo>
                  <a:lnTo>
                    <a:pt x="1129" y="320"/>
                  </a:lnTo>
                  <a:lnTo>
                    <a:pt x="1126" y="320"/>
                  </a:lnTo>
                  <a:lnTo>
                    <a:pt x="1126" y="322"/>
                  </a:lnTo>
                  <a:lnTo>
                    <a:pt x="1124" y="322"/>
                  </a:lnTo>
                  <a:lnTo>
                    <a:pt x="1124" y="325"/>
                  </a:lnTo>
                  <a:lnTo>
                    <a:pt x="1124" y="325"/>
                  </a:lnTo>
                  <a:lnTo>
                    <a:pt x="1122" y="325"/>
                  </a:lnTo>
                  <a:lnTo>
                    <a:pt x="1119" y="327"/>
                  </a:lnTo>
                  <a:lnTo>
                    <a:pt x="1117" y="327"/>
                  </a:lnTo>
                  <a:lnTo>
                    <a:pt x="1115" y="327"/>
                  </a:lnTo>
                  <a:lnTo>
                    <a:pt x="1110" y="327"/>
                  </a:lnTo>
                  <a:lnTo>
                    <a:pt x="1107" y="329"/>
                  </a:lnTo>
                  <a:lnTo>
                    <a:pt x="1107" y="329"/>
                  </a:lnTo>
                  <a:lnTo>
                    <a:pt x="1105" y="329"/>
                  </a:lnTo>
                  <a:lnTo>
                    <a:pt x="1105" y="332"/>
                  </a:lnTo>
                  <a:lnTo>
                    <a:pt x="1103" y="334"/>
                  </a:lnTo>
                  <a:lnTo>
                    <a:pt x="1103" y="337"/>
                  </a:lnTo>
                  <a:lnTo>
                    <a:pt x="1100" y="339"/>
                  </a:lnTo>
                  <a:lnTo>
                    <a:pt x="1098" y="339"/>
                  </a:lnTo>
                  <a:lnTo>
                    <a:pt x="1093" y="339"/>
                  </a:lnTo>
                  <a:lnTo>
                    <a:pt x="1091" y="339"/>
                  </a:lnTo>
                  <a:lnTo>
                    <a:pt x="1091" y="339"/>
                  </a:lnTo>
                  <a:lnTo>
                    <a:pt x="1091" y="341"/>
                  </a:lnTo>
                  <a:lnTo>
                    <a:pt x="1091" y="344"/>
                  </a:lnTo>
                  <a:lnTo>
                    <a:pt x="1086" y="346"/>
                  </a:lnTo>
                  <a:lnTo>
                    <a:pt x="1084" y="344"/>
                  </a:lnTo>
                  <a:lnTo>
                    <a:pt x="1081" y="339"/>
                  </a:lnTo>
                  <a:lnTo>
                    <a:pt x="1079" y="337"/>
                  </a:lnTo>
                  <a:lnTo>
                    <a:pt x="1077" y="337"/>
                  </a:lnTo>
                  <a:lnTo>
                    <a:pt x="1070" y="337"/>
                  </a:lnTo>
                  <a:lnTo>
                    <a:pt x="1070" y="337"/>
                  </a:lnTo>
                  <a:lnTo>
                    <a:pt x="1067" y="334"/>
                  </a:lnTo>
                  <a:lnTo>
                    <a:pt x="1067" y="334"/>
                  </a:lnTo>
                  <a:lnTo>
                    <a:pt x="1067" y="332"/>
                  </a:lnTo>
                  <a:lnTo>
                    <a:pt x="1067" y="332"/>
                  </a:lnTo>
                  <a:lnTo>
                    <a:pt x="1065" y="332"/>
                  </a:lnTo>
                  <a:lnTo>
                    <a:pt x="1060" y="329"/>
                  </a:lnTo>
                  <a:lnTo>
                    <a:pt x="1060" y="329"/>
                  </a:lnTo>
                  <a:lnTo>
                    <a:pt x="1058" y="329"/>
                  </a:lnTo>
                  <a:lnTo>
                    <a:pt x="1058" y="327"/>
                  </a:lnTo>
                  <a:lnTo>
                    <a:pt x="1058" y="327"/>
                  </a:lnTo>
                  <a:lnTo>
                    <a:pt x="1058" y="327"/>
                  </a:lnTo>
                  <a:lnTo>
                    <a:pt x="1058" y="325"/>
                  </a:lnTo>
                  <a:lnTo>
                    <a:pt x="1060" y="325"/>
                  </a:lnTo>
                  <a:lnTo>
                    <a:pt x="1060" y="322"/>
                  </a:lnTo>
                  <a:lnTo>
                    <a:pt x="1058" y="322"/>
                  </a:lnTo>
                  <a:lnTo>
                    <a:pt x="1055" y="320"/>
                  </a:lnTo>
                  <a:lnTo>
                    <a:pt x="1053" y="320"/>
                  </a:lnTo>
                  <a:lnTo>
                    <a:pt x="1053" y="320"/>
                  </a:lnTo>
                  <a:lnTo>
                    <a:pt x="1053" y="320"/>
                  </a:lnTo>
                  <a:lnTo>
                    <a:pt x="1053" y="322"/>
                  </a:lnTo>
                  <a:lnTo>
                    <a:pt x="1051" y="322"/>
                  </a:lnTo>
                  <a:lnTo>
                    <a:pt x="1051" y="327"/>
                  </a:lnTo>
                  <a:lnTo>
                    <a:pt x="1051" y="327"/>
                  </a:lnTo>
                  <a:lnTo>
                    <a:pt x="1051" y="327"/>
                  </a:lnTo>
                  <a:lnTo>
                    <a:pt x="1048" y="327"/>
                  </a:lnTo>
                  <a:lnTo>
                    <a:pt x="1048" y="329"/>
                  </a:lnTo>
                  <a:lnTo>
                    <a:pt x="1048" y="329"/>
                  </a:lnTo>
                  <a:lnTo>
                    <a:pt x="1046" y="329"/>
                  </a:lnTo>
                  <a:lnTo>
                    <a:pt x="1046" y="329"/>
                  </a:lnTo>
                  <a:lnTo>
                    <a:pt x="1044" y="329"/>
                  </a:lnTo>
                  <a:lnTo>
                    <a:pt x="1044" y="329"/>
                  </a:lnTo>
                  <a:lnTo>
                    <a:pt x="1044" y="329"/>
                  </a:lnTo>
                  <a:lnTo>
                    <a:pt x="1039" y="327"/>
                  </a:lnTo>
                  <a:lnTo>
                    <a:pt x="1039" y="327"/>
                  </a:lnTo>
                  <a:lnTo>
                    <a:pt x="1039" y="327"/>
                  </a:lnTo>
                  <a:lnTo>
                    <a:pt x="1034" y="327"/>
                  </a:lnTo>
                  <a:lnTo>
                    <a:pt x="1034" y="327"/>
                  </a:lnTo>
                  <a:lnTo>
                    <a:pt x="1032" y="327"/>
                  </a:lnTo>
                  <a:lnTo>
                    <a:pt x="1032" y="327"/>
                  </a:lnTo>
                  <a:lnTo>
                    <a:pt x="1029" y="325"/>
                  </a:lnTo>
                  <a:lnTo>
                    <a:pt x="1029" y="325"/>
                  </a:lnTo>
                  <a:lnTo>
                    <a:pt x="1029" y="322"/>
                  </a:lnTo>
                  <a:lnTo>
                    <a:pt x="1029" y="320"/>
                  </a:lnTo>
                  <a:lnTo>
                    <a:pt x="1027" y="318"/>
                  </a:lnTo>
                  <a:lnTo>
                    <a:pt x="1027" y="318"/>
                  </a:lnTo>
                  <a:lnTo>
                    <a:pt x="1027" y="318"/>
                  </a:lnTo>
                  <a:lnTo>
                    <a:pt x="1025" y="318"/>
                  </a:lnTo>
                  <a:lnTo>
                    <a:pt x="1025" y="318"/>
                  </a:lnTo>
                  <a:lnTo>
                    <a:pt x="1025" y="318"/>
                  </a:lnTo>
                  <a:lnTo>
                    <a:pt x="1020" y="318"/>
                  </a:lnTo>
                  <a:lnTo>
                    <a:pt x="1020" y="318"/>
                  </a:lnTo>
                  <a:lnTo>
                    <a:pt x="1020" y="318"/>
                  </a:lnTo>
                  <a:lnTo>
                    <a:pt x="1018" y="318"/>
                  </a:lnTo>
                  <a:lnTo>
                    <a:pt x="1018" y="320"/>
                  </a:lnTo>
                  <a:lnTo>
                    <a:pt x="1018" y="322"/>
                  </a:lnTo>
                  <a:lnTo>
                    <a:pt x="1018" y="327"/>
                  </a:lnTo>
                  <a:lnTo>
                    <a:pt x="1015" y="329"/>
                  </a:lnTo>
                  <a:lnTo>
                    <a:pt x="1013" y="329"/>
                  </a:lnTo>
                  <a:lnTo>
                    <a:pt x="1008" y="329"/>
                  </a:lnTo>
                  <a:lnTo>
                    <a:pt x="1008" y="332"/>
                  </a:lnTo>
                  <a:lnTo>
                    <a:pt x="1010" y="332"/>
                  </a:lnTo>
                  <a:lnTo>
                    <a:pt x="1010" y="332"/>
                  </a:lnTo>
                  <a:lnTo>
                    <a:pt x="1010" y="334"/>
                  </a:lnTo>
                  <a:lnTo>
                    <a:pt x="1010" y="334"/>
                  </a:lnTo>
                  <a:lnTo>
                    <a:pt x="1008" y="337"/>
                  </a:lnTo>
                  <a:lnTo>
                    <a:pt x="1008" y="337"/>
                  </a:lnTo>
                  <a:lnTo>
                    <a:pt x="1008" y="341"/>
                  </a:lnTo>
                  <a:lnTo>
                    <a:pt x="1008" y="344"/>
                  </a:lnTo>
                  <a:lnTo>
                    <a:pt x="1006" y="346"/>
                  </a:lnTo>
                  <a:lnTo>
                    <a:pt x="1003" y="346"/>
                  </a:lnTo>
                  <a:lnTo>
                    <a:pt x="999" y="344"/>
                  </a:lnTo>
                  <a:lnTo>
                    <a:pt x="999" y="341"/>
                  </a:lnTo>
                  <a:lnTo>
                    <a:pt x="996" y="339"/>
                  </a:lnTo>
                  <a:lnTo>
                    <a:pt x="996" y="337"/>
                  </a:lnTo>
                  <a:lnTo>
                    <a:pt x="996" y="334"/>
                  </a:lnTo>
                  <a:lnTo>
                    <a:pt x="999" y="329"/>
                  </a:lnTo>
                  <a:lnTo>
                    <a:pt x="999" y="327"/>
                  </a:lnTo>
                  <a:lnTo>
                    <a:pt x="999" y="327"/>
                  </a:lnTo>
                  <a:lnTo>
                    <a:pt x="996" y="325"/>
                  </a:lnTo>
                  <a:lnTo>
                    <a:pt x="996" y="325"/>
                  </a:lnTo>
                  <a:lnTo>
                    <a:pt x="994" y="322"/>
                  </a:lnTo>
                  <a:lnTo>
                    <a:pt x="994" y="322"/>
                  </a:lnTo>
                  <a:lnTo>
                    <a:pt x="994" y="325"/>
                  </a:lnTo>
                  <a:lnTo>
                    <a:pt x="992" y="325"/>
                  </a:lnTo>
                  <a:lnTo>
                    <a:pt x="992" y="325"/>
                  </a:lnTo>
                  <a:lnTo>
                    <a:pt x="992" y="327"/>
                  </a:lnTo>
                  <a:lnTo>
                    <a:pt x="989" y="329"/>
                  </a:lnTo>
                  <a:lnTo>
                    <a:pt x="989" y="329"/>
                  </a:lnTo>
                  <a:lnTo>
                    <a:pt x="987" y="327"/>
                  </a:lnTo>
                  <a:lnTo>
                    <a:pt x="984" y="327"/>
                  </a:lnTo>
                  <a:lnTo>
                    <a:pt x="984" y="329"/>
                  </a:lnTo>
                  <a:lnTo>
                    <a:pt x="982" y="329"/>
                  </a:lnTo>
                  <a:lnTo>
                    <a:pt x="982" y="329"/>
                  </a:lnTo>
                  <a:lnTo>
                    <a:pt x="982" y="329"/>
                  </a:lnTo>
                  <a:lnTo>
                    <a:pt x="982" y="332"/>
                  </a:lnTo>
                  <a:lnTo>
                    <a:pt x="980" y="332"/>
                  </a:lnTo>
                  <a:lnTo>
                    <a:pt x="980" y="332"/>
                  </a:lnTo>
                  <a:lnTo>
                    <a:pt x="980" y="334"/>
                  </a:lnTo>
                  <a:lnTo>
                    <a:pt x="977" y="334"/>
                  </a:lnTo>
                  <a:lnTo>
                    <a:pt x="973" y="334"/>
                  </a:lnTo>
                  <a:lnTo>
                    <a:pt x="970" y="334"/>
                  </a:lnTo>
                  <a:lnTo>
                    <a:pt x="970" y="329"/>
                  </a:lnTo>
                  <a:lnTo>
                    <a:pt x="968" y="327"/>
                  </a:lnTo>
                  <a:lnTo>
                    <a:pt x="968" y="327"/>
                  </a:lnTo>
                  <a:lnTo>
                    <a:pt x="965" y="325"/>
                  </a:lnTo>
                  <a:lnTo>
                    <a:pt x="963" y="325"/>
                  </a:lnTo>
                  <a:lnTo>
                    <a:pt x="958" y="325"/>
                  </a:lnTo>
                  <a:lnTo>
                    <a:pt x="956" y="325"/>
                  </a:lnTo>
                  <a:lnTo>
                    <a:pt x="956" y="322"/>
                  </a:lnTo>
                  <a:lnTo>
                    <a:pt x="956" y="318"/>
                  </a:lnTo>
                  <a:lnTo>
                    <a:pt x="954" y="315"/>
                  </a:lnTo>
                  <a:lnTo>
                    <a:pt x="949" y="313"/>
                  </a:lnTo>
                  <a:lnTo>
                    <a:pt x="947" y="315"/>
                  </a:lnTo>
                  <a:lnTo>
                    <a:pt x="942" y="318"/>
                  </a:lnTo>
                  <a:lnTo>
                    <a:pt x="935" y="327"/>
                  </a:lnTo>
                  <a:lnTo>
                    <a:pt x="930" y="329"/>
                  </a:lnTo>
                  <a:lnTo>
                    <a:pt x="925" y="329"/>
                  </a:lnTo>
                  <a:lnTo>
                    <a:pt x="921" y="329"/>
                  </a:lnTo>
                  <a:lnTo>
                    <a:pt x="918" y="327"/>
                  </a:lnTo>
                  <a:lnTo>
                    <a:pt x="918" y="327"/>
                  </a:lnTo>
                  <a:lnTo>
                    <a:pt x="918" y="325"/>
                  </a:lnTo>
                  <a:lnTo>
                    <a:pt x="918" y="325"/>
                  </a:lnTo>
                  <a:lnTo>
                    <a:pt x="918" y="322"/>
                  </a:lnTo>
                  <a:lnTo>
                    <a:pt x="918" y="320"/>
                  </a:lnTo>
                  <a:lnTo>
                    <a:pt x="918" y="320"/>
                  </a:lnTo>
                  <a:lnTo>
                    <a:pt x="918" y="318"/>
                  </a:lnTo>
                  <a:lnTo>
                    <a:pt x="918" y="318"/>
                  </a:lnTo>
                  <a:lnTo>
                    <a:pt x="918" y="315"/>
                  </a:lnTo>
                  <a:lnTo>
                    <a:pt x="918" y="315"/>
                  </a:lnTo>
                  <a:lnTo>
                    <a:pt x="916" y="315"/>
                  </a:lnTo>
                  <a:lnTo>
                    <a:pt x="913" y="313"/>
                  </a:lnTo>
                  <a:lnTo>
                    <a:pt x="909" y="313"/>
                  </a:lnTo>
                  <a:lnTo>
                    <a:pt x="904" y="310"/>
                  </a:lnTo>
                  <a:lnTo>
                    <a:pt x="904" y="306"/>
                  </a:lnTo>
                  <a:lnTo>
                    <a:pt x="902" y="303"/>
                  </a:lnTo>
                  <a:lnTo>
                    <a:pt x="904" y="301"/>
                  </a:lnTo>
                  <a:lnTo>
                    <a:pt x="904" y="296"/>
                  </a:lnTo>
                  <a:lnTo>
                    <a:pt x="902" y="296"/>
                  </a:lnTo>
                  <a:lnTo>
                    <a:pt x="899" y="296"/>
                  </a:lnTo>
                  <a:lnTo>
                    <a:pt x="895" y="296"/>
                  </a:lnTo>
                  <a:lnTo>
                    <a:pt x="890" y="299"/>
                  </a:lnTo>
                  <a:lnTo>
                    <a:pt x="878" y="296"/>
                  </a:lnTo>
                  <a:lnTo>
                    <a:pt x="876" y="296"/>
                  </a:lnTo>
                  <a:lnTo>
                    <a:pt x="873" y="299"/>
                  </a:lnTo>
                  <a:lnTo>
                    <a:pt x="871" y="301"/>
                  </a:lnTo>
                  <a:lnTo>
                    <a:pt x="871" y="303"/>
                  </a:lnTo>
                  <a:lnTo>
                    <a:pt x="869" y="303"/>
                  </a:lnTo>
                  <a:lnTo>
                    <a:pt x="866" y="306"/>
                  </a:lnTo>
                  <a:lnTo>
                    <a:pt x="861" y="306"/>
                  </a:lnTo>
                  <a:lnTo>
                    <a:pt x="861" y="303"/>
                  </a:lnTo>
                  <a:lnTo>
                    <a:pt x="857" y="301"/>
                  </a:lnTo>
                  <a:lnTo>
                    <a:pt x="854" y="299"/>
                  </a:lnTo>
                  <a:lnTo>
                    <a:pt x="854" y="299"/>
                  </a:lnTo>
                  <a:lnTo>
                    <a:pt x="852" y="296"/>
                  </a:lnTo>
                  <a:lnTo>
                    <a:pt x="852" y="294"/>
                  </a:lnTo>
                  <a:lnTo>
                    <a:pt x="850" y="294"/>
                  </a:lnTo>
                  <a:lnTo>
                    <a:pt x="847" y="294"/>
                  </a:lnTo>
                  <a:lnTo>
                    <a:pt x="845" y="294"/>
                  </a:lnTo>
                  <a:lnTo>
                    <a:pt x="838" y="299"/>
                  </a:lnTo>
                  <a:lnTo>
                    <a:pt x="838" y="296"/>
                  </a:lnTo>
                  <a:lnTo>
                    <a:pt x="824" y="294"/>
                  </a:lnTo>
                  <a:lnTo>
                    <a:pt x="821" y="294"/>
                  </a:lnTo>
                  <a:lnTo>
                    <a:pt x="814" y="289"/>
                  </a:lnTo>
                  <a:lnTo>
                    <a:pt x="812" y="289"/>
                  </a:lnTo>
                  <a:lnTo>
                    <a:pt x="809" y="289"/>
                  </a:lnTo>
                  <a:lnTo>
                    <a:pt x="809" y="289"/>
                  </a:lnTo>
                  <a:lnTo>
                    <a:pt x="807" y="289"/>
                  </a:lnTo>
                  <a:lnTo>
                    <a:pt x="805" y="289"/>
                  </a:lnTo>
                  <a:lnTo>
                    <a:pt x="800" y="289"/>
                  </a:lnTo>
                  <a:lnTo>
                    <a:pt x="798" y="287"/>
                  </a:lnTo>
                  <a:lnTo>
                    <a:pt x="793" y="289"/>
                  </a:lnTo>
                  <a:lnTo>
                    <a:pt x="790" y="287"/>
                  </a:lnTo>
                  <a:lnTo>
                    <a:pt x="788" y="287"/>
                  </a:lnTo>
                  <a:lnTo>
                    <a:pt x="788" y="284"/>
                  </a:lnTo>
                  <a:lnTo>
                    <a:pt x="788" y="277"/>
                  </a:lnTo>
                  <a:lnTo>
                    <a:pt x="788" y="275"/>
                  </a:lnTo>
                  <a:lnTo>
                    <a:pt x="788" y="275"/>
                  </a:lnTo>
                  <a:lnTo>
                    <a:pt x="788" y="273"/>
                  </a:lnTo>
                  <a:lnTo>
                    <a:pt x="783" y="270"/>
                  </a:lnTo>
                  <a:lnTo>
                    <a:pt x="783" y="268"/>
                  </a:lnTo>
                  <a:lnTo>
                    <a:pt x="783" y="266"/>
                  </a:lnTo>
                  <a:lnTo>
                    <a:pt x="781" y="263"/>
                  </a:lnTo>
                  <a:lnTo>
                    <a:pt x="779" y="263"/>
                  </a:lnTo>
                  <a:lnTo>
                    <a:pt x="779" y="263"/>
                  </a:lnTo>
                  <a:lnTo>
                    <a:pt x="776" y="263"/>
                  </a:lnTo>
                  <a:lnTo>
                    <a:pt x="776" y="263"/>
                  </a:lnTo>
                  <a:lnTo>
                    <a:pt x="774" y="261"/>
                  </a:lnTo>
                  <a:lnTo>
                    <a:pt x="774" y="261"/>
                  </a:lnTo>
                  <a:lnTo>
                    <a:pt x="774" y="261"/>
                  </a:lnTo>
                  <a:lnTo>
                    <a:pt x="774" y="258"/>
                  </a:lnTo>
                  <a:lnTo>
                    <a:pt x="772" y="258"/>
                  </a:lnTo>
                  <a:lnTo>
                    <a:pt x="769" y="258"/>
                  </a:lnTo>
                  <a:lnTo>
                    <a:pt x="769" y="258"/>
                  </a:lnTo>
                  <a:lnTo>
                    <a:pt x="769" y="266"/>
                  </a:lnTo>
                  <a:lnTo>
                    <a:pt x="767" y="268"/>
                  </a:lnTo>
                  <a:lnTo>
                    <a:pt x="767" y="268"/>
                  </a:lnTo>
                  <a:lnTo>
                    <a:pt x="764" y="268"/>
                  </a:lnTo>
                  <a:lnTo>
                    <a:pt x="762" y="268"/>
                  </a:lnTo>
                  <a:lnTo>
                    <a:pt x="757" y="266"/>
                  </a:lnTo>
                  <a:lnTo>
                    <a:pt x="753" y="263"/>
                  </a:lnTo>
                  <a:lnTo>
                    <a:pt x="753" y="263"/>
                  </a:lnTo>
                  <a:lnTo>
                    <a:pt x="750" y="266"/>
                  </a:lnTo>
                  <a:lnTo>
                    <a:pt x="750" y="266"/>
                  </a:lnTo>
                  <a:lnTo>
                    <a:pt x="748" y="268"/>
                  </a:lnTo>
                  <a:lnTo>
                    <a:pt x="748" y="268"/>
                  </a:lnTo>
                  <a:lnTo>
                    <a:pt x="741" y="268"/>
                  </a:lnTo>
                  <a:lnTo>
                    <a:pt x="738" y="266"/>
                  </a:lnTo>
                  <a:lnTo>
                    <a:pt x="738" y="266"/>
                  </a:lnTo>
                  <a:lnTo>
                    <a:pt x="736" y="261"/>
                  </a:lnTo>
                  <a:lnTo>
                    <a:pt x="717" y="244"/>
                  </a:lnTo>
                  <a:lnTo>
                    <a:pt x="717" y="244"/>
                  </a:lnTo>
                  <a:lnTo>
                    <a:pt x="715" y="244"/>
                  </a:lnTo>
                  <a:lnTo>
                    <a:pt x="715" y="244"/>
                  </a:lnTo>
                  <a:lnTo>
                    <a:pt x="712" y="242"/>
                  </a:lnTo>
                  <a:lnTo>
                    <a:pt x="708" y="244"/>
                  </a:lnTo>
                  <a:lnTo>
                    <a:pt x="705" y="244"/>
                  </a:lnTo>
                  <a:lnTo>
                    <a:pt x="705" y="237"/>
                  </a:lnTo>
                  <a:lnTo>
                    <a:pt x="705" y="223"/>
                  </a:lnTo>
                  <a:lnTo>
                    <a:pt x="705" y="209"/>
                  </a:lnTo>
                  <a:lnTo>
                    <a:pt x="705" y="195"/>
                  </a:lnTo>
                  <a:lnTo>
                    <a:pt x="705" y="180"/>
                  </a:lnTo>
                  <a:lnTo>
                    <a:pt x="705" y="166"/>
                  </a:lnTo>
                  <a:lnTo>
                    <a:pt x="705" y="152"/>
                  </a:lnTo>
                  <a:lnTo>
                    <a:pt x="705" y="138"/>
                  </a:lnTo>
                  <a:lnTo>
                    <a:pt x="705" y="124"/>
                  </a:lnTo>
                  <a:lnTo>
                    <a:pt x="705" y="109"/>
                  </a:lnTo>
                  <a:lnTo>
                    <a:pt x="705" y="95"/>
                  </a:lnTo>
                  <a:lnTo>
                    <a:pt x="705" y="81"/>
                  </a:lnTo>
                  <a:lnTo>
                    <a:pt x="705" y="67"/>
                  </a:lnTo>
                  <a:lnTo>
                    <a:pt x="705" y="53"/>
                  </a:lnTo>
                  <a:lnTo>
                    <a:pt x="705" y="38"/>
                  </a:lnTo>
                  <a:lnTo>
                    <a:pt x="705" y="24"/>
                  </a:lnTo>
                  <a:lnTo>
                    <a:pt x="705" y="10"/>
                  </a:lnTo>
                  <a:lnTo>
                    <a:pt x="705" y="5"/>
                  </a:lnTo>
                  <a:lnTo>
                    <a:pt x="705" y="5"/>
                  </a:lnTo>
                  <a:lnTo>
                    <a:pt x="686" y="5"/>
                  </a:lnTo>
                  <a:lnTo>
                    <a:pt x="672" y="5"/>
                  </a:lnTo>
                  <a:lnTo>
                    <a:pt x="653" y="5"/>
                  </a:lnTo>
                  <a:lnTo>
                    <a:pt x="630" y="5"/>
                  </a:lnTo>
                  <a:lnTo>
                    <a:pt x="606" y="3"/>
                  </a:lnTo>
                  <a:lnTo>
                    <a:pt x="580" y="3"/>
                  </a:lnTo>
                  <a:lnTo>
                    <a:pt x="552" y="3"/>
                  </a:lnTo>
                  <a:lnTo>
                    <a:pt x="523" y="3"/>
                  </a:lnTo>
                  <a:lnTo>
                    <a:pt x="497" y="3"/>
                  </a:lnTo>
                  <a:lnTo>
                    <a:pt x="471" y="3"/>
                  </a:lnTo>
                  <a:lnTo>
                    <a:pt x="450" y="0"/>
                  </a:lnTo>
                  <a:lnTo>
                    <a:pt x="431" y="0"/>
                  </a:lnTo>
                  <a:lnTo>
                    <a:pt x="417" y="0"/>
                  </a:lnTo>
                  <a:lnTo>
                    <a:pt x="407" y="0"/>
                  </a:lnTo>
                  <a:lnTo>
                    <a:pt x="403" y="0"/>
                  </a:lnTo>
                  <a:lnTo>
                    <a:pt x="400" y="0"/>
                  </a:lnTo>
                  <a:lnTo>
                    <a:pt x="400" y="3"/>
                  </a:lnTo>
                  <a:lnTo>
                    <a:pt x="400" y="5"/>
                  </a:lnTo>
                  <a:lnTo>
                    <a:pt x="398" y="24"/>
                  </a:lnTo>
                  <a:lnTo>
                    <a:pt x="398" y="41"/>
                  </a:lnTo>
                  <a:lnTo>
                    <a:pt x="398" y="57"/>
                  </a:lnTo>
                  <a:lnTo>
                    <a:pt x="398" y="76"/>
                  </a:lnTo>
                  <a:lnTo>
                    <a:pt x="395" y="93"/>
                  </a:lnTo>
                  <a:lnTo>
                    <a:pt x="395" y="109"/>
                  </a:lnTo>
                  <a:lnTo>
                    <a:pt x="395" y="128"/>
                  </a:lnTo>
                  <a:lnTo>
                    <a:pt x="395" y="145"/>
                  </a:lnTo>
                  <a:lnTo>
                    <a:pt x="395" y="161"/>
                  </a:lnTo>
                  <a:lnTo>
                    <a:pt x="393" y="180"/>
                  </a:lnTo>
                  <a:lnTo>
                    <a:pt x="393" y="197"/>
                  </a:lnTo>
                  <a:lnTo>
                    <a:pt x="393" y="213"/>
                  </a:lnTo>
                  <a:lnTo>
                    <a:pt x="393" y="230"/>
                  </a:lnTo>
                  <a:lnTo>
                    <a:pt x="391" y="249"/>
                  </a:lnTo>
                  <a:lnTo>
                    <a:pt x="391" y="266"/>
                  </a:lnTo>
                  <a:lnTo>
                    <a:pt x="391" y="282"/>
                  </a:lnTo>
                  <a:lnTo>
                    <a:pt x="391" y="301"/>
                  </a:lnTo>
                  <a:lnTo>
                    <a:pt x="388" y="318"/>
                  </a:lnTo>
                  <a:lnTo>
                    <a:pt x="388" y="334"/>
                  </a:lnTo>
                  <a:lnTo>
                    <a:pt x="388" y="353"/>
                  </a:lnTo>
                  <a:lnTo>
                    <a:pt x="388" y="370"/>
                  </a:lnTo>
                  <a:lnTo>
                    <a:pt x="386" y="386"/>
                  </a:lnTo>
                  <a:lnTo>
                    <a:pt x="386" y="405"/>
                  </a:lnTo>
                  <a:lnTo>
                    <a:pt x="386" y="422"/>
                  </a:lnTo>
                  <a:lnTo>
                    <a:pt x="386" y="438"/>
                  </a:lnTo>
                  <a:lnTo>
                    <a:pt x="386" y="457"/>
                  </a:lnTo>
                  <a:lnTo>
                    <a:pt x="384" y="474"/>
                  </a:lnTo>
                  <a:lnTo>
                    <a:pt x="384" y="490"/>
                  </a:lnTo>
                  <a:lnTo>
                    <a:pt x="384" y="509"/>
                  </a:lnTo>
                  <a:lnTo>
                    <a:pt x="384" y="526"/>
                  </a:lnTo>
                  <a:lnTo>
                    <a:pt x="381" y="542"/>
                  </a:lnTo>
                  <a:lnTo>
                    <a:pt x="381" y="561"/>
                  </a:lnTo>
                  <a:lnTo>
                    <a:pt x="358" y="559"/>
                  </a:lnTo>
                  <a:lnTo>
                    <a:pt x="334" y="559"/>
                  </a:lnTo>
                  <a:lnTo>
                    <a:pt x="310" y="559"/>
                  </a:lnTo>
                  <a:lnTo>
                    <a:pt x="287" y="557"/>
                  </a:lnTo>
                  <a:lnTo>
                    <a:pt x="265" y="557"/>
                  </a:lnTo>
                  <a:lnTo>
                    <a:pt x="242" y="557"/>
                  </a:lnTo>
                  <a:lnTo>
                    <a:pt x="218" y="554"/>
                  </a:lnTo>
                  <a:lnTo>
                    <a:pt x="194" y="554"/>
                  </a:lnTo>
                  <a:lnTo>
                    <a:pt x="171" y="552"/>
                  </a:lnTo>
                  <a:lnTo>
                    <a:pt x="147" y="552"/>
                  </a:lnTo>
                  <a:lnTo>
                    <a:pt x="123" y="550"/>
                  </a:lnTo>
                  <a:lnTo>
                    <a:pt x="100" y="550"/>
                  </a:lnTo>
                  <a:lnTo>
                    <a:pt x="76" y="547"/>
                  </a:lnTo>
                  <a:lnTo>
                    <a:pt x="52" y="547"/>
                  </a:lnTo>
                  <a:lnTo>
                    <a:pt x="29" y="545"/>
                  </a:lnTo>
                  <a:lnTo>
                    <a:pt x="5" y="545"/>
                  </a:lnTo>
                  <a:lnTo>
                    <a:pt x="3" y="545"/>
                  </a:lnTo>
                  <a:lnTo>
                    <a:pt x="0" y="545"/>
                  </a:lnTo>
                  <a:lnTo>
                    <a:pt x="0" y="545"/>
                  </a:lnTo>
                  <a:lnTo>
                    <a:pt x="3" y="550"/>
                  </a:lnTo>
                  <a:lnTo>
                    <a:pt x="3" y="552"/>
                  </a:lnTo>
                  <a:lnTo>
                    <a:pt x="5" y="557"/>
                  </a:lnTo>
                  <a:lnTo>
                    <a:pt x="5" y="559"/>
                  </a:lnTo>
                  <a:lnTo>
                    <a:pt x="8" y="561"/>
                  </a:lnTo>
                  <a:lnTo>
                    <a:pt x="5" y="564"/>
                  </a:lnTo>
                  <a:lnTo>
                    <a:pt x="8" y="564"/>
                  </a:lnTo>
                  <a:lnTo>
                    <a:pt x="8" y="566"/>
                  </a:lnTo>
                  <a:lnTo>
                    <a:pt x="10" y="566"/>
                  </a:lnTo>
                  <a:lnTo>
                    <a:pt x="10" y="566"/>
                  </a:lnTo>
                  <a:lnTo>
                    <a:pt x="12" y="568"/>
                  </a:lnTo>
                  <a:lnTo>
                    <a:pt x="17" y="576"/>
                  </a:lnTo>
                  <a:lnTo>
                    <a:pt x="19" y="576"/>
                  </a:lnTo>
                  <a:lnTo>
                    <a:pt x="24" y="576"/>
                  </a:lnTo>
                  <a:lnTo>
                    <a:pt x="29" y="578"/>
                  </a:lnTo>
                  <a:lnTo>
                    <a:pt x="31" y="580"/>
                  </a:lnTo>
                  <a:lnTo>
                    <a:pt x="34" y="585"/>
                  </a:lnTo>
                  <a:lnTo>
                    <a:pt x="36" y="590"/>
                  </a:lnTo>
                  <a:lnTo>
                    <a:pt x="38" y="599"/>
                  </a:lnTo>
                  <a:lnTo>
                    <a:pt x="38" y="602"/>
                  </a:lnTo>
                  <a:lnTo>
                    <a:pt x="43" y="606"/>
                  </a:lnTo>
                  <a:lnTo>
                    <a:pt x="45" y="609"/>
                  </a:lnTo>
                  <a:lnTo>
                    <a:pt x="45" y="609"/>
                  </a:lnTo>
                  <a:lnTo>
                    <a:pt x="45" y="611"/>
                  </a:lnTo>
                  <a:lnTo>
                    <a:pt x="45" y="611"/>
                  </a:lnTo>
                  <a:lnTo>
                    <a:pt x="45" y="611"/>
                  </a:lnTo>
                  <a:lnTo>
                    <a:pt x="50" y="613"/>
                  </a:lnTo>
                  <a:lnTo>
                    <a:pt x="50" y="616"/>
                  </a:lnTo>
                  <a:lnTo>
                    <a:pt x="52" y="616"/>
                  </a:lnTo>
                  <a:lnTo>
                    <a:pt x="57" y="618"/>
                  </a:lnTo>
                  <a:lnTo>
                    <a:pt x="60" y="621"/>
                  </a:lnTo>
                  <a:lnTo>
                    <a:pt x="62" y="621"/>
                  </a:lnTo>
                  <a:lnTo>
                    <a:pt x="64" y="623"/>
                  </a:lnTo>
                  <a:lnTo>
                    <a:pt x="67" y="623"/>
                  </a:lnTo>
                  <a:lnTo>
                    <a:pt x="71" y="625"/>
                  </a:lnTo>
                  <a:lnTo>
                    <a:pt x="71" y="628"/>
                  </a:lnTo>
                  <a:lnTo>
                    <a:pt x="74" y="628"/>
                  </a:lnTo>
                  <a:lnTo>
                    <a:pt x="74" y="630"/>
                  </a:lnTo>
                  <a:lnTo>
                    <a:pt x="74" y="632"/>
                  </a:lnTo>
                  <a:lnTo>
                    <a:pt x="76" y="632"/>
                  </a:lnTo>
                  <a:lnTo>
                    <a:pt x="78" y="635"/>
                  </a:lnTo>
                  <a:lnTo>
                    <a:pt x="78" y="635"/>
                  </a:lnTo>
                  <a:lnTo>
                    <a:pt x="78" y="635"/>
                  </a:lnTo>
                  <a:lnTo>
                    <a:pt x="81" y="637"/>
                  </a:lnTo>
                  <a:lnTo>
                    <a:pt x="88" y="647"/>
                  </a:lnTo>
                  <a:lnTo>
                    <a:pt x="90" y="649"/>
                  </a:lnTo>
                  <a:lnTo>
                    <a:pt x="90" y="651"/>
                  </a:lnTo>
                  <a:lnTo>
                    <a:pt x="97" y="656"/>
                  </a:lnTo>
                  <a:lnTo>
                    <a:pt x="100" y="658"/>
                  </a:lnTo>
                  <a:lnTo>
                    <a:pt x="100" y="658"/>
                  </a:lnTo>
                  <a:lnTo>
                    <a:pt x="105" y="661"/>
                  </a:lnTo>
                  <a:lnTo>
                    <a:pt x="105" y="663"/>
                  </a:lnTo>
                  <a:lnTo>
                    <a:pt x="107" y="663"/>
                  </a:lnTo>
                  <a:lnTo>
                    <a:pt x="109" y="666"/>
                  </a:lnTo>
                  <a:lnTo>
                    <a:pt x="109" y="668"/>
                  </a:lnTo>
                  <a:lnTo>
                    <a:pt x="112" y="673"/>
                  </a:lnTo>
                  <a:lnTo>
                    <a:pt x="112" y="675"/>
                  </a:lnTo>
                  <a:lnTo>
                    <a:pt x="114" y="675"/>
                  </a:lnTo>
                  <a:lnTo>
                    <a:pt x="119" y="680"/>
                  </a:lnTo>
                  <a:lnTo>
                    <a:pt x="126" y="687"/>
                  </a:lnTo>
                  <a:lnTo>
                    <a:pt x="131" y="694"/>
                  </a:lnTo>
                  <a:lnTo>
                    <a:pt x="131" y="694"/>
                  </a:lnTo>
                  <a:lnTo>
                    <a:pt x="135" y="696"/>
                  </a:lnTo>
                  <a:lnTo>
                    <a:pt x="140" y="699"/>
                  </a:lnTo>
                  <a:lnTo>
                    <a:pt x="142" y="699"/>
                  </a:lnTo>
                  <a:lnTo>
                    <a:pt x="142" y="701"/>
                  </a:lnTo>
                  <a:lnTo>
                    <a:pt x="142" y="701"/>
                  </a:lnTo>
                  <a:lnTo>
                    <a:pt x="145" y="701"/>
                  </a:lnTo>
                  <a:lnTo>
                    <a:pt x="145" y="701"/>
                  </a:lnTo>
                  <a:lnTo>
                    <a:pt x="145" y="701"/>
                  </a:lnTo>
                  <a:lnTo>
                    <a:pt x="145" y="701"/>
                  </a:lnTo>
                  <a:lnTo>
                    <a:pt x="145" y="701"/>
                  </a:lnTo>
                  <a:lnTo>
                    <a:pt x="147" y="701"/>
                  </a:lnTo>
                  <a:lnTo>
                    <a:pt x="147" y="701"/>
                  </a:lnTo>
                  <a:lnTo>
                    <a:pt x="149" y="701"/>
                  </a:lnTo>
                  <a:lnTo>
                    <a:pt x="149" y="703"/>
                  </a:lnTo>
                  <a:lnTo>
                    <a:pt x="149" y="703"/>
                  </a:lnTo>
                  <a:lnTo>
                    <a:pt x="152" y="703"/>
                  </a:lnTo>
                  <a:lnTo>
                    <a:pt x="152" y="703"/>
                  </a:lnTo>
                  <a:lnTo>
                    <a:pt x="152" y="706"/>
                  </a:lnTo>
                  <a:lnTo>
                    <a:pt x="152" y="706"/>
                  </a:lnTo>
                  <a:lnTo>
                    <a:pt x="154" y="706"/>
                  </a:lnTo>
                  <a:lnTo>
                    <a:pt x="154" y="706"/>
                  </a:lnTo>
                  <a:lnTo>
                    <a:pt x="154" y="708"/>
                  </a:lnTo>
                  <a:lnTo>
                    <a:pt x="157" y="708"/>
                  </a:lnTo>
                  <a:lnTo>
                    <a:pt x="157" y="708"/>
                  </a:lnTo>
                  <a:lnTo>
                    <a:pt x="161" y="713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66" y="715"/>
                  </a:lnTo>
                  <a:lnTo>
                    <a:pt x="168" y="718"/>
                  </a:lnTo>
                  <a:lnTo>
                    <a:pt x="171" y="720"/>
                  </a:lnTo>
                  <a:lnTo>
                    <a:pt x="171" y="720"/>
                  </a:lnTo>
                  <a:lnTo>
                    <a:pt x="171" y="722"/>
                  </a:lnTo>
                  <a:lnTo>
                    <a:pt x="171" y="725"/>
                  </a:lnTo>
                  <a:lnTo>
                    <a:pt x="171" y="725"/>
                  </a:lnTo>
                  <a:lnTo>
                    <a:pt x="173" y="725"/>
                  </a:lnTo>
                  <a:lnTo>
                    <a:pt x="175" y="725"/>
                  </a:lnTo>
                  <a:lnTo>
                    <a:pt x="175" y="727"/>
                  </a:lnTo>
                  <a:lnTo>
                    <a:pt x="178" y="727"/>
                  </a:lnTo>
                  <a:lnTo>
                    <a:pt x="180" y="732"/>
                  </a:lnTo>
                  <a:lnTo>
                    <a:pt x="180" y="734"/>
                  </a:lnTo>
                  <a:lnTo>
                    <a:pt x="180" y="734"/>
                  </a:lnTo>
                  <a:lnTo>
                    <a:pt x="180" y="739"/>
                  </a:lnTo>
                  <a:lnTo>
                    <a:pt x="183" y="739"/>
                  </a:lnTo>
                  <a:lnTo>
                    <a:pt x="183" y="741"/>
                  </a:lnTo>
                  <a:lnTo>
                    <a:pt x="183" y="741"/>
                  </a:lnTo>
                  <a:lnTo>
                    <a:pt x="183" y="741"/>
                  </a:lnTo>
                  <a:lnTo>
                    <a:pt x="183" y="744"/>
                  </a:lnTo>
                  <a:lnTo>
                    <a:pt x="183" y="744"/>
                  </a:lnTo>
                  <a:lnTo>
                    <a:pt x="183" y="746"/>
                  </a:lnTo>
                  <a:lnTo>
                    <a:pt x="185" y="746"/>
                  </a:lnTo>
                  <a:lnTo>
                    <a:pt x="185" y="748"/>
                  </a:lnTo>
                  <a:lnTo>
                    <a:pt x="185" y="751"/>
                  </a:lnTo>
                  <a:lnTo>
                    <a:pt x="183" y="751"/>
                  </a:lnTo>
                  <a:lnTo>
                    <a:pt x="185" y="751"/>
                  </a:lnTo>
                  <a:lnTo>
                    <a:pt x="185" y="753"/>
                  </a:lnTo>
                  <a:lnTo>
                    <a:pt x="185" y="753"/>
                  </a:lnTo>
                  <a:lnTo>
                    <a:pt x="187" y="755"/>
                  </a:lnTo>
                  <a:lnTo>
                    <a:pt x="187" y="755"/>
                  </a:lnTo>
                  <a:lnTo>
                    <a:pt x="187" y="755"/>
                  </a:lnTo>
                  <a:lnTo>
                    <a:pt x="187" y="758"/>
                  </a:lnTo>
                  <a:lnTo>
                    <a:pt x="187" y="760"/>
                  </a:lnTo>
                  <a:lnTo>
                    <a:pt x="187" y="760"/>
                  </a:lnTo>
                  <a:lnTo>
                    <a:pt x="190" y="760"/>
                  </a:lnTo>
                  <a:lnTo>
                    <a:pt x="192" y="765"/>
                  </a:lnTo>
                  <a:lnTo>
                    <a:pt x="192" y="767"/>
                  </a:lnTo>
                  <a:lnTo>
                    <a:pt x="194" y="770"/>
                  </a:lnTo>
                  <a:lnTo>
                    <a:pt x="194" y="772"/>
                  </a:lnTo>
                  <a:lnTo>
                    <a:pt x="197" y="772"/>
                  </a:lnTo>
                  <a:lnTo>
                    <a:pt x="197" y="772"/>
                  </a:lnTo>
                  <a:lnTo>
                    <a:pt x="199" y="777"/>
                  </a:lnTo>
                  <a:lnTo>
                    <a:pt x="201" y="779"/>
                  </a:lnTo>
                  <a:lnTo>
                    <a:pt x="201" y="781"/>
                  </a:lnTo>
                  <a:lnTo>
                    <a:pt x="201" y="786"/>
                  </a:lnTo>
                  <a:lnTo>
                    <a:pt x="201" y="789"/>
                  </a:lnTo>
                  <a:lnTo>
                    <a:pt x="199" y="793"/>
                  </a:lnTo>
                  <a:lnTo>
                    <a:pt x="199" y="796"/>
                  </a:lnTo>
                  <a:lnTo>
                    <a:pt x="199" y="800"/>
                  </a:lnTo>
                  <a:lnTo>
                    <a:pt x="199" y="808"/>
                  </a:lnTo>
                  <a:lnTo>
                    <a:pt x="199" y="808"/>
                  </a:lnTo>
                  <a:lnTo>
                    <a:pt x="199" y="810"/>
                  </a:lnTo>
                  <a:lnTo>
                    <a:pt x="199" y="810"/>
                  </a:lnTo>
                  <a:lnTo>
                    <a:pt x="201" y="812"/>
                  </a:lnTo>
                  <a:lnTo>
                    <a:pt x="201" y="812"/>
                  </a:lnTo>
                  <a:lnTo>
                    <a:pt x="201" y="815"/>
                  </a:lnTo>
                  <a:lnTo>
                    <a:pt x="201" y="815"/>
                  </a:lnTo>
                  <a:lnTo>
                    <a:pt x="204" y="817"/>
                  </a:lnTo>
                  <a:lnTo>
                    <a:pt x="206" y="824"/>
                  </a:lnTo>
                  <a:lnTo>
                    <a:pt x="206" y="824"/>
                  </a:lnTo>
                  <a:lnTo>
                    <a:pt x="209" y="826"/>
                  </a:lnTo>
                  <a:lnTo>
                    <a:pt x="209" y="829"/>
                  </a:lnTo>
                  <a:lnTo>
                    <a:pt x="211" y="831"/>
                  </a:lnTo>
                  <a:lnTo>
                    <a:pt x="211" y="836"/>
                  </a:lnTo>
                  <a:lnTo>
                    <a:pt x="213" y="838"/>
                  </a:lnTo>
                  <a:lnTo>
                    <a:pt x="213" y="841"/>
                  </a:lnTo>
                  <a:lnTo>
                    <a:pt x="213" y="843"/>
                  </a:lnTo>
                  <a:lnTo>
                    <a:pt x="213" y="845"/>
                  </a:lnTo>
                  <a:lnTo>
                    <a:pt x="216" y="845"/>
                  </a:lnTo>
                  <a:lnTo>
                    <a:pt x="216" y="848"/>
                  </a:lnTo>
                  <a:lnTo>
                    <a:pt x="220" y="850"/>
                  </a:lnTo>
                  <a:lnTo>
                    <a:pt x="223" y="852"/>
                  </a:lnTo>
                  <a:lnTo>
                    <a:pt x="223" y="852"/>
                  </a:lnTo>
                  <a:lnTo>
                    <a:pt x="223" y="855"/>
                  </a:lnTo>
                  <a:lnTo>
                    <a:pt x="223" y="855"/>
                  </a:lnTo>
                  <a:lnTo>
                    <a:pt x="225" y="857"/>
                  </a:lnTo>
                  <a:lnTo>
                    <a:pt x="225" y="857"/>
                  </a:lnTo>
                  <a:lnTo>
                    <a:pt x="235" y="862"/>
                  </a:lnTo>
                  <a:lnTo>
                    <a:pt x="235" y="864"/>
                  </a:lnTo>
                  <a:lnTo>
                    <a:pt x="237" y="864"/>
                  </a:lnTo>
                  <a:lnTo>
                    <a:pt x="239" y="864"/>
                  </a:lnTo>
                  <a:lnTo>
                    <a:pt x="242" y="864"/>
                  </a:lnTo>
                  <a:lnTo>
                    <a:pt x="244" y="867"/>
                  </a:lnTo>
                  <a:lnTo>
                    <a:pt x="246" y="869"/>
                  </a:lnTo>
                  <a:lnTo>
                    <a:pt x="249" y="869"/>
                  </a:lnTo>
                  <a:lnTo>
                    <a:pt x="249" y="869"/>
                  </a:lnTo>
                  <a:lnTo>
                    <a:pt x="251" y="874"/>
                  </a:lnTo>
                  <a:lnTo>
                    <a:pt x="254" y="879"/>
                  </a:lnTo>
                  <a:lnTo>
                    <a:pt x="256" y="881"/>
                  </a:lnTo>
                  <a:lnTo>
                    <a:pt x="261" y="883"/>
                  </a:lnTo>
                  <a:lnTo>
                    <a:pt x="265" y="888"/>
                  </a:lnTo>
                  <a:lnTo>
                    <a:pt x="268" y="890"/>
                  </a:lnTo>
                  <a:lnTo>
                    <a:pt x="280" y="895"/>
                  </a:lnTo>
                  <a:lnTo>
                    <a:pt x="284" y="897"/>
                  </a:lnTo>
                  <a:lnTo>
                    <a:pt x="294" y="897"/>
                  </a:lnTo>
                  <a:lnTo>
                    <a:pt x="294" y="897"/>
                  </a:lnTo>
                  <a:lnTo>
                    <a:pt x="296" y="897"/>
                  </a:lnTo>
                  <a:lnTo>
                    <a:pt x="296" y="900"/>
                  </a:lnTo>
                  <a:lnTo>
                    <a:pt x="294" y="902"/>
                  </a:lnTo>
                  <a:lnTo>
                    <a:pt x="296" y="902"/>
                  </a:lnTo>
                  <a:lnTo>
                    <a:pt x="296" y="905"/>
                  </a:lnTo>
                  <a:lnTo>
                    <a:pt x="298" y="905"/>
                  </a:lnTo>
                  <a:lnTo>
                    <a:pt x="303" y="909"/>
                  </a:lnTo>
                  <a:lnTo>
                    <a:pt x="306" y="912"/>
                  </a:lnTo>
                  <a:lnTo>
                    <a:pt x="315" y="914"/>
                  </a:lnTo>
                  <a:lnTo>
                    <a:pt x="317" y="914"/>
                  </a:lnTo>
                  <a:lnTo>
                    <a:pt x="320" y="914"/>
                  </a:lnTo>
                  <a:lnTo>
                    <a:pt x="320" y="914"/>
                  </a:lnTo>
                  <a:lnTo>
                    <a:pt x="320" y="914"/>
                  </a:lnTo>
                  <a:lnTo>
                    <a:pt x="320" y="916"/>
                  </a:lnTo>
                  <a:lnTo>
                    <a:pt x="322" y="916"/>
                  </a:lnTo>
                  <a:lnTo>
                    <a:pt x="327" y="924"/>
                  </a:lnTo>
                  <a:lnTo>
                    <a:pt x="332" y="926"/>
                  </a:lnTo>
                  <a:lnTo>
                    <a:pt x="332" y="926"/>
                  </a:lnTo>
                  <a:lnTo>
                    <a:pt x="334" y="926"/>
                  </a:lnTo>
                  <a:lnTo>
                    <a:pt x="336" y="931"/>
                  </a:lnTo>
                  <a:lnTo>
                    <a:pt x="339" y="931"/>
                  </a:lnTo>
                  <a:lnTo>
                    <a:pt x="339" y="931"/>
                  </a:lnTo>
                  <a:lnTo>
                    <a:pt x="341" y="928"/>
                  </a:lnTo>
                  <a:lnTo>
                    <a:pt x="341" y="928"/>
                  </a:lnTo>
                  <a:lnTo>
                    <a:pt x="343" y="931"/>
                  </a:lnTo>
                  <a:lnTo>
                    <a:pt x="343" y="931"/>
                  </a:lnTo>
                  <a:lnTo>
                    <a:pt x="346" y="931"/>
                  </a:lnTo>
                  <a:lnTo>
                    <a:pt x="343" y="933"/>
                  </a:lnTo>
                  <a:lnTo>
                    <a:pt x="346" y="933"/>
                  </a:lnTo>
                  <a:lnTo>
                    <a:pt x="353" y="933"/>
                  </a:lnTo>
                  <a:lnTo>
                    <a:pt x="358" y="935"/>
                  </a:lnTo>
                  <a:lnTo>
                    <a:pt x="362" y="935"/>
                  </a:lnTo>
                  <a:lnTo>
                    <a:pt x="365" y="935"/>
                  </a:lnTo>
                  <a:lnTo>
                    <a:pt x="367" y="931"/>
                  </a:lnTo>
                  <a:lnTo>
                    <a:pt x="367" y="926"/>
                  </a:lnTo>
                  <a:lnTo>
                    <a:pt x="367" y="926"/>
                  </a:lnTo>
                  <a:lnTo>
                    <a:pt x="367" y="926"/>
                  </a:lnTo>
                  <a:lnTo>
                    <a:pt x="369" y="926"/>
                  </a:lnTo>
                  <a:lnTo>
                    <a:pt x="369" y="926"/>
                  </a:lnTo>
                  <a:lnTo>
                    <a:pt x="369" y="924"/>
                  </a:lnTo>
                  <a:lnTo>
                    <a:pt x="372" y="924"/>
                  </a:lnTo>
                  <a:lnTo>
                    <a:pt x="374" y="921"/>
                  </a:lnTo>
                  <a:lnTo>
                    <a:pt x="377" y="919"/>
                  </a:lnTo>
                  <a:lnTo>
                    <a:pt x="377" y="919"/>
                  </a:lnTo>
                  <a:lnTo>
                    <a:pt x="377" y="919"/>
                  </a:lnTo>
                  <a:lnTo>
                    <a:pt x="381" y="912"/>
                  </a:lnTo>
                  <a:lnTo>
                    <a:pt x="381" y="912"/>
                  </a:lnTo>
                  <a:lnTo>
                    <a:pt x="381" y="912"/>
                  </a:lnTo>
                  <a:lnTo>
                    <a:pt x="381" y="912"/>
                  </a:lnTo>
                  <a:lnTo>
                    <a:pt x="384" y="912"/>
                  </a:lnTo>
                  <a:lnTo>
                    <a:pt x="386" y="912"/>
                  </a:lnTo>
                  <a:lnTo>
                    <a:pt x="391" y="907"/>
                  </a:lnTo>
                  <a:lnTo>
                    <a:pt x="393" y="907"/>
                  </a:lnTo>
                  <a:lnTo>
                    <a:pt x="395" y="907"/>
                  </a:lnTo>
                  <a:lnTo>
                    <a:pt x="395" y="907"/>
                  </a:lnTo>
                  <a:lnTo>
                    <a:pt x="393" y="905"/>
                  </a:lnTo>
                  <a:lnTo>
                    <a:pt x="391" y="902"/>
                  </a:lnTo>
                  <a:lnTo>
                    <a:pt x="391" y="902"/>
                  </a:lnTo>
                  <a:lnTo>
                    <a:pt x="391" y="900"/>
                  </a:lnTo>
                  <a:lnTo>
                    <a:pt x="391" y="895"/>
                  </a:lnTo>
                  <a:lnTo>
                    <a:pt x="393" y="893"/>
                  </a:lnTo>
                  <a:lnTo>
                    <a:pt x="393" y="893"/>
                  </a:lnTo>
                  <a:lnTo>
                    <a:pt x="393" y="890"/>
                  </a:lnTo>
                  <a:lnTo>
                    <a:pt x="393" y="890"/>
                  </a:lnTo>
                  <a:lnTo>
                    <a:pt x="395" y="890"/>
                  </a:lnTo>
                  <a:lnTo>
                    <a:pt x="395" y="890"/>
                  </a:lnTo>
                  <a:lnTo>
                    <a:pt x="395" y="890"/>
                  </a:lnTo>
                  <a:lnTo>
                    <a:pt x="398" y="890"/>
                  </a:lnTo>
                  <a:lnTo>
                    <a:pt x="398" y="890"/>
                  </a:lnTo>
                  <a:lnTo>
                    <a:pt x="398" y="888"/>
                  </a:lnTo>
                  <a:lnTo>
                    <a:pt x="395" y="888"/>
                  </a:lnTo>
                  <a:lnTo>
                    <a:pt x="395" y="886"/>
                  </a:lnTo>
                  <a:lnTo>
                    <a:pt x="398" y="886"/>
                  </a:lnTo>
                  <a:lnTo>
                    <a:pt x="398" y="883"/>
                  </a:lnTo>
                  <a:lnTo>
                    <a:pt x="398" y="881"/>
                  </a:lnTo>
                  <a:lnTo>
                    <a:pt x="398" y="881"/>
                  </a:lnTo>
                  <a:lnTo>
                    <a:pt x="398" y="879"/>
                  </a:lnTo>
                  <a:lnTo>
                    <a:pt x="398" y="879"/>
                  </a:lnTo>
                  <a:lnTo>
                    <a:pt x="398" y="876"/>
                  </a:lnTo>
                  <a:lnTo>
                    <a:pt x="403" y="867"/>
                  </a:lnTo>
                  <a:lnTo>
                    <a:pt x="403" y="867"/>
                  </a:lnTo>
                  <a:lnTo>
                    <a:pt x="403" y="867"/>
                  </a:lnTo>
                  <a:lnTo>
                    <a:pt x="403" y="867"/>
                  </a:lnTo>
                  <a:lnTo>
                    <a:pt x="405" y="864"/>
                  </a:lnTo>
                  <a:lnTo>
                    <a:pt x="403" y="864"/>
                  </a:lnTo>
                  <a:lnTo>
                    <a:pt x="405" y="864"/>
                  </a:lnTo>
                  <a:lnTo>
                    <a:pt x="405" y="862"/>
                  </a:lnTo>
                  <a:lnTo>
                    <a:pt x="405" y="862"/>
                  </a:lnTo>
                  <a:lnTo>
                    <a:pt x="405" y="860"/>
                  </a:lnTo>
                  <a:lnTo>
                    <a:pt x="407" y="860"/>
                  </a:lnTo>
                  <a:lnTo>
                    <a:pt x="407" y="860"/>
                  </a:lnTo>
                  <a:lnTo>
                    <a:pt x="407" y="857"/>
                  </a:lnTo>
                  <a:lnTo>
                    <a:pt x="407" y="857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2"/>
                  </a:lnTo>
                  <a:lnTo>
                    <a:pt x="414" y="848"/>
                  </a:lnTo>
                  <a:lnTo>
                    <a:pt x="414" y="845"/>
                  </a:lnTo>
                  <a:lnTo>
                    <a:pt x="414" y="845"/>
                  </a:lnTo>
                  <a:lnTo>
                    <a:pt x="414" y="843"/>
                  </a:lnTo>
                  <a:lnTo>
                    <a:pt x="414" y="843"/>
                  </a:lnTo>
                  <a:lnTo>
                    <a:pt x="417" y="843"/>
                  </a:lnTo>
                  <a:lnTo>
                    <a:pt x="419" y="843"/>
                  </a:lnTo>
                  <a:lnTo>
                    <a:pt x="421" y="843"/>
                  </a:lnTo>
                  <a:lnTo>
                    <a:pt x="426" y="841"/>
                  </a:lnTo>
                  <a:lnTo>
                    <a:pt x="429" y="841"/>
                  </a:lnTo>
                  <a:lnTo>
                    <a:pt x="429" y="841"/>
                  </a:lnTo>
                  <a:lnTo>
                    <a:pt x="429" y="841"/>
                  </a:lnTo>
                  <a:lnTo>
                    <a:pt x="429" y="841"/>
                  </a:lnTo>
                  <a:lnTo>
                    <a:pt x="431" y="841"/>
                  </a:lnTo>
                  <a:lnTo>
                    <a:pt x="431" y="841"/>
                  </a:lnTo>
                  <a:lnTo>
                    <a:pt x="431" y="841"/>
                  </a:lnTo>
                  <a:lnTo>
                    <a:pt x="431" y="841"/>
                  </a:lnTo>
                  <a:lnTo>
                    <a:pt x="431" y="841"/>
                  </a:lnTo>
                  <a:lnTo>
                    <a:pt x="431" y="841"/>
                  </a:lnTo>
                  <a:lnTo>
                    <a:pt x="433" y="838"/>
                  </a:lnTo>
                  <a:lnTo>
                    <a:pt x="433" y="838"/>
                  </a:lnTo>
                  <a:lnTo>
                    <a:pt x="445" y="838"/>
                  </a:lnTo>
                  <a:lnTo>
                    <a:pt x="445" y="838"/>
                  </a:lnTo>
                  <a:lnTo>
                    <a:pt x="445" y="838"/>
                  </a:lnTo>
                  <a:lnTo>
                    <a:pt x="447" y="836"/>
                  </a:lnTo>
                  <a:lnTo>
                    <a:pt x="447" y="834"/>
                  </a:lnTo>
                  <a:lnTo>
                    <a:pt x="450" y="831"/>
                  </a:lnTo>
                  <a:lnTo>
                    <a:pt x="450" y="829"/>
                  </a:lnTo>
                  <a:lnTo>
                    <a:pt x="450" y="829"/>
                  </a:lnTo>
                  <a:lnTo>
                    <a:pt x="452" y="829"/>
                  </a:lnTo>
                  <a:lnTo>
                    <a:pt x="452" y="829"/>
                  </a:lnTo>
                  <a:lnTo>
                    <a:pt x="455" y="826"/>
                  </a:lnTo>
                  <a:lnTo>
                    <a:pt x="455" y="824"/>
                  </a:lnTo>
                  <a:lnTo>
                    <a:pt x="457" y="826"/>
                  </a:lnTo>
                  <a:lnTo>
                    <a:pt x="457" y="826"/>
                  </a:lnTo>
                  <a:lnTo>
                    <a:pt x="459" y="829"/>
                  </a:lnTo>
                  <a:lnTo>
                    <a:pt x="462" y="826"/>
                  </a:lnTo>
                  <a:lnTo>
                    <a:pt x="462" y="829"/>
                  </a:lnTo>
                  <a:lnTo>
                    <a:pt x="464" y="831"/>
                  </a:lnTo>
                  <a:lnTo>
                    <a:pt x="466" y="831"/>
                  </a:lnTo>
                  <a:lnTo>
                    <a:pt x="471" y="834"/>
                  </a:lnTo>
                  <a:lnTo>
                    <a:pt x="474" y="836"/>
                  </a:lnTo>
                  <a:lnTo>
                    <a:pt x="478" y="836"/>
                  </a:lnTo>
                  <a:lnTo>
                    <a:pt x="488" y="836"/>
                  </a:lnTo>
                  <a:lnTo>
                    <a:pt x="490" y="836"/>
                  </a:lnTo>
                  <a:lnTo>
                    <a:pt x="492" y="836"/>
                  </a:lnTo>
                  <a:lnTo>
                    <a:pt x="495" y="836"/>
                  </a:lnTo>
                  <a:lnTo>
                    <a:pt x="495" y="836"/>
                  </a:lnTo>
                  <a:lnTo>
                    <a:pt x="497" y="838"/>
                  </a:lnTo>
                  <a:lnTo>
                    <a:pt x="497" y="838"/>
                  </a:lnTo>
                  <a:lnTo>
                    <a:pt x="500" y="838"/>
                  </a:lnTo>
                  <a:lnTo>
                    <a:pt x="500" y="836"/>
                  </a:lnTo>
                  <a:lnTo>
                    <a:pt x="500" y="836"/>
                  </a:lnTo>
                  <a:lnTo>
                    <a:pt x="502" y="836"/>
                  </a:lnTo>
                  <a:lnTo>
                    <a:pt x="502" y="836"/>
                  </a:lnTo>
                  <a:lnTo>
                    <a:pt x="504" y="836"/>
                  </a:lnTo>
                  <a:lnTo>
                    <a:pt x="509" y="836"/>
                  </a:lnTo>
                  <a:lnTo>
                    <a:pt x="509" y="836"/>
                  </a:lnTo>
                  <a:lnTo>
                    <a:pt x="511" y="836"/>
                  </a:lnTo>
                  <a:lnTo>
                    <a:pt x="511" y="838"/>
                  </a:lnTo>
                  <a:lnTo>
                    <a:pt x="511" y="838"/>
                  </a:lnTo>
                  <a:lnTo>
                    <a:pt x="528" y="841"/>
                  </a:lnTo>
                  <a:lnTo>
                    <a:pt x="535" y="841"/>
                  </a:lnTo>
                  <a:lnTo>
                    <a:pt x="537" y="841"/>
                  </a:lnTo>
                  <a:lnTo>
                    <a:pt x="537" y="838"/>
                  </a:lnTo>
                  <a:lnTo>
                    <a:pt x="537" y="838"/>
                  </a:lnTo>
                  <a:lnTo>
                    <a:pt x="537" y="836"/>
                  </a:lnTo>
                  <a:lnTo>
                    <a:pt x="537" y="836"/>
                  </a:lnTo>
                  <a:lnTo>
                    <a:pt x="537" y="836"/>
                  </a:lnTo>
                  <a:lnTo>
                    <a:pt x="540" y="836"/>
                  </a:lnTo>
                  <a:lnTo>
                    <a:pt x="540" y="836"/>
                  </a:lnTo>
                  <a:lnTo>
                    <a:pt x="540" y="838"/>
                  </a:lnTo>
                  <a:lnTo>
                    <a:pt x="540" y="838"/>
                  </a:lnTo>
                  <a:lnTo>
                    <a:pt x="540" y="841"/>
                  </a:lnTo>
                  <a:lnTo>
                    <a:pt x="540" y="841"/>
                  </a:lnTo>
                  <a:lnTo>
                    <a:pt x="542" y="843"/>
                  </a:lnTo>
                  <a:lnTo>
                    <a:pt x="542" y="841"/>
                  </a:lnTo>
                  <a:lnTo>
                    <a:pt x="544" y="841"/>
                  </a:lnTo>
                  <a:lnTo>
                    <a:pt x="547" y="838"/>
                  </a:lnTo>
                  <a:lnTo>
                    <a:pt x="547" y="841"/>
                  </a:lnTo>
                  <a:lnTo>
                    <a:pt x="549" y="841"/>
                  </a:lnTo>
                  <a:lnTo>
                    <a:pt x="549" y="841"/>
                  </a:lnTo>
                  <a:lnTo>
                    <a:pt x="549" y="843"/>
                  </a:lnTo>
                  <a:lnTo>
                    <a:pt x="552" y="841"/>
                  </a:lnTo>
                  <a:lnTo>
                    <a:pt x="552" y="841"/>
                  </a:lnTo>
                  <a:lnTo>
                    <a:pt x="554" y="841"/>
                  </a:lnTo>
                  <a:lnTo>
                    <a:pt x="554" y="843"/>
                  </a:lnTo>
                  <a:lnTo>
                    <a:pt x="554" y="843"/>
                  </a:lnTo>
                  <a:lnTo>
                    <a:pt x="554" y="845"/>
                  </a:lnTo>
                  <a:lnTo>
                    <a:pt x="556" y="848"/>
                  </a:lnTo>
                  <a:lnTo>
                    <a:pt x="556" y="850"/>
                  </a:lnTo>
                  <a:lnTo>
                    <a:pt x="559" y="852"/>
                  </a:lnTo>
                  <a:lnTo>
                    <a:pt x="559" y="855"/>
                  </a:lnTo>
                  <a:lnTo>
                    <a:pt x="559" y="855"/>
                  </a:lnTo>
                  <a:lnTo>
                    <a:pt x="561" y="857"/>
                  </a:lnTo>
                  <a:lnTo>
                    <a:pt x="563" y="857"/>
                  </a:lnTo>
                  <a:lnTo>
                    <a:pt x="566" y="857"/>
                  </a:lnTo>
                  <a:lnTo>
                    <a:pt x="563" y="860"/>
                  </a:lnTo>
                  <a:lnTo>
                    <a:pt x="563" y="862"/>
                  </a:lnTo>
                  <a:lnTo>
                    <a:pt x="563" y="864"/>
                  </a:lnTo>
                  <a:lnTo>
                    <a:pt x="563" y="864"/>
                  </a:lnTo>
                  <a:lnTo>
                    <a:pt x="566" y="862"/>
                  </a:lnTo>
                  <a:lnTo>
                    <a:pt x="568" y="860"/>
                  </a:lnTo>
                  <a:lnTo>
                    <a:pt x="573" y="860"/>
                  </a:lnTo>
                  <a:lnTo>
                    <a:pt x="573" y="862"/>
                  </a:lnTo>
                  <a:lnTo>
                    <a:pt x="573" y="864"/>
                  </a:lnTo>
                  <a:lnTo>
                    <a:pt x="573" y="869"/>
                  </a:lnTo>
                  <a:lnTo>
                    <a:pt x="573" y="871"/>
                  </a:lnTo>
                  <a:lnTo>
                    <a:pt x="575" y="871"/>
                  </a:lnTo>
                  <a:lnTo>
                    <a:pt x="575" y="871"/>
                  </a:lnTo>
                  <a:lnTo>
                    <a:pt x="578" y="871"/>
                  </a:lnTo>
                  <a:lnTo>
                    <a:pt x="578" y="874"/>
                  </a:lnTo>
                  <a:lnTo>
                    <a:pt x="580" y="876"/>
                  </a:lnTo>
                  <a:lnTo>
                    <a:pt x="582" y="879"/>
                  </a:lnTo>
                  <a:lnTo>
                    <a:pt x="589" y="881"/>
                  </a:lnTo>
                  <a:lnTo>
                    <a:pt x="594" y="881"/>
                  </a:lnTo>
                  <a:lnTo>
                    <a:pt x="594" y="883"/>
                  </a:lnTo>
                  <a:lnTo>
                    <a:pt x="594" y="886"/>
                  </a:lnTo>
                  <a:lnTo>
                    <a:pt x="594" y="888"/>
                  </a:lnTo>
                  <a:lnTo>
                    <a:pt x="594" y="890"/>
                  </a:lnTo>
                  <a:lnTo>
                    <a:pt x="596" y="890"/>
                  </a:lnTo>
                  <a:lnTo>
                    <a:pt x="596" y="893"/>
                  </a:lnTo>
                  <a:lnTo>
                    <a:pt x="599" y="893"/>
                  </a:lnTo>
                  <a:lnTo>
                    <a:pt x="606" y="897"/>
                  </a:lnTo>
                  <a:lnTo>
                    <a:pt x="608" y="900"/>
                  </a:lnTo>
                  <a:lnTo>
                    <a:pt x="611" y="902"/>
                  </a:lnTo>
                  <a:lnTo>
                    <a:pt x="611" y="902"/>
                  </a:lnTo>
                  <a:lnTo>
                    <a:pt x="618" y="905"/>
                  </a:lnTo>
                  <a:lnTo>
                    <a:pt x="620" y="907"/>
                  </a:lnTo>
                  <a:lnTo>
                    <a:pt x="620" y="909"/>
                  </a:lnTo>
                  <a:lnTo>
                    <a:pt x="623" y="912"/>
                  </a:lnTo>
                  <a:lnTo>
                    <a:pt x="623" y="916"/>
                  </a:lnTo>
                  <a:lnTo>
                    <a:pt x="623" y="916"/>
                  </a:lnTo>
                  <a:lnTo>
                    <a:pt x="627" y="921"/>
                  </a:lnTo>
                  <a:lnTo>
                    <a:pt x="630" y="924"/>
                  </a:lnTo>
                  <a:lnTo>
                    <a:pt x="630" y="924"/>
                  </a:lnTo>
                  <a:lnTo>
                    <a:pt x="630" y="924"/>
                  </a:lnTo>
                  <a:lnTo>
                    <a:pt x="632" y="924"/>
                  </a:lnTo>
                  <a:lnTo>
                    <a:pt x="632" y="924"/>
                  </a:lnTo>
                  <a:lnTo>
                    <a:pt x="634" y="926"/>
                  </a:lnTo>
                  <a:lnTo>
                    <a:pt x="634" y="933"/>
                  </a:lnTo>
                  <a:lnTo>
                    <a:pt x="637" y="938"/>
                  </a:lnTo>
                  <a:lnTo>
                    <a:pt x="637" y="940"/>
                  </a:lnTo>
                  <a:lnTo>
                    <a:pt x="637" y="942"/>
                  </a:lnTo>
                  <a:lnTo>
                    <a:pt x="637" y="945"/>
                  </a:lnTo>
                  <a:lnTo>
                    <a:pt x="637" y="945"/>
                  </a:lnTo>
                  <a:lnTo>
                    <a:pt x="637" y="947"/>
                  </a:lnTo>
                  <a:lnTo>
                    <a:pt x="637" y="947"/>
                  </a:lnTo>
                  <a:lnTo>
                    <a:pt x="639" y="950"/>
                  </a:lnTo>
                  <a:lnTo>
                    <a:pt x="639" y="950"/>
                  </a:lnTo>
                  <a:lnTo>
                    <a:pt x="641" y="952"/>
                  </a:lnTo>
                  <a:lnTo>
                    <a:pt x="641" y="954"/>
                  </a:lnTo>
                  <a:lnTo>
                    <a:pt x="641" y="954"/>
                  </a:lnTo>
                  <a:lnTo>
                    <a:pt x="644" y="954"/>
                  </a:lnTo>
                  <a:lnTo>
                    <a:pt x="644" y="954"/>
                  </a:lnTo>
                  <a:lnTo>
                    <a:pt x="644" y="957"/>
                  </a:lnTo>
                  <a:lnTo>
                    <a:pt x="644" y="957"/>
                  </a:lnTo>
                  <a:lnTo>
                    <a:pt x="644" y="959"/>
                  </a:lnTo>
                  <a:lnTo>
                    <a:pt x="644" y="959"/>
                  </a:lnTo>
                  <a:lnTo>
                    <a:pt x="646" y="959"/>
                  </a:lnTo>
                  <a:lnTo>
                    <a:pt x="646" y="959"/>
                  </a:lnTo>
                  <a:lnTo>
                    <a:pt x="646" y="959"/>
                  </a:lnTo>
                  <a:lnTo>
                    <a:pt x="649" y="961"/>
                  </a:lnTo>
                  <a:lnTo>
                    <a:pt x="649" y="961"/>
                  </a:lnTo>
                  <a:lnTo>
                    <a:pt x="649" y="964"/>
                  </a:lnTo>
                  <a:lnTo>
                    <a:pt x="651" y="976"/>
                  </a:lnTo>
                  <a:lnTo>
                    <a:pt x="653" y="978"/>
                  </a:lnTo>
                  <a:lnTo>
                    <a:pt x="658" y="983"/>
                  </a:lnTo>
                  <a:lnTo>
                    <a:pt x="658" y="985"/>
                  </a:lnTo>
                  <a:lnTo>
                    <a:pt x="658" y="985"/>
                  </a:lnTo>
                  <a:lnTo>
                    <a:pt x="660" y="987"/>
                  </a:lnTo>
                  <a:lnTo>
                    <a:pt x="663" y="987"/>
                  </a:lnTo>
                  <a:lnTo>
                    <a:pt x="663" y="990"/>
                  </a:lnTo>
                  <a:lnTo>
                    <a:pt x="663" y="992"/>
                  </a:lnTo>
                  <a:lnTo>
                    <a:pt x="663" y="995"/>
                  </a:lnTo>
                  <a:lnTo>
                    <a:pt x="663" y="997"/>
                  </a:lnTo>
                  <a:lnTo>
                    <a:pt x="665" y="997"/>
                  </a:lnTo>
                  <a:lnTo>
                    <a:pt x="670" y="999"/>
                  </a:lnTo>
                  <a:lnTo>
                    <a:pt x="670" y="999"/>
                  </a:lnTo>
                  <a:lnTo>
                    <a:pt x="667" y="1002"/>
                  </a:lnTo>
                  <a:lnTo>
                    <a:pt x="667" y="1002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67" y="1006"/>
                  </a:lnTo>
                  <a:lnTo>
                    <a:pt x="670" y="1006"/>
                  </a:lnTo>
                  <a:lnTo>
                    <a:pt x="670" y="1011"/>
                  </a:lnTo>
                  <a:lnTo>
                    <a:pt x="670" y="1016"/>
                  </a:lnTo>
                  <a:lnTo>
                    <a:pt x="675" y="1018"/>
                  </a:lnTo>
                  <a:lnTo>
                    <a:pt x="675" y="1023"/>
                  </a:lnTo>
                  <a:lnTo>
                    <a:pt x="675" y="1025"/>
                  </a:lnTo>
                  <a:lnTo>
                    <a:pt x="675" y="1028"/>
                  </a:lnTo>
                  <a:lnTo>
                    <a:pt x="675" y="1030"/>
                  </a:lnTo>
                  <a:lnTo>
                    <a:pt x="677" y="1030"/>
                  </a:lnTo>
                  <a:lnTo>
                    <a:pt x="679" y="1032"/>
                  </a:lnTo>
                  <a:lnTo>
                    <a:pt x="682" y="1032"/>
                  </a:lnTo>
                  <a:lnTo>
                    <a:pt x="684" y="1032"/>
                  </a:lnTo>
                  <a:lnTo>
                    <a:pt x="684" y="1035"/>
                  </a:lnTo>
                  <a:lnTo>
                    <a:pt x="684" y="1035"/>
                  </a:lnTo>
                  <a:lnTo>
                    <a:pt x="684" y="1037"/>
                  </a:lnTo>
                  <a:lnTo>
                    <a:pt x="684" y="1039"/>
                  </a:lnTo>
                  <a:lnTo>
                    <a:pt x="686" y="1039"/>
                  </a:lnTo>
                  <a:lnTo>
                    <a:pt x="698" y="1044"/>
                  </a:lnTo>
                  <a:lnTo>
                    <a:pt x="701" y="1047"/>
                  </a:lnTo>
                  <a:lnTo>
                    <a:pt x="701" y="1049"/>
                  </a:lnTo>
                  <a:lnTo>
                    <a:pt x="701" y="1051"/>
                  </a:lnTo>
                  <a:lnTo>
                    <a:pt x="701" y="1051"/>
                  </a:lnTo>
                  <a:lnTo>
                    <a:pt x="703" y="1054"/>
                  </a:lnTo>
                  <a:lnTo>
                    <a:pt x="703" y="1054"/>
                  </a:lnTo>
                  <a:lnTo>
                    <a:pt x="705" y="1054"/>
                  </a:lnTo>
                  <a:lnTo>
                    <a:pt x="705" y="1056"/>
                  </a:lnTo>
                  <a:lnTo>
                    <a:pt x="705" y="1056"/>
                  </a:lnTo>
                  <a:lnTo>
                    <a:pt x="705" y="1056"/>
                  </a:lnTo>
                  <a:lnTo>
                    <a:pt x="705" y="1058"/>
                  </a:lnTo>
                  <a:lnTo>
                    <a:pt x="705" y="1061"/>
                  </a:lnTo>
                  <a:lnTo>
                    <a:pt x="708" y="1063"/>
                  </a:lnTo>
                  <a:lnTo>
                    <a:pt x="708" y="1066"/>
                  </a:lnTo>
                  <a:lnTo>
                    <a:pt x="710" y="1066"/>
                  </a:lnTo>
                  <a:lnTo>
                    <a:pt x="712" y="1066"/>
                  </a:lnTo>
                  <a:lnTo>
                    <a:pt x="715" y="1066"/>
                  </a:lnTo>
                  <a:lnTo>
                    <a:pt x="712" y="1068"/>
                  </a:lnTo>
                  <a:lnTo>
                    <a:pt x="712" y="1070"/>
                  </a:lnTo>
                  <a:lnTo>
                    <a:pt x="715" y="1073"/>
                  </a:lnTo>
                  <a:lnTo>
                    <a:pt x="717" y="1075"/>
                  </a:lnTo>
                  <a:lnTo>
                    <a:pt x="719" y="1075"/>
                  </a:lnTo>
                  <a:lnTo>
                    <a:pt x="719" y="1075"/>
                  </a:lnTo>
                  <a:lnTo>
                    <a:pt x="719" y="1077"/>
                  </a:lnTo>
                  <a:lnTo>
                    <a:pt x="717" y="1080"/>
                  </a:lnTo>
                  <a:lnTo>
                    <a:pt x="717" y="1080"/>
                  </a:lnTo>
                  <a:lnTo>
                    <a:pt x="719" y="1082"/>
                  </a:lnTo>
                  <a:lnTo>
                    <a:pt x="719" y="1082"/>
                  </a:lnTo>
                  <a:lnTo>
                    <a:pt x="722" y="1082"/>
                  </a:lnTo>
                  <a:lnTo>
                    <a:pt x="722" y="1084"/>
                  </a:lnTo>
                  <a:lnTo>
                    <a:pt x="722" y="1087"/>
                  </a:lnTo>
                  <a:lnTo>
                    <a:pt x="722" y="1087"/>
                  </a:lnTo>
                  <a:lnTo>
                    <a:pt x="722" y="1087"/>
                  </a:lnTo>
                  <a:lnTo>
                    <a:pt x="722" y="1089"/>
                  </a:lnTo>
                  <a:lnTo>
                    <a:pt x="724" y="1092"/>
                  </a:lnTo>
                  <a:lnTo>
                    <a:pt x="724" y="1092"/>
                  </a:lnTo>
                  <a:lnTo>
                    <a:pt x="727" y="1092"/>
                  </a:lnTo>
                  <a:lnTo>
                    <a:pt x="729" y="1094"/>
                  </a:lnTo>
                  <a:lnTo>
                    <a:pt x="729" y="1094"/>
                  </a:lnTo>
                  <a:lnTo>
                    <a:pt x="731" y="1096"/>
                  </a:lnTo>
                  <a:lnTo>
                    <a:pt x="731" y="1096"/>
                  </a:lnTo>
                  <a:lnTo>
                    <a:pt x="734" y="1096"/>
                  </a:lnTo>
                  <a:lnTo>
                    <a:pt x="734" y="1099"/>
                  </a:lnTo>
                  <a:lnTo>
                    <a:pt x="736" y="1099"/>
                  </a:lnTo>
                  <a:lnTo>
                    <a:pt x="736" y="1101"/>
                  </a:lnTo>
                  <a:lnTo>
                    <a:pt x="736" y="1101"/>
                  </a:lnTo>
                  <a:lnTo>
                    <a:pt x="736" y="1103"/>
                  </a:lnTo>
                  <a:lnTo>
                    <a:pt x="738" y="1106"/>
                  </a:lnTo>
                  <a:lnTo>
                    <a:pt x="738" y="1106"/>
                  </a:lnTo>
                  <a:lnTo>
                    <a:pt x="743" y="1106"/>
                  </a:lnTo>
                  <a:lnTo>
                    <a:pt x="743" y="1106"/>
                  </a:lnTo>
                  <a:lnTo>
                    <a:pt x="746" y="1108"/>
                  </a:lnTo>
                  <a:lnTo>
                    <a:pt x="746" y="1108"/>
                  </a:lnTo>
                  <a:lnTo>
                    <a:pt x="746" y="1108"/>
                  </a:lnTo>
                  <a:lnTo>
                    <a:pt x="748" y="1108"/>
                  </a:lnTo>
                  <a:lnTo>
                    <a:pt x="750" y="1108"/>
                  </a:lnTo>
                  <a:lnTo>
                    <a:pt x="750" y="1108"/>
                  </a:lnTo>
                  <a:lnTo>
                    <a:pt x="753" y="1110"/>
                  </a:lnTo>
                  <a:lnTo>
                    <a:pt x="753" y="1110"/>
                  </a:lnTo>
                  <a:lnTo>
                    <a:pt x="755" y="1110"/>
                  </a:lnTo>
                  <a:lnTo>
                    <a:pt x="757" y="1113"/>
                  </a:lnTo>
                  <a:lnTo>
                    <a:pt x="760" y="1115"/>
                  </a:lnTo>
                  <a:lnTo>
                    <a:pt x="760" y="1115"/>
                  </a:lnTo>
                  <a:lnTo>
                    <a:pt x="760" y="1122"/>
                  </a:lnTo>
                  <a:lnTo>
                    <a:pt x="760" y="1125"/>
                  </a:lnTo>
                  <a:lnTo>
                    <a:pt x="760" y="1125"/>
                  </a:lnTo>
                  <a:lnTo>
                    <a:pt x="760" y="1127"/>
                  </a:lnTo>
                  <a:lnTo>
                    <a:pt x="762" y="1127"/>
                  </a:lnTo>
                  <a:lnTo>
                    <a:pt x="764" y="1127"/>
                  </a:lnTo>
                  <a:lnTo>
                    <a:pt x="764" y="1127"/>
                  </a:lnTo>
                  <a:lnTo>
                    <a:pt x="764" y="1129"/>
                  </a:lnTo>
                  <a:lnTo>
                    <a:pt x="764" y="1129"/>
                  </a:lnTo>
                  <a:lnTo>
                    <a:pt x="764" y="1134"/>
                  </a:lnTo>
                  <a:lnTo>
                    <a:pt x="764" y="1137"/>
                  </a:lnTo>
                  <a:lnTo>
                    <a:pt x="762" y="1139"/>
                  </a:lnTo>
                  <a:lnTo>
                    <a:pt x="762" y="1141"/>
                  </a:lnTo>
                  <a:lnTo>
                    <a:pt x="762" y="1144"/>
                  </a:lnTo>
                  <a:lnTo>
                    <a:pt x="762" y="1144"/>
                  </a:lnTo>
                  <a:lnTo>
                    <a:pt x="762" y="1146"/>
                  </a:lnTo>
                  <a:lnTo>
                    <a:pt x="760" y="1148"/>
                  </a:lnTo>
                  <a:lnTo>
                    <a:pt x="760" y="1148"/>
                  </a:lnTo>
                  <a:lnTo>
                    <a:pt x="760" y="1148"/>
                  </a:lnTo>
                  <a:lnTo>
                    <a:pt x="762" y="1151"/>
                  </a:lnTo>
                  <a:lnTo>
                    <a:pt x="762" y="1151"/>
                  </a:lnTo>
                  <a:lnTo>
                    <a:pt x="762" y="1151"/>
                  </a:lnTo>
                  <a:lnTo>
                    <a:pt x="762" y="1153"/>
                  </a:lnTo>
                  <a:lnTo>
                    <a:pt x="764" y="1153"/>
                  </a:lnTo>
                  <a:lnTo>
                    <a:pt x="764" y="1153"/>
                  </a:lnTo>
                  <a:lnTo>
                    <a:pt x="764" y="1153"/>
                  </a:lnTo>
                  <a:lnTo>
                    <a:pt x="767" y="1155"/>
                  </a:lnTo>
                  <a:lnTo>
                    <a:pt x="767" y="1158"/>
                  </a:lnTo>
                  <a:lnTo>
                    <a:pt x="769" y="1160"/>
                  </a:lnTo>
                  <a:lnTo>
                    <a:pt x="769" y="1163"/>
                  </a:lnTo>
                  <a:lnTo>
                    <a:pt x="769" y="1165"/>
                  </a:lnTo>
                  <a:lnTo>
                    <a:pt x="767" y="1170"/>
                  </a:lnTo>
                  <a:lnTo>
                    <a:pt x="767" y="1172"/>
                  </a:lnTo>
                  <a:lnTo>
                    <a:pt x="767" y="1172"/>
                  </a:lnTo>
                  <a:lnTo>
                    <a:pt x="767" y="1174"/>
                  </a:lnTo>
                  <a:lnTo>
                    <a:pt x="767" y="1174"/>
                  </a:lnTo>
                  <a:lnTo>
                    <a:pt x="769" y="1174"/>
                  </a:lnTo>
                  <a:lnTo>
                    <a:pt x="767" y="1177"/>
                  </a:lnTo>
                  <a:lnTo>
                    <a:pt x="764" y="1181"/>
                  </a:lnTo>
                  <a:lnTo>
                    <a:pt x="767" y="1184"/>
                  </a:lnTo>
                  <a:lnTo>
                    <a:pt x="769" y="1184"/>
                  </a:lnTo>
                  <a:lnTo>
                    <a:pt x="769" y="1186"/>
                  </a:lnTo>
                  <a:lnTo>
                    <a:pt x="772" y="1186"/>
                  </a:lnTo>
                  <a:lnTo>
                    <a:pt x="772" y="1186"/>
                  </a:lnTo>
                  <a:lnTo>
                    <a:pt x="772" y="1186"/>
                  </a:lnTo>
                  <a:lnTo>
                    <a:pt x="774" y="1186"/>
                  </a:lnTo>
                  <a:lnTo>
                    <a:pt x="774" y="1189"/>
                  </a:lnTo>
                  <a:lnTo>
                    <a:pt x="774" y="1191"/>
                  </a:lnTo>
                  <a:lnTo>
                    <a:pt x="774" y="1193"/>
                  </a:lnTo>
                  <a:lnTo>
                    <a:pt x="776" y="1193"/>
                  </a:lnTo>
                  <a:lnTo>
                    <a:pt x="779" y="1198"/>
                  </a:lnTo>
                  <a:lnTo>
                    <a:pt x="781" y="1198"/>
                  </a:lnTo>
                  <a:lnTo>
                    <a:pt x="783" y="1203"/>
                  </a:lnTo>
                  <a:lnTo>
                    <a:pt x="786" y="1205"/>
                  </a:lnTo>
                  <a:lnTo>
                    <a:pt x="788" y="1208"/>
                  </a:lnTo>
                  <a:lnTo>
                    <a:pt x="790" y="1210"/>
                  </a:lnTo>
                  <a:lnTo>
                    <a:pt x="790" y="1215"/>
                  </a:lnTo>
                  <a:lnTo>
                    <a:pt x="793" y="1219"/>
                  </a:lnTo>
                  <a:lnTo>
                    <a:pt x="798" y="1234"/>
                  </a:lnTo>
                  <a:lnTo>
                    <a:pt x="798" y="1236"/>
                  </a:lnTo>
                  <a:lnTo>
                    <a:pt x="798" y="1241"/>
                  </a:lnTo>
                  <a:lnTo>
                    <a:pt x="800" y="1245"/>
                  </a:lnTo>
                  <a:lnTo>
                    <a:pt x="802" y="1245"/>
                  </a:lnTo>
                  <a:lnTo>
                    <a:pt x="805" y="1245"/>
                  </a:lnTo>
                  <a:lnTo>
                    <a:pt x="807" y="1248"/>
                  </a:lnTo>
                  <a:lnTo>
                    <a:pt x="807" y="1252"/>
                  </a:lnTo>
                  <a:lnTo>
                    <a:pt x="807" y="1252"/>
                  </a:lnTo>
                  <a:lnTo>
                    <a:pt x="807" y="1255"/>
                  </a:lnTo>
                  <a:lnTo>
                    <a:pt x="807" y="1257"/>
                  </a:lnTo>
                  <a:lnTo>
                    <a:pt x="805" y="1257"/>
                  </a:lnTo>
                  <a:lnTo>
                    <a:pt x="807" y="1260"/>
                  </a:lnTo>
                  <a:lnTo>
                    <a:pt x="807" y="1262"/>
                  </a:lnTo>
                  <a:lnTo>
                    <a:pt x="809" y="1262"/>
                  </a:lnTo>
                  <a:lnTo>
                    <a:pt x="812" y="1262"/>
                  </a:lnTo>
                  <a:lnTo>
                    <a:pt x="814" y="1262"/>
                  </a:lnTo>
                  <a:lnTo>
                    <a:pt x="814" y="1262"/>
                  </a:lnTo>
                  <a:lnTo>
                    <a:pt x="816" y="1262"/>
                  </a:lnTo>
                  <a:lnTo>
                    <a:pt x="816" y="1262"/>
                  </a:lnTo>
                  <a:lnTo>
                    <a:pt x="816" y="1262"/>
                  </a:lnTo>
                  <a:lnTo>
                    <a:pt x="819" y="1262"/>
                  </a:lnTo>
                  <a:lnTo>
                    <a:pt x="821" y="1262"/>
                  </a:lnTo>
                  <a:lnTo>
                    <a:pt x="824" y="1262"/>
                  </a:lnTo>
                  <a:lnTo>
                    <a:pt x="824" y="1264"/>
                  </a:lnTo>
                  <a:lnTo>
                    <a:pt x="826" y="1262"/>
                  </a:lnTo>
                  <a:lnTo>
                    <a:pt x="831" y="1267"/>
                  </a:lnTo>
                  <a:lnTo>
                    <a:pt x="833" y="1264"/>
                  </a:lnTo>
                  <a:lnTo>
                    <a:pt x="833" y="1267"/>
                  </a:lnTo>
                  <a:lnTo>
                    <a:pt x="835" y="1267"/>
                  </a:lnTo>
                  <a:lnTo>
                    <a:pt x="835" y="1267"/>
                  </a:lnTo>
                  <a:lnTo>
                    <a:pt x="835" y="1264"/>
                  </a:lnTo>
                  <a:lnTo>
                    <a:pt x="835" y="1264"/>
                  </a:lnTo>
                  <a:lnTo>
                    <a:pt x="838" y="1267"/>
                  </a:lnTo>
                  <a:lnTo>
                    <a:pt x="838" y="1267"/>
                  </a:lnTo>
                  <a:lnTo>
                    <a:pt x="840" y="1264"/>
                  </a:lnTo>
                  <a:lnTo>
                    <a:pt x="840" y="1264"/>
                  </a:lnTo>
                  <a:lnTo>
                    <a:pt x="840" y="1267"/>
                  </a:lnTo>
                  <a:lnTo>
                    <a:pt x="842" y="1267"/>
                  </a:lnTo>
                  <a:lnTo>
                    <a:pt x="847" y="1269"/>
                  </a:lnTo>
                  <a:lnTo>
                    <a:pt x="847" y="1271"/>
                  </a:lnTo>
                  <a:lnTo>
                    <a:pt x="847" y="1274"/>
                  </a:lnTo>
                  <a:lnTo>
                    <a:pt x="850" y="1274"/>
                  </a:lnTo>
                  <a:lnTo>
                    <a:pt x="850" y="1274"/>
                  </a:lnTo>
                  <a:lnTo>
                    <a:pt x="852" y="1274"/>
                  </a:lnTo>
                  <a:lnTo>
                    <a:pt x="852" y="1276"/>
                  </a:lnTo>
                  <a:lnTo>
                    <a:pt x="852" y="1276"/>
                  </a:lnTo>
                  <a:lnTo>
                    <a:pt x="852" y="1279"/>
                  </a:lnTo>
                  <a:lnTo>
                    <a:pt x="852" y="1279"/>
                  </a:lnTo>
                  <a:lnTo>
                    <a:pt x="854" y="1279"/>
                  </a:lnTo>
                  <a:lnTo>
                    <a:pt x="857" y="1281"/>
                  </a:lnTo>
                  <a:lnTo>
                    <a:pt x="857" y="1281"/>
                  </a:lnTo>
                  <a:lnTo>
                    <a:pt x="859" y="1281"/>
                  </a:lnTo>
                  <a:lnTo>
                    <a:pt x="864" y="1279"/>
                  </a:lnTo>
                  <a:lnTo>
                    <a:pt x="869" y="1281"/>
                  </a:lnTo>
                  <a:lnTo>
                    <a:pt x="871" y="1281"/>
                  </a:lnTo>
                  <a:lnTo>
                    <a:pt x="876" y="1283"/>
                  </a:lnTo>
                  <a:lnTo>
                    <a:pt x="878" y="1286"/>
                  </a:lnTo>
                  <a:lnTo>
                    <a:pt x="878" y="1283"/>
                  </a:lnTo>
                  <a:lnTo>
                    <a:pt x="878" y="1283"/>
                  </a:lnTo>
                  <a:lnTo>
                    <a:pt x="883" y="1283"/>
                  </a:lnTo>
                  <a:lnTo>
                    <a:pt x="885" y="1286"/>
                  </a:lnTo>
                  <a:lnTo>
                    <a:pt x="890" y="1286"/>
                  </a:lnTo>
                  <a:lnTo>
                    <a:pt x="887" y="1288"/>
                  </a:lnTo>
                  <a:lnTo>
                    <a:pt x="887" y="1290"/>
                  </a:lnTo>
                  <a:lnTo>
                    <a:pt x="890" y="1290"/>
                  </a:lnTo>
                  <a:lnTo>
                    <a:pt x="892" y="1290"/>
                  </a:lnTo>
                  <a:lnTo>
                    <a:pt x="892" y="1293"/>
                  </a:lnTo>
                  <a:lnTo>
                    <a:pt x="895" y="1295"/>
                  </a:lnTo>
                  <a:lnTo>
                    <a:pt x="897" y="1297"/>
                  </a:lnTo>
                  <a:lnTo>
                    <a:pt x="906" y="1300"/>
                  </a:lnTo>
                  <a:lnTo>
                    <a:pt x="909" y="1302"/>
                  </a:lnTo>
                  <a:lnTo>
                    <a:pt x="913" y="1302"/>
                  </a:lnTo>
                  <a:lnTo>
                    <a:pt x="918" y="1300"/>
                  </a:lnTo>
                  <a:lnTo>
                    <a:pt x="921" y="1302"/>
                  </a:lnTo>
                  <a:lnTo>
                    <a:pt x="923" y="1305"/>
                  </a:lnTo>
                  <a:lnTo>
                    <a:pt x="923" y="1305"/>
                  </a:lnTo>
                  <a:lnTo>
                    <a:pt x="925" y="1305"/>
                  </a:lnTo>
                  <a:lnTo>
                    <a:pt x="930" y="1302"/>
                  </a:lnTo>
                  <a:lnTo>
                    <a:pt x="930" y="1302"/>
                  </a:lnTo>
                  <a:lnTo>
                    <a:pt x="937" y="1302"/>
                  </a:lnTo>
                  <a:lnTo>
                    <a:pt x="944" y="1302"/>
                  </a:lnTo>
                  <a:lnTo>
                    <a:pt x="954" y="1302"/>
                  </a:lnTo>
                  <a:lnTo>
                    <a:pt x="956" y="1302"/>
                  </a:lnTo>
                  <a:lnTo>
                    <a:pt x="956" y="1305"/>
                  </a:lnTo>
                  <a:lnTo>
                    <a:pt x="956" y="1305"/>
                  </a:lnTo>
                  <a:lnTo>
                    <a:pt x="968" y="1305"/>
                  </a:lnTo>
                  <a:lnTo>
                    <a:pt x="968" y="1305"/>
                  </a:lnTo>
                  <a:lnTo>
                    <a:pt x="970" y="1307"/>
                  </a:lnTo>
                  <a:lnTo>
                    <a:pt x="973" y="1307"/>
                  </a:lnTo>
                  <a:lnTo>
                    <a:pt x="975" y="1309"/>
                  </a:lnTo>
                  <a:lnTo>
                    <a:pt x="975" y="1312"/>
                  </a:lnTo>
                  <a:lnTo>
                    <a:pt x="977" y="1314"/>
                  </a:lnTo>
                  <a:lnTo>
                    <a:pt x="980" y="1314"/>
                  </a:lnTo>
                  <a:lnTo>
                    <a:pt x="984" y="1319"/>
                  </a:lnTo>
                  <a:lnTo>
                    <a:pt x="987" y="1321"/>
                  </a:lnTo>
                  <a:lnTo>
                    <a:pt x="989" y="1321"/>
                  </a:lnTo>
                  <a:lnTo>
                    <a:pt x="992" y="1321"/>
                  </a:lnTo>
                  <a:lnTo>
                    <a:pt x="994" y="1321"/>
                  </a:lnTo>
                  <a:lnTo>
                    <a:pt x="994" y="1323"/>
                  </a:lnTo>
                  <a:lnTo>
                    <a:pt x="994" y="1326"/>
                  </a:lnTo>
                  <a:lnTo>
                    <a:pt x="996" y="1326"/>
                  </a:lnTo>
                  <a:lnTo>
                    <a:pt x="999" y="1326"/>
                  </a:lnTo>
                  <a:lnTo>
                    <a:pt x="999" y="1326"/>
                  </a:lnTo>
                  <a:lnTo>
                    <a:pt x="999" y="1326"/>
                  </a:lnTo>
                  <a:lnTo>
                    <a:pt x="999" y="1326"/>
                  </a:lnTo>
                  <a:lnTo>
                    <a:pt x="999" y="1326"/>
                  </a:lnTo>
                  <a:lnTo>
                    <a:pt x="999" y="1326"/>
                  </a:lnTo>
                  <a:lnTo>
                    <a:pt x="999" y="1326"/>
                  </a:lnTo>
                  <a:lnTo>
                    <a:pt x="1001" y="1326"/>
                  </a:lnTo>
                  <a:lnTo>
                    <a:pt x="1001" y="1326"/>
                  </a:lnTo>
                  <a:lnTo>
                    <a:pt x="1001" y="1328"/>
                  </a:lnTo>
                  <a:lnTo>
                    <a:pt x="1003" y="1328"/>
                  </a:lnTo>
                  <a:lnTo>
                    <a:pt x="1006" y="1326"/>
                  </a:lnTo>
                  <a:lnTo>
                    <a:pt x="1006" y="1323"/>
                  </a:lnTo>
                  <a:lnTo>
                    <a:pt x="1003" y="1321"/>
                  </a:lnTo>
                  <a:lnTo>
                    <a:pt x="1003" y="1319"/>
                  </a:lnTo>
                  <a:lnTo>
                    <a:pt x="1003" y="1319"/>
                  </a:lnTo>
                  <a:lnTo>
                    <a:pt x="1003" y="1319"/>
                  </a:lnTo>
                  <a:lnTo>
                    <a:pt x="1006" y="1316"/>
                  </a:lnTo>
                  <a:lnTo>
                    <a:pt x="1008" y="1319"/>
                  </a:lnTo>
                  <a:lnTo>
                    <a:pt x="1010" y="1316"/>
                  </a:lnTo>
                  <a:lnTo>
                    <a:pt x="1013" y="1316"/>
                  </a:lnTo>
                  <a:lnTo>
                    <a:pt x="1013" y="1314"/>
                  </a:lnTo>
                  <a:lnTo>
                    <a:pt x="1013" y="1314"/>
                  </a:lnTo>
                  <a:lnTo>
                    <a:pt x="1013" y="1314"/>
                  </a:lnTo>
                  <a:lnTo>
                    <a:pt x="1013" y="1314"/>
                  </a:lnTo>
                  <a:lnTo>
                    <a:pt x="1015" y="1312"/>
                  </a:lnTo>
                  <a:lnTo>
                    <a:pt x="1020" y="1314"/>
                  </a:lnTo>
                  <a:lnTo>
                    <a:pt x="1027" y="1312"/>
                  </a:lnTo>
                  <a:lnTo>
                    <a:pt x="1027" y="1312"/>
                  </a:lnTo>
                  <a:lnTo>
                    <a:pt x="1027" y="1305"/>
                  </a:lnTo>
                  <a:lnTo>
                    <a:pt x="1027" y="1302"/>
                  </a:lnTo>
                  <a:lnTo>
                    <a:pt x="1027" y="1297"/>
                  </a:lnTo>
                  <a:lnTo>
                    <a:pt x="1025" y="1297"/>
                  </a:lnTo>
                  <a:lnTo>
                    <a:pt x="1022" y="1300"/>
                  </a:lnTo>
                  <a:lnTo>
                    <a:pt x="1022" y="1300"/>
                  </a:lnTo>
                  <a:lnTo>
                    <a:pt x="1022" y="1302"/>
                  </a:lnTo>
                  <a:lnTo>
                    <a:pt x="1022" y="1305"/>
                  </a:lnTo>
                  <a:lnTo>
                    <a:pt x="1022" y="1307"/>
                  </a:lnTo>
                  <a:lnTo>
                    <a:pt x="1020" y="1307"/>
                  </a:lnTo>
                  <a:lnTo>
                    <a:pt x="1018" y="1309"/>
                  </a:lnTo>
                  <a:lnTo>
                    <a:pt x="1018" y="1309"/>
                  </a:lnTo>
                  <a:lnTo>
                    <a:pt x="1018" y="1309"/>
                  </a:lnTo>
                  <a:lnTo>
                    <a:pt x="1018" y="1309"/>
                  </a:lnTo>
                  <a:lnTo>
                    <a:pt x="1015" y="1309"/>
                  </a:lnTo>
                  <a:lnTo>
                    <a:pt x="1015" y="1309"/>
                  </a:lnTo>
                  <a:lnTo>
                    <a:pt x="1015" y="1309"/>
                  </a:lnTo>
                  <a:lnTo>
                    <a:pt x="1015" y="1307"/>
                  </a:lnTo>
                  <a:lnTo>
                    <a:pt x="1015" y="1305"/>
                  </a:lnTo>
                  <a:lnTo>
                    <a:pt x="1015" y="1302"/>
                  </a:lnTo>
                  <a:lnTo>
                    <a:pt x="1015" y="1300"/>
                  </a:lnTo>
                  <a:lnTo>
                    <a:pt x="1018" y="1300"/>
                  </a:lnTo>
                  <a:lnTo>
                    <a:pt x="1018" y="1300"/>
                  </a:lnTo>
                  <a:lnTo>
                    <a:pt x="1020" y="1297"/>
                  </a:lnTo>
                  <a:lnTo>
                    <a:pt x="1020" y="1297"/>
                  </a:lnTo>
                  <a:lnTo>
                    <a:pt x="1018" y="1295"/>
                  </a:lnTo>
                  <a:lnTo>
                    <a:pt x="1018" y="1295"/>
                  </a:lnTo>
                  <a:lnTo>
                    <a:pt x="1013" y="1295"/>
                  </a:lnTo>
                  <a:lnTo>
                    <a:pt x="1013" y="1295"/>
                  </a:lnTo>
                  <a:lnTo>
                    <a:pt x="1010" y="1295"/>
                  </a:lnTo>
                  <a:lnTo>
                    <a:pt x="1010" y="1295"/>
                  </a:lnTo>
                  <a:lnTo>
                    <a:pt x="1010" y="1295"/>
                  </a:lnTo>
                  <a:lnTo>
                    <a:pt x="1008" y="1293"/>
                  </a:lnTo>
                  <a:lnTo>
                    <a:pt x="1008" y="1290"/>
                  </a:lnTo>
                  <a:lnTo>
                    <a:pt x="1008" y="1286"/>
                  </a:lnTo>
                  <a:lnTo>
                    <a:pt x="1008" y="1283"/>
                  </a:lnTo>
                  <a:lnTo>
                    <a:pt x="1006" y="1281"/>
                  </a:lnTo>
                  <a:lnTo>
                    <a:pt x="1006" y="1281"/>
                  </a:lnTo>
                  <a:lnTo>
                    <a:pt x="1006" y="1279"/>
                  </a:lnTo>
                  <a:lnTo>
                    <a:pt x="1006" y="1276"/>
                  </a:lnTo>
                  <a:lnTo>
                    <a:pt x="1006" y="1276"/>
                  </a:lnTo>
                  <a:lnTo>
                    <a:pt x="1008" y="1276"/>
                  </a:lnTo>
                  <a:lnTo>
                    <a:pt x="1006" y="1274"/>
                  </a:lnTo>
                  <a:lnTo>
                    <a:pt x="1006" y="1274"/>
                  </a:lnTo>
                  <a:lnTo>
                    <a:pt x="1006" y="1274"/>
                  </a:lnTo>
                  <a:lnTo>
                    <a:pt x="1003" y="1274"/>
                  </a:lnTo>
                  <a:lnTo>
                    <a:pt x="1003" y="1274"/>
                  </a:lnTo>
                  <a:lnTo>
                    <a:pt x="1001" y="1274"/>
                  </a:lnTo>
                  <a:lnTo>
                    <a:pt x="1001" y="1271"/>
                  </a:lnTo>
                  <a:lnTo>
                    <a:pt x="1003" y="1267"/>
                  </a:lnTo>
                  <a:lnTo>
                    <a:pt x="1003" y="1267"/>
                  </a:lnTo>
                  <a:lnTo>
                    <a:pt x="1003" y="1267"/>
                  </a:lnTo>
                  <a:lnTo>
                    <a:pt x="1003" y="1264"/>
                  </a:lnTo>
                  <a:lnTo>
                    <a:pt x="1003" y="1264"/>
                  </a:lnTo>
                  <a:lnTo>
                    <a:pt x="1003" y="1264"/>
                  </a:lnTo>
                  <a:lnTo>
                    <a:pt x="1001" y="1267"/>
                  </a:lnTo>
                  <a:lnTo>
                    <a:pt x="1001" y="1267"/>
                  </a:lnTo>
                  <a:lnTo>
                    <a:pt x="1001" y="1267"/>
                  </a:lnTo>
                  <a:lnTo>
                    <a:pt x="1001" y="1267"/>
                  </a:lnTo>
                  <a:lnTo>
                    <a:pt x="999" y="1267"/>
                  </a:lnTo>
                  <a:lnTo>
                    <a:pt x="1001" y="1264"/>
                  </a:lnTo>
                  <a:lnTo>
                    <a:pt x="1001" y="1262"/>
                  </a:lnTo>
                  <a:lnTo>
                    <a:pt x="1001" y="1262"/>
                  </a:lnTo>
                  <a:lnTo>
                    <a:pt x="999" y="1262"/>
                  </a:lnTo>
                  <a:lnTo>
                    <a:pt x="996" y="1262"/>
                  </a:lnTo>
                  <a:lnTo>
                    <a:pt x="996" y="1260"/>
                  </a:lnTo>
                  <a:lnTo>
                    <a:pt x="996" y="1257"/>
                  </a:lnTo>
                  <a:lnTo>
                    <a:pt x="996" y="1257"/>
                  </a:lnTo>
                  <a:lnTo>
                    <a:pt x="994" y="1257"/>
                  </a:lnTo>
                  <a:lnTo>
                    <a:pt x="992" y="1257"/>
                  </a:lnTo>
                  <a:lnTo>
                    <a:pt x="992" y="1257"/>
                  </a:lnTo>
                  <a:lnTo>
                    <a:pt x="992" y="1255"/>
                  </a:lnTo>
                  <a:lnTo>
                    <a:pt x="992" y="1252"/>
                  </a:lnTo>
                  <a:lnTo>
                    <a:pt x="992" y="1250"/>
                  </a:lnTo>
                  <a:lnTo>
                    <a:pt x="992" y="1248"/>
                  </a:lnTo>
                  <a:lnTo>
                    <a:pt x="989" y="1248"/>
                  </a:lnTo>
                  <a:lnTo>
                    <a:pt x="992" y="1245"/>
                  </a:lnTo>
                  <a:lnTo>
                    <a:pt x="994" y="1245"/>
                  </a:lnTo>
                  <a:lnTo>
                    <a:pt x="994" y="1243"/>
                  </a:lnTo>
                  <a:lnTo>
                    <a:pt x="994" y="1245"/>
                  </a:lnTo>
                  <a:lnTo>
                    <a:pt x="994" y="1245"/>
                  </a:lnTo>
                  <a:lnTo>
                    <a:pt x="994" y="1245"/>
                  </a:lnTo>
                  <a:lnTo>
                    <a:pt x="994" y="1243"/>
                  </a:lnTo>
                  <a:lnTo>
                    <a:pt x="992" y="1234"/>
                  </a:lnTo>
                  <a:lnTo>
                    <a:pt x="989" y="1226"/>
                  </a:lnTo>
                  <a:lnTo>
                    <a:pt x="987" y="1217"/>
                  </a:lnTo>
                  <a:lnTo>
                    <a:pt x="987" y="1212"/>
                  </a:lnTo>
                  <a:lnTo>
                    <a:pt x="987" y="1210"/>
                  </a:lnTo>
                  <a:lnTo>
                    <a:pt x="984" y="1208"/>
                  </a:lnTo>
                  <a:lnTo>
                    <a:pt x="984" y="1208"/>
                  </a:lnTo>
                  <a:lnTo>
                    <a:pt x="982" y="1208"/>
                  </a:lnTo>
                  <a:lnTo>
                    <a:pt x="980" y="1208"/>
                  </a:lnTo>
                  <a:lnTo>
                    <a:pt x="980" y="1208"/>
                  </a:lnTo>
                  <a:lnTo>
                    <a:pt x="977" y="1205"/>
                  </a:lnTo>
                  <a:lnTo>
                    <a:pt x="977" y="1203"/>
                  </a:lnTo>
                  <a:lnTo>
                    <a:pt x="977" y="1200"/>
                  </a:lnTo>
                  <a:lnTo>
                    <a:pt x="977" y="1198"/>
                  </a:lnTo>
                  <a:lnTo>
                    <a:pt x="980" y="1198"/>
                  </a:lnTo>
                  <a:lnTo>
                    <a:pt x="980" y="1198"/>
                  </a:lnTo>
                  <a:lnTo>
                    <a:pt x="984" y="1203"/>
                  </a:lnTo>
                  <a:lnTo>
                    <a:pt x="987" y="1200"/>
                  </a:lnTo>
                  <a:lnTo>
                    <a:pt x="984" y="1198"/>
                  </a:lnTo>
                  <a:lnTo>
                    <a:pt x="980" y="1196"/>
                  </a:lnTo>
                  <a:lnTo>
                    <a:pt x="980" y="1196"/>
                  </a:lnTo>
                  <a:lnTo>
                    <a:pt x="977" y="1193"/>
                  </a:lnTo>
                  <a:lnTo>
                    <a:pt x="977" y="1191"/>
                  </a:lnTo>
                  <a:lnTo>
                    <a:pt x="977" y="1186"/>
                  </a:lnTo>
                  <a:lnTo>
                    <a:pt x="977" y="1184"/>
                  </a:lnTo>
                  <a:lnTo>
                    <a:pt x="980" y="1184"/>
                  </a:lnTo>
                  <a:lnTo>
                    <a:pt x="984" y="1184"/>
                  </a:lnTo>
                  <a:lnTo>
                    <a:pt x="987" y="1181"/>
                  </a:lnTo>
                  <a:lnTo>
                    <a:pt x="987" y="1179"/>
                  </a:lnTo>
                  <a:lnTo>
                    <a:pt x="984" y="1177"/>
                  </a:lnTo>
                  <a:lnTo>
                    <a:pt x="987" y="1174"/>
                  </a:lnTo>
                  <a:lnTo>
                    <a:pt x="984" y="1174"/>
                  </a:lnTo>
                  <a:lnTo>
                    <a:pt x="984" y="1172"/>
                  </a:lnTo>
                  <a:lnTo>
                    <a:pt x="984" y="1172"/>
                  </a:lnTo>
                  <a:lnTo>
                    <a:pt x="987" y="1172"/>
                  </a:lnTo>
                  <a:lnTo>
                    <a:pt x="987" y="1170"/>
                  </a:lnTo>
                  <a:lnTo>
                    <a:pt x="989" y="1170"/>
                  </a:lnTo>
                  <a:lnTo>
                    <a:pt x="989" y="1167"/>
                  </a:lnTo>
                  <a:lnTo>
                    <a:pt x="989" y="1167"/>
                  </a:lnTo>
                  <a:lnTo>
                    <a:pt x="989" y="1165"/>
                  </a:lnTo>
                  <a:lnTo>
                    <a:pt x="989" y="1163"/>
                  </a:lnTo>
                  <a:lnTo>
                    <a:pt x="989" y="1163"/>
                  </a:lnTo>
                  <a:lnTo>
                    <a:pt x="989" y="1160"/>
                  </a:lnTo>
                  <a:lnTo>
                    <a:pt x="989" y="1158"/>
                  </a:lnTo>
                  <a:lnTo>
                    <a:pt x="989" y="1155"/>
                  </a:lnTo>
                  <a:lnTo>
                    <a:pt x="989" y="1155"/>
                  </a:lnTo>
                  <a:lnTo>
                    <a:pt x="992" y="1155"/>
                  </a:lnTo>
                  <a:lnTo>
                    <a:pt x="992" y="1153"/>
                  </a:lnTo>
                  <a:lnTo>
                    <a:pt x="992" y="1151"/>
                  </a:lnTo>
                  <a:lnTo>
                    <a:pt x="992" y="1151"/>
                  </a:lnTo>
                  <a:lnTo>
                    <a:pt x="984" y="1153"/>
                  </a:lnTo>
                  <a:lnTo>
                    <a:pt x="982" y="1153"/>
                  </a:lnTo>
                  <a:lnTo>
                    <a:pt x="980" y="1155"/>
                  </a:lnTo>
                  <a:lnTo>
                    <a:pt x="977" y="1155"/>
                  </a:lnTo>
                  <a:lnTo>
                    <a:pt x="970" y="1153"/>
                  </a:lnTo>
                  <a:lnTo>
                    <a:pt x="968" y="1153"/>
                  </a:lnTo>
                  <a:lnTo>
                    <a:pt x="968" y="1151"/>
                  </a:lnTo>
                  <a:lnTo>
                    <a:pt x="965" y="1151"/>
                  </a:lnTo>
                  <a:lnTo>
                    <a:pt x="963" y="1151"/>
                  </a:lnTo>
                  <a:lnTo>
                    <a:pt x="956" y="1151"/>
                  </a:lnTo>
                  <a:lnTo>
                    <a:pt x="954" y="1151"/>
                  </a:lnTo>
                  <a:lnTo>
                    <a:pt x="954" y="1148"/>
                  </a:lnTo>
                  <a:lnTo>
                    <a:pt x="956" y="1148"/>
                  </a:lnTo>
                  <a:lnTo>
                    <a:pt x="958" y="1148"/>
                  </a:lnTo>
                  <a:lnTo>
                    <a:pt x="961" y="1148"/>
                  </a:lnTo>
                  <a:lnTo>
                    <a:pt x="963" y="1148"/>
                  </a:lnTo>
                  <a:lnTo>
                    <a:pt x="965" y="1146"/>
                  </a:lnTo>
                  <a:lnTo>
                    <a:pt x="963" y="1146"/>
                  </a:lnTo>
                  <a:lnTo>
                    <a:pt x="963" y="1144"/>
                  </a:lnTo>
                  <a:lnTo>
                    <a:pt x="961" y="1146"/>
                  </a:lnTo>
                  <a:lnTo>
                    <a:pt x="961" y="1146"/>
                  </a:lnTo>
                  <a:lnTo>
                    <a:pt x="961" y="1146"/>
                  </a:lnTo>
                  <a:lnTo>
                    <a:pt x="961" y="1144"/>
                  </a:lnTo>
                  <a:lnTo>
                    <a:pt x="963" y="1144"/>
                  </a:lnTo>
                  <a:lnTo>
                    <a:pt x="961" y="1141"/>
                  </a:lnTo>
                  <a:lnTo>
                    <a:pt x="956" y="1137"/>
                  </a:lnTo>
                  <a:lnTo>
                    <a:pt x="958" y="1137"/>
                  </a:lnTo>
                  <a:lnTo>
                    <a:pt x="956" y="1134"/>
                  </a:lnTo>
                  <a:lnTo>
                    <a:pt x="954" y="1129"/>
                  </a:lnTo>
                  <a:lnTo>
                    <a:pt x="954" y="1127"/>
                  </a:lnTo>
                  <a:lnTo>
                    <a:pt x="956" y="1129"/>
                  </a:lnTo>
                  <a:lnTo>
                    <a:pt x="958" y="1132"/>
                  </a:lnTo>
                  <a:lnTo>
                    <a:pt x="968" y="1144"/>
                  </a:lnTo>
                  <a:lnTo>
                    <a:pt x="968" y="1146"/>
                  </a:lnTo>
                  <a:lnTo>
                    <a:pt x="968" y="1146"/>
                  </a:lnTo>
                  <a:lnTo>
                    <a:pt x="968" y="1148"/>
                  </a:lnTo>
                  <a:lnTo>
                    <a:pt x="970" y="1148"/>
                  </a:lnTo>
                  <a:lnTo>
                    <a:pt x="973" y="1148"/>
                  </a:lnTo>
                  <a:lnTo>
                    <a:pt x="973" y="1146"/>
                  </a:lnTo>
                  <a:lnTo>
                    <a:pt x="973" y="1146"/>
                  </a:lnTo>
                  <a:lnTo>
                    <a:pt x="973" y="1146"/>
                  </a:lnTo>
                  <a:lnTo>
                    <a:pt x="975" y="1141"/>
                  </a:lnTo>
                  <a:lnTo>
                    <a:pt x="975" y="1141"/>
                  </a:lnTo>
                  <a:lnTo>
                    <a:pt x="975" y="1144"/>
                  </a:lnTo>
                  <a:lnTo>
                    <a:pt x="977" y="1141"/>
                  </a:lnTo>
                  <a:lnTo>
                    <a:pt x="977" y="1141"/>
                  </a:lnTo>
                  <a:lnTo>
                    <a:pt x="980" y="1141"/>
                  </a:lnTo>
                  <a:lnTo>
                    <a:pt x="980" y="1139"/>
                  </a:lnTo>
                  <a:lnTo>
                    <a:pt x="980" y="1139"/>
                  </a:lnTo>
                  <a:lnTo>
                    <a:pt x="982" y="1137"/>
                  </a:lnTo>
                  <a:lnTo>
                    <a:pt x="984" y="1134"/>
                  </a:lnTo>
                  <a:lnTo>
                    <a:pt x="984" y="1137"/>
                  </a:lnTo>
                  <a:lnTo>
                    <a:pt x="984" y="1139"/>
                  </a:lnTo>
                  <a:lnTo>
                    <a:pt x="984" y="1141"/>
                  </a:lnTo>
                  <a:lnTo>
                    <a:pt x="984" y="1141"/>
                  </a:lnTo>
                  <a:lnTo>
                    <a:pt x="987" y="1141"/>
                  </a:lnTo>
                  <a:lnTo>
                    <a:pt x="987" y="1141"/>
                  </a:lnTo>
                  <a:lnTo>
                    <a:pt x="987" y="1141"/>
                  </a:lnTo>
                  <a:lnTo>
                    <a:pt x="987" y="1141"/>
                  </a:lnTo>
                  <a:lnTo>
                    <a:pt x="987" y="1141"/>
                  </a:lnTo>
                  <a:lnTo>
                    <a:pt x="987" y="1144"/>
                  </a:lnTo>
                  <a:lnTo>
                    <a:pt x="987" y="1144"/>
                  </a:lnTo>
                  <a:lnTo>
                    <a:pt x="984" y="1144"/>
                  </a:lnTo>
                  <a:lnTo>
                    <a:pt x="982" y="1144"/>
                  </a:lnTo>
                  <a:lnTo>
                    <a:pt x="982" y="1144"/>
                  </a:lnTo>
                  <a:lnTo>
                    <a:pt x="982" y="1144"/>
                  </a:lnTo>
                  <a:lnTo>
                    <a:pt x="984" y="1144"/>
                  </a:lnTo>
                  <a:lnTo>
                    <a:pt x="984" y="1146"/>
                  </a:lnTo>
                  <a:lnTo>
                    <a:pt x="982" y="1146"/>
                  </a:lnTo>
                  <a:lnTo>
                    <a:pt x="980" y="1148"/>
                  </a:lnTo>
                  <a:lnTo>
                    <a:pt x="982" y="1151"/>
                  </a:lnTo>
                  <a:lnTo>
                    <a:pt x="982" y="1151"/>
                  </a:lnTo>
                  <a:lnTo>
                    <a:pt x="984" y="1146"/>
                  </a:lnTo>
                  <a:lnTo>
                    <a:pt x="992" y="1144"/>
                  </a:lnTo>
                  <a:lnTo>
                    <a:pt x="994" y="1144"/>
                  </a:lnTo>
                  <a:lnTo>
                    <a:pt x="994" y="1139"/>
                  </a:lnTo>
                  <a:lnTo>
                    <a:pt x="999" y="1127"/>
                  </a:lnTo>
                  <a:lnTo>
                    <a:pt x="999" y="1125"/>
                  </a:lnTo>
                  <a:lnTo>
                    <a:pt x="999" y="1125"/>
                  </a:lnTo>
                  <a:lnTo>
                    <a:pt x="1001" y="1122"/>
                  </a:lnTo>
                  <a:lnTo>
                    <a:pt x="1001" y="1115"/>
                  </a:lnTo>
                  <a:lnTo>
                    <a:pt x="1006" y="1110"/>
                  </a:lnTo>
                  <a:lnTo>
                    <a:pt x="1006" y="1108"/>
                  </a:lnTo>
                  <a:lnTo>
                    <a:pt x="1006" y="1106"/>
                  </a:lnTo>
                  <a:lnTo>
                    <a:pt x="1006" y="1103"/>
                  </a:lnTo>
                  <a:lnTo>
                    <a:pt x="1006" y="1103"/>
                  </a:lnTo>
                  <a:lnTo>
                    <a:pt x="1008" y="1101"/>
                  </a:lnTo>
                  <a:lnTo>
                    <a:pt x="1008" y="1099"/>
                  </a:lnTo>
                  <a:lnTo>
                    <a:pt x="1008" y="1099"/>
                  </a:lnTo>
                  <a:lnTo>
                    <a:pt x="1008" y="1096"/>
                  </a:lnTo>
                  <a:lnTo>
                    <a:pt x="999" y="1092"/>
                  </a:lnTo>
                  <a:lnTo>
                    <a:pt x="996" y="1092"/>
                  </a:lnTo>
                  <a:lnTo>
                    <a:pt x="994" y="1087"/>
                  </a:lnTo>
                  <a:lnTo>
                    <a:pt x="994" y="1087"/>
                  </a:lnTo>
                  <a:lnTo>
                    <a:pt x="994" y="1084"/>
                  </a:lnTo>
                  <a:lnTo>
                    <a:pt x="994" y="1082"/>
                  </a:lnTo>
                  <a:lnTo>
                    <a:pt x="994" y="1080"/>
                  </a:lnTo>
                  <a:lnTo>
                    <a:pt x="994" y="1080"/>
                  </a:lnTo>
                  <a:lnTo>
                    <a:pt x="992" y="1082"/>
                  </a:lnTo>
                  <a:lnTo>
                    <a:pt x="992" y="1082"/>
                  </a:lnTo>
                  <a:lnTo>
                    <a:pt x="989" y="1080"/>
                  </a:lnTo>
                  <a:lnTo>
                    <a:pt x="987" y="1082"/>
                  </a:lnTo>
                  <a:lnTo>
                    <a:pt x="984" y="1080"/>
                  </a:lnTo>
                  <a:lnTo>
                    <a:pt x="982" y="1080"/>
                  </a:lnTo>
                  <a:lnTo>
                    <a:pt x="980" y="1075"/>
                  </a:lnTo>
                  <a:lnTo>
                    <a:pt x="982" y="1075"/>
                  </a:lnTo>
                  <a:lnTo>
                    <a:pt x="982" y="1075"/>
                  </a:lnTo>
                  <a:lnTo>
                    <a:pt x="982" y="1075"/>
                  </a:lnTo>
                  <a:lnTo>
                    <a:pt x="982" y="1075"/>
                  </a:lnTo>
                  <a:lnTo>
                    <a:pt x="982" y="1077"/>
                  </a:lnTo>
                  <a:lnTo>
                    <a:pt x="984" y="1077"/>
                  </a:lnTo>
                  <a:lnTo>
                    <a:pt x="984" y="1077"/>
                  </a:lnTo>
                  <a:lnTo>
                    <a:pt x="984" y="1077"/>
                  </a:lnTo>
                  <a:lnTo>
                    <a:pt x="987" y="1077"/>
                  </a:lnTo>
                  <a:lnTo>
                    <a:pt x="987" y="1077"/>
                  </a:lnTo>
                  <a:lnTo>
                    <a:pt x="987" y="1077"/>
                  </a:lnTo>
                  <a:lnTo>
                    <a:pt x="987" y="1075"/>
                  </a:lnTo>
                  <a:lnTo>
                    <a:pt x="989" y="1075"/>
                  </a:lnTo>
                  <a:lnTo>
                    <a:pt x="996" y="1075"/>
                  </a:lnTo>
                  <a:lnTo>
                    <a:pt x="999" y="1075"/>
                  </a:lnTo>
                  <a:lnTo>
                    <a:pt x="999" y="1075"/>
                  </a:lnTo>
                  <a:lnTo>
                    <a:pt x="999" y="1077"/>
                  </a:lnTo>
                  <a:lnTo>
                    <a:pt x="999" y="1077"/>
                  </a:lnTo>
                  <a:lnTo>
                    <a:pt x="999" y="1077"/>
                  </a:lnTo>
                  <a:lnTo>
                    <a:pt x="1001" y="1077"/>
                  </a:lnTo>
                  <a:lnTo>
                    <a:pt x="1006" y="1075"/>
                  </a:lnTo>
                  <a:lnTo>
                    <a:pt x="1008" y="1075"/>
                  </a:lnTo>
                  <a:lnTo>
                    <a:pt x="1010" y="1075"/>
                  </a:lnTo>
                  <a:lnTo>
                    <a:pt x="1010" y="1077"/>
                  </a:lnTo>
                  <a:lnTo>
                    <a:pt x="1013" y="1077"/>
                  </a:lnTo>
                  <a:lnTo>
                    <a:pt x="1013" y="1080"/>
                  </a:lnTo>
                  <a:lnTo>
                    <a:pt x="1010" y="1080"/>
                  </a:lnTo>
                  <a:lnTo>
                    <a:pt x="1010" y="1082"/>
                  </a:lnTo>
                  <a:lnTo>
                    <a:pt x="1015" y="1082"/>
                  </a:lnTo>
                  <a:lnTo>
                    <a:pt x="1018" y="1080"/>
                  </a:lnTo>
                  <a:lnTo>
                    <a:pt x="1025" y="1068"/>
                  </a:lnTo>
                  <a:lnTo>
                    <a:pt x="1029" y="1061"/>
                  </a:lnTo>
                  <a:lnTo>
                    <a:pt x="1029" y="1061"/>
                  </a:lnTo>
                  <a:lnTo>
                    <a:pt x="1029" y="1061"/>
                  </a:lnTo>
                  <a:lnTo>
                    <a:pt x="1029" y="1061"/>
                  </a:lnTo>
                  <a:lnTo>
                    <a:pt x="1029" y="1061"/>
                  </a:lnTo>
                  <a:lnTo>
                    <a:pt x="1032" y="1056"/>
                  </a:lnTo>
                  <a:lnTo>
                    <a:pt x="1032" y="1056"/>
                  </a:lnTo>
                  <a:lnTo>
                    <a:pt x="1034" y="1054"/>
                  </a:lnTo>
                  <a:lnTo>
                    <a:pt x="1034" y="1054"/>
                  </a:lnTo>
                  <a:lnTo>
                    <a:pt x="1034" y="1054"/>
                  </a:lnTo>
                  <a:lnTo>
                    <a:pt x="1034" y="1051"/>
                  </a:lnTo>
                  <a:lnTo>
                    <a:pt x="1034" y="1047"/>
                  </a:lnTo>
                  <a:lnTo>
                    <a:pt x="1034" y="1044"/>
                  </a:lnTo>
                  <a:lnTo>
                    <a:pt x="1032" y="1044"/>
                  </a:lnTo>
                  <a:lnTo>
                    <a:pt x="1032" y="1044"/>
                  </a:lnTo>
                  <a:lnTo>
                    <a:pt x="1032" y="1044"/>
                  </a:lnTo>
                  <a:lnTo>
                    <a:pt x="1032" y="1044"/>
                  </a:lnTo>
                  <a:lnTo>
                    <a:pt x="1032" y="1044"/>
                  </a:lnTo>
                  <a:lnTo>
                    <a:pt x="1032" y="1047"/>
                  </a:lnTo>
                  <a:lnTo>
                    <a:pt x="1029" y="1049"/>
                  </a:lnTo>
                  <a:lnTo>
                    <a:pt x="1025" y="1051"/>
                  </a:lnTo>
                  <a:lnTo>
                    <a:pt x="1025" y="1051"/>
                  </a:lnTo>
                  <a:lnTo>
                    <a:pt x="1025" y="1054"/>
                  </a:lnTo>
                  <a:lnTo>
                    <a:pt x="1022" y="1056"/>
                  </a:lnTo>
                  <a:lnTo>
                    <a:pt x="1022" y="1056"/>
                  </a:lnTo>
                  <a:lnTo>
                    <a:pt x="1022" y="1058"/>
                  </a:lnTo>
                  <a:lnTo>
                    <a:pt x="1020" y="1058"/>
                  </a:lnTo>
                  <a:lnTo>
                    <a:pt x="1020" y="1058"/>
                  </a:lnTo>
                  <a:lnTo>
                    <a:pt x="1020" y="1056"/>
                  </a:lnTo>
                  <a:lnTo>
                    <a:pt x="1020" y="1056"/>
                  </a:lnTo>
                  <a:lnTo>
                    <a:pt x="1020" y="1054"/>
                  </a:lnTo>
                  <a:lnTo>
                    <a:pt x="1018" y="1051"/>
                  </a:lnTo>
                  <a:lnTo>
                    <a:pt x="1015" y="1051"/>
                  </a:lnTo>
                  <a:lnTo>
                    <a:pt x="1013" y="1051"/>
                  </a:lnTo>
                  <a:lnTo>
                    <a:pt x="1013" y="1051"/>
                  </a:lnTo>
                  <a:lnTo>
                    <a:pt x="1015" y="1047"/>
                  </a:lnTo>
                  <a:lnTo>
                    <a:pt x="1020" y="1042"/>
                  </a:lnTo>
                  <a:lnTo>
                    <a:pt x="1018" y="1042"/>
                  </a:lnTo>
                  <a:lnTo>
                    <a:pt x="1018" y="1042"/>
                  </a:lnTo>
                  <a:lnTo>
                    <a:pt x="1018" y="1039"/>
                  </a:lnTo>
                  <a:lnTo>
                    <a:pt x="1018" y="1039"/>
                  </a:lnTo>
                  <a:lnTo>
                    <a:pt x="1020" y="1039"/>
                  </a:lnTo>
                  <a:lnTo>
                    <a:pt x="1020" y="1039"/>
                  </a:lnTo>
                  <a:lnTo>
                    <a:pt x="1022" y="1039"/>
                  </a:lnTo>
                  <a:lnTo>
                    <a:pt x="1020" y="1042"/>
                  </a:lnTo>
                  <a:lnTo>
                    <a:pt x="1025" y="1039"/>
                  </a:lnTo>
                  <a:lnTo>
                    <a:pt x="1029" y="1037"/>
                  </a:lnTo>
                  <a:lnTo>
                    <a:pt x="1032" y="1035"/>
                  </a:lnTo>
                  <a:lnTo>
                    <a:pt x="1034" y="1032"/>
                  </a:lnTo>
                  <a:lnTo>
                    <a:pt x="1034" y="1032"/>
                  </a:lnTo>
                  <a:lnTo>
                    <a:pt x="1034" y="1035"/>
                  </a:lnTo>
                  <a:lnTo>
                    <a:pt x="1034" y="1039"/>
                  </a:lnTo>
                  <a:lnTo>
                    <a:pt x="1036" y="1039"/>
                  </a:lnTo>
                  <a:lnTo>
                    <a:pt x="1034" y="1039"/>
                  </a:lnTo>
                  <a:lnTo>
                    <a:pt x="1034" y="1042"/>
                  </a:lnTo>
                  <a:lnTo>
                    <a:pt x="1034" y="1042"/>
                  </a:lnTo>
                  <a:lnTo>
                    <a:pt x="1034" y="1042"/>
                  </a:lnTo>
                  <a:lnTo>
                    <a:pt x="1039" y="1042"/>
                  </a:lnTo>
                  <a:lnTo>
                    <a:pt x="1039" y="1042"/>
                  </a:lnTo>
                  <a:lnTo>
                    <a:pt x="1041" y="1039"/>
                  </a:lnTo>
                  <a:lnTo>
                    <a:pt x="1041" y="1037"/>
                  </a:lnTo>
                  <a:lnTo>
                    <a:pt x="1041" y="1035"/>
                  </a:lnTo>
                  <a:lnTo>
                    <a:pt x="1041" y="1032"/>
                  </a:lnTo>
                  <a:lnTo>
                    <a:pt x="1041" y="1032"/>
                  </a:lnTo>
                  <a:lnTo>
                    <a:pt x="1044" y="1028"/>
                  </a:lnTo>
                  <a:lnTo>
                    <a:pt x="1044" y="1025"/>
                  </a:lnTo>
                  <a:lnTo>
                    <a:pt x="1046" y="1025"/>
                  </a:lnTo>
                  <a:lnTo>
                    <a:pt x="1046" y="1028"/>
                  </a:lnTo>
                  <a:lnTo>
                    <a:pt x="1046" y="1030"/>
                  </a:lnTo>
                  <a:lnTo>
                    <a:pt x="1044" y="1032"/>
                  </a:lnTo>
                  <a:lnTo>
                    <a:pt x="1046" y="1035"/>
                  </a:lnTo>
                  <a:lnTo>
                    <a:pt x="1044" y="1037"/>
                  </a:lnTo>
                  <a:lnTo>
                    <a:pt x="1044" y="1039"/>
                  </a:lnTo>
                  <a:lnTo>
                    <a:pt x="1041" y="1044"/>
                  </a:lnTo>
                  <a:lnTo>
                    <a:pt x="1044" y="1042"/>
                  </a:lnTo>
                  <a:lnTo>
                    <a:pt x="1048" y="1042"/>
                  </a:lnTo>
                  <a:lnTo>
                    <a:pt x="1048" y="1039"/>
                  </a:lnTo>
                  <a:lnTo>
                    <a:pt x="1053" y="1035"/>
                  </a:lnTo>
                  <a:lnTo>
                    <a:pt x="1055" y="1032"/>
                  </a:lnTo>
                  <a:lnTo>
                    <a:pt x="1058" y="1030"/>
                  </a:lnTo>
                  <a:lnTo>
                    <a:pt x="1060" y="1028"/>
                  </a:lnTo>
                  <a:lnTo>
                    <a:pt x="1058" y="1023"/>
                  </a:lnTo>
                  <a:lnTo>
                    <a:pt x="1058" y="1021"/>
                  </a:lnTo>
                  <a:lnTo>
                    <a:pt x="1060" y="1018"/>
                  </a:lnTo>
                  <a:lnTo>
                    <a:pt x="1060" y="1016"/>
                  </a:lnTo>
                  <a:lnTo>
                    <a:pt x="1058" y="1013"/>
                  </a:lnTo>
                  <a:lnTo>
                    <a:pt x="1055" y="1011"/>
                  </a:lnTo>
                  <a:lnTo>
                    <a:pt x="1053" y="1006"/>
                  </a:lnTo>
                  <a:lnTo>
                    <a:pt x="1053" y="1004"/>
                  </a:lnTo>
                  <a:lnTo>
                    <a:pt x="1055" y="1006"/>
                  </a:lnTo>
                  <a:lnTo>
                    <a:pt x="1058" y="1006"/>
                  </a:lnTo>
                  <a:lnTo>
                    <a:pt x="1060" y="1009"/>
                  </a:lnTo>
                  <a:lnTo>
                    <a:pt x="1060" y="1006"/>
                  </a:lnTo>
                  <a:lnTo>
                    <a:pt x="1060" y="1006"/>
                  </a:lnTo>
                  <a:lnTo>
                    <a:pt x="1060" y="1004"/>
                  </a:lnTo>
                  <a:lnTo>
                    <a:pt x="1058" y="1002"/>
                  </a:lnTo>
                  <a:lnTo>
                    <a:pt x="1055" y="1002"/>
                  </a:lnTo>
                  <a:lnTo>
                    <a:pt x="1055" y="1002"/>
                  </a:lnTo>
                  <a:lnTo>
                    <a:pt x="1055" y="999"/>
                  </a:lnTo>
                  <a:lnTo>
                    <a:pt x="1058" y="999"/>
                  </a:lnTo>
                  <a:lnTo>
                    <a:pt x="1058" y="999"/>
                  </a:lnTo>
                  <a:lnTo>
                    <a:pt x="1058" y="999"/>
                  </a:lnTo>
                  <a:lnTo>
                    <a:pt x="1060" y="1002"/>
                  </a:lnTo>
                  <a:lnTo>
                    <a:pt x="1060" y="1004"/>
                  </a:lnTo>
                  <a:lnTo>
                    <a:pt x="1062" y="1004"/>
                  </a:lnTo>
                  <a:lnTo>
                    <a:pt x="1062" y="1004"/>
                  </a:lnTo>
                  <a:lnTo>
                    <a:pt x="1062" y="1004"/>
                  </a:lnTo>
                  <a:lnTo>
                    <a:pt x="1062" y="1006"/>
                  </a:lnTo>
                  <a:lnTo>
                    <a:pt x="1062" y="1006"/>
                  </a:lnTo>
                  <a:lnTo>
                    <a:pt x="1065" y="1006"/>
                  </a:lnTo>
                  <a:lnTo>
                    <a:pt x="1067" y="1009"/>
                  </a:lnTo>
                  <a:lnTo>
                    <a:pt x="1067" y="1009"/>
                  </a:lnTo>
                  <a:lnTo>
                    <a:pt x="1067" y="1009"/>
                  </a:lnTo>
                  <a:lnTo>
                    <a:pt x="1067" y="1013"/>
                  </a:lnTo>
                  <a:lnTo>
                    <a:pt x="1070" y="1016"/>
                  </a:lnTo>
                  <a:lnTo>
                    <a:pt x="1070" y="1018"/>
                  </a:lnTo>
                  <a:lnTo>
                    <a:pt x="1072" y="1016"/>
                  </a:lnTo>
                  <a:lnTo>
                    <a:pt x="1074" y="1018"/>
                  </a:lnTo>
                  <a:lnTo>
                    <a:pt x="1086" y="1011"/>
                  </a:lnTo>
                  <a:lnTo>
                    <a:pt x="1086" y="1011"/>
                  </a:lnTo>
                  <a:lnTo>
                    <a:pt x="1091" y="1009"/>
                  </a:lnTo>
                  <a:lnTo>
                    <a:pt x="1093" y="1006"/>
                  </a:lnTo>
                  <a:lnTo>
                    <a:pt x="1100" y="1004"/>
                  </a:lnTo>
                  <a:lnTo>
                    <a:pt x="1100" y="999"/>
                  </a:lnTo>
                  <a:lnTo>
                    <a:pt x="1098" y="997"/>
                  </a:lnTo>
                  <a:lnTo>
                    <a:pt x="1093" y="997"/>
                  </a:lnTo>
                  <a:lnTo>
                    <a:pt x="1088" y="997"/>
                  </a:lnTo>
                  <a:lnTo>
                    <a:pt x="1088" y="997"/>
                  </a:lnTo>
                  <a:lnTo>
                    <a:pt x="1086" y="999"/>
                  </a:lnTo>
                  <a:lnTo>
                    <a:pt x="1084" y="999"/>
                  </a:lnTo>
                  <a:lnTo>
                    <a:pt x="1084" y="997"/>
                  </a:lnTo>
                  <a:lnTo>
                    <a:pt x="1084" y="997"/>
                  </a:lnTo>
                  <a:lnTo>
                    <a:pt x="1091" y="995"/>
                  </a:lnTo>
                  <a:lnTo>
                    <a:pt x="1088" y="992"/>
                  </a:lnTo>
                  <a:lnTo>
                    <a:pt x="1088" y="990"/>
                  </a:lnTo>
                  <a:lnTo>
                    <a:pt x="1088" y="990"/>
                  </a:lnTo>
                  <a:lnTo>
                    <a:pt x="1088" y="990"/>
                  </a:lnTo>
                  <a:lnTo>
                    <a:pt x="1086" y="987"/>
                  </a:lnTo>
                  <a:lnTo>
                    <a:pt x="1081" y="985"/>
                  </a:lnTo>
                  <a:lnTo>
                    <a:pt x="1081" y="985"/>
                  </a:lnTo>
                  <a:lnTo>
                    <a:pt x="1079" y="987"/>
                  </a:lnTo>
                  <a:lnTo>
                    <a:pt x="1079" y="987"/>
                  </a:lnTo>
                  <a:lnTo>
                    <a:pt x="1077" y="985"/>
                  </a:lnTo>
                  <a:lnTo>
                    <a:pt x="1077" y="985"/>
                  </a:lnTo>
                  <a:lnTo>
                    <a:pt x="1079" y="983"/>
                  </a:lnTo>
                  <a:lnTo>
                    <a:pt x="1079" y="980"/>
                  </a:lnTo>
                  <a:lnTo>
                    <a:pt x="1077" y="980"/>
                  </a:lnTo>
                  <a:lnTo>
                    <a:pt x="1077" y="978"/>
                  </a:lnTo>
                  <a:lnTo>
                    <a:pt x="1074" y="973"/>
                  </a:lnTo>
                  <a:lnTo>
                    <a:pt x="1072" y="973"/>
                  </a:lnTo>
                  <a:lnTo>
                    <a:pt x="1072" y="971"/>
                  </a:lnTo>
                  <a:lnTo>
                    <a:pt x="1072" y="966"/>
                  </a:lnTo>
                  <a:lnTo>
                    <a:pt x="1074" y="968"/>
                  </a:lnTo>
                  <a:lnTo>
                    <a:pt x="1074" y="968"/>
                  </a:lnTo>
                  <a:lnTo>
                    <a:pt x="1074" y="968"/>
                  </a:lnTo>
                  <a:lnTo>
                    <a:pt x="1077" y="968"/>
                  </a:lnTo>
                  <a:lnTo>
                    <a:pt x="1077" y="968"/>
                  </a:lnTo>
                  <a:lnTo>
                    <a:pt x="1079" y="968"/>
                  </a:lnTo>
                  <a:lnTo>
                    <a:pt x="1081" y="968"/>
                  </a:lnTo>
                  <a:lnTo>
                    <a:pt x="1081" y="971"/>
                  </a:lnTo>
                  <a:lnTo>
                    <a:pt x="1081" y="971"/>
                  </a:lnTo>
                  <a:lnTo>
                    <a:pt x="1081" y="971"/>
                  </a:lnTo>
                  <a:lnTo>
                    <a:pt x="1081" y="973"/>
                  </a:lnTo>
                  <a:lnTo>
                    <a:pt x="1081" y="976"/>
                  </a:lnTo>
                  <a:lnTo>
                    <a:pt x="1081" y="976"/>
                  </a:lnTo>
                  <a:lnTo>
                    <a:pt x="1084" y="976"/>
                  </a:lnTo>
                  <a:lnTo>
                    <a:pt x="1084" y="978"/>
                  </a:lnTo>
                  <a:lnTo>
                    <a:pt x="1084" y="978"/>
                  </a:lnTo>
                  <a:lnTo>
                    <a:pt x="1086" y="978"/>
                  </a:lnTo>
                  <a:lnTo>
                    <a:pt x="1086" y="978"/>
                  </a:lnTo>
                  <a:lnTo>
                    <a:pt x="1086" y="978"/>
                  </a:lnTo>
                  <a:lnTo>
                    <a:pt x="1088" y="978"/>
                  </a:lnTo>
                  <a:lnTo>
                    <a:pt x="1088" y="978"/>
                  </a:lnTo>
                  <a:lnTo>
                    <a:pt x="1091" y="978"/>
                  </a:lnTo>
                  <a:lnTo>
                    <a:pt x="1091" y="980"/>
                  </a:lnTo>
                  <a:lnTo>
                    <a:pt x="1096" y="978"/>
                  </a:lnTo>
                  <a:lnTo>
                    <a:pt x="1096" y="980"/>
                  </a:lnTo>
                  <a:lnTo>
                    <a:pt x="1096" y="983"/>
                  </a:lnTo>
                  <a:lnTo>
                    <a:pt x="1093" y="983"/>
                  </a:lnTo>
                  <a:lnTo>
                    <a:pt x="1091" y="983"/>
                  </a:lnTo>
                  <a:lnTo>
                    <a:pt x="1091" y="985"/>
                  </a:lnTo>
                  <a:lnTo>
                    <a:pt x="1093" y="985"/>
                  </a:lnTo>
                  <a:lnTo>
                    <a:pt x="1098" y="983"/>
                  </a:lnTo>
                  <a:lnTo>
                    <a:pt x="1103" y="978"/>
                  </a:lnTo>
                  <a:lnTo>
                    <a:pt x="1100" y="978"/>
                  </a:lnTo>
                  <a:lnTo>
                    <a:pt x="1098" y="978"/>
                  </a:lnTo>
                  <a:lnTo>
                    <a:pt x="1098" y="976"/>
                  </a:lnTo>
                  <a:lnTo>
                    <a:pt x="1098" y="973"/>
                  </a:lnTo>
                  <a:lnTo>
                    <a:pt x="1098" y="973"/>
                  </a:lnTo>
                  <a:lnTo>
                    <a:pt x="1098" y="973"/>
                  </a:lnTo>
                  <a:lnTo>
                    <a:pt x="1098" y="971"/>
                  </a:lnTo>
                  <a:lnTo>
                    <a:pt x="1098" y="971"/>
                  </a:lnTo>
                  <a:lnTo>
                    <a:pt x="1100" y="971"/>
                  </a:lnTo>
                  <a:lnTo>
                    <a:pt x="1100" y="968"/>
                  </a:lnTo>
                  <a:lnTo>
                    <a:pt x="1100" y="968"/>
                  </a:lnTo>
                  <a:lnTo>
                    <a:pt x="1100" y="968"/>
                  </a:lnTo>
                  <a:lnTo>
                    <a:pt x="1098" y="968"/>
                  </a:lnTo>
                  <a:lnTo>
                    <a:pt x="1098" y="968"/>
                  </a:lnTo>
                  <a:lnTo>
                    <a:pt x="1098" y="968"/>
                  </a:lnTo>
                  <a:lnTo>
                    <a:pt x="1096" y="968"/>
                  </a:lnTo>
                  <a:lnTo>
                    <a:pt x="1096" y="966"/>
                  </a:lnTo>
                  <a:lnTo>
                    <a:pt x="1096" y="964"/>
                  </a:lnTo>
                  <a:lnTo>
                    <a:pt x="1096" y="961"/>
                  </a:lnTo>
                  <a:lnTo>
                    <a:pt x="1096" y="961"/>
                  </a:lnTo>
                  <a:lnTo>
                    <a:pt x="1096" y="964"/>
                  </a:lnTo>
                  <a:lnTo>
                    <a:pt x="1098" y="966"/>
                  </a:lnTo>
                  <a:lnTo>
                    <a:pt x="1098" y="966"/>
                  </a:lnTo>
                  <a:lnTo>
                    <a:pt x="1100" y="966"/>
                  </a:lnTo>
                  <a:lnTo>
                    <a:pt x="1100" y="964"/>
                  </a:lnTo>
                  <a:lnTo>
                    <a:pt x="1103" y="966"/>
                  </a:lnTo>
                  <a:lnTo>
                    <a:pt x="1103" y="968"/>
                  </a:lnTo>
                  <a:lnTo>
                    <a:pt x="1103" y="971"/>
                  </a:lnTo>
                  <a:lnTo>
                    <a:pt x="1100" y="971"/>
                  </a:lnTo>
                  <a:lnTo>
                    <a:pt x="1103" y="973"/>
                  </a:lnTo>
                  <a:lnTo>
                    <a:pt x="1105" y="976"/>
                  </a:lnTo>
                  <a:lnTo>
                    <a:pt x="1105" y="976"/>
                  </a:lnTo>
                  <a:lnTo>
                    <a:pt x="1105" y="978"/>
                  </a:lnTo>
                  <a:lnTo>
                    <a:pt x="1105" y="978"/>
                  </a:lnTo>
                  <a:lnTo>
                    <a:pt x="1107" y="978"/>
                  </a:lnTo>
                  <a:lnTo>
                    <a:pt x="1110" y="976"/>
                  </a:lnTo>
                  <a:lnTo>
                    <a:pt x="1112" y="971"/>
                  </a:lnTo>
                  <a:lnTo>
                    <a:pt x="1115" y="971"/>
                  </a:lnTo>
                  <a:lnTo>
                    <a:pt x="1115" y="973"/>
                  </a:lnTo>
                  <a:lnTo>
                    <a:pt x="1117" y="971"/>
                  </a:lnTo>
                  <a:lnTo>
                    <a:pt x="1119" y="971"/>
                  </a:lnTo>
                  <a:lnTo>
                    <a:pt x="1119" y="971"/>
                  </a:lnTo>
                  <a:lnTo>
                    <a:pt x="1122" y="971"/>
                  </a:lnTo>
                  <a:lnTo>
                    <a:pt x="1124" y="971"/>
                  </a:lnTo>
                  <a:lnTo>
                    <a:pt x="1122" y="971"/>
                  </a:lnTo>
                  <a:lnTo>
                    <a:pt x="1119" y="976"/>
                  </a:lnTo>
                  <a:lnTo>
                    <a:pt x="1119" y="978"/>
                  </a:lnTo>
                  <a:lnTo>
                    <a:pt x="1119" y="978"/>
                  </a:lnTo>
                  <a:lnTo>
                    <a:pt x="1122" y="978"/>
                  </a:lnTo>
                  <a:lnTo>
                    <a:pt x="1124" y="978"/>
                  </a:lnTo>
                  <a:lnTo>
                    <a:pt x="1126" y="978"/>
                  </a:lnTo>
                  <a:lnTo>
                    <a:pt x="1126" y="978"/>
                  </a:lnTo>
                  <a:lnTo>
                    <a:pt x="1129" y="978"/>
                  </a:lnTo>
                  <a:lnTo>
                    <a:pt x="1129" y="978"/>
                  </a:lnTo>
                  <a:lnTo>
                    <a:pt x="1129" y="978"/>
                  </a:lnTo>
                  <a:lnTo>
                    <a:pt x="1126" y="980"/>
                  </a:lnTo>
                  <a:lnTo>
                    <a:pt x="1122" y="980"/>
                  </a:lnTo>
                  <a:lnTo>
                    <a:pt x="1119" y="980"/>
                  </a:lnTo>
                  <a:lnTo>
                    <a:pt x="1119" y="983"/>
                  </a:lnTo>
                  <a:lnTo>
                    <a:pt x="1122" y="983"/>
                  </a:lnTo>
                  <a:lnTo>
                    <a:pt x="1126" y="983"/>
                  </a:lnTo>
                  <a:lnTo>
                    <a:pt x="1133" y="978"/>
                  </a:lnTo>
                  <a:lnTo>
                    <a:pt x="1136" y="978"/>
                  </a:lnTo>
                  <a:lnTo>
                    <a:pt x="1136" y="978"/>
                  </a:lnTo>
                  <a:lnTo>
                    <a:pt x="1141" y="976"/>
                  </a:lnTo>
                  <a:lnTo>
                    <a:pt x="1143" y="973"/>
                  </a:lnTo>
                  <a:lnTo>
                    <a:pt x="1145" y="976"/>
                  </a:lnTo>
                  <a:lnTo>
                    <a:pt x="1145" y="978"/>
                  </a:lnTo>
                  <a:lnTo>
                    <a:pt x="1145" y="978"/>
                  </a:lnTo>
                  <a:lnTo>
                    <a:pt x="1145" y="980"/>
                  </a:lnTo>
                  <a:lnTo>
                    <a:pt x="1143" y="980"/>
                  </a:lnTo>
                  <a:lnTo>
                    <a:pt x="1126" y="990"/>
                  </a:lnTo>
                  <a:lnTo>
                    <a:pt x="1124" y="992"/>
                  </a:lnTo>
                  <a:lnTo>
                    <a:pt x="1122" y="995"/>
                  </a:lnTo>
                  <a:lnTo>
                    <a:pt x="1124" y="995"/>
                  </a:lnTo>
                  <a:lnTo>
                    <a:pt x="1131" y="990"/>
                  </a:lnTo>
                  <a:lnTo>
                    <a:pt x="1138" y="987"/>
                  </a:lnTo>
                  <a:lnTo>
                    <a:pt x="1143" y="980"/>
                  </a:lnTo>
                  <a:lnTo>
                    <a:pt x="1155" y="978"/>
                  </a:lnTo>
                  <a:lnTo>
                    <a:pt x="1162" y="973"/>
                  </a:lnTo>
                  <a:lnTo>
                    <a:pt x="1174" y="966"/>
                  </a:lnTo>
                  <a:lnTo>
                    <a:pt x="1171" y="966"/>
                  </a:lnTo>
                  <a:lnTo>
                    <a:pt x="1167" y="968"/>
                  </a:lnTo>
                  <a:lnTo>
                    <a:pt x="1152" y="976"/>
                  </a:lnTo>
                  <a:lnTo>
                    <a:pt x="1152" y="978"/>
                  </a:lnTo>
                  <a:lnTo>
                    <a:pt x="1150" y="978"/>
                  </a:lnTo>
                  <a:lnTo>
                    <a:pt x="1150" y="978"/>
                  </a:lnTo>
                  <a:lnTo>
                    <a:pt x="1150" y="978"/>
                  </a:lnTo>
                  <a:lnTo>
                    <a:pt x="1150" y="976"/>
                  </a:lnTo>
                  <a:lnTo>
                    <a:pt x="1150" y="976"/>
                  </a:lnTo>
                  <a:lnTo>
                    <a:pt x="1150" y="976"/>
                  </a:lnTo>
                  <a:lnTo>
                    <a:pt x="1150" y="973"/>
                  </a:lnTo>
                  <a:lnTo>
                    <a:pt x="1150" y="973"/>
                  </a:lnTo>
                  <a:lnTo>
                    <a:pt x="1150" y="971"/>
                  </a:lnTo>
                  <a:lnTo>
                    <a:pt x="1150" y="968"/>
                  </a:lnTo>
                  <a:lnTo>
                    <a:pt x="1164" y="964"/>
                  </a:lnTo>
                  <a:lnTo>
                    <a:pt x="1167" y="964"/>
                  </a:lnTo>
                  <a:lnTo>
                    <a:pt x="1174" y="964"/>
                  </a:lnTo>
                  <a:lnTo>
                    <a:pt x="1178" y="964"/>
                  </a:lnTo>
                  <a:lnTo>
                    <a:pt x="1183" y="961"/>
                  </a:lnTo>
                  <a:lnTo>
                    <a:pt x="1188" y="959"/>
                  </a:lnTo>
                  <a:lnTo>
                    <a:pt x="1200" y="950"/>
                  </a:lnTo>
                  <a:lnTo>
                    <a:pt x="1207" y="945"/>
                  </a:lnTo>
                  <a:lnTo>
                    <a:pt x="1209" y="942"/>
                  </a:lnTo>
                  <a:lnTo>
                    <a:pt x="1211" y="942"/>
                  </a:lnTo>
                  <a:lnTo>
                    <a:pt x="1211" y="942"/>
                  </a:lnTo>
                  <a:lnTo>
                    <a:pt x="1219" y="938"/>
                  </a:lnTo>
                  <a:lnTo>
                    <a:pt x="1223" y="931"/>
                  </a:lnTo>
                  <a:lnTo>
                    <a:pt x="1226" y="928"/>
                  </a:lnTo>
                  <a:lnTo>
                    <a:pt x="1233" y="921"/>
                  </a:lnTo>
                  <a:lnTo>
                    <a:pt x="1235" y="921"/>
                  </a:lnTo>
                  <a:lnTo>
                    <a:pt x="1235" y="919"/>
                  </a:lnTo>
                  <a:lnTo>
                    <a:pt x="1235" y="916"/>
                  </a:lnTo>
                  <a:lnTo>
                    <a:pt x="1233" y="912"/>
                  </a:lnTo>
                  <a:lnTo>
                    <a:pt x="1233" y="909"/>
                  </a:lnTo>
                  <a:lnTo>
                    <a:pt x="1235" y="905"/>
                  </a:lnTo>
                  <a:lnTo>
                    <a:pt x="1233" y="902"/>
                  </a:lnTo>
                  <a:lnTo>
                    <a:pt x="1233" y="902"/>
                  </a:lnTo>
                  <a:lnTo>
                    <a:pt x="1233" y="902"/>
                  </a:lnTo>
                  <a:lnTo>
                    <a:pt x="1235" y="902"/>
                  </a:lnTo>
                  <a:lnTo>
                    <a:pt x="1238" y="902"/>
                  </a:lnTo>
                  <a:lnTo>
                    <a:pt x="1238" y="905"/>
                  </a:lnTo>
                  <a:lnTo>
                    <a:pt x="1240" y="905"/>
                  </a:lnTo>
                  <a:lnTo>
                    <a:pt x="1242" y="902"/>
                  </a:lnTo>
                  <a:lnTo>
                    <a:pt x="1249" y="893"/>
                  </a:lnTo>
                  <a:lnTo>
                    <a:pt x="1249" y="893"/>
                  </a:lnTo>
                  <a:lnTo>
                    <a:pt x="1249" y="890"/>
                  </a:lnTo>
                  <a:lnTo>
                    <a:pt x="1249" y="890"/>
                  </a:lnTo>
                  <a:lnTo>
                    <a:pt x="1249" y="890"/>
                  </a:lnTo>
                  <a:lnTo>
                    <a:pt x="1252" y="890"/>
                  </a:lnTo>
                  <a:lnTo>
                    <a:pt x="1252" y="890"/>
                  </a:lnTo>
                  <a:lnTo>
                    <a:pt x="1254" y="890"/>
                  </a:lnTo>
                  <a:lnTo>
                    <a:pt x="1254" y="888"/>
                  </a:lnTo>
                  <a:lnTo>
                    <a:pt x="1254" y="886"/>
                  </a:lnTo>
                  <a:lnTo>
                    <a:pt x="1256" y="886"/>
                  </a:lnTo>
                  <a:lnTo>
                    <a:pt x="1256" y="888"/>
                  </a:lnTo>
                  <a:lnTo>
                    <a:pt x="1259" y="888"/>
                  </a:lnTo>
                  <a:lnTo>
                    <a:pt x="1261" y="883"/>
                  </a:lnTo>
                  <a:lnTo>
                    <a:pt x="1261" y="881"/>
                  </a:lnTo>
                  <a:lnTo>
                    <a:pt x="1261" y="879"/>
                  </a:lnTo>
                  <a:lnTo>
                    <a:pt x="1264" y="879"/>
                  </a:lnTo>
                  <a:lnTo>
                    <a:pt x="1266" y="879"/>
                  </a:lnTo>
                  <a:lnTo>
                    <a:pt x="1268" y="881"/>
                  </a:lnTo>
                  <a:lnTo>
                    <a:pt x="1268" y="879"/>
                  </a:lnTo>
                  <a:lnTo>
                    <a:pt x="1268" y="879"/>
                  </a:lnTo>
                  <a:lnTo>
                    <a:pt x="1268" y="879"/>
                  </a:lnTo>
                  <a:lnTo>
                    <a:pt x="1268" y="879"/>
                  </a:lnTo>
                  <a:lnTo>
                    <a:pt x="1264" y="876"/>
                  </a:lnTo>
                  <a:lnTo>
                    <a:pt x="1261" y="876"/>
                  </a:lnTo>
                  <a:lnTo>
                    <a:pt x="1261" y="876"/>
                  </a:lnTo>
                  <a:lnTo>
                    <a:pt x="1259" y="871"/>
                  </a:lnTo>
                  <a:lnTo>
                    <a:pt x="1259" y="871"/>
                  </a:lnTo>
                  <a:lnTo>
                    <a:pt x="1259" y="871"/>
                  </a:lnTo>
                  <a:lnTo>
                    <a:pt x="1259" y="871"/>
                  </a:lnTo>
                  <a:lnTo>
                    <a:pt x="1256" y="871"/>
                  </a:lnTo>
                  <a:lnTo>
                    <a:pt x="1256" y="871"/>
                  </a:lnTo>
                  <a:lnTo>
                    <a:pt x="1256" y="871"/>
                  </a:lnTo>
                  <a:lnTo>
                    <a:pt x="1259" y="874"/>
                  </a:lnTo>
                  <a:lnTo>
                    <a:pt x="1259" y="874"/>
                  </a:lnTo>
                  <a:lnTo>
                    <a:pt x="1256" y="874"/>
                  </a:lnTo>
                  <a:lnTo>
                    <a:pt x="1254" y="871"/>
                  </a:lnTo>
                  <a:lnTo>
                    <a:pt x="1254" y="869"/>
                  </a:lnTo>
                  <a:lnTo>
                    <a:pt x="1252" y="869"/>
                  </a:lnTo>
                  <a:lnTo>
                    <a:pt x="1252" y="869"/>
                  </a:lnTo>
                  <a:lnTo>
                    <a:pt x="1254" y="867"/>
                  </a:lnTo>
                  <a:lnTo>
                    <a:pt x="1256" y="867"/>
                  </a:lnTo>
                  <a:lnTo>
                    <a:pt x="1256" y="864"/>
                  </a:lnTo>
                  <a:lnTo>
                    <a:pt x="1256" y="864"/>
                  </a:lnTo>
                  <a:lnTo>
                    <a:pt x="1249" y="862"/>
                  </a:lnTo>
                  <a:lnTo>
                    <a:pt x="1245" y="860"/>
                  </a:lnTo>
                  <a:lnTo>
                    <a:pt x="1247" y="855"/>
                  </a:lnTo>
                  <a:lnTo>
                    <a:pt x="1247" y="855"/>
                  </a:lnTo>
                  <a:lnTo>
                    <a:pt x="1249" y="852"/>
                  </a:lnTo>
                  <a:lnTo>
                    <a:pt x="1249" y="850"/>
                  </a:lnTo>
                  <a:lnTo>
                    <a:pt x="1247" y="848"/>
                  </a:lnTo>
                  <a:lnTo>
                    <a:pt x="1245" y="845"/>
                  </a:lnTo>
                  <a:lnTo>
                    <a:pt x="1245" y="843"/>
                  </a:lnTo>
                  <a:lnTo>
                    <a:pt x="1247" y="843"/>
                  </a:lnTo>
                  <a:lnTo>
                    <a:pt x="1247" y="841"/>
                  </a:lnTo>
                  <a:lnTo>
                    <a:pt x="1247" y="841"/>
                  </a:lnTo>
                  <a:lnTo>
                    <a:pt x="1245" y="841"/>
                  </a:lnTo>
                  <a:lnTo>
                    <a:pt x="1245" y="841"/>
                  </a:lnTo>
                  <a:lnTo>
                    <a:pt x="1242" y="841"/>
                  </a:lnTo>
                  <a:lnTo>
                    <a:pt x="1242" y="841"/>
                  </a:lnTo>
                  <a:lnTo>
                    <a:pt x="1240" y="838"/>
                  </a:lnTo>
                  <a:lnTo>
                    <a:pt x="1240" y="838"/>
                  </a:lnTo>
                  <a:lnTo>
                    <a:pt x="1247" y="838"/>
                  </a:lnTo>
                  <a:lnTo>
                    <a:pt x="1252" y="838"/>
                  </a:lnTo>
                  <a:lnTo>
                    <a:pt x="1254" y="843"/>
                  </a:lnTo>
                  <a:lnTo>
                    <a:pt x="1259" y="843"/>
                  </a:lnTo>
                  <a:lnTo>
                    <a:pt x="1261" y="841"/>
                  </a:lnTo>
                  <a:lnTo>
                    <a:pt x="1264" y="836"/>
                  </a:lnTo>
                  <a:lnTo>
                    <a:pt x="1264" y="834"/>
                  </a:lnTo>
                  <a:lnTo>
                    <a:pt x="1264" y="831"/>
                  </a:lnTo>
                  <a:lnTo>
                    <a:pt x="1266" y="831"/>
                  </a:lnTo>
                  <a:lnTo>
                    <a:pt x="1271" y="829"/>
                  </a:lnTo>
                  <a:lnTo>
                    <a:pt x="1273" y="826"/>
                  </a:lnTo>
                  <a:lnTo>
                    <a:pt x="1273" y="826"/>
                  </a:lnTo>
                  <a:lnTo>
                    <a:pt x="1275" y="826"/>
                  </a:lnTo>
                  <a:lnTo>
                    <a:pt x="1275" y="829"/>
                  </a:lnTo>
                  <a:lnTo>
                    <a:pt x="1275" y="831"/>
                  </a:lnTo>
                  <a:lnTo>
                    <a:pt x="1278" y="831"/>
                  </a:lnTo>
                  <a:lnTo>
                    <a:pt x="1278" y="831"/>
                  </a:lnTo>
                  <a:lnTo>
                    <a:pt x="1278" y="834"/>
                  </a:lnTo>
                  <a:lnTo>
                    <a:pt x="1280" y="836"/>
                  </a:lnTo>
                  <a:lnTo>
                    <a:pt x="1278" y="838"/>
                  </a:lnTo>
                  <a:lnTo>
                    <a:pt x="1278" y="845"/>
                  </a:lnTo>
                  <a:lnTo>
                    <a:pt x="1275" y="850"/>
                  </a:lnTo>
                  <a:lnTo>
                    <a:pt x="1275" y="852"/>
                  </a:lnTo>
                  <a:lnTo>
                    <a:pt x="1273" y="855"/>
                  </a:lnTo>
                  <a:lnTo>
                    <a:pt x="1273" y="855"/>
                  </a:lnTo>
                  <a:lnTo>
                    <a:pt x="1271" y="857"/>
                  </a:lnTo>
                  <a:lnTo>
                    <a:pt x="1268" y="857"/>
                  </a:lnTo>
                  <a:lnTo>
                    <a:pt x="1268" y="857"/>
                  </a:lnTo>
                  <a:lnTo>
                    <a:pt x="1271" y="860"/>
                  </a:lnTo>
                  <a:lnTo>
                    <a:pt x="1271" y="860"/>
                  </a:lnTo>
                  <a:lnTo>
                    <a:pt x="1273" y="860"/>
                  </a:lnTo>
                  <a:lnTo>
                    <a:pt x="1278" y="857"/>
                  </a:lnTo>
                  <a:lnTo>
                    <a:pt x="1294" y="852"/>
                  </a:lnTo>
                  <a:lnTo>
                    <a:pt x="1297" y="852"/>
                  </a:lnTo>
                  <a:lnTo>
                    <a:pt x="1297" y="852"/>
                  </a:lnTo>
                  <a:lnTo>
                    <a:pt x="1299" y="855"/>
                  </a:lnTo>
                  <a:lnTo>
                    <a:pt x="1301" y="855"/>
                  </a:lnTo>
                  <a:lnTo>
                    <a:pt x="1304" y="855"/>
                  </a:lnTo>
                  <a:lnTo>
                    <a:pt x="1304" y="852"/>
                  </a:lnTo>
                  <a:lnTo>
                    <a:pt x="1304" y="855"/>
                  </a:lnTo>
                  <a:lnTo>
                    <a:pt x="1304" y="857"/>
                  </a:lnTo>
                  <a:lnTo>
                    <a:pt x="1301" y="860"/>
                  </a:lnTo>
                  <a:lnTo>
                    <a:pt x="1301" y="860"/>
                  </a:lnTo>
                  <a:lnTo>
                    <a:pt x="1294" y="860"/>
                  </a:lnTo>
                  <a:lnTo>
                    <a:pt x="1294" y="860"/>
                  </a:lnTo>
                  <a:lnTo>
                    <a:pt x="1292" y="860"/>
                  </a:lnTo>
                  <a:lnTo>
                    <a:pt x="1290" y="864"/>
                  </a:lnTo>
                  <a:lnTo>
                    <a:pt x="1290" y="864"/>
                  </a:lnTo>
                  <a:lnTo>
                    <a:pt x="1287" y="864"/>
                  </a:lnTo>
                  <a:lnTo>
                    <a:pt x="1287" y="864"/>
                  </a:lnTo>
                  <a:lnTo>
                    <a:pt x="1285" y="867"/>
                  </a:lnTo>
                  <a:lnTo>
                    <a:pt x="1282" y="867"/>
                  </a:lnTo>
                  <a:lnTo>
                    <a:pt x="1273" y="876"/>
                  </a:lnTo>
                  <a:lnTo>
                    <a:pt x="1273" y="879"/>
                  </a:lnTo>
                  <a:lnTo>
                    <a:pt x="1273" y="879"/>
                  </a:lnTo>
                  <a:lnTo>
                    <a:pt x="1275" y="881"/>
                  </a:lnTo>
                  <a:lnTo>
                    <a:pt x="1278" y="879"/>
                  </a:lnTo>
                  <a:lnTo>
                    <a:pt x="1282" y="871"/>
                  </a:lnTo>
                  <a:lnTo>
                    <a:pt x="1287" y="869"/>
                  </a:lnTo>
                  <a:lnTo>
                    <a:pt x="1320" y="850"/>
                  </a:lnTo>
                  <a:lnTo>
                    <a:pt x="1332" y="845"/>
                  </a:lnTo>
                  <a:lnTo>
                    <a:pt x="1342" y="841"/>
                  </a:lnTo>
                  <a:lnTo>
                    <a:pt x="1344" y="838"/>
                  </a:lnTo>
                  <a:lnTo>
                    <a:pt x="1349" y="836"/>
                  </a:lnTo>
                  <a:lnTo>
                    <a:pt x="1351" y="836"/>
                  </a:lnTo>
                  <a:lnTo>
                    <a:pt x="1365" y="836"/>
                  </a:lnTo>
                  <a:lnTo>
                    <a:pt x="1368" y="836"/>
                  </a:lnTo>
                  <a:lnTo>
                    <a:pt x="1370" y="836"/>
                  </a:lnTo>
                  <a:lnTo>
                    <a:pt x="1370" y="834"/>
                  </a:lnTo>
                  <a:lnTo>
                    <a:pt x="1370" y="831"/>
                  </a:lnTo>
                  <a:lnTo>
                    <a:pt x="1363" y="824"/>
                  </a:lnTo>
                  <a:lnTo>
                    <a:pt x="1361" y="819"/>
                  </a:lnTo>
                  <a:lnTo>
                    <a:pt x="1361" y="815"/>
                  </a:lnTo>
                  <a:lnTo>
                    <a:pt x="1368" y="803"/>
                  </a:lnTo>
                  <a:lnTo>
                    <a:pt x="1370" y="800"/>
                  </a:lnTo>
                  <a:lnTo>
                    <a:pt x="1370" y="798"/>
                  </a:lnTo>
                  <a:lnTo>
                    <a:pt x="1370" y="796"/>
                  </a:lnTo>
                  <a:lnTo>
                    <a:pt x="1375" y="796"/>
                  </a:lnTo>
                  <a:lnTo>
                    <a:pt x="1375" y="796"/>
                  </a:lnTo>
                  <a:lnTo>
                    <a:pt x="1375" y="796"/>
                  </a:lnTo>
                  <a:lnTo>
                    <a:pt x="1377" y="793"/>
                  </a:lnTo>
                  <a:lnTo>
                    <a:pt x="1384" y="786"/>
                  </a:lnTo>
                  <a:lnTo>
                    <a:pt x="1382" y="784"/>
                  </a:lnTo>
                  <a:lnTo>
                    <a:pt x="1382" y="781"/>
                  </a:lnTo>
                  <a:lnTo>
                    <a:pt x="1384" y="779"/>
                  </a:lnTo>
                  <a:lnTo>
                    <a:pt x="1384" y="777"/>
                  </a:lnTo>
                  <a:lnTo>
                    <a:pt x="1384" y="774"/>
                  </a:lnTo>
                  <a:lnTo>
                    <a:pt x="1384" y="774"/>
                  </a:lnTo>
                  <a:lnTo>
                    <a:pt x="1384" y="772"/>
                  </a:lnTo>
                  <a:lnTo>
                    <a:pt x="1384" y="770"/>
                  </a:lnTo>
                  <a:lnTo>
                    <a:pt x="1382" y="767"/>
                  </a:lnTo>
                  <a:lnTo>
                    <a:pt x="1382" y="767"/>
                  </a:lnTo>
                  <a:lnTo>
                    <a:pt x="1382" y="765"/>
                  </a:lnTo>
                  <a:lnTo>
                    <a:pt x="1382" y="763"/>
                  </a:lnTo>
                  <a:lnTo>
                    <a:pt x="1384" y="763"/>
                  </a:lnTo>
                  <a:lnTo>
                    <a:pt x="1382" y="760"/>
                  </a:lnTo>
                  <a:lnTo>
                    <a:pt x="1382" y="758"/>
                  </a:lnTo>
                  <a:lnTo>
                    <a:pt x="1379" y="755"/>
                  </a:lnTo>
                  <a:lnTo>
                    <a:pt x="1377" y="753"/>
                  </a:lnTo>
                  <a:lnTo>
                    <a:pt x="1377" y="748"/>
                  </a:lnTo>
                  <a:lnTo>
                    <a:pt x="1377" y="746"/>
                  </a:lnTo>
                  <a:lnTo>
                    <a:pt x="1379" y="744"/>
                  </a:lnTo>
                  <a:lnTo>
                    <a:pt x="1382" y="741"/>
                  </a:lnTo>
                  <a:lnTo>
                    <a:pt x="1382" y="739"/>
                  </a:lnTo>
                  <a:lnTo>
                    <a:pt x="1382" y="737"/>
                  </a:lnTo>
                  <a:lnTo>
                    <a:pt x="1382" y="734"/>
                  </a:lnTo>
                  <a:lnTo>
                    <a:pt x="1379" y="732"/>
                  </a:lnTo>
                  <a:lnTo>
                    <a:pt x="1379" y="732"/>
                  </a:lnTo>
                  <a:lnTo>
                    <a:pt x="1379" y="729"/>
                  </a:lnTo>
                  <a:lnTo>
                    <a:pt x="1379" y="727"/>
                  </a:lnTo>
                  <a:lnTo>
                    <a:pt x="1379" y="727"/>
                  </a:lnTo>
                  <a:lnTo>
                    <a:pt x="1379" y="727"/>
                  </a:lnTo>
                  <a:lnTo>
                    <a:pt x="1379" y="725"/>
                  </a:lnTo>
                  <a:lnTo>
                    <a:pt x="1379" y="722"/>
                  </a:lnTo>
                  <a:lnTo>
                    <a:pt x="1382" y="720"/>
                  </a:lnTo>
                  <a:lnTo>
                    <a:pt x="1384" y="720"/>
                  </a:lnTo>
                  <a:lnTo>
                    <a:pt x="1384" y="718"/>
                  </a:lnTo>
                  <a:lnTo>
                    <a:pt x="1384" y="713"/>
                  </a:lnTo>
                  <a:lnTo>
                    <a:pt x="1384" y="710"/>
                  </a:lnTo>
                  <a:lnTo>
                    <a:pt x="1389" y="708"/>
                  </a:lnTo>
                  <a:lnTo>
                    <a:pt x="1389" y="706"/>
                  </a:lnTo>
                  <a:lnTo>
                    <a:pt x="1391" y="699"/>
                  </a:lnTo>
                  <a:lnTo>
                    <a:pt x="1394" y="692"/>
                  </a:lnTo>
                  <a:lnTo>
                    <a:pt x="1394" y="689"/>
                  </a:lnTo>
                  <a:lnTo>
                    <a:pt x="1394" y="689"/>
                  </a:lnTo>
                  <a:lnTo>
                    <a:pt x="1394" y="687"/>
                  </a:lnTo>
                  <a:lnTo>
                    <a:pt x="1394" y="687"/>
                  </a:lnTo>
                  <a:lnTo>
                    <a:pt x="1394" y="684"/>
                  </a:lnTo>
                  <a:lnTo>
                    <a:pt x="1394" y="682"/>
                  </a:lnTo>
                  <a:lnTo>
                    <a:pt x="1394" y="682"/>
                  </a:lnTo>
                  <a:lnTo>
                    <a:pt x="1394" y="680"/>
                  </a:lnTo>
                  <a:lnTo>
                    <a:pt x="1396" y="677"/>
                  </a:lnTo>
                  <a:lnTo>
                    <a:pt x="1396" y="677"/>
                  </a:lnTo>
                  <a:lnTo>
                    <a:pt x="1396" y="677"/>
                  </a:lnTo>
                  <a:lnTo>
                    <a:pt x="1396" y="675"/>
                  </a:lnTo>
                  <a:lnTo>
                    <a:pt x="1396" y="675"/>
                  </a:lnTo>
                  <a:lnTo>
                    <a:pt x="1394" y="673"/>
                  </a:lnTo>
                  <a:lnTo>
                    <a:pt x="1391" y="668"/>
                  </a:lnTo>
                  <a:lnTo>
                    <a:pt x="1394" y="668"/>
                  </a:lnTo>
                  <a:lnTo>
                    <a:pt x="1394" y="668"/>
                  </a:lnTo>
                  <a:lnTo>
                    <a:pt x="1398" y="666"/>
                  </a:lnTo>
                  <a:lnTo>
                    <a:pt x="1398" y="666"/>
                  </a:lnTo>
                  <a:lnTo>
                    <a:pt x="1398" y="663"/>
                  </a:lnTo>
                  <a:lnTo>
                    <a:pt x="1398" y="663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FFFFFF"/>
              </a:solidFill>
            </a:ln>
            <a:effectLst>
              <a:outerShdw blurRad="431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655559C-0F36-4FBC-A3A3-7CB1B3CA0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7238" y="3482726"/>
              <a:ext cx="1008460" cy="369094"/>
            </a:xfrm>
            <a:custGeom>
              <a:avLst/>
              <a:gdLst>
                <a:gd name="T0" fmla="*/ 719 w 847"/>
                <a:gd name="T1" fmla="*/ 24 h 310"/>
                <a:gd name="T2" fmla="*/ 802 w 847"/>
                <a:gd name="T3" fmla="*/ 10 h 310"/>
                <a:gd name="T4" fmla="*/ 838 w 847"/>
                <a:gd name="T5" fmla="*/ 2 h 310"/>
                <a:gd name="T6" fmla="*/ 842 w 847"/>
                <a:gd name="T7" fmla="*/ 26 h 310"/>
                <a:gd name="T8" fmla="*/ 847 w 847"/>
                <a:gd name="T9" fmla="*/ 36 h 310"/>
                <a:gd name="T10" fmla="*/ 826 w 847"/>
                <a:gd name="T11" fmla="*/ 45 h 310"/>
                <a:gd name="T12" fmla="*/ 814 w 847"/>
                <a:gd name="T13" fmla="*/ 71 h 310"/>
                <a:gd name="T14" fmla="*/ 809 w 847"/>
                <a:gd name="T15" fmla="*/ 69 h 310"/>
                <a:gd name="T16" fmla="*/ 805 w 847"/>
                <a:gd name="T17" fmla="*/ 66 h 310"/>
                <a:gd name="T18" fmla="*/ 798 w 847"/>
                <a:gd name="T19" fmla="*/ 69 h 310"/>
                <a:gd name="T20" fmla="*/ 783 w 847"/>
                <a:gd name="T21" fmla="*/ 76 h 310"/>
                <a:gd name="T22" fmla="*/ 776 w 847"/>
                <a:gd name="T23" fmla="*/ 90 h 310"/>
                <a:gd name="T24" fmla="*/ 767 w 847"/>
                <a:gd name="T25" fmla="*/ 95 h 310"/>
                <a:gd name="T26" fmla="*/ 764 w 847"/>
                <a:gd name="T27" fmla="*/ 88 h 310"/>
                <a:gd name="T28" fmla="*/ 757 w 847"/>
                <a:gd name="T29" fmla="*/ 88 h 310"/>
                <a:gd name="T30" fmla="*/ 748 w 847"/>
                <a:gd name="T31" fmla="*/ 97 h 310"/>
                <a:gd name="T32" fmla="*/ 743 w 847"/>
                <a:gd name="T33" fmla="*/ 102 h 310"/>
                <a:gd name="T34" fmla="*/ 734 w 847"/>
                <a:gd name="T35" fmla="*/ 104 h 310"/>
                <a:gd name="T36" fmla="*/ 736 w 847"/>
                <a:gd name="T37" fmla="*/ 109 h 310"/>
                <a:gd name="T38" fmla="*/ 731 w 847"/>
                <a:gd name="T39" fmla="*/ 123 h 310"/>
                <a:gd name="T40" fmla="*/ 717 w 847"/>
                <a:gd name="T41" fmla="*/ 128 h 310"/>
                <a:gd name="T42" fmla="*/ 705 w 847"/>
                <a:gd name="T43" fmla="*/ 137 h 310"/>
                <a:gd name="T44" fmla="*/ 698 w 847"/>
                <a:gd name="T45" fmla="*/ 145 h 310"/>
                <a:gd name="T46" fmla="*/ 686 w 847"/>
                <a:gd name="T47" fmla="*/ 154 h 310"/>
                <a:gd name="T48" fmla="*/ 675 w 847"/>
                <a:gd name="T49" fmla="*/ 159 h 310"/>
                <a:gd name="T50" fmla="*/ 667 w 847"/>
                <a:gd name="T51" fmla="*/ 161 h 310"/>
                <a:gd name="T52" fmla="*/ 658 w 847"/>
                <a:gd name="T53" fmla="*/ 163 h 310"/>
                <a:gd name="T54" fmla="*/ 644 w 847"/>
                <a:gd name="T55" fmla="*/ 171 h 310"/>
                <a:gd name="T56" fmla="*/ 637 w 847"/>
                <a:gd name="T57" fmla="*/ 180 h 310"/>
                <a:gd name="T58" fmla="*/ 634 w 847"/>
                <a:gd name="T59" fmla="*/ 189 h 310"/>
                <a:gd name="T60" fmla="*/ 632 w 847"/>
                <a:gd name="T61" fmla="*/ 201 h 310"/>
                <a:gd name="T62" fmla="*/ 618 w 847"/>
                <a:gd name="T63" fmla="*/ 208 h 310"/>
                <a:gd name="T64" fmla="*/ 613 w 847"/>
                <a:gd name="T65" fmla="*/ 208 h 310"/>
                <a:gd name="T66" fmla="*/ 608 w 847"/>
                <a:gd name="T67" fmla="*/ 223 h 310"/>
                <a:gd name="T68" fmla="*/ 580 w 847"/>
                <a:gd name="T69" fmla="*/ 244 h 310"/>
                <a:gd name="T70" fmla="*/ 478 w 847"/>
                <a:gd name="T71" fmla="*/ 258 h 310"/>
                <a:gd name="T72" fmla="*/ 350 w 847"/>
                <a:gd name="T73" fmla="*/ 272 h 310"/>
                <a:gd name="T74" fmla="*/ 220 w 847"/>
                <a:gd name="T75" fmla="*/ 287 h 310"/>
                <a:gd name="T76" fmla="*/ 173 w 847"/>
                <a:gd name="T77" fmla="*/ 294 h 310"/>
                <a:gd name="T78" fmla="*/ 67 w 847"/>
                <a:gd name="T79" fmla="*/ 305 h 310"/>
                <a:gd name="T80" fmla="*/ 3 w 847"/>
                <a:gd name="T81" fmla="*/ 308 h 310"/>
                <a:gd name="T82" fmla="*/ 15 w 847"/>
                <a:gd name="T83" fmla="*/ 294 h 310"/>
                <a:gd name="T84" fmla="*/ 17 w 847"/>
                <a:gd name="T85" fmla="*/ 265 h 310"/>
                <a:gd name="T86" fmla="*/ 26 w 847"/>
                <a:gd name="T87" fmla="*/ 244 h 310"/>
                <a:gd name="T88" fmla="*/ 31 w 847"/>
                <a:gd name="T89" fmla="*/ 232 h 310"/>
                <a:gd name="T90" fmla="*/ 31 w 847"/>
                <a:gd name="T91" fmla="*/ 216 h 310"/>
                <a:gd name="T92" fmla="*/ 48 w 847"/>
                <a:gd name="T93" fmla="*/ 192 h 310"/>
                <a:gd name="T94" fmla="*/ 50 w 847"/>
                <a:gd name="T95" fmla="*/ 180 h 310"/>
                <a:gd name="T96" fmla="*/ 60 w 847"/>
                <a:gd name="T97" fmla="*/ 163 h 310"/>
                <a:gd name="T98" fmla="*/ 62 w 847"/>
                <a:gd name="T99" fmla="*/ 145 h 310"/>
                <a:gd name="T100" fmla="*/ 64 w 847"/>
                <a:gd name="T101" fmla="*/ 135 h 310"/>
                <a:gd name="T102" fmla="*/ 67 w 847"/>
                <a:gd name="T103" fmla="*/ 116 h 310"/>
                <a:gd name="T104" fmla="*/ 74 w 847"/>
                <a:gd name="T105" fmla="*/ 116 h 310"/>
                <a:gd name="T106" fmla="*/ 211 w 847"/>
                <a:gd name="T107" fmla="*/ 102 h 310"/>
                <a:gd name="T108" fmla="*/ 206 w 847"/>
                <a:gd name="T109" fmla="*/ 78 h 310"/>
                <a:gd name="T110" fmla="*/ 230 w 847"/>
                <a:gd name="T111" fmla="*/ 83 h 310"/>
                <a:gd name="T112" fmla="*/ 263 w 847"/>
                <a:gd name="T113" fmla="*/ 78 h 310"/>
                <a:gd name="T114" fmla="*/ 343 w 847"/>
                <a:gd name="T115" fmla="*/ 69 h 310"/>
                <a:gd name="T116" fmla="*/ 369 w 847"/>
                <a:gd name="T117" fmla="*/ 64 h 310"/>
                <a:gd name="T118" fmla="*/ 528 w 847"/>
                <a:gd name="T119" fmla="*/ 50 h 310"/>
                <a:gd name="T120" fmla="*/ 641 w 847"/>
                <a:gd name="T121" fmla="*/ 3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47" h="310">
                  <a:moveTo>
                    <a:pt x="646" y="33"/>
                  </a:moveTo>
                  <a:lnTo>
                    <a:pt x="658" y="31"/>
                  </a:lnTo>
                  <a:lnTo>
                    <a:pt x="667" y="31"/>
                  </a:lnTo>
                  <a:lnTo>
                    <a:pt x="677" y="29"/>
                  </a:lnTo>
                  <a:lnTo>
                    <a:pt x="689" y="26"/>
                  </a:lnTo>
                  <a:lnTo>
                    <a:pt x="698" y="26"/>
                  </a:lnTo>
                  <a:lnTo>
                    <a:pt x="710" y="24"/>
                  </a:lnTo>
                  <a:lnTo>
                    <a:pt x="719" y="24"/>
                  </a:lnTo>
                  <a:lnTo>
                    <a:pt x="729" y="21"/>
                  </a:lnTo>
                  <a:lnTo>
                    <a:pt x="741" y="19"/>
                  </a:lnTo>
                  <a:lnTo>
                    <a:pt x="750" y="19"/>
                  </a:lnTo>
                  <a:lnTo>
                    <a:pt x="762" y="17"/>
                  </a:lnTo>
                  <a:lnTo>
                    <a:pt x="771" y="14"/>
                  </a:lnTo>
                  <a:lnTo>
                    <a:pt x="781" y="12"/>
                  </a:lnTo>
                  <a:lnTo>
                    <a:pt x="793" y="12"/>
                  </a:lnTo>
                  <a:lnTo>
                    <a:pt x="802" y="10"/>
                  </a:lnTo>
                  <a:lnTo>
                    <a:pt x="812" y="7"/>
                  </a:lnTo>
                  <a:lnTo>
                    <a:pt x="816" y="7"/>
                  </a:lnTo>
                  <a:lnTo>
                    <a:pt x="819" y="7"/>
                  </a:lnTo>
                  <a:lnTo>
                    <a:pt x="821" y="5"/>
                  </a:lnTo>
                  <a:lnTo>
                    <a:pt x="821" y="5"/>
                  </a:lnTo>
                  <a:lnTo>
                    <a:pt x="821" y="5"/>
                  </a:lnTo>
                  <a:lnTo>
                    <a:pt x="828" y="2"/>
                  </a:lnTo>
                  <a:lnTo>
                    <a:pt x="838" y="2"/>
                  </a:lnTo>
                  <a:lnTo>
                    <a:pt x="847" y="0"/>
                  </a:lnTo>
                  <a:lnTo>
                    <a:pt x="842" y="10"/>
                  </a:lnTo>
                  <a:lnTo>
                    <a:pt x="842" y="12"/>
                  </a:lnTo>
                  <a:lnTo>
                    <a:pt x="842" y="12"/>
                  </a:lnTo>
                  <a:lnTo>
                    <a:pt x="845" y="14"/>
                  </a:lnTo>
                  <a:lnTo>
                    <a:pt x="845" y="17"/>
                  </a:lnTo>
                  <a:lnTo>
                    <a:pt x="845" y="21"/>
                  </a:lnTo>
                  <a:lnTo>
                    <a:pt x="842" y="26"/>
                  </a:lnTo>
                  <a:lnTo>
                    <a:pt x="842" y="29"/>
                  </a:lnTo>
                  <a:lnTo>
                    <a:pt x="842" y="29"/>
                  </a:lnTo>
                  <a:lnTo>
                    <a:pt x="842" y="29"/>
                  </a:lnTo>
                  <a:lnTo>
                    <a:pt x="845" y="31"/>
                  </a:lnTo>
                  <a:lnTo>
                    <a:pt x="845" y="33"/>
                  </a:lnTo>
                  <a:lnTo>
                    <a:pt x="845" y="33"/>
                  </a:lnTo>
                  <a:lnTo>
                    <a:pt x="847" y="33"/>
                  </a:lnTo>
                  <a:lnTo>
                    <a:pt x="847" y="36"/>
                  </a:lnTo>
                  <a:lnTo>
                    <a:pt x="845" y="36"/>
                  </a:lnTo>
                  <a:lnTo>
                    <a:pt x="842" y="36"/>
                  </a:lnTo>
                  <a:lnTo>
                    <a:pt x="838" y="33"/>
                  </a:lnTo>
                  <a:lnTo>
                    <a:pt x="835" y="33"/>
                  </a:lnTo>
                  <a:lnTo>
                    <a:pt x="835" y="33"/>
                  </a:lnTo>
                  <a:lnTo>
                    <a:pt x="828" y="40"/>
                  </a:lnTo>
                  <a:lnTo>
                    <a:pt x="826" y="43"/>
                  </a:lnTo>
                  <a:lnTo>
                    <a:pt x="826" y="45"/>
                  </a:lnTo>
                  <a:lnTo>
                    <a:pt x="819" y="64"/>
                  </a:lnTo>
                  <a:lnTo>
                    <a:pt x="819" y="66"/>
                  </a:lnTo>
                  <a:lnTo>
                    <a:pt x="819" y="66"/>
                  </a:lnTo>
                  <a:lnTo>
                    <a:pt x="816" y="66"/>
                  </a:lnTo>
                  <a:lnTo>
                    <a:pt x="816" y="69"/>
                  </a:lnTo>
                  <a:lnTo>
                    <a:pt x="814" y="71"/>
                  </a:lnTo>
                  <a:lnTo>
                    <a:pt x="814" y="71"/>
                  </a:lnTo>
                  <a:lnTo>
                    <a:pt x="814" y="71"/>
                  </a:lnTo>
                  <a:lnTo>
                    <a:pt x="812" y="71"/>
                  </a:lnTo>
                  <a:lnTo>
                    <a:pt x="812" y="71"/>
                  </a:lnTo>
                  <a:lnTo>
                    <a:pt x="809" y="71"/>
                  </a:lnTo>
                  <a:lnTo>
                    <a:pt x="809" y="71"/>
                  </a:lnTo>
                  <a:lnTo>
                    <a:pt x="809" y="69"/>
                  </a:lnTo>
                  <a:lnTo>
                    <a:pt x="809" y="69"/>
                  </a:lnTo>
                  <a:lnTo>
                    <a:pt x="809" y="69"/>
                  </a:lnTo>
                  <a:lnTo>
                    <a:pt x="809" y="69"/>
                  </a:lnTo>
                  <a:lnTo>
                    <a:pt x="807" y="69"/>
                  </a:lnTo>
                  <a:lnTo>
                    <a:pt x="807" y="66"/>
                  </a:lnTo>
                  <a:lnTo>
                    <a:pt x="807" y="66"/>
                  </a:lnTo>
                  <a:lnTo>
                    <a:pt x="807" y="66"/>
                  </a:lnTo>
                  <a:lnTo>
                    <a:pt x="807" y="66"/>
                  </a:lnTo>
                  <a:lnTo>
                    <a:pt x="807" y="66"/>
                  </a:lnTo>
                  <a:lnTo>
                    <a:pt x="805" y="66"/>
                  </a:lnTo>
                  <a:lnTo>
                    <a:pt x="805" y="66"/>
                  </a:lnTo>
                  <a:lnTo>
                    <a:pt x="802" y="66"/>
                  </a:lnTo>
                  <a:lnTo>
                    <a:pt x="802" y="66"/>
                  </a:lnTo>
                  <a:lnTo>
                    <a:pt x="802" y="66"/>
                  </a:lnTo>
                  <a:lnTo>
                    <a:pt x="802" y="64"/>
                  </a:lnTo>
                  <a:lnTo>
                    <a:pt x="800" y="66"/>
                  </a:lnTo>
                  <a:lnTo>
                    <a:pt x="800" y="66"/>
                  </a:lnTo>
                  <a:lnTo>
                    <a:pt x="800" y="66"/>
                  </a:lnTo>
                  <a:lnTo>
                    <a:pt x="798" y="69"/>
                  </a:lnTo>
                  <a:lnTo>
                    <a:pt x="795" y="69"/>
                  </a:lnTo>
                  <a:lnTo>
                    <a:pt x="793" y="69"/>
                  </a:lnTo>
                  <a:lnTo>
                    <a:pt x="793" y="69"/>
                  </a:lnTo>
                  <a:lnTo>
                    <a:pt x="790" y="71"/>
                  </a:lnTo>
                  <a:lnTo>
                    <a:pt x="788" y="74"/>
                  </a:lnTo>
                  <a:lnTo>
                    <a:pt x="786" y="74"/>
                  </a:lnTo>
                  <a:lnTo>
                    <a:pt x="786" y="74"/>
                  </a:lnTo>
                  <a:lnTo>
                    <a:pt x="783" y="76"/>
                  </a:lnTo>
                  <a:lnTo>
                    <a:pt x="781" y="81"/>
                  </a:lnTo>
                  <a:lnTo>
                    <a:pt x="779" y="83"/>
                  </a:lnTo>
                  <a:lnTo>
                    <a:pt x="779" y="85"/>
                  </a:lnTo>
                  <a:lnTo>
                    <a:pt x="779" y="85"/>
                  </a:lnTo>
                  <a:lnTo>
                    <a:pt x="776" y="88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1" y="95"/>
                  </a:lnTo>
                  <a:lnTo>
                    <a:pt x="769" y="95"/>
                  </a:lnTo>
                  <a:lnTo>
                    <a:pt x="769" y="95"/>
                  </a:lnTo>
                  <a:lnTo>
                    <a:pt x="769" y="95"/>
                  </a:lnTo>
                  <a:lnTo>
                    <a:pt x="769" y="95"/>
                  </a:lnTo>
                  <a:lnTo>
                    <a:pt x="767" y="95"/>
                  </a:lnTo>
                  <a:lnTo>
                    <a:pt x="767" y="95"/>
                  </a:lnTo>
                  <a:lnTo>
                    <a:pt x="767" y="95"/>
                  </a:lnTo>
                  <a:lnTo>
                    <a:pt x="767" y="95"/>
                  </a:lnTo>
                  <a:lnTo>
                    <a:pt x="767" y="92"/>
                  </a:lnTo>
                  <a:lnTo>
                    <a:pt x="764" y="92"/>
                  </a:lnTo>
                  <a:lnTo>
                    <a:pt x="764" y="92"/>
                  </a:lnTo>
                  <a:lnTo>
                    <a:pt x="764" y="90"/>
                  </a:lnTo>
                  <a:lnTo>
                    <a:pt x="764" y="90"/>
                  </a:lnTo>
                  <a:lnTo>
                    <a:pt x="764" y="88"/>
                  </a:lnTo>
                  <a:lnTo>
                    <a:pt x="764" y="88"/>
                  </a:lnTo>
                  <a:lnTo>
                    <a:pt x="764" y="88"/>
                  </a:lnTo>
                  <a:lnTo>
                    <a:pt x="764" y="88"/>
                  </a:lnTo>
                  <a:lnTo>
                    <a:pt x="762" y="85"/>
                  </a:lnTo>
                  <a:lnTo>
                    <a:pt x="762" y="85"/>
                  </a:lnTo>
                  <a:lnTo>
                    <a:pt x="762" y="85"/>
                  </a:lnTo>
                  <a:lnTo>
                    <a:pt x="760" y="85"/>
                  </a:lnTo>
                  <a:lnTo>
                    <a:pt x="757" y="88"/>
                  </a:lnTo>
                  <a:lnTo>
                    <a:pt x="755" y="90"/>
                  </a:lnTo>
                  <a:lnTo>
                    <a:pt x="748" y="95"/>
                  </a:lnTo>
                  <a:lnTo>
                    <a:pt x="748" y="95"/>
                  </a:lnTo>
                  <a:lnTo>
                    <a:pt x="748" y="95"/>
                  </a:lnTo>
                  <a:lnTo>
                    <a:pt x="748" y="95"/>
                  </a:lnTo>
                  <a:lnTo>
                    <a:pt x="748" y="97"/>
                  </a:lnTo>
                  <a:lnTo>
                    <a:pt x="748" y="97"/>
                  </a:lnTo>
                  <a:lnTo>
                    <a:pt x="748" y="97"/>
                  </a:lnTo>
                  <a:lnTo>
                    <a:pt x="745" y="100"/>
                  </a:lnTo>
                  <a:lnTo>
                    <a:pt x="745" y="100"/>
                  </a:lnTo>
                  <a:lnTo>
                    <a:pt x="745" y="102"/>
                  </a:lnTo>
                  <a:lnTo>
                    <a:pt x="745" y="102"/>
                  </a:lnTo>
                  <a:lnTo>
                    <a:pt x="745" y="102"/>
                  </a:lnTo>
                  <a:lnTo>
                    <a:pt x="745" y="102"/>
                  </a:lnTo>
                  <a:lnTo>
                    <a:pt x="743" y="102"/>
                  </a:lnTo>
                  <a:lnTo>
                    <a:pt x="743" y="102"/>
                  </a:lnTo>
                  <a:lnTo>
                    <a:pt x="741" y="102"/>
                  </a:lnTo>
                  <a:lnTo>
                    <a:pt x="741" y="102"/>
                  </a:lnTo>
                  <a:lnTo>
                    <a:pt x="738" y="102"/>
                  </a:lnTo>
                  <a:lnTo>
                    <a:pt x="738" y="102"/>
                  </a:lnTo>
                  <a:lnTo>
                    <a:pt x="736" y="102"/>
                  </a:lnTo>
                  <a:lnTo>
                    <a:pt x="736" y="102"/>
                  </a:lnTo>
                  <a:lnTo>
                    <a:pt x="736" y="102"/>
                  </a:lnTo>
                  <a:lnTo>
                    <a:pt x="734" y="104"/>
                  </a:lnTo>
                  <a:lnTo>
                    <a:pt x="734" y="104"/>
                  </a:lnTo>
                  <a:lnTo>
                    <a:pt x="734" y="104"/>
                  </a:lnTo>
                  <a:lnTo>
                    <a:pt x="734" y="104"/>
                  </a:lnTo>
                  <a:lnTo>
                    <a:pt x="734" y="107"/>
                  </a:lnTo>
                  <a:lnTo>
                    <a:pt x="734" y="107"/>
                  </a:lnTo>
                  <a:lnTo>
                    <a:pt x="736" y="107"/>
                  </a:lnTo>
                  <a:lnTo>
                    <a:pt x="736" y="109"/>
                  </a:lnTo>
                  <a:lnTo>
                    <a:pt x="736" y="109"/>
                  </a:lnTo>
                  <a:lnTo>
                    <a:pt x="736" y="111"/>
                  </a:lnTo>
                  <a:lnTo>
                    <a:pt x="736" y="111"/>
                  </a:lnTo>
                  <a:lnTo>
                    <a:pt x="736" y="114"/>
                  </a:lnTo>
                  <a:lnTo>
                    <a:pt x="736" y="114"/>
                  </a:lnTo>
                  <a:lnTo>
                    <a:pt x="736" y="114"/>
                  </a:lnTo>
                  <a:lnTo>
                    <a:pt x="734" y="116"/>
                  </a:lnTo>
                  <a:lnTo>
                    <a:pt x="734" y="121"/>
                  </a:lnTo>
                  <a:lnTo>
                    <a:pt x="731" y="123"/>
                  </a:lnTo>
                  <a:lnTo>
                    <a:pt x="729" y="123"/>
                  </a:lnTo>
                  <a:lnTo>
                    <a:pt x="729" y="123"/>
                  </a:lnTo>
                  <a:lnTo>
                    <a:pt x="727" y="123"/>
                  </a:lnTo>
                  <a:lnTo>
                    <a:pt x="724" y="123"/>
                  </a:lnTo>
                  <a:lnTo>
                    <a:pt x="722" y="123"/>
                  </a:lnTo>
                  <a:lnTo>
                    <a:pt x="722" y="123"/>
                  </a:lnTo>
                  <a:lnTo>
                    <a:pt x="722" y="126"/>
                  </a:lnTo>
                  <a:lnTo>
                    <a:pt x="717" y="128"/>
                  </a:lnTo>
                  <a:lnTo>
                    <a:pt x="712" y="130"/>
                  </a:lnTo>
                  <a:lnTo>
                    <a:pt x="712" y="130"/>
                  </a:lnTo>
                  <a:lnTo>
                    <a:pt x="712" y="130"/>
                  </a:lnTo>
                  <a:lnTo>
                    <a:pt x="710" y="133"/>
                  </a:lnTo>
                  <a:lnTo>
                    <a:pt x="708" y="135"/>
                  </a:lnTo>
                  <a:lnTo>
                    <a:pt x="705" y="135"/>
                  </a:lnTo>
                  <a:lnTo>
                    <a:pt x="705" y="135"/>
                  </a:lnTo>
                  <a:lnTo>
                    <a:pt x="705" y="137"/>
                  </a:lnTo>
                  <a:lnTo>
                    <a:pt x="705" y="137"/>
                  </a:lnTo>
                  <a:lnTo>
                    <a:pt x="703" y="140"/>
                  </a:lnTo>
                  <a:lnTo>
                    <a:pt x="701" y="142"/>
                  </a:lnTo>
                  <a:lnTo>
                    <a:pt x="701" y="142"/>
                  </a:lnTo>
                  <a:lnTo>
                    <a:pt x="701" y="142"/>
                  </a:lnTo>
                  <a:lnTo>
                    <a:pt x="698" y="142"/>
                  </a:lnTo>
                  <a:lnTo>
                    <a:pt x="698" y="142"/>
                  </a:lnTo>
                  <a:lnTo>
                    <a:pt x="698" y="145"/>
                  </a:lnTo>
                  <a:lnTo>
                    <a:pt x="696" y="145"/>
                  </a:lnTo>
                  <a:lnTo>
                    <a:pt x="696" y="147"/>
                  </a:lnTo>
                  <a:lnTo>
                    <a:pt x="693" y="147"/>
                  </a:lnTo>
                  <a:lnTo>
                    <a:pt x="693" y="149"/>
                  </a:lnTo>
                  <a:lnTo>
                    <a:pt x="689" y="152"/>
                  </a:lnTo>
                  <a:lnTo>
                    <a:pt x="686" y="152"/>
                  </a:lnTo>
                  <a:lnTo>
                    <a:pt x="686" y="154"/>
                  </a:lnTo>
                  <a:lnTo>
                    <a:pt x="686" y="154"/>
                  </a:lnTo>
                  <a:lnTo>
                    <a:pt x="684" y="156"/>
                  </a:lnTo>
                  <a:lnTo>
                    <a:pt x="684" y="159"/>
                  </a:lnTo>
                  <a:lnTo>
                    <a:pt x="682" y="159"/>
                  </a:lnTo>
                  <a:lnTo>
                    <a:pt x="677" y="161"/>
                  </a:lnTo>
                  <a:lnTo>
                    <a:pt x="675" y="161"/>
                  </a:lnTo>
                  <a:lnTo>
                    <a:pt x="675" y="161"/>
                  </a:lnTo>
                  <a:lnTo>
                    <a:pt x="675" y="161"/>
                  </a:lnTo>
                  <a:lnTo>
                    <a:pt x="675" y="159"/>
                  </a:lnTo>
                  <a:lnTo>
                    <a:pt x="672" y="159"/>
                  </a:lnTo>
                  <a:lnTo>
                    <a:pt x="672" y="159"/>
                  </a:lnTo>
                  <a:lnTo>
                    <a:pt x="672" y="159"/>
                  </a:lnTo>
                  <a:lnTo>
                    <a:pt x="670" y="161"/>
                  </a:lnTo>
                  <a:lnTo>
                    <a:pt x="667" y="161"/>
                  </a:lnTo>
                  <a:lnTo>
                    <a:pt x="667" y="161"/>
                  </a:lnTo>
                  <a:lnTo>
                    <a:pt x="667" y="161"/>
                  </a:lnTo>
                  <a:lnTo>
                    <a:pt x="667" y="161"/>
                  </a:lnTo>
                  <a:lnTo>
                    <a:pt x="665" y="161"/>
                  </a:lnTo>
                  <a:lnTo>
                    <a:pt x="665" y="161"/>
                  </a:lnTo>
                  <a:lnTo>
                    <a:pt x="665" y="161"/>
                  </a:lnTo>
                  <a:lnTo>
                    <a:pt x="663" y="161"/>
                  </a:lnTo>
                  <a:lnTo>
                    <a:pt x="663" y="161"/>
                  </a:lnTo>
                  <a:lnTo>
                    <a:pt x="660" y="161"/>
                  </a:lnTo>
                  <a:lnTo>
                    <a:pt x="658" y="161"/>
                  </a:lnTo>
                  <a:lnTo>
                    <a:pt x="658" y="163"/>
                  </a:lnTo>
                  <a:lnTo>
                    <a:pt x="656" y="163"/>
                  </a:lnTo>
                  <a:lnTo>
                    <a:pt x="653" y="166"/>
                  </a:lnTo>
                  <a:lnTo>
                    <a:pt x="651" y="168"/>
                  </a:lnTo>
                  <a:lnTo>
                    <a:pt x="651" y="168"/>
                  </a:lnTo>
                  <a:lnTo>
                    <a:pt x="651" y="168"/>
                  </a:lnTo>
                  <a:lnTo>
                    <a:pt x="646" y="171"/>
                  </a:lnTo>
                  <a:lnTo>
                    <a:pt x="646" y="171"/>
                  </a:lnTo>
                  <a:lnTo>
                    <a:pt x="644" y="171"/>
                  </a:lnTo>
                  <a:lnTo>
                    <a:pt x="644" y="171"/>
                  </a:lnTo>
                  <a:lnTo>
                    <a:pt x="644" y="175"/>
                  </a:lnTo>
                  <a:lnTo>
                    <a:pt x="641" y="175"/>
                  </a:lnTo>
                  <a:lnTo>
                    <a:pt x="641" y="178"/>
                  </a:lnTo>
                  <a:lnTo>
                    <a:pt x="641" y="178"/>
                  </a:lnTo>
                  <a:lnTo>
                    <a:pt x="637" y="180"/>
                  </a:lnTo>
                  <a:lnTo>
                    <a:pt x="637" y="180"/>
                  </a:lnTo>
                  <a:lnTo>
                    <a:pt x="637" y="180"/>
                  </a:lnTo>
                  <a:lnTo>
                    <a:pt x="634" y="182"/>
                  </a:lnTo>
                  <a:lnTo>
                    <a:pt x="634" y="185"/>
                  </a:lnTo>
                  <a:lnTo>
                    <a:pt x="634" y="185"/>
                  </a:lnTo>
                  <a:lnTo>
                    <a:pt x="634" y="185"/>
                  </a:lnTo>
                  <a:lnTo>
                    <a:pt x="634" y="185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9"/>
                  </a:lnTo>
                  <a:lnTo>
                    <a:pt x="634" y="189"/>
                  </a:lnTo>
                  <a:lnTo>
                    <a:pt x="634" y="189"/>
                  </a:lnTo>
                  <a:lnTo>
                    <a:pt x="632" y="192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2" y="199"/>
                  </a:lnTo>
                  <a:lnTo>
                    <a:pt x="632" y="201"/>
                  </a:lnTo>
                  <a:lnTo>
                    <a:pt x="632" y="201"/>
                  </a:lnTo>
                  <a:lnTo>
                    <a:pt x="630" y="204"/>
                  </a:lnTo>
                  <a:lnTo>
                    <a:pt x="630" y="204"/>
                  </a:lnTo>
                  <a:lnTo>
                    <a:pt x="627" y="206"/>
                  </a:lnTo>
                  <a:lnTo>
                    <a:pt x="627" y="206"/>
                  </a:lnTo>
                  <a:lnTo>
                    <a:pt x="625" y="206"/>
                  </a:lnTo>
                  <a:lnTo>
                    <a:pt x="620" y="206"/>
                  </a:lnTo>
                  <a:lnTo>
                    <a:pt x="618" y="208"/>
                  </a:lnTo>
                  <a:lnTo>
                    <a:pt x="618" y="208"/>
                  </a:lnTo>
                  <a:lnTo>
                    <a:pt x="618" y="206"/>
                  </a:lnTo>
                  <a:lnTo>
                    <a:pt x="618" y="206"/>
                  </a:lnTo>
                  <a:lnTo>
                    <a:pt x="615" y="206"/>
                  </a:lnTo>
                  <a:lnTo>
                    <a:pt x="615" y="206"/>
                  </a:lnTo>
                  <a:lnTo>
                    <a:pt x="615" y="206"/>
                  </a:lnTo>
                  <a:lnTo>
                    <a:pt x="613" y="206"/>
                  </a:lnTo>
                  <a:lnTo>
                    <a:pt x="613" y="208"/>
                  </a:lnTo>
                  <a:lnTo>
                    <a:pt x="611" y="208"/>
                  </a:lnTo>
                  <a:lnTo>
                    <a:pt x="611" y="211"/>
                  </a:lnTo>
                  <a:lnTo>
                    <a:pt x="608" y="211"/>
                  </a:lnTo>
                  <a:lnTo>
                    <a:pt x="608" y="213"/>
                  </a:lnTo>
                  <a:lnTo>
                    <a:pt x="608" y="213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08" y="223"/>
                  </a:lnTo>
                  <a:lnTo>
                    <a:pt x="608" y="230"/>
                  </a:lnTo>
                  <a:lnTo>
                    <a:pt x="608" y="237"/>
                  </a:lnTo>
                  <a:lnTo>
                    <a:pt x="611" y="242"/>
                  </a:lnTo>
                  <a:lnTo>
                    <a:pt x="601" y="244"/>
                  </a:lnTo>
                  <a:lnTo>
                    <a:pt x="592" y="244"/>
                  </a:lnTo>
                  <a:lnTo>
                    <a:pt x="585" y="244"/>
                  </a:lnTo>
                  <a:lnTo>
                    <a:pt x="582" y="244"/>
                  </a:lnTo>
                  <a:lnTo>
                    <a:pt x="580" y="244"/>
                  </a:lnTo>
                  <a:lnTo>
                    <a:pt x="568" y="246"/>
                  </a:lnTo>
                  <a:lnTo>
                    <a:pt x="554" y="249"/>
                  </a:lnTo>
                  <a:lnTo>
                    <a:pt x="542" y="251"/>
                  </a:lnTo>
                  <a:lnTo>
                    <a:pt x="528" y="251"/>
                  </a:lnTo>
                  <a:lnTo>
                    <a:pt x="516" y="253"/>
                  </a:lnTo>
                  <a:lnTo>
                    <a:pt x="504" y="256"/>
                  </a:lnTo>
                  <a:lnTo>
                    <a:pt x="490" y="256"/>
                  </a:lnTo>
                  <a:lnTo>
                    <a:pt x="478" y="258"/>
                  </a:lnTo>
                  <a:lnTo>
                    <a:pt x="462" y="260"/>
                  </a:lnTo>
                  <a:lnTo>
                    <a:pt x="445" y="263"/>
                  </a:lnTo>
                  <a:lnTo>
                    <a:pt x="431" y="263"/>
                  </a:lnTo>
                  <a:lnTo>
                    <a:pt x="414" y="265"/>
                  </a:lnTo>
                  <a:lnTo>
                    <a:pt x="398" y="268"/>
                  </a:lnTo>
                  <a:lnTo>
                    <a:pt x="381" y="270"/>
                  </a:lnTo>
                  <a:lnTo>
                    <a:pt x="365" y="272"/>
                  </a:lnTo>
                  <a:lnTo>
                    <a:pt x="350" y="272"/>
                  </a:lnTo>
                  <a:lnTo>
                    <a:pt x="334" y="275"/>
                  </a:lnTo>
                  <a:lnTo>
                    <a:pt x="317" y="277"/>
                  </a:lnTo>
                  <a:lnTo>
                    <a:pt x="301" y="277"/>
                  </a:lnTo>
                  <a:lnTo>
                    <a:pt x="284" y="279"/>
                  </a:lnTo>
                  <a:lnTo>
                    <a:pt x="270" y="282"/>
                  </a:lnTo>
                  <a:lnTo>
                    <a:pt x="253" y="282"/>
                  </a:lnTo>
                  <a:lnTo>
                    <a:pt x="237" y="284"/>
                  </a:lnTo>
                  <a:lnTo>
                    <a:pt x="220" y="287"/>
                  </a:lnTo>
                  <a:lnTo>
                    <a:pt x="218" y="287"/>
                  </a:lnTo>
                  <a:lnTo>
                    <a:pt x="216" y="287"/>
                  </a:lnTo>
                  <a:lnTo>
                    <a:pt x="218" y="289"/>
                  </a:lnTo>
                  <a:lnTo>
                    <a:pt x="218" y="289"/>
                  </a:lnTo>
                  <a:lnTo>
                    <a:pt x="213" y="289"/>
                  </a:lnTo>
                  <a:lnTo>
                    <a:pt x="199" y="291"/>
                  </a:lnTo>
                  <a:lnTo>
                    <a:pt x="187" y="294"/>
                  </a:lnTo>
                  <a:lnTo>
                    <a:pt x="173" y="294"/>
                  </a:lnTo>
                  <a:lnTo>
                    <a:pt x="161" y="296"/>
                  </a:lnTo>
                  <a:lnTo>
                    <a:pt x="147" y="296"/>
                  </a:lnTo>
                  <a:lnTo>
                    <a:pt x="133" y="298"/>
                  </a:lnTo>
                  <a:lnTo>
                    <a:pt x="121" y="298"/>
                  </a:lnTo>
                  <a:lnTo>
                    <a:pt x="107" y="301"/>
                  </a:lnTo>
                  <a:lnTo>
                    <a:pt x="95" y="303"/>
                  </a:lnTo>
                  <a:lnTo>
                    <a:pt x="81" y="303"/>
                  </a:lnTo>
                  <a:lnTo>
                    <a:pt x="67" y="305"/>
                  </a:lnTo>
                  <a:lnTo>
                    <a:pt x="55" y="305"/>
                  </a:lnTo>
                  <a:lnTo>
                    <a:pt x="41" y="308"/>
                  </a:lnTo>
                  <a:lnTo>
                    <a:pt x="29" y="308"/>
                  </a:lnTo>
                  <a:lnTo>
                    <a:pt x="15" y="31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08"/>
                  </a:lnTo>
                  <a:lnTo>
                    <a:pt x="3" y="308"/>
                  </a:lnTo>
                  <a:lnTo>
                    <a:pt x="5" y="305"/>
                  </a:lnTo>
                  <a:lnTo>
                    <a:pt x="10" y="303"/>
                  </a:lnTo>
                  <a:lnTo>
                    <a:pt x="10" y="303"/>
                  </a:lnTo>
                  <a:lnTo>
                    <a:pt x="12" y="301"/>
                  </a:lnTo>
                  <a:lnTo>
                    <a:pt x="12" y="298"/>
                  </a:lnTo>
                  <a:lnTo>
                    <a:pt x="12" y="296"/>
                  </a:lnTo>
                  <a:lnTo>
                    <a:pt x="12" y="294"/>
                  </a:lnTo>
                  <a:lnTo>
                    <a:pt x="15" y="294"/>
                  </a:lnTo>
                  <a:lnTo>
                    <a:pt x="17" y="294"/>
                  </a:lnTo>
                  <a:lnTo>
                    <a:pt x="19" y="294"/>
                  </a:lnTo>
                  <a:lnTo>
                    <a:pt x="22" y="289"/>
                  </a:lnTo>
                  <a:lnTo>
                    <a:pt x="22" y="284"/>
                  </a:lnTo>
                  <a:lnTo>
                    <a:pt x="19" y="279"/>
                  </a:lnTo>
                  <a:lnTo>
                    <a:pt x="17" y="275"/>
                  </a:lnTo>
                  <a:lnTo>
                    <a:pt x="17" y="272"/>
                  </a:lnTo>
                  <a:lnTo>
                    <a:pt x="17" y="265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22" y="256"/>
                  </a:lnTo>
                  <a:lnTo>
                    <a:pt x="24" y="253"/>
                  </a:lnTo>
                  <a:lnTo>
                    <a:pt x="24" y="251"/>
                  </a:lnTo>
                  <a:lnTo>
                    <a:pt x="26" y="249"/>
                  </a:lnTo>
                  <a:lnTo>
                    <a:pt x="24" y="246"/>
                  </a:lnTo>
                  <a:lnTo>
                    <a:pt x="26" y="244"/>
                  </a:lnTo>
                  <a:lnTo>
                    <a:pt x="26" y="244"/>
                  </a:lnTo>
                  <a:lnTo>
                    <a:pt x="29" y="242"/>
                  </a:lnTo>
                  <a:lnTo>
                    <a:pt x="31" y="242"/>
                  </a:lnTo>
                  <a:lnTo>
                    <a:pt x="34" y="242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1" y="234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4" y="230"/>
                  </a:lnTo>
                  <a:lnTo>
                    <a:pt x="34" y="227"/>
                  </a:lnTo>
                  <a:lnTo>
                    <a:pt x="34" y="225"/>
                  </a:lnTo>
                  <a:lnTo>
                    <a:pt x="31" y="223"/>
                  </a:lnTo>
                  <a:lnTo>
                    <a:pt x="29" y="220"/>
                  </a:lnTo>
                  <a:lnTo>
                    <a:pt x="29" y="218"/>
                  </a:lnTo>
                  <a:lnTo>
                    <a:pt x="31" y="216"/>
                  </a:lnTo>
                  <a:lnTo>
                    <a:pt x="45" y="208"/>
                  </a:lnTo>
                  <a:lnTo>
                    <a:pt x="50" y="201"/>
                  </a:lnTo>
                  <a:lnTo>
                    <a:pt x="50" y="199"/>
                  </a:lnTo>
                  <a:lnTo>
                    <a:pt x="48" y="199"/>
                  </a:lnTo>
                  <a:lnTo>
                    <a:pt x="45" y="197"/>
                  </a:lnTo>
                  <a:lnTo>
                    <a:pt x="45" y="194"/>
                  </a:lnTo>
                  <a:lnTo>
                    <a:pt x="45" y="192"/>
                  </a:lnTo>
                  <a:lnTo>
                    <a:pt x="48" y="192"/>
                  </a:lnTo>
                  <a:lnTo>
                    <a:pt x="50" y="192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5" y="192"/>
                  </a:lnTo>
                  <a:lnTo>
                    <a:pt x="55" y="187"/>
                  </a:lnTo>
                  <a:lnTo>
                    <a:pt x="50" y="185"/>
                  </a:lnTo>
                  <a:lnTo>
                    <a:pt x="50" y="182"/>
                  </a:lnTo>
                  <a:lnTo>
                    <a:pt x="50" y="180"/>
                  </a:lnTo>
                  <a:lnTo>
                    <a:pt x="50" y="178"/>
                  </a:lnTo>
                  <a:lnTo>
                    <a:pt x="52" y="171"/>
                  </a:lnTo>
                  <a:lnTo>
                    <a:pt x="52" y="168"/>
                  </a:lnTo>
                  <a:lnTo>
                    <a:pt x="52" y="168"/>
                  </a:lnTo>
                  <a:lnTo>
                    <a:pt x="55" y="166"/>
                  </a:lnTo>
                  <a:lnTo>
                    <a:pt x="57" y="166"/>
                  </a:lnTo>
                  <a:lnTo>
                    <a:pt x="57" y="166"/>
                  </a:lnTo>
                  <a:lnTo>
                    <a:pt x="60" y="163"/>
                  </a:lnTo>
                  <a:lnTo>
                    <a:pt x="55" y="159"/>
                  </a:lnTo>
                  <a:lnTo>
                    <a:pt x="50" y="149"/>
                  </a:lnTo>
                  <a:lnTo>
                    <a:pt x="50" y="149"/>
                  </a:lnTo>
                  <a:lnTo>
                    <a:pt x="60" y="149"/>
                  </a:lnTo>
                  <a:lnTo>
                    <a:pt x="62" y="147"/>
                  </a:lnTo>
                  <a:lnTo>
                    <a:pt x="62" y="147"/>
                  </a:lnTo>
                  <a:lnTo>
                    <a:pt x="62" y="145"/>
                  </a:lnTo>
                  <a:lnTo>
                    <a:pt x="62" y="145"/>
                  </a:lnTo>
                  <a:lnTo>
                    <a:pt x="60" y="145"/>
                  </a:lnTo>
                  <a:lnTo>
                    <a:pt x="57" y="142"/>
                  </a:lnTo>
                  <a:lnTo>
                    <a:pt x="55" y="140"/>
                  </a:lnTo>
                  <a:lnTo>
                    <a:pt x="55" y="137"/>
                  </a:lnTo>
                  <a:lnTo>
                    <a:pt x="57" y="137"/>
                  </a:lnTo>
                  <a:lnTo>
                    <a:pt x="60" y="137"/>
                  </a:lnTo>
                  <a:lnTo>
                    <a:pt x="62" y="135"/>
                  </a:lnTo>
                  <a:lnTo>
                    <a:pt x="64" y="135"/>
                  </a:lnTo>
                  <a:lnTo>
                    <a:pt x="64" y="133"/>
                  </a:lnTo>
                  <a:lnTo>
                    <a:pt x="64" y="130"/>
                  </a:lnTo>
                  <a:lnTo>
                    <a:pt x="62" y="123"/>
                  </a:lnTo>
                  <a:lnTo>
                    <a:pt x="60" y="123"/>
                  </a:lnTo>
                  <a:lnTo>
                    <a:pt x="62" y="121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7" y="116"/>
                  </a:lnTo>
                  <a:lnTo>
                    <a:pt x="67" y="118"/>
                  </a:lnTo>
                  <a:lnTo>
                    <a:pt x="64" y="121"/>
                  </a:lnTo>
                  <a:lnTo>
                    <a:pt x="67" y="123"/>
                  </a:lnTo>
                  <a:lnTo>
                    <a:pt x="69" y="123"/>
                  </a:lnTo>
                  <a:lnTo>
                    <a:pt x="69" y="121"/>
                  </a:lnTo>
                  <a:lnTo>
                    <a:pt x="71" y="121"/>
                  </a:lnTo>
                  <a:lnTo>
                    <a:pt x="74" y="118"/>
                  </a:lnTo>
                  <a:lnTo>
                    <a:pt x="74" y="116"/>
                  </a:lnTo>
                  <a:lnTo>
                    <a:pt x="90" y="114"/>
                  </a:lnTo>
                  <a:lnTo>
                    <a:pt x="107" y="114"/>
                  </a:lnTo>
                  <a:lnTo>
                    <a:pt x="126" y="111"/>
                  </a:lnTo>
                  <a:lnTo>
                    <a:pt x="142" y="109"/>
                  </a:lnTo>
                  <a:lnTo>
                    <a:pt x="159" y="109"/>
                  </a:lnTo>
                  <a:lnTo>
                    <a:pt x="178" y="107"/>
                  </a:lnTo>
                  <a:lnTo>
                    <a:pt x="194" y="104"/>
                  </a:lnTo>
                  <a:lnTo>
                    <a:pt x="211" y="102"/>
                  </a:lnTo>
                  <a:lnTo>
                    <a:pt x="211" y="100"/>
                  </a:lnTo>
                  <a:lnTo>
                    <a:pt x="211" y="95"/>
                  </a:lnTo>
                  <a:lnTo>
                    <a:pt x="211" y="92"/>
                  </a:lnTo>
                  <a:lnTo>
                    <a:pt x="209" y="88"/>
                  </a:lnTo>
                  <a:lnTo>
                    <a:pt x="206" y="81"/>
                  </a:lnTo>
                  <a:lnTo>
                    <a:pt x="206" y="81"/>
                  </a:lnTo>
                  <a:lnTo>
                    <a:pt x="206" y="78"/>
                  </a:lnTo>
                  <a:lnTo>
                    <a:pt x="206" y="78"/>
                  </a:lnTo>
                  <a:lnTo>
                    <a:pt x="206" y="78"/>
                  </a:lnTo>
                  <a:lnTo>
                    <a:pt x="213" y="78"/>
                  </a:lnTo>
                  <a:lnTo>
                    <a:pt x="220" y="78"/>
                  </a:lnTo>
                  <a:lnTo>
                    <a:pt x="227" y="78"/>
                  </a:lnTo>
                  <a:lnTo>
                    <a:pt x="227" y="78"/>
                  </a:lnTo>
                  <a:lnTo>
                    <a:pt x="227" y="81"/>
                  </a:lnTo>
                  <a:lnTo>
                    <a:pt x="230" y="81"/>
                  </a:lnTo>
                  <a:lnTo>
                    <a:pt x="230" y="83"/>
                  </a:lnTo>
                  <a:lnTo>
                    <a:pt x="230" y="83"/>
                  </a:lnTo>
                  <a:lnTo>
                    <a:pt x="230" y="83"/>
                  </a:lnTo>
                  <a:lnTo>
                    <a:pt x="235" y="81"/>
                  </a:lnTo>
                  <a:lnTo>
                    <a:pt x="237" y="81"/>
                  </a:lnTo>
                  <a:lnTo>
                    <a:pt x="239" y="81"/>
                  </a:lnTo>
                  <a:lnTo>
                    <a:pt x="246" y="81"/>
                  </a:lnTo>
                  <a:lnTo>
                    <a:pt x="253" y="78"/>
                  </a:lnTo>
                  <a:lnTo>
                    <a:pt x="263" y="78"/>
                  </a:lnTo>
                  <a:lnTo>
                    <a:pt x="272" y="76"/>
                  </a:lnTo>
                  <a:lnTo>
                    <a:pt x="284" y="76"/>
                  </a:lnTo>
                  <a:lnTo>
                    <a:pt x="294" y="74"/>
                  </a:lnTo>
                  <a:lnTo>
                    <a:pt x="306" y="74"/>
                  </a:lnTo>
                  <a:lnTo>
                    <a:pt x="317" y="71"/>
                  </a:lnTo>
                  <a:lnTo>
                    <a:pt x="327" y="71"/>
                  </a:lnTo>
                  <a:lnTo>
                    <a:pt x="336" y="69"/>
                  </a:lnTo>
                  <a:lnTo>
                    <a:pt x="343" y="69"/>
                  </a:lnTo>
                  <a:lnTo>
                    <a:pt x="348" y="66"/>
                  </a:lnTo>
                  <a:lnTo>
                    <a:pt x="353" y="66"/>
                  </a:lnTo>
                  <a:lnTo>
                    <a:pt x="355" y="66"/>
                  </a:lnTo>
                  <a:lnTo>
                    <a:pt x="358" y="66"/>
                  </a:lnTo>
                  <a:lnTo>
                    <a:pt x="362" y="64"/>
                  </a:lnTo>
                  <a:lnTo>
                    <a:pt x="362" y="64"/>
                  </a:lnTo>
                  <a:lnTo>
                    <a:pt x="367" y="64"/>
                  </a:lnTo>
                  <a:lnTo>
                    <a:pt x="369" y="64"/>
                  </a:lnTo>
                  <a:lnTo>
                    <a:pt x="379" y="64"/>
                  </a:lnTo>
                  <a:lnTo>
                    <a:pt x="393" y="62"/>
                  </a:lnTo>
                  <a:lnTo>
                    <a:pt x="410" y="59"/>
                  </a:lnTo>
                  <a:lnTo>
                    <a:pt x="429" y="59"/>
                  </a:lnTo>
                  <a:lnTo>
                    <a:pt x="452" y="57"/>
                  </a:lnTo>
                  <a:lnTo>
                    <a:pt x="476" y="55"/>
                  </a:lnTo>
                  <a:lnTo>
                    <a:pt x="502" y="52"/>
                  </a:lnTo>
                  <a:lnTo>
                    <a:pt x="528" y="50"/>
                  </a:lnTo>
                  <a:lnTo>
                    <a:pt x="552" y="45"/>
                  </a:lnTo>
                  <a:lnTo>
                    <a:pt x="573" y="43"/>
                  </a:lnTo>
                  <a:lnTo>
                    <a:pt x="594" y="43"/>
                  </a:lnTo>
                  <a:lnTo>
                    <a:pt x="611" y="40"/>
                  </a:lnTo>
                  <a:lnTo>
                    <a:pt x="625" y="38"/>
                  </a:lnTo>
                  <a:lnTo>
                    <a:pt x="632" y="38"/>
                  </a:lnTo>
                  <a:lnTo>
                    <a:pt x="637" y="38"/>
                  </a:lnTo>
                  <a:lnTo>
                    <a:pt x="641" y="36"/>
                  </a:lnTo>
                  <a:lnTo>
                    <a:pt x="644" y="36"/>
                  </a:lnTo>
                  <a:lnTo>
                    <a:pt x="646" y="33"/>
                  </a:lnTo>
                  <a:lnTo>
                    <a:pt x="646" y="3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FCF3BB66-CA2A-4C29-A817-7A26E582A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654" y="2296864"/>
              <a:ext cx="841772" cy="495300"/>
            </a:xfrm>
            <a:custGeom>
              <a:avLst/>
              <a:gdLst>
                <a:gd name="T0" fmla="*/ 686 w 707"/>
                <a:gd name="T1" fmla="*/ 12 h 416"/>
                <a:gd name="T2" fmla="*/ 679 w 707"/>
                <a:gd name="T3" fmla="*/ 23 h 416"/>
                <a:gd name="T4" fmla="*/ 663 w 707"/>
                <a:gd name="T5" fmla="*/ 38 h 416"/>
                <a:gd name="T6" fmla="*/ 670 w 707"/>
                <a:gd name="T7" fmla="*/ 52 h 416"/>
                <a:gd name="T8" fmla="*/ 691 w 707"/>
                <a:gd name="T9" fmla="*/ 68 h 416"/>
                <a:gd name="T10" fmla="*/ 700 w 707"/>
                <a:gd name="T11" fmla="*/ 78 h 416"/>
                <a:gd name="T12" fmla="*/ 703 w 707"/>
                <a:gd name="T13" fmla="*/ 189 h 416"/>
                <a:gd name="T14" fmla="*/ 693 w 707"/>
                <a:gd name="T15" fmla="*/ 296 h 416"/>
                <a:gd name="T16" fmla="*/ 693 w 707"/>
                <a:gd name="T17" fmla="*/ 303 h 416"/>
                <a:gd name="T18" fmla="*/ 698 w 707"/>
                <a:gd name="T19" fmla="*/ 310 h 416"/>
                <a:gd name="T20" fmla="*/ 698 w 707"/>
                <a:gd name="T21" fmla="*/ 322 h 416"/>
                <a:gd name="T22" fmla="*/ 696 w 707"/>
                <a:gd name="T23" fmla="*/ 324 h 416"/>
                <a:gd name="T24" fmla="*/ 696 w 707"/>
                <a:gd name="T25" fmla="*/ 326 h 416"/>
                <a:gd name="T26" fmla="*/ 698 w 707"/>
                <a:gd name="T27" fmla="*/ 329 h 416"/>
                <a:gd name="T28" fmla="*/ 705 w 707"/>
                <a:gd name="T29" fmla="*/ 331 h 416"/>
                <a:gd name="T30" fmla="*/ 707 w 707"/>
                <a:gd name="T31" fmla="*/ 341 h 416"/>
                <a:gd name="T32" fmla="*/ 703 w 707"/>
                <a:gd name="T33" fmla="*/ 350 h 416"/>
                <a:gd name="T34" fmla="*/ 705 w 707"/>
                <a:gd name="T35" fmla="*/ 355 h 416"/>
                <a:gd name="T36" fmla="*/ 703 w 707"/>
                <a:gd name="T37" fmla="*/ 359 h 416"/>
                <a:gd name="T38" fmla="*/ 700 w 707"/>
                <a:gd name="T39" fmla="*/ 367 h 416"/>
                <a:gd name="T40" fmla="*/ 698 w 707"/>
                <a:gd name="T41" fmla="*/ 371 h 416"/>
                <a:gd name="T42" fmla="*/ 696 w 707"/>
                <a:gd name="T43" fmla="*/ 376 h 416"/>
                <a:gd name="T44" fmla="*/ 696 w 707"/>
                <a:gd name="T45" fmla="*/ 378 h 416"/>
                <a:gd name="T46" fmla="*/ 691 w 707"/>
                <a:gd name="T47" fmla="*/ 388 h 416"/>
                <a:gd name="T48" fmla="*/ 700 w 707"/>
                <a:gd name="T49" fmla="*/ 397 h 416"/>
                <a:gd name="T50" fmla="*/ 703 w 707"/>
                <a:gd name="T51" fmla="*/ 400 h 416"/>
                <a:gd name="T52" fmla="*/ 703 w 707"/>
                <a:gd name="T53" fmla="*/ 404 h 416"/>
                <a:gd name="T54" fmla="*/ 705 w 707"/>
                <a:gd name="T55" fmla="*/ 407 h 416"/>
                <a:gd name="T56" fmla="*/ 696 w 707"/>
                <a:gd name="T57" fmla="*/ 414 h 416"/>
                <a:gd name="T58" fmla="*/ 686 w 707"/>
                <a:gd name="T59" fmla="*/ 402 h 416"/>
                <a:gd name="T60" fmla="*/ 686 w 707"/>
                <a:gd name="T61" fmla="*/ 397 h 416"/>
                <a:gd name="T62" fmla="*/ 677 w 707"/>
                <a:gd name="T63" fmla="*/ 395 h 416"/>
                <a:gd name="T64" fmla="*/ 663 w 707"/>
                <a:gd name="T65" fmla="*/ 388 h 416"/>
                <a:gd name="T66" fmla="*/ 653 w 707"/>
                <a:gd name="T67" fmla="*/ 385 h 416"/>
                <a:gd name="T68" fmla="*/ 639 w 707"/>
                <a:gd name="T69" fmla="*/ 378 h 416"/>
                <a:gd name="T70" fmla="*/ 608 w 707"/>
                <a:gd name="T71" fmla="*/ 376 h 416"/>
                <a:gd name="T72" fmla="*/ 592 w 707"/>
                <a:gd name="T73" fmla="*/ 376 h 416"/>
                <a:gd name="T74" fmla="*/ 575 w 707"/>
                <a:gd name="T75" fmla="*/ 378 h 416"/>
                <a:gd name="T76" fmla="*/ 570 w 707"/>
                <a:gd name="T77" fmla="*/ 385 h 416"/>
                <a:gd name="T78" fmla="*/ 556 w 707"/>
                <a:gd name="T79" fmla="*/ 383 h 416"/>
                <a:gd name="T80" fmla="*/ 532 w 707"/>
                <a:gd name="T81" fmla="*/ 369 h 416"/>
                <a:gd name="T82" fmla="*/ 518 w 707"/>
                <a:gd name="T83" fmla="*/ 362 h 416"/>
                <a:gd name="T84" fmla="*/ 431 w 707"/>
                <a:gd name="T85" fmla="*/ 362 h 416"/>
                <a:gd name="T86" fmla="*/ 334 w 707"/>
                <a:gd name="T87" fmla="*/ 362 h 416"/>
                <a:gd name="T88" fmla="*/ 239 w 707"/>
                <a:gd name="T89" fmla="*/ 362 h 416"/>
                <a:gd name="T90" fmla="*/ 145 w 707"/>
                <a:gd name="T91" fmla="*/ 359 h 416"/>
                <a:gd name="T92" fmla="*/ 48 w 707"/>
                <a:gd name="T93" fmla="*/ 357 h 416"/>
                <a:gd name="T94" fmla="*/ 3 w 707"/>
                <a:gd name="T95" fmla="*/ 310 h 416"/>
                <a:gd name="T96" fmla="*/ 5 w 707"/>
                <a:gd name="T97" fmla="*/ 217 h 416"/>
                <a:gd name="T98" fmla="*/ 7 w 707"/>
                <a:gd name="T99" fmla="*/ 128 h 416"/>
                <a:gd name="T100" fmla="*/ 12 w 707"/>
                <a:gd name="T101" fmla="*/ 78 h 416"/>
                <a:gd name="T102" fmla="*/ 14 w 707"/>
                <a:gd name="T103" fmla="*/ 0 h 416"/>
                <a:gd name="T104" fmla="*/ 142 w 707"/>
                <a:gd name="T105" fmla="*/ 2 h 416"/>
                <a:gd name="T106" fmla="*/ 267 w 707"/>
                <a:gd name="T107" fmla="*/ 4 h 416"/>
                <a:gd name="T108" fmla="*/ 393 w 707"/>
                <a:gd name="T109" fmla="*/ 4 h 416"/>
                <a:gd name="T110" fmla="*/ 518 w 707"/>
                <a:gd name="T111" fmla="*/ 4 h 416"/>
                <a:gd name="T112" fmla="*/ 646 w 707"/>
                <a:gd name="T11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7" h="416">
                  <a:moveTo>
                    <a:pt x="689" y="0"/>
                  </a:moveTo>
                  <a:lnTo>
                    <a:pt x="686" y="2"/>
                  </a:lnTo>
                  <a:lnTo>
                    <a:pt x="686" y="2"/>
                  </a:lnTo>
                  <a:lnTo>
                    <a:pt x="686" y="2"/>
                  </a:lnTo>
                  <a:lnTo>
                    <a:pt x="686" y="4"/>
                  </a:lnTo>
                  <a:lnTo>
                    <a:pt x="686" y="12"/>
                  </a:lnTo>
                  <a:lnTo>
                    <a:pt x="686" y="14"/>
                  </a:lnTo>
                  <a:lnTo>
                    <a:pt x="684" y="16"/>
                  </a:lnTo>
                  <a:lnTo>
                    <a:pt x="681" y="21"/>
                  </a:lnTo>
                  <a:lnTo>
                    <a:pt x="681" y="23"/>
                  </a:lnTo>
                  <a:lnTo>
                    <a:pt x="679" y="23"/>
                  </a:lnTo>
                  <a:lnTo>
                    <a:pt x="679" y="23"/>
                  </a:lnTo>
                  <a:lnTo>
                    <a:pt x="677" y="26"/>
                  </a:lnTo>
                  <a:lnTo>
                    <a:pt x="670" y="30"/>
                  </a:lnTo>
                  <a:lnTo>
                    <a:pt x="670" y="30"/>
                  </a:lnTo>
                  <a:lnTo>
                    <a:pt x="667" y="33"/>
                  </a:lnTo>
                  <a:lnTo>
                    <a:pt x="665" y="35"/>
                  </a:lnTo>
                  <a:lnTo>
                    <a:pt x="663" y="38"/>
                  </a:lnTo>
                  <a:lnTo>
                    <a:pt x="663" y="38"/>
                  </a:lnTo>
                  <a:lnTo>
                    <a:pt x="663" y="40"/>
                  </a:lnTo>
                  <a:lnTo>
                    <a:pt x="660" y="42"/>
                  </a:lnTo>
                  <a:lnTo>
                    <a:pt x="663" y="45"/>
                  </a:lnTo>
                  <a:lnTo>
                    <a:pt x="667" y="49"/>
                  </a:lnTo>
                  <a:lnTo>
                    <a:pt x="670" y="52"/>
                  </a:lnTo>
                  <a:lnTo>
                    <a:pt x="674" y="59"/>
                  </a:lnTo>
                  <a:lnTo>
                    <a:pt x="677" y="64"/>
                  </a:lnTo>
                  <a:lnTo>
                    <a:pt x="677" y="66"/>
                  </a:lnTo>
                  <a:lnTo>
                    <a:pt x="684" y="66"/>
                  </a:lnTo>
                  <a:lnTo>
                    <a:pt x="689" y="66"/>
                  </a:lnTo>
                  <a:lnTo>
                    <a:pt x="691" y="68"/>
                  </a:lnTo>
                  <a:lnTo>
                    <a:pt x="693" y="68"/>
                  </a:lnTo>
                  <a:lnTo>
                    <a:pt x="696" y="71"/>
                  </a:lnTo>
                  <a:lnTo>
                    <a:pt x="696" y="71"/>
                  </a:lnTo>
                  <a:lnTo>
                    <a:pt x="698" y="75"/>
                  </a:lnTo>
                  <a:lnTo>
                    <a:pt x="698" y="78"/>
                  </a:lnTo>
                  <a:lnTo>
                    <a:pt x="700" y="78"/>
                  </a:lnTo>
                  <a:lnTo>
                    <a:pt x="700" y="78"/>
                  </a:lnTo>
                  <a:lnTo>
                    <a:pt x="700" y="83"/>
                  </a:lnTo>
                  <a:lnTo>
                    <a:pt x="700" y="109"/>
                  </a:lnTo>
                  <a:lnTo>
                    <a:pt x="700" y="135"/>
                  </a:lnTo>
                  <a:lnTo>
                    <a:pt x="703" y="163"/>
                  </a:lnTo>
                  <a:lnTo>
                    <a:pt x="703" y="189"/>
                  </a:lnTo>
                  <a:lnTo>
                    <a:pt x="703" y="215"/>
                  </a:lnTo>
                  <a:lnTo>
                    <a:pt x="705" y="241"/>
                  </a:lnTo>
                  <a:lnTo>
                    <a:pt x="705" y="270"/>
                  </a:lnTo>
                  <a:lnTo>
                    <a:pt x="707" y="296"/>
                  </a:lnTo>
                  <a:lnTo>
                    <a:pt x="693" y="296"/>
                  </a:lnTo>
                  <a:lnTo>
                    <a:pt x="693" y="296"/>
                  </a:lnTo>
                  <a:lnTo>
                    <a:pt x="693" y="298"/>
                  </a:lnTo>
                  <a:lnTo>
                    <a:pt x="693" y="298"/>
                  </a:lnTo>
                  <a:lnTo>
                    <a:pt x="693" y="298"/>
                  </a:lnTo>
                  <a:lnTo>
                    <a:pt x="693" y="300"/>
                  </a:lnTo>
                  <a:lnTo>
                    <a:pt x="693" y="300"/>
                  </a:lnTo>
                  <a:lnTo>
                    <a:pt x="693" y="303"/>
                  </a:lnTo>
                  <a:lnTo>
                    <a:pt x="693" y="303"/>
                  </a:lnTo>
                  <a:lnTo>
                    <a:pt x="693" y="305"/>
                  </a:lnTo>
                  <a:lnTo>
                    <a:pt x="696" y="305"/>
                  </a:lnTo>
                  <a:lnTo>
                    <a:pt x="696" y="307"/>
                  </a:lnTo>
                  <a:lnTo>
                    <a:pt x="698" y="307"/>
                  </a:lnTo>
                  <a:lnTo>
                    <a:pt x="698" y="310"/>
                  </a:lnTo>
                  <a:lnTo>
                    <a:pt x="698" y="310"/>
                  </a:lnTo>
                  <a:lnTo>
                    <a:pt x="700" y="310"/>
                  </a:lnTo>
                  <a:lnTo>
                    <a:pt x="700" y="317"/>
                  </a:lnTo>
                  <a:lnTo>
                    <a:pt x="700" y="319"/>
                  </a:lnTo>
                  <a:lnTo>
                    <a:pt x="698" y="322"/>
                  </a:lnTo>
                  <a:lnTo>
                    <a:pt x="698" y="322"/>
                  </a:lnTo>
                  <a:lnTo>
                    <a:pt x="698" y="322"/>
                  </a:lnTo>
                  <a:lnTo>
                    <a:pt x="698" y="322"/>
                  </a:lnTo>
                  <a:lnTo>
                    <a:pt x="696" y="322"/>
                  </a:lnTo>
                  <a:lnTo>
                    <a:pt x="696" y="322"/>
                  </a:lnTo>
                  <a:lnTo>
                    <a:pt x="696" y="322"/>
                  </a:lnTo>
                  <a:lnTo>
                    <a:pt x="696" y="324"/>
                  </a:lnTo>
                  <a:lnTo>
                    <a:pt x="696" y="324"/>
                  </a:lnTo>
                  <a:lnTo>
                    <a:pt x="698" y="324"/>
                  </a:lnTo>
                  <a:lnTo>
                    <a:pt x="698" y="326"/>
                  </a:lnTo>
                  <a:lnTo>
                    <a:pt x="698" y="326"/>
                  </a:lnTo>
                  <a:lnTo>
                    <a:pt x="698" y="326"/>
                  </a:lnTo>
                  <a:lnTo>
                    <a:pt x="696" y="326"/>
                  </a:lnTo>
                  <a:lnTo>
                    <a:pt x="696" y="329"/>
                  </a:lnTo>
                  <a:lnTo>
                    <a:pt x="696" y="329"/>
                  </a:lnTo>
                  <a:lnTo>
                    <a:pt x="696" y="329"/>
                  </a:lnTo>
                  <a:lnTo>
                    <a:pt x="698" y="329"/>
                  </a:lnTo>
                  <a:lnTo>
                    <a:pt x="698" y="329"/>
                  </a:lnTo>
                  <a:lnTo>
                    <a:pt x="698" y="329"/>
                  </a:lnTo>
                  <a:lnTo>
                    <a:pt x="700" y="329"/>
                  </a:lnTo>
                  <a:lnTo>
                    <a:pt x="703" y="331"/>
                  </a:lnTo>
                  <a:lnTo>
                    <a:pt x="703" y="331"/>
                  </a:lnTo>
                  <a:lnTo>
                    <a:pt x="703" y="329"/>
                  </a:lnTo>
                  <a:lnTo>
                    <a:pt x="705" y="329"/>
                  </a:lnTo>
                  <a:lnTo>
                    <a:pt x="705" y="331"/>
                  </a:lnTo>
                  <a:lnTo>
                    <a:pt x="705" y="331"/>
                  </a:lnTo>
                  <a:lnTo>
                    <a:pt x="705" y="331"/>
                  </a:lnTo>
                  <a:lnTo>
                    <a:pt x="705" y="333"/>
                  </a:lnTo>
                  <a:lnTo>
                    <a:pt x="707" y="338"/>
                  </a:lnTo>
                  <a:lnTo>
                    <a:pt x="707" y="338"/>
                  </a:lnTo>
                  <a:lnTo>
                    <a:pt x="707" y="341"/>
                  </a:lnTo>
                  <a:lnTo>
                    <a:pt x="707" y="341"/>
                  </a:lnTo>
                  <a:lnTo>
                    <a:pt x="707" y="341"/>
                  </a:lnTo>
                  <a:lnTo>
                    <a:pt x="707" y="348"/>
                  </a:lnTo>
                  <a:lnTo>
                    <a:pt x="707" y="348"/>
                  </a:lnTo>
                  <a:lnTo>
                    <a:pt x="705" y="348"/>
                  </a:lnTo>
                  <a:lnTo>
                    <a:pt x="703" y="350"/>
                  </a:lnTo>
                  <a:lnTo>
                    <a:pt x="703" y="352"/>
                  </a:lnTo>
                  <a:lnTo>
                    <a:pt x="703" y="352"/>
                  </a:lnTo>
                  <a:lnTo>
                    <a:pt x="703" y="352"/>
                  </a:lnTo>
                  <a:lnTo>
                    <a:pt x="703" y="352"/>
                  </a:lnTo>
                  <a:lnTo>
                    <a:pt x="703" y="355"/>
                  </a:lnTo>
                  <a:lnTo>
                    <a:pt x="705" y="355"/>
                  </a:lnTo>
                  <a:lnTo>
                    <a:pt x="703" y="355"/>
                  </a:lnTo>
                  <a:lnTo>
                    <a:pt x="703" y="357"/>
                  </a:lnTo>
                  <a:lnTo>
                    <a:pt x="703" y="357"/>
                  </a:lnTo>
                  <a:lnTo>
                    <a:pt x="703" y="357"/>
                  </a:lnTo>
                  <a:lnTo>
                    <a:pt x="703" y="357"/>
                  </a:lnTo>
                  <a:lnTo>
                    <a:pt x="703" y="359"/>
                  </a:lnTo>
                  <a:lnTo>
                    <a:pt x="703" y="362"/>
                  </a:lnTo>
                  <a:lnTo>
                    <a:pt x="703" y="362"/>
                  </a:lnTo>
                  <a:lnTo>
                    <a:pt x="703" y="362"/>
                  </a:lnTo>
                  <a:lnTo>
                    <a:pt x="700" y="364"/>
                  </a:lnTo>
                  <a:lnTo>
                    <a:pt x="700" y="364"/>
                  </a:lnTo>
                  <a:lnTo>
                    <a:pt x="700" y="367"/>
                  </a:lnTo>
                  <a:lnTo>
                    <a:pt x="700" y="369"/>
                  </a:lnTo>
                  <a:lnTo>
                    <a:pt x="700" y="371"/>
                  </a:lnTo>
                  <a:lnTo>
                    <a:pt x="700" y="371"/>
                  </a:lnTo>
                  <a:lnTo>
                    <a:pt x="700" y="371"/>
                  </a:lnTo>
                  <a:lnTo>
                    <a:pt x="700" y="371"/>
                  </a:lnTo>
                  <a:lnTo>
                    <a:pt x="698" y="371"/>
                  </a:lnTo>
                  <a:lnTo>
                    <a:pt x="698" y="374"/>
                  </a:lnTo>
                  <a:lnTo>
                    <a:pt x="698" y="374"/>
                  </a:lnTo>
                  <a:lnTo>
                    <a:pt x="698" y="376"/>
                  </a:lnTo>
                  <a:lnTo>
                    <a:pt x="698" y="376"/>
                  </a:lnTo>
                  <a:lnTo>
                    <a:pt x="698" y="376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6" y="378"/>
                  </a:lnTo>
                  <a:lnTo>
                    <a:pt x="696" y="378"/>
                  </a:lnTo>
                  <a:lnTo>
                    <a:pt x="696" y="378"/>
                  </a:lnTo>
                  <a:lnTo>
                    <a:pt x="696" y="378"/>
                  </a:lnTo>
                  <a:lnTo>
                    <a:pt x="696" y="381"/>
                  </a:lnTo>
                  <a:lnTo>
                    <a:pt x="696" y="381"/>
                  </a:lnTo>
                  <a:lnTo>
                    <a:pt x="693" y="383"/>
                  </a:lnTo>
                  <a:lnTo>
                    <a:pt x="693" y="385"/>
                  </a:lnTo>
                  <a:lnTo>
                    <a:pt x="693" y="385"/>
                  </a:lnTo>
                  <a:lnTo>
                    <a:pt x="691" y="388"/>
                  </a:lnTo>
                  <a:lnTo>
                    <a:pt x="693" y="388"/>
                  </a:lnTo>
                  <a:lnTo>
                    <a:pt x="693" y="390"/>
                  </a:lnTo>
                  <a:lnTo>
                    <a:pt x="693" y="393"/>
                  </a:lnTo>
                  <a:lnTo>
                    <a:pt x="696" y="393"/>
                  </a:lnTo>
                  <a:lnTo>
                    <a:pt x="696" y="393"/>
                  </a:lnTo>
                  <a:lnTo>
                    <a:pt x="700" y="397"/>
                  </a:lnTo>
                  <a:lnTo>
                    <a:pt x="703" y="397"/>
                  </a:lnTo>
                  <a:lnTo>
                    <a:pt x="703" y="397"/>
                  </a:lnTo>
                  <a:lnTo>
                    <a:pt x="703" y="400"/>
                  </a:lnTo>
                  <a:lnTo>
                    <a:pt x="703" y="400"/>
                  </a:lnTo>
                  <a:lnTo>
                    <a:pt x="703" y="400"/>
                  </a:lnTo>
                  <a:lnTo>
                    <a:pt x="703" y="400"/>
                  </a:lnTo>
                  <a:lnTo>
                    <a:pt x="703" y="402"/>
                  </a:lnTo>
                  <a:lnTo>
                    <a:pt x="700" y="402"/>
                  </a:lnTo>
                  <a:lnTo>
                    <a:pt x="700" y="402"/>
                  </a:lnTo>
                  <a:lnTo>
                    <a:pt x="703" y="402"/>
                  </a:lnTo>
                  <a:lnTo>
                    <a:pt x="703" y="402"/>
                  </a:lnTo>
                  <a:lnTo>
                    <a:pt x="703" y="404"/>
                  </a:lnTo>
                  <a:lnTo>
                    <a:pt x="705" y="404"/>
                  </a:lnTo>
                  <a:lnTo>
                    <a:pt x="705" y="404"/>
                  </a:lnTo>
                  <a:lnTo>
                    <a:pt x="705" y="404"/>
                  </a:lnTo>
                  <a:lnTo>
                    <a:pt x="705" y="407"/>
                  </a:lnTo>
                  <a:lnTo>
                    <a:pt x="705" y="407"/>
                  </a:lnTo>
                  <a:lnTo>
                    <a:pt x="705" y="407"/>
                  </a:lnTo>
                  <a:lnTo>
                    <a:pt x="705" y="409"/>
                  </a:lnTo>
                  <a:lnTo>
                    <a:pt x="705" y="409"/>
                  </a:lnTo>
                  <a:lnTo>
                    <a:pt x="707" y="409"/>
                  </a:lnTo>
                  <a:lnTo>
                    <a:pt x="707" y="412"/>
                  </a:lnTo>
                  <a:lnTo>
                    <a:pt x="707" y="416"/>
                  </a:lnTo>
                  <a:lnTo>
                    <a:pt x="696" y="414"/>
                  </a:lnTo>
                  <a:lnTo>
                    <a:pt x="693" y="414"/>
                  </a:lnTo>
                  <a:lnTo>
                    <a:pt x="693" y="412"/>
                  </a:lnTo>
                  <a:lnTo>
                    <a:pt x="693" y="409"/>
                  </a:lnTo>
                  <a:lnTo>
                    <a:pt x="691" y="407"/>
                  </a:lnTo>
                  <a:lnTo>
                    <a:pt x="686" y="404"/>
                  </a:lnTo>
                  <a:lnTo>
                    <a:pt x="686" y="402"/>
                  </a:lnTo>
                  <a:lnTo>
                    <a:pt x="686" y="402"/>
                  </a:lnTo>
                  <a:lnTo>
                    <a:pt x="686" y="400"/>
                  </a:lnTo>
                  <a:lnTo>
                    <a:pt x="686" y="400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84" y="395"/>
                  </a:lnTo>
                  <a:lnTo>
                    <a:pt x="684" y="395"/>
                  </a:lnTo>
                  <a:lnTo>
                    <a:pt x="679" y="397"/>
                  </a:lnTo>
                  <a:lnTo>
                    <a:pt x="679" y="397"/>
                  </a:lnTo>
                  <a:lnTo>
                    <a:pt x="677" y="395"/>
                  </a:lnTo>
                  <a:lnTo>
                    <a:pt x="677" y="395"/>
                  </a:lnTo>
                  <a:lnTo>
                    <a:pt x="677" y="395"/>
                  </a:lnTo>
                  <a:lnTo>
                    <a:pt x="674" y="393"/>
                  </a:lnTo>
                  <a:lnTo>
                    <a:pt x="674" y="393"/>
                  </a:lnTo>
                  <a:lnTo>
                    <a:pt x="674" y="390"/>
                  </a:lnTo>
                  <a:lnTo>
                    <a:pt x="672" y="390"/>
                  </a:lnTo>
                  <a:lnTo>
                    <a:pt x="663" y="388"/>
                  </a:lnTo>
                  <a:lnTo>
                    <a:pt x="660" y="388"/>
                  </a:lnTo>
                  <a:lnTo>
                    <a:pt x="660" y="388"/>
                  </a:lnTo>
                  <a:lnTo>
                    <a:pt x="660" y="388"/>
                  </a:lnTo>
                  <a:lnTo>
                    <a:pt x="658" y="385"/>
                  </a:lnTo>
                  <a:lnTo>
                    <a:pt x="655" y="385"/>
                  </a:lnTo>
                  <a:lnTo>
                    <a:pt x="653" y="385"/>
                  </a:lnTo>
                  <a:lnTo>
                    <a:pt x="653" y="385"/>
                  </a:lnTo>
                  <a:lnTo>
                    <a:pt x="648" y="385"/>
                  </a:lnTo>
                  <a:lnTo>
                    <a:pt x="646" y="383"/>
                  </a:lnTo>
                  <a:lnTo>
                    <a:pt x="644" y="383"/>
                  </a:lnTo>
                  <a:lnTo>
                    <a:pt x="641" y="381"/>
                  </a:lnTo>
                  <a:lnTo>
                    <a:pt x="639" y="378"/>
                  </a:lnTo>
                  <a:lnTo>
                    <a:pt x="636" y="376"/>
                  </a:lnTo>
                  <a:lnTo>
                    <a:pt x="634" y="374"/>
                  </a:lnTo>
                  <a:lnTo>
                    <a:pt x="632" y="374"/>
                  </a:lnTo>
                  <a:lnTo>
                    <a:pt x="629" y="371"/>
                  </a:lnTo>
                  <a:lnTo>
                    <a:pt x="610" y="376"/>
                  </a:lnTo>
                  <a:lnTo>
                    <a:pt x="608" y="376"/>
                  </a:lnTo>
                  <a:lnTo>
                    <a:pt x="601" y="374"/>
                  </a:lnTo>
                  <a:lnTo>
                    <a:pt x="599" y="376"/>
                  </a:lnTo>
                  <a:lnTo>
                    <a:pt x="596" y="378"/>
                  </a:lnTo>
                  <a:lnTo>
                    <a:pt x="594" y="378"/>
                  </a:lnTo>
                  <a:lnTo>
                    <a:pt x="592" y="376"/>
                  </a:lnTo>
                  <a:lnTo>
                    <a:pt x="592" y="376"/>
                  </a:lnTo>
                  <a:lnTo>
                    <a:pt x="589" y="376"/>
                  </a:lnTo>
                  <a:lnTo>
                    <a:pt x="584" y="376"/>
                  </a:lnTo>
                  <a:lnTo>
                    <a:pt x="580" y="376"/>
                  </a:lnTo>
                  <a:lnTo>
                    <a:pt x="577" y="376"/>
                  </a:lnTo>
                  <a:lnTo>
                    <a:pt x="575" y="376"/>
                  </a:lnTo>
                  <a:lnTo>
                    <a:pt x="575" y="378"/>
                  </a:lnTo>
                  <a:lnTo>
                    <a:pt x="575" y="378"/>
                  </a:lnTo>
                  <a:lnTo>
                    <a:pt x="573" y="381"/>
                  </a:lnTo>
                  <a:lnTo>
                    <a:pt x="573" y="383"/>
                  </a:lnTo>
                  <a:lnTo>
                    <a:pt x="573" y="383"/>
                  </a:lnTo>
                  <a:lnTo>
                    <a:pt x="573" y="383"/>
                  </a:lnTo>
                  <a:lnTo>
                    <a:pt x="570" y="385"/>
                  </a:lnTo>
                  <a:lnTo>
                    <a:pt x="568" y="385"/>
                  </a:lnTo>
                  <a:lnTo>
                    <a:pt x="566" y="385"/>
                  </a:lnTo>
                  <a:lnTo>
                    <a:pt x="563" y="385"/>
                  </a:lnTo>
                  <a:lnTo>
                    <a:pt x="556" y="383"/>
                  </a:lnTo>
                  <a:lnTo>
                    <a:pt x="556" y="383"/>
                  </a:lnTo>
                  <a:lnTo>
                    <a:pt x="556" y="383"/>
                  </a:lnTo>
                  <a:lnTo>
                    <a:pt x="554" y="381"/>
                  </a:lnTo>
                  <a:lnTo>
                    <a:pt x="542" y="376"/>
                  </a:lnTo>
                  <a:lnTo>
                    <a:pt x="537" y="374"/>
                  </a:lnTo>
                  <a:lnTo>
                    <a:pt x="532" y="371"/>
                  </a:lnTo>
                  <a:lnTo>
                    <a:pt x="532" y="369"/>
                  </a:lnTo>
                  <a:lnTo>
                    <a:pt x="532" y="369"/>
                  </a:lnTo>
                  <a:lnTo>
                    <a:pt x="530" y="369"/>
                  </a:lnTo>
                  <a:lnTo>
                    <a:pt x="521" y="364"/>
                  </a:lnTo>
                  <a:lnTo>
                    <a:pt x="521" y="364"/>
                  </a:lnTo>
                  <a:lnTo>
                    <a:pt x="518" y="362"/>
                  </a:lnTo>
                  <a:lnTo>
                    <a:pt x="518" y="362"/>
                  </a:lnTo>
                  <a:lnTo>
                    <a:pt x="518" y="362"/>
                  </a:lnTo>
                  <a:lnTo>
                    <a:pt x="509" y="362"/>
                  </a:lnTo>
                  <a:lnTo>
                    <a:pt x="495" y="362"/>
                  </a:lnTo>
                  <a:lnTo>
                    <a:pt x="478" y="362"/>
                  </a:lnTo>
                  <a:lnTo>
                    <a:pt x="461" y="362"/>
                  </a:lnTo>
                  <a:lnTo>
                    <a:pt x="447" y="362"/>
                  </a:lnTo>
                  <a:lnTo>
                    <a:pt x="431" y="362"/>
                  </a:lnTo>
                  <a:lnTo>
                    <a:pt x="414" y="362"/>
                  </a:lnTo>
                  <a:lnTo>
                    <a:pt x="398" y="362"/>
                  </a:lnTo>
                  <a:lnTo>
                    <a:pt x="383" y="362"/>
                  </a:lnTo>
                  <a:lnTo>
                    <a:pt x="367" y="362"/>
                  </a:lnTo>
                  <a:lnTo>
                    <a:pt x="350" y="362"/>
                  </a:lnTo>
                  <a:lnTo>
                    <a:pt x="334" y="362"/>
                  </a:lnTo>
                  <a:lnTo>
                    <a:pt x="320" y="362"/>
                  </a:lnTo>
                  <a:lnTo>
                    <a:pt x="303" y="362"/>
                  </a:lnTo>
                  <a:lnTo>
                    <a:pt x="286" y="362"/>
                  </a:lnTo>
                  <a:lnTo>
                    <a:pt x="270" y="362"/>
                  </a:lnTo>
                  <a:lnTo>
                    <a:pt x="256" y="362"/>
                  </a:lnTo>
                  <a:lnTo>
                    <a:pt x="239" y="362"/>
                  </a:lnTo>
                  <a:lnTo>
                    <a:pt x="223" y="359"/>
                  </a:lnTo>
                  <a:lnTo>
                    <a:pt x="208" y="359"/>
                  </a:lnTo>
                  <a:lnTo>
                    <a:pt x="192" y="359"/>
                  </a:lnTo>
                  <a:lnTo>
                    <a:pt x="175" y="359"/>
                  </a:lnTo>
                  <a:lnTo>
                    <a:pt x="159" y="359"/>
                  </a:lnTo>
                  <a:lnTo>
                    <a:pt x="145" y="359"/>
                  </a:lnTo>
                  <a:lnTo>
                    <a:pt x="128" y="359"/>
                  </a:lnTo>
                  <a:lnTo>
                    <a:pt x="111" y="357"/>
                  </a:lnTo>
                  <a:lnTo>
                    <a:pt x="95" y="357"/>
                  </a:lnTo>
                  <a:lnTo>
                    <a:pt x="81" y="357"/>
                  </a:lnTo>
                  <a:lnTo>
                    <a:pt x="64" y="357"/>
                  </a:lnTo>
                  <a:lnTo>
                    <a:pt x="48" y="357"/>
                  </a:lnTo>
                  <a:lnTo>
                    <a:pt x="31" y="357"/>
                  </a:lnTo>
                  <a:lnTo>
                    <a:pt x="17" y="355"/>
                  </a:lnTo>
                  <a:lnTo>
                    <a:pt x="0" y="355"/>
                  </a:lnTo>
                  <a:lnTo>
                    <a:pt x="0" y="341"/>
                  </a:lnTo>
                  <a:lnTo>
                    <a:pt x="0" y="324"/>
                  </a:lnTo>
                  <a:lnTo>
                    <a:pt x="3" y="310"/>
                  </a:lnTo>
                  <a:lnTo>
                    <a:pt x="3" y="293"/>
                  </a:lnTo>
                  <a:lnTo>
                    <a:pt x="3" y="279"/>
                  </a:lnTo>
                  <a:lnTo>
                    <a:pt x="3" y="262"/>
                  </a:lnTo>
                  <a:lnTo>
                    <a:pt x="5" y="248"/>
                  </a:lnTo>
                  <a:lnTo>
                    <a:pt x="5" y="234"/>
                  </a:lnTo>
                  <a:lnTo>
                    <a:pt x="5" y="217"/>
                  </a:lnTo>
                  <a:lnTo>
                    <a:pt x="5" y="203"/>
                  </a:lnTo>
                  <a:lnTo>
                    <a:pt x="5" y="187"/>
                  </a:lnTo>
                  <a:lnTo>
                    <a:pt x="7" y="172"/>
                  </a:lnTo>
                  <a:lnTo>
                    <a:pt x="7" y="158"/>
                  </a:lnTo>
                  <a:lnTo>
                    <a:pt x="7" y="142"/>
                  </a:lnTo>
                  <a:lnTo>
                    <a:pt x="7" y="128"/>
                  </a:lnTo>
                  <a:lnTo>
                    <a:pt x="7" y="111"/>
                  </a:lnTo>
                  <a:lnTo>
                    <a:pt x="12" y="113"/>
                  </a:lnTo>
                  <a:lnTo>
                    <a:pt x="12" y="111"/>
                  </a:lnTo>
                  <a:lnTo>
                    <a:pt x="12" y="104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4"/>
                  </a:lnTo>
                  <a:lnTo>
                    <a:pt x="14" y="52"/>
                  </a:lnTo>
                  <a:lnTo>
                    <a:pt x="14" y="38"/>
                  </a:lnTo>
                  <a:lnTo>
                    <a:pt x="14" y="26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36" y="0"/>
                  </a:lnTo>
                  <a:lnTo>
                    <a:pt x="57" y="0"/>
                  </a:lnTo>
                  <a:lnTo>
                    <a:pt x="78" y="0"/>
                  </a:lnTo>
                  <a:lnTo>
                    <a:pt x="100" y="2"/>
                  </a:lnTo>
                  <a:lnTo>
                    <a:pt x="121" y="2"/>
                  </a:lnTo>
                  <a:lnTo>
                    <a:pt x="142" y="2"/>
                  </a:lnTo>
                  <a:lnTo>
                    <a:pt x="161" y="2"/>
                  </a:lnTo>
                  <a:lnTo>
                    <a:pt x="182" y="4"/>
                  </a:lnTo>
                  <a:lnTo>
                    <a:pt x="204" y="4"/>
                  </a:lnTo>
                  <a:lnTo>
                    <a:pt x="225" y="4"/>
                  </a:lnTo>
                  <a:lnTo>
                    <a:pt x="246" y="4"/>
                  </a:lnTo>
                  <a:lnTo>
                    <a:pt x="267" y="4"/>
                  </a:lnTo>
                  <a:lnTo>
                    <a:pt x="289" y="4"/>
                  </a:lnTo>
                  <a:lnTo>
                    <a:pt x="310" y="4"/>
                  </a:lnTo>
                  <a:lnTo>
                    <a:pt x="329" y="4"/>
                  </a:lnTo>
                  <a:lnTo>
                    <a:pt x="350" y="4"/>
                  </a:lnTo>
                  <a:lnTo>
                    <a:pt x="372" y="4"/>
                  </a:lnTo>
                  <a:lnTo>
                    <a:pt x="393" y="4"/>
                  </a:lnTo>
                  <a:lnTo>
                    <a:pt x="414" y="4"/>
                  </a:lnTo>
                  <a:lnTo>
                    <a:pt x="435" y="4"/>
                  </a:lnTo>
                  <a:lnTo>
                    <a:pt x="457" y="4"/>
                  </a:lnTo>
                  <a:lnTo>
                    <a:pt x="478" y="4"/>
                  </a:lnTo>
                  <a:lnTo>
                    <a:pt x="499" y="4"/>
                  </a:lnTo>
                  <a:lnTo>
                    <a:pt x="518" y="4"/>
                  </a:lnTo>
                  <a:lnTo>
                    <a:pt x="540" y="4"/>
                  </a:lnTo>
                  <a:lnTo>
                    <a:pt x="561" y="4"/>
                  </a:lnTo>
                  <a:lnTo>
                    <a:pt x="582" y="2"/>
                  </a:lnTo>
                  <a:lnTo>
                    <a:pt x="603" y="2"/>
                  </a:lnTo>
                  <a:lnTo>
                    <a:pt x="625" y="2"/>
                  </a:lnTo>
                  <a:lnTo>
                    <a:pt x="646" y="2"/>
                  </a:lnTo>
                  <a:lnTo>
                    <a:pt x="667" y="2"/>
                  </a:lnTo>
                  <a:lnTo>
                    <a:pt x="689" y="0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55A4A5F8-DCCD-4EE4-ACC3-07C1F2D26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4963" y="3686324"/>
              <a:ext cx="603647" cy="450056"/>
            </a:xfrm>
            <a:custGeom>
              <a:avLst/>
              <a:gdLst>
                <a:gd name="T0" fmla="*/ 447 w 507"/>
                <a:gd name="T1" fmla="*/ 222 h 378"/>
                <a:gd name="T2" fmla="*/ 473 w 507"/>
                <a:gd name="T3" fmla="*/ 85 h 378"/>
                <a:gd name="T4" fmla="*/ 374 w 507"/>
                <a:gd name="T5" fmla="*/ 16 h 378"/>
                <a:gd name="T6" fmla="*/ 315 w 507"/>
                <a:gd name="T7" fmla="*/ 26 h 378"/>
                <a:gd name="T8" fmla="*/ 258 w 507"/>
                <a:gd name="T9" fmla="*/ 33 h 378"/>
                <a:gd name="T10" fmla="*/ 237 w 507"/>
                <a:gd name="T11" fmla="*/ 2 h 378"/>
                <a:gd name="T12" fmla="*/ 227 w 507"/>
                <a:gd name="T13" fmla="*/ 7 h 378"/>
                <a:gd name="T14" fmla="*/ 225 w 507"/>
                <a:gd name="T15" fmla="*/ 0 h 378"/>
                <a:gd name="T16" fmla="*/ 145 w 507"/>
                <a:gd name="T17" fmla="*/ 7 h 378"/>
                <a:gd name="T18" fmla="*/ 90 w 507"/>
                <a:gd name="T19" fmla="*/ 14 h 378"/>
                <a:gd name="T20" fmla="*/ 86 w 507"/>
                <a:gd name="T21" fmla="*/ 18 h 378"/>
                <a:gd name="T22" fmla="*/ 67 w 507"/>
                <a:gd name="T23" fmla="*/ 28 h 378"/>
                <a:gd name="T24" fmla="*/ 57 w 507"/>
                <a:gd name="T25" fmla="*/ 35 h 378"/>
                <a:gd name="T26" fmla="*/ 19 w 507"/>
                <a:gd name="T27" fmla="*/ 54 h 378"/>
                <a:gd name="T28" fmla="*/ 5 w 507"/>
                <a:gd name="T29" fmla="*/ 75 h 378"/>
                <a:gd name="T30" fmla="*/ 15 w 507"/>
                <a:gd name="T31" fmla="*/ 99 h 378"/>
                <a:gd name="T32" fmla="*/ 41 w 507"/>
                <a:gd name="T33" fmla="*/ 113 h 378"/>
                <a:gd name="T34" fmla="*/ 76 w 507"/>
                <a:gd name="T35" fmla="*/ 146 h 378"/>
                <a:gd name="T36" fmla="*/ 93 w 507"/>
                <a:gd name="T37" fmla="*/ 163 h 378"/>
                <a:gd name="T38" fmla="*/ 119 w 507"/>
                <a:gd name="T39" fmla="*/ 182 h 378"/>
                <a:gd name="T40" fmla="*/ 154 w 507"/>
                <a:gd name="T41" fmla="*/ 208 h 378"/>
                <a:gd name="T42" fmla="*/ 171 w 507"/>
                <a:gd name="T43" fmla="*/ 229 h 378"/>
                <a:gd name="T44" fmla="*/ 182 w 507"/>
                <a:gd name="T45" fmla="*/ 239 h 378"/>
                <a:gd name="T46" fmla="*/ 194 w 507"/>
                <a:gd name="T47" fmla="*/ 255 h 378"/>
                <a:gd name="T48" fmla="*/ 225 w 507"/>
                <a:gd name="T49" fmla="*/ 272 h 378"/>
                <a:gd name="T50" fmla="*/ 239 w 507"/>
                <a:gd name="T51" fmla="*/ 302 h 378"/>
                <a:gd name="T52" fmla="*/ 242 w 507"/>
                <a:gd name="T53" fmla="*/ 314 h 378"/>
                <a:gd name="T54" fmla="*/ 258 w 507"/>
                <a:gd name="T55" fmla="*/ 324 h 378"/>
                <a:gd name="T56" fmla="*/ 275 w 507"/>
                <a:gd name="T57" fmla="*/ 345 h 378"/>
                <a:gd name="T58" fmla="*/ 277 w 507"/>
                <a:gd name="T59" fmla="*/ 364 h 378"/>
                <a:gd name="T60" fmla="*/ 287 w 507"/>
                <a:gd name="T61" fmla="*/ 376 h 378"/>
                <a:gd name="T62" fmla="*/ 308 w 507"/>
                <a:gd name="T63" fmla="*/ 376 h 378"/>
                <a:gd name="T64" fmla="*/ 315 w 507"/>
                <a:gd name="T65" fmla="*/ 350 h 378"/>
                <a:gd name="T66" fmla="*/ 320 w 507"/>
                <a:gd name="T67" fmla="*/ 347 h 378"/>
                <a:gd name="T68" fmla="*/ 305 w 507"/>
                <a:gd name="T69" fmla="*/ 321 h 378"/>
                <a:gd name="T70" fmla="*/ 310 w 507"/>
                <a:gd name="T71" fmla="*/ 321 h 378"/>
                <a:gd name="T72" fmla="*/ 324 w 507"/>
                <a:gd name="T73" fmla="*/ 336 h 378"/>
                <a:gd name="T74" fmla="*/ 324 w 507"/>
                <a:gd name="T75" fmla="*/ 324 h 378"/>
                <a:gd name="T76" fmla="*/ 339 w 507"/>
                <a:gd name="T77" fmla="*/ 343 h 378"/>
                <a:gd name="T78" fmla="*/ 348 w 507"/>
                <a:gd name="T79" fmla="*/ 326 h 378"/>
                <a:gd name="T80" fmla="*/ 339 w 507"/>
                <a:gd name="T81" fmla="*/ 331 h 378"/>
                <a:gd name="T82" fmla="*/ 341 w 507"/>
                <a:gd name="T83" fmla="*/ 317 h 378"/>
                <a:gd name="T84" fmla="*/ 320 w 507"/>
                <a:gd name="T85" fmla="*/ 314 h 378"/>
                <a:gd name="T86" fmla="*/ 336 w 507"/>
                <a:gd name="T87" fmla="*/ 310 h 378"/>
                <a:gd name="T88" fmla="*/ 353 w 507"/>
                <a:gd name="T89" fmla="*/ 310 h 378"/>
                <a:gd name="T90" fmla="*/ 367 w 507"/>
                <a:gd name="T91" fmla="*/ 302 h 378"/>
                <a:gd name="T92" fmla="*/ 372 w 507"/>
                <a:gd name="T93" fmla="*/ 300 h 378"/>
                <a:gd name="T94" fmla="*/ 386 w 507"/>
                <a:gd name="T95" fmla="*/ 286 h 378"/>
                <a:gd name="T96" fmla="*/ 395 w 507"/>
                <a:gd name="T97" fmla="*/ 274 h 378"/>
                <a:gd name="T98" fmla="*/ 391 w 507"/>
                <a:gd name="T99" fmla="*/ 265 h 378"/>
                <a:gd name="T100" fmla="*/ 393 w 507"/>
                <a:gd name="T101" fmla="*/ 267 h 378"/>
                <a:gd name="T102" fmla="*/ 414 w 507"/>
                <a:gd name="T103" fmla="*/ 255 h 378"/>
                <a:gd name="T104" fmla="*/ 424 w 507"/>
                <a:gd name="T105" fmla="*/ 243 h 378"/>
                <a:gd name="T106" fmla="*/ 428 w 507"/>
                <a:gd name="T107" fmla="*/ 231 h 378"/>
                <a:gd name="T108" fmla="*/ 443 w 507"/>
                <a:gd name="T109" fmla="*/ 224 h 378"/>
                <a:gd name="T110" fmla="*/ 452 w 507"/>
                <a:gd name="T111" fmla="*/ 215 h 378"/>
                <a:gd name="T112" fmla="*/ 455 w 507"/>
                <a:gd name="T113" fmla="*/ 210 h 378"/>
                <a:gd name="T114" fmla="*/ 452 w 507"/>
                <a:gd name="T115" fmla="*/ 198 h 378"/>
                <a:gd name="T116" fmla="*/ 452 w 507"/>
                <a:gd name="T117" fmla="*/ 177 h 378"/>
                <a:gd name="T118" fmla="*/ 459 w 507"/>
                <a:gd name="T119" fmla="*/ 201 h 378"/>
                <a:gd name="T120" fmla="*/ 502 w 507"/>
                <a:gd name="T121" fmla="*/ 11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7" h="378">
                  <a:moveTo>
                    <a:pt x="445" y="222"/>
                  </a:moveTo>
                  <a:lnTo>
                    <a:pt x="445" y="224"/>
                  </a:lnTo>
                  <a:lnTo>
                    <a:pt x="445" y="227"/>
                  </a:lnTo>
                  <a:lnTo>
                    <a:pt x="443" y="229"/>
                  </a:lnTo>
                  <a:lnTo>
                    <a:pt x="445" y="231"/>
                  </a:lnTo>
                  <a:lnTo>
                    <a:pt x="445" y="231"/>
                  </a:lnTo>
                  <a:lnTo>
                    <a:pt x="445" y="224"/>
                  </a:lnTo>
                  <a:lnTo>
                    <a:pt x="445" y="224"/>
                  </a:lnTo>
                  <a:lnTo>
                    <a:pt x="447" y="224"/>
                  </a:lnTo>
                  <a:lnTo>
                    <a:pt x="447" y="222"/>
                  </a:lnTo>
                  <a:lnTo>
                    <a:pt x="447" y="222"/>
                  </a:lnTo>
                  <a:lnTo>
                    <a:pt x="445" y="222"/>
                  </a:lnTo>
                  <a:close/>
                  <a:moveTo>
                    <a:pt x="504" y="111"/>
                  </a:moveTo>
                  <a:lnTo>
                    <a:pt x="504" y="111"/>
                  </a:lnTo>
                  <a:lnTo>
                    <a:pt x="504" y="111"/>
                  </a:lnTo>
                  <a:lnTo>
                    <a:pt x="502" y="111"/>
                  </a:lnTo>
                  <a:lnTo>
                    <a:pt x="502" y="108"/>
                  </a:lnTo>
                  <a:lnTo>
                    <a:pt x="504" y="108"/>
                  </a:lnTo>
                  <a:lnTo>
                    <a:pt x="497" y="101"/>
                  </a:lnTo>
                  <a:lnTo>
                    <a:pt x="490" y="97"/>
                  </a:lnTo>
                  <a:lnTo>
                    <a:pt x="481" y="92"/>
                  </a:lnTo>
                  <a:lnTo>
                    <a:pt x="473" y="85"/>
                  </a:lnTo>
                  <a:lnTo>
                    <a:pt x="464" y="80"/>
                  </a:lnTo>
                  <a:lnTo>
                    <a:pt x="457" y="75"/>
                  </a:lnTo>
                  <a:lnTo>
                    <a:pt x="450" y="68"/>
                  </a:lnTo>
                  <a:lnTo>
                    <a:pt x="440" y="63"/>
                  </a:lnTo>
                  <a:lnTo>
                    <a:pt x="433" y="59"/>
                  </a:lnTo>
                  <a:lnTo>
                    <a:pt x="417" y="47"/>
                  </a:lnTo>
                  <a:lnTo>
                    <a:pt x="402" y="35"/>
                  </a:lnTo>
                  <a:lnTo>
                    <a:pt x="393" y="30"/>
                  </a:lnTo>
                  <a:lnTo>
                    <a:pt x="386" y="26"/>
                  </a:lnTo>
                  <a:lnTo>
                    <a:pt x="379" y="18"/>
                  </a:lnTo>
                  <a:lnTo>
                    <a:pt x="374" y="16"/>
                  </a:lnTo>
                  <a:lnTo>
                    <a:pt x="372" y="16"/>
                  </a:lnTo>
                  <a:lnTo>
                    <a:pt x="369" y="16"/>
                  </a:lnTo>
                  <a:lnTo>
                    <a:pt x="365" y="16"/>
                  </a:lnTo>
                  <a:lnTo>
                    <a:pt x="365" y="18"/>
                  </a:lnTo>
                  <a:lnTo>
                    <a:pt x="360" y="18"/>
                  </a:lnTo>
                  <a:lnTo>
                    <a:pt x="355" y="18"/>
                  </a:lnTo>
                  <a:lnTo>
                    <a:pt x="350" y="21"/>
                  </a:lnTo>
                  <a:lnTo>
                    <a:pt x="341" y="21"/>
                  </a:lnTo>
                  <a:lnTo>
                    <a:pt x="334" y="23"/>
                  </a:lnTo>
                  <a:lnTo>
                    <a:pt x="324" y="23"/>
                  </a:lnTo>
                  <a:lnTo>
                    <a:pt x="315" y="26"/>
                  </a:lnTo>
                  <a:lnTo>
                    <a:pt x="305" y="26"/>
                  </a:lnTo>
                  <a:lnTo>
                    <a:pt x="296" y="28"/>
                  </a:lnTo>
                  <a:lnTo>
                    <a:pt x="287" y="30"/>
                  </a:lnTo>
                  <a:lnTo>
                    <a:pt x="279" y="30"/>
                  </a:lnTo>
                  <a:lnTo>
                    <a:pt x="272" y="33"/>
                  </a:lnTo>
                  <a:lnTo>
                    <a:pt x="268" y="33"/>
                  </a:lnTo>
                  <a:lnTo>
                    <a:pt x="265" y="33"/>
                  </a:lnTo>
                  <a:lnTo>
                    <a:pt x="265" y="33"/>
                  </a:lnTo>
                  <a:lnTo>
                    <a:pt x="261" y="33"/>
                  </a:lnTo>
                  <a:lnTo>
                    <a:pt x="258" y="33"/>
                  </a:lnTo>
                  <a:lnTo>
                    <a:pt x="258" y="33"/>
                  </a:lnTo>
                  <a:lnTo>
                    <a:pt x="258" y="33"/>
                  </a:lnTo>
                  <a:lnTo>
                    <a:pt x="258" y="33"/>
                  </a:lnTo>
                  <a:lnTo>
                    <a:pt x="256" y="18"/>
                  </a:lnTo>
                  <a:lnTo>
                    <a:pt x="256" y="18"/>
                  </a:lnTo>
                  <a:lnTo>
                    <a:pt x="256" y="18"/>
                  </a:lnTo>
                  <a:lnTo>
                    <a:pt x="251" y="11"/>
                  </a:lnTo>
                  <a:lnTo>
                    <a:pt x="244" y="7"/>
                  </a:lnTo>
                  <a:lnTo>
                    <a:pt x="239" y="2"/>
                  </a:lnTo>
                  <a:lnTo>
                    <a:pt x="239" y="2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2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27" y="9"/>
                  </a:lnTo>
                  <a:lnTo>
                    <a:pt x="227" y="9"/>
                  </a:lnTo>
                  <a:lnTo>
                    <a:pt x="227" y="9"/>
                  </a:lnTo>
                  <a:lnTo>
                    <a:pt x="227" y="7"/>
                  </a:lnTo>
                  <a:lnTo>
                    <a:pt x="227" y="7"/>
                  </a:lnTo>
                  <a:lnTo>
                    <a:pt x="227" y="7"/>
                  </a:lnTo>
                  <a:lnTo>
                    <a:pt x="227" y="7"/>
                  </a:lnTo>
                  <a:lnTo>
                    <a:pt x="227" y="7"/>
                  </a:lnTo>
                  <a:lnTo>
                    <a:pt x="227" y="2"/>
                  </a:lnTo>
                  <a:lnTo>
                    <a:pt x="227" y="2"/>
                  </a:lnTo>
                  <a:lnTo>
                    <a:pt x="227" y="2"/>
                  </a:lnTo>
                  <a:lnTo>
                    <a:pt x="227" y="2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3" y="0"/>
                  </a:lnTo>
                  <a:lnTo>
                    <a:pt x="218" y="0"/>
                  </a:lnTo>
                  <a:lnTo>
                    <a:pt x="211" y="0"/>
                  </a:lnTo>
                  <a:lnTo>
                    <a:pt x="206" y="2"/>
                  </a:lnTo>
                  <a:lnTo>
                    <a:pt x="197" y="2"/>
                  </a:lnTo>
                  <a:lnTo>
                    <a:pt x="190" y="2"/>
                  </a:lnTo>
                  <a:lnTo>
                    <a:pt x="180" y="4"/>
                  </a:lnTo>
                  <a:lnTo>
                    <a:pt x="171" y="4"/>
                  </a:lnTo>
                  <a:lnTo>
                    <a:pt x="161" y="7"/>
                  </a:lnTo>
                  <a:lnTo>
                    <a:pt x="154" y="7"/>
                  </a:lnTo>
                  <a:lnTo>
                    <a:pt x="145" y="7"/>
                  </a:lnTo>
                  <a:lnTo>
                    <a:pt x="135" y="9"/>
                  </a:lnTo>
                  <a:lnTo>
                    <a:pt x="128" y="9"/>
                  </a:lnTo>
                  <a:lnTo>
                    <a:pt x="121" y="11"/>
                  </a:lnTo>
                  <a:lnTo>
                    <a:pt x="116" y="11"/>
                  </a:lnTo>
                  <a:lnTo>
                    <a:pt x="112" y="11"/>
                  </a:lnTo>
                  <a:lnTo>
                    <a:pt x="107" y="11"/>
                  </a:lnTo>
                  <a:lnTo>
                    <a:pt x="107" y="11"/>
                  </a:lnTo>
                  <a:lnTo>
                    <a:pt x="100" y="14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81" y="18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69" y="26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59" y="33"/>
                  </a:lnTo>
                  <a:lnTo>
                    <a:pt x="59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5"/>
                  </a:lnTo>
                  <a:lnTo>
                    <a:pt x="50" y="37"/>
                  </a:lnTo>
                  <a:lnTo>
                    <a:pt x="22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0" y="66"/>
                  </a:lnTo>
                  <a:lnTo>
                    <a:pt x="7" y="71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5"/>
                  </a:lnTo>
                  <a:lnTo>
                    <a:pt x="3" y="78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3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5" y="94"/>
                  </a:lnTo>
                  <a:lnTo>
                    <a:pt x="15" y="99"/>
                  </a:lnTo>
                  <a:lnTo>
                    <a:pt x="19" y="101"/>
                  </a:lnTo>
                  <a:lnTo>
                    <a:pt x="22" y="99"/>
                  </a:lnTo>
                  <a:lnTo>
                    <a:pt x="22" y="99"/>
                  </a:lnTo>
                  <a:lnTo>
                    <a:pt x="22" y="101"/>
                  </a:lnTo>
                  <a:lnTo>
                    <a:pt x="24" y="104"/>
                  </a:lnTo>
                  <a:lnTo>
                    <a:pt x="26" y="104"/>
                  </a:lnTo>
                  <a:lnTo>
                    <a:pt x="31" y="106"/>
                  </a:lnTo>
                  <a:lnTo>
                    <a:pt x="33" y="108"/>
                  </a:lnTo>
                  <a:lnTo>
                    <a:pt x="33" y="111"/>
                  </a:lnTo>
                  <a:lnTo>
                    <a:pt x="36" y="113"/>
                  </a:lnTo>
                  <a:lnTo>
                    <a:pt x="41" y="113"/>
                  </a:lnTo>
                  <a:lnTo>
                    <a:pt x="45" y="113"/>
                  </a:lnTo>
                  <a:lnTo>
                    <a:pt x="52" y="111"/>
                  </a:lnTo>
                  <a:lnTo>
                    <a:pt x="57" y="113"/>
                  </a:lnTo>
                  <a:lnTo>
                    <a:pt x="57" y="116"/>
                  </a:lnTo>
                  <a:lnTo>
                    <a:pt x="59" y="120"/>
                  </a:lnTo>
                  <a:lnTo>
                    <a:pt x="62" y="123"/>
                  </a:lnTo>
                  <a:lnTo>
                    <a:pt x="62" y="125"/>
                  </a:lnTo>
                  <a:lnTo>
                    <a:pt x="69" y="132"/>
                  </a:lnTo>
                  <a:lnTo>
                    <a:pt x="71" y="134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76" y="149"/>
                  </a:lnTo>
                  <a:lnTo>
                    <a:pt x="78" y="149"/>
                  </a:lnTo>
                  <a:lnTo>
                    <a:pt x="81" y="151"/>
                  </a:lnTo>
                  <a:lnTo>
                    <a:pt x="83" y="151"/>
                  </a:lnTo>
                  <a:lnTo>
                    <a:pt x="83" y="153"/>
                  </a:lnTo>
                  <a:lnTo>
                    <a:pt x="86" y="153"/>
                  </a:lnTo>
                  <a:lnTo>
                    <a:pt x="86" y="156"/>
                  </a:lnTo>
                  <a:lnTo>
                    <a:pt x="88" y="158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3" y="163"/>
                  </a:lnTo>
                  <a:lnTo>
                    <a:pt x="95" y="168"/>
                  </a:lnTo>
                  <a:lnTo>
                    <a:pt x="95" y="170"/>
                  </a:lnTo>
                  <a:lnTo>
                    <a:pt x="97" y="170"/>
                  </a:lnTo>
                  <a:lnTo>
                    <a:pt x="100" y="170"/>
                  </a:lnTo>
                  <a:lnTo>
                    <a:pt x="100" y="170"/>
                  </a:lnTo>
                  <a:lnTo>
                    <a:pt x="102" y="172"/>
                  </a:lnTo>
                  <a:lnTo>
                    <a:pt x="104" y="175"/>
                  </a:lnTo>
                  <a:lnTo>
                    <a:pt x="107" y="177"/>
                  </a:lnTo>
                  <a:lnTo>
                    <a:pt x="112" y="179"/>
                  </a:lnTo>
                  <a:lnTo>
                    <a:pt x="114" y="179"/>
                  </a:lnTo>
                  <a:lnTo>
                    <a:pt x="119" y="182"/>
                  </a:lnTo>
                  <a:lnTo>
                    <a:pt x="123" y="184"/>
                  </a:lnTo>
                  <a:lnTo>
                    <a:pt x="130" y="189"/>
                  </a:lnTo>
                  <a:lnTo>
                    <a:pt x="133" y="191"/>
                  </a:lnTo>
                  <a:lnTo>
                    <a:pt x="135" y="196"/>
                  </a:lnTo>
                  <a:lnTo>
                    <a:pt x="138" y="198"/>
                  </a:lnTo>
                  <a:lnTo>
                    <a:pt x="138" y="201"/>
                  </a:lnTo>
                  <a:lnTo>
                    <a:pt x="140" y="205"/>
                  </a:lnTo>
                  <a:lnTo>
                    <a:pt x="142" y="205"/>
                  </a:lnTo>
                  <a:lnTo>
                    <a:pt x="145" y="208"/>
                  </a:lnTo>
                  <a:lnTo>
                    <a:pt x="147" y="208"/>
                  </a:lnTo>
                  <a:lnTo>
                    <a:pt x="154" y="208"/>
                  </a:lnTo>
                  <a:lnTo>
                    <a:pt x="154" y="210"/>
                  </a:lnTo>
                  <a:lnTo>
                    <a:pt x="159" y="210"/>
                  </a:lnTo>
                  <a:lnTo>
                    <a:pt x="164" y="215"/>
                  </a:lnTo>
                  <a:lnTo>
                    <a:pt x="166" y="217"/>
                  </a:lnTo>
                  <a:lnTo>
                    <a:pt x="171" y="220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3" y="224"/>
                  </a:lnTo>
                  <a:lnTo>
                    <a:pt x="173" y="227"/>
                  </a:lnTo>
                  <a:lnTo>
                    <a:pt x="171" y="227"/>
                  </a:lnTo>
                  <a:lnTo>
                    <a:pt x="171" y="229"/>
                  </a:lnTo>
                  <a:lnTo>
                    <a:pt x="173" y="231"/>
                  </a:lnTo>
                  <a:lnTo>
                    <a:pt x="173" y="231"/>
                  </a:lnTo>
                  <a:lnTo>
                    <a:pt x="173" y="234"/>
                  </a:lnTo>
                  <a:lnTo>
                    <a:pt x="178" y="239"/>
                  </a:lnTo>
                  <a:lnTo>
                    <a:pt x="180" y="239"/>
                  </a:lnTo>
                  <a:lnTo>
                    <a:pt x="180" y="239"/>
                  </a:lnTo>
                  <a:lnTo>
                    <a:pt x="180" y="239"/>
                  </a:lnTo>
                  <a:lnTo>
                    <a:pt x="180" y="236"/>
                  </a:lnTo>
                  <a:lnTo>
                    <a:pt x="182" y="239"/>
                  </a:lnTo>
                  <a:lnTo>
                    <a:pt x="182" y="239"/>
                  </a:lnTo>
                  <a:lnTo>
                    <a:pt x="182" y="239"/>
                  </a:lnTo>
                  <a:lnTo>
                    <a:pt x="182" y="241"/>
                  </a:lnTo>
                  <a:lnTo>
                    <a:pt x="185" y="241"/>
                  </a:lnTo>
                  <a:lnTo>
                    <a:pt x="185" y="243"/>
                  </a:lnTo>
                  <a:lnTo>
                    <a:pt x="185" y="243"/>
                  </a:lnTo>
                  <a:lnTo>
                    <a:pt x="182" y="246"/>
                  </a:lnTo>
                  <a:lnTo>
                    <a:pt x="185" y="248"/>
                  </a:lnTo>
                  <a:lnTo>
                    <a:pt x="187" y="248"/>
                  </a:lnTo>
                  <a:lnTo>
                    <a:pt x="190" y="248"/>
                  </a:lnTo>
                  <a:lnTo>
                    <a:pt x="192" y="248"/>
                  </a:lnTo>
                  <a:lnTo>
                    <a:pt x="192" y="250"/>
                  </a:lnTo>
                  <a:lnTo>
                    <a:pt x="194" y="255"/>
                  </a:lnTo>
                  <a:lnTo>
                    <a:pt x="194" y="255"/>
                  </a:lnTo>
                  <a:lnTo>
                    <a:pt x="199" y="258"/>
                  </a:lnTo>
                  <a:lnTo>
                    <a:pt x="209" y="260"/>
                  </a:lnTo>
                  <a:lnTo>
                    <a:pt x="213" y="262"/>
                  </a:lnTo>
                  <a:lnTo>
                    <a:pt x="216" y="265"/>
                  </a:lnTo>
                  <a:lnTo>
                    <a:pt x="218" y="265"/>
                  </a:lnTo>
                  <a:lnTo>
                    <a:pt x="220" y="265"/>
                  </a:lnTo>
                  <a:lnTo>
                    <a:pt x="223" y="267"/>
                  </a:lnTo>
                  <a:lnTo>
                    <a:pt x="223" y="267"/>
                  </a:lnTo>
                  <a:lnTo>
                    <a:pt x="225" y="269"/>
                  </a:lnTo>
                  <a:lnTo>
                    <a:pt x="225" y="272"/>
                  </a:lnTo>
                  <a:lnTo>
                    <a:pt x="225" y="276"/>
                  </a:lnTo>
                  <a:lnTo>
                    <a:pt x="225" y="279"/>
                  </a:lnTo>
                  <a:lnTo>
                    <a:pt x="227" y="279"/>
                  </a:lnTo>
                  <a:lnTo>
                    <a:pt x="235" y="288"/>
                  </a:lnTo>
                  <a:lnTo>
                    <a:pt x="237" y="291"/>
                  </a:lnTo>
                  <a:lnTo>
                    <a:pt x="237" y="293"/>
                  </a:lnTo>
                  <a:lnTo>
                    <a:pt x="237" y="295"/>
                  </a:lnTo>
                  <a:lnTo>
                    <a:pt x="237" y="298"/>
                  </a:lnTo>
                  <a:lnTo>
                    <a:pt x="239" y="298"/>
                  </a:lnTo>
                  <a:lnTo>
                    <a:pt x="239" y="300"/>
                  </a:lnTo>
                  <a:lnTo>
                    <a:pt x="239" y="302"/>
                  </a:lnTo>
                  <a:lnTo>
                    <a:pt x="239" y="302"/>
                  </a:lnTo>
                  <a:lnTo>
                    <a:pt x="239" y="305"/>
                  </a:lnTo>
                  <a:lnTo>
                    <a:pt x="239" y="305"/>
                  </a:lnTo>
                  <a:lnTo>
                    <a:pt x="239" y="307"/>
                  </a:lnTo>
                  <a:lnTo>
                    <a:pt x="242" y="307"/>
                  </a:lnTo>
                  <a:lnTo>
                    <a:pt x="242" y="307"/>
                  </a:lnTo>
                  <a:lnTo>
                    <a:pt x="242" y="307"/>
                  </a:lnTo>
                  <a:lnTo>
                    <a:pt x="242" y="310"/>
                  </a:lnTo>
                  <a:lnTo>
                    <a:pt x="242" y="312"/>
                  </a:lnTo>
                  <a:lnTo>
                    <a:pt x="242" y="314"/>
                  </a:lnTo>
                  <a:lnTo>
                    <a:pt x="242" y="314"/>
                  </a:lnTo>
                  <a:lnTo>
                    <a:pt x="244" y="317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49" y="319"/>
                  </a:lnTo>
                  <a:lnTo>
                    <a:pt x="253" y="319"/>
                  </a:lnTo>
                  <a:lnTo>
                    <a:pt x="253" y="319"/>
                  </a:lnTo>
                  <a:lnTo>
                    <a:pt x="256" y="321"/>
                  </a:lnTo>
                  <a:lnTo>
                    <a:pt x="256" y="321"/>
                  </a:lnTo>
                  <a:lnTo>
                    <a:pt x="258" y="324"/>
                  </a:lnTo>
                  <a:lnTo>
                    <a:pt x="258" y="324"/>
                  </a:lnTo>
                  <a:lnTo>
                    <a:pt x="258" y="324"/>
                  </a:lnTo>
                  <a:lnTo>
                    <a:pt x="261" y="324"/>
                  </a:lnTo>
                  <a:lnTo>
                    <a:pt x="261" y="324"/>
                  </a:lnTo>
                  <a:lnTo>
                    <a:pt x="263" y="326"/>
                  </a:lnTo>
                  <a:lnTo>
                    <a:pt x="263" y="326"/>
                  </a:lnTo>
                  <a:lnTo>
                    <a:pt x="263" y="329"/>
                  </a:lnTo>
                  <a:lnTo>
                    <a:pt x="265" y="329"/>
                  </a:lnTo>
                  <a:lnTo>
                    <a:pt x="268" y="329"/>
                  </a:lnTo>
                  <a:lnTo>
                    <a:pt x="268" y="331"/>
                  </a:lnTo>
                  <a:lnTo>
                    <a:pt x="268" y="336"/>
                  </a:lnTo>
                  <a:lnTo>
                    <a:pt x="272" y="345"/>
                  </a:lnTo>
                  <a:lnTo>
                    <a:pt x="275" y="345"/>
                  </a:lnTo>
                  <a:lnTo>
                    <a:pt x="277" y="345"/>
                  </a:lnTo>
                  <a:lnTo>
                    <a:pt x="277" y="347"/>
                  </a:lnTo>
                  <a:lnTo>
                    <a:pt x="277" y="350"/>
                  </a:lnTo>
                  <a:lnTo>
                    <a:pt x="277" y="352"/>
                  </a:lnTo>
                  <a:lnTo>
                    <a:pt x="277" y="355"/>
                  </a:lnTo>
                  <a:lnTo>
                    <a:pt x="277" y="355"/>
                  </a:lnTo>
                  <a:lnTo>
                    <a:pt x="277" y="357"/>
                  </a:lnTo>
                  <a:lnTo>
                    <a:pt x="277" y="359"/>
                  </a:lnTo>
                  <a:lnTo>
                    <a:pt x="277" y="359"/>
                  </a:lnTo>
                  <a:lnTo>
                    <a:pt x="277" y="362"/>
                  </a:lnTo>
                  <a:lnTo>
                    <a:pt x="277" y="364"/>
                  </a:lnTo>
                  <a:lnTo>
                    <a:pt x="277" y="364"/>
                  </a:lnTo>
                  <a:lnTo>
                    <a:pt x="279" y="369"/>
                  </a:lnTo>
                  <a:lnTo>
                    <a:pt x="279" y="369"/>
                  </a:lnTo>
                  <a:lnTo>
                    <a:pt x="279" y="369"/>
                  </a:lnTo>
                  <a:lnTo>
                    <a:pt x="279" y="369"/>
                  </a:lnTo>
                  <a:lnTo>
                    <a:pt x="282" y="371"/>
                  </a:lnTo>
                  <a:lnTo>
                    <a:pt x="282" y="371"/>
                  </a:lnTo>
                  <a:lnTo>
                    <a:pt x="282" y="371"/>
                  </a:lnTo>
                  <a:lnTo>
                    <a:pt x="284" y="371"/>
                  </a:lnTo>
                  <a:lnTo>
                    <a:pt x="287" y="376"/>
                  </a:lnTo>
                  <a:lnTo>
                    <a:pt x="287" y="376"/>
                  </a:lnTo>
                  <a:lnTo>
                    <a:pt x="294" y="374"/>
                  </a:lnTo>
                  <a:lnTo>
                    <a:pt x="296" y="374"/>
                  </a:lnTo>
                  <a:lnTo>
                    <a:pt x="301" y="376"/>
                  </a:lnTo>
                  <a:lnTo>
                    <a:pt x="301" y="376"/>
                  </a:lnTo>
                  <a:lnTo>
                    <a:pt x="303" y="378"/>
                  </a:lnTo>
                  <a:lnTo>
                    <a:pt x="303" y="378"/>
                  </a:lnTo>
                  <a:lnTo>
                    <a:pt x="305" y="378"/>
                  </a:lnTo>
                  <a:lnTo>
                    <a:pt x="308" y="378"/>
                  </a:lnTo>
                  <a:lnTo>
                    <a:pt x="308" y="378"/>
                  </a:lnTo>
                  <a:lnTo>
                    <a:pt x="308" y="378"/>
                  </a:lnTo>
                  <a:lnTo>
                    <a:pt x="308" y="376"/>
                  </a:lnTo>
                  <a:lnTo>
                    <a:pt x="308" y="374"/>
                  </a:lnTo>
                  <a:lnTo>
                    <a:pt x="313" y="369"/>
                  </a:lnTo>
                  <a:lnTo>
                    <a:pt x="313" y="364"/>
                  </a:lnTo>
                  <a:lnTo>
                    <a:pt x="313" y="362"/>
                  </a:lnTo>
                  <a:lnTo>
                    <a:pt x="313" y="362"/>
                  </a:lnTo>
                  <a:lnTo>
                    <a:pt x="315" y="359"/>
                  </a:lnTo>
                  <a:lnTo>
                    <a:pt x="315" y="357"/>
                  </a:lnTo>
                  <a:lnTo>
                    <a:pt x="315" y="355"/>
                  </a:lnTo>
                  <a:lnTo>
                    <a:pt x="315" y="352"/>
                  </a:lnTo>
                  <a:lnTo>
                    <a:pt x="315" y="352"/>
                  </a:lnTo>
                  <a:lnTo>
                    <a:pt x="315" y="350"/>
                  </a:lnTo>
                  <a:lnTo>
                    <a:pt x="317" y="355"/>
                  </a:lnTo>
                  <a:lnTo>
                    <a:pt x="315" y="364"/>
                  </a:lnTo>
                  <a:lnTo>
                    <a:pt x="315" y="369"/>
                  </a:lnTo>
                  <a:lnTo>
                    <a:pt x="322" y="362"/>
                  </a:lnTo>
                  <a:lnTo>
                    <a:pt x="324" y="357"/>
                  </a:lnTo>
                  <a:lnTo>
                    <a:pt x="327" y="352"/>
                  </a:lnTo>
                  <a:lnTo>
                    <a:pt x="327" y="352"/>
                  </a:lnTo>
                  <a:lnTo>
                    <a:pt x="324" y="350"/>
                  </a:lnTo>
                  <a:lnTo>
                    <a:pt x="324" y="347"/>
                  </a:lnTo>
                  <a:lnTo>
                    <a:pt x="322" y="347"/>
                  </a:lnTo>
                  <a:lnTo>
                    <a:pt x="320" y="347"/>
                  </a:lnTo>
                  <a:lnTo>
                    <a:pt x="320" y="347"/>
                  </a:lnTo>
                  <a:lnTo>
                    <a:pt x="315" y="343"/>
                  </a:lnTo>
                  <a:lnTo>
                    <a:pt x="313" y="343"/>
                  </a:lnTo>
                  <a:lnTo>
                    <a:pt x="313" y="343"/>
                  </a:lnTo>
                  <a:lnTo>
                    <a:pt x="313" y="340"/>
                  </a:lnTo>
                  <a:lnTo>
                    <a:pt x="313" y="338"/>
                  </a:lnTo>
                  <a:lnTo>
                    <a:pt x="310" y="333"/>
                  </a:lnTo>
                  <a:lnTo>
                    <a:pt x="308" y="331"/>
                  </a:lnTo>
                  <a:lnTo>
                    <a:pt x="305" y="326"/>
                  </a:lnTo>
                  <a:lnTo>
                    <a:pt x="305" y="324"/>
                  </a:lnTo>
                  <a:lnTo>
                    <a:pt x="305" y="321"/>
                  </a:lnTo>
                  <a:lnTo>
                    <a:pt x="305" y="321"/>
                  </a:lnTo>
                  <a:lnTo>
                    <a:pt x="303" y="317"/>
                  </a:lnTo>
                  <a:lnTo>
                    <a:pt x="301" y="317"/>
                  </a:lnTo>
                  <a:lnTo>
                    <a:pt x="301" y="317"/>
                  </a:lnTo>
                  <a:lnTo>
                    <a:pt x="303" y="314"/>
                  </a:lnTo>
                  <a:lnTo>
                    <a:pt x="303" y="317"/>
                  </a:lnTo>
                  <a:lnTo>
                    <a:pt x="305" y="317"/>
                  </a:lnTo>
                  <a:lnTo>
                    <a:pt x="305" y="319"/>
                  </a:lnTo>
                  <a:lnTo>
                    <a:pt x="308" y="319"/>
                  </a:lnTo>
                  <a:lnTo>
                    <a:pt x="310" y="319"/>
                  </a:lnTo>
                  <a:lnTo>
                    <a:pt x="310" y="321"/>
                  </a:lnTo>
                  <a:lnTo>
                    <a:pt x="308" y="324"/>
                  </a:lnTo>
                  <a:lnTo>
                    <a:pt x="310" y="326"/>
                  </a:lnTo>
                  <a:lnTo>
                    <a:pt x="310" y="329"/>
                  </a:lnTo>
                  <a:lnTo>
                    <a:pt x="315" y="336"/>
                  </a:lnTo>
                  <a:lnTo>
                    <a:pt x="322" y="340"/>
                  </a:lnTo>
                  <a:lnTo>
                    <a:pt x="324" y="343"/>
                  </a:lnTo>
                  <a:lnTo>
                    <a:pt x="327" y="340"/>
                  </a:lnTo>
                  <a:lnTo>
                    <a:pt x="327" y="338"/>
                  </a:lnTo>
                  <a:lnTo>
                    <a:pt x="324" y="338"/>
                  </a:lnTo>
                  <a:lnTo>
                    <a:pt x="324" y="336"/>
                  </a:lnTo>
                  <a:lnTo>
                    <a:pt x="324" y="336"/>
                  </a:lnTo>
                  <a:lnTo>
                    <a:pt x="322" y="326"/>
                  </a:lnTo>
                  <a:lnTo>
                    <a:pt x="322" y="324"/>
                  </a:lnTo>
                  <a:lnTo>
                    <a:pt x="322" y="324"/>
                  </a:lnTo>
                  <a:lnTo>
                    <a:pt x="322" y="324"/>
                  </a:lnTo>
                  <a:lnTo>
                    <a:pt x="322" y="321"/>
                  </a:lnTo>
                  <a:lnTo>
                    <a:pt x="322" y="324"/>
                  </a:lnTo>
                  <a:lnTo>
                    <a:pt x="322" y="324"/>
                  </a:lnTo>
                  <a:lnTo>
                    <a:pt x="322" y="324"/>
                  </a:lnTo>
                  <a:lnTo>
                    <a:pt x="320" y="321"/>
                  </a:lnTo>
                  <a:lnTo>
                    <a:pt x="324" y="321"/>
                  </a:lnTo>
                  <a:lnTo>
                    <a:pt x="324" y="324"/>
                  </a:lnTo>
                  <a:lnTo>
                    <a:pt x="324" y="333"/>
                  </a:lnTo>
                  <a:lnTo>
                    <a:pt x="324" y="333"/>
                  </a:lnTo>
                  <a:lnTo>
                    <a:pt x="329" y="331"/>
                  </a:lnTo>
                  <a:lnTo>
                    <a:pt x="329" y="338"/>
                  </a:lnTo>
                  <a:lnTo>
                    <a:pt x="329" y="343"/>
                  </a:lnTo>
                  <a:lnTo>
                    <a:pt x="329" y="345"/>
                  </a:lnTo>
                  <a:lnTo>
                    <a:pt x="332" y="345"/>
                  </a:lnTo>
                  <a:lnTo>
                    <a:pt x="334" y="343"/>
                  </a:lnTo>
                  <a:lnTo>
                    <a:pt x="336" y="343"/>
                  </a:lnTo>
                  <a:lnTo>
                    <a:pt x="336" y="343"/>
                  </a:lnTo>
                  <a:lnTo>
                    <a:pt x="339" y="343"/>
                  </a:lnTo>
                  <a:lnTo>
                    <a:pt x="346" y="336"/>
                  </a:lnTo>
                  <a:lnTo>
                    <a:pt x="346" y="333"/>
                  </a:lnTo>
                  <a:lnTo>
                    <a:pt x="343" y="333"/>
                  </a:lnTo>
                  <a:lnTo>
                    <a:pt x="346" y="333"/>
                  </a:lnTo>
                  <a:lnTo>
                    <a:pt x="346" y="333"/>
                  </a:lnTo>
                  <a:lnTo>
                    <a:pt x="346" y="331"/>
                  </a:lnTo>
                  <a:lnTo>
                    <a:pt x="346" y="331"/>
                  </a:lnTo>
                  <a:lnTo>
                    <a:pt x="346" y="331"/>
                  </a:lnTo>
                  <a:lnTo>
                    <a:pt x="348" y="331"/>
                  </a:lnTo>
                  <a:lnTo>
                    <a:pt x="348" y="329"/>
                  </a:lnTo>
                  <a:lnTo>
                    <a:pt x="348" y="326"/>
                  </a:lnTo>
                  <a:lnTo>
                    <a:pt x="348" y="324"/>
                  </a:lnTo>
                  <a:lnTo>
                    <a:pt x="348" y="324"/>
                  </a:lnTo>
                  <a:lnTo>
                    <a:pt x="348" y="326"/>
                  </a:lnTo>
                  <a:lnTo>
                    <a:pt x="346" y="326"/>
                  </a:lnTo>
                  <a:lnTo>
                    <a:pt x="346" y="329"/>
                  </a:lnTo>
                  <a:lnTo>
                    <a:pt x="343" y="329"/>
                  </a:lnTo>
                  <a:lnTo>
                    <a:pt x="341" y="331"/>
                  </a:lnTo>
                  <a:lnTo>
                    <a:pt x="339" y="333"/>
                  </a:lnTo>
                  <a:lnTo>
                    <a:pt x="336" y="333"/>
                  </a:lnTo>
                  <a:lnTo>
                    <a:pt x="336" y="333"/>
                  </a:lnTo>
                  <a:lnTo>
                    <a:pt x="339" y="331"/>
                  </a:lnTo>
                  <a:lnTo>
                    <a:pt x="341" y="329"/>
                  </a:lnTo>
                  <a:lnTo>
                    <a:pt x="346" y="326"/>
                  </a:lnTo>
                  <a:lnTo>
                    <a:pt x="346" y="324"/>
                  </a:lnTo>
                  <a:lnTo>
                    <a:pt x="343" y="321"/>
                  </a:lnTo>
                  <a:lnTo>
                    <a:pt x="341" y="319"/>
                  </a:lnTo>
                  <a:lnTo>
                    <a:pt x="332" y="321"/>
                  </a:lnTo>
                  <a:lnTo>
                    <a:pt x="334" y="319"/>
                  </a:lnTo>
                  <a:lnTo>
                    <a:pt x="336" y="319"/>
                  </a:lnTo>
                  <a:lnTo>
                    <a:pt x="339" y="317"/>
                  </a:lnTo>
                  <a:lnTo>
                    <a:pt x="341" y="317"/>
                  </a:lnTo>
                  <a:lnTo>
                    <a:pt x="341" y="317"/>
                  </a:lnTo>
                  <a:lnTo>
                    <a:pt x="341" y="317"/>
                  </a:lnTo>
                  <a:lnTo>
                    <a:pt x="336" y="314"/>
                  </a:lnTo>
                  <a:lnTo>
                    <a:pt x="336" y="314"/>
                  </a:lnTo>
                  <a:lnTo>
                    <a:pt x="334" y="314"/>
                  </a:lnTo>
                  <a:lnTo>
                    <a:pt x="334" y="317"/>
                  </a:lnTo>
                  <a:lnTo>
                    <a:pt x="332" y="317"/>
                  </a:lnTo>
                  <a:lnTo>
                    <a:pt x="322" y="317"/>
                  </a:lnTo>
                  <a:lnTo>
                    <a:pt x="320" y="317"/>
                  </a:lnTo>
                  <a:lnTo>
                    <a:pt x="320" y="317"/>
                  </a:lnTo>
                  <a:lnTo>
                    <a:pt x="320" y="317"/>
                  </a:lnTo>
                  <a:lnTo>
                    <a:pt x="320" y="314"/>
                  </a:lnTo>
                  <a:lnTo>
                    <a:pt x="322" y="314"/>
                  </a:lnTo>
                  <a:lnTo>
                    <a:pt x="324" y="314"/>
                  </a:lnTo>
                  <a:lnTo>
                    <a:pt x="332" y="314"/>
                  </a:lnTo>
                  <a:lnTo>
                    <a:pt x="334" y="312"/>
                  </a:lnTo>
                  <a:lnTo>
                    <a:pt x="334" y="312"/>
                  </a:lnTo>
                  <a:lnTo>
                    <a:pt x="334" y="310"/>
                  </a:lnTo>
                  <a:lnTo>
                    <a:pt x="334" y="310"/>
                  </a:lnTo>
                  <a:lnTo>
                    <a:pt x="334" y="307"/>
                  </a:lnTo>
                  <a:lnTo>
                    <a:pt x="334" y="307"/>
                  </a:lnTo>
                  <a:lnTo>
                    <a:pt x="334" y="310"/>
                  </a:lnTo>
                  <a:lnTo>
                    <a:pt x="336" y="310"/>
                  </a:lnTo>
                  <a:lnTo>
                    <a:pt x="341" y="312"/>
                  </a:lnTo>
                  <a:lnTo>
                    <a:pt x="341" y="312"/>
                  </a:lnTo>
                  <a:lnTo>
                    <a:pt x="343" y="312"/>
                  </a:lnTo>
                  <a:lnTo>
                    <a:pt x="346" y="312"/>
                  </a:lnTo>
                  <a:lnTo>
                    <a:pt x="346" y="314"/>
                  </a:lnTo>
                  <a:lnTo>
                    <a:pt x="348" y="314"/>
                  </a:lnTo>
                  <a:lnTo>
                    <a:pt x="348" y="314"/>
                  </a:lnTo>
                  <a:lnTo>
                    <a:pt x="350" y="314"/>
                  </a:lnTo>
                  <a:lnTo>
                    <a:pt x="353" y="314"/>
                  </a:lnTo>
                  <a:lnTo>
                    <a:pt x="353" y="312"/>
                  </a:lnTo>
                  <a:lnTo>
                    <a:pt x="353" y="310"/>
                  </a:lnTo>
                  <a:lnTo>
                    <a:pt x="353" y="307"/>
                  </a:lnTo>
                  <a:lnTo>
                    <a:pt x="353" y="307"/>
                  </a:lnTo>
                  <a:lnTo>
                    <a:pt x="353" y="310"/>
                  </a:lnTo>
                  <a:lnTo>
                    <a:pt x="355" y="310"/>
                  </a:lnTo>
                  <a:lnTo>
                    <a:pt x="355" y="312"/>
                  </a:lnTo>
                  <a:lnTo>
                    <a:pt x="358" y="312"/>
                  </a:lnTo>
                  <a:lnTo>
                    <a:pt x="358" y="312"/>
                  </a:lnTo>
                  <a:lnTo>
                    <a:pt x="358" y="312"/>
                  </a:lnTo>
                  <a:lnTo>
                    <a:pt x="360" y="310"/>
                  </a:lnTo>
                  <a:lnTo>
                    <a:pt x="365" y="305"/>
                  </a:lnTo>
                  <a:lnTo>
                    <a:pt x="367" y="302"/>
                  </a:lnTo>
                  <a:lnTo>
                    <a:pt x="367" y="302"/>
                  </a:lnTo>
                  <a:lnTo>
                    <a:pt x="367" y="300"/>
                  </a:lnTo>
                  <a:lnTo>
                    <a:pt x="369" y="300"/>
                  </a:lnTo>
                  <a:lnTo>
                    <a:pt x="367" y="300"/>
                  </a:lnTo>
                  <a:lnTo>
                    <a:pt x="367" y="300"/>
                  </a:lnTo>
                  <a:lnTo>
                    <a:pt x="362" y="295"/>
                  </a:lnTo>
                  <a:lnTo>
                    <a:pt x="360" y="295"/>
                  </a:lnTo>
                  <a:lnTo>
                    <a:pt x="362" y="295"/>
                  </a:lnTo>
                  <a:lnTo>
                    <a:pt x="365" y="295"/>
                  </a:lnTo>
                  <a:lnTo>
                    <a:pt x="367" y="298"/>
                  </a:lnTo>
                  <a:lnTo>
                    <a:pt x="372" y="300"/>
                  </a:lnTo>
                  <a:lnTo>
                    <a:pt x="372" y="300"/>
                  </a:lnTo>
                  <a:lnTo>
                    <a:pt x="374" y="298"/>
                  </a:lnTo>
                  <a:lnTo>
                    <a:pt x="376" y="295"/>
                  </a:lnTo>
                  <a:lnTo>
                    <a:pt x="379" y="295"/>
                  </a:lnTo>
                  <a:lnTo>
                    <a:pt x="381" y="293"/>
                  </a:lnTo>
                  <a:lnTo>
                    <a:pt x="388" y="291"/>
                  </a:lnTo>
                  <a:lnTo>
                    <a:pt x="388" y="291"/>
                  </a:lnTo>
                  <a:lnTo>
                    <a:pt x="388" y="288"/>
                  </a:lnTo>
                  <a:lnTo>
                    <a:pt x="386" y="288"/>
                  </a:lnTo>
                  <a:lnTo>
                    <a:pt x="384" y="286"/>
                  </a:lnTo>
                  <a:lnTo>
                    <a:pt x="386" y="286"/>
                  </a:lnTo>
                  <a:lnTo>
                    <a:pt x="386" y="286"/>
                  </a:lnTo>
                  <a:lnTo>
                    <a:pt x="388" y="286"/>
                  </a:lnTo>
                  <a:lnTo>
                    <a:pt x="393" y="286"/>
                  </a:lnTo>
                  <a:lnTo>
                    <a:pt x="393" y="286"/>
                  </a:lnTo>
                  <a:lnTo>
                    <a:pt x="398" y="279"/>
                  </a:lnTo>
                  <a:lnTo>
                    <a:pt x="400" y="276"/>
                  </a:lnTo>
                  <a:lnTo>
                    <a:pt x="398" y="274"/>
                  </a:lnTo>
                  <a:lnTo>
                    <a:pt x="398" y="274"/>
                  </a:lnTo>
                  <a:lnTo>
                    <a:pt x="398" y="274"/>
                  </a:lnTo>
                  <a:lnTo>
                    <a:pt x="398" y="274"/>
                  </a:lnTo>
                  <a:lnTo>
                    <a:pt x="395" y="274"/>
                  </a:lnTo>
                  <a:lnTo>
                    <a:pt x="395" y="272"/>
                  </a:lnTo>
                  <a:lnTo>
                    <a:pt x="395" y="272"/>
                  </a:lnTo>
                  <a:lnTo>
                    <a:pt x="391" y="272"/>
                  </a:lnTo>
                  <a:lnTo>
                    <a:pt x="388" y="272"/>
                  </a:lnTo>
                  <a:lnTo>
                    <a:pt x="388" y="269"/>
                  </a:lnTo>
                  <a:lnTo>
                    <a:pt x="386" y="267"/>
                  </a:lnTo>
                  <a:lnTo>
                    <a:pt x="388" y="269"/>
                  </a:lnTo>
                  <a:lnTo>
                    <a:pt x="391" y="269"/>
                  </a:lnTo>
                  <a:lnTo>
                    <a:pt x="391" y="269"/>
                  </a:lnTo>
                  <a:lnTo>
                    <a:pt x="391" y="267"/>
                  </a:lnTo>
                  <a:lnTo>
                    <a:pt x="391" y="265"/>
                  </a:lnTo>
                  <a:lnTo>
                    <a:pt x="388" y="262"/>
                  </a:lnTo>
                  <a:lnTo>
                    <a:pt x="388" y="260"/>
                  </a:lnTo>
                  <a:lnTo>
                    <a:pt x="388" y="260"/>
                  </a:lnTo>
                  <a:lnTo>
                    <a:pt x="393" y="262"/>
                  </a:lnTo>
                  <a:lnTo>
                    <a:pt x="393" y="262"/>
                  </a:lnTo>
                  <a:lnTo>
                    <a:pt x="393" y="260"/>
                  </a:lnTo>
                  <a:lnTo>
                    <a:pt x="393" y="260"/>
                  </a:lnTo>
                  <a:lnTo>
                    <a:pt x="393" y="260"/>
                  </a:lnTo>
                  <a:lnTo>
                    <a:pt x="395" y="260"/>
                  </a:lnTo>
                  <a:lnTo>
                    <a:pt x="393" y="265"/>
                  </a:lnTo>
                  <a:lnTo>
                    <a:pt x="393" y="267"/>
                  </a:lnTo>
                  <a:lnTo>
                    <a:pt x="395" y="267"/>
                  </a:lnTo>
                  <a:lnTo>
                    <a:pt x="395" y="267"/>
                  </a:lnTo>
                  <a:lnTo>
                    <a:pt x="398" y="269"/>
                  </a:lnTo>
                  <a:lnTo>
                    <a:pt x="400" y="269"/>
                  </a:lnTo>
                  <a:lnTo>
                    <a:pt x="400" y="269"/>
                  </a:lnTo>
                  <a:lnTo>
                    <a:pt x="402" y="269"/>
                  </a:lnTo>
                  <a:lnTo>
                    <a:pt x="405" y="267"/>
                  </a:lnTo>
                  <a:lnTo>
                    <a:pt x="410" y="262"/>
                  </a:lnTo>
                  <a:lnTo>
                    <a:pt x="412" y="260"/>
                  </a:lnTo>
                  <a:lnTo>
                    <a:pt x="412" y="258"/>
                  </a:lnTo>
                  <a:lnTo>
                    <a:pt x="414" y="255"/>
                  </a:lnTo>
                  <a:lnTo>
                    <a:pt x="417" y="253"/>
                  </a:lnTo>
                  <a:lnTo>
                    <a:pt x="417" y="253"/>
                  </a:lnTo>
                  <a:lnTo>
                    <a:pt x="417" y="253"/>
                  </a:lnTo>
                  <a:lnTo>
                    <a:pt x="417" y="250"/>
                  </a:lnTo>
                  <a:lnTo>
                    <a:pt x="419" y="250"/>
                  </a:lnTo>
                  <a:lnTo>
                    <a:pt x="419" y="250"/>
                  </a:lnTo>
                  <a:lnTo>
                    <a:pt x="424" y="246"/>
                  </a:lnTo>
                  <a:lnTo>
                    <a:pt x="424" y="246"/>
                  </a:lnTo>
                  <a:lnTo>
                    <a:pt x="424" y="243"/>
                  </a:lnTo>
                  <a:lnTo>
                    <a:pt x="424" y="243"/>
                  </a:lnTo>
                  <a:lnTo>
                    <a:pt x="424" y="243"/>
                  </a:lnTo>
                  <a:lnTo>
                    <a:pt x="421" y="246"/>
                  </a:lnTo>
                  <a:lnTo>
                    <a:pt x="421" y="246"/>
                  </a:lnTo>
                  <a:lnTo>
                    <a:pt x="419" y="246"/>
                  </a:lnTo>
                  <a:lnTo>
                    <a:pt x="419" y="243"/>
                  </a:lnTo>
                  <a:lnTo>
                    <a:pt x="419" y="241"/>
                  </a:lnTo>
                  <a:lnTo>
                    <a:pt x="421" y="236"/>
                  </a:lnTo>
                  <a:lnTo>
                    <a:pt x="421" y="234"/>
                  </a:lnTo>
                  <a:lnTo>
                    <a:pt x="424" y="234"/>
                  </a:lnTo>
                  <a:lnTo>
                    <a:pt x="426" y="229"/>
                  </a:lnTo>
                  <a:lnTo>
                    <a:pt x="428" y="229"/>
                  </a:lnTo>
                  <a:lnTo>
                    <a:pt x="428" y="231"/>
                  </a:lnTo>
                  <a:lnTo>
                    <a:pt x="428" y="231"/>
                  </a:lnTo>
                  <a:lnTo>
                    <a:pt x="431" y="234"/>
                  </a:lnTo>
                  <a:lnTo>
                    <a:pt x="431" y="234"/>
                  </a:lnTo>
                  <a:lnTo>
                    <a:pt x="433" y="234"/>
                  </a:lnTo>
                  <a:lnTo>
                    <a:pt x="436" y="231"/>
                  </a:lnTo>
                  <a:lnTo>
                    <a:pt x="438" y="231"/>
                  </a:lnTo>
                  <a:lnTo>
                    <a:pt x="440" y="231"/>
                  </a:lnTo>
                  <a:lnTo>
                    <a:pt x="443" y="229"/>
                  </a:lnTo>
                  <a:lnTo>
                    <a:pt x="443" y="229"/>
                  </a:lnTo>
                  <a:lnTo>
                    <a:pt x="443" y="227"/>
                  </a:lnTo>
                  <a:lnTo>
                    <a:pt x="443" y="224"/>
                  </a:lnTo>
                  <a:lnTo>
                    <a:pt x="445" y="222"/>
                  </a:lnTo>
                  <a:lnTo>
                    <a:pt x="447" y="220"/>
                  </a:lnTo>
                  <a:lnTo>
                    <a:pt x="450" y="217"/>
                  </a:lnTo>
                  <a:lnTo>
                    <a:pt x="450" y="215"/>
                  </a:lnTo>
                  <a:lnTo>
                    <a:pt x="447" y="213"/>
                  </a:lnTo>
                  <a:lnTo>
                    <a:pt x="445" y="213"/>
                  </a:lnTo>
                  <a:lnTo>
                    <a:pt x="443" y="213"/>
                  </a:lnTo>
                  <a:lnTo>
                    <a:pt x="445" y="213"/>
                  </a:lnTo>
                  <a:lnTo>
                    <a:pt x="447" y="213"/>
                  </a:lnTo>
                  <a:lnTo>
                    <a:pt x="450" y="213"/>
                  </a:lnTo>
                  <a:lnTo>
                    <a:pt x="452" y="215"/>
                  </a:lnTo>
                  <a:lnTo>
                    <a:pt x="452" y="215"/>
                  </a:lnTo>
                  <a:lnTo>
                    <a:pt x="452" y="215"/>
                  </a:lnTo>
                  <a:lnTo>
                    <a:pt x="452" y="213"/>
                  </a:lnTo>
                  <a:lnTo>
                    <a:pt x="452" y="213"/>
                  </a:lnTo>
                  <a:lnTo>
                    <a:pt x="452" y="213"/>
                  </a:lnTo>
                  <a:lnTo>
                    <a:pt x="450" y="210"/>
                  </a:lnTo>
                  <a:lnTo>
                    <a:pt x="450" y="210"/>
                  </a:lnTo>
                  <a:lnTo>
                    <a:pt x="452" y="208"/>
                  </a:lnTo>
                  <a:lnTo>
                    <a:pt x="452" y="208"/>
                  </a:lnTo>
                  <a:lnTo>
                    <a:pt x="455" y="210"/>
                  </a:lnTo>
                  <a:lnTo>
                    <a:pt x="455" y="210"/>
                  </a:lnTo>
                  <a:lnTo>
                    <a:pt x="457" y="210"/>
                  </a:lnTo>
                  <a:lnTo>
                    <a:pt x="457" y="208"/>
                  </a:lnTo>
                  <a:lnTo>
                    <a:pt x="457" y="205"/>
                  </a:lnTo>
                  <a:lnTo>
                    <a:pt x="459" y="205"/>
                  </a:lnTo>
                  <a:lnTo>
                    <a:pt x="457" y="205"/>
                  </a:lnTo>
                  <a:lnTo>
                    <a:pt x="457" y="205"/>
                  </a:lnTo>
                  <a:lnTo>
                    <a:pt x="457" y="203"/>
                  </a:lnTo>
                  <a:lnTo>
                    <a:pt x="455" y="201"/>
                  </a:lnTo>
                  <a:lnTo>
                    <a:pt x="455" y="201"/>
                  </a:lnTo>
                  <a:lnTo>
                    <a:pt x="455" y="198"/>
                  </a:lnTo>
                  <a:lnTo>
                    <a:pt x="452" y="198"/>
                  </a:lnTo>
                  <a:lnTo>
                    <a:pt x="447" y="198"/>
                  </a:lnTo>
                  <a:lnTo>
                    <a:pt x="445" y="196"/>
                  </a:lnTo>
                  <a:lnTo>
                    <a:pt x="445" y="194"/>
                  </a:lnTo>
                  <a:lnTo>
                    <a:pt x="445" y="191"/>
                  </a:lnTo>
                  <a:lnTo>
                    <a:pt x="445" y="189"/>
                  </a:lnTo>
                  <a:lnTo>
                    <a:pt x="445" y="187"/>
                  </a:lnTo>
                  <a:lnTo>
                    <a:pt x="450" y="177"/>
                  </a:lnTo>
                  <a:lnTo>
                    <a:pt x="450" y="177"/>
                  </a:lnTo>
                  <a:lnTo>
                    <a:pt x="452" y="175"/>
                  </a:lnTo>
                  <a:lnTo>
                    <a:pt x="452" y="175"/>
                  </a:lnTo>
                  <a:lnTo>
                    <a:pt x="452" y="177"/>
                  </a:lnTo>
                  <a:lnTo>
                    <a:pt x="450" y="182"/>
                  </a:lnTo>
                  <a:lnTo>
                    <a:pt x="447" y="187"/>
                  </a:lnTo>
                  <a:lnTo>
                    <a:pt x="447" y="191"/>
                  </a:lnTo>
                  <a:lnTo>
                    <a:pt x="447" y="191"/>
                  </a:lnTo>
                  <a:lnTo>
                    <a:pt x="452" y="191"/>
                  </a:lnTo>
                  <a:lnTo>
                    <a:pt x="452" y="191"/>
                  </a:lnTo>
                  <a:lnTo>
                    <a:pt x="455" y="194"/>
                  </a:lnTo>
                  <a:lnTo>
                    <a:pt x="455" y="196"/>
                  </a:lnTo>
                  <a:lnTo>
                    <a:pt x="457" y="201"/>
                  </a:lnTo>
                  <a:lnTo>
                    <a:pt x="457" y="201"/>
                  </a:lnTo>
                  <a:lnTo>
                    <a:pt x="459" y="201"/>
                  </a:lnTo>
                  <a:lnTo>
                    <a:pt x="457" y="198"/>
                  </a:lnTo>
                  <a:lnTo>
                    <a:pt x="457" y="184"/>
                  </a:lnTo>
                  <a:lnTo>
                    <a:pt x="459" y="182"/>
                  </a:lnTo>
                  <a:lnTo>
                    <a:pt x="457" y="182"/>
                  </a:lnTo>
                  <a:lnTo>
                    <a:pt x="459" y="175"/>
                  </a:lnTo>
                  <a:lnTo>
                    <a:pt x="466" y="160"/>
                  </a:lnTo>
                  <a:lnTo>
                    <a:pt x="473" y="144"/>
                  </a:lnTo>
                  <a:lnTo>
                    <a:pt x="478" y="134"/>
                  </a:lnTo>
                  <a:lnTo>
                    <a:pt x="488" y="125"/>
                  </a:lnTo>
                  <a:lnTo>
                    <a:pt x="497" y="116"/>
                  </a:lnTo>
                  <a:lnTo>
                    <a:pt x="502" y="113"/>
                  </a:lnTo>
                  <a:lnTo>
                    <a:pt x="507" y="111"/>
                  </a:lnTo>
                  <a:lnTo>
                    <a:pt x="504" y="111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EBC3C8B-41A2-48F7-86B7-AF6059183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88197" y="2457599"/>
              <a:ext cx="80963" cy="126206"/>
            </a:xfrm>
            <a:custGeom>
              <a:avLst/>
              <a:gdLst>
                <a:gd name="T0" fmla="*/ 47 w 68"/>
                <a:gd name="T1" fmla="*/ 99 h 106"/>
                <a:gd name="T2" fmla="*/ 45 w 68"/>
                <a:gd name="T3" fmla="*/ 99 h 106"/>
                <a:gd name="T4" fmla="*/ 42 w 68"/>
                <a:gd name="T5" fmla="*/ 104 h 106"/>
                <a:gd name="T6" fmla="*/ 49 w 68"/>
                <a:gd name="T7" fmla="*/ 106 h 106"/>
                <a:gd name="T8" fmla="*/ 49 w 68"/>
                <a:gd name="T9" fmla="*/ 101 h 106"/>
                <a:gd name="T10" fmla="*/ 54 w 68"/>
                <a:gd name="T11" fmla="*/ 52 h 106"/>
                <a:gd name="T12" fmla="*/ 54 w 68"/>
                <a:gd name="T13" fmla="*/ 56 h 106"/>
                <a:gd name="T14" fmla="*/ 54 w 68"/>
                <a:gd name="T15" fmla="*/ 59 h 106"/>
                <a:gd name="T16" fmla="*/ 54 w 68"/>
                <a:gd name="T17" fmla="*/ 66 h 106"/>
                <a:gd name="T18" fmla="*/ 56 w 68"/>
                <a:gd name="T19" fmla="*/ 61 h 106"/>
                <a:gd name="T20" fmla="*/ 68 w 68"/>
                <a:gd name="T21" fmla="*/ 56 h 106"/>
                <a:gd name="T22" fmla="*/ 66 w 68"/>
                <a:gd name="T23" fmla="*/ 45 h 106"/>
                <a:gd name="T24" fmla="*/ 61 w 68"/>
                <a:gd name="T25" fmla="*/ 40 h 106"/>
                <a:gd name="T26" fmla="*/ 61 w 68"/>
                <a:gd name="T27" fmla="*/ 47 h 106"/>
                <a:gd name="T28" fmla="*/ 61 w 68"/>
                <a:gd name="T29" fmla="*/ 52 h 106"/>
                <a:gd name="T30" fmla="*/ 59 w 68"/>
                <a:gd name="T31" fmla="*/ 56 h 106"/>
                <a:gd name="T32" fmla="*/ 59 w 68"/>
                <a:gd name="T33" fmla="*/ 61 h 106"/>
                <a:gd name="T34" fmla="*/ 61 w 68"/>
                <a:gd name="T35" fmla="*/ 64 h 106"/>
                <a:gd name="T36" fmla="*/ 66 w 68"/>
                <a:gd name="T37" fmla="*/ 59 h 106"/>
                <a:gd name="T38" fmla="*/ 61 w 68"/>
                <a:gd name="T39" fmla="*/ 35 h 106"/>
                <a:gd name="T40" fmla="*/ 61 w 68"/>
                <a:gd name="T41" fmla="*/ 33 h 106"/>
                <a:gd name="T42" fmla="*/ 54 w 68"/>
                <a:gd name="T43" fmla="*/ 26 h 106"/>
                <a:gd name="T44" fmla="*/ 49 w 68"/>
                <a:gd name="T45" fmla="*/ 23 h 106"/>
                <a:gd name="T46" fmla="*/ 47 w 68"/>
                <a:gd name="T47" fmla="*/ 16 h 106"/>
                <a:gd name="T48" fmla="*/ 47 w 68"/>
                <a:gd name="T49" fmla="*/ 14 h 106"/>
                <a:gd name="T50" fmla="*/ 45 w 68"/>
                <a:gd name="T51" fmla="*/ 14 h 106"/>
                <a:gd name="T52" fmla="*/ 40 w 68"/>
                <a:gd name="T53" fmla="*/ 4 h 106"/>
                <a:gd name="T54" fmla="*/ 26 w 68"/>
                <a:gd name="T55" fmla="*/ 2 h 106"/>
                <a:gd name="T56" fmla="*/ 2 w 68"/>
                <a:gd name="T57" fmla="*/ 16 h 106"/>
                <a:gd name="T58" fmla="*/ 9 w 68"/>
                <a:gd name="T59" fmla="*/ 45 h 106"/>
                <a:gd name="T60" fmla="*/ 16 w 68"/>
                <a:gd name="T61" fmla="*/ 68 h 106"/>
                <a:gd name="T62" fmla="*/ 16 w 68"/>
                <a:gd name="T63" fmla="*/ 82 h 106"/>
                <a:gd name="T64" fmla="*/ 26 w 68"/>
                <a:gd name="T65" fmla="*/ 90 h 106"/>
                <a:gd name="T66" fmla="*/ 47 w 68"/>
                <a:gd name="T67" fmla="*/ 78 h 106"/>
                <a:gd name="T68" fmla="*/ 49 w 68"/>
                <a:gd name="T69" fmla="*/ 75 h 106"/>
                <a:gd name="T70" fmla="*/ 49 w 68"/>
                <a:gd name="T71" fmla="*/ 56 h 106"/>
                <a:gd name="T72" fmla="*/ 49 w 68"/>
                <a:gd name="T73" fmla="*/ 49 h 106"/>
                <a:gd name="T74" fmla="*/ 47 w 68"/>
                <a:gd name="T75" fmla="*/ 42 h 106"/>
                <a:gd name="T76" fmla="*/ 45 w 68"/>
                <a:gd name="T77" fmla="*/ 37 h 106"/>
                <a:gd name="T78" fmla="*/ 49 w 68"/>
                <a:gd name="T79" fmla="*/ 40 h 106"/>
                <a:gd name="T80" fmla="*/ 49 w 68"/>
                <a:gd name="T81" fmla="*/ 33 h 106"/>
                <a:gd name="T82" fmla="*/ 47 w 68"/>
                <a:gd name="T83" fmla="*/ 30 h 106"/>
                <a:gd name="T84" fmla="*/ 47 w 68"/>
                <a:gd name="T85" fmla="*/ 23 h 106"/>
                <a:gd name="T86" fmla="*/ 49 w 68"/>
                <a:gd name="T87" fmla="*/ 30 h 106"/>
                <a:gd name="T88" fmla="*/ 54 w 68"/>
                <a:gd name="T89" fmla="*/ 30 h 106"/>
                <a:gd name="T90" fmla="*/ 56 w 68"/>
                <a:gd name="T91" fmla="*/ 28 h 106"/>
                <a:gd name="T92" fmla="*/ 56 w 68"/>
                <a:gd name="T93" fmla="*/ 37 h 106"/>
                <a:gd name="T94" fmla="*/ 61 w 68"/>
                <a:gd name="T95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106">
                  <a:moveTo>
                    <a:pt x="49" y="101"/>
                  </a:moveTo>
                  <a:lnTo>
                    <a:pt x="47" y="101"/>
                  </a:lnTo>
                  <a:lnTo>
                    <a:pt x="47" y="99"/>
                  </a:lnTo>
                  <a:lnTo>
                    <a:pt x="47" y="99"/>
                  </a:lnTo>
                  <a:lnTo>
                    <a:pt x="47" y="97"/>
                  </a:lnTo>
                  <a:lnTo>
                    <a:pt x="47" y="97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47" y="99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42" y="104"/>
                  </a:lnTo>
                  <a:lnTo>
                    <a:pt x="45" y="104"/>
                  </a:lnTo>
                  <a:lnTo>
                    <a:pt x="45" y="106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49" y="101"/>
                  </a:lnTo>
                  <a:close/>
                  <a:moveTo>
                    <a:pt x="56" y="54"/>
                  </a:moveTo>
                  <a:lnTo>
                    <a:pt x="56" y="52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2" y="56"/>
                  </a:lnTo>
                  <a:lnTo>
                    <a:pt x="54" y="56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4" y="61"/>
                  </a:lnTo>
                  <a:lnTo>
                    <a:pt x="54" y="61"/>
                  </a:lnTo>
                  <a:lnTo>
                    <a:pt x="54" y="64"/>
                  </a:lnTo>
                  <a:lnTo>
                    <a:pt x="54" y="66"/>
                  </a:lnTo>
                  <a:lnTo>
                    <a:pt x="54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56" y="61"/>
                  </a:lnTo>
                  <a:lnTo>
                    <a:pt x="56" y="61"/>
                  </a:lnTo>
                  <a:lnTo>
                    <a:pt x="56" y="59"/>
                  </a:lnTo>
                  <a:lnTo>
                    <a:pt x="56" y="54"/>
                  </a:lnTo>
                  <a:close/>
                  <a:moveTo>
                    <a:pt x="68" y="56"/>
                  </a:moveTo>
                  <a:lnTo>
                    <a:pt x="68" y="56"/>
                  </a:lnTo>
                  <a:lnTo>
                    <a:pt x="68" y="54"/>
                  </a:lnTo>
                  <a:lnTo>
                    <a:pt x="68" y="52"/>
                  </a:lnTo>
                  <a:lnTo>
                    <a:pt x="66" y="45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4" y="37"/>
                  </a:lnTo>
                  <a:lnTo>
                    <a:pt x="61" y="40"/>
                  </a:lnTo>
                  <a:lnTo>
                    <a:pt x="61" y="42"/>
                  </a:lnTo>
                  <a:lnTo>
                    <a:pt x="61" y="42"/>
                  </a:lnTo>
                  <a:lnTo>
                    <a:pt x="61" y="47"/>
                  </a:lnTo>
                  <a:lnTo>
                    <a:pt x="61" y="47"/>
                  </a:lnTo>
                  <a:lnTo>
                    <a:pt x="61" y="49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61" y="54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61" y="56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59" y="61"/>
                  </a:lnTo>
                  <a:lnTo>
                    <a:pt x="59" y="64"/>
                  </a:lnTo>
                  <a:lnTo>
                    <a:pt x="59" y="64"/>
                  </a:lnTo>
                  <a:lnTo>
                    <a:pt x="59" y="64"/>
                  </a:lnTo>
                  <a:lnTo>
                    <a:pt x="61" y="64"/>
                  </a:lnTo>
                  <a:lnTo>
                    <a:pt x="61" y="61"/>
                  </a:lnTo>
                  <a:lnTo>
                    <a:pt x="64" y="61"/>
                  </a:lnTo>
                  <a:lnTo>
                    <a:pt x="64" y="59"/>
                  </a:lnTo>
                  <a:lnTo>
                    <a:pt x="66" y="59"/>
                  </a:lnTo>
                  <a:lnTo>
                    <a:pt x="68" y="59"/>
                  </a:lnTo>
                  <a:lnTo>
                    <a:pt x="68" y="56"/>
                  </a:lnTo>
                  <a:close/>
                  <a:moveTo>
                    <a:pt x="61" y="37"/>
                  </a:moveTo>
                  <a:lnTo>
                    <a:pt x="61" y="35"/>
                  </a:lnTo>
                  <a:lnTo>
                    <a:pt x="64" y="35"/>
                  </a:lnTo>
                  <a:lnTo>
                    <a:pt x="61" y="35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59" y="28"/>
                  </a:lnTo>
                  <a:lnTo>
                    <a:pt x="56" y="26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2" y="26"/>
                  </a:lnTo>
                  <a:lnTo>
                    <a:pt x="49" y="26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7" y="14"/>
                  </a:lnTo>
                  <a:lnTo>
                    <a:pt x="47" y="14"/>
                  </a:lnTo>
                  <a:lnTo>
                    <a:pt x="47" y="14"/>
                  </a:lnTo>
                  <a:lnTo>
                    <a:pt x="47" y="11"/>
                  </a:lnTo>
                  <a:lnTo>
                    <a:pt x="45" y="11"/>
                  </a:lnTo>
                  <a:lnTo>
                    <a:pt x="45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2" y="11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6" y="2"/>
                  </a:lnTo>
                  <a:lnTo>
                    <a:pt x="16" y="4"/>
                  </a:lnTo>
                  <a:lnTo>
                    <a:pt x="9" y="7"/>
                  </a:lnTo>
                  <a:lnTo>
                    <a:pt x="0" y="9"/>
                  </a:lnTo>
                  <a:lnTo>
                    <a:pt x="2" y="16"/>
                  </a:lnTo>
                  <a:lnTo>
                    <a:pt x="4" y="23"/>
                  </a:lnTo>
                  <a:lnTo>
                    <a:pt x="7" y="30"/>
                  </a:lnTo>
                  <a:lnTo>
                    <a:pt x="9" y="37"/>
                  </a:lnTo>
                  <a:lnTo>
                    <a:pt x="9" y="45"/>
                  </a:lnTo>
                  <a:lnTo>
                    <a:pt x="12" y="52"/>
                  </a:lnTo>
                  <a:lnTo>
                    <a:pt x="14" y="56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6" y="73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82"/>
                  </a:lnTo>
                  <a:lnTo>
                    <a:pt x="16" y="85"/>
                  </a:lnTo>
                  <a:lnTo>
                    <a:pt x="19" y="90"/>
                  </a:lnTo>
                  <a:lnTo>
                    <a:pt x="19" y="92"/>
                  </a:lnTo>
                  <a:lnTo>
                    <a:pt x="26" y="90"/>
                  </a:lnTo>
                  <a:lnTo>
                    <a:pt x="40" y="80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9" y="78"/>
                  </a:lnTo>
                  <a:lnTo>
                    <a:pt x="49" y="78"/>
                  </a:lnTo>
                  <a:lnTo>
                    <a:pt x="49" y="78"/>
                  </a:lnTo>
                  <a:lnTo>
                    <a:pt x="49" y="75"/>
                  </a:lnTo>
                  <a:lnTo>
                    <a:pt x="49" y="75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49" y="56"/>
                  </a:lnTo>
                  <a:lnTo>
                    <a:pt x="49" y="54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9" y="49"/>
                  </a:lnTo>
                  <a:lnTo>
                    <a:pt x="49" y="47"/>
                  </a:lnTo>
                  <a:lnTo>
                    <a:pt x="49" y="45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37"/>
                  </a:lnTo>
                  <a:lnTo>
                    <a:pt x="45" y="37"/>
                  </a:lnTo>
                  <a:lnTo>
                    <a:pt x="47" y="37"/>
                  </a:lnTo>
                  <a:lnTo>
                    <a:pt x="47" y="37"/>
                  </a:lnTo>
                  <a:lnTo>
                    <a:pt x="49" y="37"/>
                  </a:lnTo>
                  <a:lnTo>
                    <a:pt x="49" y="40"/>
                  </a:lnTo>
                  <a:lnTo>
                    <a:pt x="49" y="37"/>
                  </a:lnTo>
                  <a:lnTo>
                    <a:pt x="49" y="35"/>
                  </a:lnTo>
                  <a:lnTo>
                    <a:pt x="49" y="35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30"/>
                  </a:lnTo>
                  <a:lnTo>
                    <a:pt x="45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7" y="2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9" y="28"/>
                  </a:lnTo>
                  <a:lnTo>
                    <a:pt x="49" y="30"/>
                  </a:lnTo>
                  <a:lnTo>
                    <a:pt x="52" y="30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4" y="30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6" y="33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6" y="40"/>
                  </a:lnTo>
                  <a:lnTo>
                    <a:pt x="59" y="40"/>
                  </a:lnTo>
                  <a:lnTo>
                    <a:pt x="61" y="37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49AFCDBE-1596-4ED4-B7F3-E9152CE84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9745" y="2564755"/>
              <a:ext cx="701279" cy="445294"/>
            </a:xfrm>
            <a:custGeom>
              <a:avLst/>
              <a:gdLst>
                <a:gd name="T0" fmla="*/ 568 w 589"/>
                <a:gd name="T1" fmla="*/ 191 h 374"/>
                <a:gd name="T2" fmla="*/ 549 w 589"/>
                <a:gd name="T3" fmla="*/ 182 h 374"/>
                <a:gd name="T4" fmla="*/ 535 w 589"/>
                <a:gd name="T5" fmla="*/ 168 h 374"/>
                <a:gd name="T6" fmla="*/ 530 w 589"/>
                <a:gd name="T7" fmla="*/ 156 h 374"/>
                <a:gd name="T8" fmla="*/ 530 w 589"/>
                <a:gd name="T9" fmla="*/ 146 h 374"/>
                <a:gd name="T10" fmla="*/ 530 w 589"/>
                <a:gd name="T11" fmla="*/ 142 h 374"/>
                <a:gd name="T12" fmla="*/ 537 w 589"/>
                <a:gd name="T13" fmla="*/ 132 h 374"/>
                <a:gd name="T14" fmla="*/ 533 w 589"/>
                <a:gd name="T15" fmla="*/ 123 h 374"/>
                <a:gd name="T16" fmla="*/ 530 w 589"/>
                <a:gd name="T17" fmla="*/ 123 h 374"/>
                <a:gd name="T18" fmla="*/ 528 w 589"/>
                <a:gd name="T19" fmla="*/ 116 h 374"/>
                <a:gd name="T20" fmla="*/ 540 w 589"/>
                <a:gd name="T21" fmla="*/ 101 h 374"/>
                <a:gd name="T22" fmla="*/ 540 w 589"/>
                <a:gd name="T23" fmla="*/ 97 h 374"/>
                <a:gd name="T24" fmla="*/ 547 w 589"/>
                <a:gd name="T25" fmla="*/ 78 h 374"/>
                <a:gd name="T26" fmla="*/ 552 w 589"/>
                <a:gd name="T27" fmla="*/ 68 h 374"/>
                <a:gd name="T28" fmla="*/ 559 w 589"/>
                <a:gd name="T29" fmla="*/ 63 h 374"/>
                <a:gd name="T30" fmla="*/ 552 w 589"/>
                <a:gd name="T31" fmla="*/ 54 h 374"/>
                <a:gd name="T32" fmla="*/ 540 w 589"/>
                <a:gd name="T33" fmla="*/ 56 h 374"/>
                <a:gd name="T34" fmla="*/ 528 w 589"/>
                <a:gd name="T35" fmla="*/ 52 h 374"/>
                <a:gd name="T36" fmla="*/ 516 w 589"/>
                <a:gd name="T37" fmla="*/ 30 h 374"/>
                <a:gd name="T38" fmla="*/ 511 w 589"/>
                <a:gd name="T39" fmla="*/ 21 h 374"/>
                <a:gd name="T40" fmla="*/ 507 w 589"/>
                <a:gd name="T41" fmla="*/ 14 h 374"/>
                <a:gd name="T42" fmla="*/ 492 w 589"/>
                <a:gd name="T43" fmla="*/ 11 h 374"/>
                <a:gd name="T44" fmla="*/ 481 w 589"/>
                <a:gd name="T45" fmla="*/ 2 h 374"/>
                <a:gd name="T46" fmla="*/ 440 w 589"/>
                <a:gd name="T47" fmla="*/ 9 h 374"/>
                <a:gd name="T48" fmla="*/ 365 w 589"/>
                <a:gd name="T49" fmla="*/ 26 h 374"/>
                <a:gd name="T50" fmla="*/ 289 w 589"/>
                <a:gd name="T51" fmla="*/ 42 h 374"/>
                <a:gd name="T52" fmla="*/ 213 w 589"/>
                <a:gd name="T53" fmla="*/ 56 h 374"/>
                <a:gd name="T54" fmla="*/ 138 w 589"/>
                <a:gd name="T55" fmla="*/ 73 h 374"/>
                <a:gd name="T56" fmla="*/ 71 w 589"/>
                <a:gd name="T57" fmla="*/ 85 h 374"/>
                <a:gd name="T58" fmla="*/ 67 w 589"/>
                <a:gd name="T59" fmla="*/ 63 h 374"/>
                <a:gd name="T60" fmla="*/ 50 w 589"/>
                <a:gd name="T61" fmla="*/ 63 h 374"/>
                <a:gd name="T62" fmla="*/ 34 w 589"/>
                <a:gd name="T63" fmla="*/ 75 h 374"/>
                <a:gd name="T64" fmla="*/ 38 w 589"/>
                <a:gd name="T65" fmla="*/ 71 h 374"/>
                <a:gd name="T66" fmla="*/ 31 w 589"/>
                <a:gd name="T67" fmla="*/ 78 h 374"/>
                <a:gd name="T68" fmla="*/ 5 w 589"/>
                <a:gd name="T69" fmla="*/ 97 h 374"/>
                <a:gd name="T70" fmla="*/ 17 w 589"/>
                <a:gd name="T71" fmla="*/ 184 h 374"/>
                <a:gd name="T72" fmla="*/ 29 w 589"/>
                <a:gd name="T73" fmla="*/ 260 h 374"/>
                <a:gd name="T74" fmla="*/ 29 w 589"/>
                <a:gd name="T75" fmla="*/ 262 h 374"/>
                <a:gd name="T76" fmla="*/ 38 w 589"/>
                <a:gd name="T77" fmla="*/ 310 h 374"/>
                <a:gd name="T78" fmla="*/ 48 w 589"/>
                <a:gd name="T79" fmla="*/ 364 h 374"/>
                <a:gd name="T80" fmla="*/ 112 w 589"/>
                <a:gd name="T81" fmla="*/ 362 h 374"/>
                <a:gd name="T82" fmla="*/ 183 w 589"/>
                <a:gd name="T83" fmla="*/ 347 h 374"/>
                <a:gd name="T84" fmla="*/ 249 w 589"/>
                <a:gd name="T85" fmla="*/ 336 h 374"/>
                <a:gd name="T86" fmla="*/ 315 w 589"/>
                <a:gd name="T87" fmla="*/ 321 h 374"/>
                <a:gd name="T88" fmla="*/ 381 w 589"/>
                <a:gd name="T89" fmla="*/ 310 h 374"/>
                <a:gd name="T90" fmla="*/ 445 w 589"/>
                <a:gd name="T91" fmla="*/ 295 h 374"/>
                <a:gd name="T92" fmla="*/ 502 w 589"/>
                <a:gd name="T93" fmla="*/ 284 h 374"/>
                <a:gd name="T94" fmla="*/ 509 w 589"/>
                <a:gd name="T95" fmla="*/ 267 h 374"/>
                <a:gd name="T96" fmla="*/ 528 w 589"/>
                <a:gd name="T97" fmla="*/ 262 h 374"/>
                <a:gd name="T98" fmla="*/ 537 w 589"/>
                <a:gd name="T99" fmla="*/ 258 h 374"/>
                <a:gd name="T100" fmla="*/ 556 w 589"/>
                <a:gd name="T101" fmla="*/ 246 h 374"/>
                <a:gd name="T102" fmla="*/ 563 w 589"/>
                <a:gd name="T103" fmla="*/ 231 h 374"/>
                <a:gd name="T104" fmla="*/ 575 w 589"/>
                <a:gd name="T105" fmla="*/ 220 h 374"/>
                <a:gd name="T106" fmla="*/ 587 w 589"/>
                <a:gd name="T107" fmla="*/ 21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9" h="374">
                  <a:moveTo>
                    <a:pt x="585" y="203"/>
                  </a:moveTo>
                  <a:lnTo>
                    <a:pt x="578" y="201"/>
                  </a:lnTo>
                  <a:lnTo>
                    <a:pt x="573" y="196"/>
                  </a:lnTo>
                  <a:lnTo>
                    <a:pt x="571" y="194"/>
                  </a:lnTo>
                  <a:lnTo>
                    <a:pt x="571" y="191"/>
                  </a:lnTo>
                  <a:lnTo>
                    <a:pt x="568" y="191"/>
                  </a:lnTo>
                  <a:lnTo>
                    <a:pt x="563" y="189"/>
                  </a:lnTo>
                  <a:lnTo>
                    <a:pt x="561" y="184"/>
                  </a:lnTo>
                  <a:lnTo>
                    <a:pt x="559" y="182"/>
                  </a:lnTo>
                  <a:lnTo>
                    <a:pt x="554" y="184"/>
                  </a:lnTo>
                  <a:lnTo>
                    <a:pt x="552" y="184"/>
                  </a:lnTo>
                  <a:lnTo>
                    <a:pt x="549" y="182"/>
                  </a:lnTo>
                  <a:lnTo>
                    <a:pt x="549" y="179"/>
                  </a:lnTo>
                  <a:lnTo>
                    <a:pt x="547" y="170"/>
                  </a:lnTo>
                  <a:lnTo>
                    <a:pt x="544" y="168"/>
                  </a:lnTo>
                  <a:lnTo>
                    <a:pt x="537" y="168"/>
                  </a:lnTo>
                  <a:lnTo>
                    <a:pt x="535" y="168"/>
                  </a:lnTo>
                  <a:lnTo>
                    <a:pt x="535" y="168"/>
                  </a:lnTo>
                  <a:lnTo>
                    <a:pt x="533" y="165"/>
                  </a:lnTo>
                  <a:lnTo>
                    <a:pt x="533" y="163"/>
                  </a:lnTo>
                  <a:lnTo>
                    <a:pt x="533" y="163"/>
                  </a:lnTo>
                  <a:lnTo>
                    <a:pt x="533" y="160"/>
                  </a:lnTo>
                  <a:lnTo>
                    <a:pt x="530" y="158"/>
                  </a:lnTo>
                  <a:lnTo>
                    <a:pt x="530" y="156"/>
                  </a:lnTo>
                  <a:lnTo>
                    <a:pt x="530" y="156"/>
                  </a:lnTo>
                  <a:lnTo>
                    <a:pt x="530" y="153"/>
                  </a:lnTo>
                  <a:lnTo>
                    <a:pt x="530" y="153"/>
                  </a:lnTo>
                  <a:lnTo>
                    <a:pt x="530" y="151"/>
                  </a:lnTo>
                  <a:lnTo>
                    <a:pt x="530" y="146"/>
                  </a:lnTo>
                  <a:lnTo>
                    <a:pt x="530" y="146"/>
                  </a:lnTo>
                  <a:lnTo>
                    <a:pt x="528" y="146"/>
                  </a:lnTo>
                  <a:lnTo>
                    <a:pt x="528" y="146"/>
                  </a:lnTo>
                  <a:lnTo>
                    <a:pt x="528" y="144"/>
                  </a:lnTo>
                  <a:lnTo>
                    <a:pt x="530" y="144"/>
                  </a:lnTo>
                  <a:lnTo>
                    <a:pt x="530" y="144"/>
                  </a:lnTo>
                  <a:lnTo>
                    <a:pt x="530" y="142"/>
                  </a:lnTo>
                  <a:lnTo>
                    <a:pt x="533" y="142"/>
                  </a:lnTo>
                  <a:lnTo>
                    <a:pt x="535" y="142"/>
                  </a:lnTo>
                  <a:lnTo>
                    <a:pt x="535" y="139"/>
                  </a:lnTo>
                  <a:lnTo>
                    <a:pt x="535" y="137"/>
                  </a:lnTo>
                  <a:lnTo>
                    <a:pt x="535" y="134"/>
                  </a:lnTo>
                  <a:lnTo>
                    <a:pt x="537" y="132"/>
                  </a:lnTo>
                  <a:lnTo>
                    <a:pt x="537" y="132"/>
                  </a:lnTo>
                  <a:lnTo>
                    <a:pt x="537" y="130"/>
                  </a:lnTo>
                  <a:lnTo>
                    <a:pt x="537" y="127"/>
                  </a:lnTo>
                  <a:lnTo>
                    <a:pt x="535" y="125"/>
                  </a:lnTo>
                  <a:lnTo>
                    <a:pt x="533" y="123"/>
                  </a:lnTo>
                  <a:lnTo>
                    <a:pt x="533" y="123"/>
                  </a:lnTo>
                  <a:lnTo>
                    <a:pt x="533" y="123"/>
                  </a:lnTo>
                  <a:lnTo>
                    <a:pt x="533" y="123"/>
                  </a:lnTo>
                  <a:lnTo>
                    <a:pt x="530" y="123"/>
                  </a:lnTo>
                  <a:lnTo>
                    <a:pt x="530" y="123"/>
                  </a:lnTo>
                  <a:lnTo>
                    <a:pt x="530" y="123"/>
                  </a:lnTo>
                  <a:lnTo>
                    <a:pt x="530" y="123"/>
                  </a:lnTo>
                  <a:lnTo>
                    <a:pt x="530" y="120"/>
                  </a:lnTo>
                  <a:lnTo>
                    <a:pt x="530" y="120"/>
                  </a:lnTo>
                  <a:lnTo>
                    <a:pt x="528" y="120"/>
                  </a:lnTo>
                  <a:lnTo>
                    <a:pt x="528" y="118"/>
                  </a:lnTo>
                  <a:lnTo>
                    <a:pt x="528" y="118"/>
                  </a:lnTo>
                  <a:lnTo>
                    <a:pt x="528" y="116"/>
                  </a:lnTo>
                  <a:lnTo>
                    <a:pt x="530" y="113"/>
                  </a:lnTo>
                  <a:lnTo>
                    <a:pt x="530" y="111"/>
                  </a:lnTo>
                  <a:lnTo>
                    <a:pt x="533" y="111"/>
                  </a:lnTo>
                  <a:lnTo>
                    <a:pt x="535" y="108"/>
                  </a:lnTo>
                  <a:lnTo>
                    <a:pt x="535" y="108"/>
                  </a:lnTo>
                  <a:lnTo>
                    <a:pt x="540" y="101"/>
                  </a:lnTo>
                  <a:lnTo>
                    <a:pt x="540" y="101"/>
                  </a:lnTo>
                  <a:lnTo>
                    <a:pt x="540" y="101"/>
                  </a:lnTo>
                  <a:lnTo>
                    <a:pt x="537" y="99"/>
                  </a:lnTo>
                  <a:lnTo>
                    <a:pt x="540" y="99"/>
                  </a:lnTo>
                  <a:lnTo>
                    <a:pt x="540" y="99"/>
                  </a:lnTo>
                  <a:lnTo>
                    <a:pt x="540" y="97"/>
                  </a:lnTo>
                  <a:lnTo>
                    <a:pt x="540" y="97"/>
                  </a:lnTo>
                  <a:lnTo>
                    <a:pt x="542" y="97"/>
                  </a:lnTo>
                  <a:lnTo>
                    <a:pt x="544" y="89"/>
                  </a:lnTo>
                  <a:lnTo>
                    <a:pt x="547" y="82"/>
                  </a:lnTo>
                  <a:lnTo>
                    <a:pt x="547" y="80"/>
                  </a:lnTo>
                  <a:lnTo>
                    <a:pt x="547" y="78"/>
                  </a:lnTo>
                  <a:lnTo>
                    <a:pt x="547" y="78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68"/>
                  </a:lnTo>
                  <a:lnTo>
                    <a:pt x="552" y="68"/>
                  </a:lnTo>
                  <a:lnTo>
                    <a:pt x="552" y="68"/>
                  </a:lnTo>
                  <a:lnTo>
                    <a:pt x="552" y="68"/>
                  </a:lnTo>
                  <a:lnTo>
                    <a:pt x="554" y="66"/>
                  </a:lnTo>
                  <a:lnTo>
                    <a:pt x="554" y="66"/>
                  </a:lnTo>
                  <a:lnTo>
                    <a:pt x="556" y="66"/>
                  </a:lnTo>
                  <a:lnTo>
                    <a:pt x="559" y="63"/>
                  </a:lnTo>
                  <a:lnTo>
                    <a:pt x="559" y="63"/>
                  </a:lnTo>
                  <a:lnTo>
                    <a:pt x="556" y="61"/>
                  </a:lnTo>
                  <a:lnTo>
                    <a:pt x="554" y="59"/>
                  </a:lnTo>
                  <a:lnTo>
                    <a:pt x="554" y="59"/>
                  </a:lnTo>
                  <a:lnTo>
                    <a:pt x="552" y="56"/>
                  </a:lnTo>
                  <a:lnTo>
                    <a:pt x="552" y="56"/>
                  </a:lnTo>
                  <a:lnTo>
                    <a:pt x="552" y="54"/>
                  </a:lnTo>
                  <a:lnTo>
                    <a:pt x="549" y="56"/>
                  </a:lnTo>
                  <a:lnTo>
                    <a:pt x="549" y="56"/>
                  </a:lnTo>
                  <a:lnTo>
                    <a:pt x="549" y="56"/>
                  </a:lnTo>
                  <a:lnTo>
                    <a:pt x="547" y="56"/>
                  </a:lnTo>
                  <a:lnTo>
                    <a:pt x="544" y="54"/>
                  </a:lnTo>
                  <a:lnTo>
                    <a:pt x="540" y="56"/>
                  </a:lnTo>
                  <a:lnTo>
                    <a:pt x="537" y="56"/>
                  </a:lnTo>
                  <a:lnTo>
                    <a:pt x="537" y="56"/>
                  </a:lnTo>
                  <a:lnTo>
                    <a:pt x="535" y="54"/>
                  </a:lnTo>
                  <a:lnTo>
                    <a:pt x="533" y="54"/>
                  </a:lnTo>
                  <a:lnTo>
                    <a:pt x="530" y="54"/>
                  </a:lnTo>
                  <a:lnTo>
                    <a:pt x="528" y="52"/>
                  </a:lnTo>
                  <a:lnTo>
                    <a:pt x="526" y="52"/>
                  </a:lnTo>
                  <a:lnTo>
                    <a:pt x="518" y="42"/>
                  </a:lnTo>
                  <a:lnTo>
                    <a:pt x="518" y="42"/>
                  </a:lnTo>
                  <a:lnTo>
                    <a:pt x="516" y="40"/>
                  </a:lnTo>
                  <a:lnTo>
                    <a:pt x="516" y="35"/>
                  </a:lnTo>
                  <a:lnTo>
                    <a:pt x="516" y="30"/>
                  </a:lnTo>
                  <a:lnTo>
                    <a:pt x="514" y="28"/>
                  </a:lnTo>
                  <a:lnTo>
                    <a:pt x="514" y="26"/>
                  </a:lnTo>
                  <a:lnTo>
                    <a:pt x="514" y="26"/>
                  </a:lnTo>
                  <a:lnTo>
                    <a:pt x="514" y="23"/>
                  </a:lnTo>
                  <a:lnTo>
                    <a:pt x="514" y="21"/>
                  </a:lnTo>
                  <a:lnTo>
                    <a:pt x="511" y="21"/>
                  </a:lnTo>
                  <a:lnTo>
                    <a:pt x="509" y="21"/>
                  </a:lnTo>
                  <a:lnTo>
                    <a:pt x="509" y="18"/>
                  </a:lnTo>
                  <a:lnTo>
                    <a:pt x="509" y="16"/>
                  </a:lnTo>
                  <a:lnTo>
                    <a:pt x="509" y="16"/>
                  </a:lnTo>
                  <a:lnTo>
                    <a:pt x="509" y="14"/>
                  </a:lnTo>
                  <a:lnTo>
                    <a:pt x="507" y="14"/>
                  </a:lnTo>
                  <a:lnTo>
                    <a:pt x="507" y="14"/>
                  </a:lnTo>
                  <a:lnTo>
                    <a:pt x="502" y="11"/>
                  </a:lnTo>
                  <a:lnTo>
                    <a:pt x="500" y="11"/>
                  </a:lnTo>
                  <a:lnTo>
                    <a:pt x="500" y="11"/>
                  </a:lnTo>
                  <a:lnTo>
                    <a:pt x="495" y="14"/>
                  </a:lnTo>
                  <a:lnTo>
                    <a:pt x="492" y="11"/>
                  </a:lnTo>
                  <a:lnTo>
                    <a:pt x="492" y="9"/>
                  </a:lnTo>
                  <a:lnTo>
                    <a:pt x="490" y="7"/>
                  </a:lnTo>
                  <a:lnTo>
                    <a:pt x="490" y="4"/>
                  </a:lnTo>
                  <a:lnTo>
                    <a:pt x="488" y="4"/>
                  </a:lnTo>
                  <a:lnTo>
                    <a:pt x="483" y="4"/>
                  </a:lnTo>
                  <a:lnTo>
                    <a:pt x="481" y="2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78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40" y="9"/>
                  </a:lnTo>
                  <a:lnTo>
                    <a:pt x="429" y="11"/>
                  </a:lnTo>
                  <a:lnTo>
                    <a:pt x="414" y="16"/>
                  </a:lnTo>
                  <a:lnTo>
                    <a:pt x="403" y="18"/>
                  </a:lnTo>
                  <a:lnTo>
                    <a:pt x="391" y="21"/>
                  </a:lnTo>
                  <a:lnTo>
                    <a:pt x="377" y="23"/>
                  </a:lnTo>
                  <a:lnTo>
                    <a:pt x="365" y="26"/>
                  </a:lnTo>
                  <a:lnTo>
                    <a:pt x="353" y="28"/>
                  </a:lnTo>
                  <a:lnTo>
                    <a:pt x="339" y="30"/>
                  </a:lnTo>
                  <a:lnTo>
                    <a:pt x="327" y="35"/>
                  </a:lnTo>
                  <a:lnTo>
                    <a:pt x="315" y="37"/>
                  </a:lnTo>
                  <a:lnTo>
                    <a:pt x="301" y="40"/>
                  </a:lnTo>
                  <a:lnTo>
                    <a:pt x="289" y="42"/>
                  </a:lnTo>
                  <a:lnTo>
                    <a:pt x="277" y="45"/>
                  </a:lnTo>
                  <a:lnTo>
                    <a:pt x="263" y="47"/>
                  </a:lnTo>
                  <a:lnTo>
                    <a:pt x="251" y="49"/>
                  </a:lnTo>
                  <a:lnTo>
                    <a:pt x="239" y="52"/>
                  </a:lnTo>
                  <a:lnTo>
                    <a:pt x="225" y="54"/>
                  </a:lnTo>
                  <a:lnTo>
                    <a:pt x="213" y="56"/>
                  </a:lnTo>
                  <a:lnTo>
                    <a:pt x="202" y="59"/>
                  </a:lnTo>
                  <a:lnTo>
                    <a:pt x="187" y="61"/>
                  </a:lnTo>
                  <a:lnTo>
                    <a:pt x="175" y="63"/>
                  </a:lnTo>
                  <a:lnTo>
                    <a:pt x="164" y="68"/>
                  </a:lnTo>
                  <a:lnTo>
                    <a:pt x="149" y="71"/>
                  </a:lnTo>
                  <a:lnTo>
                    <a:pt x="138" y="73"/>
                  </a:lnTo>
                  <a:lnTo>
                    <a:pt x="126" y="75"/>
                  </a:lnTo>
                  <a:lnTo>
                    <a:pt x="112" y="78"/>
                  </a:lnTo>
                  <a:lnTo>
                    <a:pt x="100" y="80"/>
                  </a:lnTo>
                  <a:lnTo>
                    <a:pt x="88" y="82"/>
                  </a:lnTo>
                  <a:lnTo>
                    <a:pt x="74" y="85"/>
                  </a:lnTo>
                  <a:lnTo>
                    <a:pt x="71" y="85"/>
                  </a:lnTo>
                  <a:lnTo>
                    <a:pt x="71" y="80"/>
                  </a:lnTo>
                  <a:lnTo>
                    <a:pt x="69" y="78"/>
                  </a:lnTo>
                  <a:lnTo>
                    <a:pt x="69" y="73"/>
                  </a:lnTo>
                  <a:lnTo>
                    <a:pt x="69" y="71"/>
                  </a:lnTo>
                  <a:lnTo>
                    <a:pt x="67" y="66"/>
                  </a:lnTo>
                  <a:lnTo>
                    <a:pt x="67" y="63"/>
                  </a:lnTo>
                  <a:lnTo>
                    <a:pt x="67" y="59"/>
                  </a:lnTo>
                  <a:lnTo>
                    <a:pt x="67" y="56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5" y="59"/>
                  </a:lnTo>
                  <a:lnTo>
                    <a:pt x="50" y="63"/>
                  </a:lnTo>
                  <a:lnTo>
                    <a:pt x="48" y="63"/>
                  </a:lnTo>
                  <a:lnTo>
                    <a:pt x="43" y="68"/>
                  </a:lnTo>
                  <a:lnTo>
                    <a:pt x="41" y="71"/>
                  </a:lnTo>
                  <a:lnTo>
                    <a:pt x="36" y="75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38" y="71"/>
                  </a:lnTo>
                  <a:lnTo>
                    <a:pt x="38" y="71"/>
                  </a:lnTo>
                  <a:lnTo>
                    <a:pt x="38" y="71"/>
                  </a:lnTo>
                  <a:lnTo>
                    <a:pt x="36" y="68"/>
                  </a:lnTo>
                  <a:lnTo>
                    <a:pt x="36" y="71"/>
                  </a:lnTo>
                  <a:lnTo>
                    <a:pt x="34" y="73"/>
                  </a:lnTo>
                  <a:lnTo>
                    <a:pt x="31" y="73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29" y="78"/>
                  </a:lnTo>
                  <a:lnTo>
                    <a:pt x="26" y="80"/>
                  </a:lnTo>
                  <a:lnTo>
                    <a:pt x="15" y="92"/>
                  </a:lnTo>
                  <a:lnTo>
                    <a:pt x="8" y="94"/>
                  </a:lnTo>
                  <a:lnTo>
                    <a:pt x="8" y="94"/>
                  </a:lnTo>
                  <a:lnTo>
                    <a:pt x="5" y="97"/>
                  </a:lnTo>
                  <a:lnTo>
                    <a:pt x="0" y="99"/>
                  </a:lnTo>
                  <a:lnTo>
                    <a:pt x="3" y="108"/>
                  </a:lnTo>
                  <a:lnTo>
                    <a:pt x="8" y="134"/>
                  </a:lnTo>
                  <a:lnTo>
                    <a:pt x="12" y="158"/>
                  </a:lnTo>
                  <a:lnTo>
                    <a:pt x="15" y="172"/>
                  </a:lnTo>
                  <a:lnTo>
                    <a:pt x="17" y="184"/>
                  </a:lnTo>
                  <a:lnTo>
                    <a:pt x="19" y="198"/>
                  </a:lnTo>
                  <a:lnTo>
                    <a:pt x="22" y="210"/>
                  </a:lnTo>
                  <a:lnTo>
                    <a:pt x="24" y="222"/>
                  </a:lnTo>
                  <a:lnTo>
                    <a:pt x="24" y="236"/>
                  </a:lnTo>
                  <a:lnTo>
                    <a:pt x="26" y="248"/>
                  </a:lnTo>
                  <a:lnTo>
                    <a:pt x="29" y="260"/>
                  </a:lnTo>
                  <a:lnTo>
                    <a:pt x="29" y="260"/>
                  </a:lnTo>
                  <a:lnTo>
                    <a:pt x="29" y="260"/>
                  </a:lnTo>
                  <a:lnTo>
                    <a:pt x="29" y="260"/>
                  </a:lnTo>
                  <a:lnTo>
                    <a:pt x="29" y="260"/>
                  </a:lnTo>
                  <a:lnTo>
                    <a:pt x="29" y="262"/>
                  </a:lnTo>
                  <a:lnTo>
                    <a:pt x="29" y="262"/>
                  </a:lnTo>
                  <a:lnTo>
                    <a:pt x="29" y="262"/>
                  </a:lnTo>
                  <a:lnTo>
                    <a:pt x="29" y="262"/>
                  </a:lnTo>
                  <a:lnTo>
                    <a:pt x="34" y="281"/>
                  </a:lnTo>
                  <a:lnTo>
                    <a:pt x="36" y="291"/>
                  </a:lnTo>
                  <a:lnTo>
                    <a:pt x="36" y="300"/>
                  </a:lnTo>
                  <a:lnTo>
                    <a:pt x="38" y="310"/>
                  </a:lnTo>
                  <a:lnTo>
                    <a:pt x="41" y="319"/>
                  </a:lnTo>
                  <a:lnTo>
                    <a:pt x="43" y="329"/>
                  </a:lnTo>
                  <a:lnTo>
                    <a:pt x="43" y="340"/>
                  </a:lnTo>
                  <a:lnTo>
                    <a:pt x="45" y="347"/>
                  </a:lnTo>
                  <a:lnTo>
                    <a:pt x="48" y="357"/>
                  </a:lnTo>
                  <a:lnTo>
                    <a:pt x="48" y="364"/>
                  </a:lnTo>
                  <a:lnTo>
                    <a:pt x="50" y="374"/>
                  </a:lnTo>
                  <a:lnTo>
                    <a:pt x="62" y="371"/>
                  </a:lnTo>
                  <a:lnTo>
                    <a:pt x="74" y="369"/>
                  </a:lnTo>
                  <a:lnTo>
                    <a:pt x="88" y="366"/>
                  </a:lnTo>
                  <a:lnTo>
                    <a:pt x="100" y="364"/>
                  </a:lnTo>
                  <a:lnTo>
                    <a:pt x="112" y="362"/>
                  </a:lnTo>
                  <a:lnTo>
                    <a:pt x="123" y="359"/>
                  </a:lnTo>
                  <a:lnTo>
                    <a:pt x="138" y="357"/>
                  </a:lnTo>
                  <a:lnTo>
                    <a:pt x="149" y="355"/>
                  </a:lnTo>
                  <a:lnTo>
                    <a:pt x="161" y="352"/>
                  </a:lnTo>
                  <a:lnTo>
                    <a:pt x="171" y="350"/>
                  </a:lnTo>
                  <a:lnTo>
                    <a:pt x="183" y="347"/>
                  </a:lnTo>
                  <a:lnTo>
                    <a:pt x="194" y="347"/>
                  </a:lnTo>
                  <a:lnTo>
                    <a:pt x="204" y="345"/>
                  </a:lnTo>
                  <a:lnTo>
                    <a:pt x="216" y="343"/>
                  </a:lnTo>
                  <a:lnTo>
                    <a:pt x="228" y="340"/>
                  </a:lnTo>
                  <a:lnTo>
                    <a:pt x="237" y="338"/>
                  </a:lnTo>
                  <a:lnTo>
                    <a:pt x="249" y="336"/>
                  </a:lnTo>
                  <a:lnTo>
                    <a:pt x="258" y="333"/>
                  </a:lnTo>
                  <a:lnTo>
                    <a:pt x="270" y="331"/>
                  </a:lnTo>
                  <a:lnTo>
                    <a:pt x="282" y="329"/>
                  </a:lnTo>
                  <a:lnTo>
                    <a:pt x="291" y="326"/>
                  </a:lnTo>
                  <a:lnTo>
                    <a:pt x="303" y="324"/>
                  </a:lnTo>
                  <a:lnTo>
                    <a:pt x="315" y="321"/>
                  </a:lnTo>
                  <a:lnTo>
                    <a:pt x="325" y="321"/>
                  </a:lnTo>
                  <a:lnTo>
                    <a:pt x="336" y="319"/>
                  </a:lnTo>
                  <a:lnTo>
                    <a:pt x="348" y="317"/>
                  </a:lnTo>
                  <a:lnTo>
                    <a:pt x="358" y="314"/>
                  </a:lnTo>
                  <a:lnTo>
                    <a:pt x="369" y="312"/>
                  </a:lnTo>
                  <a:lnTo>
                    <a:pt x="381" y="310"/>
                  </a:lnTo>
                  <a:lnTo>
                    <a:pt x="391" y="307"/>
                  </a:lnTo>
                  <a:lnTo>
                    <a:pt x="403" y="305"/>
                  </a:lnTo>
                  <a:lnTo>
                    <a:pt x="412" y="303"/>
                  </a:lnTo>
                  <a:lnTo>
                    <a:pt x="424" y="300"/>
                  </a:lnTo>
                  <a:lnTo>
                    <a:pt x="436" y="298"/>
                  </a:lnTo>
                  <a:lnTo>
                    <a:pt x="445" y="295"/>
                  </a:lnTo>
                  <a:lnTo>
                    <a:pt x="457" y="293"/>
                  </a:lnTo>
                  <a:lnTo>
                    <a:pt x="469" y="291"/>
                  </a:lnTo>
                  <a:lnTo>
                    <a:pt x="478" y="288"/>
                  </a:lnTo>
                  <a:lnTo>
                    <a:pt x="490" y="286"/>
                  </a:lnTo>
                  <a:lnTo>
                    <a:pt x="500" y="284"/>
                  </a:lnTo>
                  <a:lnTo>
                    <a:pt x="502" y="284"/>
                  </a:lnTo>
                  <a:lnTo>
                    <a:pt x="502" y="284"/>
                  </a:lnTo>
                  <a:lnTo>
                    <a:pt x="502" y="279"/>
                  </a:lnTo>
                  <a:lnTo>
                    <a:pt x="504" y="274"/>
                  </a:lnTo>
                  <a:lnTo>
                    <a:pt x="507" y="269"/>
                  </a:lnTo>
                  <a:lnTo>
                    <a:pt x="507" y="269"/>
                  </a:lnTo>
                  <a:lnTo>
                    <a:pt x="509" y="267"/>
                  </a:lnTo>
                  <a:lnTo>
                    <a:pt x="511" y="265"/>
                  </a:lnTo>
                  <a:lnTo>
                    <a:pt x="514" y="265"/>
                  </a:lnTo>
                  <a:lnTo>
                    <a:pt x="516" y="262"/>
                  </a:lnTo>
                  <a:lnTo>
                    <a:pt x="518" y="262"/>
                  </a:lnTo>
                  <a:lnTo>
                    <a:pt x="523" y="262"/>
                  </a:lnTo>
                  <a:lnTo>
                    <a:pt x="528" y="262"/>
                  </a:lnTo>
                  <a:lnTo>
                    <a:pt x="530" y="262"/>
                  </a:lnTo>
                  <a:lnTo>
                    <a:pt x="533" y="265"/>
                  </a:lnTo>
                  <a:lnTo>
                    <a:pt x="533" y="265"/>
                  </a:lnTo>
                  <a:lnTo>
                    <a:pt x="535" y="260"/>
                  </a:lnTo>
                  <a:lnTo>
                    <a:pt x="535" y="260"/>
                  </a:lnTo>
                  <a:lnTo>
                    <a:pt x="537" y="258"/>
                  </a:lnTo>
                  <a:lnTo>
                    <a:pt x="542" y="255"/>
                  </a:lnTo>
                  <a:lnTo>
                    <a:pt x="544" y="255"/>
                  </a:lnTo>
                  <a:lnTo>
                    <a:pt x="547" y="253"/>
                  </a:lnTo>
                  <a:lnTo>
                    <a:pt x="552" y="250"/>
                  </a:lnTo>
                  <a:lnTo>
                    <a:pt x="556" y="248"/>
                  </a:lnTo>
                  <a:lnTo>
                    <a:pt x="556" y="246"/>
                  </a:lnTo>
                  <a:lnTo>
                    <a:pt x="556" y="243"/>
                  </a:lnTo>
                  <a:lnTo>
                    <a:pt x="556" y="241"/>
                  </a:lnTo>
                  <a:lnTo>
                    <a:pt x="556" y="239"/>
                  </a:lnTo>
                  <a:lnTo>
                    <a:pt x="559" y="236"/>
                  </a:lnTo>
                  <a:lnTo>
                    <a:pt x="561" y="236"/>
                  </a:lnTo>
                  <a:lnTo>
                    <a:pt x="563" y="231"/>
                  </a:lnTo>
                  <a:lnTo>
                    <a:pt x="566" y="231"/>
                  </a:lnTo>
                  <a:lnTo>
                    <a:pt x="568" y="229"/>
                  </a:lnTo>
                  <a:lnTo>
                    <a:pt x="568" y="227"/>
                  </a:lnTo>
                  <a:lnTo>
                    <a:pt x="571" y="222"/>
                  </a:lnTo>
                  <a:lnTo>
                    <a:pt x="573" y="222"/>
                  </a:lnTo>
                  <a:lnTo>
                    <a:pt x="575" y="220"/>
                  </a:lnTo>
                  <a:lnTo>
                    <a:pt x="578" y="220"/>
                  </a:lnTo>
                  <a:lnTo>
                    <a:pt x="580" y="215"/>
                  </a:lnTo>
                  <a:lnTo>
                    <a:pt x="580" y="215"/>
                  </a:lnTo>
                  <a:lnTo>
                    <a:pt x="582" y="213"/>
                  </a:lnTo>
                  <a:lnTo>
                    <a:pt x="585" y="213"/>
                  </a:lnTo>
                  <a:lnTo>
                    <a:pt x="587" y="210"/>
                  </a:lnTo>
                  <a:lnTo>
                    <a:pt x="589" y="208"/>
                  </a:lnTo>
                  <a:lnTo>
                    <a:pt x="587" y="205"/>
                  </a:lnTo>
                  <a:lnTo>
                    <a:pt x="585" y="20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53C95BBB-BFB8-4893-A179-9CBEBEF6F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751" y="1986111"/>
              <a:ext cx="952500" cy="738188"/>
            </a:xfrm>
            <a:custGeom>
              <a:avLst/>
              <a:gdLst>
                <a:gd name="T0" fmla="*/ 237 w 800"/>
                <a:gd name="T1" fmla="*/ 36 h 620"/>
                <a:gd name="T2" fmla="*/ 242 w 800"/>
                <a:gd name="T3" fmla="*/ 67 h 620"/>
                <a:gd name="T4" fmla="*/ 244 w 800"/>
                <a:gd name="T5" fmla="*/ 93 h 620"/>
                <a:gd name="T6" fmla="*/ 284 w 800"/>
                <a:gd name="T7" fmla="*/ 109 h 620"/>
                <a:gd name="T8" fmla="*/ 379 w 800"/>
                <a:gd name="T9" fmla="*/ 114 h 620"/>
                <a:gd name="T10" fmla="*/ 398 w 800"/>
                <a:gd name="T11" fmla="*/ 121 h 620"/>
                <a:gd name="T12" fmla="*/ 426 w 800"/>
                <a:gd name="T13" fmla="*/ 119 h 620"/>
                <a:gd name="T14" fmla="*/ 459 w 800"/>
                <a:gd name="T15" fmla="*/ 123 h 620"/>
                <a:gd name="T16" fmla="*/ 518 w 800"/>
                <a:gd name="T17" fmla="*/ 116 h 620"/>
                <a:gd name="T18" fmla="*/ 582 w 800"/>
                <a:gd name="T19" fmla="*/ 112 h 620"/>
                <a:gd name="T20" fmla="*/ 701 w 800"/>
                <a:gd name="T21" fmla="*/ 133 h 620"/>
                <a:gd name="T22" fmla="*/ 776 w 800"/>
                <a:gd name="T23" fmla="*/ 164 h 620"/>
                <a:gd name="T24" fmla="*/ 800 w 800"/>
                <a:gd name="T25" fmla="*/ 192 h 620"/>
                <a:gd name="T26" fmla="*/ 783 w 800"/>
                <a:gd name="T27" fmla="*/ 218 h 620"/>
                <a:gd name="T28" fmla="*/ 755 w 800"/>
                <a:gd name="T29" fmla="*/ 261 h 620"/>
                <a:gd name="T30" fmla="*/ 741 w 800"/>
                <a:gd name="T31" fmla="*/ 289 h 620"/>
                <a:gd name="T32" fmla="*/ 717 w 800"/>
                <a:gd name="T33" fmla="*/ 315 h 620"/>
                <a:gd name="T34" fmla="*/ 710 w 800"/>
                <a:gd name="T35" fmla="*/ 332 h 620"/>
                <a:gd name="T36" fmla="*/ 717 w 800"/>
                <a:gd name="T37" fmla="*/ 344 h 620"/>
                <a:gd name="T38" fmla="*/ 729 w 800"/>
                <a:gd name="T39" fmla="*/ 351 h 620"/>
                <a:gd name="T40" fmla="*/ 734 w 800"/>
                <a:gd name="T41" fmla="*/ 362 h 620"/>
                <a:gd name="T42" fmla="*/ 729 w 800"/>
                <a:gd name="T43" fmla="*/ 379 h 620"/>
                <a:gd name="T44" fmla="*/ 715 w 800"/>
                <a:gd name="T45" fmla="*/ 400 h 620"/>
                <a:gd name="T46" fmla="*/ 703 w 800"/>
                <a:gd name="T47" fmla="*/ 486 h 620"/>
                <a:gd name="T48" fmla="*/ 682 w 800"/>
                <a:gd name="T49" fmla="*/ 620 h 620"/>
                <a:gd name="T50" fmla="*/ 492 w 800"/>
                <a:gd name="T51" fmla="*/ 590 h 620"/>
                <a:gd name="T52" fmla="*/ 258 w 800"/>
                <a:gd name="T53" fmla="*/ 547 h 620"/>
                <a:gd name="T54" fmla="*/ 17 w 800"/>
                <a:gd name="T55" fmla="*/ 495 h 620"/>
                <a:gd name="T56" fmla="*/ 3 w 800"/>
                <a:gd name="T57" fmla="*/ 457 h 620"/>
                <a:gd name="T58" fmla="*/ 5 w 800"/>
                <a:gd name="T59" fmla="*/ 436 h 620"/>
                <a:gd name="T60" fmla="*/ 10 w 800"/>
                <a:gd name="T61" fmla="*/ 407 h 620"/>
                <a:gd name="T62" fmla="*/ 12 w 800"/>
                <a:gd name="T63" fmla="*/ 377 h 620"/>
                <a:gd name="T64" fmla="*/ 33 w 800"/>
                <a:gd name="T65" fmla="*/ 334 h 620"/>
                <a:gd name="T66" fmla="*/ 41 w 800"/>
                <a:gd name="T67" fmla="*/ 334 h 620"/>
                <a:gd name="T68" fmla="*/ 50 w 800"/>
                <a:gd name="T69" fmla="*/ 327 h 620"/>
                <a:gd name="T70" fmla="*/ 55 w 800"/>
                <a:gd name="T71" fmla="*/ 322 h 620"/>
                <a:gd name="T72" fmla="*/ 57 w 800"/>
                <a:gd name="T73" fmla="*/ 301 h 620"/>
                <a:gd name="T74" fmla="*/ 67 w 800"/>
                <a:gd name="T75" fmla="*/ 294 h 620"/>
                <a:gd name="T76" fmla="*/ 62 w 800"/>
                <a:gd name="T77" fmla="*/ 294 h 620"/>
                <a:gd name="T78" fmla="*/ 76 w 800"/>
                <a:gd name="T79" fmla="*/ 254 h 620"/>
                <a:gd name="T80" fmla="*/ 83 w 800"/>
                <a:gd name="T81" fmla="*/ 223 h 620"/>
                <a:gd name="T82" fmla="*/ 90 w 800"/>
                <a:gd name="T83" fmla="*/ 209 h 620"/>
                <a:gd name="T84" fmla="*/ 97 w 800"/>
                <a:gd name="T85" fmla="*/ 187 h 620"/>
                <a:gd name="T86" fmla="*/ 104 w 800"/>
                <a:gd name="T87" fmla="*/ 159 h 620"/>
                <a:gd name="T88" fmla="*/ 114 w 800"/>
                <a:gd name="T89" fmla="*/ 138 h 620"/>
                <a:gd name="T90" fmla="*/ 121 w 800"/>
                <a:gd name="T91" fmla="*/ 114 h 620"/>
                <a:gd name="T92" fmla="*/ 121 w 800"/>
                <a:gd name="T93" fmla="*/ 102 h 620"/>
                <a:gd name="T94" fmla="*/ 128 w 800"/>
                <a:gd name="T95" fmla="*/ 97 h 620"/>
                <a:gd name="T96" fmla="*/ 130 w 800"/>
                <a:gd name="T97" fmla="*/ 88 h 620"/>
                <a:gd name="T98" fmla="*/ 133 w 800"/>
                <a:gd name="T99" fmla="*/ 78 h 620"/>
                <a:gd name="T100" fmla="*/ 142 w 800"/>
                <a:gd name="T101" fmla="*/ 64 h 620"/>
                <a:gd name="T102" fmla="*/ 135 w 800"/>
                <a:gd name="T103" fmla="*/ 60 h 620"/>
                <a:gd name="T104" fmla="*/ 140 w 800"/>
                <a:gd name="T105" fmla="*/ 31 h 620"/>
                <a:gd name="T106" fmla="*/ 147 w 800"/>
                <a:gd name="T107" fmla="*/ 0 h 620"/>
                <a:gd name="T108" fmla="*/ 159 w 800"/>
                <a:gd name="T109" fmla="*/ 12 h 620"/>
                <a:gd name="T110" fmla="*/ 159 w 800"/>
                <a:gd name="T111" fmla="*/ 10 h 620"/>
                <a:gd name="T112" fmla="*/ 168 w 800"/>
                <a:gd name="T113" fmla="*/ 10 h 620"/>
                <a:gd name="T114" fmla="*/ 187 w 800"/>
                <a:gd name="T115" fmla="*/ 7 h 620"/>
                <a:gd name="T116" fmla="*/ 216 w 800"/>
                <a:gd name="T117" fmla="*/ 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0" h="620">
                  <a:moveTo>
                    <a:pt x="216" y="19"/>
                  </a:moveTo>
                  <a:lnTo>
                    <a:pt x="220" y="19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6"/>
                  </a:lnTo>
                  <a:lnTo>
                    <a:pt x="227" y="26"/>
                  </a:lnTo>
                  <a:lnTo>
                    <a:pt x="230" y="26"/>
                  </a:lnTo>
                  <a:lnTo>
                    <a:pt x="232" y="29"/>
                  </a:lnTo>
                  <a:lnTo>
                    <a:pt x="235" y="31"/>
                  </a:lnTo>
                  <a:lnTo>
                    <a:pt x="237" y="33"/>
                  </a:lnTo>
                  <a:lnTo>
                    <a:pt x="237" y="36"/>
                  </a:lnTo>
                  <a:lnTo>
                    <a:pt x="239" y="38"/>
                  </a:lnTo>
                  <a:lnTo>
                    <a:pt x="239" y="41"/>
                  </a:lnTo>
                  <a:lnTo>
                    <a:pt x="239" y="45"/>
                  </a:lnTo>
                  <a:lnTo>
                    <a:pt x="242" y="48"/>
                  </a:lnTo>
                  <a:lnTo>
                    <a:pt x="242" y="48"/>
                  </a:lnTo>
                  <a:lnTo>
                    <a:pt x="242" y="50"/>
                  </a:lnTo>
                  <a:lnTo>
                    <a:pt x="244" y="52"/>
                  </a:lnTo>
                  <a:lnTo>
                    <a:pt x="242" y="57"/>
                  </a:lnTo>
                  <a:lnTo>
                    <a:pt x="244" y="62"/>
                  </a:lnTo>
                  <a:lnTo>
                    <a:pt x="242" y="64"/>
                  </a:lnTo>
                  <a:lnTo>
                    <a:pt x="242" y="67"/>
                  </a:lnTo>
                  <a:lnTo>
                    <a:pt x="242" y="69"/>
                  </a:lnTo>
                  <a:lnTo>
                    <a:pt x="242" y="74"/>
                  </a:lnTo>
                  <a:lnTo>
                    <a:pt x="242" y="74"/>
                  </a:lnTo>
                  <a:lnTo>
                    <a:pt x="242" y="76"/>
                  </a:lnTo>
                  <a:lnTo>
                    <a:pt x="242" y="78"/>
                  </a:lnTo>
                  <a:lnTo>
                    <a:pt x="242" y="78"/>
                  </a:lnTo>
                  <a:lnTo>
                    <a:pt x="242" y="83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90"/>
                  </a:lnTo>
                  <a:lnTo>
                    <a:pt x="244" y="93"/>
                  </a:lnTo>
                  <a:lnTo>
                    <a:pt x="246" y="95"/>
                  </a:lnTo>
                  <a:lnTo>
                    <a:pt x="253" y="97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1" y="100"/>
                  </a:lnTo>
                  <a:lnTo>
                    <a:pt x="265" y="102"/>
                  </a:lnTo>
                  <a:lnTo>
                    <a:pt x="268" y="104"/>
                  </a:lnTo>
                  <a:lnTo>
                    <a:pt x="275" y="104"/>
                  </a:lnTo>
                  <a:lnTo>
                    <a:pt x="282" y="109"/>
                  </a:lnTo>
                  <a:lnTo>
                    <a:pt x="282" y="109"/>
                  </a:lnTo>
                  <a:lnTo>
                    <a:pt x="284" y="109"/>
                  </a:lnTo>
                  <a:lnTo>
                    <a:pt x="291" y="107"/>
                  </a:lnTo>
                  <a:lnTo>
                    <a:pt x="308" y="104"/>
                  </a:lnTo>
                  <a:lnTo>
                    <a:pt x="313" y="104"/>
                  </a:lnTo>
                  <a:lnTo>
                    <a:pt x="320" y="100"/>
                  </a:lnTo>
                  <a:lnTo>
                    <a:pt x="324" y="100"/>
                  </a:lnTo>
                  <a:lnTo>
                    <a:pt x="327" y="100"/>
                  </a:lnTo>
                  <a:lnTo>
                    <a:pt x="334" y="102"/>
                  </a:lnTo>
                  <a:lnTo>
                    <a:pt x="346" y="102"/>
                  </a:lnTo>
                  <a:lnTo>
                    <a:pt x="372" y="109"/>
                  </a:lnTo>
                  <a:lnTo>
                    <a:pt x="376" y="112"/>
                  </a:lnTo>
                  <a:lnTo>
                    <a:pt x="379" y="114"/>
                  </a:lnTo>
                  <a:lnTo>
                    <a:pt x="379" y="116"/>
                  </a:lnTo>
                  <a:lnTo>
                    <a:pt x="379" y="119"/>
                  </a:lnTo>
                  <a:lnTo>
                    <a:pt x="379" y="121"/>
                  </a:lnTo>
                  <a:lnTo>
                    <a:pt x="381" y="121"/>
                  </a:lnTo>
                  <a:lnTo>
                    <a:pt x="384" y="121"/>
                  </a:lnTo>
                  <a:lnTo>
                    <a:pt x="391" y="121"/>
                  </a:lnTo>
                  <a:lnTo>
                    <a:pt x="391" y="121"/>
                  </a:lnTo>
                  <a:lnTo>
                    <a:pt x="393" y="121"/>
                  </a:lnTo>
                  <a:lnTo>
                    <a:pt x="395" y="121"/>
                  </a:lnTo>
                  <a:lnTo>
                    <a:pt x="395" y="121"/>
                  </a:lnTo>
                  <a:lnTo>
                    <a:pt x="398" y="121"/>
                  </a:lnTo>
                  <a:lnTo>
                    <a:pt x="400" y="121"/>
                  </a:lnTo>
                  <a:lnTo>
                    <a:pt x="400" y="123"/>
                  </a:lnTo>
                  <a:lnTo>
                    <a:pt x="405" y="123"/>
                  </a:lnTo>
                  <a:lnTo>
                    <a:pt x="407" y="123"/>
                  </a:lnTo>
                  <a:lnTo>
                    <a:pt x="410" y="123"/>
                  </a:lnTo>
                  <a:lnTo>
                    <a:pt x="410" y="123"/>
                  </a:lnTo>
                  <a:lnTo>
                    <a:pt x="414" y="121"/>
                  </a:lnTo>
                  <a:lnTo>
                    <a:pt x="414" y="121"/>
                  </a:lnTo>
                  <a:lnTo>
                    <a:pt x="421" y="121"/>
                  </a:lnTo>
                  <a:lnTo>
                    <a:pt x="426" y="121"/>
                  </a:lnTo>
                  <a:lnTo>
                    <a:pt x="426" y="119"/>
                  </a:lnTo>
                  <a:lnTo>
                    <a:pt x="426" y="119"/>
                  </a:lnTo>
                  <a:lnTo>
                    <a:pt x="429" y="119"/>
                  </a:lnTo>
                  <a:lnTo>
                    <a:pt x="431" y="119"/>
                  </a:lnTo>
                  <a:lnTo>
                    <a:pt x="443" y="123"/>
                  </a:lnTo>
                  <a:lnTo>
                    <a:pt x="445" y="123"/>
                  </a:lnTo>
                  <a:lnTo>
                    <a:pt x="447" y="123"/>
                  </a:lnTo>
                  <a:lnTo>
                    <a:pt x="447" y="123"/>
                  </a:lnTo>
                  <a:lnTo>
                    <a:pt x="452" y="123"/>
                  </a:lnTo>
                  <a:lnTo>
                    <a:pt x="452" y="123"/>
                  </a:lnTo>
                  <a:lnTo>
                    <a:pt x="455" y="123"/>
                  </a:lnTo>
                  <a:lnTo>
                    <a:pt x="459" y="123"/>
                  </a:lnTo>
                  <a:lnTo>
                    <a:pt x="459" y="123"/>
                  </a:lnTo>
                  <a:lnTo>
                    <a:pt x="462" y="123"/>
                  </a:lnTo>
                  <a:lnTo>
                    <a:pt x="464" y="123"/>
                  </a:lnTo>
                  <a:lnTo>
                    <a:pt x="466" y="123"/>
                  </a:lnTo>
                  <a:lnTo>
                    <a:pt x="469" y="123"/>
                  </a:lnTo>
                  <a:lnTo>
                    <a:pt x="471" y="123"/>
                  </a:lnTo>
                  <a:lnTo>
                    <a:pt x="473" y="121"/>
                  </a:lnTo>
                  <a:lnTo>
                    <a:pt x="476" y="119"/>
                  </a:lnTo>
                  <a:lnTo>
                    <a:pt x="481" y="119"/>
                  </a:lnTo>
                  <a:lnTo>
                    <a:pt x="495" y="116"/>
                  </a:lnTo>
                  <a:lnTo>
                    <a:pt x="518" y="116"/>
                  </a:lnTo>
                  <a:lnTo>
                    <a:pt x="523" y="114"/>
                  </a:lnTo>
                  <a:lnTo>
                    <a:pt x="525" y="112"/>
                  </a:lnTo>
                  <a:lnTo>
                    <a:pt x="528" y="112"/>
                  </a:lnTo>
                  <a:lnTo>
                    <a:pt x="530" y="112"/>
                  </a:lnTo>
                  <a:lnTo>
                    <a:pt x="537" y="114"/>
                  </a:lnTo>
                  <a:lnTo>
                    <a:pt x="542" y="114"/>
                  </a:lnTo>
                  <a:lnTo>
                    <a:pt x="549" y="114"/>
                  </a:lnTo>
                  <a:lnTo>
                    <a:pt x="570" y="116"/>
                  </a:lnTo>
                  <a:lnTo>
                    <a:pt x="575" y="116"/>
                  </a:lnTo>
                  <a:lnTo>
                    <a:pt x="580" y="112"/>
                  </a:lnTo>
                  <a:lnTo>
                    <a:pt x="582" y="112"/>
                  </a:lnTo>
                  <a:lnTo>
                    <a:pt x="585" y="114"/>
                  </a:lnTo>
                  <a:lnTo>
                    <a:pt x="596" y="116"/>
                  </a:lnTo>
                  <a:lnTo>
                    <a:pt x="608" y="116"/>
                  </a:lnTo>
                  <a:lnTo>
                    <a:pt x="620" y="119"/>
                  </a:lnTo>
                  <a:lnTo>
                    <a:pt x="632" y="121"/>
                  </a:lnTo>
                  <a:lnTo>
                    <a:pt x="641" y="123"/>
                  </a:lnTo>
                  <a:lnTo>
                    <a:pt x="653" y="126"/>
                  </a:lnTo>
                  <a:lnTo>
                    <a:pt x="665" y="126"/>
                  </a:lnTo>
                  <a:lnTo>
                    <a:pt x="677" y="128"/>
                  </a:lnTo>
                  <a:lnTo>
                    <a:pt x="689" y="131"/>
                  </a:lnTo>
                  <a:lnTo>
                    <a:pt x="701" y="133"/>
                  </a:lnTo>
                  <a:lnTo>
                    <a:pt x="712" y="135"/>
                  </a:lnTo>
                  <a:lnTo>
                    <a:pt x="722" y="135"/>
                  </a:lnTo>
                  <a:lnTo>
                    <a:pt x="734" y="138"/>
                  </a:lnTo>
                  <a:lnTo>
                    <a:pt x="745" y="140"/>
                  </a:lnTo>
                  <a:lnTo>
                    <a:pt x="757" y="142"/>
                  </a:lnTo>
                  <a:lnTo>
                    <a:pt x="769" y="142"/>
                  </a:lnTo>
                  <a:lnTo>
                    <a:pt x="769" y="145"/>
                  </a:lnTo>
                  <a:lnTo>
                    <a:pt x="769" y="147"/>
                  </a:lnTo>
                  <a:lnTo>
                    <a:pt x="771" y="154"/>
                  </a:lnTo>
                  <a:lnTo>
                    <a:pt x="776" y="161"/>
                  </a:lnTo>
                  <a:lnTo>
                    <a:pt x="776" y="164"/>
                  </a:lnTo>
                  <a:lnTo>
                    <a:pt x="776" y="164"/>
                  </a:lnTo>
                  <a:lnTo>
                    <a:pt x="783" y="166"/>
                  </a:lnTo>
                  <a:lnTo>
                    <a:pt x="783" y="168"/>
                  </a:lnTo>
                  <a:lnTo>
                    <a:pt x="786" y="171"/>
                  </a:lnTo>
                  <a:lnTo>
                    <a:pt x="790" y="173"/>
                  </a:lnTo>
                  <a:lnTo>
                    <a:pt x="793" y="175"/>
                  </a:lnTo>
                  <a:lnTo>
                    <a:pt x="795" y="175"/>
                  </a:lnTo>
                  <a:lnTo>
                    <a:pt x="795" y="178"/>
                  </a:lnTo>
                  <a:lnTo>
                    <a:pt x="797" y="180"/>
                  </a:lnTo>
                  <a:lnTo>
                    <a:pt x="797" y="185"/>
                  </a:lnTo>
                  <a:lnTo>
                    <a:pt x="800" y="192"/>
                  </a:lnTo>
                  <a:lnTo>
                    <a:pt x="800" y="194"/>
                  </a:lnTo>
                  <a:lnTo>
                    <a:pt x="800" y="197"/>
                  </a:lnTo>
                  <a:lnTo>
                    <a:pt x="800" y="199"/>
                  </a:lnTo>
                  <a:lnTo>
                    <a:pt x="797" y="202"/>
                  </a:lnTo>
                  <a:lnTo>
                    <a:pt x="795" y="204"/>
                  </a:lnTo>
                  <a:lnTo>
                    <a:pt x="793" y="204"/>
                  </a:lnTo>
                  <a:lnTo>
                    <a:pt x="790" y="206"/>
                  </a:lnTo>
                  <a:lnTo>
                    <a:pt x="790" y="209"/>
                  </a:lnTo>
                  <a:lnTo>
                    <a:pt x="790" y="211"/>
                  </a:lnTo>
                  <a:lnTo>
                    <a:pt x="786" y="216"/>
                  </a:lnTo>
                  <a:lnTo>
                    <a:pt x="783" y="218"/>
                  </a:lnTo>
                  <a:lnTo>
                    <a:pt x="779" y="223"/>
                  </a:lnTo>
                  <a:lnTo>
                    <a:pt x="779" y="225"/>
                  </a:lnTo>
                  <a:lnTo>
                    <a:pt x="776" y="228"/>
                  </a:lnTo>
                  <a:lnTo>
                    <a:pt x="776" y="232"/>
                  </a:lnTo>
                  <a:lnTo>
                    <a:pt x="776" y="232"/>
                  </a:lnTo>
                  <a:lnTo>
                    <a:pt x="774" y="235"/>
                  </a:lnTo>
                  <a:lnTo>
                    <a:pt x="771" y="242"/>
                  </a:lnTo>
                  <a:lnTo>
                    <a:pt x="769" y="246"/>
                  </a:lnTo>
                  <a:lnTo>
                    <a:pt x="757" y="258"/>
                  </a:lnTo>
                  <a:lnTo>
                    <a:pt x="755" y="261"/>
                  </a:lnTo>
                  <a:lnTo>
                    <a:pt x="755" y="261"/>
                  </a:lnTo>
                  <a:lnTo>
                    <a:pt x="755" y="263"/>
                  </a:lnTo>
                  <a:lnTo>
                    <a:pt x="755" y="263"/>
                  </a:lnTo>
                  <a:lnTo>
                    <a:pt x="755" y="265"/>
                  </a:lnTo>
                  <a:lnTo>
                    <a:pt x="755" y="265"/>
                  </a:lnTo>
                  <a:lnTo>
                    <a:pt x="755" y="268"/>
                  </a:lnTo>
                  <a:lnTo>
                    <a:pt x="753" y="273"/>
                  </a:lnTo>
                  <a:lnTo>
                    <a:pt x="753" y="275"/>
                  </a:lnTo>
                  <a:lnTo>
                    <a:pt x="750" y="280"/>
                  </a:lnTo>
                  <a:lnTo>
                    <a:pt x="743" y="284"/>
                  </a:lnTo>
                  <a:lnTo>
                    <a:pt x="743" y="287"/>
                  </a:lnTo>
                  <a:lnTo>
                    <a:pt x="741" y="289"/>
                  </a:lnTo>
                  <a:lnTo>
                    <a:pt x="734" y="291"/>
                  </a:lnTo>
                  <a:lnTo>
                    <a:pt x="734" y="291"/>
                  </a:lnTo>
                  <a:lnTo>
                    <a:pt x="731" y="294"/>
                  </a:lnTo>
                  <a:lnTo>
                    <a:pt x="729" y="299"/>
                  </a:lnTo>
                  <a:lnTo>
                    <a:pt x="724" y="303"/>
                  </a:lnTo>
                  <a:lnTo>
                    <a:pt x="724" y="306"/>
                  </a:lnTo>
                  <a:lnTo>
                    <a:pt x="722" y="310"/>
                  </a:lnTo>
                  <a:lnTo>
                    <a:pt x="722" y="313"/>
                  </a:lnTo>
                  <a:lnTo>
                    <a:pt x="719" y="315"/>
                  </a:lnTo>
                  <a:lnTo>
                    <a:pt x="717" y="315"/>
                  </a:lnTo>
                  <a:lnTo>
                    <a:pt x="717" y="315"/>
                  </a:lnTo>
                  <a:lnTo>
                    <a:pt x="715" y="315"/>
                  </a:lnTo>
                  <a:lnTo>
                    <a:pt x="715" y="318"/>
                  </a:lnTo>
                  <a:lnTo>
                    <a:pt x="715" y="318"/>
                  </a:lnTo>
                  <a:lnTo>
                    <a:pt x="715" y="318"/>
                  </a:lnTo>
                  <a:lnTo>
                    <a:pt x="712" y="320"/>
                  </a:lnTo>
                  <a:lnTo>
                    <a:pt x="712" y="320"/>
                  </a:lnTo>
                  <a:lnTo>
                    <a:pt x="712" y="322"/>
                  </a:lnTo>
                  <a:lnTo>
                    <a:pt x="712" y="325"/>
                  </a:lnTo>
                  <a:lnTo>
                    <a:pt x="710" y="327"/>
                  </a:lnTo>
                  <a:lnTo>
                    <a:pt x="710" y="329"/>
                  </a:lnTo>
                  <a:lnTo>
                    <a:pt x="710" y="332"/>
                  </a:lnTo>
                  <a:lnTo>
                    <a:pt x="710" y="334"/>
                  </a:lnTo>
                  <a:lnTo>
                    <a:pt x="710" y="336"/>
                  </a:lnTo>
                  <a:lnTo>
                    <a:pt x="710" y="336"/>
                  </a:lnTo>
                  <a:lnTo>
                    <a:pt x="710" y="339"/>
                  </a:lnTo>
                  <a:lnTo>
                    <a:pt x="710" y="339"/>
                  </a:lnTo>
                  <a:lnTo>
                    <a:pt x="710" y="341"/>
                  </a:lnTo>
                  <a:lnTo>
                    <a:pt x="710" y="344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7" y="344"/>
                  </a:lnTo>
                  <a:lnTo>
                    <a:pt x="717" y="344"/>
                  </a:lnTo>
                  <a:lnTo>
                    <a:pt x="719" y="344"/>
                  </a:lnTo>
                  <a:lnTo>
                    <a:pt x="719" y="346"/>
                  </a:lnTo>
                  <a:lnTo>
                    <a:pt x="719" y="346"/>
                  </a:lnTo>
                  <a:lnTo>
                    <a:pt x="719" y="348"/>
                  </a:lnTo>
                  <a:lnTo>
                    <a:pt x="722" y="348"/>
                  </a:lnTo>
                  <a:lnTo>
                    <a:pt x="724" y="348"/>
                  </a:lnTo>
                  <a:lnTo>
                    <a:pt x="727" y="348"/>
                  </a:lnTo>
                  <a:lnTo>
                    <a:pt x="729" y="348"/>
                  </a:lnTo>
                  <a:lnTo>
                    <a:pt x="729" y="348"/>
                  </a:lnTo>
                  <a:lnTo>
                    <a:pt x="729" y="351"/>
                  </a:lnTo>
                  <a:lnTo>
                    <a:pt x="729" y="351"/>
                  </a:lnTo>
                  <a:lnTo>
                    <a:pt x="729" y="353"/>
                  </a:lnTo>
                  <a:lnTo>
                    <a:pt x="729" y="355"/>
                  </a:lnTo>
                  <a:lnTo>
                    <a:pt x="729" y="355"/>
                  </a:lnTo>
                  <a:lnTo>
                    <a:pt x="731" y="355"/>
                  </a:lnTo>
                  <a:lnTo>
                    <a:pt x="734" y="358"/>
                  </a:lnTo>
                  <a:lnTo>
                    <a:pt x="734" y="360"/>
                  </a:lnTo>
                  <a:lnTo>
                    <a:pt x="734" y="360"/>
                  </a:lnTo>
                  <a:lnTo>
                    <a:pt x="734" y="362"/>
                  </a:lnTo>
                  <a:lnTo>
                    <a:pt x="734" y="362"/>
                  </a:lnTo>
                  <a:lnTo>
                    <a:pt x="734" y="362"/>
                  </a:lnTo>
                  <a:lnTo>
                    <a:pt x="734" y="365"/>
                  </a:lnTo>
                  <a:lnTo>
                    <a:pt x="731" y="365"/>
                  </a:lnTo>
                  <a:lnTo>
                    <a:pt x="731" y="367"/>
                  </a:lnTo>
                  <a:lnTo>
                    <a:pt x="731" y="367"/>
                  </a:lnTo>
                  <a:lnTo>
                    <a:pt x="729" y="367"/>
                  </a:lnTo>
                  <a:lnTo>
                    <a:pt x="729" y="367"/>
                  </a:lnTo>
                  <a:lnTo>
                    <a:pt x="727" y="367"/>
                  </a:lnTo>
                  <a:lnTo>
                    <a:pt x="727" y="370"/>
                  </a:lnTo>
                  <a:lnTo>
                    <a:pt x="727" y="372"/>
                  </a:lnTo>
                  <a:lnTo>
                    <a:pt x="729" y="374"/>
                  </a:lnTo>
                  <a:lnTo>
                    <a:pt x="729" y="379"/>
                  </a:lnTo>
                  <a:lnTo>
                    <a:pt x="729" y="379"/>
                  </a:lnTo>
                  <a:lnTo>
                    <a:pt x="727" y="381"/>
                  </a:lnTo>
                  <a:lnTo>
                    <a:pt x="727" y="381"/>
                  </a:lnTo>
                  <a:lnTo>
                    <a:pt x="727" y="381"/>
                  </a:lnTo>
                  <a:lnTo>
                    <a:pt x="724" y="386"/>
                  </a:lnTo>
                  <a:lnTo>
                    <a:pt x="724" y="391"/>
                  </a:lnTo>
                  <a:lnTo>
                    <a:pt x="722" y="393"/>
                  </a:lnTo>
                  <a:lnTo>
                    <a:pt x="722" y="396"/>
                  </a:lnTo>
                  <a:lnTo>
                    <a:pt x="719" y="398"/>
                  </a:lnTo>
                  <a:lnTo>
                    <a:pt x="717" y="398"/>
                  </a:lnTo>
                  <a:lnTo>
                    <a:pt x="715" y="400"/>
                  </a:lnTo>
                  <a:lnTo>
                    <a:pt x="715" y="403"/>
                  </a:lnTo>
                  <a:lnTo>
                    <a:pt x="715" y="405"/>
                  </a:lnTo>
                  <a:lnTo>
                    <a:pt x="715" y="405"/>
                  </a:lnTo>
                  <a:lnTo>
                    <a:pt x="715" y="405"/>
                  </a:lnTo>
                  <a:lnTo>
                    <a:pt x="715" y="417"/>
                  </a:lnTo>
                  <a:lnTo>
                    <a:pt x="712" y="422"/>
                  </a:lnTo>
                  <a:lnTo>
                    <a:pt x="712" y="433"/>
                  </a:lnTo>
                  <a:lnTo>
                    <a:pt x="710" y="448"/>
                  </a:lnTo>
                  <a:lnTo>
                    <a:pt x="708" y="460"/>
                  </a:lnTo>
                  <a:lnTo>
                    <a:pt x="705" y="471"/>
                  </a:lnTo>
                  <a:lnTo>
                    <a:pt x="703" y="486"/>
                  </a:lnTo>
                  <a:lnTo>
                    <a:pt x="703" y="497"/>
                  </a:lnTo>
                  <a:lnTo>
                    <a:pt x="701" y="509"/>
                  </a:lnTo>
                  <a:lnTo>
                    <a:pt x="698" y="521"/>
                  </a:lnTo>
                  <a:lnTo>
                    <a:pt x="696" y="535"/>
                  </a:lnTo>
                  <a:lnTo>
                    <a:pt x="693" y="547"/>
                  </a:lnTo>
                  <a:lnTo>
                    <a:pt x="693" y="559"/>
                  </a:lnTo>
                  <a:lnTo>
                    <a:pt x="691" y="571"/>
                  </a:lnTo>
                  <a:lnTo>
                    <a:pt x="689" y="585"/>
                  </a:lnTo>
                  <a:lnTo>
                    <a:pt x="686" y="597"/>
                  </a:lnTo>
                  <a:lnTo>
                    <a:pt x="684" y="609"/>
                  </a:lnTo>
                  <a:lnTo>
                    <a:pt x="682" y="620"/>
                  </a:lnTo>
                  <a:lnTo>
                    <a:pt x="665" y="618"/>
                  </a:lnTo>
                  <a:lnTo>
                    <a:pt x="648" y="616"/>
                  </a:lnTo>
                  <a:lnTo>
                    <a:pt x="630" y="613"/>
                  </a:lnTo>
                  <a:lnTo>
                    <a:pt x="613" y="611"/>
                  </a:lnTo>
                  <a:lnTo>
                    <a:pt x="596" y="609"/>
                  </a:lnTo>
                  <a:lnTo>
                    <a:pt x="578" y="604"/>
                  </a:lnTo>
                  <a:lnTo>
                    <a:pt x="561" y="602"/>
                  </a:lnTo>
                  <a:lnTo>
                    <a:pt x="544" y="599"/>
                  </a:lnTo>
                  <a:lnTo>
                    <a:pt x="525" y="597"/>
                  </a:lnTo>
                  <a:lnTo>
                    <a:pt x="509" y="592"/>
                  </a:lnTo>
                  <a:lnTo>
                    <a:pt x="492" y="590"/>
                  </a:lnTo>
                  <a:lnTo>
                    <a:pt x="473" y="587"/>
                  </a:lnTo>
                  <a:lnTo>
                    <a:pt x="457" y="585"/>
                  </a:lnTo>
                  <a:lnTo>
                    <a:pt x="440" y="580"/>
                  </a:lnTo>
                  <a:lnTo>
                    <a:pt x="421" y="578"/>
                  </a:lnTo>
                  <a:lnTo>
                    <a:pt x="405" y="575"/>
                  </a:lnTo>
                  <a:lnTo>
                    <a:pt x="381" y="571"/>
                  </a:lnTo>
                  <a:lnTo>
                    <a:pt x="355" y="566"/>
                  </a:lnTo>
                  <a:lnTo>
                    <a:pt x="332" y="561"/>
                  </a:lnTo>
                  <a:lnTo>
                    <a:pt x="308" y="557"/>
                  </a:lnTo>
                  <a:lnTo>
                    <a:pt x="282" y="552"/>
                  </a:lnTo>
                  <a:lnTo>
                    <a:pt x="258" y="547"/>
                  </a:lnTo>
                  <a:lnTo>
                    <a:pt x="235" y="542"/>
                  </a:lnTo>
                  <a:lnTo>
                    <a:pt x="211" y="538"/>
                  </a:lnTo>
                  <a:lnTo>
                    <a:pt x="185" y="533"/>
                  </a:lnTo>
                  <a:lnTo>
                    <a:pt x="161" y="528"/>
                  </a:lnTo>
                  <a:lnTo>
                    <a:pt x="138" y="521"/>
                  </a:lnTo>
                  <a:lnTo>
                    <a:pt x="114" y="516"/>
                  </a:lnTo>
                  <a:lnTo>
                    <a:pt x="88" y="512"/>
                  </a:lnTo>
                  <a:lnTo>
                    <a:pt x="64" y="507"/>
                  </a:lnTo>
                  <a:lnTo>
                    <a:pt x="41" y="502"/>
                  </a:lnTo>
                  <a:lnTo>
                    <a:pt x="17" y="495"/>
                  </a:lnTo>
                  <a:lnTo>
                    <a:pt x="17" y="495"/>
                  </a:lnTo>
                  <a:lnTo>
                    <a:pt x="15" y="495"/>
                  </a:lnTo>
                  <a:lnTo>
                    <a:pt x="12" y="493"/>
                  </a:lnTo>
                  <a:lnTo>
                    <a:pt x="7" y="488"/>
                  </a:lnTo>
                  <a:lnTo>
                    <a:pt x="5" y="481"/>
                  </a:lnTo>
                  <a:lnTo>
                    <a:pt x="3" y="481"/>
                  </a:lnTo>
                  <a:lnTo>
                    <a:pt x="3" y="478"/>
                  </a:lnTo>
                  <a:lnTo>
                    <a:pt x="5" y="467"/>
                  </a:lnTo>
                  <a:lnTo>
                    <a:pt x="3" y="462"/>
                  </a:lnTo>
                  <a:lnTo>
                    <a:pt x="3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3" y="452"/>
                  </a:lnTo>
                  <a:lnTo>
                    <a:pt x="3" y="452"/>
                  </a:lnTo>
                  <a:lnTo>
                    <a:pt x="3" y="452"/>
                  </a:lnTo>
                  <a:lnTo>
                    <a:pt x="0" y="450"/>
                  </a:lnTo>
                  <a:lnTo>
                    <a:pt x="3" y="450"/>
                  </a:lnTo>
                  <a:lnTo>
                    <a:pt x="3" y="450"/>
                  </a:lnTo>
                  <a:lnTo>
                    <a:pt x="5" y="448"/>
                  </a:lnTo>
                  <a:lnTo>
                    <a:pt x="5" y="445"/>
                  </a:lnTo>
                  <a:lnTo>
                    <a:pt x="5" y="443"/>
                  </a:lnTo>
                  <a:lnTo>
                    <a:pt x="5" y="441"/>
                  </a:lnTo>
                  <a:lnTo>
                    <a:pt x="5" y="436"/>
                  </a:lnTo>
                  <a:lnTo>
                    <a:pt x="5" y="436"/>
                  </a:lnTo>
                  <a:lnTo>
                    <a:pt x="7" y="433"/>
                  </a:lnTo>
                  <a:lnTo>
                    <a:pt x="10" y="429"/>
                  </a:lnTo>
                  <a:lnTo>
                    <a:pt x="10" y="429"/>
                  </a:lnTo>
                  <a:lnTo>
                    <a:pt x="12" y="424"/>
                  </a:lnTo>
                  <a:lnTo>
                    <a:pt x="12" y="417"/>
                  </a:lnTo>
                  <a:lnTo>
                    <a:pt x="12" y="415"/>
                  </a:lnTo>
                  <a:lnTo>
                    <a:pt x="12" y="412"/>
                  </a:lnTo>
                  <a:lnTo>
                    <a:pt x="12" y="410"/>
                  </a:lnTo>
                  <a:lnTo>
                    <a:pt x="12" y="410"/>
                  </a:lnTo>
                  <a:lnTo>
                    <a:pt x="10" y="407"/>
                  </a:lnTo>
                  <a:lnTo>
                    <a:pt x="10" y="405"/>
                  </a:lnTo>
                  <a:lnTo>
                    <a:pt x="10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5" y="400"/>
                  </a:lnTo>
                  <a:lnTo>
                    <a:pt x="5" y="393"/>
                  </a:lnTo>
                  <a:lnTo>
                    <a:pt x="5" y="391"/>
                  </a:lnTo>
                  <a:lnTo>
                    <a:pt x="5" y="391"/>
                  </a:lnTo>
                  <a:lnTo>
                    <a:pt x="3" y="389"/>
                  </a:lnTo>
                  <a:lnTo>
                    <a:pt x="5" y="389"/>
                  </a:lnTo>
                  <a:lnTo>
                    <a:pt x="12" y="377"/>
                  </a:lnTo>
                  <a:lnTo>
                    <a:pt x="17" y="372"/>
                  </a:lnTo>
                  <a:lnTo>
                    <a:pt x="19" y="370"/>
                  </a:lnTo>
                  <a:lnTo>
                    <a:pt x="19" y="367"/>
                  </a:lnTo>
                  <a:lnTo>
                    <a:pt x="22" y="367"/>
                  </a:lnTo>
                  <a:lnTo>
                    <a:pt x="24" y="365"/>
                  </a:lnTo>
                  <a:lnTo>
                    <a:pt x="24" y="362"/>
                  </a:lnTo>
                  <a:lnTo>
                    <a:pt x="26" y="358"/>
                  </a:lnTo>
                  <a:lnTo>
                    <a:pt x="33" y="341"/>
                  </a:lnTo>
                  <a:lnTo>
                    <a:pt x="33" y="336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36" y="332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8" y="329"/>
                  </a:lnTo>
                  <a:lnTo>
                    <a:pt x="41" y="329"/>
                  </a:lnTo>
                  <a:lnTo>
                    <a:pt x="38" y="336"/>
                  </a:lnTo>
                  <a:lnTo>
                    <a:pt x="41" y="339"/>
                  </a:lnTo>
                  <a:lnTo>
                    <a:pt x="41" y="339"/>
                  </a:lnTo>
                  <a:lnTo>
                    <a:pt x="41" y="336"/>
                  </a:lnTo>
                  <a:lnTo>
                    <a:pt x="43" y="334"/>
                  </a:lnTo>
                  <a:lnTo>
                    <a:pt x="41" y="334"/>
                  </a:lnTo>
                  <a:lnTo>
                    <a:pt x="43" y="334"/>
                  </a:lnTo>
                  <a:lnTo>
                    <a:pt x="43" y="334"/>
                  </a:lnTo>
                  <a:lnTo>
                    <a:pt x="43" y="332"/>
                  </a:lnTo>
                  <a:lnTo>
                    <a:pt x="45" y="332"/>
                  </a:lnTo>
                  <a:lnTo>
                    <a:pt x="43" y="329"/>
                  </a:lnTo>
                  <a:lnTo>
                    <a:pt x="45" y="327"/>
                  </a:lnTo>
                  <a:lnTo>
                    <a:pt x="48" y="325"/>
                  </a:lnTo>
                  <a:lnTo>
                    <a:pt x="50" y="325"/>
                  </a:lnTo>
                  <a:lnTo>
                    <a:pt x="52" y="325"/>
                  </a:lnTo>
                  <a:lnTo>
                    <a:pt x="52" y="327"/>
                  </a:lnTo>
                  <a:lnTo>
                    <a:pt x="50" y="327"/>
                  </a:lnTo>
                  <a:lnTo>
                    <a:pt x="52" y="329"/>
                  </a:lnTo>
                  <a:lnTo>
                    <a:pt x="52" y="332"/>
                  </a:lnTo>
                  <a:lnTo>
                    <a:pt x="55" y="332"/>
                  </a:lnTo>
                  <a:lnTo>
                    <a:pt x="55" y="334"/>
                  </a:lnTo>
                  <a:lnTo>
                    <a:pt x="57" y="334"/>
                  </a:lnTo>
                  <a:lnTo>
                    <a:pt x="55" y="327"/>
                  </a:lnTo>
                  <a:lnTo>
                    <a:pt x="55" y="325"/>
                  </a:lnTo>
                  <a:lnTo>
                    <a:pt x="55" y="325"/>
                  </a:lnTo>
                  <a:lnTo>
                    <a:pt x="55" y="322"/>
                  </a:lnTo>
                  <a:lnTo>
                    <a:pt x="55" y="322"/>
                  </a:lnTo>
                  <a:lnTo>
                    <a:pt x="55" y="322"/>
                  </a:lnTo>
                  <a:lnTo>
                    <a:pt x="55" y="320"/>
                  </a:lnTo>
                  <a:lnTo>
                    <a:pt x="52" y="320"/>
                  </a:lnTo>
                  <a:lnTo>
                    <a:pt x="48" y="322"/>
                  </a:lnTo>
                  <a:lnTo>
                    <a:pt x="45" y="327"/>
                  </a:lnTo>
                  <a:lnTo>
                    <a:pt x="43" y="329"/>
                  </a:lnTo>
                  <a:lnTo>
                    <a:pt x="41" y="327"/>
                  </a:lnTo>
                  <a:lnTo>
                    <a:pt x="43" y="325"/>
                  </a:lnTo>
                  <a:lnTo>
                    <a:pt x="52" y="310"/>
                  </a:lnTo>
                  <a:lnTo>
                    <a:pt x="52" y="308"/>
                  </a:lnTo>
                  <a:lnTo>
                    <a:pt x="55" y="306"/>
                  </a:lnTo>
                  <a:lnTo>
                    <a:pt x="57" y="301"/>
                  </a:lnTo>
                  <a:lnTo>
                    <a:pt x="57" y="299"/>
                  </a:lnTo>
                  <a:lnTo>
                    <a:pt x="60" y="299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4" y="294"/>
                  </a:lnTo>
                  <a:lnTo>
                    <a:pt x="64" y="291"/>
                  </a:lnTo>
                  <a:lnTo>
                    <a:pt x="67" y="291"/>
                  </a:lnTo>
                  <a:lnTo>
                    <a:pt x="67" y="291"/>
                  </a:lnTo>
                  <a:lnTo>
                    <a:pt x="67" y="291"/>
                  </a:lnTo>
                  <a:lnTo>
                    <a:pt x="67" y="294"/>
                  </a:lnTo>
                  <a:lnTo>
                    <a:pt x="67" y="294"/>
                  </a:lnTo>
                  <a:lnTo>
                    <a:pt x="67" y="294"/>
                  </a:lnTo>
                  <a:lnTo>
                    <a:pt x="71" y="294"/>
                  </a:lnTo>
                  <a:lnTo>
                    <a:pt x="71" y="294"/>
                  </a:lnTo>
                  <a:lnTo>
                    <a:pt x="71" y="294"/>
                  </a:lnTo>
                  <a:lnTo>
                    <a:pt x="69" y="291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64" y="291"/>
                  </a:lnTo>
                  <a:lnTo>
                    <a:pt x="62" y="294"/>
                  </a:lnTo>
                  <a:lnTo>
                    <a:pt x="62" y="296"/>
                  </a:lnTo>
                  <a:lnTo>
                    <a:pt x="62" y="294"/>
                  </a:lnTo>
                  <a:lnTo>
                    <a:pt x="62" y="291"/>
                  </a:lnTo>
                  <a:lnTo>
                    <a:pt x="64" y="287"/>
                  </a:lnTo>
                  <a:lnTo>
                    <a:pt x="69" y="273"/>
                  </a:lnTo>
                  <a:lnTo>
                    <a:pt x="71" y="268"/>
                  </a:lnTo>
                  <a:lnTo>
                    <a:pt x="71" y="265"/>
                  </a:lnTo>
                  <a:lnTo>
                    <a:pt x="74" y="261"/>
                  </a:lnTo>
                  <a:lnTo>
                    <a:pt x="74" y="261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76" y="258"/>
                  </a:lnTo>
                  <a:lnTo>
                    <a:pt x="76" y="254"/>
                  </a:lnTo>
                  <a:lnTo>
                    <a:pt x="76" y="254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8" y="246"/>
                  </a:lnTo>
                  <a:lnTo>
                    <a:pt x="81" y="237"/>
                  </a:lnTo>
                  <a:lnTo>
                    <a:pt x="83" y="230"/>
                  </a:lnTo>
                  <a:lnTo>
                    <a:pt x="83" y="225"/>
                  </a:lnTo>
                  <a:lnTo>
                    <a:pt x="83" y="225"/>
                  </a:lnTo>
                  <a:lnTo>
                    <a:pt x="83" y="223"/>
                  </a:lnTo>
                  <a:lnTo>
                    <a:pt x="83" y="223"/>
                  </a:lnTo>
                  <a:lnTo>
                    <a:pt x="83" y="223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8" y="213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3" y="211"/>
                  </a:lnTo>
                  <a:lnTo>
                    <a:pt x="95" y="213"/>
                  </a:lnTo>
                  <a:lnTo>
                    <a:pt x="95" y="209"/>
                  </a:lnTo>
                  <a:lnTo>
                    <a:pt x="93" y="209"/>
                  </a:lnTo>
                  <a:lnTo>
                    <a:pt x="93" y="209"/>
                  </a:lnTo>
                  <a:lnTo>
                    <a:pt x="90" y="209"/>
                  </a:lnTo>
                  <a:lnTo>
                    <a:pt x="90" y="206"/>
                  </a:lnTo>
                  <a:lnTo>
                    <a:pt x="90" y="20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100" y="190"/>
                  </a:lnTo>
                  <a:lnTo>
                    <a:pt x="102" y="190"/>
                  </a:lnTo>
                  <a:lnTo>
                    <a:pt x="102" y="187"/>
                  </a:lnTo>
                  <a:lnTo>
                    <a:pt x="102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97" y="187"/>
                  </a:lnTo>
                  <a:lnTo>
                    <a:pt x="97" y="185"/>
                  </a:lnTo>
                  <a:lnTo>
                    <a:pt x="97" y="185"/>
                  </a:lnTo>
                  <a:lnTo>
                    <a:pt x="97" y="183"/>
                  </a:lnTo>
                  <a:lnTo>
                    <a:pt x="97" y="180"/>
                  </a:lnTo>
                  <a:lnTo>
                    <a:pt x="97" y="180"/>
                  </a:lnTo>
                  <a:lnTo>
                    <a:pt x="100" y="173"/>
                  </a:lnTo>
                  <a:lnTo>
                    <a:pt x="100" y="171"/>
                  </a:lnTo>
                  <a:lnTo>
                    <a:pt x="100" y="171"/>
                  </a:lnTo>
                  <a:lnTo>
                    <a:pt x="102" y="161"/>
                  </a:lnTo>
                  <a:lnTo>
                    <a:pt x="102" y="161"/>
                  </a:lnTo>
                  <a:lnTo>
                    <a:pt x="104" y="159"/>
                  </a:lnTo>
                  <a:lnTo>
                    <a:pt x="107" y="157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09" y="152"/>
                  </a:lnTo>
                  <a:lnTo>
                    <a:pt x="109" y="149"/>
                  </a:lnTo>
                  <a:lnTo>
                    <a:pt x="109" y="149"/>
                  </a:lnTo>
                  <a:lnTo>
                    <a:pt x="109" y="149"/>
                  </a:lnTo>
                  <a:lnTo>
                    <a:pt x="109" y="147"/>
                  </a:lnTo>
                  <a:lnTo>
                    <a:pt x="112" y="142"/>
                  </a:lnTo>
                  <a:lnTo>
                    <a:pt x="114" y="138"/>
                  </a:lnTo>
                  <a:lnTo>
                    <a:pt x="112" y="135"/>
                  </a:lnTo>
                  <a:lnTo>
                    <a:pt x="112" y="135"/>
                  </a:lnTo>
                  <a:lnTo>
                    <a:pt x="114" y="133"/>
                  </a:lnTo>
                  <a:lnTo>
                    <a:pt x="116" y="131"/>
                  </a:lnTo>
                  <a:lnTo>
                    <a:pt x="119" y="128"/>
                  </a:lnTo>
                  <a:lnTo>
                    <a:pt x="119" y="126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23" y="114"/>
                  </a:lnTo>
                  <a:lnTo>
                    <a:pt x="123" y="112"/>
                  </a:lnTo>
                  <a:lnTo>
                    <a:pt x="123" y="112"/>
                  </a:lnTo>
                  <a:lnTo>
                    <a:pt x="123" y="109"/>
                  </a:lnTo>
                  <a:lnTo>
                    <a:pt x="123" y="104"/>
                  </a:lnTo>
                  <a:lnTo>
                    <a:pt x="123" y="104"/>
                  </a:lnTo>
                  <a:lnTo>
                    <a:pt x="121" y="104"/>
                  </a:lnTo>
                  <a:lnTo>
                    <a:pt x="121" y="102"/>
                  </a:lnTo>
                  <a:lnTo>
                    <a:pt x="121" y="102"/>
                  </a:lnTo>
                  <a:lnTo>
                    <a:pt x="123" y="102"/>
                  </a:lnTo>
                  <a:lnTo>
                    <a:pt x="123" y="102"/>
                  </a:lnTo>
                  <a:lnTo>
                    <a:pt x="126" y="100"/>
                  </a:lnTo>
                  <a:lnTo>
                    <a:pt x="126" y="97"/>
                  </a:lnTo>
                  <a:lnTo>
                    <a:pt x="126" y="97"/>
                  </a:lnTo>
                  <a:lnTo>
                    <a:pt x="126" y="95"/>
                  </a:lnTo>
                  <a:lnTo>
                    <a:pt x="126" y="95"/>
                  </a:lnTo>
                  <a:lnTo>
                    <a:pt x="128" y="95"/>
                  </a:lnTo>
                  <a:lnTo>
                    <a:pt x="126" y="95"/>
                  </a:lnTo>
                  <a:lnTo>
                    <a:pt x="126" y="100"/>
                  </a:lnTo>
                  <a:lnTo>
                    <a:pt x="128" y="97"/>
                  </a:lnTo>
                  <a:lnTo>
                    <a:pt x="128" y="97"/>
                  </a:lnTo>
                  <a:lnTo>
                    <a:pt x="130" y="95"/>
                  </a:lnTo>
                  <a:lnTo>
                    <a:pt x="128" y="93"/>
                  </a:lnTo>
                  <a:lnTo>
                    <a:pt x="126" y="90"/>
                  </a:lnTo>
                  <a:lnTo>
                    <a:pt x="128" y="86"/>
                  </a:lnTo>
                  <a:lnTo>
                    <a:pt x="128" y="83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30" y="83"/>
                  </a:lnTo>
                  <a:lnTo>
                    <a:pt x="130" y="86"/>
                  </a:lnTo>
                  <a:lnTo>
                    <a:pt x="130" y="88"/>
                  </a:lnTo>
                  <a:lnTo>
                    <a:pt x="133" y="88"/>
                  </a:lnTo>
                  <a:lnTo>
                    <a:pt x="135" y="90"/>
                  </a:lnTo>
                  <a:lnTo>
                    <a:pt x="135" y="88"/>
                  </a:lnTo>
                  <a:lnTo>
                    <a:pt x="135" y="88"/>
                  </a:lnTo>
                  <a:lnTo>
                    <a:pt x="138" y="88"/>
                  </a:lnTo>
                  <a:lnTo>
                    <a:pt x="138" y="86"/>
                  </a:lnTo>
                  <a:lnTo>
                    <a:pt x="135" y="86"/>
                  </a:lnTo>
                  <a:lnTo>
                    <a:pt x="135" y="83"/>
                  </a:lnTo>
                  <a:lnTo>
                    <a:pt x="135" y="81"/>
                  </a:lnTo>
                  <a:lnTo>
                    <a:pt x="135" y="78"/>
                  </a:lnTo>
                  <a:lnTo>
                    <a:pt x="133" y="78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0" y="74"/>
                  </a:lnTo>
                  <a:lnTo>
                    <a:pt x="133" y="71"/>
                  </a:lnTo>
                  <a:lnTo>
                    <a:pt x="135" y="69"/>
                  </a:lnTo>
                  <a:lnTo>
                    <a:pt x="138" y="67"/>
                  </a:lnTo>
                  <a:lnTo>
                    <a:pt x="138" y="67"/>
                  </a:lnTo>
                  <a:lnTo>
                    <a:pt x="138" y="64"/>
                  </a:lnTo>
                  <a:lnTo>
                    <a:pt x="140" y="64"/>
                  </a:lnTo>
                  <a:lnTo>
                    <a:pt x="140" y="64"/>
                  </a:lnTo>
                  <a:lnTo>
                    <a:pt x="142" y="64"/>
                  </a:lnTo>
                  <a:lnTo>
                    <a:pt x="140" y="64"/>
                  </a:lnTo>
                  <a:lnTo>
                    <a:pt x="140" y="64"/>
                  </a:lnTo>
                  <a:lnTo>
                    <a:pt x="140" y="64"/>
                  </a:lnTo>
                  <a:lnTo>
                    <a:pt x="140" y="64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38" y="64"/>
                  </a:lnTo>
                  <a:lnTo>
                    <a:pt x="135" y="64"/>
                  </a:lnTo>
                  <a:lnTo>
                    <a:pt x="135" y="67"/>
                  </a:lnTo>
                  <a:lnTo>
                    <a:pt x="135" y="62"/>
                  </a:lnTo>
                  <a:lnTo>
                    <a:pt x="135" y="60"/>
                  </a:lnTo>
                  <a:lnTo>
                    <a:pt x="135" y="55"/>
                  </a:lnTo>
                  <a:lnTo>
                    <a:pt x="133" y="55"/>
                  </a:lnTo>
                  <a:lnTo>
                    <a:pt x="135" y="50"/>
                  </a:lnTo>
                  <a:lnTo>
                    <a:pt x="138" y="48"/>
                  </a:lnTo>
                  <a:lnTo>
                    <a:pt x="138" y="41"/>
                  </a:lnTo>
                  <a:lnTo>
                    <a:pt x="140" y="38"/>
                  </a:lnTo>
                  <a:lnTo>
                    <a:pt x="138" y="36"/>
                  </a:lnTo>
                  <a:lnTo>
                    <a:pt x="138" y="33"/>
                  </a:lnTo>
                  <a:lnTo>
                    <a:pt x="138" y="31"/>
                  </a:lnTo>
                  <a:lnTo>
                    <a:pt x="140" y="31"/>
                  </a:lnTo>
                  <a:lnTo>
                    <a:pt x="140" y="31"/>
                  </a:lnTo>
                  <a:lnTo>
                    <a:pt x="142" y="29"/>
                  </a:lnTo>
                  <a:lnTo>
                    <a:pt x="142" y="29"/>
                  </a:lnTo>
                  <a:lnTo>
                    <a:pt x="145" y="29"/>
                  </a:lnTo>
                  <a:lnTo>
                    <a:pt x="145" y="24"/>
                  </a:lnTo>
                  <a:lnTo>
                    <a:pt x="147" y="22"/>
                  </a:lnTo>
                  <a:lnTo>
                    <a:pt x="147" y="19"/>
                  </a:lnTo>
                  <a:lnTo>
                    <a:pt x="147" y="17"/>
                  </a:lnTo>
                  <a:lnTo>
                    <a:pt x="147" y="12"/>
                  </a:lnTo>
                  <a:lnTo>
                    <a:pt x="145" y="3"/>
                  </a:lnTo>
                  <a:lnTo>
                    <a:pt x="145" y="0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5"/>
                  </a:lnTo>
                  <a:lnTo>
                    <a:pt x="152" y="7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59" y="15"/>
                  </a:lnTo>
                  <a:lnTo>
                    <a:pt x="156" y="15"/>
                  </a:lnTo>
                  <a:lnTo>
                    <a:pt x="159" y="17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61" y="15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9" y="10"/>
                  </a:lnTo>
                  <a:lnTo>
                    <a:pt x="159" y="10"/>
                  </a:lnTo>
                  <a:lnTo>
                    <a:pt x="159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6" y="5"/>
                  </a:lnTo>
                  <a:lnTo>
                    <a:pt x="161" y="7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64" y="7"/>
                  </a:lnTo>
                  <a:lnTo>
                    <a:pt x="166" y="10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78" y="10"/>
                  </a:lnTo>
                  <a:lnTo>
                    <a:pt x="178" y="7"/>
                  </a:lnTo>
                  <a:lnTo>
                    <a:pt x="178" y="7"/>
                  </a:lnTo>
                  <a:lnTo>
                    <a:pt x="180" y="10"/>
                  </a:lnTo>
                  <a:lnTo>
                    <a:pt x="183" y="10"/>
                  </a:lnTo>
                  <a:lnTo>
                    <a:pt x="185" y="7"/>
                  </a:lnTo>
                  <a:lnTo>
                    <a:pt x="187" y="7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0" y="10"/>
                  </a:lnTo>
                  <a:lnTo>
                    <a:pt x="194" y="17"/>
                  </a:lnTo>
                  <a:lnTo>
                    <a:pt x="194" y="17"/>
                  </a:lnTo>
                  <a:lnTo>
                    <a:pt x="194" y="19"/>
                  </a:lnTo>
                  <a:lnTo>
                    <a:pt x="204" y="22"/>
                  </a:lnTo>
                  <a:lnTo>
                    <a:pt x="209" y="24"/>
                  </a:lnTo>
                  <a:lnTo>
                    <a:pt x="211" y="24"/>
                  </a:lnTo>
                  <a:lnTo>
                    <a:pt x="213" y="22"/>
                  </a:lnTo>
                  <a:lnTo>
                    <a:pt x="216" y="19"/>
                  </a:lnTo>
                  <a:lnTo>
                    <a:pt x="216" y="19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46F3424D-F994-4370-B63B-C3F3330EB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7760" y="3592264"/>
              <a:ext cx="1041797" cy="496491"/>
            </a:xfrm>
            <a:custGeom>
              <a:avLst/>
              <a:gdLst>
                <a:gd name="T0" fmla="*/ 865 w 875"/>
                <a:gd name="T1" fmla="*/ 183 h 417"/>
                <a:gd name="T2" fmla="*/ 875 w 875"/>
                <a:gd name="T3" fmla="*/ 389 h 417"/>
                <a:gd name="T4" fmla="*/ 865 w 875"/>
                <a:gd name="T5" fmla="*/ 412 h 417"/>
                <a:gd name="T6" fmla="*/ 853 w 875"/>
                <a:gd name="T7" fmla="*/ 410 h 417"/>
                <a:gd name="T8" fmla="*/ 844 w 875"/>
                <a:gd name="T9" fmla="*/ 405 h 417"/>
                <a:gd name="T10" fmla="*/ 825 w 875"/>
                <a:gd name="T11" fmla="*/ 396 h 417"/>
                <a:gd name="T12" fmla="*/ 816 w 875"/>
                <a:gd name="T13" fmla="*/ 391 h 417"/>
                <a:gd name="T14" fmla="*/ 797 w 875"/>
                <a:gd name="T15" fmla="*/ 381 h 417"/>
                <a:gd name="T16" fmla="*/ 790 w 875"/>
                <a:gd name="T17" fmla="*/ 389 h 417"/>
                <a:gd name="T18" fmla="*/ 785 w 875"/>
                <a:gd name="T19" fmla="*/ 393 h 417"/>
                <a:gd name="T20" fmla="*/ 771 w 875"/>
                <a:gd name="T21" fmla="*/ 391 h 417"/>
                <a:gd name="T22" fmla="*/ 766 w 875"/>
                <a:gd name="T23" fmla="*/ 391 h 417"/>
                <a:gd name="T24" fmla="*/ 756 w 875"/>
                <a:gd name="T25" fmla="*/ 384 h 417"/>
                <a:gd name="T26" fmla="*/ 747 w 875"/>
                <a:gd name="T27" fmla="*/ 391 h 417"/>
                <a:gd name="T28" fmla="*/ 740 w 875"/>
                <a:gd name="T29" fmla="*/ 396 h 417"/>
                <a:gd name="T30" fmla="*/ 726 w 875"/>
                <a:gd name="T31" fmla="*/ 393 h 417"/>
                <a:gd name="T32" fmla="*/ 716 w 875"/>
                <a:gd name="T33" fmla="*/ 398 h 417"/>
                <a:gd name="T34" fmla="*/ 700 w 875"/>
                <a:gd name="T35" fmla="*/ 405 h 417"/>
                <a:gd name="T36" fmla="*/ 688 w 875"/>
                <a:gd name="T37" fmla="*/ 415 h 417"/>
                <a:gd name="T38" fmla="*/ 664 w 875"/>
                <a:gd name="T39" fmla="*/ 405 h 417"/>
                <a:gd name="T40" fmla="*/ 655 w 875"/>
                <a:gd name="T41" fmla="*/ 400 h 417"/>
                <a:gd name="T42" fmla="*/ 652 w 875"/>
                <a:gd name="T43" fmla="*/ 391 h 417"/>
                <a:gd name="T44" fmla="*/ 648 w 875"/>
                <a:gd name="T45" fmla="*/ 398 h 417"/>
                <a:gd name="T46" fmla="*/ 641 w 875"/>
                <a:gd name="T47" fmla="*/ 400 h 417"/>
                <a:gd name="T48" fmla="*/ 626 w 875"/>
                <a:gd name="T49" fmla="*/ 396 h 417"/>
                <a:gd name="T50" fmla="*/ 622 w 875"/>
                <a:gd name="T51" fmla="*/ 389 h 417"/>
                <a:gd name="T52" fmla="*/ 615 w 875"/>
                <a:gd name="T53" fmla="*/ 398 h 417"/>
                <a:gd name="T54" fmla="*/ 607 w 875"/>
                <a:gd name="T55" fmla="*/ 405 h 417"/>
                <a:gd name="T56" fmla="*/ 596 w 875"/>
                <a:gd name="T57" fmla="*/ 412 h 417"/>
                <a:gd name="T58" fmla="*/ 593 w 875"/>
                <a:gd name="T59" fmla="*/ 396 h 417"/>
                <a:gd name="T60" fmla="*/ 586 w 875"/>
                <a:gd name="T61" fmla="*/ 400 h 417"/>
                <a:gd name="T62" fmla="*/ 577 w 875"/>
                <a:gd name="T63" fmla="*/ 403 h 417"/>
                <a:gd name="T64" fmla="*/ 565 w 875"/>
                <a:gd name="T65" fmla="*/ 398 h 417"/>
                <a:gd name="T66" fmla="*/ 546 w 875"/>
                <a:gd name="T67" fmla="*/ 384 h 417"/>
                <a:gd name="T68" fmla="*/ 515 w 875"/>
                <a:gd name="T69" fmla="*/ 398 h 417"/>
                <a:gd name="T70" fmla="*/ 515 w 875"/>
                <a:gd name="T71" fmla="*/ 386 h 417"/>
                <a:gd name="T72" fmla="*/ 501 w 875"/>
                <a:gd name="T73" fmla="*/ 372 h 417"/>
                <a:gd name="T74" fmla="*/ 470 w 875"/>
                <a:gd name="T75" fmla="*/ 370 h 417"/>
                <a:gd name="T76" fmla="*/ 451 w 875"/>
                <a:gd name="T77" fmla="*/ 370 h 417"/>
                <a:gd name="T78" fmla="*/ 435 w 875"/>
                <a:gd name="T79" fmla="*/ 367 h 417"/>
                <a:gd name="T80" fmla="*/ 402 w 875"/>
                <a:gd name="T81" fmla="*/ 360 h 417"/>
                <a:gd name="T82" fmla="*/ 385 w 875"/>
                <a:gd name="T83" fmla="*/ 346 h 417"/>
                <a:gd name="T84" fmla="*/ 376 w 875"/>
                <a:gd name="T85" fmla="*/ 334 h 417"/>
                <a:gd name="T86" fmla="*/ 366 w 875"/>
                <a:gd name="T87" fmla="*/ 329 h 417"/>
                <a:gd name="T88" fmla="*/ 350 w 875"/>
                <a:gd name="T89" fmla="*/ 334 h 417"/>
                <a:gd name="T90" fmla="*/ 335 w 875"/>
                <a:gd name="T91" fmla="*/ 337 h 417"/>
                <a:gd name="T92" fmla="*/ 302 w 875"/>
                <a:gd name="T93" fmla="*/ 315 h 417"/>
                <a:gd name="T94" fmla="*/ 302 w 875"/>
                <a:gd name="T95" fmla="*/ 223 h 417"/>
                <a:gd name="T96" fmla="*/ 302 w 875"/>
                <a:gd name="T97" fmla="*/ 109 h 417"/>
                <a:gd name="T98" fmla="*/ 269 w 875"/>
                <a:gd name="T99" fmla="*/ 76 h 417"/>
                <a:gd name="T100" fmla="*/ 68 w 875"/>
                <a:gd name="T101" fmla="*/ 74 h 417"/>
                <a:gd name="T102" fmla="*/ 2 w 875"/>
                <a:gd name="T103" fmla="*/ 24 h 417"/>
                <a:gd name="T104" fmla="*/ 89 w 875"/>
                <a:gd name="T105" fmla="*/ 12 h 417"/>
                <a:gd name="T106" fmla="*/ 262 w 875"/>
                <a:gd name="T107" fmla="*/ 12 h 417"/>
                <a:gd name="T108" fmla="*/ 449 w 875"/>
                <a:gd name="T109" fmla="*/ 12 h 417"/>
                <a:gd name="T110" fmla="*/ 633 w 875"/>
                <a:gd name="T111" fmla="*/ 8 h 417"/>
                <a:gd name="T112" fmla="*/ 818 w 875"/>
                <a:gd name="T113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5" h="417">
                  <a:moveTo>
                    <a:pt x="844" y="62"/>
                  </a:moveTo>
                  <a:lnTo>
                    <a:pt x="849" y="79"/>
                  </a:lnTo>
                  <a:lnTo>
                    <a:pt x="851" y="97"/>
                  </a:lnTo>
                  <a:lnTo>
                    <a:pt x="853" y="114"/>
                  </a:lnTo>
                  <a:lnTo>
                    <a:pt x="858" y="131"/>
                  </a:lnTo>
                  <a:lnTo>
                    <a:pt x="861" y="147"/>
                  </a:lnTo>
                  <a:lnTo>
                    <a:pt x="863" y="166"/>
                  </a:lnTo>
                  <a:lnTo>
                    <a:pt x="865" y="183"/>
                  </a:lnTo>
                  <a:lnTo>
                    <a:pt x="870" y="199"/>
                  </a:lnTo>
                  <a:lnTo>
                    <a:pt x="870" y="228"/>
                  </a:lnTo>
                  <a:lnTo>
                    <a:pt x="870" y="254"/>
                  </a:lnTo>
                  <a:lnTo>
                    <a:pt x="872" y="280"/>
                  </a:lnTo>
                  <a:lnTo>
                    <a:pt x="872" y="308"/>
                  </a:lnTo>
                  <a:lnTo>
                    <a:pt x="872" y="334"/>
                  </a:lnTo>
                  <a:lnTo>
                    <a:pt x="875" y="363"/>
                  </a:lnTo>
                  <a:lnTo>
                    <a:pt x="875" y="389"/>
                  </a:lnTo>
                  <a:lnTo>
                    <a:pt x="875" y="417"/>
                  </a:lnTo>
                  <a:lnTo>
                    <a:pt x="875" y="417"/>
                  </a:lnTo>
                  <a:lnTo>
                    <a:pt x="872" y="417"/>
                  </a:lnTo>
                  <a:lnTo>
                    <a:pt x="870" y="415"/>
                  </a:lnTo>
                  <a:lnTo>
                    <a:pt x="870" y="417"/>
                  </a:lnTo>
                  <a:lnTo>
                    <a:pt x="865" y="415"/>
                  </a:lnTo>
                  <a:lnTo>
                    <a:pt x="865" y="415"/>
                  </a:lnTo>
                  <a:lnTo>
                    <a:pt x="865" y="412"/>
                  </a:lnTo>
                  <a:lnTo>
                    <a:pt x="865" y="412"/>
                  </a:lnTo>
                  <a:lnTo>
                    <a:pt x="863" y="412"/>
                  </a:lnTo>
                  <a:lnTo>
                    <a:pt x="861" y="412"/>
                  </a:lnTo>
                  <a:lnTo>
                    <a:pt x="858" y="412"/>
                  </a:lnTo>
                  <a:lnTo>
                    <a:pt x="858" y="412"/>
                  </a:lnTo>
                  <a:lnTo>
                    <a:pt x="856" y="412"/>
                  </a:lnTo>
                  <a:lnTo>
                    <a:pt x="856" y="410"/>
                  </a:lnTo>
                  <a:lnTo>
                    <a:pt x="853" y="410"/>
                  </a:lnTo>
                  <a:lnTo>
                    <a:pt x="853" y="412"/>
                  </a:lnTo>
                  <a:lnTo>
                    <a:pt x="853" y="412"/>
                  </a:lnTo>
                  <a:lnTo>
                    <a:pt x="851" y="412"/>
                  </a:lnTo>
                  <a:lnTo>
                    <a:pt x="851" y="410"/>
                  </a:lnTo>
                  <a:lnTo>
                    <a:pt x="849" y="410"/>
                  </a:lnTo>
                  <a:lnTo>
                    <a:pt x="846" y="408"/>
                  </a:lnTo>
                  <a:lnTo>
                    <a:pt x="846" y="405"/>
                  </a:lnTo>
                  <a:lnTo>
                    <a:pt x="844" y="405"/>
                  </a:lnTo>
                  <a:lnTo>
                    <a:pt x="842" y="405"/>
                  </a:lnTo>
                  <a:lnTo>
                    <a:pt x="835" y="405"/>
                  </a:lnTo>
                  <a:lnTo>
                    <a:pt x="830" y="400"/>
                  </a:lnTo>
                  <a:lnTo>
                    <a:pt x="830" y="398"/>
                  </a:lnTo>
                  <a:lnTo>
                    <a:pt x="827" y="398"/>
                  </a:lnTo>
                  <a:lnTo>
                    <a:pt x="827" y="396"/>
                  </a:lnTo>
                  <a:lnTo>
                    <a:pt x="827" y="396"/>
                  </a:lnTo>
                  <a:lnTo>
                    <a:pt x="825" y="396"/>
                  </a:lnTo>
                  <a:lnTo>
                    <a:pt x="825" y="393"/>
                  </a:lnTo>
                  <a:lnTo>
                    <a:pt x="825" y="393"/>
                  </a:lnTo>
                  <a:lnTo>
                    <a:pt x="825" y="393"/>
                  </a:lnTo>
                  <a:lnTo>
                    <a:pt x="823" y="393"/>
                  </a:lnTo>
                  <a:lnTo>
                    <a:pt x="823" y="391"/>
                  </a:lnTo>
                  <a:lnTo>
                    <a:pt x="820" y="391"/>
                  </a:lnTo>
                  <a:lnTo>
                    <a:pt x="818" y="391"/>
                  </a:lnTo>
                  <a:lnTo>
                    <a:pt x="816" y="391"/>
                  </a:lnTo>
                  <a:lnTo>
                    <a:pt x="813" y="386"/>
                  </a:lnTo>
                  <a:lnTo>
                    <a:pt x="811" y="386"/>
                  </a:lnTo>
                  <a:lnTo>
                    <a:pt x="808" y="386"/>
                  </a:lnTo>
                  <a:lnTo>
                    <a:pt x="806" y="384"/>
                  </a:lnTo>
                  <a:lnTo>
                    <a:pt x="806" y="384"/>
                  </a:lnTo>
                  <a:lnTo>
                    <a:pt x="806" y="384"/>
                  </a:lnTo>
                  <a:lnTo>
                    <a:pt x="804" y="381"/>
                  </a:lnTo>
                  <a:lnTo>
                    <a:pt x="797" y="381"/>
                  </a:lnTo>
                  <a:lnTo>
                    <a:pt x="797" y="381"/>
                  </a:lnTo>
                  <a:lnTo>
                    <a:pt x="794" y="381"/>
                  </a:lnTo>
                  <a:lnTo>
                    <a:pt x="794" y="384"/>
                  </a:lnTo>
                  <a:lnTo>
                    <a:pt x="794" y="386"/>
                  </a:lnTo>
                  <a:lnTo>
                    <a:pt x="792" y="389"/>
                  </a:lnTo>
                  <a:lnTo>
                    <a:pt x="792" y="386"/>
                  </a:lnTo>
                  <a:lnTo>
                    <a:pt x="792" y="389"/>
                  </a:lnTo>
                  <a:lnTo>
                    <a:pt x="790" y="389"/>
                  </a:lnTo>
                  <a:lnTo>
                    <a:pt x="790" y="389"/>
                  </a:lnTo>
                  <a:lnTo>
                    <a:pt x="790" y="391"/>
                  </a:lnTo>
                  <a:lnTo>
                    <a:pt x="787" y="389"/>
                  </a:lnTo>
                  <a:lnTo>
                    <a:pt x="787" y="389"/>
                  </a:lnTo>
                  <a:lnTo>
                    <a:pt x="787" y="391"/>
                  </a:lnTo>
                  <a:lnTo>
                    <a:pt x="787" y="391"/>
                  </a:lnTo>
                  <a:lnTo>
                    <a:pt x="785" y="391"/>
                  </a:lnTo>
                  <a:lnTo>
                    <a:pt x="785" y="393"/>
                  </a:lnTo>
                  <a:lnTo>
                    <a:pt x="785" y="393"/>
                  </a:lnTo>
                  <a:lnTo>
                    <a:pt x="785" y="393"/>
                  </a:lnTo>
                  <a:lnTo>
                    <a:pt x="775" y="393"/>
                  </a:lnTo>
                  <a:lnTo>
                    <a:pt x="775" y="393"/>
                  </a:lnTo>
                  <a:lnTo>
                    <a:pt x="773" y="393"/>
                  </a:lnTo>
                  <a:lnTo>
                    <a:pt x="773" y="391"/>
                  </a:lnTo>
                  <a:lnTo>
                    <a:pt x="773" y="391"/>
                  </a:lnTo>
                  <a:lnTo>
                    <a:pt x="771" y="391"/>
                  </a:lnTo>
                  <a:lnTo>
                    <a:pt x="771" y="391"/>
                  </a:lnTo>
                  <a:lnTo>
                    <a:pt x="771" y="393"/>
                  </a:lnTo>
                  <a:lnTo>
                    <a:pt x="771" y="393"/>
                  </a:lnTo>
                  <a:lnTo>
                    <a:pt x="768" y="391"/>
                  </a:lnTo>
                  <a:lnTo>
                    <a:pt x="768" y="391"/>
                  </a:lnTo>
                  <a:lnTo>
                    <a:pt x="768" y="391"/>
                  </a:lnTo>
                  <a:lnTo>
                    <a:pt x="768" y="391"/>
                  </a:lnTo>
                  <a:lnTo>
                    <a:pt x="766" y="391"/>
                  </a:lnTo>
                  <a:lnTo>
                    <a:pt x="764" y="391"/>
                  </a:lnTo>
                  <a:lnTo>
                    <a:pt x="766" y="389"/>
                  </a:lnTo>
                  <a:lnTo>
                    <a:pt x="764" y="386"/>
                  </a:lnTo>
                  <a:lnTo>
                    <a:pt x="764" y="386"/>
                  </a:lnTo>
                  <a:lnTo>
                    <a:pt x="761" y="384"/>
                  </a:lnTo>
                  <a:lnTo>
                    <a:pt x="759" y="384"/>
                  </a:lnTo>
                  <a:lnTo>
                    <a:pt x="759" y="384"/>
                  </a:lnTo>
                  <a:lnTo>
                    <a:pt x="756" y="384"/>
                  </a:lnTo>
                  <a:lnTo>
                    <a:pt x="756" y="386"/>
                  </a:lnTo>
                  <a:lnTo>
                    <a:pt x="756" y="386"/>
                  </a:lnTo>
                  <a:lnTo>
                    <a:pt x="754" y="386"/>
                  </a:lnTo>
                  <a:lnTo>
                    <a:pt x="754" y="386"/>
                  </a:lnTo>
                  <a:lnTo>
                    <a:pt x="752" y="389"/>
                  </a:lnTo>
                  <a:lnTo>
                    <a:pt x="749" y="389"/>
                  </a:lnTo>
                  <a:lnTo>
                    <a:pt x="749" y="389"/>
                  </a:lnTo>
                  <a:lnTo>
                    <a:pt x="747" y="391"/>
                  </a:lnTo>
                  <a:lnTo>
                    <a:pt x="747" y="391"/>
                  </a:lnTo>
                  <a:lnTo>
                    <a:pt x="747" y="391"/>
                  </a:lnTo>
                  <a:lnTo>
                    <a:pt x="745" y="391"/>
                  </a:lnTo>
                  <a:lnTo>
                    <a:pt x="742" y="391"/>
                  </a:lnTo>
                  <a:lnTo>
                    <a:pt x="740" y="391"/>
                  </a:lnTo>
                  <a:lnTo>
                    <a:pt x="740" y="396"/>
                  </a:lnTo>
                  <a:lnTo>
                    <a:pt x="740" y="396"/>
                  </a:lnTo>
                  <a:lnTo>
                    <a:pt x="740" y="396"/>
                  </a:lnTo>
                  <a:lnTo>
                    <a:pt x="738" y="396"/>
                  </a:lnTo>
                  <a:lnTo>
                    <a:pt x="738" y="396"/>
                  </a:lnTo>
                  <a:lnTo>
                    <a:pt x="738" y="396"/>
                  </a:lnTo>
                  <a:lnTo>
                    <a:pt x="738" y="396"/>
                  </a:lnTo>
                  <a:lnTo>
                    <a:pt x="735" y="396"/>
                  </a:lnTo>
                  <a:lnTo>
                    <a:pt x="733" y="398"/>
                  </a:lnTo>
                  <a:lnTo>
                    <a:pt x="733" y="396"/>
                  </a:lnTo>
                  <a:lnTo>
                    <a:pt x="726" y="393"/>
                  </a:lnTo>
                  <a:lnTo>
                    <a:pt x="726" y="391"/>
                  </a:lnTo>
                  <a:lnTo>
                    <a:pt x="723" y="391"/>
                  </a:lnTo>
                  <a:lnTo>
                    <a:pt x="723" y="393"/>
                  </a:lnTo>
                  <a:lnTo>
                    <a:pt x="721" y="393"/>
                  </a:lnTo>
                  <a:lnTo>
                    <a:pt x="721" y="396"/>
                  </a:lnTo>
                  <a:lnTo>
                    <a:pt x="721" y="396"/>
                  </a:lnTo>
                  <a:lnTo>
                    <a:pt x="719" y="396"/>
                  </a:lnTo>
                  <a:lnTo>
                    <a:pt x="716" y="398"/>
                  </a:lnTo>
                  <a:lnTo>
                    <a:pt x="714" y="398"/>
                  </a:lnTo>
                  <a:lnTo>
                    <a:pt x="712" y="398"/>
                  </a:lnTo>
                  <a:lnTo>
                    <a:pt x="707" y="398"/>
                  </a:lnTo>
                  <a:lnTo>
                    <a:pt x="704" y="400"/>
                  </a:lnTo>
                  <a:lnTo>
                    <a:pt x="704" y="400"/>
                  </a:lnTo>
                  <a:lnTo>
                    <a:pt x="702" y="400"/>
                  </a:lnTo>
                  <a:lnTo>
                    <a:pt x="702" y="403"/>
                  </a:lnTo>
                  <a:lnTo>
                    <a:pt x="700" y="405"/>
                  </a:lnTo>
                  <a:lnTo>
                    <a:pt x="700" y="408"/>
                  </a:lnTo>
                  <a:lnTo>
                    <a:pt x="697" y="410"/>
                  </a:lnTo>
                  <a:lnTo>
                    <a:pt x="695" y="410"/>
                  </a:lnTo>
                  <a:lnTo>
                    <a:pt x="690" y="410"/>
                  </a:lnTo>
                  <a:lnTo>
                    <a:pt x="688" y="410"/>
                  </a:lnTo>
                  <a:lnTo>
                    <a:pt x="688" y="410"/>
                  </a:lnTo>
                  <a:lnTo>
                    <a:pt x="688" y="412"/>
                  </a:lnTo>
                  <a:lnTo>
                    <a:pt x="688" y="415"/>
                  </a:lnTo>
                  <a:lnTo>
                    <a:pt x="683" y="417"/>
                  </a:lnTo>
                  <a:lnTo>
                    <a:pt x="681" y="415"/>
                  </a:lnTo>
                  <a:lnTo>
                    <a:pt x="678" y="410"/>
                  </a:lnTo>
                  <a:lnTo>
                    <a:pt x="676" y="408"/>
                  </a:lnTo>
                  <a:lnTo>
                    <a:pt x="674" y="408"/>
                  </a:lnTo>
                  <a:lnTo>
                    <a:pt x="667" y="408"/>
                  </a:lnTo>
                  <a:lnTo>
                    <a:pt x="667" y="408"/>
                  </a:lnTo>
                  <a:lnTo>
                    <a:pt x="664" y="405"/>
                  </a:lnTo>
                  <a:lnTo>
                    <a:pt x="664" y="405"/>
                  </a:lnTo>
                  <a:lnTo>
                    <a:pt x="664" y="403"/>
                  </a:lnTo>
                  <a:lnTo>
                    <a:pt x="664" y="403"/>
                  </a:lnTo>
                  <a:lnTo>
                    <a:pt x="662" y="403"/>
                  </a:lnTo>
                  <a:lnTo>
                    <a:pt x="662" y="403"/>
                  </a:lnTo>
                  <a:lnTo>
                    <a:pt x="657" y="400"/>
                  </a:lnTo>
                  <a:lnTo>
                    <a:pt x="657" y="400"/>
                  </a:lnTo>
                  <a:lnTo>
                    <a:pt x="655" y="400"/>
                  </a:lnTo>
                  <a:lnTo>
                    <a:pt x="655" y="398"/>
                  </a:lnTo>
                  <a:lnTo>
                    <a:pt x="655" y="398"/>
                  </a:lnTo>
                  <a:lnTo>
                    <a:pt x="655" y="398"/>
                  </a:lnTo>
                  <a:lnTo>
                    <a:pt x="655" y="396"/>
                  </a:lnTo>
                  <a:lnTo>
                    <a:pt x="657" y="396"/>
                  </a:lnTo>
                  <a:lnTo>
                    <a:pt x="657" y="393"/>
                  </a:lnTo>
                  <a:lnTo>
                    <a:pt x="655" y="393"/>
                  </a:lnTo>
                  <a:lnTo>
                    <a:pt x="652" y="391"/>
                  </a:lnTo>
                  <a:lnTo>
                    <a:pt x="650" y="391"/>
                  </a:lnTo>
                  <a:lnTo>
                    <a:pt x="650" y="391"/>
                  </a:lnTo>
                  <a:lnTo>
                    <a:pt x="650" y="391"/>
                  </a:lnTo>
                  <a:lnTo>
                    <a:pt x="650" y="393"/>
                  </a:lnTo>
                  <a:lnTo>
                    <a:pt x="648" y="393"/>
                  </a:lnTo>
                  <a:lnTo>
                    <a:pt x="648" y="398"/>
                  </a:lnTo>
                  <a:lnTo>
                    <a:pt x="648" y="398"/>
                  </a:lnTo>
                  <a:lnTo>
                    <a:pt x="648" y="398"/>
                  </a:lnTo>
                  <a:lnTo>
                    <a:pt x="645" y="398"/>
                  </a:lnTo>
                  <a:lnTo>
                    <a:pt x="645" y="400"/>
                  </a:lnTo>
                  <a:lnTo>
                    <a:pt x="645" y="400"/>
                  </a:lnTo>
                  <a:lnTo>
                    <a:pt x="643" y="400"/>
                  </a:lnTo>
                  <a:lnTo>
                    <a:pt x="643" y="400"/>
                  </a:lnTo>
                  <a:lnTo>
                    <a:pt x="641" y="400"/>
                  </a:lnTo>
                  <a:lnTo>
                    <a:pt x="641" y="400"/>
                  </a:lnTo>
                  <a:lnTo>
                    <a:pt x="641" y="400"/>
                  </a:lnTo>
                  <a:lnTo>
                    <a:pt x="636" y="398"/>
                  </a:lnTo>
                  <a:lnTo>
                    <a:pt x="636" y="398"/>
                  </a:lnTo>
                  <a:lnTo>
                    <a:pt x="636" y="398"/>
                  </a:lnTo>
                  <a:lnTo>
                    <a:pt x="631" y="398"/>
                  </a:lnTo>
                  <a:lnTo>
                    <a:pt x="631" y="398"/>
                  </a:lnTo>
                  <a:lnTo>
                    <a:pt x="629" y="398"/>
                  </a:lnTo>
                  <a:lnTo>
                    <a:pt x="629" y="398"/>
                  </a:lnTo>
                  <a:lnTo>
                    <a:pt x="626" y="396"/>
                  </a:lnTo>
                  <a:lnTo>
                    <a:pt x="626" y="396"/>
                  </a:lnTo>
                  <a:lnTo>
                    <a:pt x="626" y="393"/>
                  </a:lnTo>
                  <a:lnTo>
                    <a:pt x="626" y="391"/>
                  </a:lnTo>
                  <a:lnTo>
                    <a:pt x="624" y="389"/>
                  </a:lnTo>
                  <a:lnTo>
                    <a:pt x="624" y="389"/>
                  </a:lnTo>
                  <a:lnTo>
                    <a:pt x="624" y="389"/>
                  </a:lnTo>
                  <a:lnTo>
                    <a:pt x="622" y="389"/>
                  </a:lnTo>
                  <a:lnTo>
                    <a:pt x="622" y="389"/>
                  </a:lnTo>
                  <a:lnTo>
                    <a:pt x="622" y="389"/>
                  </a:lnTo>
                  <a:lnTo>
                    <a:pt x="617" y="389"/>
                  </a:lnTo>
                  <a:lnTo>
                    <a:pt x="617" y="389"/>
                  </a:lnTo>
                  <a:lnTo>
                    <a:pt x="617" y="389"/>
                  </a:lnTo>
                  <a:lnTo>
                    <a:pt x="615" y="389"/>
                  </a:lnTo>
                  <a:lnTo>
                    <a:pt x="615" y="391"/>
                  </a:lnTo>
                  <a:lnTo>
                    <a:pt x="615" y="393"/>
                  </a:lnTo>
                  <a:lnTo>
                    <a:pt x="615" y="398"/>
                  </a:lnTo>
                  <a:lnTo>
                    <a:pt x="612" y="400"/>
                  </a:lnTo>
                  <a:lnTo>
                    <a:pt x="610" y="400"/>
                  </a:lnTo>
                  <a:lnTo>
                    <a:pt x="605" y="400"/>
                  </a:lnTo>
                  <a:lnTo>
                    <a:pt x="605" y="403"/>
                  </a:lnTo>
                  <a:lnTo>
                    <a:pt x="607" y="403"/>
                  </a:lnTo>
                  <a:lnTo>
                    <a:pt x="607" y="403"/>
                  </a:lnTo>
                  <a:lnTo>
                    <a:pt x="607" y="405"/>
                  </a:lnTo>
                  <a:lnTo>
                    <a:pt x="607" y="405"/>
                  </a:lnTo>
                  <a:lnTo>
                    <a:pt x="605" y="408"/>
                  </a:lnTo>
                  <a:lnTo>
                    <a:pt x="605" y="408"/>
                  </a:lnTo>
                  <a:lnTo>
                    <a:pt x="605" y="412"/>
                  </a:lnTo>
                  <a:lnTo>
                    <a:pt x="605" y="415"/>
                  </a:lnTo>
                  <a:lnTo>
                    <a:pt x="603" y="417"/>
                  </a:lnTo>
                  <a:lnTo>
                    <a:pt x="600" y="417"/>
                  </a:lnTo>
                  <a:lnTo>
                    <a:pt x="596" y="415"/>
                  </a:lnTo>
                  <a:lnTo>
                    <a:pt x="596" y="412"/>
                  </a:lnTo>
                  <a:lnTo>
                    <a:pt x="593" y="410"/>
                  </a:lnTo>
                  <a:lnTo>
                    <a:pt x="593" y="408"/>
                  </a:lnTo>
                  <a:lnTo>
                    <a:pt x="593" y="405"/>
                  </a:lnTo>
                  <a:lnTo>
                    <a:pt x="596" y="400"/>
                  </a:lnTo>
                  <a:lnTo>
                    <a:pt x="596" y="398"/>
                  </a:lnTo>
                  <a:lnTo>
                    <a:pt x="596" y="398"/>
                  </a:lnTo>
                  <a:lnTo>
                    <a:pt x="593" y="396"/>
                  </a:lnTo>
                  <a:lnTo>
                    <a:pt x="593" y="396"/>
                  </a:lnTo>
                  <a:lnTo>
                    <a:pt x="591" y="393"/>
                  </a:lnTo>
                  <a:lnTo>
                    <a:pt x="591" y="393"/>
                  </a:lnTo>
                  <a:lnTo>
                    <a:pt x="591" y="396"/>
                  </a:lnTo>
                  <a:lnTo>
                    <a:pt x="589" y="396"/>
                  </a:lnTo>
                  <a:lnTo>
                    <a:pt x="589" y="396"/>
                  </a:lnTo>
                  <a:lnTo>
                    <a:pt x="589" y="398"/>
                  </a:lnTo>
                  <a:lnTo>
                    <a:pt x="586" y="400"/>
                  </a:lnTo>
                  <a:lnTo>
                    <a:pt x="586" y="400"/>
                  </a:lnTo>
                  <a:lnTo>
                    <a:pt x="584" y="398"/>
                  </a:lnTo>
                  <a:lnTo>
                    <a:pt x="581" y="398"/>
                  </a:lnTo>
                  <a:lnTo>
                    <a:pt x="581" y="400"/>
                  </a:lnTo>
                  <a:lnTo>
                    <a:pt x="579" y="400"/>
                  </a:lnTo>
                  <a:lnTo>
                    <a:pt x="579" y="400"/>
                  </a:lnTo>
                  <a:lnTo>
                    <a:pt x="579" y="400"/>
                  </a:lnTo>
                  <a:lnTo>
                    <a:pt x="579" y="403"/>
                  </a:lnTo>
                  <a:lnTo>
                    <a:pt x="577" y="403"/>
                  </a:lnTo>
                  <a:lnTo>
                    <a:pt x="577" y="403"/>
                  </a:lnTo>
                  <a:lnTo>
                    <a:pt x="577" y="405"/>
                  </a:lnTo>
                  <a:lnTo>
                    <a:pt x="574" y="405"/>
                  </a:lnTo>
                  <a:lnTo>
                    <a:pt x="570" y="405"/>
                  </a:lnTo>
                  <a:lnTo>
                    <a:pt x="567" y="405"/>
                  </a:lnTo>
                  <a:lnTo>
                    <a:pt x="567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62" y="396"/>
                  </a:lnTo>
                  <a:lnTo>
                    <a:pt x="560" y="396"/>
                  </a:lnTo>
                  <a:lnTo>
                    <a:pt x="555" y="396"/>
                  </a:lnTo>
                  <a:lnTo>
                    <a:pt x="553" y="396"/>
                  </a:lnTo>
                  <a:lnTo>
                    <a:pt x="553" y="393"/>
                  </a:lnTo>
                  <a:lnTo>
                    <a:pt x="553" y="389"/>
                  </a:lnTo>
                  <a:lnTo>
                    <a:pt x="551" y="386"/>
                  </a:lnTo>
                  <a:lnTo>
                    <a:pt x="546" y="384"/>
                  </a:lnTo>
                  <a:lnTo>
                    <a:pt x="544" y="386"/>
                  </a:lnTo>
                  <a:lnTo>
                    <a:pt x="539" y="389"/>
                  </a:lnTo>
                  <a:lnTo>
                    <a:pt x="532" y="398"/>
                  </a:lnTo>
                  <a:lnTo>
                    <a:pt x="527" y="400"/>
                  </a:lnTo>
                  <a:lnTo>
                    <a:pt x="522" y="400"/>
                  </a:lnTo>
                  <a:lnTo>
                    <a:pt x="518" y="400"/>
                  </a:lnTo>
                  <a:lnTo>
                    <a:pt x="515" y="398"/>
                  </a:lnTo>
                  <a:lnTo>
                    <a:pt x="515" y="398"/>
                  </a:lnTo>
                  <a:lnTo>
                    <a:pt x="515" y="396"/>
                  </a:lnTo>
                  <a:lnTo>
                    <a:pt x="515" y="396"/>
                  </a:lnTo>
                  <a:lnTo>
                    <a:pt x="515" y="393"/>
                  </a:lnTo>
                  <a:lnTo>
                    <a:pt x="515" y="391"/>
                  </a:lnTo>
                  <a:lnTo>
                    <a:pt x="515" y="391"/>
                  </a:lnTo>
                  <a:lnTo>
                    <a:pt x="515" y="389"/>
                  </a:lnTo>
                  <a:lnTo>
                    <a:pt x="515" y="389"/>
                  </a:lnTo>
                  <a:lnTo>
                    <a:pt x="515" y="386"/>
                  </a:lnTo>
                  <a:lnTo>
                    <a:pt x="515" y="386"/>
                  </a:lnTo>
                  <a:lnTo>
                    <a:pt x="513" y="386"/>
                  </a:lnTo>
                  <a:lnTo>
                    <a:pt x="510" y="384"/>
                  </a:lnTo>
                  <a:lnTo>
                    <a:pt x="506" y="384"/>
                  </a:lnTo>
                  <a:lnTo>
                    <a:pt x="501" y="381"/>
                  </a:lnTo>
                  <a:lnTo>
                    <a:pt x="501" y="377"/>
                  </a:lnTo>
                  <a:lnTo>
                    <a:pt x="499" y="374"/>
                  </a:lnTo>
                  <a:lnTo>
                    <a:pt x="501" y="372"/>
                  </a:lnTo>
                  <a:lnTo>
                    <a:pt x="501" y="367"/>
                  </a:lnTo>
                  <a:lnTo>
                    <a:pt x="499" y="367"/>
                  </a:lnTo>
                  <a:lnTo>
                    <a:pt x="496" y="367"/>
                  </a:lnTo>
                  <a:lnTo>
                    <a:pt x="492" y="367"/>
                  </a:lnTo>
                  <a:lnTo>
                    <a:pt x="487" y="370"/>
                  </a:lnTo>
                  <a:lnTo>
                    <a:pt x="475" y="367"/>
                  </a:lnTo>
                  <a:lnTo>
                    <a:pt x="473" y="367"/>
                  </a:lnTo>
                  <a:lnTo>
                    <a:pt x="470" y="370"/>
                  </a:lnTo>
                  <a:lnTo>
                    <a:pt x="468" y="372"/>
                  </a:lnTo>
                  <a:lnTo>
                    <a:pt x="468" y="374"/>
                  </a:lnTo>
                  <a:lnTo>
                    <a:pt x="466" y="374"/>
                  </a:lnTo>
                  <a:lnTo>
                    <a:pt x="463" y="377"/>
                  </a:lnTo>
                  <a:lnTo>
                    <a:pt x="458" y="377"/>
                  </a:lnTo>
                  <a:lnTo>
                    <a:pt x="458" y="374"/>
                  </a:lnTo>
                  <a:lnTo>
                    <a:pt x="454" y="372"/>
                  </a:lnTo>
                  <a:lnTo>
                    <a:pt x="451" y="370"/>
                  </a:lnTo>
                  <a:lnTo>
                    <a:pt x="451" y="370"/>
                  </a:lnTo>
                  <a:lnTo>
                    <a:pt x="449" y="367"/>
                  </a:lnTo>
                  <a:lnTo>
                    <a:pt x="449" y="365"/>
                  </a:lnTo>
                  <a:lnTo>
                    <a:pt x="447" y="365"/>
                  </a:lnTo>
                  <a:lnTo>
                    <a:pt x="444" y="365"/>
                  </a:lnTo>
                  <a:lnTo>
                    <a:pt x="442" y="365"/>
                  </a:lnTo>
                  <a:lnTo>
                    <a:pt x="435" y="370"/>
                  </a:lnTo>
                  <a:lnTo>
                    <a:pt x="435" y="367"/>
                  </a:lnTo>
                  <a:lnTo>
                    <a:pt x="421" y="365"/>
                  </a:lnTo>
                  <a:lnTo>
                    <a:pt x="418" y="365"/>
                  </a:lnTo>
                  <a:lnTo>
                    <a:pt x="411" y="360"/>
                  </a:lnTo>
                  <a:lnTo>
                    <a:pt x="409" y="360"/>
                  </a:lnTo>
                  <a:lnTo>
                    <a:pt x="406" y="360"/>
                  </a:lnTo>
                  <a:lnTo>
                    <a:pt x="406" y="360"/>
                  </a:lnTo>
                  <a:lnTo>
                    <a:pt x="404" y="360"/>
                  </a:lnTo>
                  <a:lnTo>
                    <a:pt x="402" y="360"/>
                  </a:lnTo>
                  <a:lnTo>
                    <a:pt x="397" y="360"/>
                  </a:lnTo>
                  <a:lnTo>
                    <a:pt x="395" y="358"/>
                  </a:lnTo>
                  <a:lnTo>
                    <a:pt x="390" y="360"/>
                  </a:lnTo>
                  <a:lnTo>
                    <a:pt x="387" y="358"/>
                  </a:lnTo>
                  <a:lnTo>
                    <a:pt x="385" y="358"/>
                  </a:lnTo>
                  <a:lnTo>
                    <a:pt x="385" y="355"/>
                  </a:lnTo>
                  <a:lnTo>
                    <a:pt x="385" y="348"/>
                  </a:lnTo>
                  <a:lnTo>
                    <a:pt x="385" y="346"/>
                  </a:lnTo>
                  <a:lnTo>
                    <a:pt x="385" y="346"/>
                  </a:lnTo>
                  <a:lnTo>
                    <a:pt x="385" y="344"/>
                  </a:lnTo>
                  <a:lnTo>
                    <a:pt x="380" y="341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78" y="334"/>
                  </a:lnTo>
                  <a:lnTo>
                    <a:pt x="376" y="334"/>
                  </a:lnTo>
                  <a:lnTo>
                    <a:pt x="376" y="334"/>
                  </a:lnTo>
                  <a:lnTo>
                    <a:pt x="373" y="334"/>
                  </a:lnTo>
                  <a:lnTo>
                    <a:pt x="373" y="334"/>
                  </a:lnTo>
                  <a:lnTo>
                    <a:pt x="371" y="332"/>
                  </a:lnTo>
                  <a:lnTo>
                    <a:pt x="371" y="332"/>
                  </a:lnTo>
                  <a:lnTo>
                    <a:pt x="371" y="332"/>
                  </a:lnTo>
                  <a:lnTo>
                    <a:pt x="371" y="329"/>
                  </a:lnTo>
                  <a:lnTo>
                    <a:pt x="369" y="329"/>
                  </a:lnTo>
                  <a:lnTo>
                    <a:pt x="366" y="329"/>
                  </a:lnTo>
                  <a:lnTo>
                    <a:pt x="366" y="329"/>
                  </a:lnTo>
                  <a:lnTo>
                    <a:pt x="366" y="337"/>
                  </a:lnTo>
                  <a:lnTo>
                    <a:pt x="364" y="339"/>
                  </a:lnTo>
                  <a:lnTo>
                    <a:pt x="364" y="339"/>
                  </a:lnTo>
                  <a:lnTo>
                    <a:pt x="361" y="339"/>
                  </a:lnTo>
                  <a:lnTo>
                    <a:pt x="359" y="339"/>
                  </a:lnTo>
                  <a:lnTo>
                    <a:pt x="354" y="337"/>
                  </a:lnTo>
                  <a:lnTo>
                    <a:pt x="350" y="334"/>
                  </a:lnTo>
                  <a:lnTo>
                    <a:pt x="350" y="334"/>
                  </a:lnTo>
                  <a:lnTo>
                    <a:pt x="347" y="337"/>
                  </a:lnTo>
                  <a:lnTo>
                    <a:pt x="347" y="337"/>
                  </a:lnTo>
                  <a:lnTo>
                    <a:pt x="345" y="339"/>
                  </a:lnTo>
                  <a:lnTo>
                    <a:pt x="345" y="339"/>
                  </a:lnTo>
                  <a:lnTo>
                    <a:pt x="338" y="339"/>
                  </a:lnTo>
                  <a:lnTo>
                    <a:pt x="335" y="337"/>
                  </a:lnTo>
                  <a:lnTo>
                    <a:pt x="335" y="337"/>
                  </a:lnTo>
                  <a:lnTo>
                    <a:pt x="333" y="332"/>
                  </a:lnTo>
                  <a:lnTo>
                    <a:pt x="314" y="315"/>
                  </a:lnTo>
                  <a:lnTo>
                    <a:pt x="314" y="315"/>
                  </a:lnTo>
                  <a:lnTo>
                    <a:pt x="312" y="315"/>
                  </a:lnTo>
                  <a:lnTo>
                    <a:pt x="312" y="315"/>
                  </a:lnTo>
                  <a:lnTo>
                    <a:pt x="309" y="313"/>
                  </a:lnTo>
                  <a:lnTo>
                    <a:pt x="305" y="315"/>
                  </a:lnTo>
                  <a:lnTo>
                    <a:pt x="302" y="315"/>
                  </a:lnTo>
                  <a:lnTo>
                    <a:pt x="302" y="313"/>
                  </a:lnTo>
                  <a:lnTo>
                    <a:pt x="302" y="308"/>
                  </a:lnTo>
                  <a:lnTo>
                    <a:pt x="302" y="294"/>
                  </a:lnTo>
                  <a:lnTo>
                    <a:pt x="302" y="280"/>
                  </a:lnTo>
                  <a:lnTo>
                    <a:pt x="302" y="266"/>
                  </a:lnTo>
                  <a:lnTo>
                    <a:pt x="302" y="251"/>
                  </a:lnTo>
                  <a:lnTo>
                    <a:pt x="302" y="237"/>
                  </a:lnTo>
                  <a:lnTo>
                    <a:pt x="302" y="223"/>
                  </a:lnTo>
                  <a:lnTo>
                    <a:pt x="302" y="209"/>
                  </a:lnTo>
                  <a:lnTo>
                    <a:pt x="302" y="195"/>
                  </a:lnTo>
                  <a:lnTo>
                    <a:pt x="302" y="180"/>
                  </a:lnTo>
                  <a:lnTo>
                    <a:pt x="302" y="166"/>
                  </a:lnTo>
                  <a:lnTo>
                    <a:pt x="302" y="152"/>
                  </a:lnTo>
                  <a:lnTo>
                    <a:pt x="302" y="138"/>
                  </a:lnTo>
                  <a:lnTo>
                    <a:pt x="302" y="124"/>
                  </a:lnTo>
                  <a:lnTo>
                    <a:pt x="302" y="109"/>
                  </a:lnTo>
                  <a:lnTo>
                    <a:pt x="302" y="95"/>
                  </a:lnTo>
                  <a:lnTo>
                    <a:pt x="302" y="81"/>
                  </a:lnTo>
                  <a:lnTo>
                    <a:pt x="302" y="76"/>
                  </a:lnTo>
                  <a:lnTo>
                    <a:pt x="302" y="76"/>
                  </a:lnTo>
                  <a:lnTo>
                    <a:pt x="295" y="76"/>
                  </a:lnTo>
                  <a:lnTo>
                    <a:pt x="293" y="76"/>
                  </a:lnTo>
                  <a:lnTo>
                    <a:pt x="283" y="76"/>
                  </a:lnTo>
                  <a:lnTo>
                    <a:pt x="269" y="76"/>
                  </a:lnTo>
                  <a:lnTo>
                    <a:pt x="250" y="76"/>
                  </a:lnTo>
                  <a:lnTo>
                    <a:pt x="227" y="76"/>
                  </a:lnTo>
                  <a:lnTo>
                    <a:pt x="203" y="74"/>
                  </a:lnTo>
                  <a:lnTo>
                    <a:pt x="177" y="74"/>
                  </a:lnTo>
                  <a:lnTo>
                    <a:pt x="149" y="74"/>
                  </a:lnTo>
                  <a:lnTo>
                    <a:pt x="120" y="74"/>
                  </a:lnTo>
                  <a:lnTo>
                    <a:pt x="94" y="74"/>
                  </a:lnTo>
                  <a:lnTo>
                    <a:pt x="68" y="74"/>
                  </a:lnTo>
                  <a:lnTo>
                    <a:pt x="47" y="71"/>
                  </a:lnTo>
                  <a:lnTo>
                    <a:pt x="28" y="71"/>
                  </a:lnTo>
                  <a:lnTo>
                    <a:pt x="14" y="71"/>
                  </a:lnTo>
                  <a:lnTo>
                    <a:pt x="4" y="71"/>
                  </a:lnTo>
                  <a:lnTo>
                    <a:pt x="0" y="71"/>
                  </a:lnTo>
                  <a:lnTo>
                    <a:pt x="2" y="55"/>
                  </a:lnTo>
                  <a:lnTo>
                    <a:pt x="2" y="41"/>
                  </a:lnTo>
                  <a:lnTo>
                    <a:pt x="2" y="24"/>
                  </a:lnTo>
                  <a:lnTo>
                    <a:pt x="2" y="10"/>
                  </a:lnTo>
                  <a:lnTo>
                    <a:pt x="14" y="10"/>
                  </a:lnTo>
                  <a:lnTo>
                    <a:pt x="28" y="10"/>
                  </a:lnTo>
                  <a:lnTo>
                    <a:pt x="40" y="10"/>
                  </a:lnTo>
                  <a:lnTo>
                    <a:pt x="52" y="10"/>
                  </a:lnTo>
                  <a:lnTo>
                    <a:pt x="63" y="10"/>
                  </a:lnTo>
                  <a:lnTo>
                    <a:pt x="78" y="10"/>
                  </a:lnTo>
                  <a:lnTo>
                    <a:pt x="89" y="12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9" y="12"/>
                  </a:lnTo>
                  <a:lnTo>
                    <a:pt x="170" y="12"/>
                  </a:lnTo>
                  <a:lnTo>
                    <a:pt x="193" y="12"/>
                  </a:lnTo>
                  <a:lnTo>
                    <a:pt x="217" y="12"/>
                  </a:lnTo>
                  <a:lnTo>
                    <a:pt x="241" y="12"/>
                  </a:lnTo>
                  <a:lnTo>
                    <a:pt x="262" y="12"/>
                  </a:lnTo>
                  <a:lnTo>
                    <a:pt x="286" y="12"/>
                  </a:lnTo>
                  <a:lnTo>
                    <a:pt x="309" y="12"/>
                  </a:lnTo>
                  <a:lnTo>
                    <a:pt x="333" y="12"/>
                  </a:lnTo>
                  <a:lnTo>
                    <a:pt x="357" y="12"/>
                  </a:lnTo>
                  <a:lnTo>
                    <a:pt x="378" y="12"/>
                  </a:lnTo>
                  <a:lnTo>
                    <a:pt x="402" y="12"/>
                  </a:lnTo>
                  <a:lnTo>
                    <a:pt x="425" y="12"/>
                  </a:lnTo>
                  <a:lnTo>
                    <a:pt x="449" y="12"/>
                  </a:lnTo>
                  <a:lnTo>
                    <a:pt x="473" y="12"/>
                  </a:lnTo>
                  <a:lnTo>
                    <a:pt x="494" y="12"/>
                  </a:lnTo>
                  <a:lnTo>
                    <a:pt x="518" y="12"/>
                  </a:lnTo>
                  <a:lnTo>
                    <a:pt x="541" y="10"/>
                  </a:lnTo>
                  <a:lnTo>
                    <a:pt x="565" y="10"/>
                  </a:lnTo>
                  <a:lnTo>
                    <a:pt x="586" y="10"/>
                  </a:lnTo>
                  <a:lnTo>
                    <a:pt x="610" y="10"/>
                  </a:lnTo>
                  <a:lnTo>
                    <a:pt x="633" y="8"/>
                  </a:lnTo>
                  <a:lnTo>
                    <a:pt x="657" y="8"/>
                  </a:lnTo>
                  <a:lnTo>
                    <a:pt x="681" y="8"/>
                  </a:lnTo>
                  <a:lnTo>
                    <a:pt x="702" y="5"/>
                  </a:lnTo>
                  <a:lnTo>
                    <a:pt x="726" y="5"/>
                  </a:lnTo>
                  <a:lnTo>
                    <a:pt x="749" y="5"/>
                  </a:lnTo>
                  <a:lnTo>
                    <a:pt x="773" y="3"/>
                  </a:lnTo>
                  <a:lnTo>
                    <a:pt x="794" y="3"/>
                  </a:lnTo>
                  <a:lnTo>
                    <a:pt x="818" y="0"/>
                  </a:lnTo>
                  <a:lnTo>
                    <a:pt x="842" y="0"/>
                  </a:lnTo>
                  <a:lnTo>
                    <a:pt x="842" y="15"/>
                  </a:lnTo>
                  <a:lnTo>
                    <a:pt x="844" y="31"/>
                  </a:lnTo>
                  <a:lnTo>
                    <a:pt x="844" y="48"/>
                  </a:lnTo>
                  <a:lnTo>
                    <a:pt x="844" y="62"/>
                  </a:lnTo>
                  <a:lnTo>
                    <a:pt x="844" y="62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28D707E3-144F-409E-96F8-83F61048E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447" y="2682626"/>
              <a:ext cx="504825" cy="558404"/>
            </a:xfrm>
            <a:custGeom>
              <a:avLst/>
              <a:gdLst>
                <a:gd name="T0" fmla="*/ 419 w 424"/>
                <a:gd name="T1" fmla="*/ 137 h 469"/>
                <a:gd name="T2" fmla="*/ 398 w 424"/>
                <a:gd name="T3" fmla="*/ 9 h 469"/>
                <a:gd name="T4" fmla="*/ 362 w 424"/>
                <a:gd name="T5" fmla="*/ 19 h 469"/>
                <a:gd name="T6" fmla="*/ 289 w 424"/>
                <a:gd name="T7" fmla="*/ 78 h 469"/>
                <a:gd name="T8" fmla="*/ 263 w 424"/>
                <a:gd name="T9" fmla="*/ 80 h 469"/>
                <a:gd name="T10" fmla="*/ 228 w 424"/>
                <a:gd name="T11" fmla="*/ 102 h 469"/>
                <a:gd name="T12" fmla="*/ 206 w 424"/>
                <a:gd name="T13" fmla="*/ 95 h 469"/>
                <a:gd name="T14" fmla="*/ 201 w 424"/>
                <a:gd name="T15" fmla="*/ 97 h 469"/>
                <a:gd name="T16" fmla="*/ 187 w 424"/>
                <a:gd name="T17" fmla="*/ 102 h 469"/>
                <a:gd name="T18" fmla="*/ 168 w 424"/>
                <a:gd name="T19" fmla="*/ 102 h 469"/>
                <a:gd name="T20" fmla="*/ 178 w 424"/>
                <a:gd name="T21" fmla="*/ 97 h 469"/>
                <a:gd name="T22" fmla="*/ 201 w 424"/>
                <a:gd name="T23" fmla="*/ 90 h 469"/>
                <a:gd name="T24" fmla="*/ 192 w 424"/>
                <a:gd name="T25" fmla="*/ 88 h 469"/>
                <a:gd name="T26" fmla="*/ 187 w 424"/>
                <a:gd name="T27" fmla="*/ 90 h 469"/>
                <a:gd name="T28" fmla="*/ 166 w 424"/>
                <a:gd name="T29" fmla="*/ 85 h 469"/>
                <a:gd name="T30" fmla="*/ 140 w 424"/>
                <a:gd name="T31" fmla="*/ 76 h 469"/>
                <a:gd name="T32" fmla="*/ 109 w 424"/>
                <a:gd name="T33" fmla="*/ 78 h 469"/>
                <a:gd name="T34" fmla="*/ 48 w 424"/>
                <a:gd name="T35" fmla="*/ 90 h 469"/>
                <a:gd name="T36" fmla="*/ 3 w 424"/>
                <a:gd name="T37" fmla="*/ 118 h 469"/>
                <a:gd name="T38" fmla="*/ 15 w 424"/>
                <a:gd name="T39" fmla="*/ 206 h 469"/>
                <a:gd name="T40" fmla="*/ 26 w 424"/>
                <a:gd name="T41" fmla="*/ 286 h 469"/>
                <a:gd name="T42" fmla="*/ 36 w 424"/>
                <a:gd name="T43" fmla="*/ 367 h 469"/>
                <a:gd name="T44" fmla="*/ 50 w 424"/>
                <a:gd name="T45" fmla="*/ 409 h 469"/>
                <a:gd name="T46" fmla="*/ 74 w 424"/>
                <a:gd name="T47" fmla="*/ 409 h 469"/>
                <a:gd name="T48" fmla="*/ 93 w 424"/>
                <a:gd name="T49" fmla="*/ 417 h 469"/>
                <a:gd name="T50" fmla="*/ 102 w 424"/>
                <a:gd name="T51" fmla="*/ 431 h 469"/>
                <a:gd name="T52" fmla="*/ 121 w 424"/>
                <a:gd name="T53" fmla="*/ 445 h 469"/>
                <a:gd name="T54" fmla="*/ 154 w 424"/>
                <a:gd name="T55" fmla="*/ 454 h 469"/>
                <a:gd name="T56" fmla="*/ 175 w 424"/>
                <a:gd name="T57" fmla="*/ 445 h 469"/>
                <a:gd name="T58" fmla="*/ 192 w 424"/>
                <a:gd name="T59" fmla="*/ 450 h 469"/>
                <a:gd name="T60" fmla="*/ 204 w 424"/>
                <a:gd name="T61" fmla="*/ 452 h 469"/>
                <a:gd name="T62" fmla="*/ 218 w 424"/>
                <a:gd name="T63" fmla="*/ 443 h 469"/>
                <a:gd name="T64" fmla="*/ 235 w 424"/>
                <a:gd name="T65" fmla="*/ 431 h 469"/>
                <a:gd name="T66" fmla="*/ 256 w 424"/>
                <a:gd name="T67" fmla="*/ 452 h 469"/>
                <a:gd name="T68" fmla="*/ 280 w 424"/>
                <a:gd name="T69" fmla="*/ 466 h 469"/>
                <a:gd name="T70" fmla="*/ 301 w 424"/>
                <a:gd name="T71" fmla="*/ 440 h 469"/>
                <a:gd name="T72" fmla="*/ 306 w 424"/>
                <a:gd name="T73" fmla="*/ 428 h 469"/>
                <a:gd name="T74" fmla="*/ 306 w 424"/>
                <a:gd name="T75" fmla="*/ 412 h 469"/>
                <a:gd name="T76" fmla="*/ 315 w 424"/>
                <a:gd name="T77" fmla="*/ 383 h 469"/>
                <a:gd name="T78" fmla="*/ 327 w 424"/>
                <a:gd name="T79" fmla="*/ 393 h 469"/>
                <a:gd name="T80" fmla="*/ 327 w 424"/>
                <a:gd name="T81" fmla="*/ 398 h 469"/>
                <a:gd name="T82" fmla="*/ 334 w 424"/>
                <a:gd name="T83" fmla="*/ 390 h 469"/>
                <a:gd name="T84" fmla="*/ 339 w 424"/>
                <a:gd name="T85" fmla="*/ 386 h 469"/>
                <a:gd name="T86" fmla="*/ 334 w 424"/>
                <a:gd name="T87" fmla="*/ 374 h 469"/>
                <a:gd name="T88" fmla="*/ 339 w 424"/>
                <a:gd name="T89" fmla="*/ 360 h 469"/>
                <a:gd name="T90" fmla="*/ 351 w 424"/>
                <a:gd name="T91" fmla="*/ 346 h 469"/>
                <a:gd name="T92" fmla="*/ 365 w 424"/>
                <a:gd name="T93" fmla="*/ 327 h 469"/>
                <a:gd name="T94" fmla="*/ 381 w 424"/>
                <a:gd name="T95" fmla="*/ 327 h 469"/>
                <a:gd name="T96" fmla="*/ 395 w 424"/>
                <a:gd name="T97" fmla="*/ 310 h 469"/>
                <a:gd name="T98" fmla="*/ 412 w 424"/>
                <a:gd name="T99" fmla="*/ 284 h 469"/>
                <a:gd name="T100" fmla="*/ 410 w 424"/>
                <a:gd name="T101" fmla="*/ 272 h 469"/>
                <a:gd name="T102" fmla="*/ 414 w 424"/>
                <a:gd name="T103" fmla="*/ 260 h 469"/>
                <a:gd name="T104" fmla="*/ 417 w 424"/>
                <a:gd name="T105" fmla="*/ 253 h 469"/>
                <a:gd name="T106" fmla="*/ 417 w 424"/>
                <a:gd name="T107" fmla="*/ 237 h 469"/>
                <a:gd name="T108" fmla="*/ 421 w 424"/>
                <a:gd name="T109" fmla="*/ 211 h 469"/>
                <a:gd name="T110" fmla="*/ 421 w 424"/>
                <a:gd name="T111" fmla="*/ 196 h 469"/>
                <a:gd name="T112" fmla="*/ 421 w 424"/>
                <a:gd name="T113" fmla="*/ 18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4" h="469">
                  <a:moveTo>
                    <a:pt x="414" y="168"/>
                  </a:moveTo>
                  <a:lnTo>
                    <a:pt x="414" y="166"/>
                  </a:lnTo>
                  <a:lnTo>
                    <a:pt x="419" y="166"/>
                  </a:lnTo>
                  <a:lnTo>
                    <a:pt x="419" y="166"/>
                  </a:lnTo>
                  <a:lnTo>
                    <a:pt x="424" y="163"/>
                  </a:lnTo>
                  <a:lnTo>
                    <a:pt x="424" y="161"/>
                  </a:lnTo>
                  <a:lnTo>
                    <a:pt x="421" y="149"/>
                  </a:lnTo>
                  <a:lnTo>
                    <a:pt x="419" y="137"/>
                  </a:lnTo>
                  <a:lnTo>
                    <a:pt x="419" y="123"/>
                  </a:lnTo>
                  <a:lnTo>
                    <a:pt x="417" y="111"/>
                  </a:lnTo>
                  <a:lnTo>
                    <a:pt x="414" y="99"/>
                  </a:lnTo>
                  <a:lnTo>
                    <a:pt x="412" y="85"/>
                  </a:lnTo>
                  <a:lnTo>
                    <a:pt x="410" y="73"/>
                  </a:lnTo>
                  <a:lnTo>
                    <a:pt x="407" y="59"/>
                  </a:lnTo>
                  <a:lnTo>
                    <a:pt x="403" y="35"/>
                  </a:lnTo>
                  <a:lnTo>
                    <a:pt x="398" y="9"/>
                  </a:lnTo>
                  <a:lnTo>
                    <a:pt x="395" y="0"/>
                  </a:lnTo>
                  <a:lnTo>
                    <a:pt x="374" y="12"/>
                  </a:lnTo>
                  <a:lnTo>
                    <a:pt x="369" y="14"/>
                  </a:lnTo>
                  <a:lnTo>
                    <a:pt x="367" y="17"/>
                  </a:lnTo>
                  <a:lnTo>
                    <a:pt x="365" y="17"/>
                  </a:lnTo>
                  <a:lnTo>
                    <a:pt x="365" y="17"/>
                  </a:lnTo>
                  <a:lnTo>
                    <a:pt x="365" y="19"/>
                  </a:lnTo>
                  <a:lnTo>
                    <a:pt x="362" y="19"/>
                  </a:lnTo>
                  <a:lnTo>
                    <a:pt x="360" y="21"/>
                  </a:lnTo>
                  <a:lnTo>
                    <a:pt x="358" y="24"/>
                  </a:lnTo>
                  <a:lnTo>
                    <a:pt x="353" y="26"/>
                  </a:lnTo>
                  <a:lnTo>
                    <a:pt x="324" y="45"/>
                  </a:lnTo>
                  <a:lnTo>
                    <a:pt x="298" y="73"/>
                  </a:lnTo>
                  <a:lnTo>
                    <a:pt x="294" y="76"/>
                  </a:lnTo>
                  <a:lnTo>
                    <a:pt x="291" y="78"/>
                  </a:lnTo>
                  <a:lnTo>
                    <a:pt x="289" y="78"/>
                  </a:lnTo>
                  <a:lnTo>
                    <a:pt x="287" y="78"/>
                  </a:lnTo>
                  <a:lnTo>
                    <a:pt x="287" y="78"/>
                  </a:lnTo>
                  <a:lnTo>
                    <a:pt x="284" y="78"/>
                  </a:lnTo>
                  <a:lnTo>
                    <a:pt x="282" y="80"/>
                  </a:lnTo>
                  <a:lnTo>
                    <a:pt x="282" y="80"/>
                  </a:lnTo>
                  <a:lnTo>
                    <a:pt x="280" y="80"/>
                  </a:lnTo>
                  <a:lnTo>
                    <a:pt x="268" y="80"/>
                  </a:lnTo>
                  <a:lnTo>
                    <a:pt x="263" y="80"/>
                  </a:lnTo>
                  <a:lnTo>
                    <a:pt x="251" y="88"/>
                  </a:lnTo>
                  <a:lnTo>
                    <a:pt x="244" y="92"/>
                  </a:lnTo>
                  <a:lnTo>
                    <a:pt x="242" y="95"/>
                  </a:lnTo>
                  <a:lnTo>
                    <a:pt x="235" y="95"/>
                  </a:lnTo>
                  <a:lnTo>
                    <a:pt x="232" y="97"/>
                  </a:lnTo>
                  <a:lnTo>
                    <a:pt x="232" y="97"/>
                  </a:lnTo>
                  <a:lnTo>
                    <a:pt x="228" y="102"/>
                  </a:lnTo>
                  <a:lnTo>
                    <a:pt x="228" y="102"/>
                  </a:lnTo>
                  <a:lnTo>
                    <a:pt x="223" y="102"/>
                  </a:lnTo>
                  <a:lnTo>
                    <a:pt x="218" y="102"/>
                  </a:lnTo>
                  <a:lnTo>
                    <a:pt x="211" y="97"/>
                  </a:lnTo>
                  <a:lnTo>
                    <a:pt x="209" y="97"/>
                  </a:lnTo>
                  <a:lnTo>
                    <a:pt x="209" y="97"/>
                  </a:lnTo>
                  <a:lnTo>
                    <a:pt x="206" y="97"/>
                  </a:lnTo>
                  <a:lnTo>
                    <a:pt x="206" y="95"/>
                  </a:lnTo>
                  <a:lnTo>
                    <a:pt x="206" y="95"/>
                  </a:lnTo>
                  <a:lnTo>
                    <a:pt x="204" y="92"/>
                  </a:lnTo>
                  <a:lnTo>
                    <a:pt x="204" y="92"/>
                  </a:lnTo>
                  <a:lnTo>
                    <a:pt x="206" y="95"/>
                  </a:lnTo>
                  <a:lnTo>
                    <a:pt x="209" y="99"/>
                  </a:lnTo>
                  <a:lnTo>
                    <a:pt x="211" y="99"/>
                  </a:lnTo>
                  <a:lnTo>
                    <a:pt x="206" y="97"/>
                  </a:lnTo>
                  <a:lnTo>
                    <a:pt x="204" y="97"/>
                  </a:lnTo>
                  <a:lnTo>
                    <a:pt x="201" y="97"/>
                  </a:lnTo>
                  <a:lnTo>
                    <a:pt x="201" y="97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97" y="99"/>
                  </a:lnTo>
                  <a:lnTo>
                    <a:pt x="197" y="97"/>
                  </a:lnTo>
                  <a:lnTo>
                    <a:pt x="194" y="97"/>
                  </a:lnTo>
                  <a:lnTo>
                    <a:pt x="190" y="99"/>
                  </a:lnTo>
                  <a:lnTo>
                    <a:pt x="187" y="102"/>
                  </a:lnTo>
                  <a:lnTo>
                    <a:pt x="183" y="104"/>
                  </a:lnTo>
                  <a:lnTo>
                    <a:pt x="178" y="102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75" y="104"/>
                  </a:lnTo>
                  <a:lnTo>
                    <a:pt x="175" y="102"/>
                  </a:lnTo>
                  <a:lnTo>
                    <a:pt x="175" y="102"/>
                  </a:lnTo>
                  <a:lnTo>
                    <a:pt x="168" y="102"/>
                  </a:lnTo>
                  <a:lnTo>
                    <a:pt x="171" y="102"/>
                  </a:lnTo>
                  <a:lnTo>
                    <a:pt x="173" y="102"/>
                  </a:lnTo>
                  <a:lnTo>
                    <a:pt x="175" y="99"/>
                  </a:lnTo>
                  <a:lnTo>
                    <a:pt x="175" y="102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78" y="97"/>
                  </a:lnTo>
                  <a:lnTo>
                    <a:pt x="178" y="97"/>
                  </a:lnTo>
                  <a:lnTo>
                    <a:pt x="180" y="97"/>
                  </a:lnTo>
                  <a:lnTo>
                    <a:pt x="183" y="97"/>
                  </a:lnTo>
                  <a:lnTo>
                    <a:pt x="185" y="95"/>
                  </a:lnTo>
                  <a:lnTo>
                    <a:pt x="187" y="95"/>
                  </a:lnTo>
                  <a:lnTo>
                    <a:pt x="190" y="95"/>
                  </a:lnTo>
                  <a:lnTo>
                    <a:pt x="192" y="92"/>
                  </a:lnTo>
                  <a:lnTo>
                    <a:pt x="194" y="92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199" y="88"/>
                  </a:lnTo>
                  <a:lnTo>
                    <a:pt x="199" y="88"/>
                  </a:lnTo>
                  <a:lnTo>
                    <a:pt x="194" y="88"/>
                  </a:lnTo>
                  <a:lnTo>
                    <a:pt x="194" y="88"/>
                  </a:lnTo>
                  <a:lnTo>
                    <a:pt x="192" y="90"/>
                  </a:lnTo>
                  <a:lnTo>
                    <a:pt x="192" y="88"/>
                  </a:lnTo>
                  <a:lnTo>
                    <a:pt x="192" y="88"/>
                  </a:lnTo>
                  <a:lnTo>
                    <a:pt x="192" y="88"/>
                  </a:lnTo>
                  <a:lnTo>
                    <a:pt x="190" y="85"/>
                  </a:lnTo>
                  <a:lnTo>
                    <a:pt x="187" y="85"/>
                  </a:lnTo>
                  <a:lnTo>
                    <a:pt x="187" y="83"/>
                  </a:lnTo>
                  <a:lnTo>
                    <a:pt x="187" y="85"/>
                  </a:lnTo>
                  <a:lnTo>
                    <a:pt x="187" y="85"/>
                  </a:lnTo>
                  <a:lnTo>
                    <a:pt x="187" y="88"/>
                  </a:lnTo>
                  <a:lnTo>
                    <a:pt x="187" y="90"/>
                  </a:lnTo>
                  <a:lnTo>
                    <a:pt x="185" y="90"/>
                  </a:lnTo>
                  <a:lnTo>
                    <a:pt x="185" y="92"/>
                  </a:lnTo>
                  <a:lnTo>
                    <a:pt x="180" y="92"/>
                  </a:lnTo>
                  <a:lnTo>
                    <a:pt x="178" y="92"/>
                  </a:lnTo>
                  <a:lnTo>
                    <a:pt x="175" y="92"/>
                  </a:lnTo>
                  <a:lnTo>
                    <a:pt x="173" y="92"/>
                  </a:lnTo>
                  <a:lnTo>
                    <a:pt x="171" y="90"/>
                  </a:lnTo>
                  <a:lnTo>
                    <a:pt x="166" y="85"/>
                  </a:lnTo>
                  <a:lnTo>
                    <a:pt x="161" y="85"/>
                  </a:lnTo>
                  <a:lnTo>
                    <a:pt x="159" y="85"/>
                  </a:lnTo>
                  <a:lnTo>
                    <a:pt x="157" y="85"/>
                  </a:lnTo>
                  <a:lnTo>
                    <a:pt x="149" y="83"/>
                  </a:lnTo>
                  <a:lnTo>
                    <a:pt x="147" y="80"/>
                  </a:lnTo>
                  <a:lnTo>
                    <a:pt x="142" y="7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38" y="78"/>
                  </a:lnTo>
                  <a:lnTo>
                    <a:pt x="135" y="78"/>
                  </a:lnTo>
                  <a:lnTo>
                    <a:pt x="133" y="78"/>
                  </a:lnTo>
                  <a:lnTo>
                    <a:pt x="126" y="78"/>
                  </a:lnTo>
                  <a:lnTo>
                    <a:pt x="126" y="76"/>
                  </a:lnTo>
                  <a:lnTo>
                    <a:pt x="126" y="76"/>
                  </a:lnTo>
                  <a:lnTo>
                    <a:pt x="119" y="76"/>
                  </a:lnTo>
                  <a:lnTo>
                    <a:pt x="109" y="78"/>
                  </a:lnTo>
                  <a:lnTo>
                    <a:pt x="102" y="80"/>
                  </a:lnTo>
                  <a:lnTo>
                    <a:pt x="95" y="80"/>
                  </a:lnTo>
                  <a:lnTo>
                    <a:pt x="88" y="83"/>
                  </a:lnTo>
                  <a:lnTo>
                    <a:pt x="78" y="83"/>
                  </a:lnTo>
                  <a:lnTo>
                    <a:pt x="71" y="85"/>
                  </a:lnTo>
                  <a:lnTo>
                    <a:pt x="64" y="88"/>
                  </a:lnTo>
                  <a:lnTo>
                    <a:pt x="55" y="88"/>
                  </a:lnTo>
                  <a:lnTo>
                    <a:pt x="48" y="90"/>
                  </a:lnTo>
                  <a:lnTo>
                    <a:pt x="41" y="90"/>
                  </a:lnTo>
                  <a:lnTo>
                    <a:pt x="34" y="92"/>
                  </a:lnTo>
                  <a:lnTo>
                    <a:pt x="24" y="95"/>
                  </a:lnTo>
                  <a:lnTo>
                    <a:pt x="17" y="95"/>
                  </a:lnTo>
                  <a:lnTo>
                    <a:pt x="10" y="97"/>
                  </a:lnTo>
                  <a:lnTo>
                    <a:pt x="0" y="97"/>
                  </a:lnTo>
                  <a:lnTo>
                    <a:pt x="3" y="106"/>
                  </a:lnTo>
                  <a:lnTo>
                    <a:pt x="3" y="118"/>
                  </a:lnTo>
                  <a:lnTo>
                    <a:pt x="8" y="137"/>
                  </a:lnTo>
                  <a:lnTo>
                    <a:pt x="8" y="147"/>
                  </a:lnTo>
                  <a:lnTo>
                    <a:pt x="10" y="156"/>
                  </a:lnTo>
                  <a:lnTo>
                    <a:pt x="10" y="168"/>
                  </a:lnTo>
                  <a:lnTo>
                    <a:pt x="12" y="177"/>
                  </a:lnTo>
                  <a:lnTo>
                    <a:pt x="12" y="187"/>
                  </a:lnTo>
                  <a:lnTo>
                    <a:pt x="15" y="196"/>
                  </a:lnTo>
                  <a:lnTo>
                    <a:pt x="15" y="206"/>
                  </a:lnTo>
                  <a:lnTo>
                    <a:pt x="17" y="218"/>
                  </a:lnTo>
                  <a:lnTo>
                    <a:pt x="17" y="227"/>
                  </a:lnTo>
                  <a:lnTo>
                    <a:pt x="19" y="237"/>
                  </a:lnTo>
                  <a:lnTo>
                    <a:pt x="22" y="246"/>
                  </a:lnTo>
                  <a:lnTo>
                    <a:pt x="22" y="256"/>
                  </a:lnTo>
                  <a:lnTo>
                    <a:pt x="24" y="267"/>
                  </a:lnTo>
                  <a:lnTo>
                    <a:pt x="24" y="277"/>
                  </a:lnTo>
                  <a:lnTo>
                    <a:pt x="26" y="286"/>
                  </a:lnTo>
                  <a:lnTo>
                    <a:pt x="26" y="296"/>
                  </a:lnTo>
                  <a:lnTo>
                    <a:pt x="29" y="305"/>
                  </a:lnTo>
                  <a:lnTo>
                    <a:pt x="29" y="317"/>
                  </a:lnTo>
                  <a:lnTo>
                    <a:pt x="31" y="327"/>
                  </a:lnTo>
                  <a:lnTo>
                    <a:pt x="31" y="336"/>
                  </a:lnTo>
                  <a:lnTo>
                    <a:pt x="34" y="346"/>
                  </a:lnTo>
                  <a:lnTo>
                    <a:pt x="34" y="355"/>
                  </a:lnTo>
                  <a:lnTo>
                    <a:pt x="36" y="367"/>
                  </a:lnTo>
                  <a:lnTo>
                    <a:pt x="38" y="376"/>
                  </a:lnTo>
                  <a:lnTo>
                    <a:pt x="38" y="386"/>
                  </a:lnTo>
                  <a:lnTo>
                    <a:pt x="41" y="395"/>
                  </a:lnTo>
                  <a:lnTo>
                    <a:pt x="41" y="405"/>
                  </a:lnTo>
                  <a:lnTo>
                    <a:pt x="43" y="417"/>
                  </a:lnTo>
                  <a:lnTo>
                    <a:pt x="48" y="412"/>
                  </a:lnTo>
                  <a:lnTo>
                    <a:pt x="48" y="409"/>
                  </a:lnTo>
                  <a:lnTo>
                    <a:pt x="50" y="409"/>
                  </a:lnTo>
                  <a:lnTo>
                    <a:pt x="50" y="409"/>
                  </a:lnTo>
                  <a:lnTo>
                    <a:pt x="52" y="409"/>
                  </a:lnTo>
                  <a:lnTo>
                    <a:pt x="52" y="409"/>
                  </a:lnTo>
                  <a:lnTo>
                    <a:pt x="55" y="412"/>
                  </a:lnTo>
                  <a:lnTo>
                    <a:pt x="55" y="412"/>
                  </a:lnTo>
                  <a:lnTo>
                    <a:pt x="62" y="417"/>
                  </a:lnTo>
                  <a:lnTo>
                    <a:pt x="64" y="417"/>
                  </a:lnTo>
                  <a:lnTo>
                    <a:pt x="74" y="409"/>
                  </a:lnTo>
                  <a:lnTo>
                    <a:pt x="76" y="409"/>
                  </a:lnTo>
                  <a:lnTo>
                    <a:pt x="78" y="409"/>
                  </a:lnTo>
                  <a:lnTo>
                    <a:pt x="81" y="412"/>
                  </a:lnTo>
                  <a:lnTo>
                    <a:pt x="83" y="414"/>
                  </a:lnTo>
                  <a:lnTo>
                    <a:pt x="83" y="414"/>
                  </a:lnTo>
                  <a:lnTo>
                    <a:pt x="86" y="414"/>
                  </a:lnTo>
                  <a:lnTo>
                    <a:pt x="88" y="417"/>
                  </a:lnTo>
                  <a:lnTo>
                    <a:pt x="93" y="417"/>
                  </a:lnTo>
                  <a:lnTo>
                    <a:pt x="95" y="419"/>
                  </a:lnTo>
                  <a:lnTo>
                    <a:pt x="95" y="421"/>
                  </a:lnTo>
                  <a:lnTo>
                    <a:pt x="95" y="424"/>
                  </a:lnTo>
                  <a:lnTo>
                    <a:pt x="97" y="424"/>
                  </a:lnTo>
                  <a:lnTo>
                    <a:pt x="97" y="426"/>
                  </a:lnTo>
                  <a:lnTo>
                    <a:pt x="100" y="428"/>
                  </a:lnTo>
                  <a:lnTo>
                    <a:pt x="100" y="428"/>
                  </a:lnTo>
                  <a:lnTo>
                    <a:pt x="102" y="431"/>
                  </a:lnTo>
                  <a:lnTo>
                    <a:pt x="102" y="431"/>
                  </a:lnTo>
                  <a:lnTo>
                    <a:pt x="105" y="433"/>
                  </a:lnTo>
                  <a:lnTo>
                    <a:pt x="105" y="435"/>
                  </a:lnTo>
                  <a:lnTo>
                    <a:pt x="105" y="438"/>
                  </a:lnTo>
                  <a:lnTo>
                    <a:pt x="107" y="440"/>
                  </a:lnTo>
                  <a:lnTo>
                    <a:pt x="109" y="443"/>
                  </a:lnTo>
                  <a:lnTo>
                    <a:pt x="119" y="445"/>
                  </a:lnTo>
                  <a:lnTo>
                    <a:pt x="121" y="445"/>
                  </a:lnTo>
                  <a:lnTo>
                    <a:pt x="131" y="443"/>
                  </a:lnTo>
                  <a:lnTo>
                    <a:pt x="133" y="443"/>
                  </a:lnTo>
                  <a:lnTo>
                    <a:pt x="138" y="443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45" y="447"/>
                  </a:lnTo>
                  <a:lnTo>
                    <a:pt x="147" y="450"/>
                  </a:lnTo>
                  <a:lnTo>
                    <a:pt x="154" y="454"/>
                  </a:lnTo>
                  <a:lnTo>
                    <a:pt x="159" y="457"/>
                  </a:lnTo>
                  <a:lnTo>
                    <a:pt x="164" y="457"/>
                  </a:lnTo>
                  <a:lnTo>
                    <a:pt x="164" y="457"/>
                  </a:lnTo>
                  <a:lnTo>
                    <a:pt x="166" y="454"/>
                  </a:lnTo>
                  <a:lnTo>
                    <a:pt x="166" y="452"/>
                  </a:lnTo>
                  <a:lnTo>
                    <a:pt x="166" y="450"/>
                  </a:lnTo>
                  <a:lnTo>
                    <a:pt x="168" y="450"/>
                  </a:lnTo>
                  <a:lnTo>
                    <a:pt x="175" y="445"/>
                  </a:lnTo>
                  <a:lnTo>
                    <a:pt x="175" y="445"/>
                  </a:lnTo>
                  <a:lnTo>
                    <a:pt x="178" y="445"/>
                  </a:lnTo>
                  <a:lnTo>
                    <a:pt x="180" y="447"/>
                  </a:lnTo>
                  <a:lnTo>
                    <a:pt x="183" y="447"/>
                  </a:lnTo>
                  <a:lnTo>
                    <a:pt x="183" y="447"/>
                  </a:lnTo>
                  <a:lnTo>
                    <a:pt x="187" y="447"/>
                  </a:lnTo>
                  <a:lnTo>
                    <a:pt x="187" y="447"/>
                  </a:lnTo>
                  <a:lnTo>
                    <a:pt x="192" y="450"/>
                  </a:lnTo>
                  <a:lnTo>
                    <a:pt x="192" y="450"/>
                  </a:lnTo>
                  <a:lnTo>
                    <a:pt x="194" y="450"/>
                  </a:lnTo>
                  <a:lnTo>
                    <a:pt x="197" y="454"/>
                  </a:lnTo>
                  <a:lnTo>
                    <a:pt x="197" y="454"/>
                  </a:lnTo>
                  <a:lnTo>
                    <a:pt x="199" y="454"/>
                  </a:lnTo>
                  <a:lnTo>
                    <a:pt x="201" y="454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206" y="450"/>
                  </a:lnTo>
                  <a:lnTo>
                    <a:pt x="211" y="452"/>
                  </a:lnTo>
                  <a:lnTo>
                    <a:pt x="213" y="450"/>
                  </a:lnTo>
                  <a:lnTo>
                    <a:pt x="216" y="450"/>
                  </a:lnTo>
                  <a:lnTo>
                    <a:pt x="216" y="447"/>
                  </a:lnTo>
                  <a:lnTo>
                    <a:pt x="216" y="445"/>
                  </a:lnTo>
                  <a:lnTo>
                    <a:pt x="216" y="445"/>
                  </a:lnTo>
                  <a:lnTo>
                    <a:pt x="218" y="443"/>
                  </a:lnTo>
                  <a:lnTo>
                    <a:pt x="220" y="443"/>
                  </a:lnTo>
                  <a:lnTo>
                    <a:pt x="220" y="440"/>
                  </a:lnTo>
                  <a:lnTo>
                    <a:pt x="223" y="438"/>
                  </a:lnTo>
                  <a:lnTo>
                    <a:pt x="223" y="438"/>
                  </a:lnTo>
                  <a:lnTo>
                    <a:pt x="225" y="435"/>
                  </a:lnTo>
                  <a:lnTo>
                    <a:pt x="228" y="435"/>
                  </a:lnTo>
                  <a:lnTo>
                    <a:pt x="232" y="431"/>
                  </a:lnTo>
                  <a:lnTo>
                    <a:pt x="235" y="431"/>
                  </a:lnTo>
                  <a:lnTo>
                    <a:pt x="237" y="431"/>
                  </a:lnTo>
                  <a:lnTo>
                    <a:pt x="237" y="433"/>
                  </a:lnTo>
                  <a:lnTo>
                    <a:pt x="237" y="435"/>
                  </a:lnTo>
                  <a:lnTo>
                    <a:pt x="239" y="438"/>
                  </a:lnTo>
                  <a:lnTo>
                    <a:pt x="242" y="445"/>
                  </a:lnTo>
                  <a:lnTo>
                    <a:pt x="246" y="450"/>
                  </a:lnTo>
                  <a:lnTo>
                    <a:pt x="251" y="452"/>
                  </a:lnTo>
                  <a:lnTo>
                    <a:pt x="256" y="452"/>
                  </a:lnTo>
                  <a:lnTo>
                    <a:pt x="258" y="454"/>
                  </a:lnTo>
                  <a:lnTo>
                    <a:pt x="268" y="459"/>
                  </a:lnTo>
                  <a:lnTo>
                    <a:pt x="268" y="461"/>
                  </a:lnTo>
                  <a:lnTo>
                    <a:pt x="270" y="466"/>
                  </a:lnTo>
                  <a:lnTo>
                    <a:pt x="272" y="466"/>
                  </a:lnTo>
                  <a:lnTo>
                    <a:pt x="272" y="466"/>
                  </a:lnTo>
                  <a:lnTo>
                    <a:pt x="275" y="469"/>
                  </a:lnTo>
                  <a:lnTo>
                    <a:pt x="280" y="466"/>
                  </a:lnTo>
                  <a:lnTo>
                    <a:pt x="287" y="461"/>
                  </a:lnTo>
                  <a:lnTo>
                    <a:pt x="294" y="461"/>
                  </a:lnTo>
                  <a:lnTo>
                    <a:pt x="296" y="459"/>
                  </a:lnTo>
                  <a:lnTo>
                    <a:pt x="298" y="457"/>
                  </a:lnTo>
                  <a:lnTo>
                    <a:pt x="298" y="454"/>
                  </a:lnTo>
                  <a:lnTo>
                    <a:pt x="298" y="443"/>
                  </a:lnTo>
                  <a:lnTo>
                    <a:pt x="298" y="440"/>
                  </a:lnTo>
                  <a:lnTo>
                    <a:pt x="301" y="440"/>
                  </a:lnTo>
                  <a:lnTo>
                    <a:pt x="306" y="440"/>
                  </a:lnTo>
                  <a:lnTo>
                    <a:pt x="308" y="438"/>
                  </a:lnTo>
                  <a:lnTo>
                    <a:pt x="308" y="435"/>
                  </a:lnTo>
                  <a:lnTo>
                    <a:pt x="308" y="435"/>
                  </a:lnTo>
                  <a:lnTo>
                    <a:pt x="308" y="433"/>
                  </a:lnTo>
                  <a:lnTo>
                    <a:pt x="308" y="433"/>
                  </a:lnTo>
                  <a:lnTo>
                    <a:pt x="306" y="431"/>
                  </a:lnTo>
                  <a:lnTo>
                    <a:pt x="306" y="428"/>
                  </a:lnTo>
                  <a:lnTo>
                    <a:pt x="306" y="426"/>
                  </a:lnTo>
                  <a:lnTo>
                    <a:pt x="306" y="424"/>
                  </a:lnTo>
                  <a:lnTo>
                    <a:pt x="303" y="421"/>
                  </a:lnTo>
                  <a:lnTo>
                    <a:pt x="303" y="421"/>
                  </a:lnTo>
                  <a:lnTo>
                    <a:pt x="301" y="419"/>
                  </a:lnTo>
                  <a:lnTo>
                    <a:pt x="301" y="417"/>
                  </a:lnTo>
                  <a:lnTo>
                    <a:pt x="303" y="414"/>
                  </a:lnTo>
                  <a:lnTo>
                    <a:pt x="306" y="412"/>
                  </a:lnTo>
                  <a:lnTo>
                    <a:pt x="306" y="409"/>
                  </a:lnTo>
                  <a:lnTo>
                    <a:pt x="306" y="407"/>
                  </a:lnTo>
                  <a:lnTo>
                    <a:pt x="306" y="405"/>
                  </a:lnTo>
                  <a:lnTo>
                    <a:pt x="306" y="400"/>
                  </a:lnTo>
                  <a:lnTo>
                    <a:pt x="308" y="398"/>
                  </a:lnTo>
                  <a:lnTo>
                    <a:pt x="310" y="390"/>
                  </a:lnTo>
                  <a:lnTo>
                    <a:pt x="313" y="386"/>
                  </a:lnTo>
                  <a:lnTo>
                    <a:pt x="315" y="383"/>
                  </a:lnTo>
                  <a:lnTo>
                    <a:pt x="317" y="383"/>
                  </a:lnTo>
                  <a:lnTo>
                    <a:pt x="320" y="383"/>
                  </a:lnTo>
                  <a:lnTo>
                    <a:pt x="320" y="386"/>
                  </a:lnTo>
                  <a:lnTo>
                    <a:pt x="324" y="386"/>
                  </a:lnTo>
                  <a:lnTo>
                    <a:pt x="324" y="388"/>
                  </a:lnTo>
                  <a:lnTo>
                    <a:pt x="327" y="390"/>
                  </a:lnTo>
                  <a:lnTo>
                    <a:pt x="327" y="390"/>
                  </a:lnTo>
                  <a:lnTo>
                    <a:pt x="327" y="393"/>
                  </a:lnTo>
                  <a:lnTo>
                    <a:pt x="329" y="393"/>
                  </a:lnTo>
                  <a:lnTo>
                    <a:pt x="329" y="393"/>
                  </a:lnTo>
                  <a:lnTo>
                    <a:pt x="329" y="393"/>
                  </a:lnTo>
                  <a:lnTo>
                    <a:pt x="327" y="395"/>
                  </a:lnTo>
                  <a:lnTo>
                    <a:pt x="327" y="395"/>
                  </a:lnTo>
                  <a:lnTo>
                    <a:pt x="327" y="395"/>
                  </a:lnTo>
                  <a:lnTo>
                    <a:pt x="327" y="398"/>
                  </a:lnTo>
                  <a:lnTo>
                    <a:pt x="327" y="398"/>
                  </a:lnTo>
                  <a:lnTo>
                    <a:pt x="327" y="398"/>
                  </a:lnTo>
                  <a:lnTo>
                    <a:pt x="327" y="400"/>
                  </a:lnTo>
                  <a:lnTo>
                    <a:pt x="329" y="400"/>
                  </a:lnTo>
                  <a:lnTo>
                    <a:pt x="332" y="398"/>
                  </a:lnTo>
                  <a:lnTo>
                    <a:pt x="334" y="395"/>
                  </a:lnTo>
                  <a:lnTo>
                    <a:pt x="334" y="395"/>
                  </a:lnTo>
                  <a:lnTo>
                    <a:pt x="334" y="390"/>
                  </a:lnTo>
                  <a:lnTo>
                    <a:pt x="334" y="390"/>
                  </a:lnTo>
                  <a:lnTo>
                    <a:pt x="336" y="388"/>
                  </a:lnTo>
                  <a:lnTo>
                    <a:pt x="336" y="388"/>
                  </a:lnTo>
                  <a:lnTo>
                    <a:pt x="339" y="390"/>
                  </a:lnTo>
                  <a:lnTo>
                    <a:pt x="339" y="390"/>
                  </a:lnTo>
                  <a:lnTo>
                    <a:pt x="341" y="390"/>
                  </a:lnTo>
                  <a:lnTo>
                    <a:pt x="341" y="388"/>
                  </a:lnTo>
                  <a:lnTo>
                    <a:pt x="341" y="388"/>
                  </a:lnTo>
                  <a:lnTo>
                    <a:pt x="339" y="386"/>
                  </a:lnTo>
                  <a:lnTo>
                    <a:pt x="339" y="381"/>
                  </a:lnTo>
                  <a:lnTo>
                    <a:pt x="339" y="379"/>
                  </a:lnTo>
                  <a:lnTo>
                    <a:pt x="336" y="379"/>
                  </a:lnTo>
                  <a:lnTo>
                    <a:pt x="336" y="379"/>
                  </a:lnTo>
                  <a:lnTo>
                    <a:pt x="336" y="376"/>
                  </a:lnTo>
                  <a:lnTo>
                    <a:pt x="334" y="376"/>
                  </a:lnTo>
                  <a:lnTo>
                    <a:pt x="334" y="376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39" y="372"/>
                  </a:lnTo>
                  <a:lnTo>
                    <a:pt x="339" y="369"/>
                  </a:lnTo>
                  <a:lnTo>
                    <a:pt x="339" y="367"/>
                  </a:lnTo>
                  <a:lnTo>
                    <a:pt x="339" y="362"/>
                  </a:lnTo>
                  <a:lnTo>
                    <a:pt x="339" y="360"/>
                  </a:lnTo>
                  <a:lnTo>
                    <a:pt x="339" y="360"/>
                  </a:lnTo>
                  <a:lnTo>
                    <a:pt x="341" y="353"/>
                  </a:lnTo>
                  <a:lnTo>
                    <a:pt x="343" y="348"/>
                  </a:lnTo>
                  <a:lnTo>
                    <a:pt x="343" y="348"/>
                  </a:lnTo>
                  <a:lnTo>
                    <a:pt x="346" y="348"/>
                  </a:lnTo>
                  <a:lnTo>
                    <a:pt x="348" y="346"/>
                  </a:lnTo>
                  <a:lnTo>
                    <a:pt x="351" y="346"/>
                  </a:lnTo>
                  <a:lnTo>
                    <a:pt x="351" y="346"/>
                  </a:lnTo>
                  <a:lnTo>
                    <a:pt x="351" y="346"/>
                  </a:lnTo>
                  <a:lnTo>
                    <a:pt x="351" y="346"/>
                  </a:lnTo>
                  <a:lnTo>
                    <a:pt x="353" y="346"/>
                  </a:lnTo>
                  <a:lnTo>
                    <a:pt x="353" y="343"/>
                  </a:lnTo>
                  <a:lnTo>
                    <a:pt x="353" y="338"/>
                  </a:lnTo>
                  <a:lnTo>
                    <a:pt x="353" y="336"/>
                  </a:lnTo>
                  <a:lnTo>
                    <a:pt x="360" y="329"/>
                  </a:lnTo>
                  <a:lnTo>
                    <a:pt x="360" y="329"/>
                  </a:lnTo>
                  <a:lnTo>
                    <a:pt x="365" y="327"/>
                  </a:lnTo>
                  <a:lnTo>
                    <a:pt x="367" y="329"/>
                  </a:lnTo>
                  <a:lnTo>
                    <a:pt x="367" y="331"/>
                  </a:lnTo>
                  <a:lnTo>
                    <a:pt x="369" y="331"/>
                  </a:lnTo>
                  <a:lnTo>
                    <a:pt x="372" y="334"/>
                  </a:lnTo>
                  <a:lnTo>
                    <a:pt x="374" y="334"/>
                  </a:lnTo>
                  <a:lnTo>
                    <a:pt x="377" y="329"/>
                  </a:lnTo>
                  <a:lnTo>
                    <a:pt x="379" y="329"/>
                  </a:lnTo>
                  <a:lnTo>
                    <a:pt x="381" y="327"/>
                  </a:lnTo>
                  <a:lnTo>
                    <a:pt x="381" y="327"/>
                  </a:lnTo>
                  <a:lnTo>
                    <a:pt x="384" y="324"/>
                  </a:lnTo>
                  <a:lnTo>
                    <a:pt x="386" y="324"/>
                  </a:lnTo>
                  <a:lnTo>
                    <a:pt x="388" y="319"/>
                  </a:lnTo>
                  <a:lnTo>
                    <a:pt x="388" y="319"/>
                  </a:lnTo>
                  <a:lnTo>
                    <a:pt x="393" y="317"/>
                  </a:lnTo>
                  <a:lnTo>
                    <a:pt x="393" y="315"/>
                  </a:lnTo>
                  <a:lnTo>
                    <a:pt x="395" y="310"/>
                  </a:lnTo>
                  <a:lnTo>
                    <a:pt x="398" y="305"/>
                  </a:lnTo>
                  <a:lnTo>
                    <a:pt x="407" y="296"/>
                  </a:lnTo>
                  <a:lnTo>
                    <a:pt x="412" y="291"/>
                  </a:lnTo>
                  <a:lnTo>
                    <a:pt x="412" y="291"/>
                  </a:lnTo>
                  <a:lnTo>
                    <a:pt x="414" y="286"/>
                  </a:lnTo>
                  <a:lnTo>
                    <a:pt x="414" y="286"/>
                  </a:lnTo>
                  <a:lnTo>
                    <a:pt x="412" y="284"/>
                  </a:lnTo>
                  <a:lnTo>
                    <a:pt x="412" y="284"/>
                  </a:lnTo>
                  <a:lnTo>
                    <a:pt x="412" y="284"/>
                  </a:lnTo>
                  <a:lnTo>
                    <a:pt x="414" y="282"/>
                  </a:lnTo>
                  <a:lnTo>
                    <a:pt x="414" y="279"/>
                  </a:lnTo>
                  <a:lnTo>
                    <a:pt x="414" y="277"/>
                  </a:lnTo>
                  <a:lnTo>
                    <a:pt x="412" y="277"/>
                  </a:lnTo>
                  <a:lnTo>
                    <a:pt x="412" y="275"/>
                  </a:lnTo>
                  <a:lnTo>
                    <a:pt x="410" y="275"/>
                  </a:lnTo>
                  <a:lnTo>
                    <a:pt x="410" y="272"/>
                  </a:lnTo>
                  <a:lnTo>
                    <a:pt x="412" y="272"/>
                  </a:lnTo>
                  <a:lnTo>
                    <a:pt x="412" y="270"/>
                  </a:lnTo>
                  <a:lnTo>
                    <a:pt x="412" y="267"/>
                  </a:lnTo>
                  <a:lnTo>
                    <a:pt x="412" y="265"/>
                  </a:lnTo>
                  <a:lnTo>
                    <a:pt x="414" y="265"/>
                  </a:lnTo>
                  <a:lnTo>
                    <a:pt x="414" y="263"/>
                  </a:lnTo>
                  <a:lnTo>
                    <a:pt x="414" y="260"/>
                  </a:lnTo>
                  <a:lnTo>
                    <a:pt x="414" y="260"/>
                  </a:lnTo>
                  <a:lnTo>
                    <a:pt x="414" y="258"/>
                  </a:lnTo>
                  <a:lnTo>
                    <a:pt x="414" y="258"/>
                  </a:lnTo>
                  <a:lnTo>
                    <a:pt x="414" y="256"/>
                  </a:lnTo>
                  <a:lnTo>
                    <a:pt x="414" y="253"/>
                  </a:lnTo>
                  <a:lnTo>
                    <a:pt x="414" y="253"/>
                  </a:lnTo>
                  <a:lnTo>
                    <a:pt x="417" y="256"/>
                  </a:lnTo>
                  <a:lnTo>
                    <a:pt x="417" y="253"/>
                  </a:lnTo>
                  <a:lnTo>
                    <a:pt x="417" y="253"/>
                  </a:lnTo>
                  <a:lnTo>
                    <a:pt x="417" y="251"/>
                  </a:lnTo>
                  <a:lnTo>
                    <a:pt x="417" y="251"/>
                  </a:lnTo>
                  <a:lnTo>
                    <a:pt x="417" y="251"/>
                  </a:lnTo>
                  <a:lnTo>
                    <a:pt x="417" y="248"/>
                  </a:lnTo>
                  <a:lnTo>
                    <a:pt x="417" y="246"/>
                  </a:lnTo>
                  <a:lnTo>
                    <a:pt x="417" y="244"/>
                  </a:lnTo>
                  <a:lnTo>
                    <a:pt x="417" y="241"/>
                  </a:lnTo>
                  <a:lnTo>
                    <a:pt x="417" y="237"/>
                  </a:lnTo>
                  <a:lnTo>
                    <a:pt x="417" y="234"/>
                  </a:lnTo>
                  <a:lnTo>
                    <a:pt x="417" y="232"/>
                  </a:lnTo>
                  <a:lnTo>
                    <a:pt x="419" y="227"/>
                  </a:lnTo>
                  <a:lnTo>
                    <a:pt x="419" y="225"/>
                  </a:lnTo>
                  <a:lnTo>
                    <a:pt x="419" y="220"/>
                  </a:lnTo>
                  <a:lnTo>
                    <a:pt x="419" y="218"/>
                  </a:lnTo>
                  <a:lnTo>
                    <a:pt x="419" y="211"/>
                  </a:lnTo>
                  <a:lnTo>
                    <a:pt x="421" y="211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24" y="204"/>
                  </a:lnTo>
                  <a:lnTo>
                    <a:pt x="424" y="204"/>
                  </a:lnTo>
                  <a:lnTo>
                    <a:pt x="424" y="201"/>
                  </a:lnTo>
                  <a:lnTo>
                    <a:pt x="421" y="199"/>
                  </a:lnTo>
                  <a:lnTo>
                    <a:pt x="421" y="196"/>
                  </a:lnTo>
                  <a:lnTo>
                    <a:pt x="421" y="196"/>
                  </a:lnTo>
                  <a:lnTo>
                    <a:pt x="421" y="196"/>
                  </a:lnTo>
                  <a:lnTo>
                    <a:pt x="421" y="196"/>
                  </a:lnTo>
                  <a:lnTo>
                    <a:pt x="421" y="194"/>
                  </a:lnTo>
                  <a:lnTo>
                    <a:pt x="421" y="194"/>
                  </a:lnTo>
                  <a:lnTo>
                    <a:pt x="419" y="194"/>
                  </a:lnTo>
                  <a:lnTo>
                    <a:pt x="419" y="192"/>
                  </a:lnTo>
                  <a:lnTo>
                    <a:pt x="421" y="187"/>
                  </a:lnTo>
                  <a:lnTo>
                    <a:pt x="421" y="185"/>
                  </a:lnTo>
                  <a:lnTo>
                    <a:pt x="419" y="182"/>
                  </a:lnTo>
                  <a:lnTo>
                    <a:pt x="419" y="180"/>
                  </a:lnTo>
                  <a:lnTo>
                    <a:pt x="417" y="177"/>
                  </a:lnTo>
                  <a:lnTo>
                    <a:pt x="412" y="173"/>
                  </a:lnTo>
                  <a:lnTo>
                    <a:pt x="412" y="170"/>
                  </a:lnTo>
                  <a:lnTo>
                    <a:pt x="412" y="168"/>
                  </a:lnTo>
                  <a:lnTo>
                    <a:pt x="414" y="168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18842B3A-58F2-4CC9-ABBF-0ADD054E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372" y="2670720"/>
              <a:ext cx="740569" cy="1113235"/>
            </a:xfrm>
            <a:custGeom>
              <a:avLst/>
              <a:gdLst>
                <a:gd name="T0" fmla="*/ 522 w 622"/>
                <a:gd name="T1" fmla="*/ 810 h 935"/>
                <a:gd name="T2" fmla="*/ 511 w 622"/>
                <a:gd name="T3" fmla="*/ 817 h 935"/>
                <a:gd name="T4" fmla="*/ 503 w 622"/>
                <a:gd name="T5" fmla="*/ 810 h 935"/>
                <a:gd name="T6" fmla="*/ 501 w 622"/>
                <a:gd name="T7" fmla="*/ 800 h 935"/>
                <a:gd name="T8" fmla="*/ 496 w 622"/>
                <a:gd name="T9" fmla="*/ 798 h 935"/>
                <a:gd name="T10" fmla="*/ 492 w 622"/>
                <a:gd name="T11" fmla="*/ 800 h 935"/>
                <a:gd name="T12" fmla="*/ 489 w 622"/>
                <a:gd name="T13" fmla="*/ 800 h 935"/>
                <a:gd name="T14" fmla="*/ 487 w 622"/>
                <a:gd name="T15" fmla="*/ 798 h 935"/>
                <a:gd name="T16" fmla="*/ 480 w 622"/>
                <a:gd name="T17" fmla="*/ 796 h 935"/>
                <a:gd name="T18" fmla="*/ 463 w 622"/>
                <a:gd name="T19" fmla="*/ 798 h 935"/>
                <a:gd name="T20" fmla="*/ 461 w 622"/>
                <a:gd name="T21" fmla="*/ 800 h 935"/>
                <a:gd name="T22" fmla="*/ 461 w 622"/>
                <a:gd name="T23" fmla="*/ 808 h 935"/>
                <a:gd name="T24" fmla="*/ 458 w 622"/>
                <a:gd name="T25" fmla="*/ 817 h 935"/>
                <a:gd name="T26" fmla="*/ 463 w 622"/>
                <a:gd name="T27" fmla="*/ 829 h 935"/>
                <a:gd name="T28" fmla="*/ 458 w 622"/>
                <a:gd name="T29" fmla="*/ 841 h 935"/>
                <a:gd name="T30" fmla="*/ 461 w 622"/>
                <a:gd name="T31" fmla="*/ 860 h 935"/>
                <a:gd name="T32" fmla="*/ 458 w 622"/>
                <a:gd name="T33" fmla="*/ 879 h 935"/>
                <a:gd name="T34" fmla="*/ 463 w 622"/>
                <a:gd name="T35" fmla="*/ 898 h 935"/>
                <a:gd name="T36" fmla="*/ 461 w 622"/>
                <a:gd name="T37" fmla="*/ 914 h 935"/>
                <a:gd name="T38" fmla="*/ 456 w 622"/>
                <a:gd name="T39" fmla="*/ 919 h 935"/>
                <a:gd name="T40" fmla="*/ 454 w 622"/>
                <a:gd name="T41" fmla="*/ 924 h 935"/>
                <a:gd name="T42" fmla="*/ 454 w 622"/>
                <a:gd name="T43" fmla="*/ 931 h 935"/>
                <a:gd name="T44" fmla="*/ 437 w 622"/>
                <a:gd name="T45" fmla="*/ 916 h 935"/>
                <a:gd name="T46" fmla="*/ 373 w 622"/>
                <a:gd name="T47" fmla="*/ 838 h 935"/>
                <a:gd name="T48" fmla="*/ 319 w 622"/>
                <a:gd name="T49" fmla="*/ 765 h 935"/>
                <a:gd name="T50" fmla="*/ 262 w 622"/>
                <a:gd name="T51" fmla="*/ 692 h 935"/>
                <a:gd name="T52" fmla="*/ 198 w 622"/>
                <a:gd name="T53" fmla="*/ 613 h 935"/>
                <a:gd name="T54" fmla="*/ 134 w 622"/>
                <a:gd name="T55" fmla="*/ 531 h 935"/>
                <a:gd name="T56" fmla="*/ 56 w 622"/>
                <a:gd name="T57" fmla="*/ 436 h 935"/>
                <a:gd name="T58" fmla="*/ 0 w 622"/>
                <a:gd name="T59" fmla="*/ 360 h 935"/>
                <a:gd name="T60" fmla="*/ 14 w 622"/>
                <a:gd name="T61" fmla="*/ 287 h 935"/>
                <a:gd name="T62" fmla="*/ 28 w 622"/>
                <a:gd name="T63" fmla="*/ 199 h 935"/>
                <a:gd name="T64" fmla="*/ 45 w 622"/>
                <a:gd name="T65" fmla="*/ 109 h 935"/>
                <a:gd name="T66" fmla="*/ 61 w 622"/>
                <a:gd name="T67" fmla="*/ 22 h 935"/>
                <a:gd name="T68" fmla="*/ 118 w 622"/>
                <a:gd name="T69" fmla="*/ 10 h 935"/>
                <a:gd name="T70" fmla="*/ 186 w 622"/>
                <a:gd name="T71" fmla="*/ 22 h 935"/>
                <a:gd name="T72" fmla="*/ 257 w 622"/>
                <a:gd name="T73" fmla="*/ 34 h 935"/>
                <a:gd name="T74" fmla="*/ 326 w 622"/>
                <a:gd name="T75" fmla="*/ 43 h 935"/>
                <a:gd name="T76" fmla="*/ 397 w 622"/>
                <a:gd name="T77" fmla="*/ 55 h 935"/>
                <a:gd name="T78" fmla="*/ 466 w 622"/>
                <a:gd name="T79" fmla="*/ 64 h 935"/>
                <a:gd name="T80" fmla="*/ 534 w 622"/>
                <a:gd name="T81" fmla="*/ 74 h 935"/>
                <a:gd name="T82" fmla="*/ 605 w 622"/>
                <a:gd name="T83" fmla="*/ 83 h 935"/>
                <a:gd name="T84" fmla="*/ 615 w 622"/>
                <a:gd name="T85" fmla="*/ 142 h 935"/>
                <a:gd name="T86" fmla="*/ 605 w 622"/>
                <a:gd name="T87" fmla="*/ 218 h 935"/>
                <a:gd name="T88" fmla="*/ 596 w 622"/>
                <a:gd name="T89" fmla="*/ 296 h 935"/>
                <a:gd name="T90" fmla="*/ 586 w 622"/>
                <a:gd name="T91" fmla="*/ 372 h 935"/>
                <a:gd name="T92" fmla="*/ 577 w 622"/>
                <a:gd name="T93" fmla="*/ 448 h 935"/>
                <a:gd name="T94" fmla="*/ 567 w 622"/>
                <a:gd name="T95" fmla="*/ 526 h 935"/>
                <a:gd name="T96" fmla="*/ 558 w 622"/>
                <a:gd name="T97" fmla="*/ 602 h 935"/>
                <a:gd name="T98" fmla="*/ 546 w 622"/>
                <a:gd name="T99" fmla="*/ 677 h 935"/>
                <a:gd name="T100" fmla="*/ 544 w 622"/>
                <a:gd name="T101" fmla="*/ 706 h 935"/>
                <a:gd name="T102" fmla="*/ 539 w 622"/>
                <a:gd name="T103" fmla="*/ 734 h 935"/>
                <a:gd name="T104" fmla="*/ 537 w 622"/>
                <a:gd name="T105" fmla="*/ 767 h 935"/>
                <a:gd name="T106" fmla="*/ 532 w 622"/>
                <a:gd name="T107" fmla="*/ 789 h 935"/>
                <a:gd name="T108" fmla="*/ 532 w 622"/>
                <a:gd name="T109" fmla="*/ 796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2" h="935">
                  <a:moveTo>
                    <a:pt x="529" y="798"/>
                  </a:moveTo>
                  <a:lnTo>
                    <a:pt x="527" y="800"/>
                  </a:lnTo>
                  <a:lnTo>
                    <a:pt x="525" y="805"/>
                  </a:lnTo>
                  <a:lnTo>
                    <a:pt x="522" y="810"/>
                  </a:lnTo>
                  <a:lnTo>
                    <a:pt x="520" y="815"/>
                  </a:lnTo>
                  <a:lnTo>
                    <a:pt x="518" y="817"/>
                  </a:lnTo>
                  <a:lnTo>
                    <a:pt x="513" y="817"/>
                  </a:lnTo>
                  <a:lnTo>
                    <a:pt x="511" y="817"/>
                  </a:lnTo>
                  <a:lnTo>
                    <a:pt x="508" y="815"/>
                  </a:lnTo>
                  <a:lnTo>
                    <a:pt x="506" y="812"/>
                  </a:lnTo>
                  <a:lnTo>
                    <a:pt x="506" y="810"/>
                  </a:lnTo>
                  <a:lnTo>
                    <a:pt x="503" y="810"/>
                  </a:lnTo>
                  <a:lnTo>
                    <a:pt x="503" y="803"/>
                  </a:lnTo>
                  <a:lnTo>
                    <a:pt x="501" y="803"/>
                  </a:lnTo>
                  <a:lnTo>
                    <a:pt x="501" y="800"/>
                  </a:lnTo>
                  <a:lnTo>
                    <a:pt x="501" y="800"/>
                  </a:lnTo>
                  <a:lnTo>
                    <a:pt x="499" y="800"/>
                  </a:lnTo>
                  <a:lnTo>
                    <a:pt x="499" y="798"/>
                  </a:lnTo>
                  <a:lnTo>
                    <a:pt x="499" y="798"/>
                  </a:lnTo>
                  <a:lnTo>
                    <a:pt x="496" y="798"/>
                  </a:lnTo>
                  <a:lnTo>
                    <a:pt x="496" y="798"/>
                  </a:lnTo>
                  <a:lnTo>
                    <a:pt x="496" y="798"/>
                  </a:lnTo>
                  <a:lnTo>
                    <a:pt x="496" y="798"/>
                  </a:lnTo>
                  <a:lnTo>
                    <a:pt x="492" y="800"/>
                  </a:lnTo>
                  <a:lnTo>
                    <a:pt x="492" y="800"/>
                  </a:lnTo>
                  <a:lnTo>
                    <a:pt x="492" y="800"/>
                  </a:lnTo>
                  <a:lnTo>
                    <a:pt x="489" y="800"/>
                  </a:lnTo>
                  <a:lnTo>
                    <a:pt x="489" y="800"/>
                  </a:lnTo>
                  <a:lnTo>
                    <a:pt x="489" y="800"/>
                  </a:lnTo>
                  <a:lnTo>
                    <a:pt x="487" y="798"/>
                  </a:lnTo>
                  <a:lnTo>
                    <a:pt x="487" y="798"/>
                  </a:lnTo>
                  <a:lnTo>
                    <a:pt x="487" y="798"/>
                  </a:lnTo>
                  <a:lnTo>
                    <a:pt x="487" y="798"/>
                  </a:lnTo>
                  <a:lnTo>
                    <a:pt x="480" y="796"/>
                  </a:lnTo>
                  <a:lnTo>
                    <a:pt x="480" y="796"/>
                  </a:lnTo>
                  <a:lnTo>
                    <a:pt x="480" y="796"/>
                  </a:lnTo>
                  <a:lnTo>
                    <a:pt x="477" y="796"/>
                  </a:lnTo>
                  <a:lnTo>
                    <a:pt x="470" y="796"/>
                  </a:lnTo>
                  <a:lnTo>
                    <a:pt x="468" y="798"/>
                  </a:lnTo>
                  <a:lnTo>
                    <a:pt x="463" y="798"/>
                  </a:lnTo>
                  <a:lnTo>
                    <a:pt x="463" y="798"/>
                  </a:lnTo>
                  <a:lnTo>
                    <a:pt x="463" y="800"/>
                  </a:lnTo>
                  <a:lnTo>
                    <a:pt x="463" y="800"/>
                  </a:lnTo>
                  <a:lnTo>
                    <a:pt x="461" y="800"/>
                  </a:lnTo>
                  <a:lnTo>
                    <a:pt x="461" y="803"/>
                  </a:lnTo>
                  <a:lnTo>
                    <a:pt x="461" y="803"/>
                  </a:lnTo>
                  <a:lnTo>
                    <a:pt x="461" y="805"/>
                  </a:lnTo>
                  <a:lnTo>
                    <a:pt x="461" y="808"/>
                  </a:lnTo>
                  <a:lnTo>
                    <a:pt x="461" y="810"/>
                  </a:lnTo>
                  <a:lnTo>
                    <a:pt x="458" y="810"/>
                  </a:lnTo>
                  <a:lnTo>
                    <a:pt x="458" y="815"/>
                  </a:lnTo>
                  <a:lnTo>
                    <a:pt x="458" y="817"/>
                  </a:lnTo>
                  <a:lnTo>
                    <a:pt x="461" y="819"/>
                  </a:lnTo>
                  <a:lnTo>
                    <a:pt x="463" y="827"/>
                  </a:lnTo>
                  <a:lnTo>
                    <a:pt x="463" y="827"/>
                  </a:lnTo>
                  <a:lnTo>
                    <a:pt x="463" y="829"/>
                  </a:lnTo>
                  <a:lnTo>
                    <a:pt x="463" y="829"/>
                  </a:lnTo>
                  <a:lnTo>
                    <a:pt x="461" y="834"/>
                  </a:lnTo>
                  <a:lnTo>
                    <a:pt x="461" y="834"/>
                  </a:lnTo>
                  <a:lnTo>
                    <a:pt x="458" y="841"/>
                  </a:lnTo>
                  <a:lnTo>
                    <a:pt x="458" y="845"/>
                  </a:lnTo>
                  <a:lnTo>
                    <a:pt x="458" y="848"/>
                  </a:lnTo>
                  <a:lnTo>
                    <a:pt x="461" y="857"/>
                  </a:lnTo>
                  <a:lnTo>
                    <a:pt x="461" y="860"/>
                  </a:lnTo>
                  <a:lnTo>
                    <a:pt x="461" y="862"/>
                  </a:lnTo>
                  <a:lnTo>
                    <a:pt x="461" y="867"/>
                  </a:lnTo>
                  <a:lnTo>
                    <a:pt x="458" y="874"/>
                  </a:lnTo>
                  <a:lnTo>
                    <a:pt x="458" y="879"/>
                  </a:lnTo>
                  <a:lnTo>
                    <a:pt x="461" y="883"/>
                  </a:lnTo>
                  <a:lnTo>
                    <a:pt x="463" y="890"/>
                  </a:lnTo>
                  <a:lnTo>
                    <a:pt x="463" y="893"/>
                  </a:lnTo>
                  <a:lnTo>
                    <a:pt x="463" y="898"/>
                  </a:lnTo>
                  <a:lnTo>
                    <a:pt x="461" y="900"/>
                  </a:lnTo>
                  <a:lnTo>
                    <a:pt x="463" y="907"/>
                  </a:lnTo>
                  <a:lnTo>
                    <a:pt x="463" y="912"/>
                  </a:lnTo>
                  <a:lnTo>
                    <a:pt x="461" y="914"/>
                  </a:lnTo>
                  <a:lnTo>
                    <a:pt x="461" y="919"/>
                  </a:lnTo>
                  <a:lnTo>
                    <a:pt x="461" y="919"/>
                  </a:lnTo>
                  <a:lnTo>
                    <a:pt x="458" y="919"/>
                  </a:lnTo>
                  <a:lnTo>
                    <a:pt x="456" y="919"/>
                  </a:lnTo>
                  <a:lnTo>
                    <a:pt x="456" y="919"/>
                  </a:lnTo>
                  <a:lnTo>
                    <a:pt x="454" y="919"/>
                  </a:lnTo>
                  <a:lnTo>
                    <a:pt x="454" y="921"/>
                  </a:lnTo>
                  <a:lnTo>
                    <a:pt x="454" y="924"/>
                  </a:lnTo>
                  <a:lnTo>
                    <a:pt x="456" y="926"/>
                  </a:lnTo>
                  <a:lnTo>
                    <a:pt x="456" y="926"/>
                  </a:lnTo>
                  <a:lnTo>
                    <a:pt x="456" y="928"/>
                  </a:lnTo>
                  <a:lnTo>
                    <a:pt x="454" y="931"/>
                  </a:lnTo>
                  <a:lnTo>
                    <a:pt x="454" y="935"/>
                  </a:lnTo>
                  <a:lnTo>
                    <a:pt x="454" y="935"/>
                  </a:lnTo>
                  <a:lnTo>
                    <a:pt x="454" y="935"/>
                  </a:lnTo>
                  <a:lnTo>
                    <a:pt x="437" y="916"/>
                  </a:lnTo>
                  <a:lnTo>
                    <a:pt x="421" y="895"/>
                  </a:lnTo>
                  <a:lnTo>
                    <a:pt x="404" y="876"/>
                  </a:lnTo>
                  <a:lnTo>
                    <a:pt x="388" y="855"/>
                  </a:lnTo>
                  <a:lnTo>
                    <a:pt x="373" y="838"/>
                  </a:lnTo>
                  <a:lnTo>
                    <a:pt x="359" y="819"/>
                  </a:lnTo>
                  <a:lnTo>
                    <a:pt x="345" y="803"/>
                  </a:lnTo>
                  <a:lnTo>
                    <a:pt x="331" y="784"/>
                  </a:lnTo>
                  <a:lnTo>
                    <a:pt x="319" y="765"/>
                  </a:lnTo>
                  <a:lnTo>
                    <a:pt x="305" y="748"/>
                  </a:lnTo>
                  <a:lnTo>
                    <a:pt x="291" y="729"/>
                  </a:lnTo>
                  <a:lnTo>
                    <a:pt x="276" y="713"/>
                  </a:lnTo>
                  <a:lnTo>
                    <a:pt x="262" y="692"/>
                  </a:lnTo>
                  <a:lnTo>
                    <a:pt x="246" y="673"/>
                  </a:lnTo>
                  <a:lnTo>
                    <a:pt x="229" y="654"/>
                  </a:lnTo>
                  <a:lnTo>
                    <a:pt x="215" y="632"/>
                  </a:lnTo>
                  <a:lnTo>
                    <a:pt x="198" y="613"/>
                  </a:lnTo>
                  <a:lnTo>
                    <a:pt x="184" y="595"/>
                  </a:lnTo>
                  <a:lnTo>
                    <a:pt x="168" y="573"/>
                  </a:lnTo>
                  <a:lnTo>
                    <a:pt x="153" y="554"/>
                  </a:lnTo>
                  <a:lnTo>
                    <a:pt x="134" y="531"/>
                  </a:lnTo>
                  <a:lnTo>
                    <a:pt x="116" y="507"/>
                  </a:lnTo>
                  <a:lnTo>
                    <a:pt x="94" y="483"/>
                  </a:lnTo>
                  <a:lnTo>
                    <a:pt x="75" y="460"/>
                  </a:lnTo>
                  <a:lnTo>
                    <a:pt x="56" y="436"/>
                  </a:lnTo>
                  <a:lnTo>
                    <a:pt x="37" y="410"/>
                  </a:lnTo>
                  <a:lnTo>
                    <a:pt x="19" y="386"/>
                  </a:lnTo>
                  <a:lnTo>
                    <a:pt x="0" y="363"/>
                  </a:lnTo>
                  <a:lnTo>
                    <a:pt x="0" y="360"/>
                  </a:lnTo>
                  <a:lnTo>
                    <a:pt x="0" y="356"/>
                  </a:lnTo>
                  <a:lnTo>
                    <a:pt x="4" y="332"/>
                  </a:lnTo>
                  <a:lnTo>
                    <a:pt x="9" y="311"/>
                  </a:lnTo>
                  <a:lnTo>
                    <a:pt x="14" y="287"/>
                  </a:lnTo>
                  <a:lnTo>
                    <a:pt x="16" y="266"/>
                  </a:lnTo>
                  <a:lnTo>
                    <a:pt x="21" y="244"/>
                  </a:lnTo>
                  <a:lnTo>
                    <a:pt x="26" y="221"/>
                  </a:lnTo>
                  <a:lnTo>
                    <a:pt x="28" y="199"/>
                  </a:lnTo>
                  <a:lnTo>
                    <a:pt x="33" y="176"/>
                  </a:lnTo>
                  <a:lnTo>
                    <a:pt x="37" y="154"/>
                  </a:lnTo>
                  <a:lnTo>
                    <a:pt x="42" y="133"/>
                  </a:lnTo>
                  <a:lnTo>
                    <a:pt x="45" y="109"/>
                  </a:lnTo>
                  <a:lnTo>
                    <a:pt x="49" y="88"/>
                  </a:lnTo>
                  <a:lnTo>
                    <a:pt x="54" y="67"/>
                  </a:lnTo>
                  <a:lnTo>
                    <a:pt x="56" y="43"/>
                  </a:lnTo>
                  <a:lnTo>
                    <a:pt x="61" y="22"/>
                  </a:lnTo>
                  <a:lnTo>
                    <a:pt x="66" y="0"/>
                  </a:lnTo>
                  <a:lnTo>
                    <a:pt x="82" y="3"/>
                  </a:lnTo>
                  <a:lnTo>
                    <a:pt x="101" y="5"/>
                  </a:lnTo>
                  <a:lnTo>
                    <a:pt x="118" y="10"/>
                  </a:lnTo>
                  <a:lnTo>
                    <a:pt x="134" y="12"/>
                  </a:lnTo>
                  <a:lnTo>
                    <a:pt x="153" y="15"/>
                  </a:lnTo>
                  <a:lnTo>
                    <a:pt x="170" y="17"/>
                  </a:lnTo>
                  <a:lnTo>
                    <a:pt x="186" y="22"/>
                  </a:lnTo>
                  <a:lnTo>
                    <a:pt x="205" y="24"/>
                  </a:lnTo>
                  <a:lnTo>
                    <a:pt x="222" y="27"/>
                  </a:lnTo>
                  <a:lnTo>
                    <a:pt x="239" y="29"/>
                  </a:lnTo>
                  <a:lnTo>
                    <a:pt x="257" y="34"/>
                  </a:lnTo>
                  <a:lnTo>
                    <a:pt x="274" y="36"/>
                  </a:lnTo>
                  <a:lnTo>
                    <a:pt x="291" y="38"/>
                  </a:lnTo>
                  <a:lnTo>
                    <a:pt x="309" y="41"/>
                  </a:lnTo>
                  <a:lnTo>
                    <a:pt x="326" y="43"/>
                  </a:lnTo>
                  <a:lnTo>
                    <a:pt x="343" y="45"/>
                  </a:lnTo>
                  <a:lnTo>
                    <a:pt x="362" y="50"/>
                  </a:lnTo>
                  <a:lnTo>
                    <a:pt x="378" y="53"/>
                  </a:lnTo>
                  <a:lnTo>
                    <a:pt x="397" y="55"/>
                  </a:lnTo>
                  <a:lnTo>
                    <a:pt x="414" y="57"/>
                  </a:lnTo>
                  <a:lnTo>
                    <a:pt x="430" y="60"/>
                  </a:lnTo>
                  <a:lnTo>
                    <a:pt x="449" y="62"/>
                  </a:lnTo>
                  <a:lnTo>
                    <a:pt x="466" y="64"/>
                  </a:lnTo>
                  <a:lnTo>
                    <a:pt x="482" y="67"/>
                  </a:lnTo>
                  <a:lnTo>
                    <a:pt x="501" y="69"/>
                  </a:lnTo>
                  <a:lnTo>
                    <a:pt x="518" y="71"/>
                  </a:lnTo>
                  <a:lnTo>
                    <a:pt x="534" y="74"/>
                  </a:lnTo>
                  <a:lnTo>
                    <a:pt x="553" y="76"/>
                  </a:lnTo>
                  <a:lnTo>
                    <a:pt x="570" y="79"/>
                  </a:lnTo>
                  <a:lnTo>
                    <a:pt x="586" y="81"/>
                  </a:lnTo>
                  <a:lnTo>
                    <a:pt x="605" y="83"/>
                  </a:lnTo>
                  <a:lnTo>
                    <a:pt x="622" y="86"/>
                  </a:lnTo>
                  <a:lnTo>
                    <a:pt x="619" y="105"/>
                  </a:lnTo>
                  <a:lnTo>
                    <a:pt x="617" y="124"/>
                  </a:lnTo>
                  <a:lnTo>
                    <a:pt x="615" y="142"/>
                  </a:lnTo>
                  <a:lnTo>
                    <a:pt x="612" y="161"/>
                  </a:lnTo>
                  <a:lnTo>
                    <a:pt x="610" y="180"/>
                  </a:lnTo>
                  <a:lnTo>
                    <a:pt x="608" y="199"/>
                  </a:lnTo>
                  <a:lnTo>
                    <a:pt x="605" y="218"/>
                  </a:lnTo>
                  <a:lnTo>
                    <a:pt x="603" y="237"/>
                  </a:lnTo>
                  <a:lnTo>
                    <a:pt x="600" y="256"/>
                  </a:lnTo>
                  <a:lnTo>
                    <a:pt x="598" y="275"/>
                  </a:lnTo>
                  <a:lnTo>
                    <a:pt x="596" y="296"/>
                  </a:lnTo>
                  <a:lnTo>
                    <a:pt x="593" y="315"/>
                  </a:lnTo>
                  <a:lnTo>
                    <a:pt x="591" y="334"/>
                  </a:lnTo>
                  <a:lnTo>
                    <a:pt x="589" y="353"/>
                  </a:lnTo>
                  <a:lnTo>
                    <a:pt x="586" y="372"/>
                  </a:lnTo>
                  <a:lnTo>
                    <a:pt x="584" y="391"/>
                  </a:lnTo>
                  <a:lnTo>
                    <a:pt x="581" y="410"/>
                  </a:lnTo>
                  <a:lnTo>
                    <a:pt x="579" y="429"/>
                  </a:lnTo>
                  <a:lnTo>
                    <a:pt x="577" y="448"/>
                  </a:lnTo>
                  <a:lnTo>
                    <a:pt x="574" y="467"/>
                  </a:lnTo>
                  <a:lnTo>
                    <a:pt x="572" y="486"/>
                  </a:lnTo>
                  <a:lnTo>
                    <a:pt x="570" y="505"/>
                  </a:lnTo>
                  <a:lnTo>
                    <a:pt x="567" y="526"/>
                  </a:lnTo>
                  <a:lnTo>
                    <a:pt x="565" y="545"/>
                  </a:lnTo>
                  <a:lnTo>
                    <a:pt x="563" y="564"/>
                  </a:lnTo>
                  <a:lnTo>
                    <a:pt x="560" y="583"/>
                  </a:lnTo>
                  <a:lnTo>
                    <a:pt x="558" y="602"/>
                  </a:lnTo>
                  <a:lnTo>
                    <a:pt x="553" y="621"/>
                  </a:lnTo>
                  <a:lnTo>
                    <a:pt x="551" y="640"/>
                  </a:lnTo>
                  <a:lnTo>
                    <a:pt x="548" y="658"/>
                  </a:lnTo>
                  <a:lnTo>
                    <a:pt x="546" y="677"/>
                  </a:lnTo>
                  <a:lnTo>
                    <a:pt x="544" y="699"/>
                  </a:lnTo>
                  <a:lnTo>
                    <a:pt x="544" y="699"/>
                  </a:lnTo>
                  <a:lnTo>
                    <a:pt x="544" y="701"/>
                  </a:lnTo>
                  <a:lnTo>
                    <a:pt x="544" y="706"/>
                  </a:lnTo>
                  <a:lnTo>
                    <a:pt x="544" y="713"/>
                  </a:lnTo>
                  <a:lnTo>
                    <a:pt x="541" y="720"/>
                  </a:lnTo>
                  <a:lnTo>
                    <a:pt x="541" y="727"/>
                  </a:lnTo>
                  <a:lnTo>
                    <a:pt x="539" y="734"/>
                  </a:lnTo>
                  <a:lnTo>
                    <a:pt x="539" y="744"/>
                  </a:lnTo>
                  <a:lnTo>
                    <a:pt x="537" y="751"/>
                  </a:lnTo>
                  <a:lnTo>
                    <a:pt x="537" y="760"/>
                  </a:lnTo>
                  <a:lnTo>
                    <a:pt x="537" y="767"/>
                  </a:lnTo>
                  <a:lnTo>
                    <a:pt x="534" y="774"/>
                  </a:lnTo>
                  <a:lnTo>
                    <a:pt x="534" y="782"/>
                  </a:lnTo>
                  <a:lnTo>
                    <a:pt x="534" y="786"/>
                  </a:lnTo>
                  <a:lnTo>
                    <a:pt x="532" y="789"/>
                  </a:lnTo>
                  <a:lnTo>
                    <a:pt x="532" y="789"/>
                  </a:lnTo>
                  <a:lnTo>
                    <a:pt x="532" y="793"/>
                  </a:lnTo>
                  <a:lnTo>
                    <a:pt x="532" y="796"/>
                  </a:lnTo>
                  <a:lnTo>
                    <a:pt x="532" y="796"/>
                  </a:lnTo>
                  <a:lnTo>
                    <a:pt x="529" y="798"/>
                  </a:lnTo>
                  <a:lnTo>
                    <a:pt x="529" y="798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4D2DEC10-396F-4DE8-BC8E-1C9A6860C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947" y="3564880"/>
              <a:ext cx="788194" cy="845344"/>
            </a:xfrm>
            <a:custGeom>
              <a:avLst/>
              <a:gdLst>
                <a:gd name="T0" fmla="*/ 265 w 662"/>
                <a:gd name="T1" fmla="*/ 667 h 710"/>
                <a:gd name="T2" fmla="*/ 248 w 662"/>
                <a:gd name="T3" fmla="*/ 665 h 710"/>
                <a:gd name="T4" fmla="*/ 231 w 662"/>
                <a:gd name="T5" fmla="*/ 665 h 710"/>
                <a:gd name="T6" fmla="*/ 215 w 662"/>
                <a:gd name="T7" fmla="*/ 662 h 710"/>
                <a:gd name="T8" fmla="*/ 198 w 662"/>
                <a:gd name="T9" fmla="*/ 662 h 710"/>
                <a:gd name="T10" fmla="*/ 182 w 662"/>
                <a:gd name="T11" fmla="*/ 660 h 710"/>
                <a:gd name="T12" fmla="*/ 168 w 662"/>
                <a:gd name="T13" fmla="*/ 660 h 710"/>
                <a:gd name="T14" fmla="*/ 151 w 662"/>
                <a:gd name="T15" fmla="*/ 658 h 710"/>
                <a:gd name="T16" fmla="*/ 134 w 662"/>
                <a:gd name="T17" fmla="*/ 658 h 710"/>
                <a:gd name="T18" fmla="*/ 118 w 662"/>
                <a:gd name="T19" fmla="*/ 655 h 710"/>
                <a:gd name="T20" fmla="*/ 101 w 662"/>
                <a:gd name="T21" fmla="*/ 655 h 710"/>
                <a:gd name="T22" fmla="*/ 92 w 662"/>
                <a:gd name="T23" fmla="*/ 655 h 710"/>
                <a:gd name="T24" fmla="*/ 92 w 662"/>
                <a:gd name="T25" fmla="*/ 660 h 710"/>
                <a:gd name="T26" fmla="*/ 92 w 662"/>
                <a:gd name="T27" fmla="*/ 667 h 710"/>
                <a:gd name="T28" fmla="*/ 92 w 662"/>
                <a:gd name="T29" fmla="*/ 672 h 710"/>
                <a:gd name="T30" fmla="*/ 92 w 662"/>
                <a:gd name="T31" fmla="*/ 677 h 710"/>
                <a:gd name="T32" fmla="*/ 89 w 662"/>
                <a:gd name="T33" fmla="*/ 681 h 710"/>
                <a:gd name="T34" fmla="*/ 89 w 662"/>
                <a:gd name="T35" fmla="*/ 689 h 710"/>
                <a:gd name="T36" fmla="*/ 89 w 662"/>
                <a:gd name="T37" fmla="*/ 693 h 710"/>
                <a:gd name="T38" fmla="*/ 89 w 662"/>
                <a:gd name="T39" fmla="*/ 698 h 710"/>
                <a:gd name="T40" fmla="*/ 89 w 662"/>
                <a:gd name="T41" fmla="*/ 703 h 710"/>
                <a:gd name="T42" fmla="*/ 89 w 662"/>
                <a:gd name="T43" fmla="*/ 707 h 710"/>
                <a:gd name="T44" fmla="*/ 75 w 662"/>
                <a:gd name="T45" fmla="*/ 710 h 710"/>
                <a:gd name="T46" fmla="*/ 47 w 662"/>
                <a:gd name="T47" fmla="*/ 707 h 710"/>
                <a:gd name="T48" fmla="*/ 21 w 662"/>
                <a:gd name="T49" fmla="*/ 705 h 710"/>
                <a:gd name="T50" fmla="*/ 0 w 662"/>
                <a:gd name="T51" fmla="*/ 703 h 710"/>
                <a:gd name="T52" fmla="*/ 0 w 662"/>
                <a:gd name="T53" fmla="*/ 703 h 710"/>
                <a:gd name="T54" fmla="*/ 0 w 662"/>
                <a:gd name="T55" fmla="*/ 703 h 710"/>
                <a:gd name="T56" fmla="*/ 0 w 662"/>
                <a:gd name="T57" fmla="*/ 703 h 710"/>
                <a:gd name="T58" fmla="*/ 0 w 662"/>
                <a:gd name="T59" fmla="*/ 703 h 710"/>
                <a:gd name="T60" fmla="*/ 0 w 662"/>
                <a:gd name="T61" fmla="*/ 703 h 710"/>
                <a:gd name="T62" fmla="*/ 9 w 662"/>
                <a:gd name="T63" fmla="*/ 591 h 710"/>
                <a:gd name="T64" fmla="*/ 21 w 662"/>
                <a:gd name="T65" fmla="*/ 461 h 710"/>
                <a:gd name="T66" fmla="*/ 30 w 662"/>
                <a:gd name="T67" fmla="*/ 329 h 710"/>
                <a:gd name="T68" fmla="*/ 42 w 662"/>
                <a:gd name="T69" fmla="*/ 196 h 710"/>
                <a:gd name="T70" fmla="*/ 52 w 662"/>
                <a:gd name="T71" fmla="*/ 66 h 710"/>
                <a:gd name="T72" fmla="*/ 116 w 662"/>
                <a:gd name="T73" fmla="*/ 5 h 710"/>
                <a:gd name="T74" fmla="*/ 227 w 662"/>
                <a:gd name="T75" fmla="*/ 12 h 710"/>
                <a:gd name="T76" fmla="*/ 340 w 662"/>
                <a:gd name="T77" fmla="*/ 19 h 710"/>
                <a:gd name="T78" fmla="*/ 454 w 662"/>
                <a:gd name="T79" fmla="*/ 23 h 710"/>
                <a:gd name="T80" fmla="*/ 567 w 662"/>
                <a:gd name="T81" fmla="*/ 28 h 710"/>
                <a:gd name="T82" fmla="*/ 662 w 662"/>
                <a:gd name="T83" fmla="*/ 47 h 710"/>
                <a:gd name="T84" fmla="*/ 657 w 662"/>
                <a:gd name="T85" fmla="*/ 99 h 710"/>
                <a:gd name="T86" fmla="*/ 652 w 662"/>
                <a:gd name="T87" fmla="*/ 203 h 710"/>
                <a:gd name="T88" fmla="*/ 650 w 662"/>
                <a:gd name="T89" fmla="*/ 307 h 710"/>
                <a:gd name="T90" fmla="*/ 645 w 662"/>
                <a:gd name="T91" fmla="*/ 412 h 710"/>
                <a:gd name="T92" fmla="*/ 643 w 662"/>
                <a:gd name="T93" fmla="*/ 516 h 710"/>
                <a:gd name="T94" fmla="*/ 641 w 662"/>
                <a:gd name="T95" fmla="*/ 620 h 710"/>
                <a:gd name="T96" fmla="*/ 544 w 662"/>
                <a:gd name="T97" fmla="*/ 651 h 710"/>
                <a:gd name="T98" fmla="*/ 404 w 662"/>
                <a:gd name="T99" fmla="*/ 646 h 710"/>
                <a:gd name="T100" fmla="*/ 262 w 662"/>
                <a:gd name="T101" fmla="*/ 639 h 710"/>
                <a:gd name="T102" fmla="*/ 262 w 662"/>
                <a:gd name="T103" fmla="*/ 651 h 710"/>
                <a:gd name="T104" fmla="*/ 267 w 662"/>
                <a:gd name="T105" fmla="*/ 66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710">
                  <a:moveTo>
                    <a:pt x="269" y="662"/>
                  </a:moveTo>
                  <a:lnTo>
                    <a:pt x="274" y="670"/>
                  </a:lnTo>
                  <a:lnTo>
                    <a:pt x="274" y="667"/>
                  </a:lnTo>
                  <a:lnTo>
                    <a:pt x="272" y="667"/>
                  </a:lnTo>
                  <a:lnTo>
                    <a:pt x="267" y="667"/>
                  </a:lnTo>
                  <a:lnTo>
                    <a:pt x="265" y="667"/>
                  </a:lnTo>
                  <a:lnTo>
                    <a:pt x="262" y="667"/>
                  </a:lnTo>
                  <a:lnTo>
                    <a:pt x="260" y="665"/>
                  </a:lnTo>
                  <a:lnTo>
                    <a:pt x="257" y="665"/>
                  </a:lnTo>
                  <a:lnTo>
                    <a:pt x="255" y="665"/>
                  </a:lnTo>
                  <a:lnTo>
                    <a:pt x="250" y="665"/>
                  </a:lnTo>
                  <a:lnTo>
                    <a:pt x="248" y="665"/>
                  </a:lnTo>
                  <a:lnTo>
                    <a:pt x="246" y="665"/>
                  </a:lnTo>
                  <a:lnTo>
                    <a:pt x="243" y="665"/>
                  </a:lnTo>
                  <a:lnTo>
                    <a:pt x="241" y="665"/>
                  </a:lnTo>
                  <a:lnTo>
                    <a:pt x="239" y="665"/>
                  </a:lnTo>
                  <a:lnTo>
                    <a:pt x="234" y="665"/>
                  </a:lnTo>
                  <a:lnTo>
                    <a:pt x="231" y="665"/>
                  </a:lnTo>
                  <a:lnTo>
                    <a:pt x="229" y="665"/>
                  </a:lnTo>
                  <a:lnTo>
                    <a:pt x="227" y="665"/>
                  </a:lnTo>
                  <a:lnTo>
                    <a:pt x="224" y="662"/>
                  </a:lnTo>
                  <a:lnTo>
                    <a:pt x="222" y="662"/>
                  </a:lnTo>
                  <a:lnTo>
                    <a:pt x="220" y="662"/>
                  </a:lnTo>
                  <a:lnTo>
                    <a:pt x="215" y="662"/>
                  </a:lnTo>
                  <a:lnTo>
                    <a:pt x="212" y="662"/>
                  </a:lnTo>
                  <a:lnTo>
                    <a:pt x="210" y="662"/>
                  </a:lnTo>
                  <a:lnTo>
                    <a:pt x="208" y="662"/>
                  </a:lnTo>
                  <a:lnTo>
                    <a:pt x="205" y="662"/>
                  </a:lnTo>
                  <a:lnTo>
                    <a:pt x="203" y="662"/>
                  </a:lnTo>
                  <a:lnTo>
                    <a:pt x="198" y="662"/>
                  </a:lnTo>
                  <a:lnTo>
                    <a:pt x="196" y="662"/>
                  </a:lnTo>
                  <a:lnTo>
                    <a:pt x="194" y="662"/>
                  </a:lnTo>
                  <a:lnTo>
                    <a:pt x="191" y="662"/>
                  </a:lnTo>
                  <a:lnTo>
                    <a:pt x="189" y="660"/>
                  </a:lnTo>
                  <a:lnTo>
                    <a:pt x="186" y="660"/>
                  </a:lnTo>
                  <a:lnTo>
                    <a:pt x="182" y="660"/>
                  </a:lnTo>
                  <a:lnTo>
                    <a:pt x="179" y="660"/>
                  </a:lnTo>
                  <a:lnTo>
                    <a:pt x="177" y="660"/>
                  </a:lnTo>
                  <a:lnTo>
                    <a:pt x="175" y="660"/>
                  </a:lnTo>
                  <a:lnTo>
                    <a:pt x="172" y="660"/>
                  </a:lnTo>
                  <a:lnTo>
                    <a:pt x="170" y="660"/>
                  </a:lnTo>
                  <a:lnTo>
                    <a:pt x="168" y="660"/>
                  </a:lnTo>
                  <a:lnTo>
                    <a:pt x="163" y="660"/>
                  </a:lnTo>
                  <a:lnTo>
                    <a:pt x="160" y="660"/>
                  </a:lnTo>
                  <a:lnTo>
                    <a:pt x="158" y="660"/>
                  </a:lnTo>
                  <a:lnTo>
                    <a:pt x="156" y="660"/>
                  </a:lnTo>
                  <a:lnTo>
                    <a:pt x="153" y="658"/>
                  </a:lnTo>
                  <a:lnTo>
                    <a:pt x="151" y="658"/>
                  </a:lnTo>
                  <a:lnTo>
                    <a:pt x="146" y="658"/>
                  </a:lnTo>
                  <a:lnTo>
                    <a:pt x="144" y="658"/>
                  </a:lnTo>
                  <a:lnTo>
                    <a:pt x="142" y="658"/>
                  </a:lnTo>
                  <a:lnTo>
                    <a:pt x="139" y="658"/>
                  </a:lnTo>
                  <a:lnTo>
                    <a:pt x="137" y="658"/>
                  </a:lnTo>
                  <a:lnTo>
                    <a:pt x="134" y="658"/>
                  </a:lnTo>
                  <a:lnTo>
                    <a:pt x="130" y="658"/>
                  </a:lnTo>
                  <a:lnTo>
                    <a:pt x="127" y="658"/>
                  </a:lnTo>
                  <a:lnTo>
                    <a:pt x="125" y="658"/>
                  </a:lnTo>
                  <a:lnTo>
                    <a:pt x="123" y="655"/>
                  </a:lnTo>
                  <a:lnTo>
                    <a:pt x="120" y="655"/>
                  </a:lnTo>
                  <a:lnTo>
                    <a:pt x="118" y="655"/>
                  </a:lnTo>
                  <a:lnTo>
                    <a:pt x="116" y="655"/>
                  </a:lnTo>
                  <a:lnTo>
                    <a:pt x="111" y="655"/>
                  </a:lnTo>
                  <a:lnTo>
                    <a:pt x="108" y="655"/>
                  </a:lnTo>
                  <a:lnTo>
                    <a:pt x="106" y="655"/>
                  </a:lnTo>
                  <a:lnTo>
                    <a:pt x="104" y="655"/>
                  </a:lnTo>
                  <a:lnTo>
                    <a:pt x="101" y="655"/>
                  </a:lnTo>
                  <a:lnTo>
                    <a:pt x="99" y="655"/>
                  </a:lnTo>
                  <a:lnTo>
                    <a:pt x="94" y="655"/>
                  </a:lnTo>
                  <a:lnTo>
                    <a:pt x="92" y="655"/>
                  </a:lnTo>
                  <a:lnTo>
                    <a:pt x="92" y="655"/>
                  </a:lnTo>
                  <a:lnTo>
                    <a:pt x="92" y="655"/>
                  </a:lnTo>
                  <a:lnTo>
                    <a:pt x="92" y="655"/>
                  </a:lnTo>
                  <a:lnTo>
                    <a:pt x="92" y="658"/>
                  </a:lnTo>
                  <a:lnTo>
                    <a:pt x="92" y="658"/>
                  </a:lnTo>
                  <a:lnTo>
                    <a:pt x="92" y="658"/>
                  </a:lnTo>
                  <a:lnTo>
                    <a:pt x="92" y="660"/>
                  </a:lnTo>
                  <a:lnTo>
                    <a:pt x="92" y="660"/>
                  </a:lnTo>
                  <a:lnTo>
                    <a:pt x="92" y="660"/>
                  </a:lnTo>
                  <a:lnTo>
                    <a:pt x="92" y="662"/>
                  </a:lnTo>
                  <a:lnTo>
                    <a:pt x="92" y="662"/>
                  </a:lnTo>
                  <a:lnTo>
                    <a:pt x="92" y="665"/>
                  </a:lnTo>
                  <a:lnTo>
                    <a:pt x="92" y="665"/>
                  </a:lnTo>
                  <a:lnTo>
                    <a:pt x="92" y="665"/>
                  </a:lnTo>
                  <a:lnTo>
                    <a:pt x="92" y="667"/>
                  </a:lnTo>
                  <a:lnTo>
                    <a:pt x="92" y="667"/>
                  </a:lnTo>
                  <a:lnTo>
                    <a:pt x="92" y="667"/>
                  </a:lnTo>
                  <a:lnTo>
                    <a:pt x="92" y="670"/>
                  </a:lnTo>
                  <a:lnTo>
                    <a:pt x="92" y="670"/>
                  </a:lnTo>
                  <a:lnTo>
                    <a:pt x="92" y="672"/>
                  </a:lnTo>
                  <a:lnTo>
                    <a:pt x="92" y="672"/>
                  </a:lnTo>
                  <a:lnTo>
                    <a:pt x="92" y="672"/>
                  </a:lnTo>
                  <a:lnTo>
                    <a:pt x="92" y="674"/>
                  </a:lnTo>
                  <a:lnTo>
                    <a:pt x="92" y="674"/>
                  </a:lnTo>
                  <a:lnTo>
                    <a:pt x="92" y="674"/>
                  </a:lnTo>
                  <a:lnTo>
                    <a:pt x="92" y="677"/>
                  </a:lnTo>
                  <a:lnTo>
                    <a:pt x="92" y="677"/>
                  </a:lnTo>
                  <a:lnTo>
                    <a:pt x="92" y="677"/>
                  </a:lnTo>
                  <a:lnTo>
                    <a:pt x="92" y="679"/>
                  </a:lnTo>
                  <a:lnTo>
                    <a:pt x="89" y="679"/>
                  </a:lnTo>
                  <a:lnTo>
                    <a:pt x="89" y="681"/>
                  </a:lnTo>
                  <a:lnTo>
                    <a:pt x="89" y="681"/>
                  </a:lnTo>
                  <a:lnTo>
                    <a:pt x="89" y="681"/>
                  </a:lnTo>
                  <a:lnTo>
                    <a:pt x="89" y="684"/>
                  </a:lnTo>
                  <a:lnTo>
                    <a:pt x="89" y="684"/>
                  </a:lnTo>
                  <a:lnTo>
                    <a:pt x="89" y="684"/>
                  </a:lnTo>
                  <a:lnTo>
                    <a:pt x="89" y="686"/>
                  </a:lnTo>
                  <a:lnTo>
                    <a:pt x="89" y="686"/>
                  </a:lnTo>
                  <a:lnTo>
                    <a:pt x="89" y="689"/>
                  </a:lnTo>
                  <a:lnTo>
                    <a:pt x="89" y="689"/>
                  </a:lnTo>
                  <a:lnTo>
                    <a:pt x="89" y="689"/>
                  </a:lnTo>
                  <a:lnTo>
                    <a:pt x="89" y="691"/>
                  </a:lnTo>
                  <a:lnTo>
                    <a:pt x="89" y="691"/>
                  </a:lnTo>
                  <a:lnTo>
                    <a:pt x="89" y="691"/>
                  </a:lnTo>
                  <a:lnTo>
                    <a:pt x="89" y="693"/>
                  </a:lnTo>
                  <a:lnTo>
                    <a:pt x="89" y="693"/>
                  </a:lnTo>
                  <a:lnTo>
                    <a:pt x="89" y="696"/>
                  </a:lnTo>
                  <a:lnTo>
                    <a:pt x="89" y="696"/>
                  </a:lnTo>
                  <a:lnTo>
                    <a:pt x="89" y="696"/>
                  </a:lnTo>
                  <a:lnTo>
                    <a:pt x="89" y="698"/>
                  </a:lnTo>
                  <a:lnTo>
                    <a:pt x="89" y="698"/>
                  </a:lnTo>
                  <a:lnTo>
                    <a:pt x="89" y="698"/>
                  </a:lnTo>
                  <a:lnTo>
                    <a:pt x="89" y="700"/>
                  </a:lnTo>
                  <a:lnTo>
                    <a:pt x="89" y="700"/>
                  </a:lnTo>
                  <a:lnTo>
                    <a:pt x="89" y="700"/>
                  </a:lnTo>
                  <a:lnTo>
                    <a:pt x="89" y="703"/>
                  </a:lnTo>
                  <a:lnTo>
                    <a:pt x="89" y="703"/>
                  </a:lnTo>
                  <a:lnTo>
                    <a:pt x="89" y="705"/>
                  </a:lnTo>
                  <a:lnTo>
                    <a:pt x="89" y="705"/>
                  </a:lnTo>
                  <a:lnTo>
                    <a:pt x="89" y="705"/>
                  </a:lnTo>
                  <a:lnTo>
                    <a:pt x="89" y="707"/>
                  </a:lnTo>
                  <a:lnTo>
                    <a:pt x="89" y="707"/>
                  </a:lnTo>
                  <a:lnTo>
                    <a:pt x="89" y="707"/>
                  </a:lnTo>
                  <a:lnTo>
                    <a:pt x="89" y="710"/>
                  </a:lnTo>
                  <a:lnTo>
                    <a:pt x="89" y="710"/>
                  </a:lnTo>
                  <a:lnTo>
                    <a:pt x="89" y="710"/>
                  </a:lnTo>
                  <a:lnTo>
                    <a:pt x="85" y="710"/>
                  </a:lnTo>
                  <a:lnTo>
                    <a:pt x="80" y="710"/>
                  </a:lnTo>
                  <a:lnTo>
                    <a:pt x="75" y="710"/>
                  </a:lnTo>
                  <a:lnTo>
                    <a:pt x="71" y="710"/>
                  </a:lnTo>
                  <a:lnTo>
                    <a:pt x="66" y="707"/>
                  </a:lnTo>
                  <a:lnTo>
                    <a:pt x="61" y="707"/>
                  </a:lnTo>
                  <a:lnTo>
                    <a:pt x="56" y="707"/>
                  </a:lnTo>
                  <a:lnTo>
                    <a:pt x="52" y="707"/>
                  </a:lnTo>
                  <a:lnTo>
                    <a:pt x="47" y="707"/>
                  </a:lnTo>
                  <a:lnTo>
                    <a:pt x="42" y="707"/>
                  </a:lnTo>
                  <a:lnTo>
                    <a:pt x="37" y="707"/>
                  </a:lnTo>
                  <a:lnTo>
                    <a:pt x="35" y="705"/>
                  </a:lnTo>
                  <a:lnTo>
                    <a:pt x="30" y="705"/>
                  </a:lnTo>
                  <a:lnTo>
                    <a:pt x="26" y="705"/>
                  </a:lnTo>
                  <a:lnTo>
                    <a:pt x="21" y="705"/>
                  </a:lnTo>
                  <a:lnTo>
                    <a:pt x="16" y="705"/>
                  </a:lnTo>
                  <a:lnTo>
                    <a:pt x="11" y="705"/>
                  </a:lnTo>
                  <a:lnTo>
                    <a:pt x="7" y="703"/>
                  </a:lnTo>
                  <a:lnTo>
                    <a:pt x="2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2" y="681"/>
                  </a:lnTo>
                  <a:lnTo>
                    <a:pt x="4" y="658"/>
                  </a:lnTo>
                  <a:lnTo>
                    <a:pt x="7" y="636"/>
                  </a:lnTo>
                  <a:lnTo>
                    <a:pt x="7" y="615"/>
                  </a:lnTo>
                  <a:lnTo>
                    <a:pt x="9" y="591"/>
                  </a:lnTo>
                  <a:lnTo>
                    <a:pt x="11" y="570"/>
                  </a:lnTo>
                  <a:lnTo>
                    <a:pt x="14" y="549"/>
                  </a:lnTo>
                  <a:lnTo>
                    <a:pt x="14" y="528"/>
                  </a:lnTo>
                  <a:lnTo>
                    <a:pt x="16" y="504"/>
                  </a:lnTo>
                  <a:lnTo>
                    <a:pt x="19" y="483"/>
                  </a:lnTo>
                  <a:lnTo>
                    <a:pt x="21" y="461"/>
                  </a:lnTo>
                  <a:lnTo>
                    <a:pt x="21" y="438"/>
                  </a:lnTo>
                  <a:lnTo>
                    <a:pt x="23" y="416"/>
                  </a:lnTo>
                  <a:lnTo>
                    <a:pt x="26" y="395"/>
                  </a:lnTo>
                  <a:lnTo>
                    <a:pt x="28" y="374"/>
                  </a:lnTo>
                  <a:lnTo>
                    <a:pt x="28" y="350"/>
                  </a:lnTo>
                  <a:lnTo>
                    <a:pt x="30" y="329"/>
                  </a:lnTo>
                  <a:lnTo>
                    <a:pt x="33" y="307"/>
                  </a:lnTo>
                  <a:lnTo>
                    <a:pt x="35" y="284"/>
                  </a:lnTo>
                  <a:lnTo>
                    <a:pt x="35" y="262"/>
                  </a:lnTo>
                  <a:lnTo>
                    <a:pt x="37" y="241"/>
                  </a:lnTo>
                  <a:lnTo>
                    <a:pt x="40" y="220"/>
                  </a:lnTo>
                  <a:lnTo>
                    <a:pt x="42" y="196"/>
                  </a:lnTo>
                  <a:lnTo>
                    <a:pt x="45" y="175"/>
                  </a:lnTo>
                  <a:lnTo>
                    <a:pt x="45" y="154"/>
                  </a:lnTo>
                  <a:lnTo>
                    <a:pt x="47" y="130"/>
                  </a:lnTo>
                  <a:lnTo>
                    <a:pt x="49" y="109"/>
                  </a:lnTo>
                  <a:lnTo>
                    <a:pt x="52" y="87"/>
                  </a:lnTo>
                  <a:lnTo>
                    <a:pt x="52" y="66"/>
                  </a:lnTo>
                  <a:lnTo>
                    <a:pt x="54" y="42"/>
                  </a:lnTo>
                  <a:lnTo>
                    <a:pt x="56" y="21"/>
                  </a:lnTo>
                  <a:lnTo>
                    <a:pt x="59" y="0"/>
                  </a:lnTo>
                  <a:lnTo>
                    <a:pt x="78" y="0"/>
                  </a:lnTo>
                  <a:lnTo>
                    <a:pt x="97" y="2"/>
                  </a:lnTo>
                  <a:lnTo>
                    <a:pt x="116" y="5"/>
                  </a:lnTo>
                  <a:lnTo>
                    <a:pt x="134" y="5"/>
                  </a:lnTo>
                  <a:lnTo>
                    <a:pt x="151" y="7"/>
                  </a:lnTo>
                  <a:lnTo>
                    <a:pt x="170" y="7"/>
                  </a:lnTo>
                  <a:lnTo>
                    <a:pt x="189" y="9"/>
                  </a:lnTo>
                  <a:lnTo>
                    <a:pt x="208" y="12"/>
                  </a:lnTo>
                  <a:lnTo>
                    <a:pt x="227" y="12"/>
                  </a:lnTo>
                  <a:lnTo>
                    <a:pt x="246" y="14"/>
                  </a:lnTo>
                  <a:lnTo>
                    <a:pt x="265" y="14"/>
                  </a:lnTo>
                  <a:lnTo>
                    <a:pt x="283" y="16"/>
                  </a:lnTo>
                  <a:lnTo>
                    <a:pt x="302" y="16"/>
                  </a:lnTo>
                  <a:lnTo>
                    <a:pt x="321" y="19"/>
                  </a:lnTo>
                  <a:lnTo>
                    <a:pt x="340" y="19"/>
                  </a:lnTo>
                  <a:lnTo>
                    <a:pt x="359" y="19"/>
                  </a:lnTo>
                  <a:lnTo>
                    <a:pt x="378" y="21"/>
                  </a:lnTo>
                  <a:lnTo>
                    <a:pt x="397" y="21"/>
                  </a:lnTo>
                  <a:lnTo>
                    <a:pt x="416" y="23"/>
                  </a:lnTo>
                  <a:lnTo>
                    <a:pt x="435" y="23"/>
                  </a:lnTo>
                  <a:lnTo>
                    <a:pt x="454" y="23"/>
                  </a:lnTo>
                  <a:lnTo>
                    <a:pt x="473" y="26"/>
                  </a:lnTo>
                  <a:lnTo>
                    <a:pt x="492" y="26"/>
                  </a:lnTo>
                  <a:lnTo>
                    <a:pt x="511" y="26"/>
                  </a:lnTo>
                  <a:lnTo>
                    <a:pt x="529" y="28"/>
                  </a:lnTo>
                  <a:lnTo>
                    <a:pt x="548" y="28"/>
                  </a:lnTo>
                  <a:lnTo>
                    <a:pt x="567" y="28"/>
                  </a:lnTo>
                  <a:lnTo>
                    <a:pt x="586" y="31"/>
                  </a:lnTo>
                  <a:lnTo>
                    <a:pt x="605" y="31"/>
                  </a:lnTo>
                  <a:lnTo>
                    <a:pt x="624" y="31"/>
                  </a:lnTo>
                  <a:lnTo>
                    <a:pt x="643" y="31"/>
                  </a:lnTo>
                  <a:lnTo>
                    <a:pt x="662" y="33"/>
                  </a:lnTo>
                  <a:lnTo>
                    <a:pt x="662" y="47"/>
                  </a:lnTo>
                  <a:lnTo>
                    <a:pt x="662" y="64"/>
                  </a:lnTo>
                  <a:lnTo>
                    <a:pt x="662" y="78"/>
                  </a:lnTo>
                  <a:lnTo>
                    <a:pt x="660" y="94"/>
                  </a:lnTo>
                  <a:lnTo>
                    <a:pt x="657" y="94"/>
                  </a:lnTo>
                  <a:lnTo>
                    <a:pt x="657" y="97"/>
                  </a:lnTo>
                  <a:lnTo>
                    <a:pt x="657" y="99"/>
                  </a:lnTo>
                  <a:lnTo>
                    <a:pt x="655" y="118"/>
                  </a:lnTo>
                  <a:lnTo>
                    <a:pt x="655" y="135"/>
                  </a:lnTo>
                  <a:lnTo>
                    <a:pt x="655" y="151"/>
                  </a:lnTo>
                  <a:lnTo>
                    <a:pt x="655" y="170"/>
                  </a:lnTo>
                  <a:lnTo>
                    <a:pt x="652" y="187"/>
                  </a:lnTo>
                  <a:lnTo>
                    <a:pt x="652" y="203"/>
                  </a:lnTo>
                  <a:lnTo>
                    <a:pt x="652" y="222"/>
                  </a:lnTo>
                  <a:lnTo>
                    <a:pt x="652" y="239"/>
                  </a:lnTo>
                  <a:lnTo>
                    <a:pt x="652" y="255"/>
                  </a:lnTo>
                  <a:lnTo>
                    <a:pt x="650" y="274"/>
                  </a:lnTo>
                  <a:lnTo>
                    <a:pt x="650" y="291"/>
                  </a:lnTo>
                  <a:lnTo>
                    <a:pt x="650" y="307"/>
                  </a:lnTo>
                  <a:lnTo>
                    <a:pt x="650" y="324"/>
                  </a:lnTo>
                  <a:lnTo>
                    <a:pt x="648" y="343"/>
                  </a:lnTo>
                  <a:lnTo>
                    <a:pt x="648" y="360"/>
                  </a:lnTo>
                  <a:lnTo>
                    <a:pt x="648" y="376"/>
                  </a:lnTo>
                  <a:lnTo>
                    <a:pt x="648" y="395"/>
                  </a:lnTo>
                  <a:lnTo>
                    <a:pt x="645" y="412"/>
                  </a:lnTo>
                  <a:lnTo>
                    <a:pt x="645" y="428"/>
                  </a:lnTo>
                  <a:lnTo>
                    <a:pt x="645" y="447"/>
                  </a:lnTo>
                  <a:lnTo>
                    <a:pt x="645" y="464"/>
                  </a:lnTo>
                  <a:lnTo>
                    <a:pt x="643" y="480"/>
                  </a:lnTo>
                  <a:lnTo>
                    <a:pt x="643" y="499"/>
                  </a:lnTo>
                  <a:lnTo>
                    <a:pt x="643" y="516"/>
                  </a:lnTo>
                  <a:lnTo>
                    <a:pt x="643" y="532"/>
                  </a:lnTo>
                  <a:lnTo>
                    <a:pt x="643" y="551"/>
                  </a:lnTo>
                  <a:lnTo>
                    <a:pt x="641" y="568"/>
                  </a:lnTo>
                  <a:lnTo>
                    <a:pt x="641" y="584"/>
                  </a:lnTo>
                  <a:lnTo>
                    <a:pt x="641" y="603"/>
                  </a:lnTo>
                  <a:lnTo>
                    <a:pt x="641" y="620"/>
                  </a:lnTo>
                  <a:lnTo>
                    <a:pt x="638" y="636"/>
                  </a:lnTo>
                  <a:lnTo>
                    <a:pt x="638" y="655"/>
                  </a:lnTo>
                  <a:lnTo>
                    <a:pt x="615" y="653"/>
                  </a:lnTo>
                  <a:lnTo>
                    <a:pt x="591" y="653"/>
                  </a:lnTo>
                  <a:lnTo>
                    <a:pt x="567" y="653"/>
                  </a:lnTo>
                  <a:lnTo>
                    <a:pt x="544" y="651"/>
                  </a:lnTo>
                  <a:lnTo>
                    <a:pt x="522" y="651"/>
                  </a:lnTo>
                  <a:lnTo>
                    <a:pt x="499" y="651"/>
                  </a:lnTo>
                  <a:lnTo>
                    <a:pt x="475" y="648"/>
                  </a:lnTo>
                  <a:lnTo>
                    <a:pt x="451" y="648"/>
                  </a:lnTo>
                  <a:lnTo>
                    <a:pt x="428" y="646"/>
                  </a:lnTo>
                  <a:lnTo>
                    <a:pt x="404" y="646"/>
                  </a:lnTo>
                  <a:lnTo>
                    <a:pt x="380" y="644"/>
                  </a:lnTo>
                  <a:lnTo>
                    <a:pt x="357" y="644"/>
                  </a:lnTo>
                  <a:lnTo>
                    <a:pt x="333" y="641"/>
                  </a:lnTo>
                  <a:lnTo>
                    <a:pt x="309" y="641"/>
                  </a:lnTo>
                  <a:lnTo>
                    <a:pt x="286" y="639"/>
                  </a:lnTo>
                  <a:lnTo>
                    <a:pt x="262" y="639"/>
                  </a:lnTo>
                  <a:lnTo>
                    <a:pt x="260" y="639"/>
                  </a:lnTo>
                  <a:lnTo>
                    <a:pt x="257" y="639"/>
                  </a:lnTo>
                  <a:lnTo>
                    <a:pt x="257" y="639"/>
                  </a:lnTo>
                  <a:lnTo>
                    <a:pt x="260" y="644"/>
                  </a:lnTo>
                  <a:lnTo>
                    <a:pt x="260" y="646"/>
                  </a:lnTo>
                  <a:lnTo>
                    <a:pt x="262" y="651"/>
                  </a:lnTo>
                  <a:lnTo>
                    <a:pt x="262" y="653"/>
                  </a:lnTo>
                  <a:lnTo>
                    <a:pt x="265" y="655"/>
                  </a:lnTo>
                  <a:lnTo>
                    <a:pt x="262" y="658"/>
                  </a:lnTo>
                  <a:lnTo>
                    <a:pt x="265" y="658"/>
                  </a:lnTo>
                  <a:lnTo>
                    <a:pt x="265" y="660"/>
                  </a:lnTo>
                  <a:lnTo>
                    <a:pt x="267" y="660"/>
                  </a:lnTo>
                  <a:lnTo>
                    <a:pt x="267" y="660"/>
                  </a:lnTo>
                  <a:lnTo>
                    <a:pt x="267" y="660"/>
                  </a:lnTo>
                  <a:lnTo>
                    <a:pt x="269" y="662"/>
                  </a:lnTo>
                  <a:lnTo>
                    <a:pt x="269" y="662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E4931FE3-4F50-4E72-A104-56F2ACABDC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5945" y="2090886"/>
              <a:ext cx="909638" cy="659606"/>
            </a:xfrm>
            <a:custGeom>
              <a:avLst/>
              <a:gdLst>
                <a:gd name="T0" fmla="*/ 561 w 764"/>
                <a:gd name="T1" fmla="*/ 554 h 554"/>
                <a:gd name="T2" fmla="*/ 634 w 764"/>
                <a:gd name="T3" fmla="*/ 518 h 554"/>
                <a:gd name="T4" fmla="*/ 663 w 764"/>
                <a:gd name="T5" fmla="*/ 509 h 554"/>
                <a:gd name="T6" fmla="*/ 689 w 764"/>
                <a:gd name="T7" fmla="*/ 487 h 554"/>
                <a:gd name="T8" fmla="*/ 738 w 764"/>
                <a:gd name="T9" fmla="*/ 438 h 554"/>
                <a:gd name="T10" fmla="*/ 724 w 764"/>
                <a:gd name="T11" fmla="*/ 447 h 554"/>
                <a:gd name="T12" fmla="*/ 698 w 764"/>
                <a:gd name="T13" fmla="*/ 469 h 554"/>
                <a:gd name="T14" fmla="*/ 715 w 764"/>
                <a:gd name="T15" fmla="*/ 454 h 554"/>
                <a:gd name="T16" fmla="*/ 726 w 764"/>
                <a:gd name="T17" fmla="*/ 433 h 554"/>
                <a:gd name="T18" fmla="*/ 686 w 764"/>
                <a:gd name="T19" fmla="*/ 464 h 554"/>
                <a:gd name="T20" fmla="*/ 639 w 764"/>
                <a:gd name="T21" fmla="*/ 480 h 554"/>
                <a:gd name="T22" fmla="*/ 622 w 764"/>
                <a:gd name="T23" fmla="*/ 483 h 554"/>
                <a:gd name="T24" fmla="*/ 603 w 764"/>
                <a:gd name="T25" fmla="*/ 499 h 554"/>
                <a:gd name="T26" fmla="*/ 594 w 764"/>
                <a:gd name="T27" fmla="*/ 506 h 554"/>
                <a:gd name="T28" fmla="*/ 580 w 764"/>
                <a:gd name="T29" fmla="*/ 540 h 554"/>
                <a:gd name="T30" fmla="*/ 596 w 764"/>
                <a:gd name="T31" fmla="*/ 525 h 554"/>
                <a:gd name="T32" fmla="*/ 608 w 764"/>
                <a:gd name="T33" fmla="*/ 525 h 554"/>
                <a:gd name="T34" fmla="*/ 656 w 764"/>
                <a:gd name="T35" fmla="*/ 499 h 554"/>
                <a:gd name="T36" fmla="*/ 686 w 764"/>
                <a:gd name="T37" fmla="*/ 487 h 554"/>
                <a:gd name="T38" fmla="*/ 710 w 764"/>
                <a:gd name="T39" fmla="*/ 476 h 554"/>
                <a:gd name="T40" fmla="*/ 741 w 764"/>
                <a:gd name="T41" fmla="*/ 452 h 554"/>
                <a:gd name="T42" fmla="*/ 743 w 764"/>
                <a:gd name="T43" fmla="*/ 409 h 554"/>
                <a:gd name="T44" fmla="*/ 289 w 764"/>
                <a:gd name="T45" fmla="*/ 137 h 554"/>
                <a:gd name="T46" fmla="*/ 301 w 764"/>
                <a:gd name="T47" fmla="*/ 130 h 554"/>
                <a:gd name="T48" fmla="*/ 294 w 764"/>
                <a:gd name="T49" fmla="*/ 132 h 554"/>
                <a:gd name="T50" fmla="*/ 279 w 764"/>
                <a:gd name="T51" fmla="*/ 182 h 554"/>
                <a:gd name="T52" fmla="*/ 563 w 764"/>
                <a:gd name="T53" fmla="*/ 452 h 554"/>
                <a:gd name="T54" fmla="*/ 580 w 764"/>
                <a:gd name="T55" fmla="*/ 504 h 554"/>
                <a:gd name="T56" fmla="*/ 592 w 764"/>
                <a:gd name="T57" fmla="*/ 499 h 554"/>
                <a:gd name="T58" fmla="*/ 599 w 764"/>
                <a:gd name="T59" fmla="*/ 478 h 554"/>
                <a:gd name="T60" fmla="*/ 601 w 764"/>
                <a:gd name="T61" fmla="*/ 440 h 554"/>
                <a:gd name="T62" fmla="*/ 582 w 764"/>
                <a:gd name="T63" fmla="*/ 348 h 554"/>
                <a:gd name="T64" fmla="*/ 582 w 764"/>
                <a:gd name="T65" fmla="*/ 248 h 554"/>
                <a:gd name="T66" fmla="*/ 563 w 764"/>
                <a:gd name="T67" fmla="*/ 168 h 554"/>
                <a:gd name="T68" fmla="*/ 551 w 764"/>
                <a:gd name="T69" fmla="*/ 168 h 554"/>
                <a:gd name="T70" fmla="*/ 547 w 764"/>
                <a:gd name="T71" fmla="*/ 142 h 554"/>
                <a:gd name="T72" fmla="*/ 533 w 764"/>
                <a:gd name="T73" fmla="*/ 116 h 554"/>
                <a:gd name="T74" fmla="*/ 525 w 764"/>
                <a:gd name="T75" fmla="*/ 66 h 554"/>
                <a:gd name="T76" fmla="*/ 518 w 764"/>
                <a:gd name="T77" fmla="*/ 52 h 554"/>
                <a:gd name="T78" fmla="*/ 518 w 764"/>
                <a:gd name="T79" fmla="*/ 35 h 554"/>
                <a:gd name="T80" fmla="*/ 514 w 764"/>
                <a:gd name="T81" fmla="*/ 19 h 554"/>
                <a:gd name="T82" fmla="*/ 473 w 764"/>
                <a:gd name="T83" fmla="*/ 9 h 554"/>
                <a:gd name="T84" fmla="*/ 367 w 764"/>
                <a:gd name="T85" fmla="*/ 40 h 554"/>
                <a:gd name="T86" fmla="*/ 308 w 764"/>
                <a:gd name="T87" fmla="*/ 123 h 554"/>
                <a:gd name="T88" fmla="*/ 275 w 764"/>
                <a:gd name="T89" fmla="*/ 173 h 554"/>
                <a:gd name="T90" fmla="*/ 289 w 764"/>
                <a:gd name="T91" fmla="*/ 170 h 554"/>
                <a:gd name="T92" fmla="*/ 298 w 764"/>
                <a:gd name="T93" fmla="*/ 177 h 554"/>
                <a:gd name="T94" fmla="*/ 282 w 764"/>
                <a:gd name="T95" fmla="*/ 196 h 554"/>
                <a:gd name="T96" fmla="*/ 296 w 764"/>
                <a:gd name="T97" fmla="*/ 215 h 554"/>
                <a:gd name="T98" fmla="*/ 256 w 764"/>
                <a:gd name="T99" fmla="*/ 265 h 554"/>
                <a:gd name="T100" fmla="*/ 234 w 764"/>
                <a:gd name="T101" fmla="*/ 282 h 554"/>
                <a:gd name="T102" fmla="*/ 102 w 764"/>
                <a:gd name="T103" fmla="*/ 291 h 554"/>
                <a:gd name="T104" fmla="*/ 64 w 764"/>
                <a:gd name="T105" fmla="*/ 341 h 554"/>
                <a:gd name="T106" fmla="*/ 62 w 764"/>
                <a:gd name="T107" fmla="*/ 381 h 554"/>
                <a:gd name="T108" fmla="*/ 31 w 764"/>
                <a:gd name="T109" fmla="*/ 419 h 554"/>
                <a:gd name="T110" fmla="*/ 5 w 764"/>
                <a:gd name="T111" fmla="*/ 469 h 554"/>
                <a:gd name="T112" fmla="*/ 161 w 764"/>
                <a:gd name="T113" fmla="*/ 452 h 554"/>
                <a:gd name="T114" fmla="*/ 376 w 764"/>
                <a:gd name="T115" fmla="*/ 407 h 554"/>
                <a:gd name="T116" fmla="*/ 443 w 764"/>
                <a:gd name="T117" fmla="*/ 412 h 554"/>
                <a:gd name="T118" fmla="*/ 454 w 764"/>
                <a:gd name="T119" fmla="*/ 440 h 554"/>
                <a:gd name="T120" fmla="*/ 490 w 764"/>
                <a:gd name="T121" fmla="*/ 457 h 554"/>
                <a:gd name="T122" fmla="*/ 62 w 764"/>
                <a:gd name="T123" fmla="*/ 34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554">
                  <a:moveTo>
                    <a:pt x="570" y="532"/>
                  </a:moveTo>
                  <a:lnTo>
                    <a:pt x="570" y="532"/>
                  </a:lnTo>
                  <a:lnTo>
                    <a:pt x="568" y="535"/>
                  </a:lnTo>
                  <a:lnTo>
                    <a:pt x="568" y="535"/>
                  </a:lnTo>
                  <a:lnTo>
                    <a:pt x="566" y="535"/>
                  </a:lnTo>
                  <a:lnTo>
                    <a:pt x="563" y="535"/>
                  </a:lnTo>
                  <a:lnTo>
                    <a:pt x="563" y="535"/>
                  </a:lnTo>
                  <a:lnTo>
                    <a:pt x="561" y="537"/>
                  </a:lnTo>
                  <a:lnTo>
                    <a:pt x="563" y="540"/>
                  </a:lnTo>
                  <a:lnTo>
                    <a:pt x="563" y="544"/>
                  </a:lnTo>
                  <a:lnTo>
                    <a:pt x="563" y="544"/>
                  </a:lnTo>
                  <a:lnTo>
                    <a:pt x="561" y="547"/>
                  </a:lnTo>
                  <a:lnTo>
                    <a:pt x="561" y="547"/>
                  </a:lnTo>
                  <a:lnTo>
                    <a:pt x="561" y="547"/>
                  </a:lnTo>
                  <a:lnTo>
                    <a:pt x="561" y="549"/>
                  </a:lnTo>
                  <a:lnTo>
                    <a:pt x="561" y="549"/>
                  </a:lnTo>
                  <a:lnTo>
                    <a:pt x="561" y="554"/>
                  </a:lnTo>
                  <a:lnTo>
                    <a:pt x="570" y="544"/>
                  </a:lnTo>
                  <a:lnTo>
                    <a:pt x="575" y="540"/>
                  </a:lnTo>
                  <a:lnTo>
                    <a:pt x="573" y="532"/>
                  </a:lnTo>
                  <a:lnTo>
                    <a:pt x="570" y="532"/>
                  </a:lnTo>
                  <a:close/>
                  <a:moveTo>
                    <a:pt x="648" y="514"/>
                  </a:moveTo>
                  <a:lnTo>
                    <a:pt x="648" y="514"/>
                  </a:lnTo>
                  <a:lnTo>
                    <a:pt x="648" y="511"/>
                  </a:lnTo>
                  <a:lnTo>
                    <a:pt x="648" y="511"/>
                  </a:lnTo>
                  <a:lnTo>
                    <a:pt x="648" y="511"/>
                  </a:lnTo>
                  <a:lnTo>
                    <a:pt x="646" y="514"/>
                  </a:lnTo>
                  <a:lnTo>
                    <a:pt x="641" y="514"/>
                  </a:lnTo>
                  <a:lnTo>
                    <a:pt x="639" y="514"/>
                  </a:lnTo>
                  <a:lnTo>
                    <a:pt x="639" y="516"/>
                  </a:lnTo>
                  <a:lnTo>
                    <a:pt x="639" y="516"/>
                  </a:lnTo>
                  <a:lnTo>
                    <a:pt x="637" y="518"/>
                  </a:lnTo>
                  <a:lnTo>
                    <a:pt x="637" y="518"/>
                  </a:lnTo>
                  <a:lnTo>
                    <a:pt x="634" y="518"/>
                  </a:lnTo>
                  <a:lnTo>
                    <a:pt x="622" y="525"/>
                  </a:lnTo>
                  <a:lnTo>
                    <a:pt x="625" y="525"/>
                  </a:lnTo>
                  <a:lnTo>
                    <a:pt x="637" y="521"/>
                  </a:lnTo>
                  <a:lnTo>
                    <a:pt x="641" y="516"/>
                  </a:lnTo>
                  <a:lnTo>
                    <a:pt x="648" y="514"/>
                  </a:lnTo>
                  <a:lnTo>
                    <a:pt x="648" y="514"/>
                  </a:lnTo>
                  <a:close/>
                  <a:moveTo>
                    <a:pt x="689" y="487"/>
                  </a:moveTo>
                  <a:lnTo>
                    <a:pt x="684" y="492"/>
                  </a:lnTo>
                  <a:lnTo>
                    <a:pt x="679" y="495"/>
                  </a:lnTo>
                  <a:lnTo>
                    <a:pt x="679" y="495"/>
                  </a:lnTo>
                  <a:lnTo>
                    <a:pt x="677" y="497"/>
                  </a:lnTo>
                  <a:lnTo>
                    <a:pt x="674" y="497"/>
                  </a:lnTo>
                  <a:lnTo>
                    <a:pt x="672" y="499"/>
                  </a:lnTo>
                  <a:lnTo>
                    <a:pt x="672" y="499"/>
                  </a:lnTo>
                  <a:lnTo>
                    <a:pt x="670" y="502"/>
                  </a:lnTo>
                  <a:lnTo>
                    <a:pt x="667" y="504"/>
                  </a:lnTo>
                  <a:lnTo>
                    <a:pt x="663" y="509"/>
                  </a:lnTo>
                  <a:lnTo>
                    <a:pt x="653" y="511"/>
                  </a:lnTo>
                  <a:lnTo>
                    <a:pt x="651" y="514"/>
                  </a:lnTo>
                  <a:lnTo>
                    <a:pt x="648" y="516"/>
                  </a:lnTo>
                  <a:lnTo>
                    <a:pt x="646" y="516"/>
                  </a:lnTo>
                  <a:lnTo>
                    <a:pt x="646" y="516"/>
                  </a:lnTo>
                  <a:lnTo>
                    <a:pt x="651" y="516"/>
                  </a:lnTo>
                  <a:lnTo>
                    <a:pt x="658" y="511"/>
                  </a:lnTo>
                  <a:lnTo>
                    <a:pt x="667" y="504"/>
                  </a:lnTo>
                  <a:lnTo>
                    <a:pt x="670" y="504"/>
                  </a:lnTo>
                  <a:lnTo>
                    <a:pt x="672" y="502"/>
                  </a:lnTo>
                  <a:lnTo>
                    <a:pt x="677" y="497"/>
                  </a:lnTo>
                  <a:lnTo>
                    <a:pt x="684" y="492"/>
                  </a:lnTo>
                  <a:lnTo>
                    <a:pt x="686" y="492"/>
                  </a:lnTo>
                  <a:lnTo>
                    <a:pt x="686" y="490"/>
                  </a:lnTo>
                  <a:lnTo>
                    <a:pt x="691" y="487"/>
                  </a:lnTo>
                  <a:lnTo>
                    <a:pt x="691" y="487"/>
                  </a:lnTo>
                  <a:lnTo>
                    <a:pt x="689" y="487"/>
                  </a:lnTo>
                  <a:close/>
                  <a:moveTo>
                    <a:pt x="764" y="431"/>
                  </a:moveTo>
                  <a:lnTo>
                    <a:pt x="762" y="431"/>
                  </a:lnTo>
                  <a:lnTo>
                    <a:pt x="760" y="431"/>
                  </a:lnTo>
                  <a:lnTo>
                    <a:pt x="760" y="433"/>
                  </a:lnTo>
                  <a:lnTo>
                    <a:pt x="760" y="433"/>
                  </a:lnTo>
                  <a:lnTo>
                    <a:pt x="757" y="433"/>
                  </a:lnTo>
                  <a:lnTo>
                    <a:pt x="757" y="433"/>
                  </a:lnTo>
                  <a:lnTo>
                    <a:pt x="755" y="433"/>
                  </a:lnTo>
                  <a:lnTo>
                    <a:pt x="755" y="435"/>
                  </a:lnTo>
                  <a:lnTo>
                    <a:pt x="753" y="435"/>
                  </a:lnTo>
                  <a:lnTo>
                    <a:pt x="753" y="438"/>
                  </a:lnTo>
                  <a:lnTo>
                    <a:pt x="750" y="440"/>
                  </a:lnTo>
                  <a:lnTo>
                    <a:pt x="745" y="443"/>
                  </a:lnTo>
                  <a:lnTo>
                    <a:pt x="745" y="445"/>
                  </a:lnTo>
                  <a:lnTo>
                    <a:pt x="743" y="443"/>
                  </a:lnTo>
                  <a:lnTo>
                    <a:pt x="743" y="443"/>
                  </a:lnTo>
                  <a:lnTo>
                    <a:pt x="738" y="438"/>
                  </a:lnTo>
                  <a:lnTo>
                    <a:pt x="736" y="438"/>
                  </a:lnTo>
                  <a:lnTo>
                    <a:pt x="736" y="440"/>
                  </a:lnTo>
                  <a:lnTo>
                    <a:pt x="736" y="443"/>
                  </a:lnTo>
                  <a:lnTo>
                    <a:pt x="736" y="445"/>
                  </a:lnTo>
                  <a:lnTo>
                    <a:pt x="731" y="443"/>
                  </a:lnTo>
                  <a:lnTo>
                    <a:pt x="731" y="443"/>
                  </a:lnTo>
                  <a:lnTo>
                    <a:pt x="731" y="443"/>
                  </a:lnTo>
                  <a:lnTo>
                    <a:pt x="731" y="445"/>
                  </a:lnTo>
                  <a:lnTo>
                    <a:pt x="731" y="445"/>
                  </a:lnTo>
                  <a:lnTo>
                    <a:pt x="729" y="445"/>
                  </a:lnTo>
                  <a:lnTo>
                    <a:pt x="726" y="447"/>
                  </a:lnTo>
                  <a:lnTo>
                    <a:pt x="726" y="447"/>
                  </a:lnTo>
                  <a:lnTo>
                    <a:pt x="724" y="447"/>
                  </a:lnTo>
                  <a:lnTo>
                    <a:pt x="724" y="445"/>
                  </a:lnTo>
                  <a:lnTo>
                    <a:pt x="724" y="445"/>
                  </a:lnTo>
                  <a:lnTo>
                    <a:pt x="722" y="445"/>
                  </a:lnTo>
                  <a:lnTo>
                    <a:pt x="724" y="447"/>
                  </a:lnTo>
                  <a:lnTo>
                    <a:pt x="722" y="450"/>
                  </a:lnTo>
                  <a:lnTo>
                    <a:pt x="719" y="452"/>
                  </a:lnTo>
                  <a:lnTo>
                    <a:pt x="717" y="457"/>
                  </a:lnTo>
                  <a:lnTo>
                    <a:pt x="715" y="459"/>
                  </a:lnTo>
                  <a:lnTo>
                    <a:pt x="715" y="461"/>
                  </a:lnTo>
                  <a:lnTo>
                    <a:pt x="717" y="461"/>
                  </a:lnTo>
                  <a:lnTo>
                    <a:pt x="715" y="464"/>
                  </a:lnTo>
                  <a:lnTo>
                    <a:pt x="712" y="464"/>
                  </a:lnTo>
                  <a:lnTo>
                    <a:pt x="710" y="466"/>
                  </a:lnTo>
                  <a:lnTo>
                    <a:pt x="710" y="466"/>
                  </a:lnTo>
                  <a:lnTo>
                    <a:pt x="708" y="466"/>
                  </a:lnTo>
                  <a:lnTo>
                    <a:pt x="705" y="466"/>
                  </a:lnTo>
                  <a:lnTo>
                    <a:pt x="703" y="469"/>
                  </a:lnTo>
                  <a:lnTo>
                    <a:pt x="703" y="466"/>
                  </a:lnTo>
                  <a:lnTo>
                    <a:pt x="700" y="466"/>
                  </a:lnTo>
                  <a:lnTo>
                    <a:pt x="700" y="466"/>
                  </a:lnTo>
                  <a:lnTo>
                    <a:pt x="698" y="469"/>
                  </a:lnTo>
                  <a:lnTo>
                    <a:pt x="700" y="466"/>
                  </a:lnTo>
                  <a:lnTo>
                    <a:pt x="700" y="464"/>
                  </a:lnTo>
                  <a:lnTo>
                    <a:pt x="703" y="461"/>
                  </a:lnTo>
                  <a:lnTo>
                    <a:pt x="705" y="461"/>
                  </a:lnTo>
                  <a:lnTo>
                    <a:pt x="705" y="459"/>
                  </a:lnTo>
                  <a:lnTo>
                    <a:pt x="705" y="457"/>
                  </a:lnTo>
                  <a:lnTo>
                    <a:pt x="705" y="457"/>
                  </a:lnTo>
                  <a:lnTo>
                    <a:pt x="708" y="457"/>
                  </a:lnTo>
                  <a:lnTo>
                    <a:pt x="708" y="454"/>
                  </a:lnTo>
                  <a:lnTo>
                    <a:pt x="708" y="454"/>
                  </a:lnTo>
                  <a:lnTo>
                    <a:pt x="708" y="454"/>
                  </a:lnTo>
                  <a:lnTo>
                    <a:pt x="710" y="454"/>
                  </a:lnTo>
                  <a:lnTo>
                    <a:pt x="710" y="452"/>
                  </a:lnTo>
                  <a:lnTo>
                    <a:pt x="712" y="452"/>
                  </a:lnTo>
                  <a:lnTo>
                    <a:pt x="712" y="452"/>
                  </a:lnTo>
                  <a:lnTo>
                    <a:pt x="712" y="454"/>
                  </a:lnTo>
                  <a:lnTo>
                    <a:pt x="715" y="454"/>
                  </a:lnTo>
                  <a:lnTo>
                    <a:pt x="715" y="452"/>
                  </a:lnTo>
                  <a:lnTo>
                    <a:pt x="715" y="452"/>
                  </a:lnTo>
                  <a:lnTo>
                    <a:pt x="712" y="450"/>
                  </a:lnTo>
                  <a:lnTo>
                    <a:pt x="712" y="450"/>
                  </a:lnTo>
                  <a:lnTo>
                    <a:pt x="715" y="447"/>
                  </a:lnTo>
                  <a:lnTo>
                    <a:pt x="715" y="447"/>
                  </a:lnTo>
                  <a:lnTo>
                    <a:pt x="717" y="447"/>
                  </a:lnTo>
                  <a:lnTo>
                    <a:pt x="717" y="445"/>
                  </a:lnTo>
                  <a:lnTo>
                    <a:pt x="717" y="445"/>
                  </a:lnTo>
                  <a:lnTo>
                    <a:pt x="715" y="445"/>
                  </a:lnTo>
                  <a:lnTo>
                    <a:pt x="715" y="445"/>
                  </a:lnTo>
                  <a:lnTo>
                    <a:pt x="715" y="445"/>
                  </a:lnTo>
                  <a:lnTo>
                    <a:pt x="719" y="435"/>
                  </a:lnTo>
                  <a:lnTo>
                    <a:pt x="722" y="433"/>
                  </a:lnTo>
                  <a:lnTo>
                    <a:pt x="724" y="435"/>
                  </a:lnTo>
                  <a:lnTo>
                    <a:pt x="724" y="435"/>
                  </a:lnTo>
                  <a:lnTo>
                    <a:pt x="726" y="433"/>
                  </a:lnTo>
                  <a:lnTo>
                    <a:pt x="726" y="431"/>
                  </a:lnTo>
                  <a:lnTo>
                    <a:pt x="726" y="431"/>
                  </a:lnTo>
                  <a:lnTo>
                    <a:pt x="726" y="428"/>
                  </a:lnTo>
                  <a:lnTo>
                    <a:pt x="726" y="428"/>
                  </a:lnTo>
                  <a:lnTo>
                    <a:pt x="724" y="428"/>
                  </a:lnTo>
                  <a:lnTo>
                    <a:pt x="722" y="428"/>
                  </a:lnTo>
                  <a:lnTo>
                    <a:pt x="719" y="433"/>
                  </a:lnTo>
                  <a:lnTo>
                    <a:pt x="717" y="435"/>
                  </a:lnTo>
                  <a:lnTo>
                    <a:pt x="715" y="438"/>
                  </a:lnTo>
                  <a:lnTo>
                    <a:pt x="715" y="440"/>
                  </a:lnTo>
                  <a:lnTo>
                    <a:pt x="710" y="443"/>
                  </a:lnTo>
                  <a:lnTo>
                    <a:pt x="710" y="443"/>
                  </a:lnTo>
                  <a:lnTo>
                    <a:pt x="708" y="447"/>
                  </a:lnTo>
                  <a:lnTo>
                    <a:pt x="703" y="450"/>
                  </a:lnTo>
                  <a:lnTo>
                    <a:pt x="698" y="457"/>
                  </a:lnTo>
                  <a:lnTo>
                    <a:pt x="696" y="459"/>
                  </a:lnTo>
                  <a:lnTo>
                    <a:pt x="686" y="464"/>
                  </a:lnTo>
                  <a:lnTo>
                    <a:pt x="670" y="466"/>
                  </a:lnTo>
                  <a:lnTo>
                    <a:pt x="656" y="471"/>
                  </a:lnTo>
                  <a:lnTo>
                    <a:pt x="656" y="471"/>
                  </a:lnTo>
                  <a:lnTo>
                    <a:pt x="656" y="473"/>
                  </a:lnTo>
                  <a:lnTo>
                    <a:pt x="656" y="473"/>
                  </a:lnTo>
                  <a:lnTo>
                    <a:pt x="653" y="473"/>
                  </a:lnTo>
                  <a:lnTo>
                    <a:pt x="653" y="471"/>
                  </a:lnTo>
                  <a:lnTo>
                    <a:pt x="651" y="471"/>
                  </a:lnTo>
                  <a:lnTo>
                    <a:pt x="651" y="471"/>
                  </a:lnTo>
                  <a:lnTo>
                    <a:pt x="648" y="473"/>
                  </a:lnTo>
                  <a:lnTo>
                    <a:pt x="648" y="476"/>
                  </a:lnTo>
                  <a:lnTo>
                    <a:pt x="648" y="478"/>
                  </a:lnTo>
                  <a:lnTo>
                    <a:pt x="648" y="478"/>
                  </a:lnTo>
                  <a:lnTo>
                    <a:pt x="644" y="480"/>
                  </a:lnTo>
                  <a:lnTo>
                    <a:pt x="641" y="483"/>
                  </a:lnTo>
                  <a:lnTo>
                    <a:pt x="641" y="480"/>
                  </a:lnTo>
                  <a:lnTo>
                    <a:pt x="639" y="480"/>
                  </a:lnTo>
                  <a:lnTo>
                    <a:pt x="639" y="480"/>
                  </a:lnTo>
                  <a:lnTo>
                    <a:pt x="637" y="480"/>
                  </a:lnTo>
                  <a:lnTo>
                    <a:pt x="627" y="480"/>
                  </a:lnTo>
                  <a:lnTo>
                    <a:pt x="625" y="480"/>
                  </a:lnTo>
                  <a:lnTo>
                    <a:pt x="625" y="483"/>
                  </a:lnTo>
                  <a:lnTo>
                    <a:pt x="627" y="483"/>
                  </a:lnTo>
                  <a:lnTo>
                    <a:pt x="630" y="483"/>
                  </a:lnTo>
                  <a:lnTo>
                    <a:pt x="630" y="483"/>
                  </a:lnTo>
                  <a:lnTo>
                    <a:pt x="632" y="483"/>
                  </a:lnTo>
                  <a:lnTo>
                    <a:pt x="632" y="485"/>
                  </a:lnTo>
                  <a:lnTo>
                    <a:pt x="630" y="485"/>
                  </a:lnTo>
                  <a:lnTo>
                    <a:pt x="630" y="485"/>
                  </a:lnTo>
                  <a:lnTo>
                    <a:pt x="627" y="485"/>
                  </a:lnTo>
                  <a:lnTo>
                    <a:pt x="625" y="487"/>
                  </a:lnTo>
                  <a:lnTo>
                    <a:pt x="625" y="485"/>
                  </a:lnTo>
                  <a:lnTo>
                    <a:pt x="622" y="485"/>
                  </a:lnTo>
                  <a:lnTo>
                    <a:pt x="622" y="483"/>
                  </a:lnTo>
                  <a:lnTo>
                    <a:pt x="622" y="483"/>
                  </a:lnTo>
                  <a:lnTo>
                    <a:pt x="620" y="483"/>
                  </a:lnTo>
                  <a:lnTo>
                    <a:pt x="618" y="485"/>
                  </a:lnTo>
                  <a:lnTo>
                    <a:pt x="620" y="485"/>
                  </a:lnTo>
                  <a:lnTo>
                    <a:pt x="620" y="487"/>
                  </a:lnTo>
                  <a:lnTo>
                    <a:pt x="622" y="487"/>
                  </a:lnTo>
                  <a:lnTo>
                    <a:pt x="620" y="490"/>
                  </a:lnTo>
                  <a:lnTo>
                    <a:pt x="618" y="490"/>
                  </a:lnTo>
                  <a:lnTo>
                    <a:pt x="618" y="490"/>
                  </a:lnTo>
                  <a:lnTo>
                    <a:pt x="618" y="487"/>
                  </a:lnTo>
                  <a:lnTo>
                    <a:pt x="618" y="487"/>
                  </a:lnTo>
                  <a:lnTo>
                    <a:pt x="613" y="487"/>
                  </a:lnTo>
                  <a:lnTo>
                    <a:pt x="606" y="490"/>
                  </a:lnTo>
                  <a:lnTo>
                    <a:pt x="603" y="495"/>
                  </a:lnTo>
                  <a:lnTo>
                    <a:pt x="608" y="502"/>
                  </a:lnTo>
                  <a:lnTo>
                    <a:pt x="606" y="502"/>
                  </a:lnTo>
                  <a:lnTo>
                    <a:pt x="603" y="499"/>
                  </a:lnTo>
                  <a:lnTo>
                    <a:pt x="601" y="497"/>
                  </a:lnTo>
                  <a:lnTo>
                    <a:pt x="599" y="497"/>
                  </a:lnTo>
                  <a:lnTo>
                    <a:pt x="599" y="497"/>
                  </a:lnTo>
                  <a:lnTo>
                    <a:pt x="599" y="499"/>
                  </a:lnTo>
                  <a:lnTo>
                    <a:pt x="599" y="502"/>
                  </a:lnTo>
                  <a:lnTo>
                    <a:pt x="601" y="502"/>
                  </a:lnTo>
                  <a:lnTo>
                    <a:pt x="601" y="502"/>
                  </a:lnTo>
                  <a:lnTo>
                    <a:pt x="601" y="504"/>
                  </a:lnTo>
                  <a:lnTo>
                    <a:pt x="601" y="504"/>
                  </a:lnTo>
                  <a:lnTo>
                    <a:pt x="601" y="504"/>
                  </a:lnTo>
                  <a:lnTo>
                    <a:pt x="599" y="504"/>
                  </a:lnTo>
                  <a:lnTo>
                    <a:pt x="599" y="502"/>
                  </a:lnTo>
                  <a:lnTo>
                    <a:pt x="596" y="502"/>
                  </a:lnTo>
                  <a:lnTo>
                    <a:pt x="596" y="504"/>
                  </a:lnTo>
                  <a:lnTo>
                    <a:pt x="596" y="506"/>
                  </a:lnTo>
                  <a:lnTo>
                    <a:pt x="596" y="509"/>
                  </a:lnTo>
                  <a:lnTo>
                    <a:pt x="594" y="506"/>
                  </a:lnTo>
                  <a:lnTo>
                    <a:pt x="592" y="506"/>
                  </a:lnTo>
                  <a:lnTo>
                    <a:pt x="589" y="509"/>
                  </a:lnTo>
                  <a:lnTo>
                    <a:pt x="589" y="511"/>
                  </a:lnTo>
                  <a:lnTo>
                    <a:pt x="585" y="511"/>
                  </a:lnTo>
                  <a:lnTo>
                    <a:pt x="582" y="514"/>
                  </a:lnTo>
                  <a:lnTo>
                    <a:pt x="580" y="523"/>
                  </a:lnTo>
                  <a:lnTo>
                    <a:pt x="580" y="523"/>
                  </a:lnTo>
                  <a:lnTo>
                    <a:pt x="577" y="523"/>
                  </a:lnTo>
                  <a:lnTo>
                    <a:pt x="577" y="525"/>
                  </a:lnTo>
                  <a:lnTo>
                    <a:pt x="577" y="525"/>
                  </a:lnTo>
                  <a:lnTo>
                    <a:pt x="577" y="525"/>
                  </a:lnTo>
                  <a:lnTo>
                    <a:pt x="577" y="525"/>
                  </a:lnTo>
                  <a:lnTo>
                    <a:pt x="575" y="530"/>
                  </a:lnTo>
                  <a:lnTo>
                    <a:pt x="575" y="530"/>
                  </a:lnTo>
                  <a:lnTo>
                    <a:pt x="577" y="535"/>
                  </a:lnTo>
                  <a:lnTo>
                    <a:pt x="580" y="537"/>
                  </a:lnTo>
                  <a:lnTo>
                    <a:pt x="580" y="540"/>
                  </a:lnTo>
                  <a:lnTo>
                    <a:pt x="582" y="537"/>
                  </a:lnTo>
                  <a:lnTo>
                    <a:pt x="587" y="537"/>
                  </a:lnTo>
                  <a:lnTo>
                    <a:pt x="587" y="535"/>
                  </a:lnTo>
                  <a:lnTo>
                    <a:pt x="587" y="535"/>
                  </a:lnTo>
                  <a:lnTo>
                    <a:pt x="589" y="535"/>
                  </a:lnTo>
                  <a:lnTo>
                    <a:pt x="589" y="535"/>
                  </a:lnTo>
                  <a:lnTo>
                    <a:pt x="589" y="535"/>
                  </a:lnTo>
                  <a:lnTo>
                    <a:pt x="592" y="535"/>
                  </a:lnTo>
                  <a:lnTo>
                    <a:pt x="592" y="532"/>
                  </a:lnTo>
                  <a:lnTo>
                    <a:pt x="589" y="530"/>
                  </a:lnTo>
                  <a:lnTo>
                    <a:pt x="589" y="530"/>
                  </a:lnTo>
                  <a:lnTo>
                    <a:pt x="589" y="530"/>
                  </a:lnTo>
                  <a:lnTo>
                    <a:pt x="589" y="530"/>
                  </a:lnTo>
                  <a:lnTo>
                    <a:pt x="592" y="528"/>
                  </a:lnTo>
                  <a:lnTo>
                    <a:pt x="592" y="525"/>
                  </a:lnTo>
                  <a:lnTo>
                    <a:pt x="594" y="525"/>
                  </a:lnTo>
                  <a:lnTo>
                    <a:pt x="596" y="525"/>
                  </a:lnTo>
                  <a:lnTo>
                    <a:pt x="599" y="525"/>
                  </a:lnTo>
                  <a:lnTo>
                    <a:pt x="601" y="525"/>
                  </a:lnTo>
                  <a:lnTo>
                    <a:pt x="601" y="528"/>
                  </a:lnTo>
                  <a:lnTo>
                    <a:pt x="601" y="528"/>
                  </a:lnTo>
                  <a:lnTo>
                    <a:pt x="601" y="528"/>
                  </a:lnTo>
                  <a:lnTo>
                    <a:pt x="601" y="528"/>
                  </a:lnTo>
                  <a:lnTo>
                    <a:pt x="601" y="530"/>
                  </a:lnTo>
                  <a:lnTo>
                    <a:pt x="589" y="537"/>
                  </a:lnTo>
                  <a:lnTo>
                    <a:pt x="587" y="540"/>
                  </a:lnTo>
                  <a:lnTo>
                    <a:pt x="592" y="540"/>
                  </a:lnTo>
                  <a:lnTo>
                    <a:pt x="603" y="530"/>
                  </a:lnTo>
                  <a:lnTo>
                    <a:pt x="620" y="528"/>
                  </a:lnTo>
                  <a:lnTo>
                    <a:pt x="620" y="525"/>
                  </a:lnTo>
                  <a:lnTo>
                    <a:pt x="618" y="525"/>
                  </a:lnTo>
                  <a:lnTo>
                    <a:pt x="611" y="530"/>
                  </a:lnTo>
                  <a:lnTo>
                    <a:pt x="608" y="528"/>
                  </a:lnTo>
                  <a:lnTo>
                    <a:pt x="608" y="525"/>
                  </a:lnTo>
                  <a:lnTo>
                    <a:pt x="611" y="525"/>
                  </a:lnTo>
                  <a:lnTo>
                    <a:pt x="615" y="523"/>
                  </a:lnTo>
                  <a:lnTo>
                    <a:pt x="625" y="518"/>
                  </a:lnTo>
                  <a:lnTo>
                    <a:pt x="634" y="516"/>
                  </a:lnTo>
                  <a:lnTo>
                    <a:pt x="637" y="514"/>
                  </a:lnTo>
                  <a:lnTo>
                    <a:pt x="639" y="511"/>
                  </a:lnTo>
                  <a:lnTo>
                    <a:pt x="646" y="509"/>
                  </a:lnTo>
                  <a:lnTo>
                    <a:pt x="646" y="506"/>
                  </a:lnTo>
                  <a:lnTo>
                    <a:pt x="646" y="506"/>
                  </a:lnTo>
                  <a:lnTo>
                    <a:pt x="648" y="504"/>
                  </a:lnTo>
                  <a:lnTo>
                    <a:pt x="648" y="504"/>
                  </a:lnTo>
                  <a:lnTo>
                    <a:pt x="653" y="504"/>
                  </a:lnTo>
                  <a:lnTo>
                    <a:pt x="656" y="504"/>
                  </a:lnTo>
                  <a:lnTo>
                    <a:pt x="658" y="504"/>
                  </a:lnTo>
                  <a:lnTo>
                    <a:pt x="658" y="502"/>
                  </a:lnTo>
                  <a:lnTo>
                    <a:pt x="656" y="502"/>
                  </a:lnTo>
                  <a:lnTo>
                    <a:pt x="656" y="499"/>
                  </a:lnTo>
                  <a:lnTo>
                    <a:pt x="658" y="499"/>
                  </a:lnTo>
                  <a:lnTo>
                    <a:pt x="658" y="499"/>
                  </a:lnTo>
                  <a:lnTo>
                    <a:pt x="660" y="499"/>
                  </a:lnTo>
                  <a:lnTo>
                    <a:pt x="660" y="499"/>
                  </a:lnTo>
                  <a:lnTo>
                    <a:pt x="663" y="499"/>
                  </a:lnTo>
                  <a:lnTo>
                    <a:pt x="665" y="497"/>
                  </a:lnTo>
                  <a:lnTo>
                    <a:pt x="667" y="497"/>
                  </a:lnTo>
                  <a:lnTo>
                    <a:pt x="667" y="495"/>
                  </a:lnTo>
                  <a:lnTo>
                    <a:pt x="674" y="495"/>
                  </a:lnTo>
                  <a:lnTo>
                    <a:pt x="677" y="492"/>
                  </a:lnTo>
                  <a:lnTo>
                    <a:pt x="677" y="490"/>
                  </a:lnTo>
                  <a:lnTo>
                    <a:pt x="679" y="490"/>
                  </a:lnTo>
                  <a:lnTo>
                    <a:pt x="682" y="490"/>
                  </a:lnTo>
                  <a:lnTo>
                    <a:pt x="682" y="490"/>
                  </a:lnTo>
                  <a:lnTo>
                    <a:pt x="684" y="490"/>
                  </a:lnTo>
                  <a:lnTo>
                    <a:pt x="686" y="487"/>
                  </a:lnTo>
                  <a:lnTo>
                    <a:pt x="686" y="487"/>
                  </a:lnTo>
                  <a:lnTo>
                    <a:pt x="684" y="485"/>
                  </a:lnTo>
                  <a:lnTo>
                    <a:pt x="686" y="485"/>
                  </a:lnTo>
                  <a:lnTo>
                    <a:pt x="698" y="480"/>
                  </a:lnTo>
                  <a:lnTo>
                    <a:pt x="700" y="480"/>
                  </a:lnTo>
                  <a:lnTo>
                    <a:pt x="698" y="480"/>
                  </a:lnTo>
                  <a:lnTo>
                    <a:pt x="698" y="483"/>
                  </a:lnTo>
                  <a:lnTo>
                    <a:pt x="693" y="485"/>
                  </a:lnTo>
                  <a:lnTo>
                    <a:pt x="693" y="485"/>
                  </a:lnTo>
                  <a:lnTo>
                    <a:pt x="693" y="485"/>
                  </a:lnTo>
                  <a:lnTo>
                    <a:pt x="693" y="485"/>
                  </a:lnTo>
                  <a:lnTo>
                    <a:pt x="693" y="487"/>
                  </a:lnTo>
                  <a:lnTo>
                    <a:pt x="693" y="485"/>
                  </a:lnTo>
                  <a:lnTo>
                    <a:pt x="693" y="485"/>
                  </a:lnTo>
                  <a:lnTo>
                    <a:pt x="693" y="485"/>
                  </a:lnTo>
                  <a:lnTo>
                    <a:pt x="696" y="485"/>
                  </a:lnTo>
                  <a:lnTo>
                    <a:pt x="705" y="478"/>
                  </a:lnTo>
                  <a:lnTo>
                    <a:pt x="710" y="476"/>
                  </a:lnTo>
                  <a:lnTo>
                    <a:pt x="712" y="473"/>
                  </a:lnTo>
                  <a:lnTo>
                    <a:pt x="715" y="471"/>
                  </a:lnTo>
                  <a:lnTo>
                    <a:pt x="712" y="471"/>
                  </a:lnTo>
                  <a:lnTo>
                    <a:pt x="712" y="469"/>
                  </a:lnTo>
                  <a:lnTo>
                    <a:pt x="712" y="469"/>
                  </a:lnTo>
                  <a:lnTo>
                    <a:pt x="712" y="466"/>
                  </a:lnTo>
                  <a:lnTo>
                    <a:pt x="712" y="466"/>
                  </a:lnTo>
                  <a:lnTo>
                    <a:pt x="715" y="466"/>
                  </a:lnTo>
                  <a:lnTo>
                    <a:pt x="717" y="466"/>
                  </a:lnTo>
                  <a:lnTo>
                    <a:pt x="717" y="469"/>
                  </a:lnTo>
                  <a:lnTo>
                    <a:pt x="717" y="471"/>
                  </a:lnTo>
                  <a:lnTo>
                    <a:pt x="717" y="469"/>
                  </a:lnTo>
                  <a:lnTo>
                    <a:pt x="722" y="466"/>
                  </a:lnTo>
                  <a:lnTo>
                    <a:pt x="724" y="466"/>
                  </a:lnTo>
                  <a:lnTo>
                    <a:pt x="729" y="461"/>
                  </a:lnTo>
                  <a:lnTo>
                    <a:pt x="736" y="454"/>
                  </a:lnTo>
                  <a:lnTo>
                    <a:pt x="741" y="452"/>
                  </a:lnTo>
                  <a:lnTo>
                    <a:pt x="748" y="445"/>
                  </a:lnTo>
                  <a:lnTo>
                    <a:pt x="753" y="443"/>
                  </a:lnTo>
                  <a:lnTo>
                    <a:pt x="762" y="433"/>
                  </a:lnTo>
                  <a:lnTo>
                    <a:pt x="764" y="433"/>
                  </a:lnTo>
                  <a:lnTo>
                    <a:pt x="764" y="431"/>
                  </a:lnTo>
                  <a:lnTo>
                    <a:pt x="764" y="431"/>
                  </a:lnTo>
                  <a:lnTo>
                    <a:pt x="764" y="431"/>
                  </a:lnTo>
                  <a:close/>
                  <a:moveTo>
                    <a:pt x="745" y="412"/>
                  </a:moveTo>
                  <a:lnTo>
                    <a:pt x="745" y="412"/>
                  </a:lnTo>
                  <a:lnTo>
                    <a:pt x="748" y="409"/>
                  </a:lnTo>
                  <a:lnTo>
                    <a:pt x="748" y="407"/>
                  </a:lnTo>
                  <a:lnTo>
                    <a:pt x="750" y="407"/>
                  </a:lnTo>
                  <a:lnTo>
                    <a:pt x="750" y="407"/>
                  </a:lnTo>
                  <a:lnTo>
                    <a:pt x="750" y="407"/>
                  </a:lnTo>
                  <a:lnTo>
                    <a:pt x="750" y="405"/>
                  </a:lnTo>
                  <a:lnTo>
                    <a:pt x="743" y="409"/>
                  </a:lnTo>
                  <a:lnTo>
                    <a:pt x="743" y="409"/>
                  </a:lnTo>
                  <a:lnTo>
                    <a:pt x="743" y="412"/>
                  </a:lnTo>
                  <a:lnTo>
                    <a:pt x="743" y="412"/>
                  </a:lnTo>
                  <a:lnTo>
                    <a:pt x="745" y="412"/>
                  </a:lnTo>
                  <a:close/>
                  <a:moveTo>
                    <a:pt x="537" y="90"/>
                  </a:moveTo>
                  <a:lnTo>
                    <a:pt x="537" y="90"/>
                  </a:lnTo>
                  <a:lnTo>
                    <a:pt x="537" y="90"/>
                  </a:lnTo>
                  <a:lnTo>
                    <a:pt x="537" y="90"/>
                  </a:lnTo>
                  <a:close/>
                  <a:moveTo>
                    <a:pt x="282" y="144"/>
                  </a:moveTo>
                  <a:lnTo>
                    <a:pt x="284" y="144"/>
                  </a:lnTo>
                  <a:lnTo>
                    <a:pt x="284" y="144"/>
                  </a:lnTo>
                  <a:lnTo>
                    <a:pt x="289" y="142"/>
                  </a:lnTo>
                  <a:lnTo>
                    <a:pt x="289" y="140"/>
                  </a:lnTo>
                  <a:lnTo>
                    <a:pt x="289" y="140"/>
                  </a:lnTo>
                  <a:lnTo>
                    <a:pt x="289" y="137"/>
                  </a:lnTo>
                  <a:lnTo>
                    <a:pt x="289" y="137"/>
                  </a:lnTo>
                  <a:lnTo>
                    <a:pt x="289" y="137"/>
                  </a:lnTo>
                  <a:lnTo>
                    <a:pt x="289" y="137"/>
                  </a:lnTo>
                  <a:lnTo>
                    <a:pt x="287" y="140"/>
                  </a:lnTo>
                  <a:lnTo>
                    <a:pt x="287" y="140"/>
                  </a:lnTo>
                  <a:lnTo>
                    <a:pt x="284" y="140"/>
                  </a:lnTo>
                  <a:lnTo>
                    <a:pt x="282" y="142"/>
                  </a:lnTo>
                  <a:lnTo>
                    <a:pt x="282" y="142"/>
                  </a:lnTo>
                  <a:lnTo>
                    <a:pt x="282" y="142"/>
                  </a:lnTo>
                  <a:lnTo>
                    <a:pt x="282" y="144"/>
                  </a:lnTo>
                  <a:lnTo>
                    <a:pt x="282" y="144"/>
                  </a:lnTo>
                  <a:close/>
                  <a:moveTo>
                    <a:pt x="291" y="135"/>
                  </a:moveTo>
                  <a:lnTo>
                    <a:pt x="291" y="137"/>
                  </a:lnTo>
                  <a:lnTo>
                    <a:pt x="291" y="137"/>
                  </a:lnTo>
                  <a:lnTo>
                    <a:pt x="294" y="140"/>
                  </a:lnTo>
                  <a:lnTo>
                    <a:pt x="294" y="137"/>
                  </a:lnTo>
                  <a:lnTo>
                    <a:pt x="296" y="135"/>
                  </a:lnTo>
                  <a:lnTo>
                    <a:pt x="298" y="135"/>
                  </a:lnTo>
                  <a:lnTo>
                    <a:pt x="298" y="132"/>
                  </a:lnTo>
                  <a:lnTo>
                    <a:pt x="301" y="130"/>
                  </a:lnTo>
                  <a:lnTo>
                    <a:pt x="301" y="128"/>
                  </a:lnTo>
                  <a:lnTo>
                    <a:pt x="301" y="128"/>
                  </a:lnTo>
                  <a:lnTo>
                    <a:pt x="301" y="128"/>
                  </a:lnTo>
                  <a:lnTo>
                    <a:pt x="301" y="125"/>
                  </a:lnTo>
                  <a:lnTo>
                    <a:pt x="301" y="128"/>
                  </a:lnTo>
                  <a:lnTo>
                    <a:pt x="298" y="128"/>
                  </a:lnTo>
                  <a:lnTo>
                    <a:pt x="298" y="130"/>
                  </a:lnTo>
                  <a:lnTo>
                    <a:pt x="298" y="128"/>
                  </a:lnTo>
                  <a:lnTo>
                    <a:pt x="296" y="130"/>
                  </a:lnTo>
                  <a:lnTo>
                    <a:pt x="296" y="132"/>
                  </a:lnTo>
                  <a:lnTo>
                    <a:pt x="294" y="132"/>
                  </a:lnTo>
                  <a:lnTo>
                    <a:pt x="294" y="132"/>
                  </a:lnTo>
                  <a:lnTo>
                    <a:pt x="294" y="132"/>
                  </a:lnTo>
                  <a:lnTo>
                    <a:pt x="294" y="132"/>
                  </a:lnTo>
                  <a:lnTo>
                    <a:pt x="294" y="132"/>
                  </a:lnTo>
                  <a:lnTo>
                    <a:pt x="294" y="132"/>
                  </a:lnTo>
                  <a:lnTo>
                    <a:pt x="294" y="132"/>
                  </a:lnTo>
                  <a:lnTo>
                    <a:pt x="291" y="132"/>
                  </a:lnTo>
                  <a:lnTo>
                    <a:pt x="291" y="135"/>
                  </a:lnTo>
                  <a:lnTo>
                    <a:pt x="291" y="132"/>
                  </a:lnTo>
                  <a:lnTo>
                    <a:pt x="291" y="135"/>
                  </a:lnTo>
                  <a:lnTo>
                    <a:pt x="291" y="135"/>
                  </a:lnTo>
                  <a:lnTo>
                    <a:pt x="289" y="135"/>
                  </a:lnTo>
                  <a:lnTo>
                    <a:pt x="291" y="135"/>
                  </a:lnTo>
                  <a:lnTo>
                    <a:pt x="291" y="135"/>
                  </a:lnTo>
                  <a:close/>
                  <a:moveTo>
                    <a:pt x="282" y="177"/>
                  </a:moveTo>
                  <a:lnTo>
                    <a:pt x="284" y="175"/>
                  </a:lnTo>
                  <a:lnTo>
                    <a:pt x="284" y="173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79" y="175"/>
                  </a:lnTo>
                  <a:lnTo>
                    <a:pt x="279" y="177"/>
                  </a:lnTo>
                  <a:lnTo>
                    <a:pt x="277" y="177"/>
                  </a:lnTo>
                  <a:lnTo>
                    <a:pt x="279" y="182"/>
                  </a:lnTo>
                  <a:lnTo>
                    <a:pt x="282" y="177"/>
                  </a:lnTo>
                  <a:lnTo>
                    <a:pt x="282" y="177"/>
                  </a:lnTo>
                  <a:close/>
                  <a:moveTo>
                    <a:pt x="577" y="487"/>
                  </a:moveTo>
                  <a:lnTo>
                    <a:pt x="577" y="485"/>
                  </a:lnTo>
                  <a:lnTo>
                    <a:pt x="573" y="476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0" y="466"/>
                  </a:lnTo>
                  <a:lnTo>
                    <a:pt x="568" y="464"/>
                  </a:lnTo>
                  <a:lnTo>
                    <a:pt x="568" y="464"/>
                  </a:lnTo>
                  <a:lnTo>
                    <a:pt x="566" y="461"/>
                  </a:lnTo>
                  <a:lnTo>
                    <a:pt x="563" y="457"/>
                  </a:lnTo>
                  <a:lnTo>
                    <a:pt x="563" y="457"/>
                  </a:lnTo>
                  <a:lnTo>
                    <a:pt x="563" y="457"/>
                  </a:lnTo>
                  <a:lnTo>
                    <a:pt x="563" y="454"/>
                  </a:lnTo>
                  <a:lnTo>
                    <a:pt x="563" y="454"/>
                  </a:lnTo>
                  <a:lnTo>
                    <a:pt x="563" y="452"/>
                  </a:lnTo>
                  <a:lnTo>
                    <a:pt x="566" y="450"/>
                  </a:lnTo>
                  <a:lnTo>
                    <a:pt x="566" y="452"/>
                  </a:lnTo>
                  <a:lnTo>
                    <a:pt x="566" y="454"/>
                  </a:lnTo>
                  <a:lnTo>
                    <a:pt x="566" y="457"/>
                  </a:lnTo>
                  <a:lnTo>
                    <a:pt x="568" y="459"/>
                  </a:lnTo>
                  <a:lnTo>
                    <a:pt x="570" y="461"/>
                  </a:lnTo>
                  <a:lnTo>
                    <a:pt x="573" y="461"/>
                  </a:lnTo>
                  <a:lnTo>
                    <a:pt x="575" y="464"/>
                  </a:lnTo>
                  <a:lnTo>
                    <a:pt x="575" y="469"/>
                  </a:lnTo>
                  <a:lnTo>
                    <a:pt x="577" y="471"/>
                  </a:lnTo>
                  <a:lnTo>
                    <a:pt x="580" y="483"/>
                  </a:lnTo>
                  <a:lnTo>
                    <a:pt x="580" y="485"/>
                  </a:lnTo>
                  <a:lnTo>
                    <a:pt x="580" y="490"/>
                  </a:lnTo>
                  <a:lnTo>
                    <a:pt x="580" y="495"/>
                  </a:lnTo>
                  <a:lnTo>
                    <a:pt x="580" y="499"/>
                  </a:lnTo>
                  <a:lnTo>
                    <a:pt x="580" y="502"/>
                  </a:lnTo>
                  <a:lnTo>
                    <a:pt x="580" y="504"/>
                  </a:lnTo>
                  <a:lnTo>
                    <a:pt x="575" y="516"/>
                  </a:lnTo>
                  <a:lnTo>
                    <a:pt x="575" y="518"/>
                  </a:lnTo>
                  <a:lnTo>
                    <a:pt x="575" y="521"/>
                  </a:lnTo>
                  <a:lnTo>
                    <a:pt x="577" y="523"/>
                  </a:lnTo>
                  <a:lnTo>
                    <a:pt x="577" y="521"/>
                  </a:lnTo>
                  <a:lnTo>
                    <a:pt x="580" y="514"/>
                  </a:lnTo>
                  <a:lnTo>
                    <a:pt x="582" y="509"/>
                  </a:lnTo>
                  <a:lnTo>
                    <a:pt x="582" y="509"/>
                  </a:lnTo>
                  <a:lnTo>
                    <a:pt x="587" y="506"/>
                  </a:lnTo>
                  <a:lnTo>
                    <a:pt x="589" y="504"/>
                  </a:lnTo>
                  <a:lnTo>
                    <a:pt x="594" y="504"/>
                  </a:lnTo>
                  <a:lnTo>
                    <a:pt x="592" y="504"/>
                  </a:lnTo>
                  <a:lnTo>
                    <a:pt x="589" y="502"/>
                  </a:lnTo>
                  <a:lnTo>
                    <a:pt x="589" y="502"/>
                  </a:lnTo>
                  <a:lnTo>
                    <a:pt x="589" y="499"/>
                  </a:lnTo>
                  <a:lnTo>
                    <a:pt x="592" y="499"/>
                  </a:lnTo>
                  <a:lnTo>
                    <a:pt x="592" y="499"/>
                  </a:lnTo>
                  <a:lnTo>
                    <a:pt x="592" y="499"/>
                  </a:lnTo>
                  <a:lnTo>
                    <a:pt x="592" y="497"/>
                  </a:lnTo>
                  <a:lnTo>
                    <a:pt x="594" y="495"/>
                  </a:lnTo>
                  <a:lnTo>
                    <a:pt x="596" y="490"/>
                  </a:lnTo>
                  <a:lnTo>
                    <a:pt x="596" y="487"/>
                  </a:lnTo>
                  <a:lnTo>
                    <a:pt x="599" y="487"/>
                  </a:lnTo>
                  <a:lnTo>
                    <a:pt x="601" y="487"/>
                  </a:lnTo>
                  <a:lnTo>
                    <a:pt x="601" y="485"/>
                  </a:lnTo>
                  <a:lnTo>
                    <a:pt x="601" y="483"/>
                  </a:lnTo>
                  <a:lnTo>
                    <a:pt x="601" y="483"/>
                  </a:lnTo>
                  <a:lnTo>
                    <a:pt x="601" y="480"/>
                  </a:lnTo>
                  <a:lnTo>
                    <a:pt x="601" y="480"/>
                  </a:lnTo>
                  <a:lnTo>
                    <a:pt x="601" y="480"/>
                  </a:lnTo>
                  <a:lnTo>
                    <a:pt x="601" y="480"/>
                  </a:lnTo>
                  <a:lnTo>
                    <a:pt x="601" y="478"/>
                  </a:lnTo>
                  <a:lnTo>
                    <a:pt x="601" y="478"/>
                  </a:lnTo>
                  <a:lnTo>
                    <a:pt x="599" y="478"/>
                  </a:lnTo>
                  <a:lnTo>
                    <a:pt x="599" y="478"/>
                  </a:lnTo>
                  <a:lnTo>
                    <a:pt x="599" y="478"/>
                  </a:lnTo>
                  <a:lnTo>
                    <a:pt x="599" y="476"/>
                  </a:lnTo>
                  <a:lnTo>
                    <a:pt x="596" y="473"/>
                  </a:lnTo>
                  <a:lnTo>
                    <a:pt x="592" y="471"/>
                  </a:lnTo>
                  <a:lnTo>
                    <a:pt x="592" y="471"/>
                  </a:lnTo>
                  <a:lnTo>
                    <a:pt x="592" y="469"/>
                  </a:lnTo>
                  <a:lnTo>
                    <a:pt x="596" y="466"/>
                  </a:lnTo>
                  <a:lnTo>
                    <a:pt x="601" y="461"/>
                  </a:lnTo>
                  <a:lnTo>
                    <a:pt x="606" y="457"/>
                  </a:lnTo>
                  <a:lnTo>
                    <a:pt x="608" y="452"/>
                  </a:lnTo>
                  <a:lnTo>
                    <a:pt x="611" y="452"/>
                  </a:lnTo>
                  <a:lnTo>
                    <a:pt x="608" y="450"/>
                  </a:lnTo>
                  <a:lnTo>
                    <a:pt x="606" y="447"/>
                  </a:lnTo>
                  <a:lnTo>
                    <a:pt x="606" y="445"/>
                  </a:lnTo>
                  <a:lnTo>
                    <a:pt x="603" y="443"/>
                  </a:lnTo>
                  <a:lnTo>
                    <a:pt x="601" y="440"/>
                  </a:lnTo>
                  <a:lnTo>
                    <a:pt x="601" y="435"/>
                  </a:lnTo>
                  <a:lnTo>
                    <a:pt x="601" y="431"/>
                  </a:lnTo>
                  <a:lnTo>
                    <a:pt x="599" y="424"/>
                  </a:lnTo>
                  <a:lnTo>
                    <a:pt x="599" y="419"/>
                  </a:lnTo>
                  <a:lnTo>
                    <a:pt x="596" y="412"/>
                  </a:lnTo>
                  <a:lnTo>
                    <a:pt x="596" y="407"/>
                  </a:lnTo>
                  <a:lnTo>
                    <a:pt x="596" y="402"/>
                  </a:lnTo>
                  <a:lnTo>
                    <a:pt x="594" y="395"/>
                  </a:lnTo>
                  <a:lnTo>
                    <a:pt x="594" y="390"/>
                  </a:lnTo>
                  <a:lnTo>
                    <a:pt x="592" y="386"/>
                  </a:lnTo>
                  <a:lnTo>
                    <a:pt x="592" y="379"/>
                  </a:lnTo>
                  <a:lnTo>
                    <a:pt x="589" y="374"/>
                  </a:lnTo>
                  <a:lnTo>
                    <a:pt x="589" y="369"/>
                  </a:lnTo>
                  <a:lnTo>
                    <a:pt x="589" y="362"/>
                  </a:lnTo>
                  <a:lnTo>
                    <a:pt x="587" y="357"/>
                  </a:lnTo>
                  <a:lnTo>
                    <a:pt x="587" y="350"/>
                  </a:lnTo>
                  <a:lnTo>
                    <a:pt x="582" y="348"/>
                  </a:lnTo>
                  <a:lnTo>
                    <a:pt x="582" y="345"/>
                  </a:lnTo>
                  <a:lnTo>
                    <a:pt x="585" y="343"/>
                  </a:lnTo>
                  <a:lnTo>
                    <a:pt x="585" y="334"/>
                  </a:lnTo>
                  <a:lnTo>
                    <a:pt x="585" y="315"/>
                  </a:lnTo>
                  <a:lnTo>
                    <a:pt x="585" y="305"/>
                  </a:lnTo>
                  <a:lnTo>
                    <a:pt x="585" y="296"/>
                  </a:lnTo>
                  <a:lnTo>
                    <a:pt x="585" y="286"/>
                  </a:lnTo>
                  <a:lnTo>
                    <a:pt x="585" y="277"/>
                  </a:lnTo>
                  <a:lnTo>
                    <a:pt x="587" y="270"/>
                  </a:lnTo>
                  <a:lnTo>
                    <a:pt x="587" y="265"/>
                  </a:lnTo>
                  <a:lnTo>
                    <a:pt x="587" y="263"/>
                  </a:lnTo>
                  <a:lnTo>
                    <a:pt x="585" y="260"/>
                  </a:lnTo>
                  <a:lnTo>
                    <a:pt x="582" y="258"/>
                  </a:lnTo>
                  <a:lnTo>
                    <a:pt x="582" y="253"/>
                  </a:lnTo>
                  <a:lnTo>
                    <a:pt x="582" y="251"/>
                  </a:lnTo>
                  <a:lnTo>
                    <a:pt x="582" y="248"/>
                  </a:lnTo>
                  <a:lnTo>
                    <a:pt x="582" y="248"/>
                  </a:lnTo>
                  <a:lnTo>
                    <a:pt x="582" y="246"/>
                  </a:lnTo>
                  <a:lnTo>
                    <a:pt x="580" y="241"/>
                  </a:lnTo>
                  <a:lnTo>
                    <a:pt x="580" y="237"/>
                  </a:lnTo>
                  <a:lnTo>
                    <a:pt x="577" y="232"/>
                  </a:lnTo>
                  <a:lnTo>
                    <a:pt x="577" y="225"/>
                  </a:lnTo>
                  <a:lnTo>
                    <a:pt x="575" y="218"/>
                  </a:lnTo>
                  <a:lnTo>
                    <a:pt x="573" y="203"/>
                  </a:lnTo>
                  <a:lnTo>
                    <a:pt x="570" y="196"/>
                  </a:lnTo>
                  <a:lnTo>
                    <a:pt x="568" y="189"/>
                  </a:lnTo>
                  <a:lnTo>
                    <a:pt x="568" y="182"/>
                  </a:lnTo>
                  <a:lnTo>
                    <a:pt x="566" y="177"/>
                  </a:lnTo>
                  <a:lnTo>
                    <a:pt x="566" y="175"/>
                  </a:lnTo>
                  <a:lnTo>
                    <a:pt x="566" y="173"/>
                  </a:lnTo>
                  <a:lnTo>
                    <a:pt x="566" y="170"/>
                  </a:lnTo>
                  <a:lnTo>
                    <a:pt x="563" y="168"/>
                  </a:lnTo>
                  <a:lnTo>
                    <a:pt x="563" y="168"/>
                  </a:lnTo>
                  <a:lnTo>
                    <a:pt x="563" y="168"/>
                  </a:lnTo>
                  <a:lnTo>
                    <a:pt x="561" y="168"/>
                  </a:lnTo>
                  <a:lnTo>
                    <a:pt x="561" y="166"/>
                  </a:lnTo>
                  <a:lnTo>
                    <a:pt x="559" y="163"/>
                  </a:lnTo>
                  <a:lnTo>
                    <a:pt x="559" y="161"/>
                  </a:lnTo>
                  <a:lnTo>
                    <a:pt x="556" y="161"/>
                  </a:lnTo>
                  <a:lnTo>
                    <a:pt x="556" y="161"/>
                  </a:lnTo>
                  <a:lnTo>
                    <a:pt x="554" y="161"/>
                  </a:lnTo>
                  <a:lnTo>
                    <a:pt x="554" y="161"/>
                  </a:lnTo>
                  <a:lnTo>
                    <a:pt x="554" y="161"/>
                  </a:lnTo>
                  <a:lnTo>
                    <a:pt x="554" y="161"/>
                  </a:lnTo>
                  <a:lnTo>
                    <a:pt x="551" y="163"/>
                  </a:lnTo>
                  <a:lnTo>
                    <a:pt x="551" y="163"/>
                  </a:lnTo>
                  <a:lnTo>
                    <a:pt x="551" y="163"/>
                  </a:lnTo>
                  <a:lnTo>
                    <a:pt x="551" y="163"/>
                  </a:lnTo>
                  <a:lnTo>
                    <a:pt x="551" y="166"/>
                  </a:lnTo>
                  <a:lnTo>
                    <a:pt x="551" y="168"/>
                  </a:lnTo>
                  <a:lnTo>
                    <a:pt x="551" y="168"/>
                  </a:lnTo>
                  <a:lnTo>
                    <a:pt x="551" y="168"/>
                  </a:lnTo>
                  <a:lnTo>
                    <a:pt x="551" y="168"/>
                  </a:lnTo>
                  <a:lnTo>
                    <a:pt x="549" y="170"/>
                  </a:lnTo>
                  <a:lnTo>
                    <a:pt x="549" y="170"/>
                  </a:lnTo>
                  <a:lnTo>
                    <a:pt x="549" y="170"/>
                  </a:lnTo>
                  <a:lnTo>
                    <a:pt x="549" y="170"/>
                  </a:lnTo>
                  <a:lnTo>
                    <a:pt x="547" y="168"/>
                  </a:lnTo>
                  <a:lnTo>
                    <a:pt x="547" y="168"/>
                  </a:lnTo>
                  <a:lnTo>
                    <a:pt x="547" y="166"/>
                  </a:lnTo>
                  <a:lnTo>
                    <a:pt x="547" y="163"/>
                  </a:lnTo>
                  <a:lnTo>
                    <a:pt x="547" y="161"/>
                  </a:lnTo>
                  <a:lnTo>
                    <a:pt x="547" y="161"/>
                  </a:lnTo>
                  <a:lnTo>
                    <a:pt x="547" y="149"/>
                  </a:lnTo>
                  <a:lnTo>
                    <a:pt x="547" y="147"/>
                  </a:lnTo>
                  <a:lnTo>
                    <a:pt x="547" y="147"/>
                  </a:lnTo>
                  <a:lnTo>
                    <a:pt x="547" y="144"/>
                  </a:lnTo>
                  <a:lnTo>
                    <a:pt x="547" y="142"/>
                  </a:lnTo>
                  <a:lnTo>
                    <a:pt x="544" y="142"/>
                  </a:lnTo>
                  <a:lnTo>
                    <a:pt x="542" y="140"/>
                  </a:lnTo>
                  <a:lnTo>
                    <a:pt x="542" y="140"/>
                  </a:lnTo>
                  <a:lnTo>
                    <a:pt x="542" y="137"/>
                  </a:lnTo>
                  <a:lnTo>
                    <a:pt x="542" y="135"/>
                  </a:lnTo>
                  <a:lnTo>
                    <a:pt x="542" y="135"/>
                  </a:lnTo>
                  <a:lnTo>
                    <a:pt x="542" y="132"/>
                  </a:lnTo>
                  <a:lnTo>
                    <a:pt x="540" y="132"/>
                  </a:lnTo>
                  <a:lnTo>
                    <a:pt x="540" y="130"/>
                  </a:lnTo>
                  <a:lnTo>
                    <a:pt x="537" y="128"/>
                  </a:lnTo>
                  <a:lnTo>
                    <a:pt x="537" y="125"/>
                  </a:lnTo>
                  <a:lnTo>
                    <a:pt x="535" y="121"/>
                  </a:lnTo>
                  <a:lnTo>
                    <a:pt x="535" y="118"/>
                  </a:lnTo>
                  <a:lnTo>
                    <a:pt x="535" y="116"/>
                  </a:lnTo>
                  <a:lnTo>
                    <a:pt x="535" y="116"/>
                  </a:lnTo>
                  <a:lnTo>
                    <a:pt x="535" y="116"/>
                  </a:lnTo>
                  <a:lnTo>
                    <a:pt x="533" y="116"/>
                  </a:lnTo>
                  <a:lnTo>
                    <a:pt x="533" y="116"/>
                  </a:lnTo>
                  <a:lnTo>
                    <a:pt x="533" y="118"/>
                  </a:lnTo>
                  <a:lnTo>
                    <a:pt x="530" y="114"/>
                  </a:lnTo>
                  <a:lnTo>
                    <a:pt x="530" y="99"/>
                  </a:lnTo>
                  <a:lnTo>
                    <a:pt x="528" y="97"/>
                  </a:lnTo>
                  <a:lnTo>
                    <a:pt x="530" y="95"/>
                  </a:lnTo>
                  <a:lnTo>
                    <a:pt x="535" y="87"/>
                  </a:lnTo>
                  <a:lnTo>
                    <a:pt x="535" y="85"/>
                  </a:lnTo>
                  <a:lnTo>
                    <a:pt x="533" y="83"/>
                  </a:lnTo>
                  <a:lnTo>
                    <a:pt x="533" y="83"/>
                  </a:lnTo>
                  <a:lnTo>
                    <a:pt x="533" y="78"/>
                  </a:lnTo>
                  <a:lnTo>
                    <a:pt x="530" y="76"/>
                  </a:lnTo>
                  <a:lnTo>
                    <a:pt x="530" y="73"/>
                  </a:lnTo>
                  <a:lnTo>
                    <a:pt x="528" y="73"/>
                  </a:lnTo>
                  <a:lnTo>
                    <a:pt x="528" y="73"/>
                  </a:lnTo>
                  <a:lnTo>
                    <a:pt x="528" y="66"/>
                  </a:lnTo>
                  <a:lnTo>
                    <a:pt x="525" y="66"/>
                  </a:lnTo>
                  <a:lnTo>
                    <a:pt x="525" y="66"/>
                  </a:lnTo>
                  <a:lnTo>
                    <a:pt x="525" y="69"/>
                  </a:lnTo>
                  <a:lnTo>
                    <a:pt x="525" y="71"/>
                  </a:lnTo>
                  <a:lnTo>
                    <a:pt x="525" y="73"/>
                  </a:lnTo>
                  <a:lnTo>
                    <a:pt x="525" y="71"/>
                  </a:lnTo>
                  <a:lnTo>
                    <a:pt x="523" y="69"/>
                  </a:lnTo>
                  <a:lnTo>
                    <a:pt x="523" y="69"/>
                  </a:lnTo>
                  <a:lnTo>
                    <a:pt x="525" y="66"/>
                  </a:lnTo>
                  <a:lnTo>
                    <a:pt x="525" y="64"/>
                  </a:lnTo>
                  <a:lnTo>
                    <a:pt x="523" y="64"/>
                  </a:lnTo>
                  <a:lnTo>
                    <a:pt x="521" y="61"/>
                  </a:lnTo>
                  <a:lnTo>
                    <a:pt x="523" y="59"/>
                  </a:lnTo>
                  <a:lnTo>
                    <a:pt x="523" y="57"/>
                  </a:lnTo>
                  <a:lnTo>
                    <a:pt x="521" y="54"/>
                  </a:lnTo>
                  <a:lnTo>
                    <a:pt x="521" y="54"/>
                  </a:lnTo>
                  <a:lnTo>
                    <a:pt x="518" y="54"/>
                  </a:lnTo>
                  <a:lnTo>
                    <a:pt x="518" y="52"/>
                  </a:lnTo>
                  <a:lnTo>
                    <a:pt x="516" y="50"/>
                  </a:lnTo>
                  <a:lnTo>
                    <a:pt x="516" y="47"/>
                  </a:lnTo>
                  <a:lnTo>
                    <a:pt x="516" y="47"/>
                  </a:lnTo>
                  <a:lnTo>
                    <a:pt x="516" y="47"/>
                  </a:lnTo>
                  <a:lnTo>
                    <a:pt x="516" y="47"/>
                  </a:lnTo>
                  <a:lnTo>
                    <a:pt x="516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6" y="40"/>
                  </a:lnTo>
                  <a:lnTo>
                    <a:pt x="514" y="38"/>
                  </a:lnTo>
                  <a:lnTo>
                    <a:pt x="514" y="35"/>
                  </a:lnTo>
                  <a:lnTo>
                    <a:pt x="514" y="35"/>
                  </a:lnTo>
                  <a:lnTo>
                    <a:pt x="516" y="35"/>
                  </a:lnTo>
                  <a:lnTo>
                    <a:pt x="516" y="35"/>
                  </a:lnTo>
                  <a:lnTo>
                    <a:pt x="518" y="38"/>
                  </a:lnTo>
                  <a:lnTo>
                    <a:pt x="518" y="38"/>
                  </a:lnTo>
                  <a:lnTo>
                    <a:pt x="518" y="35"/>
                  </a:lnTo>
                  <a:lnTo>
                    <a:pt x="518" y="35"/>
                  </a:lnTo>
                  <a:lnTo>
                    <a:pt x="518" y="33"/>
                  </a:lnTo>
                  <a:lnTo>
                    <a:pt x="516" y="33"/>
                  </a:lnTo>
                  <a:lnTo>
                    <a:pt x="516" y="33"/>
                  </a:lnTo>
                  <a:lnTo>
                    <a:pt x="514" y="31"/>
                  </a:lnTo>
                  <a:lnTo>
                    <a:pt x="514" y="31"/>
                  </a:lnTo>
                  <a:lnTo>
                    <a:pt x="514" y="31"/>
                  </a:lnTo>
                  <a:lnTo>
                    <a:pt x="514" y="28"/>
                  </a:lnTo>
                  <a:lnTo>
                    <a:pt x="516" y="28"/>
                  </a:lnTo>
                  <a:lnTo>
                    <a:pt x="516" y="28"/>
                  </a:lnTo>
                  <a:lnTo>
                    <a:pt x="516" y="28"/>
                  </a:lnTo>
                  <a:lnTo>
                    <a:pt x="516" y="26"/>
                  </a:lnTo>
                  <a:lnTo>
                    <a:pt x="516" y="24"/>
                  </a:lnTo>
                  <a:lnTo>
                    <a:pt x="516" y="24"/>
                  </a:lnTo>
                  <a:lnTo>
                    <a:pt x="514" y="21"/>
                  </a:lnTo>
                  <a:lnTo>
                    <a:pt x="514" y="21"/>
                  </a:lnTo>
                  <a:lnTo>
                    <a:pt x="514" y="19"/>
                  </a:lnTo>
                  <a:lnTo>
                    <a:pt x="514" y="16"/>
                  </a:lnTo>
                  <a:lnTo>
                    <a:pt x="514" y="12"/>
                  </a:lnTo>
                  <a:lnTo>
                    <a:pt x="511" y="9"/>
                  </a:lnTo>
                  <a:lnTo>
                    <a:pt x="511" y="7"/>
                  </a:lnTo>
                  <a:lnTo>
                    <a:pt x="511" y="7"/>
                  </a:lnTo>
                  <a:lnTo>
                    <a:pt x="514" y="7"/>
                  </a:lnTo>
                  <a:lnTo>
                    <a:pt x="514" y="7"/>
                  </a:lnTo>
                  <a:lnTo>
                    <a:pt x="514" y="5"/>
                  </a:lnTo>
                  <a:lnTo>
                    <a:pt x="514" y="5"/>
                  </a:lnTo>
                  <a:lnTo>
                    <a:pt x="514" y="2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09" y="0"/>
                  </a:lnTo>
                  <a:lnTo>
                    <a:pt x="499" y="2"/>
                  </a:lnTo>
                  <a:lnTo>
                    <a:pt x="490" y="5"/>
                  </a:lnTo>
                  <a:lnTo>
                    <a:pt x="483" y="7"/>
                  </a:lnTo>
                  <a:lnTo>
                    <a:pt x="473" y="9"/>
                  </a:lnTo>
                  <a:lnTo>
                    <a:pt x="464" y="12"/>
                  </a:lnTo>
                  <a:lnTo>
                    <a:pt x="454" y="14"/>
                  </a:lnTo>
                  <a:lnTo>
                    <a:pt x="447" y="16"/>
                  </a:lnTo>
                  <a:lnTo>
                    <a:pt x="438" y="19"/>
                  </a:lnTo>
                  <a:lnTo>
                    <a:pt x="428" y="21"/>
                  </a:lnTo>
                  <a:lnTo>
                    <a:pt x="419" y="24"/>
                  </a:lnTo>
                  <a:lnTo>
                    <a:pt x="412" y="24"/>
                  </a:lnTo>
                  <a:lnTo>
                    <a:pt x="402" y="26"/>
                  </a:lnTo>
                  <a:lnTo>
                    <a:pt x="393" y="28"/>
                  </a:lnTo>
                  <a:lnTo>
                    <a:pt x="393" y="28"/>
                  </a:lnTo>
                  <a:lnTo>
                    <a:pt x="391" y="31"/>
                  </a:lnTo>
                  <a:lnTo>
                    <a:pt x="379" y="31"/>
                  </a:lnTo>
                  <a:lnTo>
                    <a:pt x="376" y="31"/>
                  </a:lnTo>
                  <a:lnTo>
                    <a:pt x="374" y="33"/>
                  </a:lnTo>
                  <a:lnTo>
                    <a:pt x="372" y="35"/>
                  </a:lnTo>
                  <a:lnTo>
                    <a:pt x="367" y="38"/>
                  </a:lnTo>
                  <a:lnTo>
                    <a:pt x="367" y="40"/>
                  </a:lnTo>
                  <a:lnTo>
                    <a:pt x="362" y="43"/>
                  </a:lnTo>
                  <a:lnTo>
                    <a:pt x="362" y="45"/>
                  </a:lnTo>
                  <a:lnTo>
                    <a:pt x="357" y="47"/>
                  </a:lnTo>
                  <a:lnTo>
                    <a:pt x="346" y="57"/>
                  </a:lnTo>
                  <a:lnTo>
                    <a:pt x="341" y="64"/>
                  </a:lnTo>
                  <a:lnTo>
                    <a:pt x="334" y="76"/>
                  </a:lnTo>
                  <a:lnTo>
                    <a:pt x="324" y="87"/>
                  </a:lnTo>
                  <a:lnTo>
                    <a:pt x="315" y="99"/>
                  </a:lnTo>
                  <a:lnTo>
                    <a:pt x="313" y="106"/>
                  </a:lnTo>
                  <a:lnTo>
                    <a:pt x="310" y="111"/>
                  </a:lnTo>
                  <a:lnTo>
                    <a:pt x="310" y="111"/>
                  </a:lnTo>
                  <a:lnTo>
                    <a:pt x="310" y="111"/>
                  </a:lnTo>
                  <a:lnTo>
                    <a:pt x="310" y="111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3" y="118"/>
                  </a:lnTo>
                  <a:lnTo>
                    <a:pt x="308" y="123"/>
                  </a:lnTo>
                  <a:lnTo>
                    <a:pt x="308" y="123"/>
                  </a:lnTo>
                  <a:lnTo>
                    <a:pt x="308" y="123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5" y="125"/>
                  </a:lnTo>
                  <a:lnTo>
                    <a:pt x="303" y="128"/>
                  </a:lnTo>
                  <a:lnTo>
                    <a:pt x="301" y="130"/>
                  </a:lnTo>
                  <a:lnTo>
                    <a:pt x="301" y="130"/>
                  </a:lnTo>
                  <a:lnTo>
                    <a:pt x="291" y="142"/>
                  </a:lnTo>
                  <a:lnTo>
                    <a:pt x="282" y="151"/>
                  </a:lnTo>
                  <a:lnTo>
                    <a:pt x="268" y="166"/>
                  </a:lnTo>
                  <a:lnTo>
                    <a:pt x="268" y="166"/>
                  </a:lnTo>
                  <a:lnTo>
                    <a:pt x="268" y="170"/>
                  </a:lnTo>
                  <a:lnTo>
                    <a:pt x="270" y="170"/>
                  </a:lnTo>
                  <a:lnTo>
                    <a:pt x="272" y="170"/>
                  </a:lnTo>
                  <a:lnTo>
                    <a:pt x="272" y="170"/>
                  </a:lnTo>
                  <a:lnTo>
                    <a:pt x="275" y="173"/>
                  </a:lnTo>
                  <a:lnTo>
                    <a:pt x="275" y="173"/>
                  </a:lnTo>
                  <a:lnTo>
                    <a:pt x="275" y="175"/>
                  </a:lnTo>
                  <a:lnTo>
                    <a:pt x="275" y="175"/>
                  </a:lnTo>
                  <a:lnTo>
                    <a:pt x="275" y="175"/>
                  </a:lnTo>
                  <a:lnTo>
                    <a:pt x="277" y="175"/>
                  </a:lnTo>
                  <a:lnTo>
                    <a:pt x="277" y="175"/>
                  </a:lnTo>
                  <a:lnTo>
                    <a:pt x="277" y="173"/>
                  </a:lnTo>
                  <a:lnTo>
                    <a:pt x="277" y="170"/>
                  </a:lnTo>
                  <a:lnTo>
                    <a:pt x="282" y="168"/>
                  </a:lnTo>
                  <a:lnTo>
                    <a:pt x="284" y="168"/>
                  </a:lnTo>
                  <a:lnTo>
                    <a:pt x="287" y="168"/>
                  </a:lnTo>
                  <a:lnTo>
                    <a:pt x="289" y="168"/>
                  </a:lnTo>
                  <a:lnTo>
                    <a:pt x="289" y="170"/>
                  </a:lnTo>
                  <a:lnTo>
                    <a:pt x="289" y="170"/>
                  </a:lnTo>
                  <a:lnTo>
                    <a:pt x="289" y="170"/>
                  </a:lnTo>
                  <a:lnTo>
                    <a:pt x="289" y="170"/>
                  </a:lnTo>
                  <a:lnTo>
                    <a:pt x="289" y="170"/>
                  </a:lnTo>
                  <a:lnTo>
                    <a:pt x="289" y="170"/>
                  </a:lnTo>
                  <a:lnTo>
                    <a:pt x="291" y="168"/>
                  </a:lnTo>
                  <a:lnTo>
                    <a:pt x="291" y="170"/>
                  </a:lnTo>
                  <a:lnTo>
                    <a:pt x="289" y="173"/>
                  </a:lnTo>
                  <a:lnTo>
                    <a:pt x="289" y="175"/>
                  </a:lnTo>
                  <a:lnTo>
                    <a:pt x="287" y="175"/>
                  </a:lnTo>
                  <a:lnTo>
                    <a:pt x="284" y="177"/>
                  </a:lnTo>
                  <a:lnTo>
                    <a:pt x="284" y="180"/>
                  </a:lnTo>
                  <a:lnTo>
                    <a:pt x="284" y="180"/>
                  </a:lnTo>
                  <a:lnTo>
                    <a:pt x="291" y="177"/>
                  </a:lnTo>
                  <a:lnTo>
                    <a:pt x="294" y="177"/>
                  </a:lnTo>
                  <a:lnTo>
                    <a:pt x="294" y="175"/>
                  </a:lnTo>
                  <a:lnTo>
                    <a:pt x="296" y="173"/>
                  </a:lnTo>
                  <a:lnTo>
                    <a:pt x="298" y="173"/>
                  </a:lnTo>
                  <a:lnTo>
                    <a:pt x="298" y="175"/>
                  </a:lnTo>
                  <a:lnTo>
                    <a:pt x="298" y="175"/>
                  </a:lnTo>
                  <a:lnTo>
                    <a:pt x="298" y="177"/>
                  </a:lnTo>
                  <a:lnTo>
                    <a:pt x="296" y="180"/>
                  </a:lnTo>
                  <a:lnTo>
                    <a:pt x="294" y="180"/>
                  </a:lnTo>
                  <a:lnTo>
                    <a:pt x="294" y="182"/>
                  </a:lnTo>
                  <a:lnTo>
                    <a:pt x="291" y="182"/>
                  </a:lnTo>
                  <a:lnTo>
                    <a:pt x="294" y="185"/>
                  </a:lnTo>
                  <a:lnTo>
                    <a:pt x="294" y="187"/>
                  </a:lnTo>
                  <a:lnTo>
                    <a:pt x="291" y="189"/>
                  </a:lnTo>
                  <a:lnTo>
                    <a:pt x="289" y="192"/>
                  </a:lnTo>
                  <a:lnTo>
                    <a:pt x="287" y="194"/>
                  </a:lnTo>
                  <a:lnTo>
                    <a:pt x="284" y="194"/>
                  </a:lnTo>
                  <a:lnTo>
                    <a:pt x="284" y="192"/>
                  </a:lnTo>
                  <a:lnTo>
                    <a:pt x="287" y="189"/>
                  </a:lnTo>
                  <a:lnTo>
                    <a:pt x="282" y="192"/>
                  </a:lnTo>
                  <a:lnTo>
                    <a:pt x="279" y="194"/>
                  </a:lnTo>
                  <a:lnTo>
                    <a:pt x="279" y="196"/>
                  </a:lnTo>
                  <a:lnTo>
                    <a:pt x="279" y="196"/>
                  </a:lnTo>
                  <a:lnTo>
                    <a:pt x="282" y="196"/>
                  </a:lnTo>
                  <a:lnTo>
                    <a:pt x="284" y="199"/>
                  </a:lnTo>
                  <a:lnTo>
                    <a:pt x="284" y="199"/>
                  </a:lnTo>
                  <a:lnTo>
                    <a:pt x="287" y="199"/>
                  </a:lnTo>
                  <a:lnTo>
                    <a:pt x="287" y="199"/>
                  </a:lnTo>
                  <a:lnTo>
                    <a:pt x="287" y="201"/>
                  </a:lnTo>
                  <a:lnTo>
                    <a:pt x="287" y="201"/>
                  </a:lnTo>
                  <a:lnTo>
                    <a:pt x="287" y="201"/>
                  </a:lnTo>
                  <a:lnTo>
                    <a:pt x="289" y="203"/>
                  </a:lnTo>
                  <a:lnTo>
                    <a:pt x="291" y="208"/>
                  </a:lnTo>
                  <a:lnTo>
                    <a:pt x="291" y="208"/>
                  </a:lnTo>
                  <a:lnTo>
                    <a:pt x="291" y="211"/>
                  </a:lnTo>
                  <a:lnTo>
                    <a:pt x="291" y="213"/>
                  </a:lnTo>
                  <a:lnTo>
                    <a:pt x="294" y="218"/>
                  </a:lnTo>
                  <a:lnTo>
                    <a:pt x="294" y="220"/>
                  </a:lnTo>
                  <a:lnTo>
                    <a:pt x="294" y="218"/>
                  </a:lnTo>
                  <a:lnTo>
                    <a:pt x="294" y="215"/>
                  </a:lnTo>
                  <a:lnTo>
                    <a:pt x="296" y="215"/>
                  </a:lnTo>
                  <a:lnTo>
                    <a:pt x="296" y="215"/>
                  </a:lnTo>
                  <a:lnTo>
                    <a:pt x="294" y="222"/>
                  </a:lnTo>
                  <a:lnTo>
                    <a:pt x="294" y="225"/>
                  </a:lnTo>
                  <a:lnTo>
                    <a:pt x="298" y="227"/>
                  </a:lnTo>
                  <a:lnTo>
                    <a:pt x="296" y="227"/>
                  </a:lnTo>
                  <a:lnTo>
                    <a:pt x="294" y="234"/>
                  </a:lnTo>
                  <a:lnTo>
                    <a:pt x="291" y="234"/>
                  </a:lnTo>
                  <a:lnTo>
                    <a:pt x="287" y="237"/>
                  </a:lnTo>
                  <a:lnTo>
                    <a:pt x="284" y="237"/>
                  </a:lnTo>
                  <a:lnTo>
                    <a:pt x="279" y="237"/>
                  </a:lnTo>
                  <a:lnTo>
                    <a:pt x="277" y="237"/>
                  </a:lnTo>
                  <a:lnTo>
                    <a:pt x="275" y="244"/>
                  </a:lnTo>
                  <a:lnTo>
                    <a:pt x="272" y="244"/>
                  </a:lnTo>
                  <a:lnTo>
                    <a:pt x="263" y="251"/>
                  </a:lnTo>
                  <a:lnTo>
                    <a:pt x="261" y="253"/>
                  </a:lnTo>
                  <a:lnTo>
                    <a:pt x="258" y="258"/>
                  </a:lnTo>
                  <a:lnTo>
                    <a:pt x="256" y="265"/>
                  </a:lnTo>
                  <a:lnTo>
                    <a:pt x="253" y="265"/>
                  </a:lnTo>
                  <a:lnTo>
                    <a:pt x="251" y="265"/>
                  </a:lnTo>
                  <a:lnTo>
                    <a:pt x="251" y="267"/>
                  </a:lnTo>
                  <a:lnTo>
                    <a:pt x="251" y="267"/>
                  </a:lnTo>
                  <a:lnTo>
                    <a:pt x="246" y="270"/>
                  </a:lnTo>
                  <a:lnTo>
                    <a:pt x="237" y="274"/>
                  </a:lnTo>
                  <a:lnTo>
                    <a:pt x="237" y="274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237" y="279"/>
                  </a:lnTo>
                  <a:lnTo>
                    <a:pt x="237" y="279"/>
                  </a:lnTo>
                  <a:lnTo>
                    <a:pt x="237" y="279"/>
                  </a:lnTo>
                  <a:lnTo>
                    <a:pt x="237" y="279"/>
                  </a:lnTo>
                  <a:lnTo>
                    <a:pt x="237" y="282"/>
                  </a:lnTo>
                  <a:lnTo>
                    <a:pt x="234" y="282"/>
                  </a:lnTo>
                  <a:lnTo>
                    <a:pt x="234" y="282"/>
                  </a:lnTo>
                  <a:lnTo>
                    <a:pt x="232" y="279"/>
                  </a:lnTo>
                  <a:lnTo>
                    <a:pt x="232" y="279"/>
                  </a:lnTo>
                  <a:lnTo>
                    <a:pt x="232" y="279"/>
                  </a:lnTo>
                  <a:lnTo>
                    <a:pt x="232" y="277"/>
                  </a:lnTo>
                  <a:lnTo>
                    <a:pt x="197" y="284"/>
                  </a:lnTo>
                  <a:lnTo>
                    <a:pt x="194" y="286"/>
                  </a:lnTo>
                  <a:lnTo>
                    <a:pt x="182" y="291"/>
                  </a:lnTo>
                  <a:lnTo>
                    <a:pt x="178" y="293"/>
                  </a:lnTo>
                  <a:lnTo>
                    <a:pt x="175" y="291"/>
                  </a:lnTo>
                  <a:lnTo>
                    <a:pt x="166" y="286"/>
                  </a:lnTo>
                  <a:lnTo>
                    <a:pt x="166" y="286"/>
                  </a:lnTo>
                  <a:lnTo>
                    <a:pt x="164" y="286"/>
                  </a:lnTo>
                  <a:lnTo>
                    <a:pt x="164" y="286"/>
                  </a:lnTo>
                  <a:lnTo>
                    <a:pt x="161" y="284"/>
                  </a:lnTo>
                  <a:lnTo>
                    <a:pt x="128" y="286"/>
                  </a:lnTo>
                  <a:lnTo>
                    <a:pt x="116" y="289"/>
                  </a:lnTo>
                  <a:lnTo>
                    <a:pt x="102" y="291"/>
                  </a:lnTo>
                  <a:lnTo>
                    <a:pt x="76" y="301"/>
                  </a:lnTo>
                  <a:lnTo>
                    <a:pt x="69" y="305"/>
                  </a:lnTo>
                  <a:lnTo>
                    <a:pt x="59" y="308"/>
                  </a:lnTo>
                  <a:lnTo>
                    <a:pt x="50" y="315"/>
                  </a:lnTo>
                  <a:lnTo>
                    <a:pt x="43" y="317"/>
                  </a:lnTo>
                  <a:lnTo>
                    <a:pt x="45" y="319"/>
                  </a:lnTo>
                  <a:lnTo>
                    <a:pt x="48" y="329"/>
                  </a:lnTo>
                  <a:lnTo>
                    <a:pt x="48" y="331"/>
                  </a:lnTo>
                  <a:lnTo>
                    <a:pt x="48" y="331"/>
                  </a:lnTo>
                  <a:lnTo>
                    <a:pt x="48" y="334"/>
                  </a:lnTo>
                  <a:lnTo>
                    <a:pt x="45" y="334"/>
                  </a:lnTo>
                  <a:lnTo>
                    <a:pt x="45" y="336"/>
                  </a:lnTo>
                  <a:lnTo>
                    <a:pt x="48" y="338"/>
                  </a:lnTo>
                  <a:lnTo>
                    <a:pt x="48" y="338"/>
                  </a:lnTo>
                  <a:lnTo>
                    <a:pt x="50" y="338"/>
                  </a:lnTo>
                  <a:lnTo>
                    <a:pt x="62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2" y="348"/>
                  </a:lnTo>
                  <a:lnTo>
                    <a:pt x="62" y="350"/>
                  </a:lnTo>
                  <a:lnTo>
                    <a:pt x="62" y="350"/>
                  </a:lnTo>
                  <a:lnTo>
                    <a:pt x="64" y="353"/>
                  </a:lnTo>
                  <a:lnTo>
                    <a:pt x="64" y="353"/>
                  </a:lnTo>
                  <a:lnTo>
                    <a:pt x="67" y="357"/>
                  </a:lnTo>
                  <a:lnTo>
                    <a:pt x="67" y="360"/>
                  </a:lnTo>
                  <a:lnTo>
                    <a:pt x="69" y="362"/>
                  </a:lnTo>
                  <a:lnTo>
                    <a:pt x="71" y="364"/>
                  </a:lnTo>
                  <a:lnTo>
                    <a:pt x="71" y="364"/>
                  </a:lnTo>
                  <a:lnTo>
                    <a:pt x="71" y="367"/>
                  </a:lnTo>
                  <a:lnTo>
                    <a:pt x="71" y="372"/>
                  </a:lnTo>
                  <a:lnTo>
                    <a:pt x="71" y="374"/>
                  </a:lnTo>
                  <a:lnTo>
                    <a:pt x="69" y="374"/>
                  </a:lnTo>
                  <a:lnTo>
                    <a:pt x="69" y="376"/>
                  </a:lnTo>
                  <a:lnTo>
                    <a:pt x="62" y="381"/>
                  </a:lnTo>
                  <a:lnTo>
                    <a:pt x="59" y="383"/>
                  </a:lnTo>
                  <a:lnTo>
                    <a:pt x="57" y="388"/>
                  </a:lnTo>
                  <a:lnTo>
                    <a:pt x="55" y="393"/>
                  </a:lnTo>
                  <a:lnTo>
                    <a:pt x="55" y="395"/>
                  </a:lnTo>
                  <a:lnTo>
                    <a:pt x="52" y="395"/>
                  </a:lnTo>
                  <a:lnTo>
                    <a:pt x="52" y="395"/>
                  </a:lnTo>
                  <a:lnTo>
                    <a:pt x="52" y="400"/>
                  </a:lnTo>
                  <a:lnTo>
                    <a:pt x="50" y="402"/>
                  </a:lnTo>
                  <a:lnTo>
                    <a:pt x="50" y="402"/>
                  </a:lnTo>
                  <a:lnTo>
                    <a:pt x="50" y="402"/>
                  </a:lnTo>
                  <a:lnTo>
                    <a:pt x="43" y="407"/>
                  </a:lnTo>
                  <a:lnTo>
                    <a:pt x="43" y="409"/>
                  </a:lnTo>
                  <a:lnTo>
                    <a:pt x="38" y="414"/>
                  </a:lnTo>
                  <a:lnTo>
                    <a:pt x="33" y="416"/>
                  </a:lnTo>
                  <a:lnTo>
                    <a:pt x="33" y="416"/>
                  </a:lnTo>
                  <a:lnTo>
                    <a:pt x="31" y="416"/>
                  </a:lnTo>
                  <a:lnTo>
                    <a:pt x="31" y="419"/>
                  </a:lnTo>
                  <a:lnTo>
                    <a:pt x="31" y="419"/>
                  </a:lnTo>
                  <a:lnTo>
                    <a:pt x="29" y="421"/>
                  </a:lnTo>
                  <a:lnTo>
                    <a:pt x="24" y="428"/>
                  </a:lnTo>
                  <a:lnTo>
                    <a:pt x="22" y="433"/>
                  </a:lnTo>
                  <a:lnTo>
                    <a:pt x="19" y="433"/>
                  </a:lnTo>
                  <a:lnTo>
                    <a:pt x="17" y="435"/>
                  </a:lnTo>
                  <a:lnTo>
                    <a:pt x="12" y="440"/>
                  </a:lnTo>
                  <a:lnTo>
                    <a:pt x="5" y="445"/>
                  </a:lnTo>
                  <a:lnTo>
                    <a:pt x="3" y="447"/>
                  </a:lnTo>
                  <a:lnTo>
                    <a:pt x="3" y="450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3" y="454"/>
                  </a:lnTo>
                  <a:lnTo>
                    <a:pt x="3" y="457"/>
                  </a:lnTo>
                  <a:lnTo>
                    <a:pt x="3" y="461"/>
                  </a:lnTo>
                  <a:lnTo>
                    <a:pt x="3" y="464"/>
                  </a:lnTo>
                  <a:lnTo>
                    <a:pt x="5" y="469"/>
                  </a:lnTo>
                  <a:lnTo>
                    <a:pt x="5" y="471"/>
                  </a:lnTo>
                  <a:lnTo>
                    <a:pt x="5" y="476"/>
                  </a:lnTo>
                  <a:lnTo>
                    <a:pt x="7" y="478"/>
                  </a:lnTo>
                  <a:lnTo>
                    <a:pt x="7" y="483"/>
                  </a:lnTo>
                  <a:lnTo>
                    <a:pt x="10" y="483"/>
                  </a:lnTo>
                  <a:lnTo>
                    <a:pt x="24" y="480"/>
                  </a:lnTo>
                  <a:lnTo>
                    <a:pt x="36" y="478"/>
                  </a:lnTo>
                  <a:lnTo>
                    <a:pt x="48" y="476"/>
                  </a:lnTo>
                  <a:lnTo>
                    <a:pt x="62" y="473"/>
                  </a:lnTo>
                  <a:lnTo>
                    <a:pt x="74" y="471"/>
                  </a:lnTo>
                  <a:lnTo>
                    <a:pt x="85" y="469"/>
                  </a:lnTo>
                  <a:lnTo>
                    <a:pt x="100" y="466"/>
                  </a:lnTo>
                  <a:lnTo>
                    <a:pt x="111" y="461"/>
                  </a:lnTo>
                  <a:lnTo>
                    <a:pt x="123" y="459"/>
                  </a:lnTo>
                  <a:lnTo>
                    <a:pt x="138" y="457"/>
                  </a:lnTo>
                  <a:lnTo>
                    <a:pt x="149" y="454"/>
                  </a:lnTo>
                  <a:lnTo>
                    <a:pt x="161" y="452"/>
                  </a:lnTo>
                  <a:lnTo>
                    <a:pt x="175" y="450"/>
                  </a:lnTo>
                  <a:lnTo>
                    <a:pt x="187" y="447"/>
                  </a:lnTo>
                  <a:lnTo>
                    <a:pt x="199" y="445"/>
                  </a:lnTo>
                  <a:lnTo>
                    <a:pt x="213" y="443"/>
                  </a:lnTo>
                  <a:lnTo>
                    <a:pt x="225" y="440"/>
                  </a:lnTo>
                  <a:lnTo>
                    <a:pt x="237" y="438"/>
                  </a:lnTo>
                  <a:lnTo>
                    <a:pt x="251" y="435"/>
                  </a:lnTo>
                  <a:lnTo>
                    <a:pt x="263" y="433"/>
                  </a:lnTo>
                  <a:lnTo>
                    <a:pt x="275" y="428"/>
                  </a:lnTo>
                  <a:lnTo>
                    <a:pt x="289" y="426"/>
                  </a:lnTo>
                  <a:lnTo>
                    <a:pt x="301" y="424"/>
                  </a:lnTo>
                  <a:lnTo>
                    <a:pt x="313" y="421"/>
                  </a:lnTo>
                  <a:lnTo>
                    <a:pt x="327" y="419"/>
                  </a:lnTo>
                  <a:lnTo>
                    <a:pt x="339" y="416"/>
                  </a:lnTo>
                  <a:lnTo>
                    <a:pt x="350" y="414"/>
                  </a:lnTo>
                  <a:lnTo>
                    <a:pt x="365" y="409"/>
                  </a:lnTo>
                  <a:lnTo>
                    <a:pt x="376" y="407"/>
                  </a:lnTo>
                  <a:lnTo>
                    <a:pt x="388" y="405"/>
                  </a:lnTo>
                  <a:lnTo>
                    <a:pt x="402" y="402"/>
                  </a:lnTo>
                  <a:lnTo>
                    <a:pt x="414" y="400"/>
                  </a:lnTo>
                  <a:lnTo>
                    <a:pt x="417" y="398"/>
                  </a:lnTo>
                  <a:lnTo>
                    <a:pt x="417" y="398"/>
                  </a:lnTo>
                  <a:lnTo>
                    <a:pt x="417" y="400"/>
                  </a:lnTo>
                  <a:lnTo>
                    <a:pt x="419" y="402"/>
                  </a:lnTo>
                  <a:lnTo>
                    <a:pt x="424" y="402"/>
                  </a:lnTo>
                  <a:lnTo>
                    <a:pt x="426" y="402"/>
                  </a:lnTo>
                  <a:lnTo>
                    <a:pt x="426" y="405"/>
                  </a:lnTo>
                  <a:lnTo>
                    <a:pt x="428" y="407"/>
                  </a:lnTo>
                  <a:lnTo>
                    <a:pt x="428" y="409"/>
                  </a:lnTo>
                  <a:lnTo>
                    <a:pt x="431" y="412"/>
                  </a:lnTo>
                  <a:lnTo>
                    <a:pt x="436" y="409"/>
                  </a:lnTo>
                  <a:lnTo>
                    <a:pt x="436" y="409"/>
                  </a:lnTo>
                  <a:lnTo>
                    <a:pt x="438" y="409"/>
                  </a:lnTo>
                  <a:lnTo>
                    <a:pt x="443" y="412"/>
                  </a:lnTo>
                  <a:lnTo>
                    <a:pt x="443" y="412"/>
                  </a:lnTo>
                  <a:lnTo>
                    <a:pt x="445" y="412"/>
                  </a:lnTo>
                  <a:lnTo>
                    <a:pt x="445" y="414"/>
                  </a:lnTo>
                  <a:lnTo>
                    <a:pt x="445" y="414"/>
                  </a:lnTo>
                  <a:lnTo>
                    <a:pt x="445" y="416"/>
                  </a:lnTo>
                  <a:lnTo>
                    <a:pt x="445" y="419"/>
                  </a:lnTo>
                  <a:lnTo>
                    <a:pt x="447" y="419"/>
                  </a:lnTo>
                  <a:lnTo>
                    <a:pt x="450" y="419"/>
                  </a:lnTo>
                  <a:lnTo>
                    <a:pt x="450" y="421"/>
                  </a:lnTo>
                  <a:lnTo>
                    <a:pt x="450" y="424"/>
                  </a:lnTo>
                  <a:lnTo>
                    <a:pt x="450" y="424"/>
                  </a:lnTo>
                  <a:lnTo>
                    <a:pt x="450" y="426"/>
                  </a:lnTo>
                  <a:lnTo>
                    <a:pt x="452" y="428"/>
                  </a:lnTo>
                  <a:lnTo>
                    <a:pt x="452" y="433"/>
                  </a:lnTo>
                  <a:lnTo>
                    <a:pt x="452" y="438"/>
                  </a:lnTo>
                  <a:lnTo>
                    <a:pt x="454" y="440"/>
                  </a:lnTo>
                  <a:lnTo>
                    <a:pt x="454" y="440"/>
                  </a:lnTo>
                  <a:lnTo>
                    <a:pt x="462" y="450"/>
                  </a:lnTo>
                  <a:lnTo>
                    <a:pt x="464" y="450"/>
                  </a:lnTo>
                  <a:lnTo>
                    <a:pt x="466" y="452"/>
                  </a:lnTo>
                  <a:lnTo>
                    <a:pt x="469" y="452"/>
                  </a:lnTo>
                  <a:lnTo>
                    <a:pt x="471" y="452"/>
                  </a:lnTo>
                  <a:lnTo>
                    <a:pt x="473" y="454"/>
                  </a:lnTo>
                  <a:lnTo>
                    <a:pt x="473" y="454"/>
                  </a:lnTo>
                  <a:lnTo>
                    <a:pt x="476" y="454"/>
                  </a:lnTo>
                  <a:lnTo>
                    <a:pt x="480" y="452"/>
                  </a:lnTo>
                  <a:lnTo>
                    <a:pt x="483" y="454"/>
                  </a:lnTo>
                  <a:lnTo>
                    <a:pt x="485" y="454"/>
                  </a:lnTo>
                  <a:lnTo>
                    <a:pt x="485" y="454"/>
                  </a:lnTo>
                  <a:lnTo>
                    <a:pt x="485" y="454"/>
                  </a:lnTo>
                  <a:lnTo>
                    <a:pt x="488" y="452"/>
                  </a:lnTo>
                  <a:lnTo>
                    <a:pt x="488" y="454"/>
                  </a:lnTo>
                  <a:lnTo>
                    <a:pt x="488" y="454"/>
                  </a:lnTo>
                  <a:lnTo>
                    <a:pt x="490" y="457"/>
                  </a:lnTo>
                  <a:lnTo>
                    <a:pt x="490" y="457"/>
                  </a:lnTo>
                  <a:lnTo>
                    <a:pt x="492" y="459"/>
                  </a:lnTo>
                  <a:lnTo>
                    <a:pt x="495" y="461"/>
                  </a:lnTo>
                  <a:lnTo>
                    <a:pt x="504" y="464"/>
                  </a:lnTo>
                  <a:lnTo>
                    <a:pt x="514" y="469"/>
                  </a:lnTo>
                  <a:lnTo>
                    <a:pt x="525" y="471"/>
                  </a:lnTo>
                  <a:lnTo>
                    <a:pt x="535" y="476"/>
                  </a:lnTo>
                  <a:lnTo>
                    <a:pt x="547" y="478"/>
                  </a:lnTo>
                  <a:lnTo>
                    <a:pt x="556" y="480"/>
                  </a:lnTo>
                  <a:lnTo>
                    <a:pt x="568" y="485"/>
                  </a:lnTo>
                  <a:lnTo>
                    <a:pt x="577" y="487"/>
                  </a:lnTo>
                  <a:close/>
                  <a:moveTo>
                    <a:pt x="52" y="348"/>
                  </a:moveTo>
                  <a:lnTo>
                    <a:pt x="55" y="348"/>
                  </a:lnTo>
                  <a:lnTo>
                    <a:pt x="55" y="350"/>
                  </a:lnTo>
                  <a:lnTo>
                    <a:pt x="57" y="350"/>
                  </a:lnTo>
                  <a:lnTo>
                    <a:pt x="59" y="350"/>
                  </a:lnTo>
                  <a:lnTo>
                    <a:pt x="62" y="343"/>
                  </a:lnTo>
                  <a:lnTo>
                    <a:pt x="62" y="341"/>
                  </a:lnTo>
                  <a:lnTo>
                    <a:pt x="62" y="341"/>
                  </a:lnTo>
                  <a:lnTo>
                    <a:pt x="59" y="341"/>
                  </a:lnTo>
                  <a:lnTo>
                    <a:pt x="57" y="341"/>
                  </a:lnTo>
                  <a:lnTo>
                    <a:pt x="55" y="341"/>
                  </a:lnTo>
                  <a:lnTo>
                    <a:pt x="55" y="341"/>
                  </a:lnTo>
                  <a:lnTo>
                    <a:pt x="52" y="341"/>
                  </a:lnTo>
                  <a:lnTo>
                    <a:pt x="52" y="343"/>
                  </a:lnTo>
                  <a:lnTo>
                    <a:pt x="52" y="348"/>
                  </a:lnTo>
                  <a:lnTo>
                    <a:pt x="52" y="348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545D3E4B-5253-4FEE-A50A-4924380A2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6013" y="2639764"/>
              <a:ext cx="159544" cy="355997"/>
            </a:xfrm>
            <a:custGeom>
              <a:avLst/>
              <a:gdLst>
                <a:gd name="T0" fmla="*/ 113 w 134"/>
                <a:gd name="T1" fmla="*/ 228 h 299"/>
                <a:gd name="T2" fmla="*/ 120 w 134"/>
                <a:gd name="T3" fmla="*/ 221 h 299"/>
                <a:gd name="T4" fmla="*/ 132 w 134"/>
                <a:gd name="T5" fmla="*/ 180 h 299"/>
                <a:gd name="T6" fmla="*/ 125 w 134"/>
                <a:gd name="T7" fmla="*/ 211 h 299"/>
                <a:gd name="T8" fmla="*/ 132 w 134"/>
                <a:gd name="T9" fmla="*/ 180 h 299"/>
                <a:gd name="T10" fmla="*/ 132 w 134"/>
                <a:gd name="T11" fmla="*/ 140 h 299"/>
                <a:gd name="T12" fmla="*/ 132 w 134"/>
                <a:gd name="T13" fmla="*/ 114 h 299"/>
                <a:gd name="T14" fmla="*/ 125 w 134"/>
                <a:gd name="T15" fmla="*/ 97 h 299"/>
                <a:gd name="T16" fmla="*/ 104 w 134"/>
                <a:gd name="T17" fmla="*/ 100 h 299"/>
                <a:gd name="T18" fmla="*/ 97 w 134"/>
                <a:gd name="T19" fmla="*/ 88 h 299"/>
                <a:gd name="T20" fmla="*/ 99 w 134"/>
                <a:gd name="T21" fmla="*/ 74 h 299"/>
                <a:gd name="T22" fmla="*/ 104 w 134"/>
                <a:gd name="T23" fmla="*/ 64 h 299"/>
                <a:gd name="T24" fmla="*/ 111 w 134"/>
                <a:gd name="T25" fmla="*/ 64 h 299"/>
                <a:gd name="T26" fmla="*/ 113 w 134"/>
                <a:gd name="T27" fmla="*/ 50 h 299"/>
                <a:gd name="T28" fmla="*/ 85 w 134"/>
                <a:gd name="T29" fmla="*/ 17 h 299"/>
                <a:gd name="T30" fmla="*/ 30 w 134"/>
                <a:gd name="T31" fmla="*/ 3 h 299"/>
                <a:gd name="T32" fmla="*/ 26 w 134"/>
                <a:gd name="T33" fmla="*/ 8 h 299"/>
                <a:gd name="T34" fmla="*/ 16 w 134"/>
                <a:gd name="T35" fmla="*/ 34 h 299"/>
                <a:gd name="T36" fmla="*/ 14 w 134"/>
                <a:gd name="T37" fmla="*/ 38 h 299"/>
                <a:gd name="T38" fmla="*/ 2 w 134"/>
                <a:gd name="T39" fmla="*/ 53 h 299"/>
                <a:gd name="T40" fmla="*/ 4 w 134"/>
                <a:gd name="T41" fmla="*/ 60 h 299"/>
                <a:gd name="T42" fmla="*/ 9 w 134"/>
                <a:gd name="T43" fmla="*/ 62 h 299"/>
                <a:gd name="T44" fmla="*/ 9 w 134"/>
                <a:gd name="T45" fmla="*/ 76 h 299"/>
                <a:gd name="T46" fmla="*/ 2 w 134"/>
                <a:gd name="T47" fmla="*/ 83 h 299"/>
                <a:gd name="T48" fmla="*/ 4 w 134"/>
                <a:gd name="T49" fmla="*/ 93 h 299"/>
                <a:gd name="T50" fmla="*/ 9 w 134"/>
                <a:gd name="T51" fmla="*/ 105 h 299"/>
                <a:gd name="T52" fmla="*/ 26 w 134"/>
                <a:gd name="T53" fmla="*/ 121 h 299"/>
                <a:gd name="T54" fmla="*/ 45 w 134"/>
                <a:gd name="T55" fmla="*/ 131 h 299"/>
                <a:gd name="T56" fmla="*/ 59 w 134"/>
                <a:gd name="T57" fmla="*/ 150 h 299"/>
                <a:gd name="T58" fmla="*/ 45 w 134"/>
                <a:gd name="T59" fmla="*/ 159 h 299"/>
                <a:gd name="T60" fmla="*/ 33 w 134"/>
                <a:gd name="T61" fmla="*/ 178 h 299"/>
                <a:gd name="T62" fmla="*/ 30 w 134"/>
                <a:gd name="T63" fmla="*/ 187 h 299"/>
                <a:gd name="T64" fmla="*/ 23 w 134"/>
                <a:gd name="T65" fmla="*/ 192 h 299"/>
                <a:gd name="T66" fmla="*/ 4 w 134"/>
                <a:gd name="T67" fmla="*/ 213 h 299"/>
                <a:gd name="T68" fmla="*/ 2 w 134"/>
                <a:gd name="T69" fmla="*/ 221 h 299"/>
                <a:gd name="T70" fmla="*/ 4 w 134"/>
                <a:gd name="T71" fmla="*/ 232 h 299"/>
                <a:gd name="T72" fmla="*/ 4 w 134"/>
                <a:gd name="T73" fmla="*/ 244 h 299"/>
                <a:gd name="T74" fmla="*/ 26 w 134"/>
                <a:gd name="T75" fmla="*/ 256 h 299"/>
                <a:gd name="T76" fmla="*/ 33 w 134"/>
                <a:gd name="T77" fmla="*/ 261 h 299"/>
                <a:gd name="T78" fmla="*/ 47 w 134"/>
                <a:gd name="T79" fmla="*/ 266 h 299"/>
                <a:gd name="T80" fmla="*/ 52 w 134"/>
                <a:gd name="T81" fmla="*/ 270 h 299"/>
                <a:gd name="T82" fmla="*/ 61 w 134"/>
                <a:gd name="T83" fmla="*/ 266 h 299"/>
                <a:gd name="T84" fmla="*/ 71 w 134"/>
                <a:gd name="T85" fmla="*/ 266 h 299"/>
                <a:gd name="T86" fmla="*/ 73 w 134"/>
                <a:gd name="T87" fmla="*/ 292 h 299"/>
                <a:gd name="T88" fmla="*/ 78 w 134"/>
                <a:gd name="T89" fmla="*/ 296 h 299"/>
                <a:gd name="T90" fmla="*/ 87 w 134"/>
                <a:gd name="T91" fmla="*/ 280 h 299"/>
                <a:gd name="T92" fmla="*/ 94 w 134"/>
                <a:gd name="T93" fmla="*/ 270 h 299"/>
                <a:gd name="T94" fmla="*/ 89 w 134"/>
                <a:gd name="T95" fmla="*/ 270 h 299"/>
                <a:gd name="T96" fmla="*/ 99 w 134"/>
                <a:gd name="T97" fmla="*/ 254 h 299"/>
                <a:gd name="T98" fmla="*/ 94 w 134"/>
                <a:gd name="T99" fmla="*/ 247 h 299"/>
                <a:gd name="T100" fmla="*/ 104 w 134"/>
                <a:gd name="T101" fmla="*/ 237 h 299"/>
                <a:gd name="T102" fmla="*/ 108 w 134"/>
                <a:gd name="T103" fmla="*/ 240 h 299"/>
                <a:gd name="T104" fmla="*/ 108 w 134"/>
                <a:gd name="T105" fmla="*/ 228 h 299"/>
                <a:gd name="T106" fmla="*/ 113 w 134"/>
                <a:gd name="T107" fmla="*/ 223 h 299"/>
                <a:gd name="T108" fmla="*/ 111 w 134"/>
                <a:gd name="T109" fmla="*/ 211 h 299"/>
                <a:gd name="T110" fmla="*/ 120 w 134"/>
                <a:gd name="T111" fmla="*/ 213 h 299"/>
                <a:gd name="T112" fmla="*/ 120 w 134"/>
                <a:gd name="T113" fmla="*/ 202 h 299"/>
                <a:gd name="T114" fmla="*/ 127 w 134"/>
                <a:gd name="T115" fmla="*/ 192 h 299"/>
                <a:gd name="T116" fmla="*/ 125 w 134"/>
                <a:gd name="T117" fmla="*/ 178 h 299"/>
                <a:gd name="T118" fmla="*/ 127 w 134"/>
                <a:gd name="T119" fmla="*/ 161 h 299"/>
                <a:gd name="T120" fmla="*/ 125 w 134"/>
                <a:gd name="T121" fmla="*/ 152 h 299"/>
                <a:gd name="T122" fmla="*/ 130 w 134"/>
                <a:gd name="T123" fmla="*/ 142 h 299"/>
                <a:gd name="T124" fmla="*/ 132 w 134"/>
                <a:gd name="T125" fmla="*/ 15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" h="299">
                  <a:moveTo>
                    <a:pt x="115" y="221"/>
                  </a:moveTo>
                  <a:lnTo>
                    <a:pt x="118" y="223"/>
                  </a:lnTo>
                  <a:lnTo>
                    <a:pt x="115" y="223"/>
                  </a:lnTo>
                  <a:lnTo>
                    <a:pt x="115" y="228"/>
                  </a:lnTo>
                  <a:lnTo>
                    <a:pt x="115" y="228"/>
                  </a:lnTo>
                  <a:lnTo>
                    <a:pt x="113" y="228"/>
                  </a:lnTo>
                  <a:lnTo>
                    <a:pt x="113" y="228"/>
                  </a:lnTo>
                  <a:lnTo>
                    <a:pt x="111" y="225"/>
                  </a:lnTo>
                  <a:lnTo>
                    <a:pt x="111" y="228"/>
                  </a:lnTo>
                  <a:lnTo>
                    <a:pt x="113" y="230"/>
                  </a:lnTo>
                  <a:lnTo>
                    <a:pt x="115" y="230"/>
                  </a:lnTo>
                  <a:lnTo>
                    <a:pt x="118" y="228"/>
                  </a:lnTo>
                  <a:lnTo>
                    <a:pt x="120" y="223"/>
                  </a:lnTo>
                  <a:lnTo>
                    <a:pt x="120" y="221"/>
                  </a:lnTo>
                  <a:lnTo>
                    <a:pt x="123" y="221"/>
                  </a:lnTo>
                  <a:lnTo>
                    <a:pt x="123" y="218"/>
                  </a:lnTo>
                  <a:lnTo>
                    <a:pt x="123" y="218"/>
                  </a:lnTo>
                  <a:lnTo>
                    <a:pt x="118" y="218"/>
                  </a:lnTo>
                  <a:lnTo>
                    <a:pt x="115" y="221"/>
                  </a:lnTo>
                  <a:close/>
                  <a:moveTo>
                    <a:pt x="132" y="180"/>
                  </a:moveTo>
                  <a:lnTo>
                    <a:pt x="132" y="180"/>
                  </a:lnTo>
                  <a:lnTo>
                    <a:pt x="132" y="185"/>
                  </a:lnTo>
                  <a:lnTo>
                    <a:pt x="132" y="187"/>
                  </a:lnTo>
                  <a:lnTo>
                    <a:pt x="125" y="204"/>
                  </a:lnTo>
                  <a:lnTo>
                    <a:pt x="125" y="209"/>
                  </a:lnTo>
                  <a:lnTo>
                    <a:pt x="125" y="209"/>
                  </a:lnTo>
                  <a:lnTo>
                    <a:pt x="125" y="209"/>
                  </a:lnTo>
                  <a:lnTo>
                    <a:pt x="125" y="211"/>
                  </a:lnTo>
                  <a:lnTo>
                    <a:pt x="127" y="206"/>
                  </a:lnTo>
                  <a:lnTo>
                    <a:pt x="130" y="197"/>
                  </a:lnTo>
                  <a:lnTo>
                    <a:pt x="132" y="192"/>
                  </a:lnTo>
                  <a:lnTo>
                    <a:pt x="132" y="187"/>
                  </a:lnTo>
                  <a:lnTo>
                    <a:pt x="134" y="183"/>
                  </a:lnTo>
                  <a:lnTo>
                    <a:pt x="134" y="178"/>
                  </a:lnTo>
                  <a:lnTo>
                    <a:pt x="132" y="180"/>
                  </a:lnTo>
                  <a:close/>
                  <a:moveTo>
                    <a:pt x="132" y="161"/>
                  </a:moveTo>
                  <a:lnTo>
                    <a:pt x="134" y="157"/>
                  </a:lnTo>
                  <a:lnTo>
                    <a:pt x="132" y="157"/>
                  </a:lnTo>
                  <a:lnTo>
                    <a:pt x="132" y="154"/>
                  </a:lnTo>
                  <a:lnTo>
                    <a:pt x="132" y="147"/>
                  </a:lnTo>
                  <a:lnTo>
                    <a:pt x="132" y="142"/>
                  </a:lnTo>
                  <a:lnTo>
                    <a:pt x="132" y="140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30" y="133"/>
                  </a:lnTo>
                  <a:lnTo>
                    <a:pt x="130" y="124"/>
                  </a:lnTo>
                  <a:lnTo>
                    <a:pt x="130" y="121"/>
                  </a:lnTo>
                  <a:lnTo>
                    <a:pt x="130" y="116"/>
                  </a:lnTo>
                  <a:lnTo>
                    <a:pt x="132" y="114"/>
                  </a:lnTo>
                  <a:lnTo>
                    <a:pt x="132" y="112"/>
                  </a:lnTo>
                  <a:lnTo>
                    <a:pt x="127" y="95"/>
                  </a:lnTo>
                  <a:lnTo>
                    <a:pt x="125" y="93"/>
                  </a:lnTo>
                  <a:lnTo>
                    <a:pt x="123" y="90"/>
                  </a:lnTo>
                  <a:lnTo>
                    <a:pt x="123" y="93"/>
                  </a:lnTo>
                  <a:lnTo>
                    <a:pt x="123" y="95"/>
                  </a:lnTo>
                  <a:lnTo>
                    <a:pt x="125" y="97"/>
                  </a:lnTo>
                  <a:lnTo>
                    <a:pt x="127" y="97"/>
                  </a:lnTo>
                  <a:lnTo>
                    <a:pt x="125" y="100"/>
                  </a:lnTo>
                  <a:lnTo>
                    <a:pt x="120" y="97"/>
                  </a:lnTo>
                  <a:lnTo>
                    <a:pt x="111" y="97"/>
                  </a:lnTo>
                  <a:lnTo>
                    <a:pt x="108" y="97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1" y="97"/>
                  </a:lnTo>
                  <a:lnTo>
                    <a:pt x="99" y="97"/>
                  </a:lnTo>
                  <a:lnTo>
                    <a:pt x="97" y="97"/>
                  </a:lnTo>
                  <a:lnTo>
                    <a:pt x="97" y="95"/>
                  </a:lnTo>
                  <a:lnTo>
                    <a:pt x="97" y="93"/>
                  </a:lnTo>
                  <a:lnTo>
                    <a:pt x="97" y="90"/>
                  </a:lnTo>
                  <a:lnTo>
                    <a:pt x="97" y="88"/>
                  </a:lnTo>
                  <a:lnTo>
                    <a:pt x="97" y="88"/>
                  </a:lnTo>
                  <a:lnTo>
                    <a:pt x="97" y="86"/>
                  </a:lnTo>
                  <a:lnTo>
                    <a:pt x="97" y="83"/>
                  </a:lnTo>
                  <a:lnTo>
                    <a:pt x="99" y="83"/>
                  </a:lnTo>
                  <a:lnTo>
                    <a:pt x="99" y="81"/>
                  </a:lnTo>
                  <a:lnTo>
                    <a:pt x="99" y="76"/>
                  </a:lnTo>
                  <a:lnTo>
                    <a:pt x="99" y="74"/>
                  </a:lnTo>
                  <a:lnTo>
                    <a:pt x="99" y="71"/>
                  </a:lnTo>
                  <a:lnTo>
                    <a:pt x="101" y="71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7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6" y="64"/>
                  </a:lnTo>
                  <a:lnTo>
                    <a:pt x="104" y="71"/>
                  </a:lnTo>
                  <a:lnTo>
                    <a:pt x="106" y="69"/>
                  </a:lnTo>
                  <a:lnTo>
                    <a:pt x="106" y="69"/>
                  </a:lnTo>
                  <a:lnTo>
                    <a:pt x="108" y="69"/>
                  </a:lnTo>
                  <a:lnTo>
                    <a:pt x="108" y="67"/>
                  </a:lnTo>
                  <a:lnTo>
                    <a:pt x="111" y="64"/>
                  </a:lnTo>
                  <a:lnTo>
                    <a:pt x="113" y="62"/>
                  </a:lnTo>
                  <a:lnTo>
                    <a:pt x="113" y="60"/>
                  </a:lnTo>
                  <a:lnTo>
                    <a:pt x="113" y="60"/>
                  </a:lnTo>
                  <a:lnTo>
                    <a:pt x="113" y="57"/>
                  </a:lnTo>
                  <a:lnTo>
                    <a:pt x="113" y="57"/>
                  </a:lnTo>
                  <a:lnTo>
                    <a:pt x="113" y="55"/>
                  </a:lnTo>
                  <a:lnTo>
                    <a:pt x="113" y="50"/>
                  </a:lnTo>
                  <a:lnTo>
                    <a:pt x="115" y="43"/>
                  </a:lnTo>
                  <a:lnTo>
                    <a:pt x="115" y="34"/>
                  </a:lnTo>
                  <a:lnTo>
                    <a:pt x="115" y="29"/>
                  </a:lnTo>
                  <a:lnTo>
                    <a:pt x="115" y="26"/>
                  </a:lnTo>
                  <a:lnTo>
                    <a:pt x="106" y="24"/>
                  </a:lnTo>
                  <a:lnTo>
                    <a:pt x="94" y="19"/>
                  </a:lnTo>
                  <a:lnTo>
                    <a:pt x="85" y="17"/>
                  </a:lnTo>
                  <a:lnTo>
                    <a:pt x="73" y="15"/>
                  </a:lnTo>
                  <a:lnTo>
                    <a:pt x="63" y="10"/>
                  </a:lnTo>
                  <a:lnTo>
                    <a:pt x="52" y="8"/>
                  </a:lnTo>
                  <a:lnTo>
                    <a:pt x="42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9"/>
                  </a:lnTo>
                  <a:lnTo>
                    <a:pt x="18" y="26"/>
                  </a:lnTo>
                  <a:lnTo>
                    <a:pt x="16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1" y="36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9" y="62"/>
                  </a:lnTo>
                  <a:lnTo>
                    <a:pt x="11" y="64"/>
                  </a:lnTo>
                  <a:lnTo>
                    <a:pt x="11" y="67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9" y="71"/>
                  </a:lnTo>
                  <a:lnTo>
                    <a:pt x="9" y="74"/>
                  </a:lnTo>
                  <a:lnTo>
                    <a:pt x="9" y="76"/>
                  </a:lnTo>
                  <a:lnTo>
                    <a:pt x="9" y="79"/>
                  </a:lnTo>
                  <a:lnTo>
                    <a:pt x="7" y="79"/>
                  </a:lnTo>
                  <a:lnTo>
                    <a:pt x="4" y="79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2" y="81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4" y="95"/>
                  </a:lnTo>
                  <a:lnTo>
                    <a:pt x="7" y="97"/>
                  </a:lnTo>
                  <a:lnTo>
                    <a:pt x="7" y="100"/>
                  </a:lnTo>
                  <a:lnTo>
                    <a:pt x="7" y="100"/>
                  </a:lnTo>
                  <a:lnTo>
                    <a:pt x="7" y="102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8" y="105"/>
                  </a:lnTo>
                  <a:lnTo>
                    <a:pt x="21" y="107"/>
                  </a:lnTo>
                  <a:lnTo>
                    <a:pt x="23" y="116"/>
                  </a:lnTo>
                  <a:lnTo>
                    <a:pt x="23" y="119"/>
                  </a:lnTo>
                  <a:lnTo>
                    <a:pt x="26" y="121"/>
                  </a:lnTo>
                  <a:lnTo>
                    <a:pt x="28" y="121"/>
                  </a:lnTo>
                  <a:lnTo>
                    <a:pt x="33" y="119"/>
                  </a:lnTo>
                  <a:lnTo>
                    <a:pt x="35" y="121"/>
                  </a:lnTo>
                  <a:lnTo>
                    <a:pt x="37" y="126"/>
                  </a:lnTo>
                  <a:lnTo>
                    <a:pt x="42" y="128"/>
                  </a:lnTo>
                  <a:lnTo>
                    <a:pt x="45" y="128"/>
                  </a:lnTo>
                  <a:lnTo>
                    <a:pt x="45" y="131"/>
                  </a:lnTo>
                  <a:lnTo>
                    <a:pt x="47" y="133"/>
                  </a:lnTo>
                  <a:lnTo>
                    <a:pt x="52" y="138"/>
                  </a:lnTo>
                  <a:lnTo>
                    <a:pt x="59" y="140"/>
                  </a:lnTo>
                  <a:lnTo>
                    <a:pt x="61" y="142"/>
                  </a:lnTo>
                  <a:lnTo>
                    <a:pt x="63" y="145"/>
                  </a:lnTo>
                  <a:lnTo>
                    <a:pt x="61" y="147"/>
                  </a:lnTo>
                  <a:lnTo>
                    <a:pt x="59" y="150"/>
                  </a:lnTo>
                  <a:lnTo>
                    <a:pt x="56" y="150"/>
                  </a:lnTo>
                  <a:lnTo>
                    <a:pt x="54" y="152"/>
                  </a:lnTo>
                  <a:lnTo>
                    <a:pt x="54" y="152"/>
                  </a:lnTo>
                  <a:lnTo>
                    <a:pt x="52" y="157"/>
                  </a:lnTo>
                  <a:lnTo>
                    <a:pt x="49" y="157"/>
                  </a:lnTo>
                  <a:lnTo>
                    <a:pt x="47" y="159"/>
                  </a:lnTo>
                  <a:lnTo>
                    <a:pt x="45" y="159"/>
                  </a:lnTo>
                  <a:lnTo>
                    <a:pt x="42" y="164"/>
                  </a:lnTo>
                  <a:lnTo>
                    <a:pt x="42" y="166"/>
                  </a:lnTo>
                  <a:lnTo>
                    <a:pt x="40" y="168"/>
                  </a:lnTo>
                  <a:lnTo>
                    <a:pt x="37" y="171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33" y="178"/>
                  </a:lnTo>
                  <a:lnTo>
                    <a:pt x="33" y="178"/>
                  </a:lnTo>
                  <a:lnTo>
                    <a:pt x="33" y="180"/>
                  </a:lnTo>
                  <a:lnTo>
                    <a:pt x="33" y="180"/>
                  </a:lnTo>
                  <a:lnTo>
                    <a:pt x="35" y="183"/>
                  </a:lnTo>
                  <a:lnTo>
                    <a:pt x="33" y="185"/>
                  </a:lnTo>
                  <a:lnTo>
                    <a:pt x="33" y="187"/>
                  </a:lnTo>
                  <a:lnTo>
                    <a:pt x="30" y="187"/>
                  </a:lnTo>
                  <a:lnTo>
                    <a:pt x="30" y="187"/>
                  </a:lnTo>
                  <a:lnTo>
                    <a:pt x="28" y="187"/>
                  </a:lnTo>
                  <a:lnTo>
                    <a:pt x="28" y="187"/>
                  </a:lnTo>
                  <a:lnTo>
                    <a:pt x="28" y="187"/>
                  </a:lnTo>
                  <a:lnTo>
                    <a:pt x="26" y="190"/>
                  </a:lnTo>
                  <a:lnTo>
                    <a:pt x="23" y="192"/>
                  </a:lnTo>
                  <a:lnTo>
                    <a:pt x="23" y="192"/>
                  </a:lnTo>
                  <a:lnTo>
                    <a:pt x="21" y="192"/>
                  </a:lnTo>
                  <a:lnTo>
                    <a:pt x="16" y="195"/>
                  </a:lnTo>
                  <a:lnTo>
                    <a:pt x="11" y="199"/>
                  </a:lnTo>
                  <a:lnTo>
                    <a:pt x="9" y="202"/>
                  </a:lnTo>
                  <a:lnTo>
                    <a:pt x="7" y="206"/>
                  </a:lnTo>
                  <a:lnTo>
                    <a:pt x="4" y="209"/>
                  </a:lnTo>
                  <a:lnTo>
                    <a:pt x="4" y="213"/>
                  </a:lnTo>
                  <a:lnTo>
                    <a:pt x="4" y="213"/>
                  </a:lnTo>
                  <a:lnTo>
                    <a:pt x="4" y="213"/>
                  </a:lnTo>
                  <a:lnTo>
                    <a:pt x="4" y="216"/>
                  </a:lnTo>
                  <a:lnTo>
                    <a:pt x="4" y="216"/>
                  </a:lnTo>
                  <a:lnTo>
                    <a:pt x="2" y="218"/>
                  </a:lnTo>
                  <a:lnTo>
                    <a:pt x="2" y="218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3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30"/>
                  </a:lnTo>
                  <a:lnTo>
                    <a:pt x="4" y="232"/>
                  </a:lnTo>
                  <a:lnTo>
                    <a:pt x="4" y="232"/>
                  </a:lnTo>
                  <a:lnTo>
                    <a:pt x="4" y="240"/>
                  </a:lnTo>
                  <a:lnTo>
                    <a:pt x="4" y="242"/>
                  </a:lnTo>
                  <a:lnTo>
                    <a:pt x="4" y="242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44"/>
                  </a:lnTo>
                  <a:lnTo>
                    <a:pt x="9" y="247"/>
                  </a:lnTo>
                  <a:lnTo>
                    <a:pt x="11" y="247"/>
                  </a:lnTo>
                  <a:lnTo>
                    <a:pt x="23" y="256"/>
                  </a:lnTo>
                  <a:lnTo>
                    <a:pt x="23" y="256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56"/>
                  </a:lnTo>
                  <a:lnTo>
                    <a:pt x="28" y="256"/>
                  </a:lnTo>
                  <a:lnTo>
                    <a:pt x="30" y="256"/>
                  </a:lnTo>
                  <a:lnTo>
                    <a:pt x="30" y="258"/>
                  </a:lnTo>
                  <a:lnTo>
                    <a:pt x="33" y="261"/>
                  </a:lnTo>
                  <a:lnTo>
                    <a:pt x="33" y="261"/>
                  </a:lnTo>
                  <a:lnTo>
                    <a:pt x="37" y="258"/>
                  </a:lnTo>
                  <a:lnTo>
                    <a:pt x="37" y="261"/>
                  </a:lnTo>
                  <a:lnTo>
                    <a:pt x="40" y="263"/>
                  </a:lnTo>
                  <a:lnTo>
                    <a:pt x="40" y="263"/>
                  </a:lnTo>
                  <a:lnTo>
                    <a:pt x="42" y="263"/>
                  </a:lnTo>
                  <a:lnTo>
                    <a:pt x="45" y="266"/>
                  </a:lnTo>
                  <a:lnTo>
                    <a:pt x="47" y="266"/>
                  </a:lnTo>
                  <a:lnTo>
                    <a:pt x="47" y="266"/>
                  </a:lnTo>
                  <a:lnTo>
                    <a:pt x="47" y="268"/>
                  </a:lnTo>
                  <a:lnTo>
                    <a:pt x="47" y="268"/>
                  </a:lnTo>
                  <a:lnTo>
                    <a:pt x="49" y="270"/>
                  </a:lnTo>
                  <a:lnTo>
                    <a:pt x="49" y="270"/>
                  </a:lnTo>
                  <a:lnTo>
                    <a:pt x="49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4" y="268"/>
                  </a:lnTo>
                  <a:lnTo>
                    <a:pt x="54" y="268"/>
                  </a:lnTo>
                  <a:lnTo>
                    <a:pt x="56" y="266"/>
                  </a:lnTo>
                  <a:lnTo>
                    <a:pt x="59" y="266"/>
                  </a:lnTo>
                  <a:lnTo>
                    <a:pt x="61" y="266"/>
                  </a:lnTo>
                  <a:lnTo>
                    <a:pt x="61" y="266"/>
                  </a:lnTo>
                  <a:lnTo>
                    <a:pt x="61" y="268"/>
                  </a:lnTo>
                  <a:lnTo>
                    <a:pt x="61" y="268"/>
                  </a:lnTo>
                  <a:lnTo>
                    <a:pt x="63" y="268"/>
                  </a:lnTo>
                  <a:lnTo>
                    <a:pt x="63" y="268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71" y="266"/>
                  </a:lnTo>
                  <a:lnTo>
                    <a:pt x="71" y="266"/>
                  </a:lnTo>
                  <a:lnTo>
                    <a:pt x="73" y="266"/>
                  </a:lnTo>
                  <a:lnTo>
                    <a:pt x="75" y="270"/>
                  </a:lnTo>
                  <a:lnTo>
                    <a:pt x="75" y="275"/>
                  </a:lnTo>
                  <a:lnTo>
                    <a:pt x="73" y="287"/>
                  </a:lnTo>
                  <a:lnTo>
                    <a:pt x="73" y="289"/>
                  </a:lnTo>
                  <a:lnTo>
                    <a:pt x="73" y="292"/>
                  </a:lnTo>
                  <a:lnTo>
                    <a:pt x="75" y="294"/>
                  </a:lnTo>
                  <a:lnTo>
                    <a:pt x="75" y="294"/>
                  </a:lnTo>
                  <a:lnTo>
                    <a:pt x="73" y="296"/>
                  </a:lnTo>
                  <a:lnTo>
                    <a:pt x="73" y="296"/>
                  </a:lnTo>
                  <a:lnTo>
                    <a:pt x="75" y="299"/>
                  </a:lnTo>
                  <a:lnTo>
                    <a:pt x="75" y="299"/>
                  </a:lnTo>
                  <a:lnTo>
                    <a:pt x="78" y="296"/>
                  </a:lnTo>
                  <a:lnTo>
                    <a:pt x="82" y="294"/>
                  </a:lnTo>
                  <a:lnTo>
                    <a:pt x="85" y="292"/>
                  </a:lnTo>
                  <a:lnTo>
                    <a:pt x="87" y="287"/>
                  </a:lnTo>
                  <a:lnTo>
                    <a:pt x="89" y="282"/>
                  </a:lnTo>
                  <a:lnTo>
                    <a:pt x="89" y="282"/>
                  </a:lnTo>
                  <a:lnTo>
                    <a:pt x="87" y="282"/>
                  </a:lnTo>
                  <a:lnTo>
                    <a:pt x="87" y="280"/>
                  </a:lnTo>
                  <a:lnTo>
                    <a:pt x="89" y="280"/>
                  </a:lnTo>
                  <a:lnTo>
                    <a:pt x="92" y="277"/>
                  </a:lnTo>
                  <a:lnTo>
                    <a:pt x="92" y="277"/>
                  </a:lnTo>
                  <a:lnTo>
                    <a:pt x="92" y="275"/>
                  </a:lnTo>
                  <a:lnTo>
                    <a:pt x="94" y="273"/>
                  </a:lnTo>
                  <a:lnTo>
                    <a:pt x="94" y="273"/>
                  </a:lnTo>
                  <a:lnTo>
                    <a:pt x="94" y="270"/>
                  </a:lnTo>
                  <a:lnTo>
                    <a:pt x="92" y="270"/>
                  </a:lnTo>
                  <a:lnTo>
                    <a:pt x="92" y="270"/>
                  </a:lnTo>
                  <a:lnTo>
                    <a:pt x="92" y="270"/>
                  </a:lnTo>
                  <a:lnTo>
                    <a:pt x="92" y="270"/>
                  </a:lnTo>
                  <a:lnTo>
                    <a:pt x="92" y="270"/>
                  </a:lnTo>
                  <a:lnTo>
                    <a:pt x="89" y="270"/>
                  </a:lnTo>
                  <a:lnTo>
                    <a:pt x="89" y="270"/>
                  </a:lnTo>
                  <a:lnTo>
                    <a:pt x="92" y="268"/>
                  </a:lnTo>
                  <a:lnTo>
                    <a:pt x="92" y="268"/>
                  </a:lnTo>
                  <a:lnTo>
                    <a:pt x="92" y="268"/>
                  </a:lnTo>
                  <a:lnTo>
                    <a:pt x="94" y="26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4"/>
                  </a:lnTo>
                  <a:lnTo>
                    <a:pt x="101" y="249"/>
                  </a:lnTo>
                  <a:lnTo>
                    <a:pt x="104" y="247"/>
                  </a:lnTo>
                  <a:lnTo>
                    <a:pt x="104" y="244"/>
                  </a:lnTo>
                  <a:lnTo>
                    <a:pt x="99" y="249"/>
                  </a:lnTo>
                  <a:lnTo>
                    <a:pt x="97" y="249"/>
                  </a:lnTo>
                  <a:lnTo>
                    <a:pt x="97" y="247"/>
                  </a:lnTo>
                  <a:lnTo>
                    <a:pt x="94" y="247"/>
                  </a:lnTo>
                  <a:lnTo>
                    <a:pt x="94" y="247"/>
                  </a:lnTo>
                  <a:lnTo>
                    <a:pt x="94" y="244"/>
                  </a:lnTo>
                  <a:lnTo>
                    <a:pt x="97" y="244"/>
                  </a:lnTo>
                  <a:lnTo>
                    <a:pt x="104" y="242"/>
                  </a:lnTo>
                  <a:lnTo>
                    <a:pt x="104" y="242"/>
                  </a:lnTo>
                  <a:lnTo>
                    <a:pt x="101" y="240"/>
                  </a:lnTo>
                  <a:lnTo>
                    <a:pt x="104" y="237"/>
                  </a:lnTo>
                  <a:lnTo>
                    <a:pt x="106" y="232"/>
                  </a:lnTo>
                  <a:lnTo>
                    <a:pt x="108" y="235"/>
                  </a:lnTo>
                  <a:lnTo>
                    <a:pt x="106" y="237"/>
                  </a:lnTo>
                  <a:lnTo>
                    <a:pt x="106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08" y="240"/>
                  </a:lnTo>
                  <a:lnTo>
                    <a:pt x="113" y="235"/>
                  </a:lnTo>
                  <a:lnTo>
                    <a:pt x="115" y="235"/>
                  </a:lnTo>
                  <a:lnTo>
                    <a:pt x="113" y="232"/>
                  </a:lnTo>
                  <a:lnTo>
                    <a:pt x="111" y="230"/>
                  </a:lnTo>
                  <a:lnTo>
                    <a:pt x="111" y="228"/>
                  </a:lnTo>
                  <a:lnTo>
                    <a:pt x="108" y="230"/>
                  </a:lnTo>
                  <a:lnTo>
                    <a:pt x="108" y="228"/>
                  </a:lnTo>
                  <a:lnTo>
                    <a:pt x="108" y="228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113" y="223"/>
                  </a:lnTo>
                  <a:lnTo>
                    <a:pt x="113" y="223"/>
                  </a:lnTo>
                  <a:lnTo>
                    <a:pt x="115" y="221"/>
                  </a:lnTo>
                  <a:lnTo>
                    <a:pt x="113" y="218"/>
                  </a:lnTo>
                  <a:lnTo>
                    <a:pt x="113" y="216"/>
                  </a:lnTo>
                  <a:lnTo>
                    <a:pt x="111" y="216"/>
                  </a:lnTo>
                  <a:lnTo>
                    <a:pt x="111" y="213"/>
                  </a:lnTo>
                  <a:lnTo>
                    <a:pt x="111" y="209"/>
                  </a:lnTo>
                  <a:lnTo>
                    <a:pt x="111" y="211"/>
                  </a:lnTo>
                  <a:lnTo>
                    <a:pt x="113" y="211"/>
                  </a:lnTo>
                  <a:lnTo>
                    <a:pt x="113" y="211"/>
                  </a:lnTo>
                  <a:lnTo>
                    <a:pt x="115" y="209"/>
                  </a:lnTo>
                  <a:lnTo>
                    <a:pt x="118" y="211"/>
                  </a:lnTo>
                  <a:lnTo>
                    <a:pt x="120" y="211"/>
                  </a:lnTo>
                  <a:lnTo>
                    <a:pt x="120" y="213"/>
                  </a:lnTo>
                  <a:lnTo>
                    <a:pt x="120" y="213"/>
                  </a:lnTo>
                  <a:lnTo>
                    <a:pt x="123" y="213"/>
                  </a:lnTo>
                  <a:lnTo>
                    <a:pt x="123" y="211"/>
                  </a:lnTo>
                  <a:lnTo>
                    <a:pt x="120" y="209"/>
                  </a:lnTo>
                  <a:lnTo>
                    <a:pt x="118" y="206"/>
                  </a:lnTo>
                  <a:lnTo>
                    <a:pt x="118" y="204"/>
                  </a:lnTo>
                  <a:lnTo>
                    <a:pt x="120" y="204"/>
                  </a:lnTo>
                  <a:lnTo>
                    <a:pt x="120" y="202"/>
                  </a:lnTo>
                  <a:lnTo>
                    <a:pt x="120" y="202"/>
                  </a:lnTo>
                  <a:lnTo>
                    <a:pt x="123" y="199"/>
                  </a:lnTo>
                  <a:lnTo>
                    <a:pt x="123" y="199"/>
                  </a:lnTo>
                  <a:lnTo>
                    <a:pt x="123" y="197"/>
                  </a:lnTo>
                  <a:lnTo>
                    <a:pt x="125" y="195"/>
                  </a:lnTo>
                  <a:lnTo>
                    <a:pt x="127" y="195"/>
                  </a:lnTo>
                  <a:lnTo>
                    <a:pt x="127" y="192"/>
                  </a:lnTo>
                  <a:lnTo>
                    <a:pt x="127" y="187"/>
                  </a:lnTo>
                  <a:lnTo>
                    <a:pt x="127" y="187"/>
                  </a:lnTo>
                  <a:lnTo>
                    <a:pt x="130" y="185"/>
                  </a:lnTo>
                  <a:lnTo>
                    <a:pt x="130" y="183"/>
                  </a:lnTo>
                  <a:lnTo>
                    <a:pt x="127" y="183"/>
                  </a:lnTo>
                  <a:lnTo>
                    <a:pt x="125" y="183"/>
                  </a:lnTo>
                  <a:lnTo>
                    <a:pt x="125" y="178"/>
                  </a:lnTo>
                  <a:lnTo>
                    <a:pt x="125" y="173"/>
                  </a:lnTo>
                  <a:lnTo>
                    <a:pt x="127" y="171"/>
                  </a:lnTo>
                  <a:lnTo>
                    <a:pt x="127" y="168"/>
                  </a:lnTo>
                  <a:lnTo>
                    <a:pt x="127" y="168"/>
                  </a:lnTo>
                  <a:lnTo>
                    <a:pt x="127" y="166"/>
                  </a:lnTo>
                  <a:lnTo>
                    <a:pt x="127" y="164"/>
                  </a:lnTo>
                  <a:lnTo>
                    <a:pt x="127" y="161"/>
                  </a:lnTo>
                  <a:lnTo>
                    <a:pt x="130" y="159"/>
                  </a:lnTo>
                  <a:lnTo>
                    <a:pt x="127" y="159"/>
                  </a:lnTo>
                  <a:lnTo>
                    <a:pt x="125" y="159"/>
                  </a:lnTo>
                  <a:lnTo>
                    <a:pt x="127" y="157"/>
                  </a:lnTo>
                  <a:lnTo>
                    <a:pt x="127" y="154"/>
                  </a:lnTo>
                  <a:lnTo>
                    <a:pt x="125" y="152"/>
                  </a:lnTo>
                  <a:lnTo>
                    <a:pt x="125" y="152"/>
                  </a:lnTo>
                  <a:lnTo>
                    <a:pt x="125" y="150"/>
                  </a:lnTo>
                  <a:lnTo>
                    <a:pt x="125" y="150"/>
                  </a:lnTo>
                  <a:lnTo>
                    <a:pt x="127" y="150"/>
                  </a:lnTo>
                  <a:lnTo>
                    <a:pt x="127" y="147"/>
                  </a:lnTo>
                  <a:lnTo>
                    <a:pt x="130" y="147"/>
                  </a:lnTo>
                  <a:lnTo>
                    <a:pt x="130" y="145"/>
                  </a:lnTo>
                  <a:lnTo>
                    <a:pt x="130" y="142"/>
                  </a:lnTo>
                  <a:lnTo>
                    <a:pt x="127" y="145"/>
                  </a:lnTo>
                  <a:lnTo>
                    <a:pt x="127" y="142"/>
                  </a:lnTo>
                  <a:lnTo>
                    <a:pt x="127" y="142"/>
                  </a:lnTo>
                  <a:lnTo>
                    <a:pt x="130" y="142"/>
                  </a:lnTo>
                  <a:lnTo>
                    <a:pt x="130" y="145"/>
                  </a:lnTo>
                  <a:lnTo>
                    <a:pt x="132" y="147"/>
                  </a:lnTo>
                  <a:lnTo>
                    <a:pt x="132" y="150"/>
                  </a:lnTo>
                  <a:lnTo>
                    <a:pt x="132" y="152"/>
                  </a:lnTo>
                  <a:lnTo>
                    <a:pt x="130" y="157"/>
                  </a:lnTo>
                  <a:lnTo>
                    <a:pt x="134" y="176"/>
                  </a:lnTo>
                  <a:lnTo>
                    <a:pt x="134" y="173"/>
                  </a:lnTo>
                  <a:lnTo>
                    <a:pt x="132" y="161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1508DADD-843D-43CA-ACBB-CE99D007A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9135" y="1986111"/>
              <a:ext cx="200025" cy="400050"/>
            </a:xfrm>
            <a:custGeom>
              <a:avLst/>
              <a:gdLst>
                <a:gd name="T0" fmla="*/ 168 w 168"/>
                <a:gd name="T1" fmla="*/ 256 h 336"/>
                <a:gd name="T2" fmla="*/ 164 w 168"/>
                <a:gd name="T3" fmla="*/ 270 h 336"/>
                <a:gd name="T4" fmla="*/ 159 w 168"/>
                <a:gd name="T5" fmla="*/ 282 h 336"/>
                <a:gd name="T6" fmla="*/ 145 w 168"/>
                <a:gd name="T7" fmla="*/ 289 h 336"/>
                <a:gd name="T8" fmla="*/ 140 w 168"/>
                <a:gd name="T9" fmla="*/ 294 h 336"/>
                <a:gd name="T10" fmla="*/ 135 w 168"/>
                <a:gd name="T11" fmla="*/ 294 h 336"/>
                <a:gd name="T12" fmla="*/ 133 w 168"/>
                <a:gd name="T13" fmla="*/ 299 h 336"/>
                <a:gd name="T14" fmla="*/ 130 w 168"/>
                <a:gd name="T15" fmla="*/ 306 h 336"/>
                <a:gd name="T16" fmla="*/ 126 w 168"/>
                <a:gd name="T17" fmla="*/ 310 h 336"/>
                <a:gd name="T18" fmla="*/ 109 w 168"/>
                <a:gd name="T19" fmla="*/ 315 h 336"/>
                <a:gd name="T20" fmla="*/ 76 w 168"/>
                <a:gd name="T21" fmla="*/ 322 h 336"/>
                <a:gd name="T22" fmla="*/ 45 w 168"/>
                <a:gd name="T23" fmla="*/ 329 h 336"/>
                <a:gd name="T24" fmla="*/ 19 w 168"/>
                <a:gd name="T25" fmla="*/ 336 h 336"/>
                <a:gd name="T26" fmla="*/ 19 w 168"/>
                <a:gd name="T27" fmla="*/ 336 h 336"/>
                <a:gd name="T28" fmla="*/ 19 w 168"/>
                <a:gd name="T29" fmla="*/ 336 h 336"/>
                <a:gd name="T30" fmla="*/ 19 w 168"/>
                <a:gd name="T31" fmla="*/ 336 h 336"/>
                <a:gd name="T32" fmla="*/ 7 w 168"/>
                <a:gd name="T33" fmla="*/ 327 h 336"/>
                <a:gd name="T34" fmla="*/ 5 w 168"/>
                <a:gd name="T35" fmla="*/ 320 h 336"/>
                <a:gd name="T36" fmla="*/ 7 w 168"/>
                <a:gd name="T37" fmla="*/ 308 h 336"/>
                <a:gd name="T38" fmla="*/ 7 w 168"/>
                <a:gd name="T39" fmla="*/ 289 h 336"/>
                <a:gd name="T40" fmla="*/ 5 w 168"/>
                <a:gd name="T41" fmla="*/ 277 h 336"/>
                <a:gd name="T42" fmla="*/ 5 w 168"/>
                <a:gd name="T43" fmla="*/ 275 h 336"/>
                <a:gd name="T44" fmla="*/ 7 w 168"/>
                <a:gd name="T45" fmla="*/ 268 h 336"/>
                <a:gd name="T46" fmla="*/ 0 w 168"/>
                <a:gd name="T47" fmla="*/ 235 h 336"/>
                <a:gd name="T48" fmla="*/ 3 w 168"/>
                <a:gd name="T49" fmla="*/ 216 h 336"/>
                <a:gd name="T50" fmla="*/ 10 w 168"/>
                <a:gd name="T51" fmla="*/ 204 h 336"/>
                <a:gd name="T52" fmla="*/ 10 w 168"/>
                <a:gd name="T53" fmla="*/ 190 h 336"/>
                <a:gd name="T54" fmla="*/ 12 w 168"/>
                <a:gd name="T55" fmla="*/ 178 h 336"/>
                <a:gd name="T56" fmla="*/ 10 w 168"/>
                <a:gd name="T57" fmla="*/ 149 h 336"/>
                <a:gd name="T58" fmla="*/ 22 w 168"/>
                <a:gd name="T59" fmla="*/ 133 h 336"/>
                <a:gd name="T60" fmla="*/ 36 w 168"/>
                <a:gd name="T61" fmla="*/ 116 h 336"/>
                <a:gd name="T62" fmla="*/ 43 w 168"/>
                <a:gd name="T63" fmla="*/ 104 h 336"/>
                <a:gd name="T64" fmla="*/ 43 w 168"/>
                <a:gd name="T65" fmla="*/ 97 h 336"/>
                <a:gd name="T66" fmla="*/ 41 w 168"/>
                <a:gd name="T67" fmla="*/ 93 h 336"/>
                <a:gd name="T68" fmla="*/ 31 w 168"/>
                <a:gd name="T69" fmla="*/ 81 h 336"/>
                <a:gd name="T70" fmla="*/ 38 w 168"/>
                <a:gd name="T71" fmla="*/ 57 h 336"/>
                <a:gd name="T72" fmla="*/ 33 w 168"/>
                <a:gd name="T73" fmla="*/ 45 h 336"/>
                <a:gd name="T74" fmla="*/ 33 w 168"/>
                <a:gd name="T75" fmla="*/ 38 h 336"/>
                <a:gd name="T76" fmla="*/ 38 w 168"/>
                <a:gd name="T77" fmla="*/ 22 h 336"/>
                <a:gd name="T78" fmla="*/ 38 w 168"/>
                <a:gd name="T79" fmla="*/ 17 h 336"/>
                <a:gd name="T80" fmla="*/ 45 w 168"/>
                <a:gd name="T81" fmla="*/ 7 h 336"/>
                <a:gd name="T82" fmla="*/ 62 w 168"/>
                <a:gd name="T83" fmla="*/ 3 h 336"/>
                <a:gd name="T84" fmla="*/ 67 w 168"/>
                <a:gd name="T85" fmla="*/ 15 h 336"/>
                <a:gd name="T86" fmla="*/ 76 w 168"/>
                <a:gd name="T87" fmla="*/ 45 h 336"/>
                <a:gd name="T88" fmla="*/ 88 w 168"/>
                <a:gd name="T89" fmla="*/ 76 h 336"/>
                <a:gd name="T90" fmla="*/ 97 w 168"/>
                <a:gd name="T91" fmla="*/ 107 h 336"/>
                <a:gd name="T92" fmla="*/ 107 w 168"/>
                <a:gd name="T93" fmla="*/ 138 h 336"/>
                <a:gd name="T94" fmla="*/ 116 w 168"/>
                <a:gd name="T95" fmla="*/ 168 h 336"/>
                <a:gd name="T96" fmla="*/ 128 w 168"/>
                <a:gd name="T97" fmla="*/ 199 h 336"/>
                <a:gd name="T98" fmla="*/ 130 w 168"/>
                <a:gd name="T99" fmla="*/ 211 h 336"/>
                <a:gd name="T100" fmla="*/ 133 w 168"/>
                <a:gd name="T101" fmla="*/ 216 h 336"/>
                <a:gd name="T102" fmla="*/ 133 w 168"/>
                <a:gd name="T103" fmla="*/ 223 h 336"/>
                <a:gd name="T104" fmla="*/ 147 w 168"/>
                <a:gd name="T105" fmla="*/ 235 h 336"/>
                <a:gd name="T106" fmla="*/ 152 w 168"/>
                <a:gd name="T107" fmla="*/ 239 h 336"/>
                <a:gd name="T108" fmla="*/ 156 w 168"/>
                <a:gd name="T109" fmla="*/ 24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" h="336">
                  <a:moveTo>
                    <a:pt x="164" y="254"/>
                  </a:moveTo>
                  <a:lnTo>
                    <a:pt x="164" y="256"/>
                  </a:lnTo>
                  <a:lnTo>
                    <a:pt x="166" y="256"/>
                  </a:lnTo>
                  <a:lnTo>
                    <a:pt x="166" y="254"/>
                  </a:lnTo>
                  <a:lnTo>
                    <a:pt x="168" y="256"/>
                  </a:lnTo>
                  <a:lnTo>
                    <a:pt x="168" y="256"/>
                  </a:lnTo>
                  <a:lnTo>
                    <a:pt x="168" y="258"/>
                  </a:lnTo>
                  <a:lnTo>
                    <a:pt x="168" y="258"/>
                  </a:lnTo>
                  <a:lnTo>
                    <a:pt x="166" y="261"/>
                  </a:lnTo>
                  <a:lnTo>
                    <a:pt x="164" y="270"/>
                  </a:lnTo>
                  <a:lnTo>
                    <a:pt x="164" y="275"/>
                  </a:lnTo>
                  <a:lnTo>
                    <a:pt x="164" y="277"/>
                  </a:lnTo>
                  <a:lnTo>
                    <a:pt x="164" y="280"/>
                  </a:lnTo>
                  <a:lnTo>
                    <a:pt x="161" y="282"/>
                  </a:lnTo>
                  <a:lnTo>
                    <a:pt x="159" y="282"/>
                  </a:lnTo>
                  <a:lnTo>
                    <a:pt x="154" y="280"/>
                  </a:lnTo>
                  <a:lnTo>
                    <a:pt x="154" y="280"/>
                  </a:lnTo>
                  <a:lnTo>
                    <a:pt x="154" y="282"/>
                  </a:lnTo>
                  <a:lnTo>
                    <a:pt x="145" y="287"/>
                  </a:lnTo>
                  <a:lnTo>
                    <a:pt x="145" y="289"/>
                  </a:lnTo>
                  <a:lnTo>
                    <a:pt x="145" y="289"/>
                  </a:lnTo>
                  <a:lnTo>
                    <a:pt x="142" y="291"/>
                  </a:lnTo>
                  <a:lnTo>
                    <a:pt x="142" y="291"/>
                  </a:lnTo>
                  <a:lnTo>
                    <a:pt x="142" y="291"/>
                  </a:lnTo>
                  <a:lnTo>
                    <a:pt x="140" y="294"/>
                  </a:lnTo>
                  <a:lnTo>
                    <a:pt x="140" y="294"/>
                  </a:lnTo>
                  <a:lnTo>
                    <a:pt x="140" y="294"/>
                  </a:lnTo>
                  <a:lnTo>
                    <a:pt x="138" y="294"/>
                  </a:lnTo>
                  <a:lnTo>
                    <a:pt x="138" y="294"/>
                  </a:lnTo>
                  <a:lnTo>
                    <a:pt x="135" y="294"/>
                  </a:lnTo>
                  <a:lnTo>
                    <a:pt x="135" y="294"/>
                  </a:lnTo>
                  <a:lnTo>
                    <a:pt x="135" y="296"/>
                  </a:lnTo>
                  <a:lnTo>
                    <a:pt x="135" y="296"/>
                  </a:lnTo>
                  <a:lnTo>
                    <a:pt x="135" y="296"/>
                  </a:lnTo>
                  <a:lnTo>
                    <a:pt x="133" y="299"/>
                  </a:lnTo>
                  <a:lnTo>
                    <a:pt x="133" y="301"/>
                  </a:lnTo>
                  <a:lnTo>
                    <a:pt x="133" y="301"/>
                  </a:lnTo>
                  <a:lnTo>
                    <a:pt x="133" y="303"/>
                  </a:lnTo>
                  <a:lnTo>
                    <a:pt x="133" y="303"/>
                  </a:lnTo>
                  <a:lnTo>
                    <a:pt x="130" y="306"/>
                  </a:lnTo>
                  <a:lnTo>
                    <a:pt x="130" y="306"/>
                  </a:lnTo>
                  <a:lnTo>
                    <a:pt x="128" y="306"/>
                  </a:lnTo>
                  <a:lnTo>
                    <a:pt x="128" y="308"/>
                  </a:lnTo>
                  <a:lnTo>
                    <a:pt x="128" y="310"/>
                  </a:lnTo>
                  <a:lnTo>
                    <a:pt x="126" y="310"/>
                  </a:lnTo>
                  <a:lnTo>
                    <a:pt x="126" y="313"/>
                  </a:lnTo>
                  <a:lnTo>
                    <a:pt x="123" y="313"/>
                  </a:lnTo>
                  <a:lnTo>
                    <a:pt x="123" y="313"/>
                  </a:lnTo>
                  <a:lnTo>
                    <a:pt x="116" y="315"/>
                  </a:lnTo>
                  <a:lnTo>
                    <a:pt x="109" y="315"/>
                  </a:lnTo>
                  <a:lnTo>
                    <a:pt x="102" y="318"/>
                  </a:lnTo>
                  <a:lnTo>
                    <a:pt x="97" y="318"/>
                  </a:lnTo>
                  <a:lnTo>
                    <a:pt x="90" y="320"/>
                  </a:lnTo>
                  <a:lnTo>
                    <a:pt x="83" y="322"/>
                  </a:lnTo>
                  <a:lnTo>
                    <a:pt x="76" y="322"/>
                  </a:lnTo>
                  <a:lnTo>
                    <a:pt x="71" y="325"/>
                  </a:lnTo>
                  <a:lnTo>
                    <a:pt x="64" y="327"/>
                  </a:lnTo>
                  <a:lnTo>
                    <a:pt x="57" y="327"/>
                  </a:lnTo>
                  <a:lnTo>
                    <a:pt x="50" y="329"/>
                  </a:lnTo>
                  <a:lnTo>
                    <a:pt x="45" y="329"/>
                  </a:lnTo>
                  <a:lnTo>
                    <a:pt x="38" y="332"/>
                  </a:lnTo>
                  <a:lnTo>
                    <a:pt x="31" y="334"/>
                  </a:lnTo>
                  <a:lnTo>
                    <a:pt x="24" y="334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9" y="336"/>
                  </a:lnTo>
                  <a:lnTo>
                    <a:pt x="17" y="332"/>
                  </a:lnTo>
                  <a:lnTo>
                    <a:pt x="15" y="332"/>
                  </a:lnTo>
                  <a:lnTo>
                    <a:pt x="10" y="327"/>
                  </a:lnTo>
                  <a:lnTo>
                    <a:pt x="7" y="327"/>
                  </a:lnTo>
                  <a:lnTo>
                    <a:pt x="7" y="325"/>
                  </a:lnTo>
                  <a:lnTo>
                    <a:pt x="7" y="325"/>
                  </a:lnTo>
                  <a:lnTo>
                    <a:pt x="5" y="322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8"/>
                  </a:lnTo>
                  <a:lnTo>
                    <a:pt x="7" y="315"/>
                  </a:lnTo>
                  <a:lnTo>
                    <a:pt x="5" y="310"/>
                  </a:lnTo>
                  <a:lnTo>
                    <a:pt x="5" y="308"/>
                  </a:lnTo>
                  <a:lnTo>
                    <a:pt x="7" y="308"/>
                  </a:lnTo>
                  <a:lnTo>
                    <a:pt x="10" y="306"/>
                  </a:lnTo>
                  <a:lnTo>
                    <a:pt x="10" y="303"/>
                  </a:lnTo>
                  <a:lnTo>
                    <a:pt x="7" y="299"/>
                  </a:lnTo>
                  <a:lnTo>
                    <a:pt x="7" y="291"/>
                  </a:lnTo>
                  <a:lnTo>
                    <a:pt x="7" y="289"/>
                  </a:lnTo>
                  <a:lnTo>
                    <a:pt x="7" y="284"/>
                  </a:lnTo>
                  <a:lnTo>
                    <a:pt x="5" y="284"/>
                  </a:lnTo>
                  <a:lnTo>
                    <a:pt x="5" y="280"/>
                  </a:lnTo>
                  <a:lnTo>
                    <a:pt x="5" y="277"/>
                  </a:lnTo>
                  <a:lnTo>
                    <a:pt x="5" y="277"/>
                  </a:lnTo>
                  <a:lnTo>
                    <a:pt x="5" y="277"/>
                  </a:lnTo>
                  <a:lnTo>
                    <a:pt x="5" y="275"/>
                  </a:lnTo>
                  <a:lnTo>
                    <a:pt x="5" y="275"/>
                  </a:lnTo>
                  <a:lnTo>
                    <a:pt x="5" y="275"/>
                  </a:lnTo>
                  <a:lnTo>
                    <a:pt x="5" y="275"/>
                  </a:lnTo>
                  <a:lnTo>
                    <a:pt x="5" y="273"/>
                  </a:lnTo>
                  <a:lnTo>
                    <a:pt x="5" y="273"/>
                  </a:lnTo>
                  <a:lnTo>
                    <a:pt x="5" y="270"/>
                  </a:lnTo>
                  <a:lnTo>
                    <a:pt x="5" y="270"/>
                  </a:lnTo>
                  <a:lnTo>
                    <a:pt x="7" y="268"/>
                  </a:lnTo>
                  <a:lnTo>
                    <a:pt x="5" y="265"/>
                  </a:lnTo>
                  <a:lnTo>
                    <a:pt x="5" y="261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0" y="235"/>
                  </a:lnTo>
                  <a:lnTo>
                    <a:pt x="3" y="230"/>
                  </a:lnTo>
                  <a:lnTo>
                    <a:pt x="3" y="228"/>
                  </a:lnTo>
                  <a:lnTo>
                    <a:pt x="3" y="225"/>
                  </a:lnTo>
                  <a:lnTo>
                    <a:pt x="3" y="220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5" y="213"/>
                  </a:lnTo>
                  <a:lnTo>
                    <a:pt x="5" y="211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10" y="199"/>
                  </a:lnTo>
                  <a:lnTo>
                    <a:pt x="10" y="197"/>
                  </a:lnTo>
                  <a:lnTo>
                    <a:pt x="10" y="192"/>
                  </a:lnTo>
                  <a:lnTo>
                    <a:pt x="10" y="190"/>
                  </a:lnTo>
                  <a:lnTo>
                    <a:pt x="15" y="180"/>
                  </a:lnTo>
                  <a:lnTo>
                    <a:pt x="15" y="180"/>
                  </a:lnTo>
                  <a:lnTo>
                    <a:pt x="12" y="180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5"/>
                  </a:lnTo>
                  <a:lnTo>
                    <a:pt x="15" y="168"/>
                  </a:lnTo>
                  <a:lnTo>
                    <a:pt x="15" y="164"/>
                  </a:lnTo>
                  <a:lnTo>
                    <a:pt x="12" y="159"/>
                  </a:lnTo>
                  <a:lnTo>
                    <a:pt x="10" y="149"/>
                  </a:lnTo>
                  <a:lnTo>
                    <a:pt x="10" y="142"/>
                  </a:lnTo>
                  <a:lnTo>
                    <a:pt x="10" y="138"/>
                  </a:lnTo>
                  <a:lnTo>
                    <a:pt x="12" y="135"/>
                  </a:lnTo>
                  <a:lnTo>
                    <a:pt x="17" y="133"/>
                  </a:lnTo>
                  <a:lnTo>
                    <a:pt x="22" y="133"/>
                  </a:lnTo>
                  <a:lnTo>
                    <a:pt x="24" y="131"/>
                  </a:lnTo>
                  <a:lnTo>
                    <a:pt x="26" y="131"/>
                  </a:lnTo>
                  <a:lnTo>
                    <a:pt x="26" y="126"/>
                  </a:lnTo>
                  <a:lnTo>
                    <a:pt x="29" y="123"/>
                  </a:lnTo>
                  <a:lnTo>
                    <a:pt x="36" y="116"/>
                  </a:lnTo>
                  <a:lnTo>
                    <a:pt x="36" y="116"/>
                  </a:lnTo>
                  <a:lnTo>
                    <a:pt x="38" y="114"/>
                  </a:lnTo>
                  <a:lnTo>
                    <a:pt x="38" y="112"/>
                  </a:lnTo>
                  <a:lnTo>
                    <a:pt x="41" y="109"/>
                  </a:lnTo>
                  <a:lnTo>
                    <a:pt x="43" y="104"/>
                  </a:lnTo>
                  <a:lnTo>
                    <a:pt x="41" y="104"/>
                  </a:lnTo>
                  <a:lnTo>
                    <a:pt x="41" y="102"/>
                  </a:lnTo>
                  <a:lnTo>
                    <a:pt x="41" y="100"/>
                  </a:lnTo>
                  <a:lnTo>
                    <a:pt x="41" y="97"/>
                  </a:lnTo>
                  <a:lnTo>
                    <a:pt x="43" y="97"/>
                  </a:lnTo>
                  <a:lnTo>
                    <a:pt x="43" y="97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43" y="93"/>
                  </a:lnTo>
                  <a:lnTo>
                    <a:pt x="41" y="93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36" y="83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31" y="76"/>
                  </a:lnTo>
                  <a:lnTo>
                    <a:pt x="33" y="71"/>
                  </a:lnTo>
                  <a:lnTo>
                    <a:pt x="36" y="67"/>
                  </a:lnTo>
                  <a:lnTo>
                    <a:pt x="38" y="60"/>
                  </a:lnTo>
                  <a:lnTo>
                    <a:pt x="38" y="57"/>
                  </a:lnTo>
                  <a:lnTo>
                    <a:pt x="36" y="55"/>
                  </a:lnTo>
                  <a:lnTo>
                    <a:pt x="36" y="52"/>
                  </a:lnTo>
                  <a:lnTo>
                    <a:pt x="33" y="50"/>
                  </a:lnTo>
                  <a:lnTo>
                    <a:pt x="33" y="48"/>
                  </a:lnTo>
                  <a:lnTo>
                    <a:pt x="33" y="45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6" y="31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36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8" y="17"/>
                  </a:lnTo>
                  <a:lnTo>
                    <a:pt x="38" y="15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43" y="7"/>
                  </a:lnTo>
                  <a:lnTo>
                    <a:pt x="45" y="7"/>
                  </a:lnTo>
                  <a:lnTo>
                    <a:pt x="52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7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7"/>
                  </a:lnTo>
                  <a:lnTo>
                    <a:pt x="67" y="15"/>
                  </a:lnTo>
                  <a:lnTo>
                    <a:pt x="69" y="19"/>
                  </a:lnTo>
                  <a:lnTo>
                    <a:pt x="71" y="26"/>
                  </a:lnTo>
                  <a:lnTo>
                    <a:pt x="74" y="31"/>
                  </a:lnTo>
                  <a:lnTo>
                    <a:pt x="76" y="38"/>
                  </a:lnTo>
                  <a:lnTo>
                    <a:pt x="76" y="45"/>
                  </a:lnTo>
                  <a:lnTo>
                    <a:pt x="78" y="50"/>
                  </a:lnTo>
                  <a:lnTo>
                    <a:pt x="81" y="57"/>
                  </a:lnTo>
                  <a:lnTo>
                    <a:pt x="83" y="62"/>
                  </a:lnTo>
                  <a:lnTo>
                    <a:pt x="85" y="69"/>
                  </a:lnTo>
                  <a:lnTo>
                    <a:pt x="88" y="76"/>
                  </a:lnTo>
                  <a:lnTo>
                    <a:pt x="88" y="81"/>
                  </a:lnTo>
                  <a:lnTo>
                    <a:pt x="90" y="88"/>
                  </a:lnTo>
                  <a:lnTo>
                    <a:pt x="93" y="93"/>
                  </a:lnTo>
                  <a:lnTo>
                    <a:pt x="95" y="100"/>
                  </a:lnTo>
                  <a:lnTo>
                    <a:pt x="97" y="107"/>
                  </a:lnTo>
                  <a:lnTo>
                    <a:pt x="100" y="112"/>
                  </a:lnTo>
                  <a:lnTo>
                    <a:pt x="102" y="119"/>
                  </a:lnTo>
                  <a:lnTo>
                    <a:pt x="102" y="123"/>
                  </a:lnTo>
                  <a:lnTo>
                    <a:pt x="104" y="131"/>
                  </a:lnTo>
                  <a:lnTo>
                    <a:pt x="107" y="138"/>
                  </a:lnTo>
                  <a:lnTo>
                    <a:pt x="109" y="142"/>
                  </a:lnTo>
                  <a:lnTo>
                    <a:pt x="112" y="149"/>
                  </a:lnTo>
                  <a:lnTo>
                    <a:pt x="114" y="157"/>
                  </a:lnTo>
                  <a:lnTo>
                    <a:pt x="116" y="161"/>
                  </a:lnTo>
                  <a:lnTo>
                    <a:pt x="116" y="168"/>
                  </a:lnTo>
                  <a:lnTo>
                    <a:pt x="119" y="173"/>
                  </a:lnTo>
                  <a:lnTo>
                    <a:pt x="121" y="180"/>
                  </a:lnTo>
                  <a:lnTo>
                    <a:pt x="123" y="187"/>
                  </a:lnTo>
                  <a:lnTo>
                    <a:pt x="126" y="192"/>
                  </a:lnTo>
                  <a:lnTo>
                    <a:pt x="128" y="199"/>
                  </a:lnTo>
                  <a:lnTo>
                    <a:pt x="128" y="202"/>
                  </a:lnTo>
                  <a:lnTo>
                    <a:pt x="130" y="206"/>
                  </a:lnTo>
                  <a:lnTo>
                    <a:pt x="130" y="209"/>
                  </a:lnTo>
                  <a:lnTo>
                    <a:pt x="130" y="209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30" y="213"/>
                  </a:lnTo>
                  <a:lnTo>
                    <a:pt x="133" y="216"/>
                  </a:lnTo>
                  <a:lnTo>
                    <a:pt x="133" y="216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33" y="223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5" y="225"/>
                  </a:lnTo>
                  <a:lnTo>
                    <a:pt x="138" y="228"/>
                  </a:lnTo>
                  <a:lnTo>
                    <a:pt x="142" y="230"/>
                  </a:lnTo>
                  <a:lnTo>
                    <a:pt x="147" y="235"/>
                  </a:lnTo>
                  <a:lnTo>
                    <a:pt x="149" y="235"/>
                  </a:lnTo>
                  <a:lnTo>
                    <a:pt x="152" y="237"/>
                  </a:lnTo>
                  <a:lnTo>
                    <a:pt x="152" y="237"/>
                  </a:lnTo>
                  <a:lnTo>
                    <a:pt x="152" y="239"/>
                  </a:lnTo>
                  <a:lnTo>
                    <a:pt x="152" y="239"/>
                  </a:lnTo>
                  <a:lnTo>
                    <a:pt x="152" y="239"/>
                  </a:lnTo>
                  <a:lnTo>
                    <a:pt x="152" y="244"/>
                  </a:lnTo>
                  <a:lnTo>
                    <a:pt x="154" y="246"/>
                  </a:lnTo>
                  <a:lnTo>
                    <a:pt x="154" y="246"/>
                  </a:lnTo>
                  <a:lnTo>
                    <a:pt x="156" y="249"/>
                  </a:lnTo>
                  <a:lnTo>
                    <a:pt x="159" y="251"/>
                  </a:lnTo>
                  <a:lnTo>
                    <a:pt x="164" y="254"/>
                  </a:lnTo>
                  <a:lnTo>
                    <a:pt x="164" y="254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BDB1C41E-FAA7-4EA4-9E86-4ACA8AB6F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320" y="2719536"/>
              <a:ext cx="996554" cy="445294"/>
            </a:xfrm>
            <a:custGeom>
              <a:avLst/>
              <a:gdLst>
                <a:gd name="T0" fmla="*/ 724 w 837"/>
                <a:gd name="T1" fmla="*/ 73 h 374"/>
                <a:gd name="T2" fmla="*/ 729 w 837"/>
                <a:gd name="T3" fmla="*/ 90 h 374"/>
                <a:gd name="T4" fmla="*/ 731 w 837"/>
                <a:gd name="T5" fmla="*/ 104 h 374"/>
                <a:gd name="T6" fmla="*/ 738 w 837"/>
                <a:gd name="T7" fmla="*/ 116 h 374"/>
                <a:gd name="T8" fmla="*/ 748 w 837"/>
                <a:gd name="T9" fmla="*/ 132 h 374"/>
                <a:gd name="T10" fmla="*/ 757 w 837"/>
                <a:gd name="T11" fmla="*/ 146 h 374"/>
                <a:gd name="T12" fmla="*/ 755 w 837"/>
                <a:gd name="T13" fmla="*/ 158 h 374"/>
                <a:gd name="T14" fmla="*/ 755 w 837"/>
                <a:gd name="T15" fmla="*/ 170 h 374"/>
                <a:gd name="T16" fmla="*/ 759 w 837"/>
                <a:gd name="T17" fmla="*/ 180 h 374"/>
                <a:gd name="T18" fmla="*/ 764 w 837"/>
                <a:gd name="T19" fmla="*/ 180 h 374"/>
                <a:gd name="T20" fmla="*/ 766 w 837"/>
                <a:gd name="T21" fmla="*/ 187 h 374"/>
                <a:gd name="T22" fmla="*/ 771 w 837"/>
                <a:gd name="T23" fmla="*/ 196 h 374"/>
                <a:gd name="T24" fmla="*/ 776 w 837"/>
                <a:gd name="T25" fmla="*/ 208 h 374"/>
                <a:gd name="T26" fmla="*/ 778 w 837"/>
                <a:gd name="T27" fmla="*/ 222 h 374"/>
                <a:gd name="T28" fmla="*/ 778 w 837"/>
                <a:gd name="T29" fmla="*/ 234 h 374"/>
                <a:gd name="T30" fmla="*/ 778 w 837"/>
                <a:gd name="T31" fmla="*/ 239 h 374"/>
                <a:gd name="T32" fmla="*/ 781 w 837"/>
                <a:gd name="T33" fmla="*/ 244 h 374"/>
                <a:gd name="T34" fmla="*/ 783 w 837"/>
                <a:gd name="T35" fmla="*/ 255 h 374"/>
                <a:gd name="T36" fmla="*/ 783 w 837"/>
                <a:gd name="T37" fmla="*/ 270 h 374"/>
                <a:gd name="T38" fmla="*/ 781 w 837"/>
                <a:gd name="T39" fmla="*/ 277 h 374"/>
                <a:gd name="T40" fmla="*/ 790 w 837"/>
                <a:gd name="T41" fmla="*/ 286 h 374"/>
                <a:gd name="T42" fmla="*/ 793 w 837"/>
                <a:gd name="T43" fmla="*/ 300 h 374"/>
                <a:gd name="T44" fmla="*/ 797 w 837"/>
                <a:gd name="T45" fmla="*/ 307 h 374"/>
                <a:gd name="T46" fmla="*/ 802 w 837"/>
                <a:gd name="T47" fmla="*/ 317 h 374"/>
                <a:gd name="T48" fmla="*/ 804 w 837"/>
                <a:gd name="T49" fmla="*/ 326 h 374"/>
                <a:gd name="T50" fmla="*/ 811 w 837"/>
                <a:gd name="T51" fmla="*/ 329 h 374"/>
                <a:gd name="T52" fmla="*/ 821 w 837"/>
                <a:gd name="T53" fmla="*/ 336 h 374"/>
                <a:gd name="T54" fmla="*/ 826 w 837"/>
                <a:gd name="T55" fmla="*/ 348 h 374"/>
                <a:gd name="T56" fmla="*/ 828 w 837"/>
                <a:gd name="T57" fmla="*/ 359 h 374"/>
                <a:gd name="T58" fmla="*/ 797 w 837"/>
                <a:gd name="T59" fmla="*/ 367 h 374"/>
                <a:gd name="T60" fmla="*/ 674 w 837"/>
                <a:gd name="T61" fmla="*/ 371 h 374"/>
                <a:gd name="T62" fmla="*/ 554 w 837"/>
                <a:gd name="T63" fmla="*/ 374 h 374"/>
                <a:gd name="T64" fmla="*/ 431 w 837"/>
                <a:gd name="T65" fmla="*/ 374 h 374"/>
                <a:gd name="T66" fmla="*/ 310 w 837"/>
                <a:gd name="T67" fmla="*/ 374 h 374"/>
                <a:gd name="T68" fmla="*/ 187 w 837"/>
                <a:gd name="T69" fmla="*/ 374 h 374"/>
                <a:gd name="T70" fmla="*/ 189 w 837"/>
                <a:gd name="T71" fmla="*/ 326 h 374"/>
                <a:gd name="T72" fmla="*/ 189 w 837"/>
                <a:gd name="T73" fmla="*/ 281 h 374"/>
                <a:gd name="T74" fmla="*/ 170 w 837"/>
                <a:gd name="T75" fmla="*/ 251 h 374"/>
                <a:gd name="T76" fmla="*/ 102 w 837"/>
                <a:gd name="T77" fmla="*/ 248 h 374"/>
                <a:gd name="T78" fmla="*/ 33 w 837"/>
                <a:gd name="T79" fmla="*/ 246 h 374"/>
                <a:gd name="T80" fmla="*/ 0 w 837"/>
                <a:gd name="T81" fmla="*/ 199 h 374"/>
                <a:gd name="T82" fmla="*/ 2 w 837"/>
                <a:gd name="T83" fmla="*/ 106 h 374"/>
                <a:gd name="T84" fmla="*/ 7 w 837"/>
                <a:gd name="T85" fmla="*/ 14 h 374"/>
                <a:gd name="T86" fmla="*/ 88 w 837"/>
                <a:gd name="T87" fmla="*/ 2 h 374"/>
                <a:gd name="T88" fmla="*/ 182 w 837"/>
                <a:gd name="T89" fmla="*/ 4 h 374"/>
                <a:gd name="T90" fmla="*/ 277 w 837"/>
                <a:gd name="T91" fmla="*/ 7 h 374"/>
                <a:gd name="T92" fmla="*/ 374 w 837"/>
                <a:gd name="T93" fmla="*/ 7 h 374"/>
                <a:gd name="T94" fmla="*/ 468 w 837"/>
                <a:gd name="T95" fmla="*/ 7 h 374"/>
                <a:gd name="T96" fmla="*/ 525 w 837"/>
                <a:gd name="T97" fmla="*/ 7 h 374"/>
                <a:gd name="T98" fmla="*/ 539 w 837"/>
                <a:gd name="T99" fmla="*/ 16 h 374"/>
                <a:gd name="T100" fmla="*/ 563 w 837"/>
                <a:gd name="T101" fmla="*/ 28 h 374"/>
                <a:gd name="T102" fmla="*/ 580 w 837"/>
                <a:gd name="T103" fmla="*/ 28 h 374"/>
                <a:gd name="T104" fmla="*/ 584 w 837"/>
                <a:gd name="T105" fmla="*/ 21 h 374"/>
                <a:gd name="T106" fmla="*/ 601 w 837"/>
                <a:gd name="T107" fmla="*/ 23 h 374"/>
                <a:gd name="T108" fmla="*/ 636 w 837"/>
                <a:gd name="T109" fmla="*/ 16 h 374"/>
                <a:gd name="T110" fmla="*/ 651 w 837"/>
                <a:gd name="T111" fmla="*/ 28 h 374"/>
                <a:gd name="T112" fmla="*/ 665 w 837"/>
                <a:gd name="T113" fmla="*/ 30 h 374"/>
                <a:gd name="T114" fmla="*/ 681 w 837"/>
                <a:gd name="T115" fmla="*/ 35 h 374"/>
                <a:gd name="T116" fmla="*/ 686 w 837"/>
                <a:gd name="T117" fmla="*/ 42 h 374"/>
                <a:gd name="T118" fmla="*/ 693 w 837"/>
                <a:gd name="T119" fmla="*/ 42 h 374"/>
                <a:gd name="T120" fmla="*/ 698 w 837"/>
                <a:gd name="T121" fmla="*/ 52 h 374"/>
                <a:gd name="T122" fmla="*/ 714 w 837"/>
                <a:gd name="T123" fmla="*/ 6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7" h="374">
                  <a:moveTo>
                    <a:pt x="714" y="61"/>
                  </a:moveTo>
                  <a:lnTo>
                    <a:pt x="719" y="61"/>
                  </a:lnTo>
                  <a:lnTo>
                    <a:pt x="722" y="61"/>
                  </a:lnTo>
                  <a:lnTo>
                    <a:pt x="722" y="64"/>
                  </a:lnTo>
                  <a:lnTo>
                    <a:pt x="724" y="68"/>
                  </a:lnTo>
                  <a:lnTo>
                    <a:pt x="724" y="73"/>
                  </a:lnTo>
                  <a:lnTo>
                    <a:pt x="722" y="78"/>
                  </a:lnTo>
                  <a:lnTo>
                    <a:pt x="726" y="83"/>
                  </a:lnTo>
                  <a:lnTo>
                    <a:pt x="726" y="85"/>
                  </a:lnTo>
                  <a:lnTo>
                    <a:pt x="726" y="85"/>
                  </a:lnTo>
                  <a:lnTo>
                    <a:pt x="729" y="87"/>
                  </a:lnTo>
                  <a:lnTo>
                    <a:pt x="729" y="90"/>
                  </a:lnTo>
                  <a:lnTo>
                    <a:pt x="729" y="92"/>
                  </a:lnTo>
                  <a:lnTo>
                    <a:pt x="729" y="94"/>
                  </a:lnTo>
                  <a:lnTo>
                    <a:pt x="729" y="97"/>
                  </a:lnTo>
                  <a:lnTo>
                    <a:pt x="729" y="99"/>
                  </a:lnTo>
                  <a:lnTo>
                    <a:pt x="729" y="101"/>
                  </a:lnTo>
                  <a:lnTo>
                    <a:pt x="731" y="104"/>
                  </a:lnTo>
                  <a:lnTo>
                    <a:pt x="733" y="104"/>
                  </a:lnTo>
                  <a:lnTo>
                    <a:pt x="736" y="106"/>
                  </a:lnTo>
                  <a:lnTo>
                    <a:pt x="736" y="109"/>
                  </a:lnTo>
                  <a:lnTo>
                    <a:pt x="736" y="111"/>
                  </a:lnTo>
                  <a:lnTo>
                    <a:pt x="736" y="113"/>
                  </a:lnTo>
                  <a:lnTo>
                    <a:pt x="738" y="116"/>
                  </a:lnTo>
                  <a:lnTo>
                    <a:pt x="740" y="120"/>
                  </a:lnTo>
                  <a:lnTo>
                    <a:pt x="743" y="120"/>
                  </a:lnTo>
                  <a:lnTo>
                    <a:pt x="748" y="125"/>
                  </a:lnTo>
                  <a:lnTo>
                    <a:pt x="750" y="130"/>
                  </a:lnTo>
                  <a:lnTo>
                    <a:pt x="748" y="130"/>
                  </a:lnTo>
                  <a:lnTo>
                    <a:pt x="748" y="132"/>
                  </a:lnTo>
                  <a:lnTo>
                    <a:pt x="748" y="135"/>
                  </a:lnTo>
                  <a:lnTo>
                    <a:pt x="748" y="135"/>
                  </a:lnTo>
                  <a:lnTo>
                    <a:pt x="750" y="139"/>
                  </a:lnTo>
                  <a:lnTo>
                    <a:pt x="750" y="139"/>
                  </a:lnTo>
                  <a:lnTo>
                    <a:pt x="755" y="144"/>
                  </a:lnTo>
                  <a:lnTo>
                    <a:pt x="757" y="146"/>
                  </a:lnTo>
                  <a:lnTo>
                    <a:pt x="757" y="149"/>
                  </a:lnTo>
                  <a:lnTo>
                    <a:pt x="755" y="151"/>
                  </a:lnTo>
                  <a:lnTo>
                    <a:pt x="755" y="154"/>
                  </a:lnTo>
                  <a:lnTo>
                    <a:pt x="755" y="156"/>
                  </a:lnTo>
                  <a:lnTo>
                    <a:pt x="755" y="156"/>
                  </a:lnTo>
                  <a:lnTo>
                    <a:pt x="755" y="158"/>
                  </a:lnTo>
                  <a:lnTo>
                    <a:pt x="755" y="158"/>
                  </a:lnTo>
                  <a:lnTo>
                    <a:pt x="755" y="161"/>
                  </a:lnTo>
                  <a:lnTo>
                    <a:pt x="755" y="161"/>
                  </a:lnTo>
                  <a:lnTo>
                    <a:pt x="755" y="165"/>
                  </a:lnTo>
                  <a:lnTo>
                    <a:pt x="755" y="168"/>
                  </a:lnTo>
                  <a:lnTo>
                    <a:pt x="755" y="170"/>
                  </a:lnTo>
                  <a:lnTo>
                    <a:pt x="757" y="173"/>
                  </a:lnTo>
                  <a:lnTo>
                    <a:pt x="757" y="173"/>
                  </a:lnTo>
                  <a:lnTo>
                    <a:pt x="757" y="175"/>
                  </a:lnTo>
                  <a:lnTo>
                    <a:pt x="757" y="177"/>
                  </a:lnTo>
                  <a:lnTo>
                    <a:pt x="759" y="180"/>
                  </a:lnTo>
                  <a:lnTo>
                    <a:pt x="759" y="180"/>
                  </a:lnTo>
                  <a:lnTo>
                    <a:pt x="762" y="177"/>
                  </a:lnTo>
                  <a:lnTo>
                    <a:pt x="762" y="177"/>
                  </a:lnTo>
                  <a:lnTo>
                    <a:pt x="764" y="177"/>
                  </a:lnTo>
                  <a:lnTo>
                    <a:pt x="764" y="177"/>
                  </a:lnTo>
                  <a:lnTo>
                    <a:pt x="764" y="180"/>
                  </a:lnTo>
                  <a:lnTo>
                    <a:pt x="764" y="180"/>
                  </a:lnTo>
                  <a:lnTo>
                    <a:pt x="764" y="180"/>
                  </a:lnTo>
                  <a:lnTo>
                    <a:pt x="764" y="182"/>
                  </a:lnTo>
                  <a:lnTo>
                    <a:pt x="764" y="184"/>
                  </a:lnTo>
                  <a:lnTo>
                    <a:pt x="764" y="184"/>
                  </a:lnTo>
                  <a:lnTo>
                    <a:pt x="764" y="187"/>
                  </a:lnTo>
                  <a:lnTo>
                    <a:pt x="766" y="187"/>
                  </a:lnTo>
                  <a:lnTo>
                    <a:pt x="769" y="187"/>
                  </a:lnTo>
                  <a:lnTo>
                    <a:pt x="771" y="187"/>
                  </a:lnTo>
                  <a:lnTo>
                    <a:pt x="771" y="187"/>
                  </a:lnTo>
                  <a:lnTo>
                    <a:pt x="771" y="189"/>
                  </a:lnTo>
                  <a:lnTo>
                    <a:pt x="771" y="194"/>
                  </a:lnTo>
                  <a:lnTo>
                    <a:pt x="771" y="196"/>
                  </a:lnTo>
                  <a:lnTo>
                    <a:pt x="769" y="203"/>
                  </a:lnTo>
                  <a:lnTo>
                    <a:pt x="771" y="203"/>
                  </a:lnTo>
                  <a:lnTo>
                    <a:pt x="776" y="206"/>
                  </a:lnTo>
                  <a:lnTo>
                    <a:pt x="776" y="206"/>
                  </a:lnTo>
                  <a:lnTo>
                    <a:pt x="778" y="206"/>
                  </a:lnTo>
                  <a:lnTo>
                    <a:pt x="776" y="208"/>
                  </a:lnTo>
                  <a:lnTo>
                    <a:pt x="774" y="210"/>
                  </a:lnTo>
                  <a:lnTo>
                    <a:pt x="774" y="213"/>
                  </a:lnTo>
                  <a:lnTo>
                    <a:pt x="774" y="217"/>
                  </a:lnTo>
                  <a:lnTo>
                    <a:pt x="774" y="220"/>
                  </a:lnTo>
                  <a:lnTo>
                    <a:pt x="774" y="220"/>
                  </a:lnTo>
                  <a:lnTo>
                    <a:pt x="778" y="222"/>
                  </a:lnTo>
                  <a:lnTo>
                    <a:pt x="781" y="222"/>
                  </a:lnTo>
                  <a:lnTo>
                    <a:pt x="778" y="225"/>
                  </a:lnTo>
                  <a:lnTo>
                    <a:pt x="778" y="225"/>
                  </a:lnTo>
                  <a:lnTo>
                    <a:pt x="778" y="229"/>
                  </a:lnTo>
                  <a:lnTo>
                    <a:pt x="778" y="232"/>
                  </a:lnTo>
                  <a:lnTo>
                    <a:pt x="778" y="234"/>
                  </a:lnTo>
                  <a:lnTo>
                    <a:pt x="778" y="236"/>
                  </a:lnTo>
                  <a:lnTo>
                    <a:pt x="778" y="236"/>
                  </a:lnTo>
                  <a:lnTo>
                    <a:pt x="778" y="236"/>
                  </a:lnTo>
                  <a:lnTo>
                    <a:pt x="778" y="236"/>
                  </a:lnTo>
                  <a:lnTo>
                    <a:pt x="778" y="236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78" y="241"/>
                  </a:lnTo>
                  <a:lnTo>
                    <a:pt x="778" y="241"/>
                  </a:lnTo>
                  <a:lnTo>
                    <a:pt x="778" y="244"/>
                  </a:lnTo>
                  <a:lnTo>
                    <a:pt x="781" y="244"/>
                  </a:lnTo>
                  <a:lnTo>
                    <a:pt x="781" y="246"/>
                  </a:lnTo>
                  <a:lnTo>
                    <a:pt x="783" y="246"/>
                  </a:lnTo>
                  <a:lnTo>
                    <a:pt x="783" y="248"/>
                  </a:lnTo>
                  <a:lnTo>
                    <a:pt x="781" y="251"/>
                  </a:lnTo>
                  <a:lnTo>
                    <a:pt x="783" y="251"/>
                  </a:lnTo>
                  <a:lnTo>
                    <a:pt x="783" y="255"/>
                  </a:lnTo>
                  <a:lnTo>
                    <a:pt x="783" y="258"/>
                  </a:lnTo>
                  <a:lnTo>
                    <a:pt x="783" y="260"/>
                  </a:lnTo>
                  <a:lnTo>
                    <a:pt x="783" y="262"/>
                  </a:lnTo>
                  <a:lnTo>
                    <a:pt x="783" y="265"/>
                  </a:lnTo>
                  <a:lnTo>
                    <a:pt x="783" y="267"/>
                  </a:lnTo>
                  <a:lnTo>
                    <a:pt x="783" y="270"/>
                  </a:lnTo>
                  <a:lnTo>
                    <a:pt x="783" y="270"/>
                  </a:lnTo>
                  <a:lnTo>
                    <a:pt x="783" y="272"/>
                  </a:lnTo>
                  <a:lnTo>
                    <a:pt x="781" y="274"/>
                  </a:lnTo>
                  <a:lnTo>
                    <a:pt x="781" y="274"/>
                  </a:lnTo>
                  <a:lnTo>
                    <a:pt x="781" y="277"/>
                  </a:lnTo>
                  <a:lnTo>
                    <a:pt x="781" y="277"/>
                  </a:lnTo>
                  <a:lnTo>
                    <a:pt x="781" y="279"/>
                  </a:lnTo>
                  <a:lnTo>
                    <a:pt x="781" y="279"/>
                  </a:lnTo>
                  <a:lnTo>
                    <a:pt x="781" y="281"/>
                  </a:lnTo>
                  <a:lnTo>
                    <a:pt x="783" y="284"/>
                  </a:lnTo>
                  <a:lnTo>
                    <a:pt x="788" y="284"/>
                  </a:lnTo>
                  <a:lnTo>
                    <a:pt x="790" y="286"/>
                  </a:lnTo>
                  <a:lnTo>
                    <a:pt x="790" y="288"/>
                  </a:lnTo>
                  <a:lnTo>
                    <a:pt x="790" y="291"/>
                  </a:lnTo>
                  <a:lnTo>
                    <a:pt x="790" y="293"/>
                  </a:lnTo>
                  <a:lnTo>
                    <a:pt x="790" y="296"/>
                  </a:lnTo>
                  <a:lnTo>
                    <a:pt x="790" y="300"/>
                  </a:lnTo>
                  <a:lnTo>
                    <a:pt x="793" y="300"/>
                  </a:lnTo>
                  <a:lnTo>
                    <a:pt x="795" y="300"/>
                  </a:lnTo>
                  <a:lnTo>
                    <a:pt x="797" y="303"/>
                  </a:lnTo>
                  <a:lnTo>
                    <a:pt x="797" y="303"/>
                  </a:lnTo>
                  <a:lnTo>
                    <a:pt x="797" y="305"/>
                  </a:lnTo>
                  <a:lnTo>
                    <a:pt x="797" y="305"/>
                  </a:lnTo>
                  <a:lnTo>
                    <a:pt x="797" y="307"/>
                  </a:lnTo>
                  <a:lnTo>
                    <a:pt x="800" y="310"/>
                  </a:lnTo>
                  <a:lnTo>
                    <a:pt x="800" y="312"/>
                  </a:lnTo>
                  <a:lnTo>
                    <a:pt x="802" y="312"/>
                  </a:lnTo>
                  <a:lnTo>
                    <a:pt x="802" y="315"/>
                  </a:lnTo>
                  <a:lnTo>
                    <a:pt x="802" y="317"/>
                  </a:lnTo>
                  <a:lnTo>
                    <a:pt x="802" y="317"/>
                  </a:lnTo>
                  <a:lnTo>
                    <a:pt x="802" y="317"/>
                  </a:lnTo>
                  <a:lnTo>
                    <a:pt x="804" y="319"/>
                  </a:lnTo>
                  <a:lnTo>
                    <a:pt x="804" y="324"/>
                  </a:lnTo>
                  <a:lnTo>
                    <a:pt x="804" y="324"/>
                  </a:lnTo>
                  <a:lnTo>
                    <a:pt x="804" y="324"/>
                  </a:lnTo>
                  <a:lnTo>
                    <a:pt x="804" y="326"/>
                  </a:lnTo>
                  <a:lnTo>
                    <a:pt x="802" y="326"/>
                  </a:lnTo>
                  <a:lnTo>
                    <a:pt x="804" y="329"/>
                  </a:lnTo>
                  <a:lnTo>
                    <a:pt x="804" y="329"/>
                  </a:lnTo>
                  <a:lnTo>
                    <a:pt x="807" y="329"/>
                  </a:lnTo>
                  <a:lnTo>
                    <a:pt x="809" y="329"/>
                  </a:lnTo>
                  <a:lnTo>
                    <a:pt x="811" y="329"/>
                  </a:lnTo>
                  <a:lnTo>
                    <a:pt x="811" y="331"/>
                  </a:lnTo>
                  <a:lnTo>
                    <a:pt x="811" y="333"/>
                  </a:lnTo>
                  <a:lnTo>
                    <a:pt x="814" y="333"/>
                  </a:lnTo>
                  <a:lnTo>
                    <a:pt x="814" y="333"/>
                  </a:lnTo>
                  <a:lnTo>
                    <a:pt x="819" y="336"/>
                  </a:lnTo>
                  <a:lnTo>
                    <a:pt x="821" y="336"/>
                  </a:lnTo>
                  <a:lnTo>
                    <a:pt x="821" y="336"/>
                  </a:lnTo>
                  <a:lnTo>
                    <a:pt x="821" y="338"/>
                  </a:lnTo>
                  <a:lnTo>
                    <a:pt x="821" y="341"/>
                  </a:lnTo>
                  <a:lnTo>
                    <a:pt x="823" y="345"/>
                  </a:lnTo>
                  <a:lnTo>
                    <a:pt x="823" y="345"/>
                  </a:lnTo>
                  <a:lnTo>
                    <a:pt x="826" y="348"/>
                  </a:lnTo>
                  <a:lnTo>
                    <a:pt x="828" y="350"/>
                  </a:lnTo>
                  <a:lnTo>
                    <a:pt x="828" y="352"/>
                  </a:lnTo>
                  <a:lnTo>
                    <a:pt x="828" y="352"/>
                  </a:lnTo>
                  <a:lnTo>
                    <a:pt x="828" y="355"/>
                  </a:lnTo>
                  <a:lnTo>
                    <a:pt x="826" y="357"/>
                  </a:lnTo>
                  <a:lnTo>
                    <a:pt x="828" y="359"/>
                  </a:lnTo>
                  <a:lnTo>
                    <a:pt x="828" y="362"/>
                  </a:lnTo>
                  <a:lnTo>
                    <a:pt x="833" y="362"/>
                  </a:lnTo>
                  <a:lnTo>
                    <a:pt x="835" y="362"/>
                  </a:lnTo>
                  <a:lnTo>
                    <a:pt x="837" y="364"/>
                  </a:lnTo>
                  <a:lnTo>
                    <a:pt x="816" y="367"/>
                  </a:lnTo>
                  <a:lnTo>
                    <a:pt x="797" y="367"/>
                  </a:lnTo>
                  <a:lnTo>
                    <a:pt x="776" y="367"/>
                  </a:lnTo>
                  <a:lnTo>
                    <a:pt x="757" y="369"/>
                  </a:lnTo>
                  <a:lnTo>
                    <a:pt x="736" y="369"/>
                  </a:lnTo>
                  <a:lnTo>
                    <a:pt x="714" y="369"/>
                  </a:lnTo>
                  <a:lnTo>
                    <a:pt x="696" y="371"/>
                  </a:lnTo>
                  <a:lnTo>
                    <a:pt x="674" y="371"/>
                  </a:lnTo>
                  <a:lnTo>
                    <a:pt x="655" y="371"/>
                  </a:lnTo>
                  <a:lnTo>
                    <a:pt x="634" y="371"/>
                  </a:lnTo>
                  <a:lnTo>
                    <a:pt x="613" y="371"/>
                  </a:lnTo>
                  <a:lnTo>
                    <a:pt x="594" y="374"/>
                  </a:lnTo>
                  <a:lnTo>
                    <a:pt x="573" y="374"/>
                  </a:lnTo>
                  <a:lnTo>
                    <a:pt x="554" y="374"/>
                  </a:lnTo>
                  <a:lnTo>
                    <a:pt x="532" y="374"/>
                  </a:lnTo>
                  <a:lnTo>
                    <a:pt x="513" y="374"/>
                  </a:lnTo>
                  <a:lnTo>
                    <a:pt x="492" y="374"/>
                  </a:lnTo>
                  <a:lnTo>
                    <a:pt x="471" y="374"/>
                  </a:lnTo>
                  <a:lnTo>
                    <a:pt x="452" y="374"/>
                  </a:lnTo>
                  <a:lnTo>
                    <a:pt x="431" y="374"/>
                  </a:lnTo>
                  <a:lnTo>
                    <a:pt x="412" y="374"/>
                  </a:lnTo>
                  <a:lnTo>
                    <a:pt x="390" y="374"/>
                  </a:lnTo>
                  <a:lnTo>
                    <a:pt x="371" y="374"/>
                  </a:lnTo>
                  <a:lnTo>
                    <a:pt x="350" y="374"/>
                  </a:lnTo>
                  <a:lnTo>
                    <a:pt x="329" y="374"/>
                  </a:lnTo>
                  <a:lnTo>
                    <a:pt x="310" y="374"/>
                  </a:lnTo>
                  <a:lnTo>
                    <a:pt x="289" y="374"/>
                  </a:lnTo>
                  <a:lnTo>
                    <a:pt x="270" y="374"/>
                  </a:lnTo>
                  <a:lnTo>
                    <a:pt x="248" y="374"/>
                  </a:lnTo>
                  <a:lnTo>
                    <a:pt x="230" y="374"/>
                  </a:lnTo>
                  <a:lnTo>
                    <a:pt x="208" y="374"/>
                  </a:lnTo>
                  <a:lnTo>
                    <a:pt x="187" y="374"/>
                  </a:lnTo>
                  <a:lnTo>
                    <a:pt x="187" y="364"/>
                  </a:lnTo>
                  <a:lnTo>
                    <a:pt x="187" y="357"/>
                  </a:lnTo>
                  <a:lnTo>
                    <a:pt x="189" y="350"/>
                  </a:lnTo>
                  <a:lnTo>
                    <a:pt x="189" y="343"/>
                  </a:lnTo>
                  <a:lnTo>
                    <a:pt x="189" y="333"/>
                  </a:lnTo>
                  <a:lnTo>
                    <a:pt x="189" y="326"/>
                  </a:lnTo>
                  <a:lnTo>
                    <a:pt x="189" y="319"/>
                  </a:lnTo>
                  <a:lnTo>
                    <a:pt x="189" y="312"/>
                  </a:lnTo>
                  <a:lnTo>
                    <a:pt x="189" y="303"/>
                  </a:lnTo>
                  <a:lnTo>
                    <a:pt x="189" y="296"/>
                  </a:lnTo>
                  <a:lnTo>
                    <a:pt x="189" y="288"/>
                  </a:lnTo>
                  <a:lnTo>
                    <a:pt x="189" y="281"/>
                  </a:lnTo>
                  <a:lnTo>
                    <a:pt x="189" y="272"/>
                  </a:lnTo>
                  <a:lnTo>
                    <a:pt x="189" y="265"/>
                  </a:lnTo>
                  <a:lnTo>
                    <a:pt x="189" y="258"/>
                  </a:lnTo>
                  <a:lnTo>
                    <a:pt x="189" y="251"/>
                  </a:lnTo>
                  <a:lnTo>
                    <a:pt x="182" y="251"/>
                  </a:lnTo>
                  <a:lnTo>
                    <a:pt x="170" y="251"/>
                  </a:lnTo>
                  <a:lnTo>
                    <a:pt x="159" y="248"/>
                  </a:lnTo>
                  <a:lnTo>
                    <a:pt x="147" y="248"/>
                  </a:lnTo>
                  <a:lnTo>
                    <a:pt x="135" y="248"/>
                  </a:lnTo>
                  <a:lnTo>
                    <a:pt x="123" y="248"/>
                  </a:lnTo>
                  <a:lnTo>
                    <a:pt x="114" y="248"/>
                  </a:lnTo>
                  <a:lnTo>
                    <a:pt x="102" y="248"/>
                  </a:lnTo>
                  <a:lnTo>
                    <a:pt x="90" y="248"/>
                  </a:lnTo>
                  <a:lnTo>
                    <a:pt x="78" y="248"/>
                  </a:lnTo>
                  <a:lnTo>
                    <a:pt x="66" y="246"/>
                  </a:lnTo>
                  <a:lnTo>
                    <a:pt x="57" y="246"/>
                  </a:lnTo>
                  <a:lnTo>
                    <a:pt x="45" y="246"/>
                  </a:lnTo>
                  <a:lnTo>
                    <a:pt x="33" y="246"/>
                  </a:lnTo>
                  <a:lnTo>
                    <a:pt x="21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29"/>
                  </a:lnTo>
                  <a:lnTo>
                    <a:pt x="0" y="215"/>
                  </a:lnTo>
                  <a:lnTo>
                    <a:pt x="0" y="199"/>
                  </a:lnTo>
                  <a:lnTo>
                    <a:pt x="0" y="184"/>
                  </a:lnTo>
                  <a:lnTo>
                    <a:pt x="2" y="168"/>
                  </a:lnTo>
                  <a:lnTo>
                    <a:pt x="2" y="154"/>
                  </a:lnTo>
                  <a:lnTo>
                    <a:pt x="2" y="137"/>
                  </a:lnTo>
                  <a:lnTo>
                    <a:pt x="2" y="123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45"/>
                  </a:lnTo>
                  <a:lnTo>
                    <a:pt x="7" y="30"/>
                  </a:lnTo>
                  <a:lnTo>
                    <a:pt x="7" y="14"/>
                  </a:lnTo>
                  <a:lnTo>
                    <a:pt x="7" y="0"/>
                  </a:lnTo>
                  <a:lnTo>
                    <a:pt x="24" y="0"/>
                  </a:lnTo>
                  <a:lnTo>
                    <a:pt x="38" y="2"/>
                  </a:lnTo>
                  <a:lnTo>
                    <a:pt x="55" y="2"/>
                  </a:lnTo>
                  <a:lnTo>
                    <a:pt x="71" y="2"/>
                  </a:lnTo>
                  <a:lnTo>
                    <a:pt x="88" y="2"/>
                  </a:lnTo>
                  <a:lnTo>
                    <a:pt x="102" y="2"/>
                  </a:lnTo>
                  <a:lnTo>
                    <a:pt x="118" y="2"/>
                  </a:lnTo>
                  <a:lnTo>
                    <a:pt x="135" y="4"/>
                  </a:lnTo>
                  <a:lnTo>
                    <a:pt x="152" y="4"/>
                  </a:lnTo>
                  <a:lnTo>
                    <a:pt x="166" y="4"/>
                  </a:lnTo>
                  <a:lnTo>
                    <a:pt x="182" y="4"/>
                  </a:lnTo>
                  <a:lnTo>
                    <a:pt x="199" y="4"/>
                  </a:lnTo>
                  <a:lnTo>
                    <a:pt x="215" y="4"/>
                  </a:lnTo>
                  <a:lnTo>
                    <a:pt x="230" y="4"/>
                  </a:lnTo>
                  <a:lnTo>
                    <a:pt x="246" y="7"/>
                  </a:lnTo>
                  <a:lnTo>
                    <a:pt x="263" y="7"/>
                  </a:lnTo>
                  <a:lnTo>
                    <a:pt x="277" y="7"/>
                  </a:lnTo>
                  <a:lnTo>
                    <a:pt x="293" y="7"/>
                  </a:lnTo>
                  <a:lnTo>
                    <a:pt x="310" y="7"/>
                  </a:lnTo>
                  <a:lnTo>
                    <a:pt x="327" y="7"/>
                  </a:lnTo>
                  <a:lnTo>
                    <a:pt x="341" y="7"/>
                  </a:lnTo>
                  <a:lnTo>
                    <a:pt x="357" y="7"/>
                  </a:lnTo>
                  <a:lnTo>
                    <a:pt x="374" y="7"/>
                  </a:lnTo>
                  <a:lnTo>
                    <a:pt x="390" y="7"/>
                  </a:lnTo>
                  <a:lnTo>
                    <a:pt x="405" y="7"/>
                  </a:lnTo>
                  <a:lnTo>
                    <a:pt x="421" y="7"/>
                  </a:lnTo>
                  <a:lnTo>
                    <a:pt x="438" y="7"/>
                  </a:lnTo>
                  <a:lnTo>
                    <a:pt x="454" y="7"/>
                  </a:lnTo>
                  <a:lnTo>
                    <a:pt x="468" y="7"/>
                  </a:lnTo>
                  <a:lnTo>
                    <a:pt x="485" y="7"/>
                  </a:lnTo>
                  <a:lnTo>
                    <a:pt x="502" y="7"/>
                  </a:lnTo>
                  <a:lnTo>
                    <a:pt x="516" y="7"/>
                  </a:lnTo>
                  <a:lnTo>
                    <a:pt x="525" y="7"/>
                  </a:lnTo>
                  <a:lnTo>
                    <a:pt x="525" y="7"/>
                  </a:lnTo>
                  <a:lnTo>
                    <a:pt x="525" y="7"/>
                  </a:lnTo>
                  <a:lnTo>
                    <a:pt x="528" y="9"/>
                  </a:lnTo>
                  <a:lnTo>
                    <a:pt x="528" y="9"/>
                  </a:lnTo>
                  <a:lnTo>
                    <a:pt x="537" y="14"/>
                  </a:lnTo>
                  <a:lnTo>
                    <a:pt x="539" y="14"/>
                  </a:lnTo>
                  <a:lnTo>
                    <a:pt x="539" y="14"/>
                  </a:lnTo>
                  <a:lnTo>
                    <a:pt x="539" y="16"/>
                  </a:lnTo>
                  <a:lnTo>
                    <a:pt x="544" y="19"/>
                  </a:lnTo>
                  <a:lnTo>
                    <a:pt x="549" y="21"/>
                  </a:lnTo>
                  <a:lnTo>
                    <a:pt x="561" y="26"/>
                  </a:lnTo>
                  <a:lnTo>
                    <a:pt x="563" y="28"/>
                  </a:lnTo>
                  <a:lnTo>
                    <a:pt x="563" y="28"/>
                  </a:lnTo>
                  <a:lnTo>
                    <a:pt x="563" y="28"/>
                  </a:lnTo>
                  <a:lnTo>
                    <a:pt x="570" y="30"/>
                  </a:lnTo>
                  <a:lnTo>
                    <a:pt x="573" y="30"/>
                  </a:lnTo>
                  <a:lnTo>
                    <a:pt x="575" y="30"/>
                  </a:lnTo>
                  <a:lnTo>
                    <a:pt x="577" y="30"/>
                  </a:lnTo>
                  <a:lnTo>
                    <a:pt x="580" y="28"/>
                  </a:lnTo>
                  <a:lnTo>
                    <a:pt x="580" y="28"/>
                  </a:lnTo>
                  <a:lnTo>
                    <a:pt x="580" y="28"/>
                  </a:lnTo>
                  <a:lnTo>
                    <a:pt x="580" y="26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82" y="21"/>
                  </a:lnTo>
                  <a:lnTo>
                    <a:pt x="584" y="21"/>
                  </a:lnTo>
                  <a:lnTo>
                    <a:pt x="587" y="21"/>
                  </a:lnTo>
                  <a:lnTo>
                    <a:pt x="591" y="21"/>
                  </a:lnTo>
                  <a:lnTo>
                    <a:pt x="596" y="21"/>
                  </a:lnTo>
                  <a:lnTo>
                    <a:pt x="599" y="21"/>
                  </a:lnTo>
                  <a:lnTo>
                    <a:pt x="599" y="21"/>
                  </a:lnTo>
                  <a:lnTo>
                    <a:pt x="601" y="23"/>
                  </a:lnTo>
                  <a:lnTo>
                    <a:pt x="603" y="23"/>
                  </a:lnTo>
                  <a:lnTo>
                    <a:pt x="606" y="21"/>
                  </a:lnTo>
                  <a:lnTo>
                    <a:pt x="608" y="19"/>
                  </a:lnTo>
                  <a:lnTo>
                    <a:pt x="615" y="21"/>
                  </a:lnTo>
                  <a:lnTo>
                    <a:pt x="617" y="21"/>
                  </a:lnTo>
                  <a:lnTo>
                    <a:pt x="636" y="16"/>
                  </a:lnTo>
                  <a:lnTo>
                    <a:pt x="639" y="19"/>
                  </a:lnTo>
                  <a:lnTo>
                    <a:pt x="641" y="19"/>
                  </a:lnTo>
                  <a:lnTo>
                    <a:pt x="643" y="21"/>
                  </a:lnTo>
                  <a:lnTo>
                    <a:pt x="646" y="23"/>
                  </a:lnTo>
                  <a:lnTo>
                    <a:pt x="648" y="26"/>
                  </a:lnTo>
                  <a:lnTo>
                    <a:pt x="651" y="28"/>
                  </a:lnTo>
                  <a:lnTo>
                    <a:pt x="653" y="28"/>
                  </a:lnTo>
                  <a:lnTo>
                    <a:pt x="655" y="30"/>
                  </a:lnTo>
                  <a:lnTo>
                    <a:pt x="660" y="30"/>
                  </a:lnTo>
                  <a:lnTo>
                    <a:pt x="660" y="30"/>
                  </a:lnTo>
                  <a:lnTo>
                    <a:pt x="662" y="30"/>
                  </a:lnTo>
                  <a:lnTo>
                    <a:pt x="665" y="30"/>
                  </a:lnTo>
                  <a:lnTo>
                    <a:pt x="667" y="33"/>
                  </a:lnTo>
                  <a:lnTo>
                    <a:pt x="667" y="33"/>
                  </a:lnTo>
                  <a:lnTo>
                    <a:pt x="667" y="33"/>
                  </a:lnTo>
                  <a:lnTo>
                    <a:pt x="670" y="33"/>
                  </a:lnTo>
                  <a:lnTo>
                    <a:pt x="679" y="35"/>
                  </a:lnTo>
                  <a:lnTo>
                    <a:pt x="681" y="35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86" y="42"/>
                  </a:lnTo>
                  <a:lnTo>
                    <a:pt x="686" y="42"/>
                  </a:lnTo>
                  <a:lnTo>
                    <a:pt x="691" y="40"/>
                  </a:lnTo>
                  <a:lnTo>
                    <a:pt x="691" y="40"/>
                  </a:lnTo>
                  <a:lnTo>
                    <a:pt x="693" y="42"/>
                  </a:lnTo>
                  <a:lnTo>
                    <a:pt x="693" y="42"/>
                  </a:lnTo>
                  <a:lnTo>
                    <a:pt x="693" y="42"/>
                  </a:lnTo>
                  <a:lnTo>
                    <a:pt x="693" y="45"/>
                  </a:lnTo>
                  <a:lnTo>
                    <a:pt x="693" y="45"/>
                  </a:lnTo>
                  <a:lnTo>
                    <a:pt x="693" y="47"/>
                  </a:lnTo>
                  <a:lnTo>
                    <a:pt x="693" y="47"/>
                  </a:lnTo>
                  <a:lnTo>
                    <a:pt x="693" y="49"/>
                  </a:lnTo>
                  <a:lnTo>
                    <a:pt x="698" y="52"/>
                  </a:lnTo>
                  <a:lnTo>
                    <a:pt x="700" y="54"/>
                  </a:lnTo>
                  <a:lnTo>
                    <a:pt x="700" y="57"/>
                  </a:lnTo>
                  <a:lnTo>
                    <a:pt x="700" y="59"/>
                  </a:lnTo>
                  <a:lnTo>
                    <a:pt x="703" y="59"/>
                  </a:lnTo>
                  <a:lnTo>
                    <a:pt x="714" y="61"/>
                  </a:lnTo>
                  <a:lnTo>
                    <a:pt x="714" y="61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5E6BEA56-49F5-4AE0-A716-9E18F26B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322" y="1862286"/>
              <a:ext cx="803672" cy="439341"/>
            </a:xfrm>
            <a:custGeom>
              <a:avLst/>
              <a:gdLst>
                <a:gd name="T0" fmla="*/ 611 w 675"/>
                <a:gd name="T1" fmla="*/ 367 h 369"/>
                <a:gd name="T2" fmla="*/ 526 w 675"/>
                <a:gd name="T3" fmla="*/ 369 h 369"/>
                <a:gd name="T4" fmla="*/ 443 w 675"/>
                <a:gd name="T5" fmla="*/ 369 h 369"/>
                <a:gd name="T6" fmla="*/ 358 w 675"/>
                <a:gd name="T7" fmla="*/ 369 h 369"/>
                <a:gd name="T8" fmla="*/ 275 w 675"/>
                <a:gd name="T9" fmla="*/ 369 h 369"/>
                <a:gd name="T10" fmla="*/ 190 w 675"/>
                <a:gd name="T11" fmla="*/ 369 h 369"/>
                <a:gd name="T12" fmla="*/ 107 w 675"/>
                <a:gd name="T13" fmla="*/ 367 h 369"/>
                <a:gd name="T14" fmla="*/ 22 w 675"/>
                <a:gd name="T15" fmla="*/ 365 h 369"/>
                <a:gd name="T16" fmla="*/ 3 w 675"/>
                <a:gd name="T17" fmla="*/ 296 h 369"/>
                <a:gd name="T18" fmla="*/ 5 w 675"/>
                <a:gd name="T19" fmla="*/ 204 h 369"/>
                <a:gd name="T20" fmla="*/ 8 w 675"/>
                <a:gd name="T21" fmla="*/ 114 h 369"/>
                <a:gd name="T22" fmla="*/ 12 w 675"/>
                <a:gd name="T23" fmla="*/ 24 h 369"/>
                <a:gd name="T24" fmla="*/ 55 w 675"/>
                <a:gd name="T25" fmla="*/ 3 h 369"/>
                <a:gd name="T26" fmla="*/ 133 w 675"/>
                <a:gd name="T27" fmla="*/ 5 h 369"/>
                <a:gd name="T28" fmla="*/ 209 w 675"/>
                <a:gd name="T29" fmla="*/ 5 h 369"/>
                <a:gd name="T30" fmla="*/ 265 w 675"/>
                <a:gd name="T31" fmla="*/ 7 h 369"/>
                <a:gd name="T32" fmla="*/ 343 w 675"/>
                <a:gd name="T33" fmla="*/ 7 h 369"/>
                <a:gd name="T34" fmla="*/ 419 w 675"/>
                <a:gd name="T35" fmla="*/ 7 h 369"/>
                <a:gd name="T36" fmla="*/ 495 w 675"/>
                <a:gd name="T37" fmla="*/ 5 h 369"/>
                <a:gd name="T38" fmla="*/ 573 w 675"/>
                <a:gd name="T39" fmla="*/ 5 h 369"/>
                <a:gd name="T40" fmla="*/ 604 w 675"/>
                <a:gd name="T41" fmla="*/ 7 h 369"/>
                <a:gd name="T42" fmla="*/ 606 w 675"/>
                <a:gd name="T43" fmla="*/ 14 h 369"/>
                <a:gd name="T44" fmla="*/ 608 w 675"/>
                <a:gd name="T45" fmla="*/ 22 h 369"/>
                <a:gd name="T46" fmla="*/ 615 w 675"/>
                <a:gd name="T47" fmla="*/ 38 h 369"/>
                <a:gd name="T48" fmla="*/ 611 w 675"/>
                <a:gd name="T49" fmla="*/ 57 h 369"/>
                <a:gd name="T50" fmla="*/ 615 w 675"/>
                <a:gd name="T51" fmla="*/ 71 h 369"/>
                <a:gd name="T52" fmla="*/ 615 w 675"/>
                <a:gd name="T53" fmla="*/ 85 h 369"/>
                <a:gd name="T54" fmla="*/ 615 w 675"/>
                <a:gd name="T55" fmla="*/ 102 h 369"/>
                <a:gd name="T56" fmla="*/ 622 w 675"/>
                <a:gd name="T57" fmla="*/ 123 h 369"/>
                <a:gd name="T58" fmla="*/ 627 w 675"/>
                <a:gd name="T59" fmla="*/ 135 h 369"/>
                <a:gd name="T60" fmla="*/ 627 w 675"/>
                <a:gd name="T61" fmla="*/ 142 h 369"/>
                <a:gd name="T62" fmla="*/ 630 w 675"/>
                <a:gd name="T63" fmla="*/ 145 h 369"/>
                <a:gd name="T64" fmla="*/ 634 w 675"/>
                <a:gd name="T65" fmla="*/ 152 h 369"/>
                <a:gd name="T66" fmla="*/ 639 w 675"/>
                <a:gd name="T67" fmla="*/ 164 h 369"/>
                <a:gd name="T68" fmla="*/ 641 w 675"/>
                <a:gd name="T69" fmla="*/ 168 h 369"/>
                <a:gd name="T70" fmla="*/ 641 w 675"/>
                <a:gd name="T71" fmla="*/ 173 h 369"/>
                <a:gd name="T72" fmla="*/ 641 w 675"/>
                <a:gd name="T73" fmla="*/ 180 h 369"/>
                <a:gd name="T74" fmla="*/ 641 w 675"/>
                <a:gd name="T75" fmla="*/ 192 h 369"/>
                <a:gd name="T76" fmla="*/ 644 w 675"/>
                <a:gd name="T77" fmla="*/ 211 h 369"/>
                <a:gd name="T78" fmla="*/ 644 w 675"/>
                <a:gd name="T79" fmla="*/ 220 h 369"/>
                <a:gd name="T80" fmla="*/ 646 w 675"/>
                <a:gd name="T81" fmla="*/ 232 h 369"/>
                <a:gd name="T82" fmla="*/ 649 w 675"/>
                <a:gd name="T83" fmla="*/ 244 h 369"/>
                <a:gd name="T84" fmla="*/ 649 w 675"/>
                <a:gd name="T85" fmla="*/ 246 h 369"/>
                <a:gd name="T86" fmla="*/ 651 w 675"/>
                <a:gd name="T87" fmla="*/ 249 h 369"/>
                <a:gd name="T88" fmla="*/ 651 w 675"/>
                <a:gd name="T89" fmla="*/ 251 h 369"/>
                <a:gd name="T90" fmla="*/ 649 w 675"/>
                <a:gd name="T91" fmla="*/ 261 h 369"/>
                <a:gd name="T92" fmla="*/ 649 w 675"/>
                <a:gd name="T93" fmla="*/ 265 h 369"/>
                <a:gd name="T94" fmla="*/ 649 w 675"/>
                <a:gd name="T95" fmla="*/ 279 h 369"/>
                <a:gd name="T96" fmla="*/ 653 w 675"/>
                <a:gd name="T97" fmla="*/ 289 h 369"/>
                <a:gd name="T98" fmla="*/ 656 w 675"/>
                <a:gd name="T99" fmla="*/ 301 h 369"/>
                <a:gd name="T100" fmla="*/ 658 w 675"/>
                <a:gd name="T101" fmla="*/ 303 h 369"/>
                <a:gd name="T102" fmla="*/ 667 w 675"/>
                <a:gd name="T103" fmla="*/ 317 h 369"/>
                <a:gd name="T104" fmla="*/ 670 w 675"/>
                <a:gd name="T105" fmla="*/ 332 h 369"/>
                <a:gd name="T106" fmla="*/ 672 w 675"/>
                <a:gd name="T107" fmla="*/ 339 h 369"/>
                <a:gd name="T108" fmla="*/ 672 w 675"/>
                <a:gd name="T109" fmla="*/ 346 h 369"/>
                <a:gd name="T110" fmla="*/ 672 w 675"/>
                <a:gd name="T111" fmla="*/ 35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5" h="369">
                  <a:moveTo>
                    <a:pt x="675" y="365"/>
                  </a:moveTo>
                  <a:lnTo>
                    <a:pt x="653" y="367"/>
                  </a:lnTo>
                  <a:lnTo>
                    <a:pt x="632" y="367"/>
                  </a:lnTo>
                  <a:lnTo>
                    <a:pt x="611" y="367"/>
                  </a:lnTo>
                  <a:lnTo>
                    <a:pt x="589" y="367"/>
                  </a:lnTo>
                  <a:lnTo>
                    <a:pt x="568" y="367"/>
                  </a:lnTo>
                  <a:lnTo>
                    <a:pt x="547" y="369"/>
                  </a:lnTo>
                  <a:lnTo>
                    <a:pt x="526" y="369"/>
                  </a:lnTo>
                  <a:lnTo>
                    <a:pt x="504" y="369"/>
                  </a:lnTo>
                  <a:lnTo>
                    <a:pt x="485" y="369"/>
                  </a:lnTo>
                  <a:lnTo>
                    <a:pt x="464" y="369"/>
                  </a:lnTo>
                  <a:lnTo>
                    <a:pt x="443" y="369"/>
                  </a:lnTo>
                  <a:lnTo>
                    <a:pt x="421" y="369"/>
                  </a:lnTo>
                  <a:lnTo>
                    <a:pt x="400" y="369"/>
                  </a:lnTo>
                  <a:lnTo>
                    <a:pt x="379" y="369"/>
                  </a:lnTo>
                  <a:lnTo>
                    <a:pt x="358" y="369"/>
                  </a:lnTo>
                  <a:lnTo>
                    <a:pt x="336" y="369"/>
                  </a:lnTo>
                  <a:lnTo>
                    <a:pt x="315" y="369"/>
                  </a:lnTo>
                  <a:lnTo>
                    <a:pt x="296" y="369"/>
                  </a:lnTo>
                  <a:lnTo>
                    <a:pt x="275" y="369"/>
                  </a:lnTo>
                  <a:lnTo>
                    <a:pt x="253" y="369"/>
                  </a:lnTo>
                  <a:lnTo>
                    <a:pt x="232" y="369"/>
                  </a:lnTo>
                  <a:lnTo>
                    <a:pt x="211" y="369"/>
                  </a:lnTo>
                  <a:lnTo>
                    <a:pt x="190" y="369"/>
                  </a:lnTo>
                  <a:lnTo>
                    <a:pt x="168" y="369"/>
                  </a:lnTo>
                  <a:lnTo>
                    <a:pt x="147" y="367"/>
                  </a:lnTo>
                  <a:lnTo>
                    <a:pt x="128" y="367"/>
                  </a:lnTo>
                  <a:lnTo>
                    <a:pt x="107" y="367"/>
                  </a:lnTo>
                  <a:lnTo>
                    <a:pt x="86" y="367"/>
                  </a:lnTo>
                  <a:lnTo>
                    <a:pt x="64" y="365"/>
                  </a:lnTo>
                  <a:lnTo>
                    <a:pt x="43" y="365"/>
                  </a:lnTo>
                  <a:lnTo>
                    <a:pt x="22" y="365"/>
                  </a:lnTo>
                  <a:lnTo>
                    <a:pt x="0" y="365"/>
                  </a:lnTo>
                  <a:lnTo>
                    <a:pt x="0" y="341"/>
                  </a:lnTo>
                  <a:lnTo>
                    <a:pt x="3" y="317"/>
                  </a:lnTo>
                  <a:lnTo>
                    <a:pt x="3" y="296"/>
                  </a:lnTo>
                  <a:lnTo>
                    <a:pt x="3" y="272"/>
                  </a:lnTo>
                  <a:lnTo>
                    <a:pt x="5" y="249"/>
                  </a:lnTo>
                  <a:lnTo>
                    <a:pt x="5" y="227"/>
                  </a:lnTo>
                  <a:lnTo>
                    <a:pt x="5" y="204"/>
                  </a:lnTo>
                  <a:lnTo>
                    <a:pt x="8" y="180"/>
                  </a:lnTo>
                  <a:lnTo>
                    <a:pt x="8" y="159"/>
                  </a:lnTo>
                  <a:lnTo>
                    <a:pt x="8" y="135"/>
                  </a:lnTo>
                  <a:lnTo>
                    <a:pt x="8" y="114"/>
                  </a:lnTo>
                  <a:lnTo>
                    <a:pt x="10" y="90"/>
                  </a:lnTo>
                  <a:lnTo>
                    <a:pt x="10" y="69"/>
                  </a:lnTo>
                  <a:lnTo>
                    <a:pt x="10" y="45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36" y="3"/>
                  </a:lnTo>
                  <a:lnTo>
                    <a:pt x="55" y="3"/>
                  </a:lnTo>
                  <a:lnTo>
                    <a:pt x="74" y="3"/>
                  </a:lnTo>
                  <a:lnTo>
                    <a:pt x="95" y="3"/>
                  </a:lnTo>
                  <a:lnTo>
                    <a:pt x="114" y="5"/>
                  </a:lnTo>
                  <a:lnTo>
                    <a:pt x="133" y="5"/>
                  </a:lnTo>
                  <a:lnTo>
                    <a:pt x="152" y="5"/>
                  </a:lnTo>
                  <a:lnTo>
                    <a:pt x="171" y="5"/>
                  </a:lnTo>
                  <a:lnTo>
                    <a:pt x="190" y="5"/>
                  </a:lnTo>
                  <a:lnTo>
                    <a:pt x="209" y="5"/>
                  </a:lnTo>
                  <a:lnTo>
                    <a:pt x="227" y="5"/>
                  </a:lnTo>
                  <a:lnTo>
                    <a:pt x="244" y="7"/>
                  </a:lnTo>
                  <a:lnTo>
                    <a:pt x="246" y="7"/>
                  </a:lnTo>
                  <a:lnTo>
                    <a:pt x="265" y="7"/>
                  </a:lnTo>
                  <a:lnTo>
                    <a:pt x="284" y="7"/>
                  </a:lnTo>
                  <a:lnTo>
                    <a:pt x="303" y="7"/>
                  </a:lnTo>
                  <a:lnTo>
                    <a:pt x="324" y="7"/>
                  </a:lnTo>
                  <a:lnTo>
                    <a:pt x="343" y="7"/>
                  </a:lnTo>
                  <a:lnTo>
                    <a:pt x="362" y="7"/>
                  </a:lnTo>
                  <a:lnTo>
                    <a:pt x="381" y="7"/>
                  </a:lnTo>
                  <a:lnTo>
                    <a:pt x="400" y="7"/>
                  </a:lnTo>
                  <a:lnTo>
                    <a:pt x="419" y="7"/>
                  </a:lnTo>
                  <a:lnTo>
                    <a:pt x="438" y="7"/>
                  </a:lnTo>
                  <a:lnTo>
                    <a:pt x="457" y="7"/>
                  </a:lnTo>
                  <a:lnTo>
                    <a:pt x="476" y="7"/>
                  </a:lnTo>
                  <a:lnTo>
                    <a:pt x="495" y="5"/>
                  </a:lnTo>
                  <a:lnTo>
                    <a:pt x="514" y="5"/>
                  </a:lnTo>
                  <a:lnTo>
                    <a:pt x="533" y="5"/>
                  </a:lnTo>
                  <a:lnTo>
                    <a:pt x="554" y="5"/>
                  </a:lnTo>
                  <a:lnTo>
                    <a:pt x="573" y="5"/>
                  </a:lnTo>
                  <a:lnTo>
                    <a:pt x="592" y="5"/>
                  </a:lnTo>
                  <a:lnTo>
                    <a:pt x="604" y="5"/>
                  </a:lnTo>
                  <a:lnTo>
                    <a:pt x="604" y="5"/>
                  </a:lnTo>
                  <a:lnTo>
                    <a:pt x="604" y="7"/>
                  </a:lnTo>
                  <a:lnTo>
                    <a:pt x="604" y="10"/>
                  </a:lnTo>
                  <a:lnTo>
                    <a:pt x="606" y="10"/>
                  </a:lnTo>
                  <a:lnTo>
                    <a:pt x="606" y="12"/>
                  </a:lnTo>
                  <a:lnTo>
                    <a:pt x="606" y="14"/>
                  </a:lnTo>
                  <a:lnTo>
                    <a:pt x="606" y="14"/>
                  </a:lnTo>
                  <a:lnTo>
                    <a:pt x="608" y="17"/>
                  </a:lnTo>
                  <a:lnTo>
                    <a:pt x="608" y="17"/>
                  </a:lnTo>
                  <a:lnTo>
                    <a:pt x="608" y="22"/>
                  </a:lnTo>
                  <a:lnTo>
                    <a:pt x="611" y="29"/>
                  </a:lnTo>
                  <a:lnTo>
                    <a:pt x="613" y="33"/>
                  </a:lnTo>
                  <a:lnTo>
                    <a:pt x="613" y="33"/>
                  </a:lnTo>
                  <a:lnTo>
                    <a:pt x="615" y="38"/>
                  </a:lnTo>
                  <a:lnTo>
                    <a:pt x="615" y="45"/>
                  </a:lnTo>
                  <a:lnTo>
                    <a:pt x="615" y="48"/>
                  </a:lnTo>
                  <a:lnTo>
                    <a:pt x="613" y="52"/>
                  </a:lnTo>
                  <a:lnTo>
                    <a:pt x="611" y="57"/>
                  </a:lnTo>
                  <a:lnTo>
                    <a:pt x="613" y="64"/>
                  </a:lnTo>
                  <a:lnTo>
                    <a:pt x="613" y="69"/>
                  </a:lnTo>
                  <a:lnTo>
                    <a:pt x="615" y="71"/>
                  </a:lnTo>
                  <a:lnTo>
                    <a:pt x="615" y="71"/>
                  </a:lnTo>
                  <a:lnTo>
                    <a:pt x="615" y="74"/>
                  </a:lnTo>
                  <a:lnTo>
                    <a:pt x="613" y="76"/>
                  </a:lnTo>
                  <a:lnTo>
                    <a:pt x="613" y="76"/>
                  </a:lnTo>
                  <a:lnTo>
                    <a:pt x="615" y="85"/>
                  </a:lnTo>
                  <a:lnTo>
                    <a:pt x="615" y="85"/>
                  </a:lnTo>
                  <a:lnTo>
                    <a:pt x="615" y="88"/>
                  </a:lnTo>
                  <a:lnTo>
                    <a:pt x="615" y="95"/>
                  </a:lnTo>
                  <a:lnTo>
                    <a:pt x="615" y="102"/>
                  </a:lnTo>
                  <a:lnTo>
                    <a:pt x="615" y="104"/>
                  </a:lnTo>
                  <a:lnTo>
                    <a:pt x="618" y="109"/>
                  </a:lnTo>
                  <a:lnTo>
                    <a:pt x="622" y="119"/>
                  </a:lnTo>
                  <a:lnTo>
                    <a:pt x="622" y="123"/>
                  </a:lnTo>
                  <a:lnTo>
                    <a:pt x="625" y="126"/>
                  </a:lnTo>
                  <a:lnTo>
                    <a:pt x="627" y="130"/>
                  </a:lnTo>
                  <a:lnTo>
                    <a:pt x="625" y="133"/>
                  </a:lnTo>
                  <a:lnTo>
                    <a:pt x="627" y="135"/>
                  </a:lnTo>
                  <a:lnTo>
                    <a:pt x="630" y="142"/>
                  </a:lnTo>
                  <a:lnTo>
                    <a:pt x="630" y="142"/>
                  </a:lnTo>
                  <a:lnTo>
                    <a:pt x="627" y="142"/>
                  </a:lnTo>
                  <a:lnTo>
                    <a:pt x="627" y="142"/>
                  </a:lnTo>
                  <a:lnTo>
                    <a:pt x="630" y="145"/>
                  </a:lnTo>
                  <a:lnTo>
                    <a:pt x="630" y="145"/>
                  </a:lnTo>
                  <a:lnTo>
                    <a:pt x="630" y="145"/>
                  </a:lnTo>
                  <a:lnTo>
                    <a:pt x="630" y="145"/>
                  </a:lnTo>
                  <a:lnTo>
                    <a:pt x="630" y="145"/>
                  </a:lnTo>
                  <a:lnTo>
                    <a:pt x="632" y="147"/>
                  </a:lnTo>
                  <a:lnTo>
                    <a:pt x="632" y="149"/>
                  </a:lnTo>
                  <a:lnTo>
                    <a:pt x="634" y="152"/>
                  </a:lnTo>
                  <a:lnTo>
                    <a:pt x="634" y="154"/>
                  </a:lnTo>
                  <a:lnTo>
                    <a:pt x="637" y="156"/>
                  </a:lnTo>
                  <a:lnTo>
                    <a:pt x="637" y="159"/>
                  </a:lnTo>
                  <a:lnTo>
                    <a:pt x="639" y="164"/>
                  </a:lnTo>
                  <a:lnTo>
                    <a:pt x="639" y="166"/>
                  </a:lnTo>
                  <a:lnTo>
                    <a:pt x="641" y="168"/>
                  </a:lnTo>
                  <a:lnTo>
                    <a:pt x="641" y="168"/>
                  </a:lnTo>
                  <a:lnTo>
                    <a:pt x="641" y="168"/>
                  </a:lnTo>
                  <a:lnTo>
                    <a:pt x="641" y="168"/>
                  </a:lnTo>
                  <a:lnTo>
                    <a:pt x="641" y="171"/>
                  </a:lnTo>
                  <a:lnTo>
                    <a:pt x="641" y="171"/>
                  </a:lnTo>
                  <a:lnTo>
                    <a:pt x="641" y="173"/>
                  </a:lnTo>
                  <a:lnTo>
                    <a:pt x="641" y="175"/>
                  </a:lnTo>
                  <a:lnTo>
                    <a:pt x="641" y="178"/>
                  </a:lnTo>
                  <a:lnTo>
                    <a:pt x="641" y="180"/>
                  </a:lnTo>
                  <a:lnTo>
                    <a:pt x="641" y="180"/>
                  </a:lnTo>
                  <a:lnTo>
                    <a:pt x="641" y="187"/>
                  </a:lnTo>
                  <a:lnTo>
                    <a:pt x="641" y="190"/>
                  </a:lnTo>
                  <a:lnTo>
                    <a:pt x="641" y="190"/>
                  </a:lnTo>
                  <a:lnTo>
                    <a:pt x="641" y="192"/>
                  </a:lnTo>
                  <a:lnTo>
                    <a:pt x="641" y="192"/>
                  </a:lnTo>
                  <a:lnTo>
                    <a:pt x="644" y="194"/>
                  </a:lnTo>
                  <a:lnTo>
                    <a:pt x="644" y="208"/>
                  </a:lnTo>
                  <a:lnTo>
                    <a:pt x="644" y="211"/>
                  </a:lnTo>
                  <a:lnTo>
                    <a:pt x="644" y="218"/>
                  </a:lnTo>
                  <a:lnTo>
                    <a:pt x="644" y="220"/>
                  </a:lnTo>
                  <a:lnTo>
                    <a:pt x="644" y="220"/>
                  </a:lnTo>
                  <a:lnTo>
                    <a:pt x="644" y="220"/>
                  </a:lnTo>
                  <a:lnTo>
                    <a:pt x="644" y="223"/>
                  </a:lnTo>
                  <a:lnTo>
                    <a:pt x="644" y="225"/>
                  </a:lnTo>
                  <a:lnTo>
                    <a:pt x="646" y="230"/>
                  </a:lnTo>
                  <a:lnTo>
                    <a:pt x="646" y="232"/>
                  </a:lnTo>
                  <a:lnTo>
                    <a:pt x="646" y="239"/>
                  </a:lnTo>
                  <a:lnTo>
                    <a:pt x="646" y="242"/>
                  </a:lnTo>
                  <a:lnTo>
                    <a:pt x="646" y="242"/>
                  </a:lnTo>
                  <a:lnTo>
                    <a:pt x="649" y="244"/>
                  </a:lnTo>
                  <a:lnTo>
                    <a:pt x="649" y="244"/>
                  </a:lnTo>
                  <a:lnTo>
                    <a:pt x="649" y="246"/>
                  </a:lnTo>
                  <a:lnTo>
                    <a:pt x="649" y="246"/>
                  </a:lnTo>
                  <a:lnTo>
                    <a:pt x="649" y="246"/>
                  </a:lnTo>
                  <a:lnTo>
                    <a:pt x="649" y="246"/>
                  </a:lnTo>
                  <a:lnTo>
                    <a:pt x="651" y="246"/>
                  </a:lnTo>
                  <a:lnTo>
                    <a:pt x="651" y="246"/>
                  </a:lnTo>
                  <a:lnTo>
                    <a:pt x="651" y="249"/>
                  </a:lnTo>
                  <a:lnTo>
                    <a:pt x="651" y="249"/>
                  </a:lnTo>
                  <a:lnTo>
                    <a:pt x="651" y="249"/>
                  </a:lnTo>
                  <a:lnTo>
                    <a:pt x="651" y="249"/>
                  </a:lnTo>
                  <a:lnTo>
                    <a:pt x="651" y="251"/>
                  </a:lnTo>
                  <a:lnTo>
                    <a:pt x="651" y="253"/>
                  </a:lnTo>
                  <a:lnTo>
                    <a:pt x="649" y="253"/>
                  </a:lnTo>
                  <a:lnTo>
                    <a:pt x="651" y="258"/>
                  </a:lnTo>
                  <a:lnTo>
                    <a:pt x="649" y="261"/>
                  </a:lnTo>
                  <a:lnTo>
                    <a:pt x="649" y="261"/>
                  </a:lnTo>
                  <a:lnTo>
                    <a:pt x="649" y="263"/>
                  </a:lnTo>
                  <a:lnTo>
                    <a:pt x="649" y="263"/>
                  </a:lnTo>
                  <a:lnTo>
                    <a:pt x="649" y="265"/>
                  </a:lnTo>
                  <a:lnTo>
                    <a:pt x="651" y="270"/>
                  </a:lnTo>
                  <a:lnTo>
                    <a:pt x="651" y="272"/>
                  </a:lnTo>
                  <a:lnTo>
                    <a:pt x="651" y="275"/>
                  </a:lnTo>
                  <a:lnTo>
                    <a:pt x="649" y="279"/>
                  </a:lnTo>
                  <a:lnTo>
                    <a:pt x="649" y="282"/>
                  </a:lnTo>
                  <a:lnTo>
                    <a:pt x="651" y="284"/>
                  </a:lnTo>
                  <a:lnTo>
                    <a:pt x="653" y="287"/>
                  </a:lnTo>
                  <a:lnTo>
                    <a:pt x="653" y="289"/>
                  </a:lnTo>
                  <a:lnTo>
                    <a:pt x="656" y="294"/>
                  </a:lnTo>
                  <a:lnTo>
                    <a:pt x="656" y="296"/>
                  </a:lnTo>
                  <a:lnTo>
                    <a:pt x="656" y="298"/>
                  </a:lnTo>
                  <a:lnTo>
                    <a:pt x="656" y="301"/>
                  </a:lnTo>
                  <a:lnTo>
                    <a:pt x="656" y="301"/>
                  </a:lnTo>
                  <a:lnTo>
                    <a:pt x="658" y="303"/>
                  </a:lnTo>
                  <a:lnTo>
                    <a:pt x="658" y="303"/>
                  </a:lnTo>
                  <a:lnTo>
                    <a:pt x="658" y="303"/>
                  </a:lnTo>
                  <a:lnTo>
                    <a:pt x="658" y="306"/>
                  </a:lnTo>
                  <a:lnTo>
                    <a:pt x="658" y="308"/>
                  </a:lnTo>
                  <a:lnTo>
                    <a:pt x="663" y="315"/>
                  </a:lnTo>
                  <a:lnTo>
                    <a:pt x="667" y="317"/>
                  </a:lnTo>
                  <a:lnTo>
                    <a:pt x="667" y="320"/>
                  </a:lnTo>
                  <a:lnTo>
                    <a:pt x="670" y="322"/>
                  </a:lnTo>
                  <a:lnTo>
                    <a:pt x="670" y="329"/>
                  </a:lnTo>
                  <a:lnTo>
                    <a:pt x="670" y="332"/>
                  </a:lnTo>
                  <a:lnTo>
                    <a:pt x="670" y="334"/>
                  </a:lnTo>
                  <a:lnTo>
                    <a:pt x="670" y="334"/>
                  </a:lnTo>
                  <a:lnTo>
                    <a:pt x="672" y="339"/>
                  </a:lnTo>
                  <a:lnTo>
                    <a:pt x="672" y="339"/>
                  </a:lnTo>
                  <a:lnTo>
                    <a:pt x="672" y="339"/>
                  </a:lnTo>
                  <a:lnTo>
                    <a:pt x="672" y="341"/>
                  </a:lnTo>
                  <a:lnTo>
                    <a:pt x="672" y="341"/>
                  </a:lnTo>
                  <a:lnTo>
                    <a:pt x="672" y="346"/>
                  </a:lnTo>
                  <a:lnTo>
                    <a:pt x="672" y="348"/>
                  </a:lnTo>
                  <a:lnTo>
                    <a:pt x="672" y="350"/>
                  </a:lnTo>
                  <a:lnTo>
                    <a:pt x="672" y="353"/>
                  </a:lnTo>
                  <a:lnTo>
                    <a:pt x="672" y="358"/>
                  </a:lnTo>
                  <a:lnTo>
                    <a:pt x="675" y="365"/>
                  </a:lnTo>
                  <a:lnTo>
                    <a:pt x="675" y="365"/>
                  </a:lnTo>
                  <a:close/>
                </a:path>
              </a:pathLst>
            </a:custGeom>
            <a:solidFill>
              <a:schemeClr val="accent2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6CFEFD74-5D8B-4BD8-B4F0-C98525925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1138" y="3358901"/>
              <a:ext cx="1051322" cy="456010"/>
            </a:xfrm>
            <a:custGeom>
              <a:avLst/>
              <a:gdLst>
                <a:gd name="T0" fmla="*/ 679 w 883"/>
                <a:gd name="T1" fmla="*/ 331 h 383"/>
                <a:gd name="T2" fmla="*/ 783 w 883"/>
                <a:gd name="T3" fmla="*/ 246 h 383"/>
                <a:gd name="T4" fmla="*/ 797 w 883"/>
                <a:gd name="T5" fmla="*/ 249 h 383"/>
                <a:gd name="T6" fmla="*/ 833 w 883"/>
                <a:gd name="T7" fmla="*/ 187 h 383"/>
                <a:gd name="T8" fmla="*/ 878 w 883"/>
                <a:gd name="T9" fmla="*/ 104 h 383"/>
                <a:gd name="T10" fmla="*/ 880 w 883"/>
                <a:gd name="T11" fmla="*/ 142 h 383"/>
                <a:gd name="T12" fmla="*/ 866 w 883"/>
                <a:gd name="T13" fmla="*/ 161 h 383"/>
                <a:gd name="T14" fmla="*/ 845 w 883"/>
                <a:gd name="T15" fmla="*/ 76 h 383"/>
                <a:gd name="T16" fmla="*/ 821 w 883"/>
                <a:gd name="T17" fmla="*/ 21 h 383"/>
                <a:gd name="T18" fmla="*/ 835 w 883"/>
                <a:gd name="T19" fmla="*/ 52 h 383"/>
                <a:gd name="T20" fmla="*/ 861 w 883"/>
                <a:gd name="T21" fmla="*/ 83 h 383"/>
                <a:gd name="T22" fmla="*/ 842 w 883"/>
                <a:gd name="T23" fmla="*/ 116 h 383"/>
                <a:gd name="T24" fmla="*/ 849 w 883"/>
                <a:gd name="T25" fmla="*/ 99 h 383"/>
                <a:gd name="T26" fmla="*/ 828 w 883"/>
                <a:gd name="T27" fmla="*/ 76 h 383"/>
                <a:gd name="T28" fmla="*/ 819 w 883"/>
                <a:gd name="T29" fmla="*/ 111 h 383"/>
                <a:gd name="T30" fmla="*/ 807 w 883"/>
                <a:gd name="T31" fmla="*/ 97 h 383"/>
                <a:gd name="T32" fmla="*/ 788 w 883"/>
                <a:gd name="T33" fmla="*/ 85 h 383"/>
                <a:gd name="T34" fmla="*/ 743 w 883"/>
                <a:gd name="T35" fmla="*/ 83 h 383"/>
                <a:gd name="T36" fmla="*/ 736 w 883"/>
                <a:gd name="T37" fmla="*/ 57 h 383"/>
                <a:gd name="T38" fmla="*/ 778 w 883"/>
                <a:gd name="T39" fmla="*/ 64 h 383"/>
                <a:gd name="T40" fmla="*/ 781 w 883"/>
                <a:gd name="T41" fmla="*/ 54 h 383"/>
                <a:gd name="T42" fmla="*/ 795 w 883"/>
                <a:gd name="T43" fmla="*/ 47 h 383"/>
                <a:gd name="T44" fmla="*/ 812 w 883"/>
                <a:gd name="T45" fmla="*/ 47 h 383"/>
                <a:gd name="T46" fmla="*/ 821 w 883"/>
                <a:gd name="T47" fmla="*/ 45 h 383"/>
                <a:gd name="T48" fmla="*/ 809 w 883"/>
                <a:gd name="T49" fmla="*/ 19 h 383"/>
                <a:gd name="T50" fmla="*/ 710 w 883"/>
                <a:gd name="T51" fmla="*/ 21 h 383"/>
                <a:gd name="T52" fmla="*/ 294 w 883"/>
                <a:gd name="T53" fmla="*/ 97 h 383"/>
                <a:gd name="T54" fmla="*/ 234 w 883"/>
                <a:gd name="T55" fmla="*/ 140 h 383"/>
                <a:gd name="T56" fmla="*/ 199 w 883"/>
                <a:gd name="T57" fmla="*/ 170 h 383"/>
                <a:gd name="T58" fmla="*/ 171 w 883"/>
                <a:gd name="T59" fmla="*/ 187 h 383"/>
                <a:gd name="T60" fmla="*/ 156 w 883"/>
                <a:gd name="T61" fmla="*/ 192 h 383"/>
                <a:gd name="T62" fmla="*/ 133 w 883"/>
                <a:gd name="T63" fmla="*/ 206 h 383"/>
                <a:gd name="T64" fmla="*/ 121 w 883"/>
                <a:gd name="T65" fmla="*/ 227 h 383"/>
                <a:gd name="T66" fmla="*/ 88 w 883"/>
                <a:gd name="T67" fmla="*/ 251 h 383"/>
                <a:gd name="T68" fmla="*/ 57 w 883"/>
                <a:gd name="T69" fmla="*/ 265 h 383"/>
                <a:gd name="T70" fmla="*/ 26 w 883"/>
                <a:gd name="T71" fmla="*/ 289 h 383"/>
                <a:gd name="T72" fmla="*/ 10 w 883"/>
                <a:gd name="T73" fmla="*/ 310 h 383"/>
                <a:gd name="T74" fmla="*/ 64 w 883"/>
                <a:gd name="T75" fmla="*/ 336 h 383"/>
                <a:gd name="T76" fmla="*/ 166 w 883"/>
                <a:gd name="T77" fmla="*/ 303 h 383"/>
                <a:gd name="T78" fmla="*/ 194 w 883"/>
                <a:gd name="T79" fmla="*/ 289 h 383"/>
                <a:gd name="T80" fmla="*/ 329 w 883"/>
                <a:gd name="T81" fmla="*/ 275 h 383"/>
                <a:gd name="T82" fmla="*/ 343 w 883"/>
                <a:gd name="T83" fmla="*/ 277 h 383"/>
                <a:gd name="T84" fmla="*/ 459 w 883"/>
                <a:gd name="T85" fmla="*/ 293 h 383"/>
                <a:gd name="T86" fmla="*/ 611 w 883"/>
                <a:gd name="T87" fmla="*/ 383 h 383"/>
                <a:gd name="T88" fmla="*/ 667 w 883"/>
                <a:gd name="T89" fmla="*/ 350 h 383"/>
                <a:gd name="T90" fmla="*/ 689 w 883"/>
                <a:gd name="T91" fmla="*/ 303 h 383"/>
                <a:gd name="T92" fmla="*/ 710 w 883"/>
                <a:gd name="T93" fmla="*/ 263 h 383"/>
                <a:gd name="T94" fmla="*/ 715 w 883"/>
                <a:gd name="T95" fmla="*/ 272 h 383"/>
                <a:gd name="T96" fmla="*/ 736 w 883"/>
                <a:gd name="T97" fmla="*/ 249 h 383"/>
                <a:gd name="T98" fmla="*/ 786 w 883"/>
                <a:gd name="T99" fmla="*/ 241 h 383"/>
                <a:gd name="T100" fmla="*/ 802 w 883"/>
                <a:gd name="T101" fmla="*/ 220 h 383"/>
                <a:gd name="T102" fmla="*/ 807 w 883"/>
                <a:gd name="T103" fmla="*/ 196 h 383"/>
                <a:gd name="T104" fmla="*/ 795 w 883"/>
                <a:gd name="T105" fmla="*/ 196 h 383"/>
                <a:gd name="T106" fmla="*/ 781 w 883"/>
                <a:gd name="T107" fmla="*/ 211 h 383"/>
                <a:gd name="T108" fmla="*/ 734 w 883"/>
                <a:gd name="T109" fmla="*/ 204 h 383"/>
                <a:gd name="T110" fmla="*/ 778 w 883"/>
                <a:gd name="T111" fmla="*/ 185 h 383"/>
                <a:gd name="T112" fmla="*/ 786 w 883"/>
                <a:gd name="T113" fmla="*/ 175 h 383"/>
                <a:gd name="T114" fmla="*/ 726 w 883"/>
                <a:gd name="T115" fmla="*/ 151 h 383"/>
                <a:gd name="T116" fmla="*/ 769 w 883"/>
                <a:gd name="T117" fmla="*/ 154 h 383"/>
                <a:gd name="T118" fmla="*/ 771 w 883"/>
                <a:gd name="T119" fmla="*/ 147 h 383"/>
                <a:gd name="T120" fmla="*/ 788 w 883"/>
                <a:gd name="T121" fmla="*/ 144 h 383"/>
                <a:gd name="T122" fmla="*/ 805 w 883"/>
                <a:gd name="T123" fmla="*/ 156 h 383"/>
                <a:gd name="T124" fmla="*/ 828 w 883"/>
                <a:gd name="T125" fmla="*/ 13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3" h="383">
                  <a:moveTo>
                    <a:pt x="670" y="369"/>
                  </a:moveTo>
                  <a:lnTo>
                    <a:pt x="670" y="369"/>
                  </a:lnTo>
                  <a:lnTo>
                    <a:pt x="667" y="369"/>
                  </a:lnTo>
                  <a:lnTo>
                    <a:pt x="665" y="369"/>
                  </a:lnTo>
                  <a:lnTo>
                    <a:pt x="665" y="372"/>
                  </a:lnTo>
                  <a:lnTo>
                    <a:pt x="667" y="374"/>
                  </a:lnTo>
                  <a:lnTo>
                    <a:pt x="667" y="374"/>
                  </a:lnTo>
                  <a:lnTo>
                    <a:pt x="670" y="374"/>
                  </a:lnTo>
                  <a:lnTo>
                    <a:pt x="672" y="374"/>
                  </a:lnTo>
                  <a:lnTo>
                    <a:pt x="672" y="374"/>
                  </a:lnTo>
                  <a:lnTo>
                    <a:pt x="672" y="367"/>
                  </a:lnTo>
                  <a:lnTo>
                    <a:pt x="670" y="369"/>
                  </a:lnTo>
                  <a:lnTo>
                    <a:pt x="670" y="369"/>
                  </a:lnTo>
                  <a:close/>
                  <a:moveTo>
                    <a:pt x="677" y="334"/>
                  </a:moveTo>
                  <a:lnTo>
                    <a:pt x="674" y="336"/>
                  </a:lnTo>
                  <a:lnTo>
                    <a:pt x="674" y="341"/>
                  </a:lnTo>
                  <a:lnTo>
                    <a:pt x="674" y="343"/>
                  </a:lnTo>
                  <a:lnTo>
                    <a:pt x="677" y="341"/>
                  </a:lnTo>
                  <a:lnTo>
                    <a:pt x="677" y="338"/>
                  </a:lnTo>
                  <a:lnTo>
                    <a:pt x="677" y="331"/>
                  </a:lnTo>
                  <a:lnTo>
                    <a:pt x="679" y="331"/>
                  </a:lnTo>
                  <a:lnTo>
                    <a:pt x="679" y="331"/>
                  </a:lnTo>
                  <a:lnTo>
                    <a:pt x="679" y="331"/>
                  </a:lnTo>
                  <a:lnTo>
                    <a:pt x="679" y="331"/>
                  </a:lnTo>
                  <a:lnTo>
                    <a:pt x="677" y="334"/>
                  </a:lnTo>
                  <a:close/>
                  <a:moveTo>
                    <a:pt x="715" y="279"/>
                  </a:moveTo>
                  <a:lnTo>
                    <a:pt x="712" y="284"/>
                  </a:lnTo>
                  <a:lnTo>
                    <a:pt x="710" y="284"/>
                  </a:lnTo>
                  <a:lnTo>
                    <a:pt x="708" y="284"/>
                  </a:lnTo>
                  <a:lnTo>
                    <a:pt x="696" y="296"/>
                  </a:lnTo>
                  <a:lnTo>
                    <a:pt x="693" y="301"/>
                  </a:lnTo>
                  <a:lnTo>
                    <a:pt x="693" y="305"/>
                  </a:lnTo>
                  <a:lnTo>
                    <a:pt x="693" y="303"/>
                  </a:lnTo>
                  <a:lnTo>
                    <a:pt x="703" y="291"/>
                  </a:lnTo>
                  <a:lnTo>
                    <a:pt x="703" y="291"/>
                  </a:lnTo>
                  <a:lnTo>
                    <a:pt x="708" y="289"/>
                  </a:lnTo>
                  <a:lnTo>
                    <a:pt x="715" y="282"/>
                  </a:lnTo>
                  <a:lnTo>
                    <a:pt x="717" y="279"/>
                  </a:lnTo>
                  <a:lnTo>
                    <a:pt x="717" y="279"/>
                  </a:lnTo>
                  <a:lnTo>
                    <a:pt x="717" y="279"/>
                  </a:lnTo>
                  <a:lnTo>
                    <a:pt x="717" y="279"/>
                  </a:lnTo>
                  <a:lnTo>
                    <a:pt x="717" y="279"/>
                  </a:lnTo>
                  <a:lnTo>
                    <a:pt x="715" y="279"/>
                  </a:lnTo>
                  <a:close/>
                  <a:moveTo>
                    <a:pt x="793" y="246"/>
                  </a:moveTo>
                  <a:lnTo>
                    <a:pt x="793" y="244"/>
                  </a:lnTo>
                  <a:lnTo>
                    <a:pt x="786" y="244"/>
                  </a:lnTo>
                  <a:lnTo>
                    <a:pt x="783" y="244"/>
                  </a:lnTo>
                  <a:lnTo>
                    <a:pt x="783" y="246"/>
                  </a:lnTo>
                  <a:lnTo>
                    <a:pt x="783" y="246"/>
                  </a:lnTo>
                  <a:lnTo>
                    <a:pt x="790" y="246"/>
                  </a:lnTo>
                  <a:lnTo>
                    <a:pt x="795" y="249"/>
                  </a:lnTo>
                  <a:lnTo>
                    <a:pt x="795" y="249"/>
                  </a:lnTo>
                  <a:lnTo>
                    <a:pt x="795" y="249"/>
                  </a:lnTo>
                  <a:lnTo>
                    <a:pt x="795" y="246"/>
                  </a:lnTo>
                  <a:lnTo>
                    <a:pt x="793" y="246"/>
                  </a:lnTo>
                  <a:close/>
                  <a:moveTo>
                    <a:pt x="774" y="244"/>
                  </a:moveTo>
                  <a:lnTo>
                    <a:pt x="757" y="249"/>
                  </a:lnTo>
                  <a:lnTo>
                    <a:pt x="743" y="256"/>
                  </a:lnTo>
                  <a:lnTo>
                    <a:pt x="741" y="256"/>
                  </a:lnTo>
                  <a:lnTo>
                    <a:pt x="738" y="258"/>
                  </a:lnTo>
                  <a:lnTo>
                    <a:pt x="764" y="246"/>
                  </a:lnTo>
                  <a:lnTo>
                    <a:pt x="767" y="246"/>
                  </a:lnTo>
                  <a:lnTo>
                    <a:pt x="781" y="244"/>
                  </a:lnTo>
                  <a:lnTo>
                    <a:pt x="778" y="244"/>
                  </a:lnTo>
                  <a:lnTo>
                    <a:pt x="774" y="244"/>
                  </a:lnTo>
                  <a:close/>
                  <a:moveTo>
                    <a:pt x="819" y="206"/>
                  </a:moveTo>
                  <a:lnTo>
                    <a:pt x="816" y="208"/>
                  </a:lnTo>
                  <a:lnTo>
                    <a:pt x="816" y="208"/>
                  </a:lnTo>
                  <a:lnTo>
                    <a:pt x="816" y="208"/>
                  </a:lnTo>
                  <a:lnTo>
                    <a:pt x="812" y="213"/>
                  </a:lnTo>
                  <a:lnTo>
                    <a:pt x="805" y="227"/>
                  </a:lnTo>
                  <a:lnTo>
                    <a:pt x="797" y="249"/>
                  </a:lnTo>
                  <a:lnTo>
                    <a:pt x="797" y="251"/>
                  </a:lnTo>
                  <a:lnTo>
                    <a:pt x="797" y="253"/>
                  </a:lnTo>
                  <a:lnTo>
                    <a:pt x="797" y="251"/>
                  </a:lnTo>
                  <a:lnTo>
                    <a:pt x="807" y="227"/>
                  </a:lnTo>
                  <a:lnTo>
                    <a:pt x="809" y="220"/>
                  </a:lnTo>
                  <a:lnTo>
                    <a:pt x="812" y="218"/>
                  </a:lnTo>
                  <a:lnTo>
                    <a:pt x="814" y="215"/>
                  </a:lnTo>
                  <a:lnTo>
                    <a:pt x="819" y="211"/>
                  </a:lnTo>
                  <a:lnTo>
                    <a:pt x="821" y="208"/>
                  </a:lnTo>
                  <a:lnTo>
                    <a:pt x="821" y="204"/>
                  </a:lnTo>
                  <a:lnTo>
                    <a:pt x="821" y="204"/>
                  </a:lnTo>
                  <a:lnTo>
                    <a:pt x="819" y="206"/>
                  </a:lnTo>
                  <a:close/>
                  <a:moveTo>
                    <a:pt x="831" y="185"/>
                  </a:moveTo>
                  <a:lnTo>
                    <a:pt x="831" y="185"/>
                  </a:lnTo>
                  <a:lnTo>
                    <a:pt x="831" y="187"/>
                  </a:lnTo>
                  <a:lnTo>
                    <a:pt x="831" y="187"/>
                  </a:lnTo>
                  <a:lnTo>
                    <a:pt x="828" y="189"/>
                  </a:lnTo>
                  <a:lnTo>
                    <a:pt x="828" y="189"/>
                  </a:lnTo>
                  <a:lnTo>
                    <a:pt x="828" y="192"/>
                  </a:lnTo>
                  <a:lnTo>
                    <a:pt x="826" y="194"/>
                  </a:lnTo>
                  <a:lnTo>
                    <a:pt x="826" y="196"/>
                  </a:lnTo>
                  <a:lnTo>
                    <a:pt x="826" y="196"/>
                  </a:lnTo>
                  <a:lnTo>
                    <a:pt x="828" y="194"/>
                  </a:lnTo>
                  <a:lnTo>
                    <a:pt x="833" y="187"/>
                  </a:lnTo>
                  <a:lnTo>
                    <a:pt x="833" y="187"/>
                  </a:lnTo>
                  <a:lnTo>
                    <a:pt x="835" y="187"/>
                  </a:lnTo>
                  <a:lnTo>
                    <a:pt x="835" y="187"/>
                  </a:lnTo>
                  <a:lnTo>
                    <a:pt x="835" y="185"/>
                  </a:lnTo>
                  <a:lnTo>
                    <a:pt x="833" y="185"/>
                  </a:lnTo>
                  <a:lnTo>
                    <a:pt x="831" y="185"/>
                  </a:lnTo>
                  <a:close/>
                  <a:moveTo>
                    <a:pt x="847" y="170"/>
                  </a:moveTo>
                  <a:lnTo>
                    <a:pt x="842" y="175"/>
                  </a:lnTo>
                  <a:lnTo>
                    <a:pt x="840" y="178"/>
                  </a:lnTo>
                  <a:lnTo>
                    <a:pt x="838" y="178"/>
                  </a:lnTo>
                  <a:lnTo>
                    <a:pt x="838" y="180"/>
                  </a:lnTo>
                  <a:lnTo>
                    <a:pt x="838" y="182"/>
                  </a:lnTo>
                  <a:lnTo>
                    <a:pt x="835" y="185"/>
                  </a:lnTo>
                  <a:lnTo>
                    <a:pt x="845" y="173"/>
                  </a:lnTo>
                  <a:lnTo>
                    <a:pt x="854" y="168"/>
                  </a:lnTo>
                  <a:lnTo>
                    <a:pt x="857" y="166"/>
                  </a:lnTo>
                  <a:lnTo>
                    <a:pt x="857" y="166"/>
                  </a:lnTo>
                  <a:lnTo>
                    <a:pt x="857" y="163"/>
                  </a:lnTo>
                  <a:lnTo>
                    <a:pt x="859" y="163"/>
                  </a:lnTo>
                  <a:lnTo>
                    <a:pt x="854" y="166"/>
                  </a:lnTo>
                  <a:lnTo>
                    <a:pt x="847" y="170"/>
                  </a:lnTo>
                  <a:close/>
                  <a:moveTo>
                    <a:pt x="880" y="118"/>
                  </a:moveTo>
                  <a:lnTo>
                    <a:pt x="880" y="109"/>
                  </a:lnTo>
                  <a:lnTo>
                    <a:pt x="878" y="104"/>
                  </a:lnTo>
                  <a:lnTo>
                    <a:pt x="875" y="99"/>
                  </a:lnTo>
                  <a:lnTo>
                    <a:pt x="873" y="97"/>
                  </a:lnTo>
                  <a:lnTo>
                    <a:pt x="873" y="95"/>
                  </a:lnTo>
                  <a:lnTo>
                    <a:pt x="871" y="90"/>
                  </a:lnTo>
                  <a:lnTo>
                    <a:pt x="868" y="88"/>
                  </a:lnTo>
                  <a:lnTo>
                    <a:pt x="866" y="88"/>
                  </a:lnTo>
                  <a:lnTo>
                    <a:pt x="866" y="88"/>
                  </a:lnTo>
                  <a:lnTo>
                    <a:pt x="868" y="90"/>
                  </a:lnTo>
                  <a:lnTo>
                    <a:pt x="871" y="92"/>
                  </a:lnTo>
                  <a:lnTo>
                    <a:pt x="871" y="95"/>
                  </a:lnTo>
                  <a:lnTo>
                    <a:pt x="875" y="104"/>
                  </a:lnTo>
                  <a:lnTo>
                    <a:pt x="878" y="109"/>
                  </a:lnTo>
                  <a:lnTo>
                    <a:pt x="878" y="111"/>
                  </a:lnTo>
                  <a:lnTo>
                    <a:pt x="878" y="114"/>
                  </a:lnTo>
                  <a:lnTo>
                    <a:pt x="878" y="116"/>
                  </a:lnTo>
                  <a:lnTo>
                    <a:pt x="878" y="118"/>
                  </a:lnTo>
                  <a:lnTo>
                    <a:pt x="878" y="118"/>
                  </a:lnTo>
                  <a:lnTo>
                    <a:pt x="878" y="121"/>
                  </a:lnTo>
                  <a:lnTo>
                    <a:pt x="878" y="123"/>
                  </a:lnTo>
                  <a:lnTo>
                    <a:pt x="880" y="125"/>
                  </a:lnTo>
                  <a:lnTo>
                    <a:pt x="880" y="130"/>
                  </a:lnTo>
                  <a:lnTo>
                    <a:pt x="880" y="135"/>
                  </a:lnTo>
                  <a:lnTo>
                    <a:pt x="880" y="142"/>
                  </a:lnTo>
                  <a:lnTo>
                    <a:pt x="880" y="142"/>
                  </a:lnTo>
                  <a:lnTo>
                    <a:pt x="880" y="147"/>
                  </a:lnTo>
                  <a:lnTo>
                    <a:pt x="878" y="149"/>
                  </a:lnTo>
                  <a:lnTo>
                    <a:pt x="873" y="154"/>
                  </a:lnTo>
                  <a:lnTo>
                    <a:pt x="866" y="159"/>
                  </a:lnTo>
                  <a:lnTo>
                    <a:pt x="866" y="159"/>
                  </a:lnTo>
                  <a:lnTo>
                    <a:pt x="866" y="159"/>
                  </a:lnTo>
                  <a:lnTo>
                    <a:pt x="866" y="156"/>
                  </a:lnTo>
                  <a:lnTo>
                    <a:pt x="866" y="156"/>
                  </a:lnTo>
                  <a:lnTo>
                    <a:pt x="866" y="156"/>
                  </a:lnTo>
                  <a:lnTo>
                    <a:pt x="864" y="159"/>
                  </a:lnTo>
                  <a:lnTo>
                    <a:pt x="866" y="159"/>
                  </a:lnTo>
                  <a:lnTo>
                    <a:pt x="864" y="159"/>
                  </a:lnTo>
                  <a:lnTo>
                    <a:pt x="864" y="159"/>
                  </a:lnTo>
                  <a:lnTo>
                    <a:pt x="864" y="161"/>
                  </a:lnTo>
                  <a:lnTo>
                    <a:pt x="864" y="161"/>
                  </a:lnTo>
                  <a:lnTo>
                    <a:pt x="864" y="161"/>
                  </a:lnTo>
                  <a:lnTo>
                    <a:pt x="861" y="161"/>
                  </a:lnTo>
                  <a:lnTo>
                    <a:pt x="861" y="163"/>
                  </a:lnTo>
                  <a:lnTo>
                    <a:pt x="861" y="163"/>
                  </a:lnTo>
                  <a:lnTo>
                    <a:pt x="864" y="163"/>
                  </a:lnTo>
                  <a:lnTo>
                    <a:pt x="864" y="163"/>
                  </a:lnTo>
                  <a:lnTo>
                    <a:pt x="864" y="161"/>
                  </a:lnTo>
                  <a:lnTo>
                    <a:pt x="866" y="161"/>
                  </a:lnTo>
                  <a:lnTo>
                    <a:pt x="866" y="161"/>
                  </a:lnTo>
                  <a:lnTo>
                    <a:pt x="871" y="159"/>
                  </a:lnTo>
                  <a:lnTo>
                    <a:pt x="873" y="156"/>
                  </a:lnTo>
                  <a:lnTo>
                    <a:pt x="875" y="154"/>
                  </a:lnTo>
                  <a:lnTo>
                    <a:pt x="878" y="154"/>
                  </a:lnTo>
                  <a:lnTo>
                    <a:pt x="880" y="154"/>
                  </a:lnTo>
                  <a:lnTo>
                    <a:pt x="880" y="151"/>
                  </a:lnTo>
                  <a:lnTo>
                    <a:pt x="883" y="149"/>
                  </a:lnTo>
                  <a:lnTo>
                    <a:pt x="883" y="140"/>
                  </a:lnTo>
                  <a:lnTo>
                    <a:pt x="880" y="118"/>
                  </a:lnTo>
                  <a:close/>
                  <a:moveTo>
                    <a:pt x="852" y="76"/>
                  </a:moveTo>
                  <a:lnTo>
                    <a:pt x="849" y="73"/>
                  </a:lnTo>
                  <a:lnTo>
                    <a:pt x="849" y="73"/>
                  </a:lnTo>
                  <a:lnTo>
                    <a:pt x="847" y="71"/>
                  </a:lnTo>
                  <a:lnTo>
                    <a:pt x="847" y="71"/>
                  </a:lnTo>
                  <a:lnTo>
                    <a:pt x="847" y="71"/>
                  </a:lnTo>
                  <a:lnTo>
                    <a:pt x="845" y="71"/>
                  </a:lnTo>
                  <a:lnTo>
                    <a:pt x="845" y="71"/>
                  </a:lnTo>
                  <a:lnTo>
                    <a:pt x="842" y="71"/>
                  </a:lnTo>
                  <a:lnTo>
                    <a:pt x="842" y="71"/>
                  </a:lnTo>
                  <a:lnTo>
                    <a:pt x="842" y="73"/>
                  </a:lnTo>
                  <a:lnTo>
                    <a:pt x="842" y="73"/>
                  </a:lnTo>
                  <a:lnTo>
                    <a:pt x="842" y="73"/>
                  </a:lnTo>
                  <a:lnTo>
                    <a:pt x="845" y="73"/>
                  </a:lnTo>
                  <a:lnTo>
                    <a:pt x="845" y="76"/>
                  </a:lnTo>
                  <a:lnTo>
                    <a:pt x="847" y="78"/>
                  </a:lnTo>
                  <a:lnTo>
                    <a:pt x="849" y="78"/>
                  </a:lnTo>
                  <a:lnTo>
                    <a:pt x="849" y="80"/>
                  </a:lnTo>
                  <a:lnTo>
                    <a:pt x="852" y="83"/>
                  </a:lnTo>
                  <a:lnTo>
                    <a:pt x="854" y="83"/>
                  </a:lnTo>
                  <a:lnTo>
                    <a:pt x="854" y="83"/>
                  </a:lnTo>
                  <a:lnTo>
                    <a:pt x="854" y="83"/>
                  </a:lnTo>
                  <a:lnTo>
                    <a:pt x="854" y="80"/>
                  </a:lnTo>
                  <a:lnTo>
                    <a:pt x="857" y="78"/>
                  </a:lnTo>
                  <a:lnTo>
                    <a:pt x="852" y="76"/>
                  </a:lnTo>
                  <a:close/>
                  <a:moveTo>
                    <a:pt x="861" y="83"/>
                  </a:moveTo>
                  <a:lnTo>
                    <a:pt x="861" y="85"/>
                  </a:lnTo>
                  <a:lnTo>
                    <a:pt x="864" y="85"/>
                  </a:lnTo>
                  <a:lnTo>
                    <a:pt x="866" y="85"/>
                  </a:lnTo>
                  <a:lnTo>
                    <a:pt x="866" y="85"/>
                  </a:lnTo>
                  <a:lnTo>
                    <a:pt x="861" y="78"/>
                  </a:lnTo>
                  <a:lnTo>
                    <a:pt x="859" y="73"/>
                  </a:lnTo>
                  <a:lnTo>
                    <a:pt x="838" y="50"/>
                  </a:lnTo>
                  <a:lnTo>
                    <a:pt x="831" y="38"/>
                  </a:lnTo>
                  <a:lnTo>
                    <a:pt x="826" y="31"/>
                  </a:lnTo>
                  <a:lnTo>
                    <a:pt x="826" y="31"/>
                  </a:lnTo>
                  <a:lnTo>
                    <a:pt x="826" y="26"/>
                  </a:lnTo>
                  <a:lnTo>
                    <a:pt x="823" y="24"/>
                  </a:lnTo>
                  <a:lnTo>
                    <a:pt x="821" y="21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2" y="2"/>
                  </a:lnTo>
                  <a:lnTo>
                    <a:pt x="812" y="2"/>
                  </a:lnTo>
                  <a:lnTo>
                    <a:pt x="812" y="2"/>
                  </a:lnTo>
                  <a:lnTo>
                    <a:pt x="812" y="2"/>
                  </a:lnTo>
                  <a:lnTo>
                    <a:pt x="814" y="7"/>
                  </a:lnTo>
                  <a:lnTo>
                    <a:pt x="814" y="9"/>
                  </a:lnTo>
                  <a:lnTo>
                    <a:pt x="816" y="12"/>
                  </a:lnTo>
                  <a:lnTo>
                    <a:pt x="816" y="14"/>
                  </a:lnTo>
                  <a:lnTo>
                    <a:pt x="819" y="17"/>
                  </a:lnTo>
                  <a:lnTo>
                    <a:pt x="821" y="19"/>
                  </a:lnTo>
                  <a:lnTo>
                    <a:pt x="823" y="26"/>
                  </a:lnTo>
                  <a:lnTo>
                    <a:pt x="823" y="31"/>
                  </a:lnTo>
                  <a:lnTo>
                    <a:pt x="823" y="31"/>
                  </a:lnTo>
                  <a:lnTo>
                    <a:pt x="823" y="31"/>
                  </a:lnTo>
                  <a:lnTo>
                    <a:pt x="823" y="31"/>
                  </a:lnTo>
                  <a:lnTo>
                    <a:pt x="823" y="31"/>
                  </a:lnTo>
                  <a:lnTo>
                    <a:pt x="826" y="33"/>
                  </a:lnTo>
                  <a:lnTo>
                    <a:pt x="831" y="38"/>
                  </a:lnTo>
                  <a:lnTo>
                    <a:pt x="831" y="40"/>
                  </a:lnTo>
                  <a:lnTo>
                    <a:pt x="833" y="45"/>
                  </a:lnTo>
                  <a:lnTo>
                    <a:pt x="835" y="47"/>
                  </a:lnTo>
                  <a:lnTo>
                    <a:pt x="835" y="52"/>
                  </a:lnTo>
                  <a:lnTo>
                    <a:pt x="835" y="52"/>
                  </a:lnTo>
                  <a:lnTo>
                    <a:pt x="838" y="54"/>
                  </a:lnTo>
                  <a:lnTo>
                    <a:pt x="838" y="57"/>
                  </a:lnTo>
                  <a:lnTo>
                    <a:pt x="840" y="57"/>
                  </a:lnTo>
                  <a:lnTo>
                    <a:pt x="840" y="59"/>
                  </a:lnTo>
                  <a:lnTo>
                    <a:pt x="842" y="57"/>
                  </a:lnTo>
                  <a:lnTo>
                    <a:pt x="842" y="57"/>
                  </a:lnTo>
                  <a:lnTo>
                    <a:pt x="845" y="59"/>
                  </a:lnTo>
                  <a:lnTo>
                    <a:pt x="845" y="62"/>
                  </a:lnTo>
                  <a:lnTo>
                    <a:pt x="842" y="62"/>
                  </a:lnTo>
                  <a:lnTo>
                    <a:pt x="842" y="62"/>
                  </a:lnTo>
                  <a:lnTo>
                    <a:pt x="840" y="62"/>
                  </a:lnTo>
                  <a:lnTo>
                    <a:pt x="840" y="64"/>
                  </a:lnTo>
                  <a:lnTo>
                    <a:pt x="842" y="64"/>
                  </a:lnTo>
                  <a:lnTo>
                    <a:pt x="845" y="64"/>
                  </a:lnTo>
                  <a:lnTo>
                    <a:pt x="845" y="64"/>
                  </a:lnTo>
                  <a:lnTo>
                    <a:pt x="845" y="64"/>
                  </a:lnTo>
                  <a:lnTo>
                    <a:pt x="854" y="71"/>
                  </a:lnTo>
                  <a:lnTo>
                    <a:pt x="857" y="73"/>
                  </a:lnTo>
                  <a:lnTo>
                    <a:pt x="859" y="78"/>
                  </a:lnTo>
                  <a:lnTo>
                    <a:pt x="859" y="80"/>
                  </a:lnTo>
                  <a:lnTo>
                    <a:pt x="861" y="80"/>
                  </a:lnTo>
                  <a:lnTo>
                    <a:pt x="861" y="83"/>
                  </a:lnTo>
                  <a:lnTo>
                    <a:pt x="861" y="83"/>
                  </a:lnTo>
                  <a:close/>
                  <a:moveTo>
                    <a:pt x="802" y="7"/>
                  </a:moveTo>
                  <a:lnTo>
                    <a:pt x="802" y="7"/>
                  </a:lnTo>
                  <a:lnTo>
                    <a:pt x="802" y="9"/>
                  </a:lnTo>
                  <a:lnTo>
                    <a:pt x="805" y="9"/>
                  </a:lnTo>
                  <a:lnTo>
                    <a:pt x="809" y="9"/>
                  </a:lnTo>
                  <a:lnTo>
                    <a:pt x="809" y="9"/>
                  </a:lnTo>
                  <a:lnTo>
                    <a:pt x="809" y="7"/>
                  </a:lnTo>
                  <a:lnTo>
                    <a:pt x="809" y="7"/>
                  </a:lnTo>
                  <a:lnTo>
                    <a:pt x="809" y="5"/>
                  </a:lnTo>
                  <a:lnTo>
                    <a:pt x="807" y="2"/>
                  </a:lnTo>
                  <a:lnTo>
                    <a:pt x="807" y="2"/>
                  </a:lnTo>
                  <a:lnTo>
                    <a:pt x="807" y="2"/>
                  </a:lnTo>
                  <a:lnTo>
                    <a:pt x="805" y="2"/>
                  </a:lnTo>
                  <a:lnTo>
                    <a:pt x="805" y="5"/>
                  </a:lnTo>
                  <a:lnTo>
                    <a:pt x="802" y="5"/>
                  </a:lnTo>
                  <a:lnTo>
                    <a:pt x="802" y="2"/>
                  </a:lnTo>
                  <a:lnTo>
                    <a:pt x="797" y="5"/>
                  </a:lnTo>
                  <a:lnTo>
                    <a:pt x="797" y="5"/>
                  </a:lnTo>
                  <a:lnTo>
                    <a:pt x="802" y="7"/>
                  </a:lnTo>
                  <a:close/>
                  <a:moveTo>
                    <a:pt x="835" y="116"/>
                  </a:moveTo>
                  <a:lnTo>
                    <a:pt x="838" y="116"/>
                  </a:lnTo>
                  <a:lnTo>
                    <a:pt x="840" y="118"/>
                  </a:lnTo>
                  <a:lnTo>
                    <a:pt x="842" y="116"/>
                  </a:lnTo>
                  <a:lnTo>
                    <a:pt x="842" y="116"/>
                  </a:lnTo>
                  <a:lnTo>
                    <a:pt x="842" y="116"/>
                  </a:lnTo>
                  <a:lnTo>
                    <a:pt x="842" y="116"/>
                  </a:lnTo>
                  <a:lnTo>
                    <a:pt x="842" y="118"/>
                  </a:lnTo>
                  <a:lnTo>
                    <a:pt x="842" y="118"/>
                  </a:lnTo>
                  <a:lnTo>
                    <a:pt x="840" y="118"/>
                  </a:lnTo>
                  <a:lnTo>
                    <a:pt x="840" y="121"/>
                  </a:lnTo>
                  <a:lnTo>
                    <a:pt x="845" y="118"/>
                  </a:lnTo>
                  <a:lnTo>
                    <a:pt x="845" y="118"/>
                  </a:lnTo>
                  <a:lnTo>
                    <a:pt x="847" y="118"/>
                  </a:lnTo>
                  <a:lnTo>
                    <a:pt x="847" y="116"/>
                  </a:lnTo>
                  <a:lnTo>
                    <a:pt x="845" y="116"/>
                  </a:lnTo>
                  <a:lnTo>
                    <a:pt x="845" y="114"/>
                  </a:lnTo>
                  <a:lnTo>
                    <a:pt x="847" y="114"/>
                  </a:lnTo>
                  <a:lnTo>
                    <a:pt x="847" y="114"/>
                  </a:lnTo>
                  <a:lnTo>
                    <a:pt x="847" y="114"/>
                  </a:lnTo>
                  <a:lnTo>
                    <a:pt x="847" y="114"/>
                  </a:lnTo>
                  <a:lnTo>
                    <a:pt x="849" y="109"/>
                  </a:lnTo>
                  <a:lnTo>
                    <a:pt x="849" y="109"/>
                  </a:lnTo>
                  <a:lnTo>
                    <a:pt x="845" y="106"/>
                  </a:lnTo>
                  <a:lnTo>
                    <a:pt x="845" y="104"/>
                  </a:lnTo>
                  <a:lnTo>
                    <a:pt x="845" y="102"/>
                  </a:lnTo>
                  <a:lnTo>
                    <a:pt x="847" y="102"/>
                  </a:lnTo>
                  <a:lnTo>
                    <a:pt x="849" y="102"/>
                  </a:lnTo>
                  <a:lnTo>
                    <a:pt x="849" y="99"/>
                  </a:lnTo>
                  <a:lnTo>
                    <a:pt x="849" y="97"/>
                  </a:lnTo>
                  <a:lnTo>
                    <a:pt x="847" y="97"/>
                  </a:lnTo>
                  <a:lnTo>
                    <a:pt x="845" y="95"/>
                  </a:lnTo>
                  <a:lnTo>
                    <a:pt x="845" y="92"/>
                  </a:lnTo>
                  <a:lnTo>
                    <a:pt x="845" y="92"/>
                  </a:lnTo>
                  <a:lnTo>
                    <a:pt x="845" y="90"/>
                  </a:lnTo>
                  <a:lnTo>
                    <a:pt x="847" y="88"/>
                  </a:lnTo>
                  <a:lnTo>
                    <a:pt x="845" y="85"/>
                  </a:lnTo>
                  <a:lnTo>
                    <a:pt x="845" y="85"/>
                  </a:lnTo>
                  <a:lnTo>
                    <a:pt x="842" y="83"/>
                  </a:lnTo>
                  <a:lnTo>
                    <a:pt x="842" y="80"/>
                  </a:lnTo>
                  <a:lnTo>
                    <a:pt x="835" y="73"/>
                  </a:lnTo>
                  <a:lnTo>
                    <a:pt x="833" y="71"/>
                  </a:lnTo>
                  <a:lnTo>
                    <a:pt x="828" y="71"/>
                  </a:lnTo>
                  <a:lnTo>
                    <a:pt x="828" y="71"/>
                  </a:lnTo>
                  <a:lnTo>
                    <a:pt x="828" y="73"/>
                  </a:lnTo>
                  <a:lnTo>
                    <a:pt x="828" y="73"/>
                  </a:lnTo>
                  <a:lnTo>
                    <a:pt x="828" y="76"/>
                  </a:lnTo>
                  <a:lnTo>
                    <a:pt x="828" y="73"/>
                  </a:lnTo>
                  <a:lnTo>
                    <a:pt x="831" y="73"/>
                  </a:lnTo>
                  <a:lnTo>
                    <a:pt x="831" y="76"/>
                  </a:lnTo>
                  <a:lnTo>
                    <a:pt x="833" y="76"/>
                  </a:lnTo>
                  <a:lnTo>
                    <a:pt x="831" y="76"/>
                  </a:lnTo>
                  <a:lnTo>
                    <a:pt x="828" y="76"/>
                  </a:lnTo>
                  <a:lnTo>
                    <a:pt x="826" y="76"/>
                  </a:lnTo>
                  <a:lnTo>
                    <a:pt x="823" y="76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8" y="80"/>
                  </a:lnTo>
                  <a:lnTo>
                    <a:pt x="831" y="80"/>
                  </a:lnTo>
                  <a:lnTo>
                    <a:pt x="831" y="80"/>
                  </a:lnTo>
                  <a:lnTo>
                    <a:pt x="831" y="83"/>
                  </a:lnTo>
                  <a:lnTo>
                    <a:pt x="831" y="83"/>
                  </a:lnTo>
                  <a:lnTo>
                    <a:pt x="828" y="83"/>
                  </a:lnTo>
                  <a:lnTo>
                    <a:pt x="826" y="83"/>
                  </a:lnTo>
                  <a:lnTo>
                    <a:pt x="823" y="80"/>
                  </a:lnTo>
                  <a:lnTo>
                    <a:pt x="821" y="78"/>
                  </a:lnTo>
                  <a:lnTo>
                    <a:pt x="821" y="78"/>
                  </a:lnTo>
                  <a:lnTo>
                    <a:pt x="821" y="80"/>
                  </a:lnTo>
                  <a:lnTo>
                    <a:pt x="819" y="83"/>
                  </a:lnTo>
                  <a:lnTo>
                    <a:pt x="816" y="85"/>
                  </a:lnTo>
                  <a:lnTo>
                    <a:pt x="821" y="99"/>
                  </a:lnTo>
                  <a:lnTo>
                    <a:pt x="821" y="104"/>
                  </a:lnTo>
                  <a:lnTo>
                    <a:pt x="819" y="114"/>
                  </a:lnTo>
                  <a:lnTo>
                    <a:pt x="819" y="114"/>
                  </a:lnTo>
                  <a:lnTo>
                    <a:pt x="819" y="114"/>
                  </a:lnTo>
                  <a:lnTo>
                    <a:pt x="819" y="114"/>
                  </a:lnTo>
                  <a:lnTo>
                    <a:pt x="819" y="111"/>
                  </a:lnTo>
                  <a:lnTo>
                    <a:pt x="819" y="111"/>
                  </a:lnTo>
                  <a:lnTo>
                    <a:pt x="814" y="114"/>
                  </a:lnTo>
                  <a:lnTo>
                    <a:pt x="812" y="114"/>
                  </a:lnTo>
                  <a:lnTo>
                    <a:pt x="809" y="114"/>
                  </a:lnTo>
                  <a:lnTo>
                    <a:pt x="807" y="111"/>
                  </a:lnTo>
                  <a:lnTo>
                    <a:pt x="809" y="109"/>
                  </a:lnTo>
                  <a:lnTo>
                    <a:pt x="814" y="111"/>
                  </a:lnTo>
                  <a:lnTo>
                    <a:pt x="816" y="111"/>
                  </a:lnTo>
                  <a:lnTo>
                    <a:pt x="819" y="109"/>
                  </a:lnTo>
                  <a:lnTo>
                    <a:pt x="816" y="109"/>
                  </a:lnTo>
                  <a:lnTo>
                    <a:pt x="816" y="106"/>
                  </a:lnTo>
                  <a:lnTo>
                    <a:pt x="814" y="106"/>
                  </a:lnTo>
                  <a:lnTo>
                    <a:pt x="816" y="104"/>
                  </a:lnTo>
                  <a:lnTo>
                    <a:pt x="816" y="104"/>
                  </a:lnTo>
                  <a:lnTo>
                    <a:pt x="816" y="102"/>
                  </a:lnTo>
                  <a:lnTo>
                    <a:pt x="814" y="102"/>
                  </a:lnTo>
                  <a:lnTo>
                    <a:pt x="814" y="99"/>
                  </a:lnTo>
                  <a:lnTo>
                    <a:pt x="814" y="99"/>
                  </a:lnTo>
                  <a:lnTo>
                    <a:pt x="812" y="99"/>
                  </a:lnTo>
                  <a:lnTo>
                    <a:pt x="812" y="99"/>
                  </a:lnTo>
                  <a:lnTo>
                    <a:pt x="809" y="99"/>
                  </a:lnTo>
                  <a:lnTo>
                    <a:pt x="807" y="99"/>
                  </a:lnTo>
                  <a:lnTo>
                    <a:pt x="807" y="99"/>
                  </a:lnTo>
                  <a:lnTo>
                    <a:pt x="807" y="97"/>
                  </a:lnTo>
                  <a:lnTo>
                    <a:pt x="812" y="99"/>
                  </a:lnTo>
                  <a:lnTo>
                    <a:pt x="814" y="97"/>
                  </a:lnTo>
                  <a:lnTo>
                    <a:pt x="814" y="95"/>
                  </a:lnTo>
                  <a:lnTo>
                    <a:pt x="812" y="90"/>
                  </a:lnTo>
                  <a:lnTo>
                    <a:pt x="809" y="90"/>
                  </a:lnTo>
                  <a:lnTo>
                    <a:pt x="809" y="88"/>
                  </a:lnTo>
                  <a:lnTo>
                    <a:pt x="812" y="88"/>
                  </a:lnTo>
                  <a:lnTo>
                    <a:pt x="812" y="85"/>
                  </a:lnTo>
                  <a:lnTo>
                    <a:pt x="812" y="83"/>
                  </a:lnTo>
                  <a:lnTo>
                    <a:pt x="814" y="80"/>
                  </a:lnTo>
                  <a:lnTo>
                    <a:pt x="812" y="80"/>
                  </a:lnTo>
                  <a:lnTo>
                    <a:pt x="809" y="83"/>
                  </a:lnTo>
                  <a:lnTo>
                    <a:pt x="809" y="78"/>
                  </a:lnTo>
                  <a:lnTo>
                    <a:pt x="809" y="76"/>
                  </a:lnTo>
                  <a:lnTo>
                    <a:pt x="812" y="78"/>
                  </a:lnTo>
                  <a:lnTo>
                    <a:pt x="812" y="76"/>
                  </a:lnTo>
                  <a:lnTo>
                    <a:pt x="809" y="73"/>
                  </a:lnTo>
                  <a:lnTo>
                    <a:pt x="807" y="73"/>
                  </a:lnTo>
                  <a:lnTo>
                    <a:pt x="805" y="73"/>
                  </a:lnTo>
                  <a:lnTo>
                    <a:pt x="795" y="76"/>
                  </a:lnTo>
                  <a:lnTo>
                    <a:pt x="786" y="80"/>
                  </a:lnTo>
                  <a:lnTo>
                    <a:pt x="783" y="83"/>
                  </a:lnTo>
                  <a:lnTo>
                    <a:pt x="786" y="83"/>
                  </a:lnTo>
                  <a:lnTo>
                    <a:pt x="788" y="85"/>
                  </a:lnTo>
                  <a:lnTo>
                    <a:pt x="790" y="85"/>
                  </a:lnTo>
                  <a:lnTo>
                    <a:pt x="786" y="85"/>
                  </a:lnTo>
                  <a:lnTo>
                    <a:pt x="783" y="85"/>
                  </a:lnTo>
                  <a:lnTo>
                    <a:pt x="781" y="85"/>
                  </a:lnTo>
                  <a:lnTo>
                    <a:pt x="778" y="85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6" y="88"/>
                  </a:lnTo>
                  <a:lnTo>
                    <a:pt x="776" y="85"/>
                  </a:lnTo>
                  <a:lnTo>
                    <a:pt x="776" y="85"/>
                  </a:lnTo>
                  <a:lnTo>
                    <a:pt x="776" y="83"/>
                  </a:lnTo>
                  <a:lnTo>
                    <a:pt x="776" y="83"/>
                  </a:lnTo>
                  <a:lnTo>
                    <a:pt x="771" y="83"/>
                  </a:lnTo>
                  <a:lnTo>
                    <a:pt x="767" y="85"/>
                  </a:lnTo>
                  <a:lnTo>
                    <a:pt x="762" y="88"/>
                  </a:lnTo>
                  <a:lnTo>
                    <a:pt x="760" y="90"/>
                  </a:lnTo>
                  <a:lnTo>
                    <a:pt x="760" y="90"/>
                  </a:lnTo>
                  <a:lnTo>
                    <a:pt x="757" y="90"/>
                  </a:lnTo>
                  <a:lnTo>
                    <a:pt x="743" y="92"/>
                  </a:lnTo>
                  <a:lnTo>
                    <a:pt x="743" y="92"/>
                  </a:lnTo>
                  <a:lnTo>
                    <a:pt x="745" y="88"/>
                  </a:lnTo>
                  <a:lnTo>
                    <a:pt x="745" y="85"/>
                  </a:lnTo>
                  <a:lnTo>
                    <a:pt x="743" y="85"/>
                  </a:lnTo>
                  <a:lnTo>
                    <a:pt x="743" y="83"/>
                  </a:lnTo>
                  <a:lnTo>
                    <a:pt x="743" y="83"/>
                  </a:lnTo>
                  <a:lnTo>
                    <a:pt x="743" y="80"/>
                  </a:lnTo>
                  <a:lnTo>
                    <a:pt x="741" y="80"/>
                  </a:lnTo>
                  <a:lnTo>
                    <a:pt x="741" y="80"/>
                  </a:lnTo>
                  <a:lnTo>
                    <a:pt x="738" y="78"/>
                  </a:lnTo>
                  <a:lnTo>
                    <a:pt x="738" y="76"/>
                  </a:lnTo>
                  <a:lnTo>
                    <a:pt x="736" y="73"/>
                  </a:lnTo>
                  <a:lnTo>
                    <a:pt x="736" y="71"/>
                  </a:lnTo>
                  <a:lnTo>
                    <a:pt x="734" y="64"/>
                  </a:lnTo>
                  <a:lnTo>
                    <a:pt x="734" y="62"/>
                  </a:lnTo>
                  <a:lnTo>
                    <a:pt x="734" y="59"/>
                  </a:lnTo>
                  <a:lnTo>
                    <a:pt x="736" y="57"/>
                  </a:lnTo>
                  <a:lnTo>
                    <a:pt x="736" y="54"/>
                  </a:lnTo>
                  <a:lnTo>
                    <a:pt x="736" y="52"/>
                  </a:lnTo>
                  <a:lnTo>
                    <a:pt x="736" y="52"/>
                  </a:lnTo>
                  <a:lnTo>
                    <a:pt x="736" y="50"/>
                  </a:lnTo>
                  <a:lnTo>
                    <a:pt x="734" y="50"/>
                  </a:lnTo>
                  <a:lnTo>
                    <a:pt x="734" y="47"/>
                  </a:lnTo>
                  <a:lnTo>
                    <a:pt x="736" y="47"/>
                  </a:lnTo>
                  <a:lnTo>
                    <a:pt x="738" y="47"/>
                  </a:lnTo>
                  <a:lnTo>
                    <a:pt x="738" y="50"/>
                  </a:lnTo>
                  <a:lnTo>
                    <a:pt x="738" y="54"/>
                  </a:lnTo>
                  <a:lnTo>
                    <a:pt x="738" y="54"/>
                  </a:lnTo>
                  <a:lnTo>
                    <a:pt x="736" y="57"/>
                  </a:lnTo>
                  <a:lnTo>
                    <a:pt x="736" y="59"/>
                  </a:lnTo>
                  <a:lnTo>
                    <a:pt x="736" y="64"/>
                  </a:lnTo>
                  <a:lnTo>
                    <a:pt x="738" y="69"/>
                  </a:lnTo>
                  <a:lnTo>
                    <a:pt x="741" y="73"/>
                  </a:lnTo>
                  <a:lnTo>
                    <a:pt x="743" y="78"/>
                  </a:lnTo>
                  <a:lnTo>
                    <a:pt x="745" y="80"/>
                  </a:lnTo>
                  <a:lnTo>
                    <a:pt x="748" y="80"/>
                  </a:lnTo>
                  <a:lnTo>
                    <a:pt x="750" y="76"/>
                  </a:lnTo>
                  <a:lnTo>
                    <a:pt x="750" y="78"/>
                  </a:lnTo>
                  <a:lnTo>
                    <a:pt x="755" y="80"/>
                  </a:lnTo>
                  <a:lnTo>
                    <a:pt x="755" y="83"/>
                  </a:lnTo>
                  <a:lnTo>
                    <a:pt x="757" y="80"/>
                  </a:lnTo>
                  <a:lnTo>
                    <a:pt x="762" y="80"/>
                  </a:lnTo>
                  <a:lnTo>
                    <a:pt x="764" y="80"/>
                  </a:lnTo>
                  <a:lnTo>
                    <a:pt x="767" y="78"/>
                  </a:lnTo>
                  <a:lnTo>
                    <a:pt x="769" y="73"/>
                  </a:lnTo>
                  <a:lnTo>
                    <a:pt x="771" y="71"/>
                  </a:lnTo>
                  <a:lnTo>
                    <a:pt x="769" y="71"/>
                  </a:lnTo>
                  <a:lnTo>
                    <a:pt x="769" y="71"/>
                  </a:lnTo>
                  <a:lnTo>
                    <a:pt x="769" y="71"/>
                  </a:lnTo>
                  <a:lnTo>
                    <a:pt x="771" y="69"/>
                  </a:lnTo>
                  <a:lnTo>
                    <a:pt x="781" y="66"/>
                  </a:lnTo>
                  <a:lnTo>
                    <a:pt x="781" y="64"/>
                  </a:lnTo>
                  <a:lnTo>
                    <a:pt x="778" y="64"/>
                  </a:lnTo>
                  <a:lnTo>
                    <a:pt x="774" y="64"/>
                  </a:lnTo>
                  <a:lnTo>
                    <a:pt x="771" y="64"/>
                  </a:lnTo>
                  <a:lnTo>
                    <a:pt x="771" y="62"/>
                  </a:lnTo>
                  <a:lnTo>
                    <a:pt x="769" y="62"/>
                  </a:lnTo>
                  <a:lnTo>
                    <a:pt x="767" y="59"/>
                  </a:lnTo>
                  <a:lnTo>
                    <a:pt x="764" y="59"/>
                  </a:lnTo>
                  <a:lnTo>
                    <a:pt x="764" y="59"/>
                  </a:lnTo>
                  <a:lnTo>
                    <a:pt x="762" y="57"/>
                  </a:lnTo>
                  <a:lnTo>
                    <a:pt x="764" y="57"/>
                  </a:lnTo>
                  <a:lnTo>
                    <a:pt x="767" y="57"/>
                  </a:lnTo>
                  <a:lnTo>
                    <a:pt x="769" y="59"/>
                  </a:lnTo>
                  <a:lnTo>
                    <a:pt x="769" y="57"/>
                  </a:lnTo>
                  <a:lnTo>
                    <a:pt x="771" y="59"/>
                  </a:lnTo>
                  <a:lnTo>
                    <a:pt x="776" y="62"/>
                  </a:lnTo>
                  <a:lnTo>
                    <a:pt x="786" y="64"/>
                  </a:lnTo>
                  <a:lnTo>
                    <a:pt x="788" y="64"/>
                  </a:lnTo>
                  <a:lnTo>
                    <a:pt x="790" y="62"/>
                  </a:lnTo>
                  <a:lnTo>
                    <a:pt x="790" y="62"/>
                  </a:lnTo>
                  <a:lnTo>
                    <a:pt x="788" y="62"/>
                  </a:lnTo>
                  <a:lnTo>
                    <a:pt x="786" y="57"/>
                  </a:lnTo>
                  <a:lnTo>
                    <a:pt x="783" y="54"/>
                  </a:lnTo>
                  <a:lnTo>
                    <a:pt x="783" y="54"/>
                  </a:lnTo>
                  <a:lnTo>
                    <a:pt x="781" y="54"/>
                  </a:lnTo>
                  <a:lnTo>
                    <a:pt x="781" y="54"/>
                  </a:lnTo>
                  <a:lnTo>
                    <a:pt x="778" y="52"/>
                  </a:lnTo>
                  <a:lnTo>
                    <a:pt x="778" y="52"/>
                  </a:lnTo>
                  <a:lnTo>
                    <a:pt x="778" y="52"/>
                  </a:lnTo>
                  <a:lnTo>
                    <a:pt x="781" y="52"/>
                  </a:lnTo>
                  <a:lnTo>
                    <a:pt x="786" y="54"/>
                  </a:lnTo>
                  <a:lnTo>
                    <a:pt x="786" y="54"/>
                  </a:lnTo>
                  <a:lnTo>
                    <a:pt x="786" y="54"/>
                  </a:lnTo>
                  <a:lnTo>
                    <a:pt x="788" y="57"/>
                  </a:lnTo>
                  <a:lnTo>
                    <a:pt x="793" y="59"/>
                  </a:lnTo>
                  <a:lnTo>
                    <a:pt x="793" y="59"/>
                  </a:lnTo>
                  <a:lnTo>
                    <a:pt x="795" y="59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800" y="54"/>
                  </a:lnTo>
                  <a:lnTo>
                    <a:pt x="800" y="54"/>
                  </a:lnTo>
                  <a:lnTo>
                    <a:pt x="802" y="52"/>
                  </a:lnTo>
                  <a:lnTo>
                    <a:pt x="802" y="52"/>
                  </a:lnTo>
                  <a:lnTo>
                    <a:pt x="802" y="52"/>
                  </a:lnTo>
                  <a:lnTo>
                    <a:pt x="800" y="52"/>
                  </a:lnTo>
                  <a:lnTo>
                    <a:pt x="800" y="47"/>
                  </a:lnTo>
                  <a:lnTo>
                    <a:pt x="797" y="47"/>
                  </a:lnTo>
                  <a:lnTo>
                    <a:pt x="795" y="47"/>
                  </a:lnTo>
                  <a:lnTo>
                    <a:pt x="793" y="45"/>
                  </a:lnTo>
                  <a:lnTo>
                    <a:pt x="790" y="43"/>
                  </a:lnTo>
                  <a:lnTo>
                    <a:pt x="788" y="43"/>
                  </a:lnTo>
                  <a:lnTo>
                    <a:pt x="786" y="40"/>
                  </a:lnTo>
                  <a:lnTo>
                    <a:pt x="783" y="40"/>
                  </a:lnTo>
                  <a:lnTo>
                    <a:pt x="783" y="40"/>
                  </a:lnTo>
                  <a:lnTo>
                    <a:pt x="783" y="38"/>
                  </a:lnTo>
                  <a:lnTo>
                    <a:pt x="783" y="38"/>
                  </a:lnTo>
                  <a:lnTo>
                    <a:pt x="786" y="35"/>
                  </a:lnTo>
                  <a:lnTo>
                    <a:pt x="786" y="35"/>
                  </a:lnTo>
                  <a:lnTo>
                    <a:pt x="786" y="38"/>
                  </a:lnTo>
                  <a:lnTo>
                    <a:pt x="786" y="38"/>
                  </a:lnTo>
                  <a:lnTo>
                    <a:pt x="786" y="38"/>
                  </a:lnTo>
                  <a:lnTo>
                    <a:pt x="790" y="38"/>
                  </a:lnTo>
                  <a:lnTo>
                    <a:pt x="793" y="40"/>
                  </a:lnTo>
                  <a:lnTo>
                    <a:pt x="795" y="40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800" y="43"/>
                  </a:lnTo>
                  <a:lnTo>
                    <a:pt x="802" y="43"/>
                  </a:lnTo>
                  <a:lnTo>
                    <a:pt x="805" y="47"/>
                  </a:lnTo>
                  <a:lnTo>
                    <a:pt x="807" y="47"/>
                  </a:lnTo>
                  <a:lnTo>
                    <a:pt x="809" y="47"/>
                  </a:lnTo>
                  <a:lnTo>
                    <a:pt x="812" y="47"/>
                  </a:lnTo>
                  <a:lnTo>
                    <a:pt x="819" y="50"/>
                  </a:lnTo>
                  <a:lnTo>
                    <a:pt x="819" y="47"/>
                  </a:lnTo>
                  <a:lnTo>
                    <a:pt x="816" y="47"/>
                  </a:lnTo>
                  <a:lnTo>
                    <a:pt x="814" y="47"/>
                  </a:lnTo>
                  <a:lnTo>
                    <a:pt x="812" y="45"/>
                  </a:lnTo>
                  <a:lnTo>
                    <a:pt x="812" y="45"/>
                  </a:lnTo>
                  <a:lnTo>
                    <a:pt x="812" y="43"/>
                  </a:lnTo>
                  <a:lnTo>
                    <a:pt x="812" y="40"/>
                  </a:lnTo>
                  <a:lnTo>
                    <a:pt x="809" y="35"/>
                  </a:lnTo>
                  <a:lnTo>
                    <a:pt x="807" y="35"/>
                  </a:lnTo>
                  <a:lnTo>
                    <a:pt x="807" y="33"/>
                  </a:lnTo>
                  <a:lnTo>
                    <a:pt x="805" y="33"/>
                  </a:lnTo>
                  <a:lnTo>
                    <a:pt x="807" y="33"/>
                  </a:lnTo>
                  <a:lnTo>
                    <a:pt x="809" y="33"/>
                  </a:lnTo>
                  <a:lnTo>
                    <a:pt x="812" y="35"/>
                  </a:lnTo>
                  <a:lnTo>
                    <a:pt x="812" y="38"/>
                  </a:lnTo>
                  <a:lnTo>
                    <a:pt x="812" y="38"/>
                  </a:lnTo>
                  <a:lnTo>
                    <a:pt x="814" y="38"/>
                  </a:lnTo>
                  <a:lnTo>
                    <a:pt x="816" y="38"/>
                  </a:lnTo>
                  <a:lnTo>
                    <a:pt x="816" y="40"/>
                  </a:lnTo>
                  <a:lnTo>
                    <a:pt x="816" y="43"/>
                  </a:lnTo>
                  <a:lnTo>
                    <a:pt x="816" y="43"/>
                  </a:lnTo>
                  <a:lnTo>
                    <a:pt x="816" y="43"/>
                  </a:lnTo>
                  <a:lnTo>
                    <a:pt x="821" y="45"/>
                  </a:lnTo>
                  <a:lnTo>
                    <a:pt x="821" y="45"/>
                  </a:lnTo>
                  <a:lnTo>
                    <a:pt x="823" y="47"/>
                  </a:lnTo>
                  <a:lnTo>
                    <a:pt x="823" y="47"/>
                  </a:lnTo>
                  <a:lnTo>
                    <a:pt x="823" y="50"/>
                  </a:lnTo>
                  <a:lnTo>
                    <a:pt x="823" y="50"/>
                  </a:lnTo>
                  <a:lnTo>
                    <a:pt x="823" y="52"/>
                  </a:lnTo>
                  <a:lnTo>
                    <a:pt x="823" y="52"/>
                  </a:lnTo>
                  <a:lnTo>
                    <a:pt x="826" y="54"/>
                  </a:lnTo>
                  <a:lnTo>
                    <a:pt x="828" y="57"/>
                  </a:lnTo>
                  <a:lnTo>
                    <a:pt x="831" y="57"/>
                  </a:lnTo>
                  <a:lnTo>
                    <a:pt x="833" y="57"/>
                  </a:lnTo>
                  <a:lnTo>
                    <a:pt x="831" y="54"/>
                  </a:lnTo>
                  <a:lnTo>
                    <a:pt x="831" y="52"/>
                  </a:lnTo>
                  <a:lnTo>
                    <a:pt x="828" y="50"/>
                  </a:lnTo>
                  <a:lnTo>
                    <a:pt x="828" y="47"/>
                  </a:lnTo>
                  <a:lnTo>
                    <a:pt x="819" y="35"/>
                  </a:lnTo>
                  <a:lnTo>
                    <a:pt x="819" y="33"/>
                  </a:lnTo>
                  <a:lnTo>
                    <a:pt x="816" y="31"/>
                  </a:lnTo>
                  <a:lnTo>
                    <a:pt x="814" y="28"/>
                  </a:lnTo>
                  <a:lnTo>
                    <a:pt x="812" y="26"/>
                  </a:lnTo>
                  <a:lnTo>
                    <a:pt x="812" y="21"/>
                  </a:lnTo>
                  <a:lnTo>
                    <a:pt x="809" y="17"/>
                  </a:lnTo>
                  <a:lnTo>
                    <a:pt x="809" y="17"/>
                  </a:lnTo>
                  <a:lnTo>
                    <a:pt x="809" y="19"/>
                  </a:lnTo>
                  <a:lnTo>
                    <a:pt x="809" y="21"/>
                  </a:lnTo>
                  <a:lnTo>
                    <a:pt x="807" y="21"/>
                  </a:lnTo>
                  <a:lnTo>
                    <a:pt x="809" y="24"/>
                  </a:lnTo>
                  <a:lnTo>
                    <a:pt x="809" y="24"/>
                  </a:lnTo>
                  <a:lnTo>
                    <a:pt x="809" y="24"/>
                  </a:lnTo>
                  <a:lnTo>
                    <a:pt x="812" y="26"/>
                  </a:lnTo>
                  <a:lnTo>
                    <a:pt x="809" y="24"/>
                  </a:lnTo>
                  <a:lnTo>
                    <a:pt x="805" y="21"/>
                  </a:lnTo>
                  <a:lnTo>
                    <a:pt x="805" y="19"/>
                  </a:lnTo>
                  <a:lnTo>
                    <a:pt x="805" y="17"/>
                  </a:lnTo>
                  <a:lnTo>
                    <a:pt x="802" y="17"/>
                  </a:lnTo>
                  <a:lnTo>
                    <a:pt x="800" y="14"/>
                  </a:lnTo>
                  <a:lnTo>
                    <a:pt x="797" y="14"/>
                  </a:lnTo>
                  <a:lnTo>
                    <a:pt x="797" y="12"/>
                  </a:lnTo>
                  <a:lnTo>
                    <a:pt x="795" y="9"/>
                  </a:lnTo>
                  <a:lnTo>
                    <a:pt x="795" y="7"/>
                  </a:lnTo>
                  <a:lnTo>
                    <a:pt x="795" y="5"/>
                  </a:lnTo>
                  <a:lnTo>
                    <a:pt x="795" y="5"/>
                  </a:lnTo>
                  <a:lnTo>
                    <a:pt x="793" y="5"/>
                  </a:lnTo>
                  <a:lnTo>
                    <a:pt x="778" y="9"/>
                  </a:lnTo>
                  <a:lnTo>
                    <a:pt x="762" y="12"/>
                  </a:lnTo>
                  <a:lnTo>
                    <a:pt x="743" y="17"/>
                  </a:lnTo>
                  <a:lnTo>
                    <a:pt x="726" y="19"/>
                  </a:lnTo>
                  <a:lnTo>
                    <a:pt x="710" y="21"/>
                  </a:lnTo>
                  <a:lnTo>
                    <a:pt x="693" y="26"/>
                  </a:lnTo>
                  <a:lnTo>
                    <a:pt x="674" y="28"/>
                  </a:lnTo>
                  <a:lnTo>
                    <a:pt x="658" y="33"/>
                  </a:lnTo>
                  <a:lnTo>
                    <a:pt x="641" y="35"/>
                  </a:lnTo>
                  <a:lnTo>
                    <a:pt x="622" y="40"/>
                  </a:lnTo>
                  <a:lnTo>
                    <a:pt x="606" y="43"/>
                  </a:lnTo>
                  <a:lnTo>
                    <a:pt x="589" y="47"/>
                  </a:lnTo>
                  <a:lnTo>
                    <a:pt x="570" y="50"/>
                  </a:lnTo>
                  <a:lnTo>
                    <a:pt x="554" y="52"/>
                  </a:lnTo>
                  <a:lnTo>
                    <a:pt x="537" y="57"/>
                  </a:lnTo>
                  <a:lnTo>
                    <a:pt x="521" y="59"/>
                  </a:lnTo>
                  <a:lnTo>
                    <a:pt x="502" y="62"/>
                  </a:lnTo>
                  <a:lnTo>
                    <a:pt x="485" y="66"/>
                  </a:lnTo>
                  <a:lnTo>
                    <a:pt x="469" y="69"/>
                  </a:lnTo>
                  <a:lnTo>
                    <a:pt x="450" y="71"/>
                  </a:lnTo>
                  <a:lnTo>
                    <a:pt x="433" y="76"/>
                  </a:lnTo>
                  <a:lnTo>
                    <a:pt x="417" y="78"/>
                  </a:lnTo>
                  <a:lnTo>
                    <a:pt x="398" y="80"/>
                  </a:lnTo>
                  <a:lnTo>
                    <a:pt x="381" y="83"/>
                  </a:lnTo>
                  <a:lnTo>
                    <a:pt x="365" y="88"/>
                  </a:lnTo>
                  <a:lnTo>
                    <a:pt x="346" y="90"/>
                  </a:lnTo>
                  <a:lnTo>
                    <a:pt x="329" y="92"/>
                  </a:lnTo>
                  <a:lnTo>
                    <a:pt x="313" y="95"/>
                  </a:lnTo>
                  <a:lnTo>
                    <a:pt x="294" y="97"/>
                  </a:lnTo>
                  <a:lnTo>
                    <a:pt x="277" y="102"/>
                  </a:lnTo>
                  <a:lnTo>
                    <a:pt x="260" y="104"/>
                  </a:lnTo>
                  <a:lnTo>
                    <a:pt x="242" y="106"/>
                  </a:lnTo>
                  <a:lnTo>
                    <a:pt x="242" y="106"/>
                  </a:lnTo>
                  <a:lnTo>
                    <a:pt x="239" y="106"/>
                  </a:lnTo>
                  <a:lnTo>
                    <a:pt x="239" y="106"/>
                  </a:lnTo>
                  <a:lnTo>
                    <a:pt x="239" y="104"/>
                  </a:lnTo>
                  <a:lnTo>
                    <a:pt x="234" y="114"/>
                  </a:lnTo>
                  <a:lnTo>
                    <a:pt x="234" y="116"/>
                  </a:lnTo>
                  <a:lnTo>
                    <a:pt x="234" y="116"/>
                  </a:lnTo>
                  <a:lnTo>
                    <a:pt x="237" y="118"/>
                  </a:lnTo>
                  <a:lnTo>
                    <a:pt x="237" y="121"/>
                  </a:lnTo>
                  <a:lnTo>
                    <a:pt x="237" y="125"/>
                  </a:lnTo>
                  <a:lnTo>
                    <a:pt x="234" y="130"/>
                  </a:lnTo>
                  <a:lnTo>
                    <a:pt x="234" y="133"/>
                  </a:lnTo>
                  <a:lnTo>
                    <a:pt x="234" y="133"/>
                  </a:lnTo>
                  <a:lnTo>
                    <a:pt x="234" y="133"/>
                  </a:lnTo>
                  <a:lnTo>
                    <a:pt x="237" y="135"/>
                  </a:lnTo>
                  <a:lnTo>
                    <a:pt x="237" y="137"/>
                  </a:lnTo>
                  <a:lnTo>
                    <a:pt x="237" y="137"/>
                  </a:lnTo>
                  <a:lnTo>
                    <a:pt x="239" y="137"/>
                  </a:lnTo>
                  <a:lnTo>
                    <a:pt x="239" y="140"/>
                  </a:lnTo>
                  <a:lnTo>
                    <a:pt x="237" y="140"/>
                  </a:lnTo>
                  <a:lnTo>
                    <a:pt x="234" y="140"/>
                  </a:lnTo>
                  <a:lnTo>
                    <a:pt x="230" y="137"/>
                  </a:lnTo>
                  <a:lnTo>
                    <a:pt x="227" y="137"/>
                  </a:lnTo>
                  <a:lnTo>
                    <a:pt x="227" y="137"/>
                  </a:lnTo>
                  <a:lnTo>
                    <a:pt x="220" y="144"/>
                  </a:lnTo>
                  <a:lnTo>
                    <a:pt x="218" y="147"/>
                  </a:lnTo>
                  <a:lnTo>
                    <a:pt x="218" y="149"/>
                  </a:lnTo>
                  <a:lnTo>
                    <a:pt x="211" y="168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08" y="170"/>
                  </a:lnTo>
                  <a:lnTo>
                    <a:pt x="208" y="173"/>
                  </a:lnTo>
                  <a:lnTo>
                    <a:pt x="206" y="175"/>
                  </a:lnTo>
                  <a:lnTo>
                    <a:pt x="206" y="175"/>
                  </a:lnTo>
                  <a:lnTo>
                    <a:pt x="206" y="175"/>
                  </a:lnTo>
                  <a:lnTo>
                    <a:pt x="204" y="175"/>
                  </a:lnTo>
                  <a:lnTo>
                    <a:pt x="204" y="175"/>
                  </a:lnTo>
                  <a:lnTo>
                    <a:pt x="201" y="175"/>
                  </a:lnTo>
                  <a:lnTo>
                    <a:pt x="201" y="175"/>
                  </a:lnTo>
                  <a:lnTo>
                    <a:pt x="201" y="173"/>
                  </a:lnTo>
                  <a:lnTo>
                    <a:pt x="201" y="173"/>
                  </a:lnTo>
                  <a:lnTo>
                    <a:pt x="201" y="173"/>
                  </a:lnTo>
                  <a:lnTo>
                    <a:pt x="201" y="173"/>
                  </a:lnTo>
                  <a:lnTo>
                    <a:pt x="199" y="173"/>
                  </a:lnTo>
                  <a:lnTo>
                    <a:pt x="199" y="170"/>
                  </a:lnTo>
                  <a:lnTo>
                    <a:pt x="199" y="170"/>
                  </a:lnTo>
                  <a:lnTo>
                    <a:pt x="199" y="170"/>
                  </a:lnTo>
                  <a:lnTo>
                    <a:pt x="199" y="170"/>
                  </a:lnTo>
                  <a:lnTo>
                    <a:pt x="199" y="170"/>
                  </a:lnTo>
                  <a:lnTo>
                    <a:pt x="197" y="170"/>
                  </a:lnTo>
                  <a:lnTo>
                    <a:pt x="197" y="170"/>
                  </a:lnTo>
                  <a:lnTo>
                    <a:pt x="194" y="170"/>
                  </a:lnTo>
                  <a:lnTo>
                    <a:pt x="194" y="170"/>
                  </a:lnTo>
                  <a:lnTo>
                    <a:pt x="194" y="170"/>
                  </a:lnTo>
                  <a:lnTo>
                    <a:pt x="194" y="168"/>
                  </a:lnTo>
                  <a:lnTo>
                    <a:pt x="192" y="170"/>
                  </a:lnTo>
                  <a:lnTo>
                    <a:pt x="192" y="170"/>
                  </a:lnTo>
                  <a:lnTo>
                    <a:pt x="192" y="170"/>
                  </a:lnTo>
                  <a:lnTo>
                    <a:pt x="190" y="173"/>
                  </a:lnTo>
                  <a:lnTo>
                    <a:pt x="187" y="173"/>
                  </a:lnTo>
                  <a:lnTo>
                    <a:pt x="185" y="173"/>
                  </a:lnTo>
                  <a:lnTo>
                    <a:pt x="185" y="173"/>
                  </a:lnTo>
                  <a:lnTo>
                    <a:pt x="182" y="175"/>
                  </a:lnTo>
                  <a:lnTo>
                    <a:pt x="180" y="178"/>
                  </a:lnTo>
                  <a:lnTo>
                    <a:pt x="178" y="178"/>
                  </a:lnTo>
                  <a:lnTo>
                    <a:pt x="178" y="178"/>
                  </a:lnTo>
                  <a:lnTo>
                    <a:pt x="175" y="180"/>
                  </a:lnTo>
                  <a:lnTo>
                    <a:pt x="173" y="185"/>
                  </a:lnTo>
                  <a:lnTo>
                    <a:pt x="171" y="187"/>
                  </a:lnTo>
                  <a:lnTo>
                    <a:pt x="171" y="189"/>
                  </a:lnTo>
                  <a:lnTo>
                    <a:pt x="171" y="189"/>
                  </a:lnTo>
                  <a:lnTo>
                    <a:pt x="168" y="19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3" y="199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59" y="199"/>
                  </a:lnTo>
                  <a:lnTo>
                    <a:pt x="159" y="199"/>
                  </a:lnTo>
                  <a:lnTo>
                    <a:pt x="159" y="199"/>
                  </a:lnTo>
                  <a:lnTo>
                    <a:pt x="159" y="199"/>
                  </a:lnTo>
                  <a:lnTo>
                    <a:pt x="159" y="196"/>
                  </a:lnTo>
                  <a:lnTo>
                    <a:pt x="156" y="196"/>
                  </a:lnTo>
                  <a:lnTo>
                    <a:pt x="156" y="196"/>
                  </a:lnTo>
                  <a:lnTo>
                    <a:pt x="156" y="194"/>
                  </a:lnTo>
                  <a:lnTo>
                    <a:pt x="156" y="194"/>
                  </a:lnTo>
                  <a:lnTo>
                    <a:pt x="156" y="192"/>
                  </a:lnTo>
                  <a:lnTo>
                    <a:pt x="156" y="192"/>
                  </a:lnTo>
                  <a:lnTo>
                    <a:pt x="156" y="192"/>
                  </a:lnTo>
                  <a:lnTo>
                    <a:pt x="156" y="192"/>
                  </a:lnTo>
                  <a:lnTo>
                    <a:pt x="154" y="189"/>
                  </a:lnTo>
                  <a:lnTo>
                    <a:pt x="154" y="189"/>
                  </a:lnTo>
                  <a:lnTo>
                    <a:pt x="154" y="189"/>
                  </a:lnTo>
                  <a:lnTo>
                    <a:pt x="152" y="189"/>
                  </a:lnTo>
                  <a:lnTo>
                    <a:pt x="149" y="192"/>
                  </a:lnTo>
                  <a:lnTo>
                    <a:pt x="147" y="194"/>
                  </a:lnTo>
                  <a:lnTo>
                    <a:pt x="140" y="199"/>
                  </a:lnTo>
                  <a:lnTo>
                    <a:pt x="140" y="199"/>
                  </a:lnTo>
                  <a:lnTo>
                    <a:pt x="140" y="199"/>
                  </a:lnTo>
                  <a:lnTo>
                    <a:pt x="140" y="199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37" y="204"/>
                  </a:lnTo>
                  <a:lnTo>
                    <a:pt x="137" y="204"/>
                  </a:lnTo>
                  <a:lnTo>
                    <a:pt x="137" y="206"/>
                  </a:lnTo>
                  <a:lnTo>
                    <a:pt x="137" y="206"/>
                  </a:lnTo>
                  <a:lnTo>
                    <a:pt x="137" y="206"/>
                  </a:lnTo>
                  <a:lnTo>
                    <a:pt x="137" y="206"/>
                  </a:lnTo>
                  <a:lnTo>
                    <a:pt x="135" y="206"/>
                  </a:lnTo>
                  <a:lnTo>
                    <a:pt x="135" y="206"/>
                  </a:lnTo>
                  <a:lnTo>
                    <a:pt x="133" y="206"/>
                  </a:lnTo>
                  <a:lnTo>
                    <a:pt x="133" y="206"/>
                  </a:lnTo>
                  <a:lnTo>
                    <a:pt x="130" y="206"/>
                  </a:lnTo>
                  <a:lnTo>
                    <a:pt x="130" y="206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26" y="211"/>
                  </a:lnTo>
                  <a:lnTo>
                    <a:pt x="126" y="211"/>
                  </a:lnTo>
                  <a:lnTo>
                    <a:pt x="128" y="211"/>
                  </a:lnTo>
                  <a:lnTo>
                    <a:pt x="128" y="213"/>
                  </a:lnTo>
                  <a:lnTo>
                    <a:pt x="128" y="213"/>
                  </a:lnTo>
                  <a:lnTo>
                    <a:pt x="128" y="215"/>
                  </a:lnTo>
                  <a:lnTo>
                    <a:pt x="128" y="215"/>
                  </a:lnTo>
                  <a:lnTo>
                    <a:pt x="128" y="218"/>
                  </a:lnTo>
                  <a:lnTo>
                    <a:pt x="128" y="218"/>
                  </a:lnTo>
                  <a:lnTo>
                    <a:pt x="128" y="218"/>
                  </a:lnTo>
                  <a:lnTo>
                    <a:pt x="126" y="220"/>
                  </a:lnTo>
                  <a:lnTo>
                    <a:pt x="126" y="225"/>
                  </a:lnTo>
                  <a:lnTo>
                    <a:pt x="123" y="227"/>
                  </a:lnTo>
                  <a:lnTo>
                    <a:pt x="121" y="227"/>
                  </a:lnTo>
                  <a:lnTo>
                    <a:pt x="121" y="227"/>
                  </a:lnTo>
                  <a:lnTo>
                    <a:pt x="119" y="227"/>
                  </a:lnTo>
                  <a:lnTo>
                    <a:pt x="116" y="227"/>
                  </a:lnTo>
                  <a:lnTo>
                    <a:pt x="114" y="227"/>
                  </a:lnTo>
                  <a:lnTo>
                    <a:pt x="114" y="227"/>
                  </a:lnTo>
                  <a:lnTo>
                    <a:pt x="114" y="230"/>
                  </a:lnTo>
                  <a:lnTo>
                    <a:pt x="109" y="232"/>
                  </a:lnTo>
                  <a:lnTo>
                    <a:pt x="104" y="234"/>
                  </a:lnTo>
                  <a:lnTo>
                    <a:pt x="104" y="234"/>
                  </a:lnTo>
                  <a:lnTo>
                    <a:pt x="104" y="234"/>
                  </a:lnTo>
                  <a:lnTo>
                    <a:pt x="102" y="237"/>
                  </a:lnTo>
                  <a:lnTo>
                    <a:pt x="100" y="239"/>
                  </a:lnTo>
                  <a:lnTo>
                    <a:pt x="97" y="239"/>
                  </a:lnTo>
                  <a:lnTo>
                    <a:pt x="97" y="239"/>
                  </a:lnTo>
                  <a:lnTo>
                    <a:pt x="97" y="241"/>
                  </a:lnTo>
                  <a:lnTo>
                    <a:pt x="97" y="241"/>
                  </a:lnTo>
                  <a:lnTo>
                    <a:pt x="95" y="244"/>
                  </a:lnTo>
                  <a:lnTo>
                    <a:pt x="93" y="246"/>
                  </a:lnTo>
                  <a:lnTo>
                    <a:pt x="93" y="246"/>
                  </a:lnTo>
                  <a:lnTo>
                    <a:pt x="93" y="246"/>
                  </a:lnTo>
                  <a:lnTo>
                    <a:pt x="90" y="246"/>
                  </a:lnTo>
                  <a:lnTo>
                    <a:pt x="90" y="246"/>
                  </a:lnTo>
                  <a:lnTo>
                    <a:pt x="90" y="249"/>
                  </a:lnTo>
                  <a:lnTo>
                    <a:pt x="88" y="249"/>
                  </a:lnTo>
                  <a:lnTo>
                    <a:pt x="88" y="251"/>
                  </a:lnTo>
                  <a:lnTo>
                    <a:pt x="85" y="251"/>
                  </a:lnTo>
                  <a:lnTo>
                    <a:pt x="85" y="253"/>
                  </a:lnTo>
                  <a:lnTo>
                    <a:pt x="81" y="256"/>
                  </a:lnTo>
                  <a:lnTo>
                    <a:pt x="78" y="256"/>
                  </a:lnTo>
                  <a:lnTo>
                    <a:pt x="78" y="258"/>
                  </a:lnTo>
                  <a:lnTo>
                    <a:pt x="78" y="258"/>
                  </a:lnTo>
                  <a:lnTo>
                    <a:pt x="76" y="260"/>
                  </a:lnTo>
                  <a:lnTo>
                    <a:pt x="76" y="263"/>
                  </a:lnTo>
                  <a:lnTo>
                    <a:pt x="74" y="263"/>
                  </a:lnTo>
                  <a:lnTo>
                    <a:pt x="69" y="265"/>
                  </a:lnTo>
                  <a:lnTo>
                    <a:pt x="67" y="265"/>
                  </a:lnTo>
                  <a:lnTo>
                    <a:pt x="67" y="265"/>
                  </a:lnTo>
                  <a:lnTo>
                    <a:pt x="67" y="265"/>
                  </a:lnTo>
                  <a:lnTo>
                    <a:pt x="67" y="263"/>
                  </a:lnTo>
                  <a:lnTo>
                    <a:pt x="64" y="263"/>
                  </a:lnTo>
                  <a:lnTo>
                    <a:pt x="64" y="263"/>
                  </a:lnTo>
                  <a:lnTo>
                    <a:pt x="64" y="263"/>
                  </a:lnTo>
                  <a:lnTo>
                    <a:pt x="62" y="265"/>
                  </a:lnTo>
                  <a:lnTo>
                    <a:pt x="59" y="265"/>
                  </a:lnTo>
                  <a:lnTo>
                    <a:pt x="59" y="265"/>
                  </a:lnTo>
                  <a:lnTo>
                    <a:pt x="59" y="265"/>
                  </a:lnTo>
                  <a:lnTo>
                    <a:pt x="59" y="265"/>
                  </a:lnTo>
                  <a:lnTo>
                    <a:pt x="57" y="265"/>
                  </a:lnTo>
                  <a:lnTo>
                    <a:pt x="57" y="265"/>
                  </a:lnTo>
                  <a:lnTo>
                    <a:pt x="57" y="265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52" y="265"/>
                  </a:lnTo>
                  <a:lnTo>
                    <a:pt x="50" y="265"/>
                  </a:lnTo>
                  <a:lnTo>
                    <a:pt x="50" y="267"/>
                  </a:lnTo>
                  <a:lnTo>
                    <a:pt x="48" y="267"/>
                  </a:lnTo>
                  <a:lnTo>
                    <a:pt x="45" y="270"/>
                  </a:lnTo>
                  <a:lnTo>
                    <a:pt x="43" y="272"/>
                  </a:lnTo>
                  <a:lnTo>
                    <a:pt x="43" y="272"/>
                  </a:lnTo>
                  <a:lnTo>
                    <a:pt x="43" y="272"/>
                  </a:lnTo>
                  <a:lnTo>
                    <a:pt x="38" y="275"/>
                  </a:lnTo>
                  <a:lnTo>
                    <a:pt x="38" y="275"/>
                  </a:lnTo>
                  <a:lnTo>
                    <a:pt x="36" y="275"/>
                  </a:lnTo>
                  <a:lnTo>
                    <a:pt x="36" y="275"/>
                  </a:lnTo>
                  <a:lnTo>
                    <a:pt x="36" y="279"/>
                  </a:lnTo>
                  <a:lnTo>
                    <a:pt x="33" y="279"/>
                  </a:lnTo>
                  <a:lnTo>
                    <a:pt x="33" y="282"/>
                  </a:lnTo>
                  <a:lnTo>
                    <a:pt x="33" y="282"/>
                  </a:lnTo>
                  <a:lnTo>
                    <a:pt x="29" y="284"/>
                  </a:lnTo>
                  <a:lnTo>
                    <a:pt x="29" y="284"/>
                  </a:lnTo>
                  <a:lnTo>
                    <a:pt x="29" y="284"/>
                  </a:lnTo>
                  <a:lnTo>
                    <a:pt x="26" y="286"/>
                  </a:lnTo>
                  <a:lnTo>
                    <a:pt x="26" y="289"/>
                  </a:lnTo>
                  <a:lnTo>
                    <a:pt x="26" y="289"/>
                  </a:lnTo>
                  <a:lnTo>
                    <a:pt x="26" y="289"/>
                  </a:lnTo>
                  <a:lnTo>
                    <a:pt x="26" y="289"/>
                  </a:lnTo>
                  <a:lnTo>
                    <a:pt x="26" y="291"/>
                  </a:lnTo>
                  <a:lnTo>
                    <a:pt x="26" y="291"/>
                  </a:lnTo>
                  <a:lnTo>
                    <a:pt x="26" y="293"/>
                  </a:lnTo>
                  <a:lnTo>
                    <a:pt x="26" y="293"/>
                  </a:lnTo>
                  <a:lnTo>
                    <a:pt x="26" y="293"/>
                  </a:lnTo>
                  <a:lnTo>
                    <a:pt x="24" y="296"/>
                  </a:lnTo>
                  <a:lnTo>
                    <a:pt x="24" y="298"/>
                  </a:lnTo>
                  <a:lnTo>
                    <a:pt x="24" y="298"/>
                  </a:lnTo>
                  <a:lnTo>
                    <a:pt x="24" y="298"/>
                  </a:lnTo>
                  <a:lnTo>
                    <a:pt x="24" y="303"/>
                  </a:lnTo>
                  <a:lnTo>
                    <a:pt x="24" y="305"/>
                  </a:lnTo>
                  <a:lnTo>
                    <a:pt x="24" y="305"/>
                  </a:lnTo>
                  <a:lnTo>
                    <a:pt x="22" y="308"/>
                  </a:lnTo>
                  <a:lnTo>
                    <a:pt x="22" y="308"/>
                  </a:lnTo>
                  <a:lnTo>
                    <a:pt x="19" y="310"/>
                  </a:lnTo>
                  <a:lnTo>
                    <a:pt x="19" y="310"/>
                  </a:lnTo>
                  <a:lnTo>
                    <a:pt x="17" y="310"/>
                  </a:lnTo>
                  <a:lnTo>
                    <a:pt x="12" y="310"/>
                  </a:lnTo>
                  <a:lnTo>
                    <a:pt x="10" y="312"/>
                  </a:lnTo>
                  <a:lnTo>
                    <a:pt x="10" y="312"/>
                  </a:lnTo>
                  <a:lnTo>
                    <a:pt x="10" y="310"/>
                  </a:lnTo>
                  <a:lnTo>
                    <a:pt x="10" y="310"/>
                  </a:lnTo>
                  <a:lnTo>
                    <a:pt x="7" y="310"/>
                  </a:lnTo>
                  <a:lnTo>
                    <a:pt x="7" y="310"/>
                  </a:lnTo>
                  <a:lnTo>
                    <a:pt x="7" y="310"/>
                  </a:lnTo>
                  <a:lnTo>
                    <a:pt x="5" y="310"/>
                  </a:lnTo>
                  <a:lnTo>
                    <a:pt x="5" y="312"/>
                  </a:lnTo>
                  <a:lnTo>
                    <a:pt x="3" y="312"/>
                  </a:lnTo>
                  <a:lnTo>
                    <a:pt x="3" y="315"/>
                  </a:lnTo>
                  <a:lnTo>
                    <a:pt x="0" y="315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20"/>
                  </a:lnTo>
                  <a:lnTo>
                    <a:pt x="0" y="322"/>
                  </a:lnTo>
                  <a:lnTo>
                    <a:pt x="0" y="327"/>
                  </a:lnTo>
                  <a:lnTo>
                    <a:pt x="0" y="334"/>
                  </a:lnTo>
                  <a:lnTo>
                    <a:pt x="0" y="341"/>
                  </a:lnTo>
                  <a:lnTo>
                    <a:pt x="3" y="346"/>
                  </a:lnTo>
                  <a:lnTo>
                    <a:pt x="10" y="346"/>
                  </a:lnTo>
                  <a:lnTo>
                    <a:pt x="17" y="343"/>
                  </a:lnTo>
                  <a:lnTo>
                    <a:pt x="24" y="343"/>
                  </a:lnTo>
                  <a:lnTo>
                    <a:pt x="33" y="341"/>
                  </a:lnTo>
                  <a:lnTo>
                    <a:pt x="40" y="341"/>
                  </a:lnTo>
                  <a:lnTo>
                    <a:pt x="55" y="338"/>
                  </a:lnTo>
                  <a:lnTo>
                    <a:pt x="64" y="336"/>
                  </a:lnTo>
                  <a:lnTo>
                    <a:pt x="71" y="336"/>
                  </a:lnTo>
                  <a:lnTo>
                    <a:pt x="78" y="334"/>
                  </a:lnTo>
                  <a:lnTo>
                    <a:pt x="85" y="331"/>
                  </a:lnTo>
                  <a:lnTo>
                    <a:pt x="93" y="331"/>
                  </a:lnTo>
                  <a:lnTo>
                    <a:pt x="102" y="329"/>
                  </a:lnTo>
                  <a:lnTo>
                    <a:pt x="109" y="329"/>
                  </a:lnTo>
                  <a:lnTo>
                    <a:pt x="116" y="327"/>
                  </a:lnTo>
                  <a:lnTo>
                    <a:pt x="123" y="327"/>
                  </a:lnTo>
                  <a:lnTo>
                    <a:pt x="126" y="327"/>
                  </a:lnTo>
                  <a:lnTo>
                    <a:pt x="154" y="312"/>
                  </a:lnTo>
                  <a:lnTo>
                    <a:pt x="156" y="310"/>
                  </a:lnTo>
                  <a:lnTo>
                    <a:pt x="159" y="310"/>
                  </a:lnTo>
                  <a:lnTo>
                    <a:pt x="159" y="312"/>
                  </a:lnTo>
                  <a:lnTo>
                    <a:pt x="159" y="312"/>
                  </a:lnTo>
                  <a:lnTo>
                    <a:pt x="159" y="312"/>
                  </a:lnTo>
                  <a:lnTo>
                    <a:pt x="161" y="310"/>
                  </a:lnTo>
                  <a:lnTo>
                    <a:pt x="161" y="310"/>
                  </a:lnTo>
                  <a:lnTo>
                    <a:pt x="163" y="308"/>
                  </a:lnTo>
                  <a:lnTo>
                    <a:pt x="163" y="308"/>
                  </a:lnTo>
                  <a:lnTo>
                    <a:pt x="166" y="305"/>
                  </a:lnTo>
                  <a:lnTo>
                    <a:pt x="166" y="305"/>
                  </a:lnTo>
                  <a:lnTo>
                    <a:pt x="166" y="305"/>
                  </a:lnTo>
                  <a:lnTo>
                    <a:pt x="166" y="303"/>
                  </a:lnTo>
                  <a:lnTo>
                    <a:pt x="166" y="303"/>
                  </a:lnTo>
                  <a:lnTo>
                    <a:pt x="168" y="303"/>
                  </a:lnTo>
                  <a:lnTo>
                    <a:pt x="168" y="303"/>
                  </a:lnTo>
                  <a:lnTo>
                    <a:pt x="171" y="303"/>
                  </a:lnTo>
                  <a:lnTo>
                    <a:pt x="173" y="301"/>
                  </a:lnTo>
                  <a:lnTo>
                    <a:pt x="178" y="298"/>
                  </a:lnTo>
                  <a:lnTo>
                    <a:pt x="178" y="298"/>
                  </a:lnTo>
                  <a:lnTo>
                    <a:pt x="182" y="296"/>
                  </a:lnTo>
                  <a:lnTo>
                    <a:pt x="182" y="296"/>
                  </a:lnTo>
                  <a:lnTo>
                    <a:pt x="182" y="296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5" y="293"/>
                  </a:lnTo>
                  <a:lnTo>
                    <a:pt x="190" y="293"/>
                  </a:lnTo>
                  <a:lnTo>
                    <a:pt x="190" y="293"/>
                  </a:lnTo>
                  <a:lnTo>
                    <a:pt x="190" y="293"/>
                  </a:lnTo>
                  <a:lnTo>
                    <a:pt x="190" y="291"/>
                  </a:lnTo>
                  <a:lnTo>
                    <a:pt x="190" y="291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194" y="289"/>
                  </a:lnTo>
                  <a:lnTo>
                    <a:pt x="194" y="289"/>
                  </a:lnTo>
                  <a:lnTo>
                    <a:pt x="194" y="289"/>
                  </a:lnTo>
                  <a:lnTo>
                    <a:pt x="194" y="289"/>
                  </a:lnTo>
                  <a:lnTo>
                    <a:pt x="194" y="289"/>
                  </a:lnTo>
                  <a:lnTo>
                    <a:pt x="194" y="289"/>
                  </a:lnTo>
                  <a:lnTo>
                    <a:pt x="197" y="289"/>
                  </a:lnTo>
                  <a:lnTo>
                    <a:pt x="197" y="289"/>
                  </a:lnTo>
                  <a:lnTo>
                    <a:pt x="204" y="289"/>
                  </a:lnTo>
                  <a:lnTo>
                    <a:pt x="211" y="286"/>
                  </a:lnTo>
                  <a:lnTo>
                    <a:pt x="211" y="286"/>
                  </a:lnTo>
                  <a:lnTo>
                    <a:pt x="216" y="286"/>
                  </a:lnTo>
                  <a:lnTo>
                    <a:pt x="220" y="286"/>
                  </a:lnTo>
                  <a:lnTo>
                    <a:pt x="225" y="286"/>
                  </a:lnTo>
                  <a:lnTo>
                    <a:pt x="232" y="284"/>
                  </a:lnTo>
                  <a:lnTo>
                    <a:pt x="239" y="284"/>
                  </a:lnTo>
                  <a:lnTo>
                    <a:pt x="249" y="282"/>
                  </a:lnTo>
                  <a:lnTo>
                    <a:pt x="258" y="282"/>
                  </a:lnTo>
                  <a:lnTo>
                    <a:pt x="265" y="282"/>
                  </a:lnTo>
                  <a:lnTo>
                    <a:pt x="275" y="279"/>
                  </a:lnTo>
                  <a:lnTo>
                    <a:pt x="284" y="279"/>
                  </a:lnTo>
                  <a:lnTo>
                    <a:pt x="294" y="277"/>
                  </a:lnTo>
                  <a:lnTo>
                    <a:pt x="301" y="277"/>
                  </a:lnTo>
                  <a:lnTo>
                    <a:pt x="310" y="277"/>
                  </a:lnTo>
                  <a:lnTo>
                    <a:pt x="315" y="275"/>
                  </a:lnTo>
                  <a:lnTo>
                    <a:pt x="322" y="275"/>
                  </a:lnTo>
                  <a:lnTo>
                    <a:pt x="327" y="275"/>
                  </a:lnTo>
                  <a:lnTo>
                    <a:pt x="329" y="275"/>
                  </a:lnTo>
                  <a:lnTo>
                    <a:pt x="329" y="275"/>
                  </a:lnTo>
                  <a:lnTo>
                    <a:pt x="329" y="275"/>
                  </a:lnTo>
                  <a:lnTo>
                    <a:pt x="331" y="275"/>
                  </a:lnTo>
                  <a:lnTo>
                    <a:pt x="331" y="275"/>
                  </a:lnTo>
                  <a:lnTo>
                    <a:pt x="331" y="275"/>
                  </a:lnTo>
                  <a:lnTo>
                    <a:pt x="331" y="277"/>
                  </a:lnTo>
                  <a:lnTo>
                    <a:pt x="331" y="277"/>
                  </a:lnTo>
                  <a:lnTo>
                    <a:pt x="331" y="277"/>
                  </a:lnTo>
                  <a:lnTo>
                    <a:pt x="331" y="277"/>
                  </a:lnTo>
                  <a:lnTo>
                    <a:pt x="331" y="282"/>
                  </a:lnTo>
                  <a:lnTo>
                    <a:pt x="331" y="282"/>
                  </a:lnTo>
                  <a:lnTo>
                    <a:pt x="331" y="282"/>
                  </a:lnTo>
                  <a:lnTo>
                    <a:pt x="331" y="282"/>
                  </a:lnTo>
                  <a:lnTo>
                    <a:pt x="331" y="282"/>
                  </a:lnTo>
                  <a:lnTo>
                    <a:pt x="331" y="284"/>
                  </a:lnTo>
                  <a:lnTo>
                    <a:pt x="331" y="284"/>
                  </a:lnTo>
                  <a:lnTo>
                    <a:pt x="331" y="284"/>
                  </a:lnTo>
                  <a:lnTo>
                    <a:pt x="334" y="284"/>
                  </a:lnTo>
                  <a:lnTo>
                    <a:pt x="334" y="284"/>
                  </a:lnTo>
                  <a:lnTo>
                    <a:pt x="334" y="284"/>
                  </a:lnTo>
                  <a:lnTo>
                    <a:pt x="341" y="277"/>
                  </a:lnTo>
                  <a:lnTo>
                    <a:pt x="341" y="277"/>
                  </a:lnTo>
                  <a:lnTo>
                    <a:pt x="343" y="277"/>
                  </a:lnTo>
                  <a:lnTo>
                    <a:pt x="343" y="277"/>
                  </a:lnTo>
                  <a:lnTo>
                    <a:pt x="343" y="277"/>
                  </a:lnTo>
                  <a:lnTo>
                    <a:pt x="348" y="282"/>
                  </a:lnTo>
                  <a:lnTo>
                    <a:pt x="355" y="286"/>
                  </a:lnTo>
                  <a:lnTo>
                    <a:pt x="360" y="293"/>
                  </a:lnTo>
                  <a:lnTo>
                    <a:pt x="360" y="293"/>
                  </a:lnTo>
                  <a:lnTo>
                    <a:pt x="360" y="293"/>
                  </a:lnTo>
                  <a:lnTo>
                    <a:pt x="362" y="308"/>
                  </a:lnTo>
                  <a:lnTo>
                    <a:pt x="362" y="308"/>
                  </a:lnTo>
                  <a:lnTo>
                    <a:pt x="362" y="308"/>
                  </a:lnTo>
                  <a:lnTo>
                    <a:pt x="362" y="308"/>
                  </a:lnTo>
                  <a:lnTo>
                    <a:pt x="365" y="308"/>
                  </a:lnTo>
                  <a:lnTo>
                    <a:pt x="369" y="308"/>
                  </a:lnTo>
                  <a:lnTo>
                    <a:pt x="369" y="308"/>
                  </a:lnTo>
                  <a:lnTo>
                    <a:pt x="372" y="308"/>
                  </a:lnTo>
                  <a:lnTo>
                    <a:pt x="376" y="308"/>
                  </a:lnTo>
                  <a:lnTo>
                    <a:pt x="383" y="305"/>
                  </a:lnTo>
                  <a:lnTo>
                    <a:pt x="391" y="305"/>
                  </a:lnTo>
                  <a:lnTo>
                    <a:pt x="400" y="303"/>
                  </a:lnTo>
                  <a:lnTo>
                    <a:pt x="409" y="301"/>
                  </a:lnTo>
                  <a:lnTo>
                    <a:pt x="419" y="301"/>
                  </a:lnTo>
                  <a:lnTo>
                    <a:pt x="428" y="298"/>
                  </a:lnTo>
                  <a:lnTo>
                    <a:pt x="438" y="298"/>
                  </a:lnTo>
                  <a:lnTo>
                    <a:pt x="445" y="296"/>
                  </a:lnTo>
                  <a:lnTo>
                    <a:pt x="454" y="296"/>
                  </a:lnTo>
                  <a:lnTo>
                    <a:pt x="459" y="293"/>
                  </a:lnTo>
                  <a:lnTo>
                    <a:pt x="464" y="293"/>
                  </a:lnTo>
                  <a:lnTo>
                    <a:pt x="469" y="293"/>
                  </a:lnTo>
                  <a:lnTo>
                    <a:pt x="469" y="291"/>
                  </a:lnTo>
                  <a:lnTo>
                    <a:pt x="473" y="291"/>
                  </a:lnTo>
                  <a:lnTo>
                    <a:pt x="476" y="291"/>
                  </a:lnTo>
                  <a:lnTo>
                    <a:pt x="478" y="291"/>
                  </a:lnTo>
                  <a:lnTo>
                    <a:pt x="483" y="293"/>
                  </a:lnTo>
                  <a:lnTo>
                    <a:pt x="490" y="301"/>
                  </a:lnTo>
                  <a:lnTo>
                    <a:pt x="497" y="305"/>
                  </a:lnTo>
                  <a:lnTo>
                    <a:pt x="506" y="310"/>
                  </a:lnTo>
                  <a:lnTo>
                    <a:pt x="521" y="322"/>
                  </a:lnTo>
                  <a:lnTo>
                    <a:pt x="537" y="334"/>
                  </a:lnTo>
                  <a:lnTo>
                    <a:pt x="544" y="338"/>
                  </a:lnTo>
                  <a:lnTo>
                    <a:pt x="554" y="343"/>
                  </a:lnTo>
                  <a:lnTo>
                    <a:pt x="561" y="350"/>
                  </a:lnTo>
                  <a:lnTo>
                    <a:pt x="568" y="355"/>
                  </a:lnTo>
                  <a:lnTo>
                    <a:pt x="577" y="360"/>
                  </a:lnTo>
                  <a:lnTo>
                    <a:pt x="585" y="367"/>
                  </a:lnTo>
                  <a:lnTo>
                    <a:pt x="594" y="372"/>
                  </a:lnTo>
                  <a:lnTo>
                    <a:pt x="601" y="376"/>
                  </a:lnTo>
                  <a:lnTo>
                    <a:pt x="608" y="383"/>
                  </a:lnTo>
                  <a:lnTo>
                    <a:pt x="611" y="381"/>
                  </a:lnTo>
                  <a:lnTo>
                    <a:pt x="613" y="381"/>
                  </a:lnTo>
                  <a:lnTo>
                    <a:pt x="611" y="383"/>
                  </a:lnTo>
                  <a:lnTo>
                    <a:pt x="611" y="383"/>
                  </a:lnTo>
                  <a:lnTo>
                    <a:pt x="620" y="379"/>
                  </a:lnTo>
                  <a:lnTo>
                    <a:pt x="625" y="376"/>
                  </a:lnTo>
                  <a:lnTo>
                    <a:pt x="627" y="374"/>
                  </a:lnTo>
                  <a:lnTo>
                    <a:pt x="627" y="369"/>
                  </a:lnTo>
                  <a:lnTo>
                    <a:pt x="629" y="369"/>
                  </a:lnTo>
                  <a:lnTo>
                    <a:pt x="629" y="372"/>
                  </a:lnTo>
                  <a:lnTo>
                    <a:pt x="629" y="374"/>
                  </a:lnTo>
                  <a:lnTo>
                    <a:pt x="629" y="374"/>
                  </a:lnTo>
                  <a:lnTo>
                    <a:pt x="632" y="374"/>
                  </a:lnTo>
                  <a:lnTo>
                    <a:pt x="641" y="372"/>
                  </a:lnTo>
                  <a:lnTo>
                    <a:pt x="644" y="372"/>
                  </a:lnTo>
                  <a:lnTo>
                    <a:pt x="644" y="372"/>
                  </a:lnTo>
                  <a:lnTo>
                    <a:pt x="651" y="369"/>
                  </a:lnTo>
                  <a:lnTo>
                    <a:pt x="653" y="369"/>
                  </a:lnTo>
                  <a:lnTo>
                    <a:pt x="663" y="372"/>
                  </a:lnTo>
                  <a:lnTo>
                    <a:pt x="663" y="372"/>
                  </a:lnTo>
                  <a:lnTo>
                    <a:pt x="665" y="369"/>
                  </a:lnTo>
                  <a:lnTo>
                    <a:pt x="665" y="369"/>
                  </a:lnTo>
                  <a:lnTo>
                    <a:pt x="667" y="362"/>
                  </a:lnTo>
                  <a:lnTo>
                    <a:pt x="670" y="357"/>
                  </a:lnTo>
                  <a:lnTo>
                    <a:pt x="670" y="355"/>
                  </a:lnTo>
                  <a:lnTo>
                    <a:pt x="667" y="350"/>
                  </a:lnTo>
                  <a:lnTo>
                    <a:pt x="667" y="350"/>
                  </a:lnTo>
                  <a:lnTo>
                    <a:pt x="670" y="348"/>
                  </a:lnTo>
                  <a:lnTo>
                    <a:pt x="667" y="346"/>
                  </a:lnTo>
                  <a:lnTo>
                    <a:pt x="665" y="336"/>
                  </a:lnTo>
                  <a:lnTo>
                    <a:pt x="663" y="334"/>
                  </a:lnTo>
                  <a:lnTo>
                    <a:pt x="665" y="331"/>
                  </a:lnTo>
                  <a:lnTo>
                    <a:pt x="667" y="338"/>
                  </a:lnTo>
                  <a:lnTo>
                    <a:pt x="670" y="341"/>
                  </a:lnTo>
                  <a:lnTo>
                    <a:pt x="670" y="346"/>
                  </a:lnTo>
                  <a:lnTo>
                    <a:pt x="672" y="355"/>
                  </a:lnTo>
                  <a:lnTo>
                    <a:pt x="672" y="360"/>
                  </a:lnTo>
                  <a:lnTo>
                    <a:pt x="672" y="360"/>
                  </a:lnTo>
                  <a:lnTo>
                    <a:pt x="672" y="360"/>
                  </a:lnTo>
                  <a:lnTo>
                    <a:pt x="672" y="362"/>
                  </a:lnTo>
                  <a:lnTo>
                    <a:pt x="672" y="364"/>
                  </a:lnTo>
                  <a:lnTo>
                    <a:pt x="674" y="360"/>
                  </a:lnTo>
                  <a:lnTo>
                    <a:pt x="674" y="353"/>
                  </a:lnTo>
                  <a:lnTo>
                    <a:pt x="674" y="338"/>
                  </a:lnTo>
                  <a:lnTo>
                    <a:pt x="674" y="336"/>
                  </a:lnTo>
                  <a:lnTo>
                    <a:pt x="677" y="331"/>
                  </a:lnTo>
                  <a:lnTo>
                    <a:pt x="677" y="329"/>
                  </a:lnTo>
                  <a:lnTo>
                    <a:pt x="677" y="327"/>
                  </a:lnTo>
                  <a:lnTo>
                    <a:pt x="679" y="322"/>
                  </a:lnTo>
                  <a:lnTo>
                    <a:pt x="684" y="312"/>
                  </a:lnTo>
                  <a:lnTo>
                    <a:pt x="689" y="303"/>
                  </a:lnTo>
                  <a:lnTo>
                    <a:pt x="700" y="291"/>
                  </a:lnTo>
                  <a:lnTo>
                    <a:pt x="708" y="284"/>
                  </a:lnTo>
                  <a:lnTo>
                    <a:pt x="712" y="282"/>
                  </a:lnTo>
                  <a:lnTo>
                    <a:pt x="712" y="279"/>
                  </a:lnTo>
                  <a:lnTo>
                    <a:pt x="715" y="279"/>
                  </a:lnTo>
                  <a:lnTo>
                    <a:pt x="715" y="279"/>
                  </a:lnTo>
                  <a:lnTo>
                    <a:pt x="712" y="279"/>
                  </a:lnTo>
                  <a:lnTo>
                    <a:pt x="712" y="277"/>
                  </a:lnTo>
                  <a:lnTo>
                    <a:pt x="715" y="277"/>
                  </a:lnTo>
                  <a:lnTo>
                    <a:pt x="712" y="275"/>
                  </a:lnTo>
                  <a:lnTo>
                    <a:pt x="710" y="275"/>
                  </a:lnTo>
                  <a:lnTo>
                    <a:pt x="710" y="275"/>
                  </a:lnTo>
                  <a:lnTo>
                    <a:pt x="708" y="275"/>
                  </a:lnTo>
                  <a:lnTo>
                    <a:pt x="708" y="272"/>
                  </a:lnTo>
                  <a:lnTo>
                    <a:pt x="705" y="272"/>
                  </a:lnTo>
                  <a:lnTo>
                    <a:pt x="705" y="272"/>
                  </a:lnTo>
                  <a:lnTo>
                    <a:pt x="705" y="270"/>
                  </a:lnTo>
                  <a:lnTo>
                    <a:pt x="705" y="270"/>
                  </a:lnTo>
                  <a:lnTo>
                    <a:pt x="708" y="270"/>
                  </a:lnTo>
                  <a:lnTo>
                    <a:pt x="708" y="270"/>
                  </a:lnTo>
                  <a:lnTo>
                    <a:pt x="708" y="270"/>
                  </a:lnTo>
                  <a:lnTo>
                    <a:pt x="710" y="267"/>
                  </a:lnTo>
                  <a:lnTo>
                    <a:pt x="710" y="267"/>
                  </a:lnTo>
                  <a:lnTo>
                    <a:pt x="710" y="263"/>
                  </a:lnTo>
                  <a:lnTo>
                    <a:pt x="710" y="263"/>
                  </a:lnTo>
                  <a:lnTo>
                    <a:pt x="708" y="260"/>
                  </a:lnTo>
                  <a:lnTo>
                    <a:pt x="708" y="260"/>
                  </a:lnTo>
                  <a:lnTo>
                    <a:pt x="705" y="260"/>
                  </a:lnTo>
                  <a:lnTo>
                    <a:pt x="705" y="260"/>
                  </a:lnTo>
                  <a:lnTo>
                    <a:pt x="703" y="253"/>
                  </a:lnTo>
                  <a:lnTo>
                    <a:pt x="705" y="256"/>
                  </a:lnTo>
                  <a:lnTo>
                    <a:pt x="705" y="256"/>
                  </a:lnTo>
                  <a:lnTo>
                    <a:pt x="705" y="253"/>
                  </a:lnTo>
                  <a:lnTo>
                    <a:pt x="708" y="253"/>
                  </a:lnTo>
                  <a:lnTo>
                    <a:pt x="708" y="256"/>
                  </a:lnTo>
                  <a:lnTo>
                    <a:pt x="710" y="256"/>
                  </a:lnTo>
                  <a:lnTo>
                    <a:pt x="710" y="256"/>
                  </a:lnTo>
                  <a:lnTo>
                    <a:pt x="708" y="256"/>
                  </a:lnTo>
                  <a:lnTo>
                    <a:pt x="708" y="258"/>
                  </a:lnTo>
                  <a:lnTo>
                    <a:pt x="710" y="258"/>
                  </a:lnTo>
                  <a:lnTo>
                    <a:pt x="715" y="263"/>
                  </a:lnTo>
                  <a:lnTo>
                    <a:pt x="715" y="263"/>
                  </a:lnTo>
                  <a:lnTo>
                    <a:pt x="715" y="265"/>
                  </a:lnTo>
                  <a:lnTo>
                    <a:pt x="712" y="270"/>
                  </a:lnTo>
                  <a:lnTo>
                    <a:pt x="710" y="272"/>
                  </a:lnTo>
                  <a:lnTo>
                    <a:pt x="715" y="272"/>
                  </a:lnTo>
                  <a:lnTo>
                    <a:pt x="715" y="272"/>
                  </a:lnTo>
                  <a:lnTo>
                    <a:pt x="715" y="272"/>
                  </a:lnTo>
                  <a:lnTo>
                    <a:pt x="717" y="275"/>
                  </a:lnTo>
                  <a:lnTo>
                    <a:pt x="719" y="275"/>
                  </a:lnTo>
                  <a:lnTo>
                    <a:pt x="722" y="272"/>
                  </a:lnTo>
                  <a:lnTo>
                    <a:pt x="722" y="270"/>
                  </a:lnTo>
                  <a:lnTo>
                    <a:pt x="724" y="270"/>
                  </a:lnTo>
                  <a:lnTo>
                    <a:pt x="729" y="260"/>
                  </a:lnTo>
                  <a:lnTo>
                    <a:pt x="731" y="258"/>
                  </a:lnTo>
                  <a:lnTo>
                    <a:pt x="731" y="258"/>
                  </a:lnTo>
                  <a:lnTo>
                    <a:pt x="731" y="256"/>
                  </a:lnTo>
                  <a:lnTo>
                    <a:pt x="731" y="256"/>
                  </a:lnTo>
                  <a:lnTo>
                    <a:pt x="731" y="256"/>
                  </a:lnTo>
                  <a:lnTo>
                    <a:pt x="731" y="256"/>
                  </a:lnTo>
                  <a:lnTo>
                    <a:pt x="734" y="256"/>
                  </a:lnTo>
                  <a:lnTo>
                    <a:pt x="734" y="256"/>
                  </a:lnTo>
                  <a:lnTo>
                    <a:pt x="734" y="256"/>
                  </a:lnTo>
                  <a:lnTo>
                    <a:pt x="736" y="253"/>
                  </a:lnTo>
                  <a:lnTo>
                    <a:pt x="736" y="251"/>
                  </a:lnTo>
                  <a:lnTo>
                    <a:pt x="736" y="251"/>
                  </a:lnTo>
                  <a:lnTo>
                    <a:pt x="734" y="249"/>
                  </a:lnTo>
                  <a:lnTo>
                    <a:pt x="734" y="249"/>
                  </a:lnTo>
                  <a:lnTo>
                    <a:pt x="734" y="246"/>
                  </a:lnTo>
                  <a:lnTo>
                    <a:pt x="736" y="246"/>
                  </a:lnTo>
                  <a:lnTo>
                    <a:pt x="736" y="246"/>
                  </a:lnTo>
                  <a:lnTo>
                    <a:pt x="736" y="249"/>
                  </a:lnTo>
                  <a:lnTo>
                    <a:pt x="738" y="251"/>
                  </a:lnTo>
                  <a:lnTo>
                    <a:pt x="738" y="253"/>
                  </a:lnTo>
                  <a:lnTo>
                    <a:pt x="738" y="256"/>
                  </a:lnTo>
                  <a:lnTo>
                    <a:pt x="738" y="256"/>
                  </a:lnTo>
                  <a:lnTo>
                    <a:pt x="741" y="256"/>
                  </a:lnTo>
                  <a:lnTo>
                    <a:pt x="741" y="253"/>
                  </a:lnTo>
                  <a:lnTo>
                    <a:pt x="755" y="246"/>
                  </a:lnTo>
                  <a:lnTo>
                    <a:pt x="757" y="244"/>
                  </a:lnTo>
                  <a:lnTo>
                    <a:pt x="776" y="241"/>
                  </a:lnTo>
                  <a:lnTo>
                    <a:pt x="776" y="239"/>
                  </a:lnTo>
                  <a:lnTo>
                    <a:pt x="774" y="237"/>
                  </a:lnTo>
                  <a:lnTo>
                    <a:pt x="774" y="237"/>
                  </a:lnTo>
                  <a:lnTo>
                    <a:pt x="771" y="239"/>
                  </a:lnTo>
                  <a:lnTo>
                    <a:pt x="771" y="239"/>
                  </a:lnTo>
                  <a:lnTo>
                    <a:pt x="769" y="239"/>
                  </a:lnTo>
                  <a:lnTo>
                    <a:pt x="771" y="237"/>
                  </a:lnTo>
                  <a:lnTo>
                    <a:pt x="771" y="234"/>
                  </a:lnTo>
                  <a:lnTo>
                    <a:pt x="774" y="232"/>
                  </a:lnTo>
                  <a:lnTo>
                    <a:pt x="776" y="232"/>
                  </a:lnTo>
                  <a:lnTo>
                    <a:pt x="778" y="232"/>
                  </a:lnTo>
                  <a:lnTo>
                    <a:pt x="778" y="234"/>
                  </a:lnTo>
                  <a:lnTo>
                    <a:pt x="781" y="239"/>
                  </a:lnTo>
                  <a:lnTo>
                    <a:pt x="781" y="241"/>
                  </a:lnTo>
                  <a:lnTo>
                    <a:pt x="786" y="241"/>
                  </a:lnTo>
                  <a:lnTo>
                    <a:pt x="786" y="239"/>
                  </a:lnTo>
                  <a:lnTo>
                    <a:pt x="783" y="227"/>
                  </a:lnTo>
                  <a:lnTo>
                    <a:pt x="783" y="227"/>
                  </a:lnTo>
                  <a:lnTo>
                    <a:pt x="786" y="230"/>
                  </a:lnTo>
                  <a:lnTo>
                    <a:pt x="788" y="232"/>
                  </a:lnTo>
                  <a:lnTo>
                    <a:pt x="788" y="234"/>
                  </a:lnTo>
                  <a:lnTo>
                    <a:pt x="788" y="234"/>
                  </a:lnTo>
                  <a:lnTo>
                    <a:pt x="790" y="237"/>
                  </a:lnTo>
                  <a:lnTo>
                    <a:pt x="793" y="237"/>
                  </a:lnTo>
                  <a:lnTo>
                    <a:pt x="795" y="237"/>
                  </a:lnTo>
                  <a:lnTo>
                    <a:pt x="795" y="237"/>
                  </a:lnTo>
                  <a:lnTo>
                    <a:pt x="797" y="234"/>
                  </a:lnTo>
                  <a:lnTo>
                    <a:pt x="797" y="234"/>
                  </a:lnTo>
                  <a:lnTo>
                    <a:pt x="797" y="232"/>
                  </a:lnTo>
                  <a:lnTo>
                    <a:pt x="795" y="232"/>
                  </a:lnTo>
                  <a:lnTo>
                    <a:pt x="795" y="232"/>
                  </a:lnTo>
                  <a:lnTo>
                    <a:pt x="797" y="230"/>
                  </a:lnTo>
                  <a:lnTo>
                    <a:pt x="797" y="230"/>
                  </a:lnTo>
                  <a:lnTo>
                    <a:pt x="797" y="230"/>
                  </a:lnTo>
                  <a:lnTo>
                    <a:pt x="797" y="230"/>
                  </a:lnTo>
                  <a:lnTo>
                    <a:pt x="800" y="225"/>
                  </a:lnTo>
                  <a:lnTo>
                    <a:pt x="802" y="222"/>
                  </a:lnTo>
                  <a:lnTo>
                    <a:pt x="802" y="220"/>
                  </a:lnTo>
                  <a:lnTo>
                    <a:pt x="802" y="220"/>
                  </a:lnTo>
                  <a:lnTo>
                    <a:pt x="802" y="218"/>
                  </a:lnTo>
                  <a:lnTo>
                    <a:pt x="802" y="215"/>
                  </a:lnTo>
                  <a:lnTo>
                    <a:pt x="802" y="215"/>
                  </a:lnTo>
                  <a:lnTo>
                    <a:pt x="802" y="215"/>
                  </a:lnTo>
                  <a:lnTo>
                    <a:pt x="805" y="215"/>
                  </a:lnTo>
                  <a:lnTo>
                    <a:pt x="805" y="218"/>
                  </a:lnTo>
                  <a:lnTo>
                    <a:pt x="805" y="218"/>
                  </a:lnTo>
                  <a:lnTo>
                    <a:pt x="807" y="215"/>
                  </a:lnTo>
                  <a:lnTo>
                    <a:pt x="809" y="213"/>
                  </a:lnTo>
                  <a:lnTo>
                    <a:pt x="809" y="213"/>
                  </a:lnTo>
                  <a:lnTo>
                    <a:pt x="809" y="211"/>
                  </a:lnTo>
                  <a:lnTo>
                    <a:pt x="807" y="211"/>
                  </a:lnTo>
                  <a:lnTo>
                    <a:pt x="807" y="208"/>
                  </a:lnTo>
                  <a:lnTo>
                    <a:pt x="807" y="208"/>
                  </a:lnTo>
                  <a:lnTo>
                    <a:pt x="809" y="206"/>
                  </a:lnTo>
                  <a:lnTo>
                    <a:pt x="809" y="206"/>
                  </a:lnTo>
                  <a:lnTo>
                    <a:pt x="812" y="206"/>
                  </a:lnTo>
                  <a:lnTo>
                    <a:pt x="812" y="206"/>
                  </a:lnTo>
                  <a:lnTo>
                    <a:pt x="814" y="204"/>
                  </a:lnTo>
                  <a:lnTo>
                    <a:pt x="814" y="204"/>
                  </a:lnTo>
                  <a:lnTo>
                    <a:pt x="814" y="201"/>
                  </a:lnTo>
                  <a:lnTo>
                    <a:pt x="812" y="201"/>
                  </a:lnTo>
                  <a:lnTo>
                    <a:pt x="809" y="199"/>
                  </a:lnTo>
                  <a:lnTo>
                    <a:pt x="807" y="196"/>
                  </a:lnTo>
                  <a:lnTo>
                    <a:pt x="805" y="196"/>
                  </a:lnTo>
                  <a:lnTo>
                    <a:pt x="805" y="199"/>
                  </a:lnTo>
                  <a:lnTo>
                    <a:pt x="807" y="201"/>
                  </a:lnTo>
                  <a:lnTo>
                    <a:pt x="809" y="204"/>
                  </a:lnTo>
                  <a:lnTo>
                    <a:pt x="807" y="204"/>
                  </a:lnTo>
                  <a:lnTo>
                    <a:pt x="805" y="204"/>
                  </a:lnTo>
                  <a:lnTo>
                    <a:pt x="805" y="206"/>
                  </a:lnTo>
                  <a:lnTo>
                    <a:pt x="802" y="208"/>
                  </a:lnTo>
                  <a:lnTo>
                    <a:pt x="802" y="208"/>
                  </a:lnTo>
                  <a:lnTo>
                    <a:pt x="797" y="208"/>
                  </a:lnTo>
                  <a:lnTo>
                    <a:pt x="795" y="211"/>
                  </a:lnTo>
                  <a:lnTo>
                    <a:pt x="795" y="211"/>
                  </a:lnTo>
                  <a:lnTo>
                    <a:pt x="795" y="208"/>
                  </a:lnTo>
                  <a:lnTo>
                    <a:pt x="795" y="208"/>
                  </a:lnTo>
                  <a:lnTo>
                    <a:pt x="795" y="208"/>
                  </a:lnTo>
                  <a:lnTo>
                    <a:pt x="795" y="206"/>
                  </a:lnTo>
                  <a:lnTo>
                    <a:pt x="795" y="206"/>
                  </a:lnTo>
                  <a:lnTo>
                    <a:pt x="795" y="206"/>
                  </a:lnTo>
                  <a:lnTo>
                    <a:pt x="797" y="204"/>
                  </a:lnTo>
                  <a:lnTo>
                    <a:pt x="800" y="204"/>
                  </a:lnTo>
                  <a:lnTo>
                    <a:pt x="797" y="201"/>
                  </a:lnTo>
                  <a:lnTo>
                    <a:pt x="795" y="199"/>
                  </a:lnTo>
                  <a:lnTo>
                    <a:pt x="795" y="199"/>
                  </a:lnTo>
                  <a:lnTo>
                    <a:pt x="795" y="196"/>
                  </a:lnTo>
                  <a:lnTo>
                    <a:pt x="795" y="196"/>
                  </a:lnTo>
                  <a:lnTo>
                    <a:pt x="795" y="196"/>
                  </a:lnTo>
                  <a:lnTo>
                    <a:pt x="793" y="194"/>
                  </a:lnTo>
                  <a:lnTo>
                    <a:pt x="793" y="194"/>
                  </a:lnTo>
                  <a:lnTo>
                    <a:pt x="793" y="194"/>
                  </a:lnTo>
                  <a:lnTo>
                    <a:pt x="793" y="196"/>
                  </a:lnTo>
                  <a:lnTo>
                    <a:pt x="790" y="199"/>
                  </a:lnTo>
                  <a:lnTo>
                    <a:pt x="790" y="199"/>
                  </a:lnTo>
                  <a:lnTo>
                    <a:pt x="790" y="201"/>
                  </a:lnTo>
                  <a:lnTo>
                    <a:pt x="793" y="204"/>
                  </a:lnTo>
                  <a:lnTo>
                    <a:pt x="793" y="204"/>
                  </a:lnTo>
                  <a:lnTo>
                    <a:pt x="793" y="206"/>
                  </a:lnTo>
                  <a:lnTo>
                    <a:pt x="790" y="204"/>
                  </a:lnTo>
                  <a:lnTo>
                    <a:pt x="788" y="204"/>
                  </a:lnTo>
                  <a:lnTo>
                    <a:pt x="786" y="204"/>
                  </a:lnTo>
                  <a:lnTo>
                    <a:pt x="786" y="204"/>
                  </a:lnTo>
                  <a:lnTo>
                    <a:pt x="783" y="206"/>
                  </a:lnTo>
                  <a:lnTo>
                    <a:pt x="783" y="208"/>
                  </a:lnTo>
                  <a:lnTo>
                    <a:pt x="788" y="211"/>
                  </a:lnTo>
                  <a:lnTo>
                    <a:pt x="788" y="213"/>
                  </a:lnTo>
                  <a:lnTo>
                    <a:pt x="786" y="213"/>
                  </a:lnTo>
                  <a:lnTo>
                    <a:pt x="783" y="211"/>
                  </a:lnTo>
                  <a:lnTo>
                    <a:pt x="781" y="211"/>
                  </a:lnTo>
                  <a:lnTo>
                    <a:pt x="781" y="211"/>
                  </a:lnTo>
                  <a:lnTo>
                    <a:pt x="781" y="208"/>
                  </a:lnTo>
                  <a:lnTo>
                    <a:pt x="778" y="208"/>
                  </a:lnTo>
                  <a:lnTo>
                    <a:pt x="778" y="208"/>
                  </a:lnTo>
                  <a:lnTo>
                    <a:pt x="778" y="208"/>
                  </a:lnTo>
                  <a:lnTo>
                    <a:pt x="776" y="208"/>
                  </a:lnTo>
                  <a:lnTo>
                    <a:pt x="774" y="211"/>
                  </a:lnTo>
                  <a:lnTo>
                    <a:pt x="774" y="213"/>
                  </a:lnTo>
                  <a:lnTo>
                    <a:pt x="771" y="215"/>
                  </a:lnTo>
                  <a:lnTo>
                    <a:pt x="771" y="215"/>
                  </a:lnTo>
                  <a:lnTo>
                    <a:pt x="769" y="218"/>
                  </a:lnTo>
                  <a:lnTo>
                    <a:pt x="767" y="220"/>
                  </a:lnTo>
                  <a:lnTo>
                    <a:pt x="767" y="220"/>
                  </a:lnTo>
                  <a:lnTo>
                    <a:pt x="767" y="220"/>
                  </a:lnTo>
                  <a:lnTo>
                    <a:pt x="767" y="220"/>
                  </a:lnTo>
                  <a:lnTo>
                    <a:pt x="764" y="218"/>
                  </a:lnTo>
                  <a:lnTo>
                    <a:pt x="762" y="218"/>
                  </a:lnTo>
                  <a:lnTo>
                    <a:pt x="755" y="215"/>
                  </a:lnTo>
                  <a:lnTo>
                    <a:pt x="750" y="215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06"/>
                  </a:lnTo>
                  <a:lnTo>
                    <a:pt x="736" y="204"/>
                  </a:lnTo>
                  <a:lnTo>
                    <a:pt x="734" y="204"/>
                  </a:lnTo>
                  <a:lnTo>
                    <a:pt x="734" y="204"/>
                  </a:lnTo>
                  <a:lnTo>
                    <a:pt x="729" y="196"/>
                  </a:lnTo>
                  <a:lnTo>
                    <a:pt x="731" y="196"/>
                  </a:lnTo>
                  <a:lnTo>
                    <a:pt x="738" y="204"/>
                  </a:lnTo>
                  <a:lnTo>
                    <a:pt x="743" y="204"/>
                  </a:lnTo>
                  <a:lnTo>
                    <a:pt x="743" y="204"/>
                  </a:lnTo>
                  <a:lnTo>
                    <a:pt x="750" y="208"/>
                  </a:lnTo>
                  <a:lnTo>
                    <a:pt x="752" y="211"/>
                  </a:lnTo>
                  <a:lnTo>
                    <a:pt x="757" y="211"/>
                  </a:lnTo>
                  <a:lnTo>
                    <a:pt x="760" y="211"/>
                  </a:lnTo>
                  <a:lnTo>
                    <a:pt x="764" y="211"/>
                  </a:lnTo>
                  <a:lnTo>
                    <a:pt x="767" y="208"/>
                  </a:lnTo>
                  <a:lnTo>
                    <a:pt x="769" y="206"/>
                  </a:lnTo>
                  <a:lnTo>
                    <a:pt x="771" y="204"/>
                  </a:lnTo>
                  <a:lnTo>
                    <a:pt x="774" y="199"/>
                  </a:lnTo>
                  <a:lnTo>
                    <a:pt x="776" y="196"/>
                  </a:lnTo>
                  <a:lnTo>
                    <a:pt x="776" y="194"/>
                  </a:lnTo>
                  <a:lnTo>
                    <a:pt x="778" y="192"/>
                  </a:lnTo>
                  <a:lnTo>
                    <a:pt x="781" y="189"/>
                  </a:lnTo>
                  <a:lnTo>
                    <a:pt x="781" y="187"/>
                  </a:lnTo>
                  <a:lnTo>
                    <a:pt x="778" y="182"/>
                  </a:lnTo>
                  <a:lnTo>
                    <a:pt x="776" y="185"/>
                  </a:lnTo>
                  <a:lnTo>
                    <a:pt x="776" y="185"/>
                  </a:lnTo>
                  <a:lnTo>
                    <a:pt x="778" y="185"/>
                  </a:lnTo>
                  <a:lnTo>
                    <a:pt x="778" y="185"/>
                  </a:lnTo>
                  <a:lnTo>
                    <a:pt x="778" y="185"/>
                  </a:lnTo>
                  <a:lnTo>
                    <a:pt x="778" y="187"/>
                  </a:lnTo>
                  <a:lnTo>
                    <a:pt x="776" y="187"/>
                  </a:lnTo>
                  <a:lnTo>
                    <a:pt x="776" y="187"/>
                  </a:lnTo>
                  <a:lnTo>
                    <a:pt x="774" y="187"/>
                  </a:lnTo>
                  <a:lnTo>
                    <a:pt x="769" y="187"/>
                  </a:lnTo>
                  <a:lnTo>
                    <a:pt x="769" y="187"/>
                  </a:lnTo>
                  <a:lnTo>
                    <a:pt x="769" y="185"/>
                  </a:lnTo>
                  <a:lnTo>
                    <a:pt x="771" y="185"/>
                  </a:lnTo>
                  <a:lnTo>
                    <a:pt x="771" y="182"/>
                  </a:lnTo>
                  <a:lnTo>
                    <a:pt x="774" y="182"/>
                  </a:lnTo>
                  <a:lnTo>
                    <a:pt x="774" y="182"/>
                  </a:lnTo>
                  <a:lnTo>
                    <a:pt x="774" y="180"/>
                  </a:lnTo>
                  <a:lnTo>
                    <a:pt x="776" y="180"/>
                  </a:lnTo>
                  <a:lnTo>
                    <a:pt x="778" y="180"/>
                  </a:lnTo>
                  <a:lnTo>
                    <a:pt x="781" y="180"/>
                  </a:lnTo>
                  <a:lnTo>
                    <a:pt x="781" y="180"/>
                  </a:lnTo>
                  <a:lnTo>
                    <a:pt x="783" y="178"/>
                  </a:lnTo>
                  <a:lnTo>
                    <a:pt x="781" y="178"/>
                  </a:lnTo>
                  <a:lnTo>
                    <a:pt x="781" y="178"/>
                  </a:lnTo>
                  <a:lnTo>
                    <a:pt x="778" y="175"/>
                  </a:lnTo>
                  <a:lnTo>
                    <a:pt x="778" y="175"/>
                  </a:lnTo>
                  <a:lnTo>
                    <a:pt x="783" y="175"/>
                  </a:lnTo>
                  <a:lnTo>
                    <a:pt x="786" y="175"/>
                  </a:lnTo>
                  <a:lnTo>
                    <a:pt x="786" y="173"/>
                  </a:lnTo>
                  <a:lnTo>
                    <a:pt x="786" y="173"/>
                  </a:lnTo>
                  <a:lnTo>
                    <a:pt x="786" y="170"/>
                  </a:lnTo>
                  <a:lnTo>
                    <a:pt x="786" y="168"/>
                  </a:lnTo>
                  <a:lnTo>
                    <a:pt x="783" y="168"/>
                  </a:lnTo>
                  <a:lnTo>
                    <a:pt x="783" y="166"/>
                  </a:lnTo>
                  <a:lnTo>
                    <a:pt x="783" y="166"/>
                  </a:lnTo>
                  <a:lnTo>
                    <a:pt x="781" y="166"/>
                  </a:lnTo>
                  <a:lnTo>
                    <a:pt x="769" y="166"/>
                  </a:lnTo>
                  <a:lnTo>
                    <a:pt x="762" y="163"/>
                  </a:lnTo>
                  <a:lnTo>
                    <a:pt x="755" y="161"/>
                  </a:lnTo>
                  <a:lnTo>
                    <a:pt x="748" y="161"/>
                  </a:lnTo>
                  <a:lnTo>
                    <a:pt x="745" y="161"/>
                  </a:lnTo>
                  <a:lnTo>
                    <a:pt x="743" y="159"/>
                  </a:lnTo>
                  <a:lnTo>
                    <a:pt x="738" y="159"/>
                  </a:lnTo>
                  <a:lnTo>
                    <a:pt x="734" y="159"/>
                  </a:lnTo>
                  <a:lnTo>
                    <a:pt x="731" y="161"/>
                  </a:lnTo>
                  <a:lnTo>
                    <a:pt x="729" y="156"/>
                  </a:lnTo>
                  <a:lnTo>
                    <a:pt x="729" y="156"/>
                  </a:lnTo>
                  <a:lnTo>
                    <a:pt x="726" y="154"/>
                  </a:lnTo>
                  <a:lnTo>
                    <a:pt x="724" y="154"/>
                  </a:lnTo>
                  <a:lnTo>
                    <a:pt x="724" y="154"/>
                  </a:lnTo>
                  <a:lnTo>
                    <a:pt x="722" y="149"/>
                  </a:lnTo>
                  <a:lnTo>
                    <a:pt x="726" y="151"/>
                  </a:lnTo>
                  <a:lnTo>
                    <a:pt x="729" y="154"/>
                  </a:lnTo>
                  <a:lnTo>
                    <a:pt x="734" y="154"/>
                  </a:lnTo>
                  <a:lnTo>
                    <a:pt x="738" y="156"/>
                  </a:lnTo>
                  <a:lnTo>
                    <a:pt x="741" y="156"/>
                  </a:lnTo>
                  <a:lnTo>
                    <a:pt x="745" y="154"/>
                  </a:lnTo>
                  <a:lnTo>
                    <a:pt x="748" y="156"/>
                  </a:lnTo>
                  <a:lnTo>
                    <a:pt x="750" y="156"/>
                  </a:lnTo>
                  <a:lnTo>
                    <a:pt x="752" y="159"/>
                  </a:lnTo>
                  <a:lnTo>
                    <a:pt x="760" y="156"/>
                  </a:lnTo>
                  <a:lnTo>
                    <a:pt x="762" y="156"/>
                  </a:lnTo>
                  <a:lnTo>
                    <a:pt x="762" y="154"/>
                  </a:lnTo>
                  <a:lnTo>
                    <a:pt x="762" y="154"/>
                  </a:lnTo>
                  <a:lnTo>
                    <a:pt x="762" y="154"/>
                  </a:lnTo>
                  <a:lnTo>
                    <a:pt x="764" y="154"/>
                  </a:lnTo>
                  <a:lnTo>
                    <a:pt x="764" y="156"/>
                  </a:lnTo>
                  <a:lnTo>
                    <a:pt x="767" y="156"/>
                  </a:lnTo>
                  <a:lnTo>
                    <a:pt x="769" y="156"/>
                  </a:lnTo>
                  <a:lnTo>
                    <a:pt x="771" y="156"/>
                  </a:lnTo>
                  <a:lnTo>
                    <a:pt x="771" y="154"/>
                  </a:lnTo>
                  <a:lnTo>
                    <a:pt x="771" y="154"/>
                  </a:lnTo>
                  <a:lnTo>
                    <a:pt x="769" y="154"/>
                  </a:lnTo>
                  <a:lnTo>
                    <a:pt x="769" y="154"/>
                  </a:lnTo>
                  <a:lnTo>
                    <a:pt x="769" y="154"/>
                  </a:lnTo>
                  <a:lnTo>
                    <a:pt x="769" y="154"/>
                  </a:lnTo>
                  <a:lnTo>
                    <a:pt x="769" y="151"/>
                  </a:lnTo>
                  <a:lnTo>
                    <a:pt x="769" y="151"/>
                  </a:lnTo>
                  <a:lnTo>
                    <a:pt x="769" y="151"/>
                  </a:lnTo>
                  <a:lnTo>
                    <a:pt x="769" y="151"/>
                  </a:lnTo>
                  <a:lnTo>
                    <a:pt x="767" y="151"/>
                  </a:lnTo>
                  <a:lnTo>
                    <a:pt x="767" y="149"/>
                  </a:lnTo>
                  <a:lnTo>
                    <a:pt x="767" y="149"/>
                  </a:lnTo>
                  <a:lnTo>
                    <a:pt x="767" y="147"/>
                  </a:lnTo>
                  <a:lnTo>
                    <a:pt x="767" y="144"/>
                  </a:lnTo>
                  <a:lnTo>
                    <a:pt x="764" y="144"/>
                  </a:lnTo>
                  <a:lnTo>
                    <a:pt x="764" y="142"/>
                  </a:lnTo>
                  <a:lnTo>
                    <a:pt x="762" y="142"/>
                  </a:lnTo>
                  <a:lnTo>
                    <a:pt x="764" y="140"/>
                  </a:lnTo>
                  <a:lnTo>
                    <a:pt x="767" y="137"/>
                  </a:lnTo>
                  <a:lnTo>
                    <a:pt x="769" y="137"/>
                  </a:lnTo>
                  <a:lnTo>
                    <a:pt x="774" y="137"/>
                  </a:lnTo>
                  <a:lnTo>
                    <a:pt x="776" y="137"/>
                  </a:lnTo>
                  <a:lnTo>
                    <a:pt x="778" y="137"/>
                  </a:lnTo>
                  <a:lnTo>
                    <a:pt x="778" y="140"/>
                  </a:lnTo>
                  <a:lnTo>
                    <a:pt x="778" y="142"/>
                  </a:lnTo>
                  <a:lnTo>
                    <a:pt x="771" y="142"/>
                  </a:lnTo>
                  <a:lnTo>
                    <a:pt x="769" y="142"/>
                  </a:lnTo>
                  <a:lnTo>
                    <a:pt x="769" y="144"/>
                  </a:lnTo>
                  <a:lnTo>
                    <a:pt x="771" y="147"/>
                  </a:lnTo>
                  <a:lnTo>
                    <a:pt x="774" y="147"/>
                  </a:lnTo>
                  <a:lnTo>
                    <a:pt x="774" y="147"/>
                  </a:lnTo>
                  <a:lnTo>
                    <a:pt x="771" y="149"/>
                  </a:lnTo>
                  <a:lnTo>
                    <a:pt x="774" y="149"/>
                  </a:lnTo>
                  <a:lnTo>
                    <a:pt x="778" y="151"/>
                  </a:lnTo>
                  <a:lnTo>
                    <a:pt x="778" y="151"/>
                  </a:lnTo>
                  <a:lnTo>
                    <a:pt x="778" y="151"/>
                  </a:lnTo>
                  <a:lnTo>
                    <a:pt x="778" y="151"/>
                  </a:lnTo>
                  <a:lnTo>
                    <a:pt x="776" y="154"/>
                  </a:lnTo>
                  <a:lnTo>
                    <a:pt x="778" y="154"/>
                  </a:lnTo>
                  <a:lnTo>
                    <a:pt x="781" y="156"/>
                  </a:lnTo>
                  <a:lnTo>
                    <a:pt x="783" y="156"/>
                  </a:lnTo>
                  <a:lnTo>
                    <a:pt x="783" y="156"/>
                  </a:lnTo>
                  <a:lnTo>
                    <a:pt x="783" y="156"/>
                  </a:lnTo>
                  <a:lnTo>
                    <a:pt x="783" y="154"/>
                  </a:lnTo>
                  <a:lnTo>
                    <a:pt x="781" y="154"/>
                  </a:lnTo>
                  <a:lnTo>
                    <a:pt x="781" y="154"/>
                  </a:lnTo>
                  <a:lnTo>
                    <a:pt x="783" y="151"/>
                  </a:lnTo>
                  <a:lnTo>
                    <a:pt x="783" y="151"/>
                  </a:lnTo>
                  <a:lnTo>
                    <a:pt x="786" y="154"/>
                  </a:lnTo>
                  <a:lnTo>
                    <a:pt x="786" y="149"/>
                  </a:lnTo>
                  <a:lnTo>
                    <a:pt x="786" y="147"/>
                  </a:lnTo>
                  <a:lnTo>
                    <a:pt x="786" y="144"/>
                  </a:lnTo>
                  <a:lnTo>
                    <a:pt x="788" y="144"/>
                  </a:lnTo>
                  <a:lnTo>
                    <a:pt x="790" y="147"/>
                  </a:lnTo>
                  <a:lnTo>
                    <a:pt x="790" y="151"/>
                  </a:lnTo>
                  <a:lnTo>
                    <a:pt x="790" y="154"/>
                  </a:lnTo>
                  <a:lnTo>
                    <a:pt x="793" y="154"/>
                  </a:lnTo>
                  <a:lnTo>
                    <a:pt x="793" y="154"/>
                  </a:lnTo>
                  <a:lnTo>
                    <a:pt x="788" y="156"/>
                  </a:lnTo>
                  <a:lnTo>
                    <a:pt x="788" y="156"/>
                  </a:lnTo>
                  <a:lnTo>
                    <a:pt x="790" y="156"/>
                  </a:lnTo>
                  <a:lnTo>
                    <a:pt x="790" y="156"/>
                  </a:lnTo>
                  <a:lnTo>
                    <a:pt x="790" y="156"/>
                  </a:lnTo>
                  <a:lnTo>
                    <a:pt x="793" y="159"/>
                  </a:lnTo>
                  <a:lnTo>
                    <a:pt x="793" y="159"/>
                  </a:lnTo>
                  <a:lnTo>
                    <a:pt x="795" y="159"/>
                  </a:lnTo>
                  <a:lnTo>
                    <a:pt x="795" y="156"/>
                  </a:lnTo>
                  <a:lnTo>
                    <a:pt x="795" y="154"/>
                  </a:lnTo>
                  <a:lnTo>
                    <a:pt x="793" y="154"/>
                  </a:lnTo>
                  <a:lnTo>
                    <a:pt x="793" y="154"/>
                  </a:lnTo>
                  <a:lnTo>
                    <a:pt x="793" y="151"/>
                  </a:lnTo>
                  <a:lnTo>
                    <a:pt x="793" y="149"/>
                  </a:lnTo>
                  <a:lnTo>
                    <a:pt x="795" y="151"/>
                  </a:lnTo>
                  <a:lnTo>
                    <a:pt x="797" y="151"/>
                  </a:lnTo>
                  <a:lnTo>
                    <a:pt x="800" y="154"/>
                  </a:lnTo>
                  <a:lnTo>
                    <a:pt x="802" y="156"/>
                  </a:lnTo>
                  <a:lnTo>
                    <a:pt x="805" y="156"/>
                  </a:lnTo>
                  <a:lnTo>
                    <a:pt x="805" y="154"/>
                  </a:lnTo>
                  <a:lnTo>
                    <a:pt x="805" y="154"/>
                  </a:lnTo>
                  <a:lnTo>
                    <a:pt x="805" y="151"/>
                  </a:lnTo>
                  <a:lnTo>
                    <a:pt x="805" y="151"/>
                  </a:lnTo>
                  <a:lnTo>
                    <a:pt x="807" y="154"/>
                  </a:lnTo>
                  <a:lnTo>
                    <a:pt x="809" y="154"/>
                  </a:lnTo>
                  <a:lnTo>
                    <a:pt x="816" y="154"/>
                  </a:lnTo>
                  <a:lnTo>
                    <a:pt x="816" y="154"/>
                  </a:lnTo>
                  <a:lnTo>
                    <a:pt x="816" y="151"/>
                  </a:lnTo>
                  <a:lnTo>
                    <a:pt x="819" y="149"/>
                  </a:lnTo>
                  <a:lnTo>
                    <a:pt x="821" y="147"/>
                  </a:lnTo>
                  <a:lnTo>
                    <a:pt x="823" y="147"/>
                  </a:lnTo>
                  <a:lnTo>
                    <a:pt x="823" y="147"/>
                  </a:lnTo>
                  <a:lnTo>
                    <a:pt x="821" y="144"/>
                  </a:lnTo>
                  <a:lnTo>
                    <a:pt x="821" y="142"/>
                  </a:lnTo>
                  <a:lnTo>
                    <a:pt x="823" y="140"/>
                  </a:lnTo>
                  <a:lnTo>
                    <a:pt x="826" y="140"/>
                  </a:lnTo>
                  <a:lnTo>
                    <a:pt x="823" y="142"/>
                  </a:lnTo>
                  <a:lnTo>
                    <a:pt x="826" y="142"/>
                  </a:lnTo>
                  <a:lnTo>
                    <a:pt x="826" y="142"/>
                  </a:lnTo>
                  <a:lnTo>
                    <a:pt x="826" y="142"/>
                  </a:lnTo>
                  <a:lnTo>
                    <a:pt x="826" y="140"/>
                  </a:lnTo>
                  <a:lnTo>
                    <a:pt x="826" y="137"/>
                  </a:lnTo>
                  <a:lnTo>
                    <a:pt x="828" y="137"/>
                  </a:lnTo>
                  <a:lnTo>
                    <a:pt x="828" y="135"/>
                  </a:lnTo>
                  <a:lnTo>
                    <a:pt x="826" y="135"/>
                  </a:lnTo>
                  <a:lnTo>
                    <a:pt x="828" y="133"/>
                  </a:lnTo>
                  <a:lnTo>
                    <a:pt x="828" y="133"/>
                  </a:lnTo>
                  <a:lnTo>
                    <a:pt x="831" y="133"/>
                  </a:lnTo>
                  <a:lnTo>
                    <a:pt x="831" y="130"/>
                  </a:lnTo>
                  <a:lnTo>
                    <a:pt x="828" y="130"/>
                  </a:lnTo>
                  <a:lnTo>
                    <a:pt x="828" y="130"/>
                  </a:lnTo>
                  <a:lnTo>
                    <a:pt x="828" y="128"/>
                  </a:lnTo>
                  <a:lnTo>
                    <a:pt x="828" y="128"/>
                  </a:lnTo>
                  <a:lnTo>
                    <a:pt x="831" y="128"/>
                  </a:lnTo>
                  <a:lnTo>
                    <a:pt x="831" y="128"/>
                  </a:lnTo>
                  <a:lnTo>
                    <a:pt x="835" y="121"/>
                  </a:lnTo>
                  <a:lnTo>
                    <a:pt x="835" y="118"/>
                  </a:lnTo>
                  <a:lnTo>
                    <a:pt x="835" y="116"/>
                  </a:lnTo>
                  <a:lnTo>
                    <a:pt x="833" y="114"/>
                  </a:lnTo>
                  <a:lnTo>
                    <a:pt x="835" y="111"/>
                  </a:lnTo>
                  <a:lnTo>
                    <a:pt x="835" y="116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EED2D710-9488-4070-B384-B65280AB0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20" y="1750367"/>
              <a:ext cx="1258491" cy="701279"/>
            </a:xfrm>
            <a:custGeom>
              <a:avLst/>
              <a:gdLst>
                <a:gd name="T0" fmla="*/ 1010 w 1057"/>
                <a:gd name="T1" fmla="*/ 570 h 589"/>
                <a:gd name="T2" fmla="*/ 861 w 1057"/>
                <a:gd name="T3" fmla="*/ 563 h 589"/>
                <a:gd name="T4" fmla="*/ 712 w 1057"/>
                <a:gd name="T5" fmla="*/ 553 h 589"/>
                <a:gd name="T6" fmla="*/ 563 w 1057"/>
                <a:gd name="T7" fmla="*/ 542 h 589"/>
                <a:gd name="T8" fmla="*/ 416 w 1057"/>
                <a:gd name="T9" fmla="*/ 530 h 589"/>
                <a:gd name="T10" fmla="*/ 395 w 1057"/>
                <a:gd name="T11" fmla="*/ 572 h 589"/>
                <a:gd name="T12" fmla="*/ 381 w 1057"/>
                <a:gd name="T13" fmla="*/ 575 h 589"/>
                <a:gd name="T14" fmla="*/ 369 w 1057"/>
                <a:gd name="T15" fmla="*/ 553 h 589"/>
                <a:gd name="T16" fmla="*/ 359 w 1057"/>
                <a:gd name="T17" fmla="*/ 560 h 589"/>
                <a:gd name="T18" fmla="*/ 355 w 1057"/>
                <a:gd name="T19" fmla="*/ 572 h 589"/>
                <a:gd name="T20" fmla="*/ 355 w 1057"/>
                <a:gd name="T21" fmla="*/ 577 h 589"/>
                <a:gd name="T22" fmla="*/ 324 w 1057"/>
                <a:gd name="T23" fmla="*/ 577 h 589"/>
                <a:gd name="T24" fmla="*/ 300 w 1057"/>
                <a:gd name="T25" fmla="*/ 572 h 589"/>
                <a:gd name="T26" fmla="*/ 281 w 1057"/>
                <a:gd name="T27" fmla="*/ 570 h 589"/>
                <a:gd name="T28" fmla="*/ 270 w 1057"/>
                <a:gd name="T29" fmla="*/ 577 h 589"/>
                <a:gd name="T30" fmla="*/ 239 w 1057"/>
                <a:gd name="T31" fmla="*/ 572 h 589"/>
                <a:gd name="T32" fmla="*/ 227 w 1057"/>
                <a:gd name="T33" fmla="*/ 582 h 589"/>
                <a:gd name="T34" fmla="*/ 215 w 1057"/>
                <a:gd name="T35" fmla="*/ 568 h 589"/>
                <a:gd name="T36" fmla="*/ 213 w 1057"/>
                <a:gd name="T37" fmla="*/ 553 h 589"/>
                <a:gd name="T38" fmla="*/ 213 w 1057"/>
                <a:gd name="T39" fmla="*/ 544 h 589"/>
                <a:gd name="T40" fmla="*/ 203 w 1057"/>
                <a:gd name="T41" fmla="*/ 527 h 589"/>
                <a:gd name="T42" fmla="*/ 189 w 1057"/>
                <a:gd name="T43" fmla="*/ 525 h 589"/>
                <a:gd name="T44" fmla="*/ 182 w 1057"/>
                <a:gd name="T45" fmla="*/ 508 h 589"/>
                <a:gd name="T46" fmla="*/ 180 w 1057"/>
                <a:gd name="T47" fmla="*/ 487 h 589"/>
                <a:gd name="T48" fmla="*/ 173 w 1057"/>
                <a:gd name="T49" fmla="*/ 475 h 589"/>
                <a:gd name="T50" fmla="*/ 163 w 1057"/>
                <a:gd name="T51" fmla="*/ 461 h 589"/>
                <a:gd name="T52" fmla="*/ 163 w 1057"/>
                <a:gd name="T53" fmla="*/ 444 h 589"/>
                <a:gd name="T54" fmla="*/ 161 w 1057"/>
                <a:gd name="T55" fmla="*/ 430 h 589"/>
                <a:gd name="T56" fmla="*/ 147 w 1057"/>
                <a:gd name="T57" fmla="*/ 414 h 589"/>
                <a:gd name="T58" fmla="*/ 139 w 1057"/>
                <a:gd name="T59" fmla="*/ 418 h 589"/>
                <a:gd name="T60" fmla="*/ 132 w 1057"/>
                <a:gd name="T61" fmla="*/ 428 h 589"/>
                <a:gd name="T62" fmla="*/ 118 w 1057"/>
                <a:gd name="T63" fmla="*/ 435 h 589"/>
                <a:gd name="T64" fmla="*/ 104 w 1057"/>
                <a:gd name="T65" fmla="*/ 428 h 589"/>
                <a:gd name="T66" fmla="*/ 95 w 1057"/>
                <a:gd name="T67" fmla="*/ 416 h 589"/>
                <a:gd name="T68" fmla="*/ 97 w 1057"/>
                <a:gd name="T69" fmla="*/ 402 h 589"/>
                <a:gd name="T70" fmla="*/ 102 w 1057"/>
                <a:gd name="T71" fmla="*/ 390 h 589"/>
                <a:gd name="T72" fmla="*/ 111 w 1057"/>
                <a:gd name="T73" fmla="*/ 381 h 589"/>
                <a:gd name="T74" fmla="*/ 106 w 1057"/>
                <a:gd name="T75" fmla="*/ 369 h 589"/>
                <a:gd name="T76" fmla="*/ 106 w 1057"/>
                <a:gd name="T77" fmla="*/ 352 h 589"/>
                <a:gd name="T78" fmla="*/ 113 w 1057"/>
                <a:gd name="T79" fmla="*/ 345 h 589"/>
                <a:gd name="T80" fmla="*/ 118 w 1057"/>
                <a:gd name="T81" fmla="*/ 331 h 589"/>
                <a:gd name="T82" fmla="*/ 123 w 1057"/>
                <a:gd name="T83" fmla="*/ 317 h 589"/>
                <a:gd name="T84" fmla="*/ 125 w 1057"/>
                <a:gd name="T85" fmla="*/ 310 h 589"/>
                <a:gd name="T86" fmla="*/ 130 w 1057"/>
                <a:gd name="T87" fmla="*/ 295 h 589"/>
                <a:gd name="T88" fmla="*/ 113 w 1057"/>
                <a:gd name="T89" fmla="*/ 293 h 589"/>
                <a:gd name="T90" fmla="*/ 104 w 1057"/>
                <a:gd name="T91" fmla="*/ 286 h 589"/>
                <a:gd name="T92" fmla="*/ 92 w 1057"/>
                <a:gd name="T93" fmla="*/ 284 h 589"/>
                <a:gd name="T94" fmla="*/ 83 w 1057"/>
                <a:gd name="T95" fmla="*/ 269 h 589"/>
                <a:gd name="T96" fmla="*/ 78 w 1057"/>
                <a:gd name="T97" fmla="*/ 253 h 589"/>
                <a:gd name="T98" fmla="*/ 59 w 1057"/>
                <a:gd name="T99" fmla="*/ 227 h 589"/>
                <a:gd name="T100" fmla="*/ 50 w 1057"/>
                <a:gd name="T101" fmla="*/ 213 h 589"/>
                <a:gd name="T102" fmla="*/ 19 w 1057"/>
                <a:gd name="T103" fmla="*/ 187 h 589"/>
                <a:gd name="T104" fmla="*/ 26 w 1057"/>
                <a:gd name="T105" fmla="*/ 182 h 589"/>
                <a:gd name="T106" fmla="*/ 24 w 1057"/>
                <a:gd name="T107" fmla="*/ 170 h 589"/>
                <a:gd name="T108" fmla="*/ 19 w 1057"/>
                <a:gd name="T109" fmla="*/ 149 h 589"/>
                <a:gd name="T110" fmla="*/ 7 w 1057"/>
                <a:gd name="T111" fmla="*/ 130 h 589"/>
                <a:gd name="T112" fmla="*/ 12 w 1057"/>
                <a:gd name="T113" fmla="*/ 28 h 589"/>
                <a:gd name="T114" fmla="*/ 244 w 1057"/>
                <a:gd name="T115" fmla="*/ 30 h 589"/>
                <a:gd name="T116" fmla="*/ 527 w 1057"/>
                <a:gd name="T117" fmla="*/ 61 h 589"/>
                <a:gd name="T118" fmla="*/ 795 w 1057"/>
                <a:gd name="T119" fmla="*/ 82 h 589"/>
                <a:gd name="T120" fmla="*/ 1057 w 1057"/>
                <a:gd name="T121" fmla="*/ 118 h 589"/>
                <a:gd name="T122" fmla="*/ 1045 w 1057"/>
                <a:gd name="T123" fmla="*/ 45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57" h="589">
                  <a:moveTo>
                    <a:pt x="1045" y="459"/>
                  </a:moveTo>
                  <a:lnTo>
                    <a:pt x="1045" y="471"/>
                  </a:lnTo>
                  <a:lnTo>
                    <a:pt x="1045" y="485"/>
                  </a:lnTo>
                  <a:lnTo>
                    <a:pt x="1045" y="497"/>
                  </a:lnTo>
                  <a:lnTo>
                    <a:pt x="1045" y="511"/>
                  </a:lnTo>
                  <a:lnTo>
                    <a:pt x="1043" y="523"/>
                  </a:lnTo>
                  <a:lnTo>
                    <a:pt x="1043" y="537"/>
                  </a:lnTo>
                  <a:lnTo>
                    <a:pt x="1043" y="549"/>
                  </a:lnTo>
                  <a:lnTo>
                    <a:pt x="1043" y="563"/>
                  </a:lnTo>
                  <a:lnTo>
                    <a:pt x="1043" y="570"/>
                  </a:lnTo>
                  <a:lnTo>
                    <a:pt x="1043" y="572"/>
                  </a:lnTo>
                  <a:lnTo>
                    <a:pt x="1038" y="570"/>
                  </a:lnTo>
                  <a:lnTo>
                    <a:pt x="1029" y="570"/>
                  </a:lnTo>
                  <a:lnTo>
                    <a:pt x="1019" y="570"/>
                  </a:lnTo>
                  <a:lnTo>
                    <a:pt x="1010" y="570"/>
                  </a:lnTo>
                  <a:lnTo>
                    <a:pt x="1000" y="570"/>
                  </a:lnTo>
                  <a:lnTo>
                    <a:pt x="989" y="570"/>
                  </a:lnTo>
                  <a:lnTo>
                    <a:pt x="979" y="568"/>
                  </a:lnTo>
                  <a:lnTo>
                    <a:pt x="970" y="568"/>
                  </a:lnTo>
                  <a:lnTo>
                    <a:pt x="960" y="568"/>
                  </a:lnTo>
                  <a:lnTo>
                    <a:pt x="951" y="568"/>
                  </a:lnTo>
                  <a:lnTo>
                    <a:pt x="941" y="568"/>
                  </a:lnTo>
                  <a:lnTo>
                    <a:pt x="930" y="568"/>
                  </a:lnTo>
                  <a:lnTo>
                    <a:pt x="920" y="565"/>
                  </a:lnTo>
                  <a:lnTo>
                    <a:pt x="911" y="565"/>
                  </a:lnTo>
                  <a:lnTo>
                    <a:pt x="901" y="565"/>
                  </a:lnTo>
                  <a:lnTo>
                    <a:pt x="892" y="565"/>
                  </a:lnTo>
                  <a:lnTo>
                    <a:pt x="880" y="565"/>
                  </a:lnTo>
                  <a:lnTo>
                    <a:pt x="870" y="563"/>
                  </a:lnTo>
                  <a:lnTo>
                    <a:pt x="861" y="563"/>
                  </a:lnTo>
                  <a:lnTo>
                    <a:pt x="851" y="563"/>
                  </a:lnTo>
                  <a:lnTo>
                    <a:pt x="842" y="563"/>
                  </a:lnTo>
                  <a:lnTo>
                    <a:pt x="830" y="560"/>
                  </a:lnTo>
                  <a:lnTo>
                    <a:pt x="821" y="560"/>
                  </a:lnTo>
                  <a:lnTo>
                    <a:pt x="811" y="560"/>
                  </a:lnTo>
                  <a:lnTo>
                    <a:pt x="802" y="560"/>
                  </a:lnTo>
                  <a:lnTo>
                    <a:pt x="792" y="558"/>
                  </a:lnTo>
                  <a:lnTo>
                    <a:pt x="780" y="558"/>
                  </a:lnTo>
                  <a:lnTo>
                    <a:pt x="771" y="558"/>
                  </a:lnTo>
                  <a:lnTo>
                    <a:pt x="762" y="558"/>
                  </a:lnTo>
                  <a:lnTo>
                    <a:pt x="752" y="556"/>
                  </a:lnTo>
                  <a:lnTo>
                    <a:pt x="743" y="556"/>
                  </a:lnTo>
                  <a:lnTo>
                    <a:pt x="731" y="556"/>
                  </a:lnTo>
                  <a:lnTo>
                    <a:pt x="721" y="553"/>
                  </a:lnTo>
                  <a:lnTo>
                    <a:pt x="712" y="553"/>
                  </a:lnTo>
                  <a:lnTo>
                    <a:pt x="702" y="553"/>
                  </a:lnTo>
                  <a:lnTo>
                    <a:pt x="693" y="553"/>
                  </a:lnTo>
                  <a:lnTo>
                    <a:pt x="684" y="551"/>
                  </a:lnTo>
                  <a:lnTo>
                    <a:pt x="672" y="551"/>
                  </a:lnTo>
                  <a:lnTo>
                    <a:pt x="662" y="551"/>
                  </a:lnTo>
                  <a:lnTo>
                    <a:pt x="653" y="549"/>
                  </a:lnTo>
                  <a:lnTo>
                    <a:pt x="643" y="549"/>
                  </a:lnTo>
                  <a:lnTo>
                    <a:pt x="634" y="549"/>
                  </a:lnTo>
                  <a:lnTo>
                    <a:pt x="622" y="546"/>
                  </a:lnTo>
                  <a:lnTo>
                    <a:pt x="613" y="546"/>
                  </a:lnTo>
                  <a:lnTo>
                    <a:pt x="603" y="546"/>
                  </a:lnTo>
                  <a:lnTo>
                    <a:pt x="594" y="544"/>
                  </a:lnTo>
                  <a:lnTo>
                    <a:pt x="584" y="544"/>
                  </a:lnTo>
                  <a:lnTo>
                    <a:pt x="572" y="544"/>
                  </a:lnTo>
                  <a:lnTo>
                    <a:pt x="563" y="542"/>
                  </a:lnTo>
                  <a:lnTo>
                    <a:pt x="553" y="542"/>
                  </a:lnTo>
                  <a:lnTo>
                    <a:pt x="544" y="542"/>
                  </a:lnTo>
                  <a:lnTo>
                    <a:pt x="534" y="539"/>
                  </a:lnTo>
                  <a:lnTo>
                    <a:pt x="525" y="539"/>
                  </a:lnTo>
                  <a:lnTo>
                    <a:pt x="513" y="539"/>
                  </a:lnTo>
                  <a:lnTo>
                    <a:pt x="504" y="537"/>
                  </a:lnTo>
                  <a:lnTo>
                    <a:pt x="494" y="537"/>
                  </a:lnTo>
                  <a:lnTo>
                    <a:pt x="485" y="534"/>
                  </a:lnTo>
                  <a:lnTo>
                    <a:pt x="475" y="534"/>
                  </a:lnTo>
                  <a:lnTo>
                    <a:pt x="464" y="534"/>
                  </a:lnTo>
                  <a:lnTo>
                    <a:pt x="454" y="532"/>
                  </a:lnTo>
                  <a:lnTo>
                    <a:pt x="445" y="532"/>
                  </a:lnTo>
                  <a:lnTo>
                    <a:pt x="435" y="530"/>
                  </a:lnTo>
                  <a:lnTo>
                    <a:pt x="426" y="530"/>
                  </a:lnTo>
                  <a:lnTo>
                    <a:pt x="416" y="530"/>
                  </a:lnTo>
                  <a:lnTo>
                    <a:pt x="404" y="527"/>
                  </a:lnTo>
                  <a:lnTo>
                    <a:pt x="400" y="527"/>
                  </a:lnTo>
                  <a:lnTo>
                    <a:pt x="400" y="530"/>
                  </a:lnTo>
                  <a:lnTo>
                    <a:pt x="400" y="532"/>
                  </a:lnTo>
                  <a:lnTo>
                    <a:pt x="400" y="537"/>
                  </a:lnTo>
                  <a:lnTo>
                    <a:pt x="400" y="542"/>
                  </a:lnTo>
                  <a:lnTo>
                    <a:pt x="400" y="544"/>
                  </a:lnTo>
                  <a:lnTo>
                    <a:pt x="400" y="549"/>
                  </a:lnTo>
                  <a:lnTo>
                    <a:pt x="397" y="551"/>
                  </a:lnTo>
                  <a:lnTo>
                    <a:pt x="397" y="556"/>
                  </a:lnTo>
                  <a:lnTo>
                    <a:pt x="397" y="558"/>
                  </a:lnTo>
                  <a:lnTo>
                    <a:pt x="397" y="563"/>
                  </a:lnTo>
                  <a:lnTo>
                    <a:pt x="397" y="565"/>
                  </a:lnTo>
                  <a:lnTo>
                    <a:pt x="397" y="570"/>
                  </a:lnTo>
                  <a:lnTo>
                    <a:pt x="395" y="572"/>
                  </a:lnTo>
                  <a:lnTo>
                    <a:pt x="395" y="577"/>
                  </a:lnTo>
                  <a:lnTo>
                    <a:pt x="395" y="582"/>
                  </a:lnTo>
                  <a:lnTo>
                    <a:pt x="395" y="584"/>
                  </a:lnTo>
                  <a:lnTo>
                    <a:pt x="395" y="589"/>
                  </a:lnTo>
                  <a:lnTo>
                    <a:pt x="390" y="587"/>
                  </a:lnTo>
                  <a:lnTo>
                    <a:pt x="390" y="584"/>
                  </a:lnTo>
                  <a:lnTo>
                    <a:pt x="388" y="582"/>
                  </a:lnTo>
                  <a:lnTo>
                    <a:pt x="385" y="579"/>
                  </a:lnTo>
                  <a:lnTo>
                    <a:pt x="385" y="577"/>
                  </a:lnTo>
                  <a:lnTo>
                    <a:pt x="383" y="577"/>
                  </a:lnTo>
                  <a:lnTo>
                    <a:pt x="383" y="577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2"/>
                  </a:lnTo>
                  <a:lnTo>
                    <a:pt x="381" y="572"/>
                  </a:lnTo>
                  <a:lnTo>
                    <a:pt x="381" y="570"/>
                  </a:lnTo>
                  <a:lnTo>
                    <a:pt x="381" y="570"/>
                  </a:lnTo>
                  <a:lnTo>
                    <a:pt x="381" y="570"/>
                  </a:lnTo>
                  <a:lnTo>
                    <a:pt x="381" y="568"/>
                  </a:lnTo>
                  <a:lnTo>
                    <a:pt x="381" y="568"/>
                  </a:lnTo>
                  <a:lnTo>
                    <a:pt x="378" y="568"/>
                  </a:lnTo>
                  <a:lnTo>
                    <a:pt x="378" y="568"/>
                  </a:lnTo>
                  <a:lnTo>
                    <a:pt x="378" y="565"/>
                  </a:lnTo>
                  <a:lnTo>
                    <a:pt x="374" y="560"/>
                  </a:lnTo>
                  <a:lnTo>
                    <a:pt x="374" y="558"/>
                  </a:lnTo>
                  <a:lnTo>
                    <a:pt x="374" y="556"/>
                  </a:lnTo>
                  <a:lnTo>
                    <a:pt x="371" y="553"/>
                  </a:lnTo>
                  <a:lnTo>
                    <a:pt x="369" y="553"/>
                  </a:lnTo>
                  <a:lnTo>
                    <a:pt x="369" y="553"/>
                  </a:lnTo>
                  <a:lnTo>
                    <a:pt x="369" y="553"/>
                  </a:lnTo>
                  <a:lnTo>
                    <a:pt x="367" y="556"/>
                  </a:lnTo>
                  <a:lnTo>
                    <a:pt x="367" y="556"/>
                  </a:lnTo>
                  <a:lnTo>
                    <a:pt x="364" y="556"/>
                  </a:lnTo>
                  <a:lnTo>
                    <a:pt x="362" y="556"/>
                  </a:lnTo>
                  <a:lnTo>
                    <a:pt x="362" y="556"/>
                  </a:lnTo>
                  <a:lnTo>
                    <a:pt x="362" y="558"/>
                  </a:lnTo>
                  <a:lnTo>
                    <a:pt x="359" y="558"/>
                  </a:lnTo>
                  <a:lnTo>
                    <a:pt x="359" y="558"/>
                  </a:lnTo>
                  <a:lnTo>
                    <a:pt x="359" y="558"/>
                  </a:lnTo>
                  <a:lnTo>
                    <a:pt x="359" y="560"/>
                  </a:lnTo>
                  <a:lnTo>
                    <a:pt x="359" y="560"/>
                  </a:lnTo>
                  <a:lnTo>
                    <a:pt x="359" y="560"/>
                  </a:lnTo>
                  <a:lnTo>
                    <a:pt x="359" y="560"/>
                  </a:lnTo>
                  <a:lnTo>
                    <a:pt x="359" y="563"/>
                  </a:lnTo>
                  <a:lnTo>
                    <a:pt x="359" y="563"/>
                  </a:lnTo>
                  <a:lnTo>
                    <a:pt x="359" y="563"/>
                  </a:lnTo>
                  <a:lnTo>
                    <a:pt x="359" y="563"/>
                  </a:lnTo>
                  <a:lnTo>
                    <a:pt x="359" y="565"/>
                  </a:lnTo>
                  <a:lnTo>
                    <a:pt x="359" y="565"/>
                  </a:lnTo>
                  <a:lnTo>
                    <a:pt x="357" y="565"/>
                  </a:lnTo>
                  <a:lnTo>
                    <a:pt x="357" y="565"/>
                  </a:lnTo>
                  <a:lnTo>
                    <a:pt x="357" y="565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70"/>
                  </a:lnTo>
                  <a:lnTo>
                    <a:pt x="355" y="570"/>
                  </a:lnTo>
                  <a:lnTo>
                    <a:pt x="355" y="570"/>
                  </a:lnTo>
                  <a:lnTo>
                    <a:pt x="355" y="572"/>
                  </a:lnTo>
                  <a:lnTo>
                    <a:pt x="355" y="572"/>
                  </a:lnTo>
                  <a:lnTo>
                    <a:pt x="355" y="572"/>
                  </a:lnTo>
                  <a:lnTo>
                    <a:pt x="355" y="575"/>
                  </a:lnTo>
                  <a:lnTo>
                    <a:pt x="355" y="575"/>
                  </a:lnTo>
                  <a:lnTo>
                    <a:pt x="355" y="575"/>
                  </a:lnTo>
                  <a:lnTo>
                    <a:pt x="355" y="575"/>
                  </a:lnTo>
                  <a:lnTo>
                    <a:pt x="355" y="575"/>
                  </a:lnTo>
                  <a:lnTo>
                    <a:pt x="357" y="577"/>
                  </a:lnTo>
                  <a:lnTo>
                    <a:pt x="359" y="577"/>
                  </a:lnTo>
                  <a:lnTo>
                    <a:pt x="359" y="577"/>
                  </a:lnTo>
                  <a:lnTo>
                    <a:pt x="359" y="577"/>
                  </a:lnTo>
                  <a:lnTo>
                    <a:pt x="357" y="577"/>
                  </a:lnTo>
                  <a:lnTo>
                    <a:pt x="357" y="577"/>
                  </a:lnTo>
                  <a:lnTo>
                    <a:pt x="355" y="577"/>
                  </a:lnTo>
                  <a:lnTo>
                    <a:pt x="355" y="577"/>
                  </a:lnTo>
                  <a:lnTo>
                    <a:pt x="355" y="577"/>
                  </a:lnTo>
                  <a:lnTo>
                    <a:pt x="352" y="577"/>
                  </a:lnTo>
                  <a:lnTo>
                    <a:pt x="350" y="575"/>
                  </a:lnTo>
                  <a:lnTo>
                    <a:pt x="350" y="575"/>
                  </a:lnTo>
                  <a:lnTo>
                    <a:pt x="338" y="575"/>
                  </a:lnTo>
                  <a:lnTo>
                    <a:pt x="338" y="575"/>
                  </a:lnTo>
                  <a:lnTo>
                    <a:pt x="333" y="577"/>
                  </a:lnTo>
                  <a:lnTo>
                    <a:pt x="333" y="577"/>
                  </a:lnTo>
                  <a:lnTo>
                    <a:pt x="331" y="577"/>
                  </a:lnTo>
                  <a:lnTo>
                    <a:pt x="329" y="577"/>
                  </a:lnTo>
                  <a:lnTo>
                    <a:pt x="329" y="577"/>
                  </a:lnTo>
                  <a:lnTo>
                    <a:pt x="326" y="577"/>
                  </a:lnTo>
                  <a:lnTo>
                    <a:pt x="326" y="577"/>
                  </a:lnTo>
                  <a:lnTo>
                    <a:pt x="326" y="577"/>
                  </a:lnTo>
                  <a:lnTo>
                    <a:pt x="324" y="577"/>
                  </a:lnTo>
                  <a:lnTo>
                    <a:pt x="324" y="577"/>
                  </a:lnTo>
                  <a:lnTo>
                    <a:pt x="324" y="575"/>
                  </a:lnTo>
                  <a:lnTo>
                    <a:pt x="324" y="575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22" y="572"/>
                  </a:lnTo>
                  <a:lnTo>
                    <a:pt x="317" y="572"/>
                  </a:lnTo>
                  <a:lnTo>
                    <a:pt x="317" y="572"/>
                  </a:lnTo>
                  <a:lnTo>
                    <a:pt x="315" y="572"/>
                  </a:lnTo>
                  <a:lnTo>
                    <a:pt x="315" y="572"/>
                  </a:lnTo>
                  <a:lnTo>
                    <a:pt x="315" y="572"/>
                  </a:lnTo>
                  <a:lnTo>
                    <a:pt x="312" y="572"/>
                  </a:lnTo>
                  <a:lnTo>
                    <a:pt x="312" y="572"/>
                  </a:lnTo>
                  <a:lnTo>
                    <a:pt x="310" y="572"/>
                  </a:lnTo>
                  <a:lnTo>
                    <a:pt x="300" y="572"/>
                  </a:lnTo>
                  <a:lnTo>
                    <a:pt x="300" y="572"/>
                  </a:lnTo>
                  <a:lnTo>
                    <a:pt x="298" y="572"/>
                  </a:lnTo>
                  <a:lnTo>
                    <a:pt x="296" y="570"/>
                  </a:lnTo>
                  <a:lnTo>
                    <a:pt x="293" y="570"/>
                  </a:lnTo>
                  <a:lnTo>
                    <a:pt x="291" y="570"/>
                  </a:lnTo>
                  <a:lnTo>
                    <a:pt x="291" y="570"/>
                  </a:lnTo>
                  <a:lnTo>
                    <a:pt x="291" y="570"/>
                  </a:lnTo>
                  <a:lnTo>
                    <a:pt x="288" y="568"/>
                  </a:lnTo>
                  <a:lnTo>
                    <a:pt x="288" y="568"/>
                  </a:lnTo>
                  <a:lnTo>
                    <a:pt x="286" y="568"/>
                  </a:lnTo>
                  <a:lnTo>
                    <a:pt x="286" y="568"/>
                  </a:lnTo>
                  <a:lnTo>
                    <a:pt x="286" y="570"/>
                  </a:lnTo>
                  <a:lnTo>
                    <a:pt x="284" y="570"/>
                  </a:lnTo>
                  <a:lnTo>
                    <a:pt x="284" y="570"/>
                  </a:lnTo>
                  <a:lnTo>
                    <a:pt x="281" y="570"/>
                  </a:lnTo>
                  <a:lnTo>
                    <a:pt x="281" y="570"/>
                  </a:lnTo>
                  <a:lnTo>
                    <a:pt x="279" y="570"/>
                  </a:lnTo>
                  <a:lnTo>
                    <a:pt x="279" y="570"/>
                  </a:lnTo>
                  <a:lnTo>
                    <a:pt x="279" y="572"/>
                  </a:lnTo>
                  <a:lnTo>
                    <a:pt x="277" y="572"/>
                  </a:lnTo>
                  <a:lnTo>
                    <a:pt x="277" y="575"/>
                  </a:lnTo>
                  <a:lnTo>
                    <a:pt x="274" y="579"/>
                  </a:lnTo>
                  <a:lnTo>
                    <a:pt x="274" y="579"/>
                  </a:lnTo>
                  <a:lnTo>
                    <a:pt x="274" y="579"/>
                  </a:lnTo>
                  <a:lnTo>
                    <a:pt x="272" y="579"/>
                  </a:lnTo>
                  <a:lnTo>
                    <a:pt x="272" y="579"/>
                  </a:lnTo>
                  <a:lnTo>
                    <a:pt x="270" y="579"/>
                  </a:lnTo>
                  <a:lnTo>
                    <a:pt x="270" y="579"/>
                  </a:lnTo>
                  <a:lnTo>
                    <a:pt x="270" y="579"/>
                  </a:lnTo>
                  <a:lnTo>
                    <a:pt x="270" y="577"/>
                  </a:lnTo>
                  <a:lnTo>
                    <a:pt x="267" y="577"/>
                  </a:lnTo>
                  <a:lnTo>
                    <a:pt x="267" y="577"/>
                  </a:lnTo>
                  <a:lnTo>
                    <a:pt x="265" y="577"/>
                  </a:lnTo>
                  <a:lnTo>
                    <a:pt x="262" y="577"/>
                  </a:lnTo>
                  <a:lnTo>
                    <a:pt x="262" y="577"/>
                  </a:lnTo>
                  <a:lnTo>
                    <a:pt x="260" y="575"/>
                  </a:lnTo>
                  <a:lnTo>
                    <a:pt x="260" y="575"/>
                  </a:lnTo>
                  <a:lnTo>
                    <a:pt x="260" y="575"/>
                  </a:lnTo>
                  <a:lnTo>
                    <a:pt x="248" y="572"/>
                  </a:lnTo>
                  <a:lnTo>
                    <a:pt x="246" y="570"/>
                  </a:lnTo>
                  <a:lnTo>
                    <a:pt x="246" y="570"/>
                  </a:lnTo>
                  <a:lnTo>
                    <a:pt x="244" y="570"/>
                  </a:lnTo>
                  <a:lnTo>
                    <a:pt x="244" y="572"/>
                  </a:lnTo>
                  <a:lnTo>
                    <a:pt x="241" y="572"/>
                  </a:lnTo>
                  <a:lnTo>
                    <a:pt x="239" y="572"/>
                  </a:lnTo>
                  <a:lnTo>
                    <a:pt x="239" y="572"/>
                  </a:lnTo>
                  <a:lnTo>
                    <a:pt x="234" y="577"/>
                  </a:lnTo>
                  <a:lnTo>
                    <a:pt x="232" y="577"/>
                  </a:lnTo>
                  <a:lnTo>
                    <a:pt x="232" y="577"/>
                  </a:lnTo>
                  <a:lnTo>
                    <a:pt x="232" y="579"/>
                  </a:lnTo>
                  <a:lnTo>
                    <a:pt x="232" y="579"/>
                  </a:lnTo>
                  <a:lnTo>
                    <a:pt x="232" y="579"/>
                  </a:lnTo>
                  <a:lnTo>
                    <a:pt x="232" y="579"/>
                  </a:lnTo>
                  <a:lnTo>
                    <a:pt x="232" y="584"/>
                  </a:lnTo>
                  <a:lnTo>
                    <a:pt x="232" y="584"/>
                  </a:lnTo>
                  <a:lnTo>
                    <a:pt x="232" y="584"/>
                  </a:lnTo>
                  <a:lnTo>
                    <a:pt x="232" y="584"/>
                  </a:lnTo>
                  <a:lnTo>
                    <a:pt x="229" y="584"/>
                  </a:lnTo>
                  <a:lnTo>
                    <a:pt x="229" y="584"/>
                  </a:lnTo>
                  <a:lnTo>
                    <a:pt x="227" y="582"/>
                  </a:lnTo>
                  <a:lnTo>
                    <a:pt x="227" y="582"/>
                  </a:lnTo>
                  <a:lnTo>
                    <a:pt x="227" y="579"/>
                  </a:lnTo>
                  <a:lnTo>
                    <a:pt x="222" y="579"/>
                  </a:lnTo>
                  <a:lnTo>
                    <a:pt x="222" y="577"/>
                  </a:lnTo>
                  <a:lnTo>
                    <a:pt x="222" y="577"/>
                  </a:lnTo>
                  <a:lnTo>
                    <a:pt x="220" y="575"/>
                  </a:lnTo>
                  <a:lnTo>
                    <a:pt x="220" y="575"/>
                  </a:lnTo>
                  <a:lnTo>
                    <a:pt x="220" y="575"/>
                  </a:lnTo>
                  <a:lnTo>
                    <a:pt x="218" y="575"/>
                  </a:lnTo>
                  <a:lnTo>
                    <a:pt x="218" y="572"/>
                  </a:lnTo>
                  <a:lnTo>
                    <a:pt x="218" y="572"/>
                  </a:lnTo>
                  <a:lnTo>
                    <a:pt x="218" y="570"/>
                  </a:lnTo>
                  <a:lnTo>
                    <a:pt x="218" y="570"/>
                  </a:lnTo>
                  <a:lnTo>
                    <a:pt x="215" y="570"/>
                  </a:lnTo>
                  <a:lnTo>
                    <a:pt x="215" y="568"/>
                  </a:lnTo>
                  <a:lnTo>
                    <a:pt x="215" y="568"/>
                  </a:lnTo>
                  <a:lnTo>
                    <a:pt x="218" y="568"/>
                  </a:lnTo>
                  <a:lnTo>
                    <a:pt x="218" y="565"/>
                  </a:lnTo>
                  <a:lnTo>
                    <a:pt x="218" y="565"/>
                  </a:lnTo>
                  <a:lnTo>
                    <a:pt x="218" y="563"/>
                  </a:lnTo>
                  <a:lnTo>
                    <a:pt x="218" y="563"/>
                  </a:lnTo>
                  <a:lnTo>
                    <a:pt x="215" y="563"/>
                  </a:lnTo>
                  <a:lnTo>
                    <a:pt x="215" y="560"/>
                  </a:lnTo>
                  <a:lnTo>
                    <a:pt x="215" y="560"/>
                  </a:lnTo>
                  <a:lnTo>
                    <a:pt x="215" y="560"/>
                  </a:lnTo>
                  <a:lnTo>
                    <a:pt x="215" y="558"/>
                  </a:lnTo>
                  <a:lnTo>
                    <a:pt x="215" y="558"/>
                  </a:lnTo>
                  <a:lnTo>
                    <a:pt x="213" y="556"/>
                  </a:lnTo>
                  <a:lnTo>
                    <a:pt x="213" y="556"/>
                  </a:lnTo>
                  <a:lnTo>
                    <a:pt x="213" y="553"/>
                  </a:lnTo>
                  <a:lnTo>
                    <a:pt x="213" y="553"/>
                  </a:lnTo>
                  <a:lnTo>
                    <a:pt x="213" y="553"/>
                  </a:lnTo>
                  <a:lnTo>
                    <a:pt x="213" y="553"/>
                  </a:lnTo>
                  <a:lnTo>
                    <a:pt x="215" y="553"/>
                  </a:lnTo>
                  <a:lnTo>
                    <a:pt x="215" y="551"/>
                  </a:lnTo>
                  <a:lnTo>
                    <a:pt x="215" y="551"/>
                  </a:lnTo>
                  <a:lnTo>
                    <a:pt x="215" y="551"/>
                  </a:lnTo>
                  <a:lnTo>
                    <a:pt x="215" y="551"/>
                  </a:lnTo>
                  <a:lnTo>
                    <a:pt x="215" y="549"/>
                  </a:lnTo>
                  <a:lnTo>
                    <a:pt x="215" y="549"/>
                  </a:lnTo>
                  <a:lnTo>
                    <a:pt x="213" y="546"/>
                  </a:lnTo>
                  <a:lnTo>
                    <a:pt x="213" y="546"/>
                  </a:lnTo>
                  <a:lnTo>
                    <a:pt x="213" y="544"/>
                  </a:lnTo>
                  <a:lnTo>
                    <a:pt x="213" y="544"/>
                  </a:lnTo>
                  <a:lnTo>
                    <a:pt x="213" y="544"/>
                  </a:lnTo>
                  <a:lnTo>
                    <a:pt x="213" y="542"/>
                  </a:lnTo>
                  <a:lnTo>
                    <a:pt x="210" y="542"/>
                  </a:lnTo>
                  <a:lnTo>
                    <a:pt x="210" y="542"/>
                  </a:lnTo>
                  <a:lnTo>
                    <a:pt x="210" y="542"/>
                  </a:lnTo>
                  <a:lnTo>
                    <a:pt x="210" y="539"/>
                  </a:lnTo>
                  <a:lnTo>
                    <a:pt x="210" y="539"/>
                  </a:lnTo>
                  <a:lnTo>
                    <a:pt x="210" y="539"/>
                  </a:lnTo>
                  <a:lnTo>
                    <a:pt x="210" y="539"/>
                  </a:lnTo>
                  <a:lnTo>
                    <a:pt x="210" y="537"/>
                  </a:lnTo>
                  <a:lnTo>
                    <a:pt x="208" y="537"/>
                  </a:lnTo>
                  <a:lnTo>
                    <a:pt x="208" y="534"/>
                  </a:lnTo>
                  <a:lnTo>
                    <a:pt x="208" y="534"/>
                  </a:lnTo>
                  <a:lnTo>
                    <a:pt x="206" y="532"/>
                  </a:lnTo>
                  <a:lnTo>
                    <a:pt x="203" y="530"/>
                  </a:lnTo>
                  <a:lnTo>
                    <a:pt x="203" y="527"/>
                  </a:lnTo>
                  <a:lnTo>
                    <a:pt x="201" y="527"/>
                  </a:lnTo>
                  <a:lnTo>
                    <a:pt x="199" y="527"/>
                  </a:lnTo>
                  <a:lnTo>
                    <a:pt x="199" y="527"/>
                  </a:lnTo>
                  <a:lnTo>
                    <a:pt x="196" y="527"/>
                  </a:lnTo>
                  <a:lnTo>
                    <a:pt x="196" y="527"/>
                  </a:lnTo>
                  <a:lnTo>
                    <a:pt x="194" y="530"/>
                  </a:lnTo>
                  <a:lnTo>
                    <a:pt x="194" y="530"/>
                  </a:lnTo>
                  <a:lnTo>
                    <a:pt x="194" y="530"/>
                  </a:lnTo>
                  <a:lnTo>
                    <a:pt x="192" y="530"/>
                  </a:lnTo>
                  <a:lnTo>
                    <a:pt x="192" y="530"/>
                  </a:lnTo>
                  <a:lnTo>
                    <a:pt x="189" y="530"/>
                  </a:lnTo>
                  <a:lnTo>
                    <a:pt x="189" y="527"/>
                  </a:lnTo>
                  <a:lnTo>
                    <a:pt x="189" y="525"/>
                  </a:lnTo>
                  <a:lnTo>
                    <a:pt x="189" y="525"/>
                  </a:lnTo>
                  <a:lnTo>
                    <a:pt x="189" y="525"/>
                  </a:lnTo>
                  <a:lnTo>
                    <a:pt x="184" y="523"/>
                  </a:lnTo>
                  <a:lnTo>
                    <a:pt x="182" y="520"/>
                  </a:lnTo>
                  <a:lnTo>
                    <a:pt x="182" y="520"/>
                  </a:lnTo>
                  <a:lnTo>
                    <a:pt x="182" y="518"/>
                  </a:lnTo>
                  <a:lnTo>
                    <a:pt x="182" y="516"/>
                  </a:lnTo>
                  <a:lnTo>
                    <a:pt x="182" y="513"/>
                  </a:lnTo>
                  <a:lnTo>
                    <a:pt x="180" y="513"/>
                  </a:lnTo>
                  <a:lnTo>
                    <a:pt x="180" y="513"/>
                  </a:lnTo>
                  <a:lnTo>
                    <a:pt x="180" y="511"/>
                  </a:lnTo>
                  <a:lnTo>
                    <a:pt x="180" y="511"/>
                  </a:lnTo>
                  <a:lnTo>
                    <a:pt x="180" y="511"/>
                  </a:lnTo>
                  <a:lnTo>
                    <a:pt x="180" y="511"/>
                  </a:lnTo>
                  <a:lnTo>
                    <a:pt x="180" y="511"/>
                  </a:lnTo>
                  <a:lnTo>
                    <a:pt x="182" y="508"/>
                  </a:lnTo>
                  <a:lnTo>
                    <a:pt x="182" y="508"/>
                  </a:lnTo>
                  <a:lnTo>
                    <a:pt x="182" y="508"/>
                  </a:lnTo>
                  <a:lnTo>
                    <a:pt x="184" y="508"/>
                  </a:lnTo>
                  <a:lnTo>
                    <a:pt x="184" y="506"/>
                  </a:lnTo>
                  <a:lnTo>
                    <a:pt x="184" y="504"/>
                  </a:lnTo>
                  <a:lnTo>
                    <a:pt x="184" y="504"/>
                  </a:lnTo>
                  <a:lnTo>
                    <a:pt x="184" y="504"/>
                  </a:lnTo>
                  <a:lnTo>
                    <a:pt x="184" y="501"/>
                  </a:lnTo>
                  <a:lnTo>
                    <a:pt x="184" y="501"/>
                  </a:lnTo>
                  <a:lnTo>
                    <a:pt x="184" y="497"/>
                  </a:lnTo>
                  <a:lnTo>
                    <a:pt x="182" y="497"/>
                  </a:lnTo>
                  <a:lnTo>
                    <a:pt x="180" y="492"/>
                  </a:lnTo>
                  <a:lnTo>
                    <a:pt x="180" y="492"/>
                  </a:lnTo>
                  <a:lnTo>
                    <a:pt x="180" y="489"/>
                  </a:lnTo>
                  <a:lnTo>
                    <a:pt x="180" y="487"/>
                  </a:lnTo>
                  <a:lnTo>
                    <a:pt x="180" y="487"/>
                  </a:lnTo>
                  <a:lnTo>
                    <a:pt x="177" y="487"/>
                  </a:lnTo>
                  <a:lnTo>
                    <a:pt x="175" y="487"/>
                  </a:lnTo>
                  <a:lnTo>
                    <a:pt x="175" y="487"/>
                  </a:lnTo>
                  <a:lnTo>
                    <a:pt x="175" y="485"/>
                  </a:lnTo>
                  <a:lnTo>
                    <a:pt x="175" y="485"/>
                  </a:lnTo>
                  <a:lnTo>
                    <a:pt x="175" y="485"/>
                  </a:lnTo>
                  <a:lnTo>
                    <a:pt x="175" y="482"/>
                  </a:lnTo>
                  <a:lnTo>
                    <a:pt x="175" y="482"/>
                  </a:lnTo>
                  <a:lnTo>
                    <a:pt x="175" y="482"/>
                  </a:lnTo>
                  <a:lnTo>
                    <a:pt x="175" y="480"/>
                  </a:lnTo>
                  <a:lnTo>
                    <a:pt x="175" y="480"/>
                  </a:lnTo>
                  <a:lnTo>
                    <a:pt x="173" y="480"/>
                  </a:lnTo>
                  <a:lnTo>
                    <a:pt x="173" y="478"/>
                  </a:lnTo>
                  <a:lnTo>
                    <a:pt x="173" y="478"/>
                  </a:lnTo>
                  <a:lnTo>
                    <a:pt x="173" y="475"/>
                  </a:lnTo>
                  <a:lnTo>
                    <a:pt x="170" y="475"/>
                  </a:lnTo>
                  <a:lnTo>
                    <a:pt x="170" y="473"/>
                  </a:lnTo>
                  <a:lnTo>
                    <a:pt x="168" y="471"/>
                  </a:lnTo>
                  <a:lnTo>
                    <a:pt x="168" y="471"/>
                  </a:lnTo>
                  <a:lnTo>
                    <a:pt x="168" y="471"/>
                  </a:lnTo>
                  <a:lnTo>
                    <a:pt x="168" y="468"/>
                  </a:lnTo>
                  <a:lnTo>
                    <a:pt x="168" y="468"/>
                  </a:lnTo>
                  <a:lnTo>
                    <a:pt x="168" y="466"/>
                  </a:lnTo>
                  <a:lnTo>
                    <a:pt x="165" y="466"/>
                  </a:lnTo>
                  <a:lnTo>
                    <a:pt x="165" y="463"/>
                  </a:lnTo>
                  <a:lnTo>
                    <a:pt x="163" y="463"/>
                  </a:lnTo>
                  <a:lnTo>
                    <a:pt x="163" y="463"/>
                  </a:lnTo>
                  <a:lnTo>
                    <a:pt x="163" y="463"/>
                  </a:lnTo>
                  <a:lnTo>
                    <a:pt x="163" y="461"/>
                  </a:lnTo>
                  <a:lnTo>
                    <a:pt x="163" y="461"/>
                  </a:lnTo>
                  <a:lnTo>
                    <a:pt x="163" y="459"/>
                  </a:lnTo>
                  <a:lnTo>
                    <a:pt x="165" y="456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63" y="454"/>
                  </a:lnTo>
                  <a:lnTo>
                    <a:pt x="161" y="452"/>
                  </a:lnTo>
                  <a:lnTo>
                    <a:pt x="161" y="449"/>
                  </a:lnTo>
                  <a:lnTo>
                    <a:pt x="161" y="449"/>
                  </a:lnTo>
                  <a:lnTo>
                    <a:pt x="161" y="447"/>
                  </a:lnTo>
                  <a:lnTo>
                    <a:pt x="161" y="447"/>
                  </a:lnTo>
                  <a:lnTo>
                    <a:pt x="161" y="447"/>
                  </a:lnTo>
                  <a:lnTo>
                    <a:pt x="161" y="447"/>
                  </a:lnTo>
                  <a:lnTo>
                    <a:pt x="161" y="444"/>
                  </a:lnTo>
                  <a:lnTo>
                    <a:pt x="163" y="444"/>
                  </a:lnTo>
                  <a:lnTo>
                    <a:pt x="163" y="444"/>
                  </a:lnTo>
                  <a:lnTo>
                    <a:pt x="163" y="442"/>
                  </a:lnTo>
                  <a:lnTo>
                    <a:pt x="163" y="440"/>
                  </a:lnTo>
                  <a:lnTo>
                    <a:pt x="163" y="440"/>
                  </a:lnTo>
                  <a:lnTo>
                    <a:pt x="163" y="440"/>
                  </a:lnTo>
                  <a:lnTo>
                    <a:pt x="163" y="440"/>
                  </a:lnTo>
                  <a:lnTo>
                    <a:pt x="163" y="437"/>
                  </a:lnTo>
                  <a:lnTo>
                    <a:pt x="158" y="437"/>
                  </a:lnTo>
                  <a:lnTo>
                    <a:pt x="158" y="435"/>
                  </a:lnTo>
                  <a:lnTo>
                    <a:pt x="158" y="435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3"/>
                  </a:lnTo>
                  <a:lnTo>
                    <a:pt x="161" y="430"/>
                  </a:lnTo>
                  <a:lnTo>
                    <a:pt x="161" y="430"/>
                  </a:lnTo>
                  <a:lnTo>
                    <a:pt x="161" y="430"/>
                  </a:lnTo>
                  <a:lnTo>
                    <a:pt x="161" y="428"/>
                  </a:lnTo>
                  <a:lnTo>
                    <a:pt x="161" y="428"/>
                  </a:lnTo>
                  <a:lnTo>
                    <a:pt x="161" y="428"/>
                  </a:lnTo>
                  <a:lnTo>
                    <a:pt x="161" y="426"/>
                  </a:lnTo>
                  <a:lnTo>
                    <a:pt x="161" y="426"/>
                  </a:lnTo>
                  <a:lnTo>
                    <a:pt x="158" y="426"/>
                  </a:lnTo>
                  <a:lnTo>
                    <a:pt x="154" y="423"/>
                  </a:lnTo>
                  <a:lnTo>
                    <a:pt x="154" y="423"/>
                  </a:lnTo>
                  <a:lnTo>
                    <a:pt x="154" y="421"/>
                  </a:lnTo>
                  <a:lnTo>
                    <a:pt x="154" y="421"/>
                  </a:lnTo>
                  <a:lnTo>
                    <a:pt x="154" y="421"/>
                  </a:lnTo>
                  <a:lnTo>
                    <a:pt x="154" y="418"/>
                  </a:lnTo>
                  <a:lnTo>
                    <a:pt x="151" y="416"/>
                  </a:lnTo>
                  <a:lnTo>
                    <a:pt x="147" y="414"/>
                  </a:lnTo>
                  <a:lnTo>
                    <a:pt x="147" y="414"/>
                  </a:lnTo>
                  <a:lnTo>
                    <a:pt x="144" y="414"/>
                  </a:lnTo>
                  <a:lnTo>
                    <a:pt x="144" y="414"/>
                  </a:lnTo>
                  <a:lnTo>
                    <a:pt x="144" y="414"/>
                  </a:lnTo>
                  <a:lnTo>
                    <a:pt x="144" y="414"/>
                  </a:lnTo>
                  <a:lnTo>
                    <a:pt x="144" y="414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44" y="418"/>
                  </a:lnTo>
                  <a:lnTo>
                    <a:pt x="144" y="418"/>
                  </a:lnTo>
                  <a:lnTo>
                    <a:pt x="144" y="418"/>
                  </a:lnTo>
                  <a:lnTo>
                    <a:pt x="144" y="418"/>
                  </a:lnTo>
                  <a:lnTo>
                    <a:pt x="142" y="418"/>
                  </a:lnTo>
                  <a:lnTo>
                    <a:pt x="139" y="418"/>
                  </a:lnTo>
                  <a:lnTo>
                    <a:pt x="139" y="421"/>
                  </a:lnTo>
                  <a:lnTo>
                    <a:pt x="139" y="421"/>
                  </a:lnTo>
                  <a:lnTo>
                    <a:pt x="139" y="421"/>
                  </a:lnTo>
                  <a:lnTo>
                    <a:pt x="137" y="421"/>
                  </a:lnTo>
                  <a:lnTo>
                    <a:pt x="137" y="421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5" y="426"/>
                  </a:lnTo>
                  <a:lnTo>
                    <a:pt x="135" y="426"/>
                  </a:lnTo>
                  <a:lnTo>
                    <a:pt x="132" y="426"/>
                  </a:lnTo>
                  <a:lnTo>
                    <a:pt x="132" y="426"/>
                  </a:lnTo>
                  <a:lnTo>
                    <a:pt x="132" y="428"/>
                  </a:lnTo>
                  <a:lnTo>
                    <a:pt x="132" y="428"/>
                  </a:lnTo>
                  <a:lnTo>
                    <a:pt x="132" y="428"/>
                  </a:lnTo>
                  <a:lnTo>
                    <a:pt x="128" y="428"/>
                  </a:lnTo>
                  <a:lnTo>
                    <a:pt x="125" y="430"/>
                  </a:lnTo>
                  <a:lnTo>
                    <a:pt x="125" y="430"/>
                  </a:lnTo>
                  <a:lnTo>
                    <a:pt x="125" y="430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1" y="430"/>
                  </a:lnTo>
                  <a:lnTo>
                    <a:pt x="121" y="430"/>
                  </a:lnTo>
                  <a:lnTo>
                    <a:pt x="121" y="430"/>
                  </a:lnTo>
                  <a:lnTo>
                    <a:pt x="121" y="430"/>
                  </a:lnTo>
                  <a:lnTo>
                    <a:pt x="121" y="430"/>
                  </a:lnTo>
                  <a:lnTo>
                    <a:pt x="118" y="433"/>
                  </a:lnTo>
                  <a:lnTo>
                    <a:pt x="118" y="435"/>
                  </a:lnTo>
                  <a:lnTo>
                    <a:pt x="118" y="435"/>
                  </a:lnTo>
                  <a:lnTo>
                    <a:pt x="118" y="435"/>
                  </a:lnTo>
                  <a:lnTo>
                    <a:pt x="116" y="435"/>
                  </a:lnTo>
                  <a:lnTo>
                    <a:pt x="113" y="435"/>
                  </a:lnTo>
                  <a:lnTo>
                    <a:pt x="113" y="435"/>
                  </a:lnTo>
                  <a:lnTo>
                    <a:pt x="113" y="435"/>
                  </a:lnTo>
                  <a:lnTo>
                    <a:pt x="111" y="435"/>
                  </a:lnTo>
                  <a:lnTo>
                    <a:pt x="111" y="435"/>
                  </a:lnTo>
                  <a:lnTo>
                    <a:pt x="109" y="435"/>
                  </a:lnTo>
                  <a:lnTo>
                    <a:pt x="109" y="435"/>
                  </a:lnTo>
                  <a:lnTo>
                    <a:pt x="109" y="433"/>
                  </a:lnTo>
                  <a:lnTo>
                    <a:pt x="106" y="430"/>
                  </a:lnTo>
                  <a:lnTo>
                    <a:pt x="104" y="430"/>
                  </a:lnTo>
                  <a:lnTo>
                    <a:pt x="104" y="430"/>
                  </a:lnTo>
                  <a:lnTo>
                    <a:pt x="104" y="428"/>
                  </a:lnTo>
                  <a:lnTo>
                    <a:pt x="104" y="428"/>
                  </a:lnTo>
                  <a:lnTo>
                    <a:pt x="104" y="428"/>
                  </a:lnTo>
                  <a:lnTo>
                    <a:pt x="102" y="426"/>
                  </a:lnTo>
                  <a:lnTo>
                    <a:pt x="99" y="426"/>
                  </a:lnTo>
                  <a:lnTo>
                    <a:pt x="97" y="423"/>
                  </a:lnTo>
                  <a:lnTo>
                    <a:pt x="95" y="423"/>
                  </a:lnTo>
                  <a:lnTo>
                    <a:pt x="92" y="423"/>
                  </a:lnTo>
                  <a:lnTo>
                    <a:pt x="92" y="423"/>
                  </a:lnTo>
                  <a:lnTo>
                    <a:pt x="92" y="421"/>
                  </a:lnTo>
                  <a:lnTo>
                    <a:pt x="95" y="421"/>
                  </a:lnTo>
                  <a:lnTo>
                    <a:pt x="95" y="421"/>
                  </a:lnTo>
                  <a:lnTo>
                    <a:pt x="95" y="418"/>
                  </a:lnTo>
                  <a:lnTo>
                    <a:pt x="95" y="418"/>
                  </a:lnTo>
                  <a:lnTo>
                    <a:pt x="95" y="418"/>
                  </a:lnTo>
                  <a:lnTo>
                    <a:pt x="95" y="416"/>
                  </a:lnTo>
                  <a:lnTo>
                    <a:pt x="95" y="416"/>
                  </a:lnTo>
                  <a:lnTo>
                    <a:pt x="95" y="416"/>
                  </a:lnTo>
                  <a:lnTo>
                    <a:pt x="95" y="414"/>
                  </a:lnTo>
                  <a:lnTo>
                    <a:pt x="97" y="414"/>
                  </a:lnTo>
                  <a:lnTo>
                    <a:pt x="99" y="411"/>
                  </a:lnTo>
                  <a:lnTo>
                    <a:pt x="99" y="411"/>
                  </a:lnTo>
                  <a:lnTo>
                    <a:pt x="99" y="411"/>
                  </a:lnTo>
                  <a:lnTo>
                    <a:pt x="99" y="411"/>
                  </a:lnTo>
                  <a:lnTo>
                    <a:pt x="99" y="411"/>
                  </a:lnTo>
                  <a:lnTo>
                    <a:pt x="99" y="409"/>
                  </a:lnTo>
                  <a:lnTo>
                    <a:pt x="99" y="409"/>
                  </a:lnTo>
                  <a:lnTo>
                    <a:pt x="99" y="409"/>
                  </a:lnTo>
                  <a:lnTo>
                    <a:pt x="99" y="407"/>
                  </a:lnTo>
                  <a:lnTo>
                    <a:pt x="99" y="407"/>
                  </a:lnTo>
                  <a:lnTo>
                    <a:pt x="99" y="404"/>
                  </a:lnTo>
                  <a:lnTo>
                    <a:pt x="97" y="402"/>
                  </a:lnTo>
                  <a:lnTo>
                    <a:pt x="97" y="402"/>
                  </a:lnTo>
                  <a:lnTo>
                    <a:pt x="97" y="402"/>
                  </a:lnTo>
                  <a:lnTo>
                    <a:pt x="97" y="400"/>
                  </a:lnTo>
                  <a:lnTo>
                    <a:pt x="97" y="400"/>
                  </a:lnTo>
                  <a:lnTo>
                    <a:pt x="95" y="397"/>
                  </a:lnTo>
                  <a:lnTo>
                    <a:pt x="97" y="397"/>
                  </a:lnTo>
                  <a:lnTo>
                    <a:pt x="97" y="397"/>
                  </a:lnTo>
                  <a:lnTo>
                    <a:pt x="97" y="395"/>
                  </a:lnTo>
                  <a:lnTo>
                    <a:pt x="97" y="395"/>
                  </a:lnTo>
                  <a:lnTo>
                    <a:pt x="99" y="395"/>
                  </a:lnTo>
                  <a:lnTo>
                    <a:pt x="99" y="395"/>
                  </a:lnTo>
                  <a:lnTo>
                    <a:pt x="99" y="392"/>
                  </a:lnTo>
                  <a:lnTo>
                    <a:pt x="102" y="392"/>
                  </a:lnTo>
                  <a:lnTo>
                    <a:pt x="102" y="390"/>
                  </a:lnTo>
                  <a:lnTo>
                    <a:pt x="102" y="390"/>
                  </a:lnTo>
                  <a:lnTo>
                    <a:pt x="102" y="390"/>
                  </a:lnTo>
                  <a:lnTo>
                    <a:pt x="102" y="390"/>
                  </a:lnTo>
                  <a:lnTo>
                    <a:pt x="104" y="390"/>
                  </a:lnTo>
                  <a:lnTo>
                    <a:pt x="104" y="390"/>
                  </a:lnTo>
                  <a:lnTo>
                    <a:pt x="106" y="390"/>
                  </a:lnTo>
                  <a:lnTo>
                    <a:pt x="109" y="390"/>
                  </a:lnTo>
                  <a:lnTo>
                    <a:pt x="109" y="390"/>
                  </a:lnTo>
                  <a:lnTo>
                    <a:pt x="109" y="390"/>
                  </a:lnTo>
                  <a:lnTo>
                    <a:pt x="111" y="388"/>
                  </a:lnTo>
                  <a:lnTo>
                    <a:pt x="111" y="388"/>
                  </a:lnTo>
                  <a:lnTo>
                    <a:pt x="111" y="385"/>
                  </a:lnTo>
                  <a:lnTo>
                    <a:pt x="111" y="385"/>
                  </a:lnTo>
                  <a:lnTo>
                    <a:pt x="111" y="383"/>
                  </a:lnTo>
                  <a:lnTo>
                    <a:pt x="111" y="381"/>
                  </a:lnTo>
                  <a:lnTo>
                    <a:pt x="111" y="381"/>
                  </a:lnTo>
                  <a:lnTo>
                    <a:pt x="111" y="381"/>
                  </a:lnTo>
                  <a:lnTo>
                    <a:pt x="111" y="381"/>
                  </a:lnTo>
                  <a:lnTo>
                    <a:pt x="111" y="378"/>
                  </a:lnTo>
                  <a:lnTo>
                    <a:pt x="111" y="378"/>
                  </a:lnTo>
                  <a:lnTo>
                    <a:pt x="111" y="376"/>
                  </a:lnTo>
                  <a:lnTo>
                    <a:pt x="113" y="376"/>
                  </a:lnTo>
                  <a:lnTo>
                    <a:pt x="113" y="376"/>
                  </a:lnTo>
                  <a:lnTo>
                    <a:pt x="111" y="373"/>
                  </a:lnTo>
                  <a:lnTo>
                    <a:pt x="111" y="373"/>
                  </a:lnTo>
                  <a:lnTo>
                    <a:pt x="109" y="373"/>
                  </a:lnTo>
                  <a:lnTo>
                    <a:pt x="106" y="371"/>
                  </a:lnTo>
                  <a:lnTo>
                    <a:pt x="106" y="371"/>
                  </a:lnTo>
                  <a:lnTo>
                    <a:pt x="106" y="371"/>
                  </a:lnTo>
                  <a:lnTo>
                    <a:pt x="106" y="369"/>
                  </a:lnTo>
                  <a:lnTo>
                    <a:pt x="106" y="369"/>
                  </a:lnTo>
                  <a:lnTo>
                    <a:pt x="106" y="369"/>
                  </a:lnTo>
                  <a:lnTo>
                    <a:pt x="106" y="366"/>
                  </a:lnTo>
                  <a:lnTo>
                    <a:pt x="106" y="366"/>
                  </a:lnTo>
                  <a:lnTo>
                    <a:pt x="106" y="366"/>
                  </a:lnTo>
                  <a:lnTo>
                    <a:pt x="106" y="364"/>
                  </a:lnTo>
                  <a:lnTo>
                    <a:pt x="106" y="364"/>
                  </a:lnTo>
                  <a:lnTo>
                    <a:pt x="109" y="362"/>
                  </a:lnTo>
                  <a:lnTo>
                    <a:pt x="109" y="362"/>
                  </a:lnTo>
                  <a:lnTo>
                    <a:pt x="109" y="362"/>
                  </a:lnTo>
                  <a:lnTo>
                    <a:pt x="109" y="359"/>
                  </a:lnTo>
                  <a:lnTo>
                    <a:pt x="109" y="359"/>
                  </a:lnTo>
                  <a:lnTo>
                    <a:pt x="109" y="359"/>
                  </a:lnTo>
                  <a:lnTo>
                    <a:pt x="109" y="357"/>
                  </a:lnTo>
                  <a:lnTo>
                    <a:pt x="106" y="355"/>
                  </a:lnTo>
                  <a:lnTo>
                    <a:pt x="106" y="352"/>
                  </a:lnTo>
                  <a:lnTo>
                    <a:pt x="106" y="352"/>
                  </a:lnTo>
                  <a:lnTo>
                    <a:pt x="106" y="352"/>
                  </a:lnTo>
                  <a:lnTo>
                    <a:pt x="106" y="352"/>
                  </a:lnTo>
                  <a:lnTo>
                    <a:pt x="106" y="352"/>
                  </a:lnTo>
                  <a:lnTo>
                    <a:pt x="106" y="350"/>
                  </a:lnTo>
                  <a:lnTo>
                    <a:pt x="109" y="350"/>
                  </a:lnTo>
                  <a:lnTo>
                    <a:pt x="111" y="350"/>
                  </a:lnTo>
                  <a:lnTo>
                    <a:pt x="111" y="350"/>
                  </a:lnTo>
                  <a:lnTo>
                    <a:pt x="111" y="350"/>
                  </a:lnTo>
                  <a:lnTo>
                    <a:pt x="113" y="350"/>
                  </a:lnTo>
                  <a:lnTo>
                    <a:pt x="113" y="350"/>
                  </a:lnTo>
                  <a:lnTo>
                    <a:pt x="113" y="350"/>
                  </a:lnTo>
                  <a:lnTo>
                    <a:pt x="113" y="347"/>
                  </a:lnTo>
                  <a:lnTo>
                    <a:pt x="113" y="347"/>
                  </a:lnTo>
                  <a:lnTo>
                    <a:pt x="113" y="345"/>
                  </a:lnTo>
                  <a:lnTo>
                    <a:pt x="113" y="345"/>
                  </a:lnTo>
                  <a:lnTo>
                    <a:pt x="113" y="343"/>
                  </a:lnTo>
                  <a:lnTo>
                    <a:pt x="113" y="343"/>
                  </a:lnTo>
                  <a:lnTo>
                    <a:pt x="111" y="340"/>
                  </a:lnTo>
                  <a:lnTo>
                    <a:pt x="111" y="340"/>
                  </a:lnTo>
                  <a:lnTo>
                    <a:pt x="111" y="340"/>
                  </a:lnTo>
                  <a:lnTo>
                    <a:pt x="113" y="340"/>
                  </a:lnTo>
                  <a:lnTo>
                    <a:pt x="113" y="338"/>
                  </a:lnTo>
                  <a:lnTo>
                    <a:pt x="113" y="338"/>
                  </a:lnTo>
                  <a:lnTo>
                    <a:pt x="113" y="338"/>
                  </a:lnTo>
                  <a:lnTo>
                    <a:pt x="113" y="338"/>
                  </a:lnTo>
                  <a:lnTo>
                    <a:pt x="113" y="336"/>
                  </a:lnTo>
                  <a:lnTo>
                    <a:pt x="113" y="336"/>
                  </a:lnTo>
                  <a:lnTo>
                    <a:pt x="116" y="333"/>
                  </a:lnTo>
                  <a:lnTo>
                    <a:pt x="118" y="331"/>
                  </a:lnTo>
                  <a:lnTo>
                    <a:pt x="118" y="331"/>
                  </a:lnTo>
                  <a:lnTo>
                    <a:pt x="118" y="331"/>
                  </a:lnTo>
                  <a:lnTo>
                    <a:pt x="118" y="331"/>
                  </a:lnTo>
                  <a:lnTo>
                    <a:pt x="118" y="329"/>
                  </a:lnTo>
                  <a:lnTo>
                    <a:pt x="118" y="326"/>
                  </a:lnTo>
                  <a:lnTo>
                    <a:pt x="118" y="326"/>
                  </a:lnTo>
                  <a:lnTo>
                    <a:pt x="118" y="324"/>
                  </a:lnTo>
                  <a:lnTo>
                    <a:pt x="123" y="321"/>
                  </a:lnTo>
                  <a:lnTo>
                    <a:pt x="123" y="319"/>
                  </a:lnTo>
                  <a:lnTo>
                    <a:pt x="123" y="319"/>
                  </a:lnTo>
                  <a:lnTo>
                    <a:pt x="123" y="319"/>
                  </a:lnTo>
                  <a:lnTo>
                    <a:pt x="123" y="317"/>
                  </a:lnTo>
                  <a:lnTo>
                    <a:pt x="123" y="317"/>
                  </a:lnTo>
                  <a:lnTo>
                    <a:pt x="123" y="317"/>
                  </a:lnTo>
                  <a:lnTo>
                    <a:pt x="123" y="317"/>
                  </a:lnTo>
                  <a:lnTo>
                    <a:pt x="121" y="314"/>
                  </a:lnTo>
                  <a:lnTo>
                    <a:pt x="121" y="314"/>
                  </a:lnTo>
                  <a:lnTo>
                    <a:pt x="121" y="314"/>
                  </a:lnTo>
                  <a:lnTo>
                    <a:pt x="121" y="314"/>
                  </a:lnTo>
                  <a:lnTo>
                    <a:pt x="121" y="312"/>
                  </a:lnTo>
                  <a:lnTo>
                    <a:pt x="121" y="312"/>
                  </a:lnTo>
                  <a:lnTo>
                    <a:pt x="121" y="312"/>
                  </a:lnTo>
                  <a:lnTo>
                    <a:pt x="125" y="312"/>
                  </a:lnTo>
                  <a:lnTo>
                    <a:pt x="125" y="312"/>
                  </a:lnTo>
                  <a:lnTo>
                    <a:pt x="125" y="312"/>
                  </a:lnTo>
                  <a:lnTo>
                    <a:pt x="125" y="312"/>
                  </a:lnTo>
                  <a:lnTo>
                    <a:pt x="125" y="310"/>
                  </a:lnTo>
                  <a:lnTo>
                    <a:pt x="128" y="310"/>
                  </a:lnTo>
                  <a:lnTo>
                    <a:pt x="125" y="310"/>
                  </a:lnTo>
                  <a:lnTo>
                    <a:pt x="125" y="310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8" y="305"/>
                  </a:lnTo>
                  <a:lnTo>
                    <a:pt x="128" y="305"/>
                  </a:lnTo>
                  <a:lnTo>
                    <a:pt x="128" y="305"/>
                  </a:lnTo>
                  <a:lnTo>
                    <a:pt x="128" y="302"/>
                  </a:lnTo>
                  <a:lnTo>
                    <a:pt x="128" y="302"/>
                  </a:lnTo>
                  <a:lnTo>
                    <a:pt x="128" y="302"/>
                  </a:lnTo>
                  <a:lnTo>
                    <a:pt x="128" y="302"/>
                  </a:lnTo>
                  <a:lnTo>
                    <a:pt x="128" y="300"/>
                  </a:lnTo>
                  <a:lnTo>
                    <a:pt x="130" y="300"/>
                  </a:lnTo>
                  <a:lnTo>
                    <a:pt x="130" y="298"/>
                  </a:lnTo>
                  <a:lnTo>
                    <a:pt x="130" y="295"/>
                  </a:lnTo>
                  <a:lnTo>
                    <a:pt x="130" y="295"/>
                  </a:lnTo>
                  <a:lnTo>
                    <a:pt x="130" y="295"/>
                  </a:lnTo>
                  <a:lnTo>
                    <a:pt x="130" y="293"/>
                  </a:lnTo>
                  <a:lnTo>
                    <a:pt x="130" y="293"/>
                  </a:lnTo>
                  <a:lnTo>
                    <a:pt x="128" y="293"/>
                  </a:lnTo>
                  <a:lnTo>
                    <a:pt x="128" y="293"/>
                  </a:lnTo>
                  <a:lnTo>
                    <a:pt x="128" y="293"/>
                  </a:lnTo>
                  <a:lnTo>
                    <a:pt x="121" y="293"/>
                  </a:lnTo>
                  <a:lnTo>
                    <a:pt x="121" y="293"/>
                  </a:lnTo>
                  <a:lnTo>
                    <a:pt x="118" y="295"/>
                  </a:lnTo>
                  <a:lnTo>
                    <a:pt x="118" y="295"/>
                  </a:lnTo>
                  <a:lnTo>
                    <a:pt x="116" y="295"/>
                  </a:lnTo>
                  <a:lnTo>
                    <a:pt x="116" y="295"/>
                  </a:lnTo>
                  <a:lnTo>
                    <a:pt x="116" y="295"/>
                  </a:lnTo>
                  <a:lnTo>
                    <a:pt x="113" y="293"/>
                  </a:lnTo>
                  <a:lnTo>
                    <a:pt x="113" y="293"/>
                  </a:lnTo>
                  <a:lnTo>
                    <a:pt x="113" y="293"/>
                  </a:lnTo>
                  <a:lnTo>
                    <a:pt x="111" y="295"/>
                  </a:lnTo>
                  <a:lnTo>
                    <a:pt x="109" y="295"/>
                  </a:lnTo>
                  <a:lnTo>
                    <a:pt x="109" y="295"/>
                  </a:lnTo>
                  <a:lnTo>
                    <a:pt x="106" y="293"/>
                  </a:lnTo>
                  <a:lnTo>
                    <a:pt x="106" y="293"/>
                  </a:lnTo>
                  <a:lnTo>
                    <a:pt x="104" y="291"/>
                  </a:lnTo>
                  <a:lnTo>
                    <a:pt x="102" y="291"/>
                  </a:lnTo>
                  <a:lnTo>
                    <a:pt x="102" y="291"/>
                  </a:lnTo>
                  <a:lnTo>
                    <a:pt x="102" y="288"/>
                  </a:lnTo>
                  <a:lnTo>
                    <a:pt x="102" y="288"/>
                  </a:lnTo>
                  <a:lnTo>
                    <a:pt x="102" y="288"/>
                  </a:lnTo>
                  <a:lnTo>
                    <a:pt x="102" y="288"/>
                  </a:lnTo>
                  <a:lnTo>
                    <a:pt x="104" y="286"/>
                  </a:lnTo>
                  <a:lnTo>
                    <a:pt x="104" y="286"/>
                  </a:lnTo>
                  <a:lnTo>
                    <a:pt x="104" y="284"/>
                  </a:lnTo>
                  <a:lnTo>
                    <a:pt x="104" y="284"/>
                  </a:lnTo>
                  <a:lnTo>
                    <a:pt x="104" y="284"/>
                  </a:lnTo>
                  <a:lnTo>
                    <a:pt x="102" y="281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7" y="281"/>
                  </a:lnTo>
                  <a:lnTo>
                    <a:pt x="97" y="281"/>
                  </a:lnTo>
                  <a:lnTo>
                    <a:pt x="95" y="284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92" y="281"/>
                  </a:lnTo>
                  <a:lnTo>
                    <a:pt x="92" y="281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0" y="274"/>
                  </a:lnTo>
                  <a:lnTo>
                    <a:pt x="87" y="274"/>
                  </a:lnTo>
                  <a:lnTo>
                    <a:pt x="87" y="272"/>
                  </a:lnTo>
                  <a:lnTo>
                    <a:pt x="85" y="272"/>
                  </a:lnTo>
                  <a:lnTo>
                    <a:pt x="85" y="269"/>
                  </a:lnTo>
                  <a:lnTo>
                    <a:pt x="83" y="269"/>
                  </a:lnTo>
                  <a:lnTo>
                    <a:pt x="80" y="267"/>
                  </a:lnTo>
                  <a:lnTo>
                    <a:pt x="80" y="267"/>
                  </a:lnTo>
                  <a:lnTo>
                    <a:pt x="80" y="265"/>
                  </a:lnTo>
                  <a:lnTo>
                    <a:pt x="80" y="265"/>
                  </a:lnTo>
                  <a:lnTo>
                    <a:pt x="80" y="262"/>
                  </a:lnTo>
                  <a:lnTo>
                    <a:pt x="80" y="260"/>
                  </a:lnTo>
                  <a:lnTo>
                    <a:pt x="80" y="260"/>
                  </a:lnTo>
                  <a:lnTo>
                    <a:pt x="80" y="260"/>
                  </a:lnTo>
                  <a:lnTo>
                    <a:pt x="80" y="258"/>
                  </a:lnTo>
                  <a:lnTo>
                    <a:pt x="80" y="258"/>
                  </a:lnTo>
                  <a:lnTo>
                    <a:pt x="80" y="258"/>
                  </a:lnTo>
                  <a:lnTo>
                    <a:pt x="80" y="258"/>
                  </a:lnTo>
                  <a:lnTo>
                    <a:pt x="78" y="255"/>
                  </a:lnTo>
                  <a:lnTo>
                    <a:pt x="78" y="255"/>
                  </a:lnTo>
                  <a:lnTo>
                    <a:pt x="78" y="253"/>
                  </a:lnTo>
                  <a:lnTo>
                    <a:pt x="76" y="250"/>
                  </a:lnTo>
                  <a:lnTo>
                    <a:pt x="76" y="250"/>
                  </a:lnTo>
                  <a:lnTo>
                    <a:pt x="76" y="248"/>
                  </a:lnTo>
                  <a:lnTo>
                    <a:pt x="73" y="248"/>
                  </a:lnTo>
                  <a:lnTo>
                    <a:pt x="71" y="248"/>
                  </a:lnTo>
                  <a:lnTo>
                    <a:pt x="71" y="248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43"/>
                  </a:lnTo>
                  <a:lnTo>
                    <a:pt x="71" y="243"/>
                  </a:lnTo>
                  <a:lnTo>
                    <a:pt x="64" y="234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59" y="227"/>
                  </a:lnTo>
                  <a:lnTo>
                    <a:pt x="57" y="224"/>
                  </a:lnTo>
                  <a:lnTo>
                    <a:pt x="57" y="224"/>
                  </a:lnTo>
                  <a:lnTo>
                    <a:pt x="57" y="222"/>
                  </a:lnTo>
                  <a:lnTo>
                    <a:pt x="57" y="222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4" y="220"/>
                  </a:lnTo>
                  <a:lnTo>
                    <a:pt x="54" y="220"/>
                  </a:lnTo>
                  <a:lnTo>
                    <a:pt x="54" y="217"/>
                  </a:lnTo>
                  <a:lnTo>
                    <a:pt x="54" y="217"/>
                  </a:lnTo>
                  <a:lnTo>
                    <a:pt x="52" y="217"/>
                  </a:lnTo>
                  <a:lnTo>
                    <a:pt x="52" y="217"/>
                  </a:lnTo>
                  <a:lnTo>
                    <a:pt x="52" y="215"/>
                  </a:lnTo>
                  <a:lnTo>
                    <a:pt x="52" y="215"/>
                  </a:lnTo>
                  <a:lnTo>
                    <a:pt x="50" y="213"/>
                  </a:lnTo>
                  <a:lnTo>
                    <a:pt x="50" y="213"/>
                  </a:lnTo>
                  <a:lnTo>
                    <a:pt x="50" y="210"/>
                  </a:lnTo>
                  <a:lnTo>
                    <a:pt x="42" y="208"/>
                  </a:lnTo>
                  <a:lnTo>
                    <a:pt x="38" y="205"/>
                  </a:lnTo>
                  <a:lnTo>
                    <a:pt x="35" y="205"/>
                  </a:lnTo>
                  <a:lnTo>
                    <a:pt x="35" y="205"/>
                  </a:lnTo>
                  <a:lnTo>
                    <a:pt x="35" y="203"/>
                  </a:lnTo>
                  <a:lnTo>
                    <a:pt x="35" y="203"/>
                  </a:lnTo>
                  <a:lnTo>
                    <a:pt x="33" y="201"/>
                  </a:lnTo>
                  <a:lnTo>
                    <a:pt x="33" y="198"/>
                  </a:lnTo>
                  <a:lnTo>
                    <a:pt x="31" y="194"/>
                  </a:lnTo>
                  <a:lnTo>
                    <a:pt x="31" y="194"/>
                  </a:lnTo>
                  <a:lnTo>
                    <a:pt x="24" y="189"/>
                  </a:lnTo>
                  <a:lnTo>
                    <a:pt x="21" y="187"/>
                  </a:lnTo>
                  <a:lnTo>
                    <a:pt x="19" y="187"/>
                  </a:lnTo>
                  <a:lnTo>
                    <a:pt x="19" y="187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21" y="184"/>
                  </a:lnTo>
                  <a:lnTo>
                    <a:pt x="24" y="184"/>
                  </a:lnTo>
                  <a:lnTo>
                    <a:pt x="26" y="184"/>
                  </a:lnTo>
                  <a:lnTo>
                    <a:pt x="26" y="184"/>
                  </a:lnTo>
                  <a:lnTo>
                    <a:pt x="26" y="184"/>
                  </a:lnTo>
                  <a:lnTo>
                    <a:pt x="26" y="184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24" y="179"/>
                  </a:lnTo>
                  <a:lnTo>
                    <a:pt x="24" y="179"/>
                  </a:lnTo>
                  <a:lnTo>
                    <a:pt x="24" y="179"/>
                  </a:lnTo>
                  <a:lnTo>
                    <a:pt x="24" y="177"/>
                  </a:lnTo>
                  <a:lnTo>
                    <a:pt x="24" y="175"/>
                  </a:lnTo>
                  <a:lnTo>
                    <a:pt x="24" y="175"/>
                  </a:lnTo>
                  <a:lnTo>
                    <a:pt x="21" y="172"/>
                  </a:lnTo>
                  <a:lnTo>
                    <a:pt x="19" y="172"/>
                  </a:lnTo>
                  <a:lnTo>
                    <a:pt x="19" y="172"/>
                  </a:lnTo>
                  <a:lnTo>
                    <a:pt x="21" y="172"/>
                  </a:lnTo>
                  <a:lnTo>
                    <a:pt x="21" y="170"/>
                  </a:lnTo>
                  <a:lnTo>
                    <a:pt x="24" y="170"/>
                  </a:lnTo>
                  <a:lnTo>
                    <a:pt x="24" y="170"/>
                  </a:lnTo>
                  <a:lnTo>
                    <a:pt x="24" y="170"/>
                  </a:lnTo>
                  <a:lnTo>
                    <a:pt x="24" y="170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26" y="165"/>
                  </a:lnTo>
                  <a:lnTo>
                    <a:pt x="26" y="165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24" y="153"/>
                  </a:lnTo>
                  <a:lnTo>
                    <a:pt x="24" y="153"/>
                  </a:lnTo>
                  <a:lnTo>
                    <a:pt x="21" y="151"/>
                  </a:lnTo>
                  <a:lnTo>
                    <a:pt x="19" y="151"/>
                  </a:lnTo>
                  <a:lnTo>
                    <a:pt x="19" y="151"/>
                  </a:lnTo>
                  <a:lnTo>
                    <a:pt x="19" y="149"/>
                  </a:lnTo>
                  <a:lnTo>
                    <a:pt x="19" y="149"/>
                  </a:lnTo>
                  <a:lnTo>
                    <a:pt x="19" y="149"/>
                  </a:lnTo>
                  <a:lnTo>
                    <a:pt x="16" y="146"/>
                  </a:lnTo>
                  <a:lnTo>
                    <a:pt x="16" y="146"/>
                  </a:lnTo>
                  <a:lnTo>
                    <a:pt x="16" y="144"/>
                  </a:lnTo>
                  <a:lnTo>
                    <a:pt x="14" y="139"/>
                  </a:lnTo>
                  <a:lnTo>
                    <a:pt x="14" y="137"/>
                  </a:lnTo>
                  <a:lnTo>
                    <a:pt x="14" y="137"/>
                  </a:lnTo>
                  <a:lnTo>
                    <a:pt x="14" y="137"/>
                  </a:lnTo>
                  <a:lnTo>
                    <a:pt x="12" y="134"/>
                  </a:lnTo>
                  <a:lnTo>
                    <a:pt x="12" y="134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0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7" y="127"/>
                  </a:lnTo>
                  <a:lnTo>
                    <a:pt x="5" y="125"/>
                  </a:lnTo>
                  <a:lnTo>
                    <a:pt x="5" y="123"/>
                  </a:lnTo>
                  <a:lnTo>
                    <a:pt x="2" y="120"/>
                  </a:lnTo>
                  <a:lnTo>
                    <a:pt x="0" y="118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2" y="97"/>
                  </a:lnTo>
                  <a:lnTo>
                    <a:pt x="5" y="82"/>
                  </a:lnTo>
                  <a:lnTo>
                    <a:pt x="7" y="68"/>
                  </a:lnTo>
                  <a:lnTo>
                    <a:pt x="9" y="54"/>
                  </a:lnTo>
                  <a:lnTo>
                    <a:pt x="12" y="42"/>
                  </a:lnTo>
                  <a:lnTo>
                    <a:pt x="12" y="28"/>
                  </a:lnTo>
                  <a:lnTo>
                    <a:pt x="14" y="14"/>
                  </a:lnTo>
                  <a:lnTo>
                    <a:pt x="16" y="0"/>
                  </a:lnTo>
                  <a:lnTo>
                    <a:pt x="35" y="2"/>
                  </a:lnTo>
                  <a:lnTo>
                    <a:pt x="54" y="4"/>
                  </a:lnTo>
                  <a:lnTo>
                    <a:pt x="73" y="9"/>
                  </a:lnTo>
                  <a:lnTo>
                    <a:pt x="92" y="11"/>
                  </a:lnTo>
                  <a:lnTo>
                    <a:pt x="111" y="14"/>
                  </a:lnTo>
                  <a:lnTo>
                    <a:pt x="130" y="16"/>
                  </a:lnTo>
                  <a:lnTo>
                    <a:pt x="149" y="18"/>
                  </a:lnTo>
                  <a:lnTo>
                    <a:pt x="168" y="21"/>
                  </a:lnTo>
                  <a:lnTo>
                    <a:pt x="187" y="23"/>
                  </a:lnTo>
                  <a:lnTo>
                    <a:pt x="187" y="23"/>
                  </a:lnTo>
                  <a:lnTo>
                    <a:pt x="206" y="26"/>
                  </a:lnTo>
                  <a:lnTo>
                    <a:pt x="225" y="28"/>
                  </a:lnTo>
                  <a:lnTo>
                    <a:pt x="244" y="30"/>
                  </a:lnTo>
                  <a:lnTo>
                    <a:pt x="262" y="33"/>
                  </a:lnTo>
                  <a:lnTo>
                    <a:pt x="281" y="35"/>
                  </a:lnTo>
                  <a:lnTo>
                    <a:pt x="300" y="37"/>
                  </a:lnTo>
                  <a:lnTo>
                    <a:pt x="319" y="40"/>
                  </a:lnTo>
                  <a:lnTo>
                    <a:pt x="338" y="42"/>
                  </a:lnTo>
                  <a:lnTo>
                    <a:pt x="357" y="45"/>
                  </a:lnTo>
                  <a:lnTo>
                    <a:pt x="376" y="45"/>
                  </a:lnTo>
                  <a:lnTo>
                    <a:pt x="395" y="47"/>
                  </a:lnTo>
                  <a:lnTo>
                    <a:pt x="414" y="49"/>
                  </a:lnTo>
                  <a:lnTo>
                    <a:pt x="433" y="52"/>
                  </a:lnTo>
                  <a:lnTo>
                    <a:pt x="452" y="54"/>
                  </a:lnTo>
                  <a:lnTo>
                    <a:pt x="471" y="56"/>
                  </a:lnTo>
                  <a:lnTo>
                    <a:pt x="490" y="56"/>
                  </a:lnTo>
                  <a:lnTo>
                    <a:pt x="508" y="59"/>
                  </a:lnTo>
                  <a:lnTo>
                    <a:pt x="527" y="61"/>
                  </a:lnTo>
                  <a:lnTo>
                    <a:pt x="539" y="61"/>
                  </a:lnTo>
                  <a:lnTo>
                    <a:pt x="546" y="63"/>
                  </a:lnTo>
                  <a:lnTo>
                    <a:pt x="568" y="63"/>
                  </a:lnTo>
                  <a:lnTo>
                    <a:pt x="587" y="66"/>
                  </a:lnTo>
                  <a:lnTo>
                    <a:pt x="605" y="68"/>
                  </a:lnTo>
                  <a:lnTo>
                    <a:pt x="624" y="68"/>
                  </a:lnTo>
                  <a:lnTo>
                    <a:pt x="643" y="71"/>
                  </a:lnTo>
                  <a:lnTo>
                    <a:pt x="662" y="73"/>
                  </a:lnTo>
                  <a:lnTo>
                    <a:pt x="681" y="73"/>
                  </a:lnTo>
                  <a:lnTo>
                    <a:pt x="700" y="75"/>
                  </a:lnTo>
                  <a:lnTo>
                    <a:pt x="719" y="75"/>
                  </a:lnTo>
                  <a:lnTo>
                    <a:pt x="738" y="78"/>
                  </a:lnTo>
                  <a:lnTo>
                    <a:pt x="757" y="80"/>
                  </a:lnTo>
                  <a:lnTo>
                    <a:pt x="776" y="80"/>
                  </a:lnTo>
                  <a:lnTo>
                    <a:pt x="795" y="82"/>
                  </a:lnTo>
                  <a:lnTo>
                    <a:pt x="814" y="82"/>
                  </a:lnTo>
                  <a:lnTo>
                    <a:pt x="833" y="85"/>
                  </a:lnTo>
                  <a:lnTo>
                    <a:pt x="851" y="85"/>
                  </a:lnTo>
                  <a:lnTo>
                    <a:pt x="873" y="87"/>
                  </a:lnTo>
                  <a:lnTo>
                    <a:pt x="892" y="87"/>
                  </a:lnTo>
                  <a:lnTo>
                    <a:pt x="911" y="87"/>
                  </a:lnTo>
                  <a:lnTo>
                    <a:pt x="930" y="89"/>
                  </a:lnTo>
                  <a:lnTo>
                    <a:pt x="948" y="89"/>
                  </a:lnTo>
                  <a:lnTo>
                    <a:pt x="967" y="92"/>
                  </a:lnTo>
                  <a:lnTo>
                    <a:pt x="986" y="92"/>
                  </a:lnTo>
                  <a:lnTo>
                    <a:pt x="1005" y="92"/>
                  </a:lnTo>
                  <a:lnTo>
                    <a:pt x="1024" y="94"/>
                  </a:lnTo>
                  <a:lnTo>
                    <a:pt x="1043" y="94"/>
                  </a:lnTo>
                  <a:lnTo>
                    <a:pt x="1057" y="94"/>
                  </a:lnTo>
                  <a:lnTo>
                    <a:pt x="1057" y="118"/>
                  </a:lnTo>
                  <a:lnTo>
                    <a:pt x="1055" y="139"/>
                  </a:lnTo>
                  <a:lnTo>
                    <a:pt x="1055" y="163"/>
                  </a:lnTo>
                  <a:lnTo>
                    <a:pt x="1055" y="184"/>
                  </a:lnTo>
                  <a:lnTo>
                    <a:pt x="1053" y="208"/>
                  </a:lnTo>
                  <a:lnTo>
                    <a:pt x="1053" y="229"/>
                  </a:lnTo>
                  <a:lnTo>
                    <a:pt x="1053" y="253"/>
                  </a:lnTo>
                  <a:lnTo>
                    <a:pt x="1053" y="274"/>
                  </a:lnTo>
                  <a:lnTo>
                    <a:pt x="1050" y="298"/>
                  </a:lnTo>
                  <a:lnTo>
                    <a:pt x="1050" y="321"/>
                  </a:lnTo>
                  <a:lnTo>
                    <a:pt x="1050" y="343"/>
                  </a:lnTo>
                  <a:lnTo>
                    <a:pt x="1048" y="366"/>
                  </a:lnTo>
                  <a:lnTo>
                    <a:pt x="1048" y="390"/>
                  </a:lnTo>
                  <a:lnTo>
                    <a:pt x="1048" y="411"/>
                  </a:lnTo>
                  <a:lnTo>
                    <a:pt x="1045" y="435"/>
                  </a:lnTo>
                  <a:lnTo>
                    <a:pt x="1045" y="459"/>
                  </a:lnTo>
                  <a:lnTo>
                    <a:pt x="1045" y="459"/>
                  </a:lnTo>
                  <a:close/>
                </a:path>
              </a:pathLst>
            </a:custGeom>
            <a:solidFill>
              <a:schemeClr val="accent2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588E3FF6-09A2-480E-BFDF-5540F65BD9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6985" y="3826817"/>
              <a:ext cx="425054" cy="735806"/>
            </a:xfrm>
            <a:custGeom>
              <a:avLst/>
              <a:gdLst>
                <a:gd name="T0" fmla="*/ 284 w 357"/>
                <a:gd name="T1" fmla="*/ 603 h 618"/>
                <a:gd name="T2" fmla="*/ 286 w 357"/>
                <a:gd name="T3" fmla="*/ 606 h 618"/>
                <a:gd name="T4" fmla="*/ 286 w 357"/>
                <a:gd name="T5" fmla="*/ 599 h 618"/>
                <a:gd name="T6" fmla="*/ 298 w 357"/>
                <a:gd name="T7" fmla="*/ 603 h 618"/>
                <a:gd name="T8" fmla="*/ 357 w 357"/>
                <a:gd name="T9" fmla="*/ 596 h 618"/>
                <a:gd name="T10" fmla="*/ 345 w 357"/>
                <a:gd name="T11" fmla="*/ 504 h 618"/>
                <a:gd name="T12" fmla="*/ 331 w 357"/>
                <a:gd name="T13" fmla="*/ 400 h 618"/>
                <a:gd name="T14" fmla="*/ 328 w 357"/>
                <a:gd name="T15" fmla="*/ 343 h 618"/>
                <a:gd name="T16" fmla="*/ 328 w 357"/>
                <a:gd name="T17" fmla="*/ 220 h 618"/>
                <a:gd name="T18" fmla="*/ 328 w 357"/>
                <a:gd name="T19" fmla="*/ 76 h 618"/>
                <a:gd name="T20" fmla="*/ 328 w 357"/>
                <a:gd name="T21" fmla="*/ 12 h 618"/>
                <a:gd name="T22" fmla="*/ 288 w 357"/>
                <a:gd name="T23" fmla="*/ 5 h 618"/>
                <a:gd name="T24" fmla="*/ 182 w 357"/>
                <a:gd name="T25" fmla="*/ 14 h 618"/>
                <a:gd name="T26" fmla="*/ 106 w 357"/>
                <a:gd name="T27" fmla="*/ 26 h 618"/>
                <a:gd name="T28" fmla="*/ 90 w 357"/>
                <a:gd name="T29" fmla="*/ 52 h 618"/>
                <a:gd name="T30" fmla="*/ 78 w 357"/>
                <a:gd name="T31" fmla="*/ 64 h 618"/>
                <a:gd name="T32" fmla="*/ 71 w 357"/>
                <a:gd name="T33" fmla="*/ 102 h 618"/>
                <a:gd name="T34" fmla="*/ 64 w 357"/>
                <a:gd name="T35" fmla="*/ 109 h 618"/>
                <a:gd name="T36" fmla="*/ 56 w 357"/>
                <a:gd name="T37" fmla="*/ 113 h 618"/>
                <a:gd name="T38" fmla="*/ 45 w 357"/>
                <a:gd name="T39" fmla="*/ 135 h 618"/>
                <a:gd name="T40" fmla="*/ 38 w 357"/>
                <a:gd name="T41" fmla="*/ 151 h 618"/>
                <a:gd name="T42" fmla="*/ 38 w 357"/>
                <a:gd name="T43" fmla="*/ 163 h 618"/>
                <a:gd name="T44" fmla="*/ 33 w 357"/>
                <a:gd name="T45" fmla="*/ 180 h 618"/>
                <a:gd name="T46" fmla="*/ 21 w 357"/>
                <a:gd name="T47" fmla="*/ 194 h 618"/>
                <a:gd name="T48" fmla="*/ 23 w 357"/>
                <a:gd name="T49" fmla="*/ 206 h 618"/>
                <a:gd name="T50" fmla="*/ 33 w 357"/>
                <a:gd name="T51" fmla="*/ 220 h 618"/>
                <a:gd name="T52" fmla="*/ 35 w 357"/>
                <a:gd name="T53" fmla="*/ 241 h 618"/>
                <a:gd name="T54" fmla="*/ 35 w 357"/>
                <a:gd name="T55" fmla="*/ 260 h 618"/>
                <a:gd name="T56" fmla="*/ 40 w 357"/>
                <a:gd name="T57" fmla="*/ 282 h 618"/>
                <a:gd name="T58" fmla="*/ 40 w 357"/>
                <a:gd name="T59" fmla="*/ 296 h 618"/>
                <a:gd name="T60" fmla="*/ 45 w 357"/>
                <a:gd name="T61" fmla="*/ 315 h 618"/>
                <a:gd name="T62" fmla="*/ 40 w 357"/>
                <a:gd name="T63" fmla="*/ 327 h 618"/>
                <a:gd name="T64" fmla="*/ 45 w 357"/>
                <a:gd name="T65" fmla="*/ 341 h 618"/>
                <a:gd name="T66" fmla="*/ 61 w 357"/>
                <a:gd name="T67" fmla="*/ 357 h 618"/>
                <a:gd name="T68" fmla="*/ 59 w 357"/>
                <a:gd name="T69" fmla="*/ 376 h 618"/>
                <a:gd name="T70" fmla="*/ 54 w 357"/>
                <a:gd name="T71" fmla="*/ 395 h 618"/>
                <a:gd name="T72" fmla="*/ 38 w 357"/>
                <a:gd name="T73" fmla="*/ 416 h 618"/>
                <a:gd name="T74" fmla="*/ 21 w 357"/>
                <a:gd name="T75" fmla="*/ 435 h 618"/>
                <a:gd name="T76" fmla="*/ 12 w 357"/>
                <a:gd name="T77" fmla="*/ 466 h 618"/>
                <a:gd name="T78" fmla="*/ 14 w 357"/>
                <a:gd name="T79" fmla="*/ 483 h 618"/>
                <a:gd name="T80" fmla="*/ 0 w 357"/>
                <a:gd name="T81" fmla="*/ 499 h 618"/>
                <a:gd name="T82" fmla="*/ 4 w 357"/>
                <a:gd name="T83" fmla="*/ 509 h 618"/>
                <a:gd name="T84" fmla="*/ 7 w 357"/>
                <a:gd name="T85" fmla="*/ 530 h 618"/>
                <a:gd name="T86" fmla="*/ 104 w 357"/>
                <a:gd name="T87" fmla="*/ 523 h 618"/>
                <a:gd name="T88" fmla="*/ 198 w 357"/>
                <a:gd name="T89" fmla="*/ 513 h 618"/>
                <a:gd name="T90" fmla="*/ 201 w 357"/>
                <a:gd name="T91" fmla="*/ 540 h 618"/>
                <a:gd name="T92" fmla="*/ 203 w 357"/>
                <a:gd name="T93" fmla="*/ 558 h 618"/>
                <a:gd name="T94" fmla="*/ 220 w 357"/>
                <a:gd name="T95" fmla="*/ 580 h 618"/>
                <a:gd name="T96" fmla="*/ 224 w 357"/>
                <a:gd name="T97" fmla="*/ 599 h 618"/>
                <a:gd name="T98" fmla="*/ 239 w 357"/>
                <a:gd name="T99" fmla="*/ 611 h 618"/>
                <a:gd name="T100" fmla="*/ 246 w 357"/>
                <a:gd name="T101" fmla="*/ 611 h 618"/>
                <a:gd name="T102" fmla="*/ 248 w 357"/>
                <a:gd name="T103" fmla="*/ 601 h 618"/>
                <a:gd name="T104" fmla="*/ 255 w 357"/>
                <a:gd name="T105" fmla="*/ 589 h 618"/>
                <a:gd name="T106" fmla="*/ 265 w 357"/>
                <a:gd name="T107" fmla="*/ 592 h 618"/>
                <a:gd name="T108" fmla="*/ 291 w 357"/>
                <a:gd name="T109" fmla="*/ 582 h 618"/>
                <a:gd name="T110" fmla="*/ 295 w 357"/>
                <a:gd name="T111" fmla="*/ 575 h 618"/>
                <a:gd name="T112" fmla="*/ 336 w 357"/>
                <a:gd name="T113" fmla="*/ 575 h 618"/>
                <a:gd name="T114" fmla="*/ 345 w 357"/>
                <a:gd name="T115" fmla="*/ 582 h 618"/>
                <a:gd name="T116" fmla="*/ 357 w 357"/>
                <a:gd name="T117" fmla="*/ 577 h 618"/>
                <a:gd name="T118" fmla="*/ 326 w 357"/>
                <a:gd name="T119" fmla="*/ 594 h 618"/>
                <a:gd name="T120" fmla="*/ 336 w 357"/>
                <a:gd name="T121" fmla="*/ 59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7" h="618">
                  <a:moveTo>
                    <a:pt x="286" y="599"/>
                  </a:moveTo>
                  <a:lnTo>
                    <a:pt x="286" y="601"/>
                  </a:lnTo>
                  <a:lnTo>
                    <a:pt x="284" y="601"/>
                  </a:lnTo>
                  <a:lnTo>
                    <a:pt x="279" y="601"/>
                  </a:lnTo>
                  <a:lnTo>
                    <a:pt x="279" y="603"/>
                  </a:lnTo>
                  <a:lnTo>
                    <a:pt x="281" y="601"/>
                  </a:lnTo>
                  <a:lnTo>
                    <a:pt x="284" y="601"/>
                  </a:lnTo>
                  <a:lnTo>
                    <a:pt x="284" y="603"/>
                  </a:lnTo>
                  <a:lnTo>
                    <a:pt x="284" y="603"/>
                  </a:lnTo>
                  <a:lnTo>
                    <a:pt x="286" y="603"/>
                  </a:lnTo>
                  <a:lnTo>
                    <a:pt x="286" y="603"/>
                  </a:lnTo>
                  <a:lnTo>
                    <a:pt x="284" y="606"/>
                  </a:lnTo>
                  <a:lnTo>
                    <a:pt x="284" y="606"/>
                  </a:lnTo>
                  <a:lnTo>
                    <a:pt x="284" y="606"/>
                  </a:lnTo>
                  <a:lnTo>
                    <a:pt x="286" y="606"/>
                  </a:lnTo>
                  <a:lnTo>
                    <a:pt x="286" y="606"/>
                  </a:lnTo>
                  <a:lnTo>
                    <a:pt x="286" y="606"/>
                  </a:lnTo>
                  <a:lnTo>
                    <a:pt x="288" y="601"/>
                  </a:lnTo>
                  <a:lnTo>
                    <a:pt x="288" y="601"/>
                  </a:lnTo>
                  <a:lnTo>
                    <a:pt x="288" y="599"/>
                  </a:lnTo>
                  <a:lnTo>
                    <a:pt x="288" y="599"/>
                  </a:lnTo>
                  <a:lnTo>
                    <a:pt x="288" y="599"/>
                  </a:lnTo>
                  <a:lnTo>
                    <a:pt x="288" y="599"/>
                  </a:lnTo>
                  <a:lnTo>
                    <a:pt x="286" y="599"/>
                  </a:lnTo>
                  <a:close/>
                  <a:moveTo>
                    <a:pt x="248" y="615"/>
                  </a:moveTo>
                  <a:lnTo>
                    <a:pt x="248" y="618"/>
                  </a:lnTo>
                  <a:lnTo>
                    <a:pt x="250" y="618"/>
                  </a:lnTo>
                  <a:lnTo>
                    <a:pt x="250" y="615"/>
                  </a:lnTo>
                  <a:lnTo>
                    <a:pt x="250" y="615"/>
                  </a:lnTo>
                  <a:lnTo>
                    <a:pt x="248" y="615"/>
                  </a:lnTo>
                  <a:close/>
                  <a:moveTo>
                    <a:pt x="298" y="603"/>
                  </a:moveTo>
                  <a:lnTo>
                    <a:pt x="298" y="603"/>
                  </a:lnTo>
                  <a:lnTo>
                    <a:pt x="300" y="601"/>
                  </a:lnTo>
                  <a:lnTo>
                    <a:pt x="302" y="601"/>
                  </a:lnTo>
                  <a:lnTo>
                    <a:pt x="300" y="601"/>
                  </a:lnTo>
                  <a:lnTo>
                    <a:pt x="298" y="603"/>
                  </a:lnTo>
                  <a:close/>
                  <a:moveTo>
                    <a:pt x="347" y="596"/>
                  </a:moveTo>
                  <a:lnTo>
                    <a:pt x="352" y="596"/>
                  </a:lnTo>
                  <a:lnTo>
                    <a:pt x="354" y="596"/>
                  </a:lnTo>
                  <a:lnTo>
                    <a:pt x="357" y="596"/>
                  </a:lnTo>
                  <a:lnTo>
                    <a:pt x="347" y="596"/>
                  </a:lnTo>
                  <a:lnTo>
                    <a:pt x="347" y="596"/>
                  </a:lnTo>
                  <a:close/>
                  <a:moveTo>
                    <a:pt x="357" y="575"/>
                  </a:moveTo>
                  <a:lnTo>
                    <a:pt x="352" y="551"/>
                  </a:lnTo>
                  <a:lnTo>
                    <a:pt x="352" y="540"/>
                  </a:lnTo>
                  <a:lnTo>
                    <a:pt x="350" y="528"/>
                  </a:lnTo>
                  <a:lnTo>
                    <a:pt x="347" y="516"/>
                  </a:lnTo>
                  <a:lnTo>
                    <a:pt x="345" y="504"/>
                  </a:lnTo>
                  <a:lnTo>
                    <a:pt x="343" y="495"/>
                  </a:lnTo>
                  <a:lnTo>
                    <a:pt x="343" y="483"/>
                  </a:lnTo>
                  <a:lnTo>
                    <a:pt x="338" y="459"/>
                  </a:lnTo>
                  <a:lnTo>
                    <a:pt x="338" y="447"/>
                  </a:lnTo>
                  <a:lnTo>
                    <a:pt x="336" y="435"/>
                  </a:lnTo>
                  <a:lnTo>
                    <a:pt x="333" y="424"/>
                  </a:lnTo>
                  <a:lnTo>
                    <a:pt x="331" y="412"/>
                  </a:lnTo>
                  <a:lnTo>
                    <a:pt x="331" y="400"/>
                  </a:lnTo>
                  <a:lnTo>
                    <a:pt x="328" y="390"/>
                  </a:lnTo>
                  <a:lnTo>
                    <a:pt x="328" y="388"/>
                  </a:lnTo>
                  <a:lnTo>
                    <a:pt x="328" y="386"/>
                  </a:lnTo>
                  <a:lnTo>
                    <a:pt x="328" y="381"/>
                  </a:lnTo>
                  <a:lnTo>
                    <a:pt x="328" y="374"/>
                  </a:lnTo>
                  <a:lnTo>
                    <a:pt x="328" y="364"/>
                  </a:lnTo>
                  <a:lnTo>
                    <a:pt x="328" y="355"/>
                  </a:lnTo>
                  <a:lnTo>
                    <a:pt x="328" y="343"/>
                  </a:lnTo>
                  <a:lnTo>
                    <a:pt x="328" y="331"/>
                  </a:lnTo>
                  <a:lnTo>
                    <a:pt x="328" y="317"/>
                  </a:lnTo>
                  <a:lnTo>
                    <a:pt x="328" y="303"/>
                  </a:lnTo>
                  <a:lnTo>
                    <a:pt x="328" y="289"/>
                  </a:lnTo>
                  <a:lnTo>
                    <a:pt x="328" y="272"/>
                  </a:lnTo>
                  <a:lnTo>
                    <a:pt x="328" y="256"/>
                  </a:lnTo>
                  <a:lnTo>
                    <a:pt x="328" y="239"/>
                  </a:lnTo>
                  <a:lnTo>
                    <a:pt x="328" y="220"/>
                  </a:lnTo>
                  <a:lnTo>
                    <a:pt x="328" y="187"/>
                  </a:lnTo>
                  <a:lnTo>
                    <a:pt x="328" y="168"/>
                  </a:lnTo>
                  <a:lnTo>
                    <a:pt x="328" y="151"/>
                  </a:lnTo>
                  <a:lnTo>
                    <a:pt x="328" y="135"/>
                  </a:lnTo>
                  <a:lnTo>
                    <a:pt x="328" y="118"/>
                  </a:lnTo>
                  <a:lnTo>
                    <a:pt x="328" y="104"/>
                  </a:lnTo>
                  <a:lnTo>
                    <a:pt x="328" y="90"/>
                  </a:lnTo>
                  <a:lnTo>
                    <a:pt x="328" y="76"/>
                  </a:lnTo>
                  <a:lnTo>
                    <a:pt x="328" y="64"/>
                  </a:lnTo>
                  <a:lnTo>
                    <a:pt x="328" y="52"/>
                  </a:lnTo>
                  <a:lnTo>
                    <a:pt x="328" y="42"/>
                  </a:lnTo>
                  <a:lnTo>
                    <a:pt x="328" y="33"/>
                  </a:lnTo>
                  <a:lnTo>
                    <a:pt x="328" y="21"/>
                  </a:lnTo>
                  <a:lnTo>
                    <a:pt x="328" y="19"/>
                  </a:lnTo>
                  <a:lnTo>
                    <a:pt x="328" y="12"/>
                  </a:lnTo>
                  <a:lnTo>
                    <a:pt x="328" y="12"/>
                  </a:lnTo>
                  <a:lnTo>
                    <a:pt x="328" y="12"/>
                  </a:lnTo>
                  <a:lnTo>
                    <a:pt x="324" y="9"/>
                  </a:lnTo>
                  <a:lnTo>
                    <a:pt x="321" y="5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4" y="0"/>
                  </a:lnTo>
                  <a:lnTo>
                    <a:pt x="300" y="2"/>
                  </a:lnTo>
                  <a:lnTo>
                    <a:pt x="288" y="5"/>
                  </a:lnTo>
                  <a:lnTo>
                    <a:pt x="274" y="5"/>
                  </a:lnTo>
                  <a:lnTo>
                    <a:pt x="262" y="7"/>
                  </a:lnTo>
                  <a:lnTo>
                    <a:pt x="248" y="7"/>
                  </a:lnTo>
                  <a:lnTo>
                    <a:pt x="234" y="9"/>
                  </a:lnTo>
                  <a:lnTo>
                    <a:pt x="222" y="9"/>
                  </a:lnTo>
                  <a:lnTo>
                    <a:pt x="208" y="12"/>
                  </a:lnTo>
                  <a:lnTo>
                    <a:pt x="196" y="14"/>
                  </a:lnTo>
                  <a:lnTo>
                    <a:pt x="182" y="14"/>
                  </a:lnTo>
                  <a:lnTo>
                    <a:pt x="168" y="16"/>
                  </a:lnTo>
                  <a:lnTo>
                    <a:pt x="156" y="16"/>
                  </a:lnTo>
                  <a:lnTo>
                    <a:pt x="142" y="19"/>
                  </a:lnTo>
                  <a:lnTo>
                    <a:pt x="130" y="19"/>
                  </a:lnTo>
                  <a:lnTo>
                    <a:pt x="116" y="21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6" y="26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99" y="38"/>
                  </a:lnTo>
                  <a:lnTo>
                    <a:pt x="87" y="45"/>
                  </a:lnTo>
                  <a:lnTo>
                    <a:pt x="87" y="45"/>
                  </a:lnTo>
                  <a:lnTo>
                    <a:pt x="87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87" y="54"/>
                  </a:lnTo>
                  <a:lnTo>
                    <a:pt x="87" y="57"/>
                  </a:lnTo>
                  <a:lnTo>
                    <a:pt x="85" y="57"/>
                  </a:lnTo>
                  <a:lnTo>
                    <a:pt x="82" y="57"/>
                  </a:lnTo>
                  <a:lnTo>
                    <a:pt x="80" y="54"/>
                  </a:lnTo>
                  <a:lnTo>
                    <a:pt x="80" y="57"/>
                  </a:lnTo>
                  <a:lnTo>
                    <a:pt x="78" y="59"/>
                  </a:lnTo>
                  <a:lnTo>
                    <a:pt x="78" y="64"/>
                  </a:lnTo>
                  <a:lnTo>
                    <a:pt x="78" y="69"/>
                  </a:lnTo>
                  <a:lnTo>
                    <a:pt x="80" y="76"/>
                  </a:lnTo>
                  <a:lnTo>
                    <a:pt x="80" y="87"/>
                  </a:lnTo>
                  <a:lnTo>
                    <a:pt x="80" y="92"/>
                  </a:lnTo>
                  <a:lnTo>
                    <a:pt x="80" y="95"/>
                  </a:lnTo>
                  <a:lnTo>
                    <a:pt x="75" y="99"/>
                  </a:lnTo>
                  <a:lnTo>
                    <a:pt x="73" y="102"/>
                  </a:lnTo>
                  <a:lnTo>
                    <a:pt x="71" y="102"/>
                  </a:lnTo>
                  <a:lnTo>
                    <a:pt x="66" y="104"/>
                  </a:lnTo>
                  <a:lnTo>
                    <a:pt x="64" y="104"/>
                  </a:lnTo>
                  <a:lnTo>
                    <a:pt x="64" y="104"/>
                  </a:lnTo>
                  <a:lnTo>
                    <a:pt x="61" y="102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4" y="106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4" y="111"/>
                  </a:lnTo>
                  <a:lnTo>
                    <a:pt x="64" y="113"/>
                  </a:lnTo>
                  <a:lnTo>
                    <a:pt x="61" y="113"/>
                  </a:lnTo>
                  <a:lnTo>
                    <a:pt x="61" y="116"/>
                  </a:lnTo>
                  <a:lnTo>
                    <a:pt x="61" y="116"/>
                  </a:lnTo>
                  <a:lnTo>
                    <a:pt x="59" y="113"/>
                  </a:lnTo>
                  <a:lnTo>
                    <a:pt x="56" y="113"/>
                  </a:lnTo>
                  <a:lnTo>
                    <a:pt x="56" y="113"/>
                  </a:lnTo>
                  <a:lnTo>
                    <a:pt x="56" y="116"/>
                  </a:lnTo>
                  <a:lnTo>
                    <a:pt x="54" y="125"/>
                  </a:lnTo>
                  <a:lnTo>
                    <a:pt x="52" y="125"/>
                  </a:lnTo>
                  <a:lnTo>
                    <a:pt x="52" y="128"/>
                  </a:lnTo>
                  <a:lnTo>
                    <a:pt x="45" y="130"/>
                  </a:lnTo>
                  <a:lnTo>
                    <a:pt x="45" y="132"/>
                  </a:lnTo>
                  <a:lnTo>
                    <a:pt x="45" y="135"/>
                  </a:lnTo>
                  <a:lnTo>
                    <a:pt x="52" y="137"/>
                  </a:lnTo>
                  <a:lnTo>
                    <a:pt x="54" y="142"/>
                  </a:lnTo>
                  <a:lnTo>
                    <a:pt x="52" y="144"/>
                  </a:lnTo>
                  <a:lnTo>
                    <a:pt x="49" y="147"/>
                  </a:lnTo>
                  <a:lnTo>
                    <a:pt x="49" y="147"/>
                  </a:lnTo>
                  <a:lnTo>
                    <a:pt x="47" y="147"/>
                  </a:lnTo>
                  <a:lnTo>
                    <a:pt x="45" y="147"/>
                  </a:lnTo>
                  <a:lnTo>
                    <a:pt x="38" y="151"/>
                  </a:lnTo>
                  <a:lnTo>
                    <a:pt x="33" y="154"/>
                  </a:lnTo>
                  <a:lnTo>
                    <a:pt x="33" y="154"/>
                  </a:lnTo>
                  <a:lnTo>
                    <a:pt x="33" y="156"/>
                  </a:lnTo>
                  <a:lnTo>
                    <a:pt x="33" y="156"/>
                  </a:lnTo>
                  <a:lnTo>
                    <a:pt x="35" y="156"/>
                  </a:lnTo>
                  <a:lnTo>
                    <a:pt x="38" y="158"/>
                  </a:lnTo>
                  <a:lnTo>
                    <a:pt x="38" y="161"/>
                  </a:lnTo>
                  <a:lnTo>
                    <a:pt x="38" y="163"/>
                  </a:lnTo>
                  <a:lnTo>
                    <a:pt x="35" y="166"/>
                  </a:lnTo>
                  <a:lnTo>
                    <a:pt x="38" y="170"/>
                  </a:lnTo>
                  <a:lnTo>
                    <a:pt x="38" y="173"/>
                  </a:lnTo>
                  <a:lnTo>
                    <a:pt x="38" y="175"/>
                  </a:lnTo>
                  <a:lnTo>
                    <a:pt x="38" y="177"/>
                  </a:lnTo>
                  <a:lnTo>
                    <a:pt x="38" y="177"/>
                  </a:lnTo>
                  <a:lnTo>
                    <a:pt x="33" y="180"/>
                  </a:lnTo>
                  <a:lnTo>
                    <a:pt x="33" y="180"/>
                  </a:lnTo>
                  <a:lnTo>
                    <a:pt x="33" y="180"/>
                  </a:lnTo>
                  <a:lnTo>
                    <a:pt x="30" y="182"/>
                  </a:lnTo>
                  <a:lnTo>
                    <a:pt x="28" y="182"/>
                  </a:lnTo>
                  <a:lnTo>
                    <a:pt x="28" y="184"/>
                  </a:lnTo>
                  <a:lnTo>
                    <a:pt x="26" y="189"/>
                  </a:lnTo>
                  <a:lnTo>
                    <a:pt x="23" y="192"/>
                  </a:lnTo>
                  <a:lnTo>
                    <a:pt x="21" y="192"/>
                  </a:lnTo>
                  <a:lnTo>
                    <a:pt x="21" y="194"/>
                  </a:lnTo>
                  <a:lnTo>
                    <a:pt x="23" y="196"/>
                  </a:lnTo>
                  <a:lnTo>
                    <a:pt x="28" y="196"/>
                  </a:lnTo>
                  <a:lnTo>
                    <a:pt x="30" y="199"/>
                  </a:lnTo>
                  <a:lnTo>
                    <a:pt x="30" y="201"/>
                  </a:lnTo>
                  <a:lnTo>
                    <a:pt x="30" y="203"/>
                  </a:lnTo>
                  <a:lnTo>
                    <a:pt x="28" y="206"/>
                  </a:lnTo>
                  <a:lnTo>
                    <a:pt x="26" y="206"/>
                  </a:lnTo>
                  <a:lnTo>
                    <a:pt x="23" y="206"/>
                  </a:lnTo>
                  <a:lnTo>
                    <a:pt x="21" y="208"/>
                  </a:lnTo>
                  <a:lnTo>
                    <a:pt x="21" y="211"/>
                  </a:lnTo>
                  <a:lnTo>
                    <a:pt x="23" y="211"/>
                  </a:lnTo>
                  <a:lnTo>
                    <a:pt x="26" y="213"/>
                  </a:lnTo>
                  <a:lnTo>
                    <a:pt x="28" y="213"/>
                  </a:lnTo>
                  <a:lnTo>
                    <a:pt x="30" y="215"/>
                  </a:lnTo>
                  <a:lnTo>
                    <a:pt x="33" y="218"/>
                  </a:lnTo>
                  <a:lnTo>
                    <a:pt x="33" y="220"/>
                  </a:lnTo>
                  <a:lnTo>
                    <a:pt x="35" y="222"/>
                  </a:lnTo>
                  <a:lnTo>
                    <a:pt x="35" y="227"/>
                  </a:lnTo>
                  <a:lnTo>
                    <a:pt x="33" y="229"/>
                  </a:lnTo>
                  <a:lnTo>
                    <a:pt x="30" y="234"/>
                  </a:lnTo>
                  <a:lnTo>
                    <a:pt x="30" y="237"/>
                  </a:lnTo>
                  <a:lnTo>
                    <a:pt x="30" y="239"/>
                  </a:lnTo>
                  <a:lnTo>
                    <a:pt x="33" y="239"/>
                  </a:lnTo>
                  <a:lnTo>
                    <a:pt x="35" y="241"/>
                  </a:lnTo>
                  <a:lnTo>
                    <a:pt x="38" y="241"/>
                  </a:lnTo>
                  <a:lnTo>
                    <a:pt x="38" y="244"/>
                  </a:lnTo>
                  <a:lnTo>
                    <a:pt x="38" y="251"/>
                  </a:lnTo>
                  <a:lnTo>
                    <a:pt x="40" y="253"/>
                  </a:lnTo>
                  <a:lnTo>
                    <a:pt x="40" y="256"/>
                  </a:lnTo>
                  <a:lnTo>
                    <a:pt x="40" y="258"/>
                  </a:lnTo>
                  <a:lnTo>
                    <a:pt x="38" y="260"/>
                  </a:lnTo>
                  <a:lnTo>
                    <a:pt x="35" y="260"/>
                  </a:lnTo>
                  <a:lnTo>
                    <a:pt x="35" y="260"/>
                  </a:lnTo>
                  <a:lnTo>
                    <a:pt x="33" y="263"/>
                  </a:lnTo>
                  <a:lnTo>
                    <a:pt x="35" y="274"/>
                  </a:lnTo>
                  <a:lnTo>
                    <a:pt x="35" y="279"/>
                  </a:lnTo>
                  <a:lnTo>
                    <a:pt x="35" y="282"/>
                  </a:lnTo>
                  <a:lnTo>
                    <a:pt x="38" y="282"/>
                  </a:lnTo>
                  <a:lnTo>
                    <a:pt x="38" y="282"/>
                  </a:lnTo>
                  <a:lnTo>
                    <a:pt x="40" y="282"/>
                  </a:lnTo>
                  <a:lnTo>
                    <a:pt x="42" y="282"/>
                  </a:lnTo>
                  <a:lnTo>
                    <a:pt x="42" y="284"/>
                  </a:lnTo>
                  <a:lnTo>
                    <a:pt x="45" y="286"/>
                  </a:lnTo>
                  <a:lnTo>
                    <a:pt x="45" y="289"/>
                  </a:lnTo>
                  <a:lnTo>
                    <a:pt x="42" y="291"/>
                  </a:lnTo>
                  <a:lnTo>
                    <a:pt x="42" y="293"/>
                  </a:lnTo>
                  <a:lnTo>
                    <a:pt x="40" y="293"/>
                  </a:lnTo>
                  <a:lnTo>
                    <a:pt x="40" y="296"/>
                  </a:lnTo>
                  <a:lnTo>
                    <a:pt x="38" y="300"/>
                  </a:lnTo>
                  <a:lnTo>
                    <a:pt x="38" y="305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45" y="310"/>
                  </a:lnTo>
                  <a:lnTo>
                    <a:pt x="47" y="310"/>
                  </a:lnTo>
                  <a:lnTo>
                    <a:pt x="47" y="312"/>
                  </a:lnTo>
                  <a:lnTo>
                    <a:pt x="45" y="315"/>
                  </a:lnTo>
                  <a:lnTo>
                    <a:pt x="45" y="315"/>
                  </a:lnTo>
                  <a:lnTo>
                    <a:pt x="40" y="317"/>
                  </a:lnTo>
                  <a:lnTo>
                    <a:pt x="38" y="317"/>
                  </a:lnTo>
                  <a:lnTo>
                    <a:pt x="38" y="319"/>
                  </a:lnTo>
                  <a:lnTo>
                    <a:pt x="38" y="322"/>
                  </a:lnTo>
                  <a:lnTo>
                    <a:pt x="38" y="324"/>
                  </a:lnTo>
                  <a:lnTo>
                    <a:pt x="40" y="327"/>
                  </a:lnTo>
                  <a:lnTo>
                    <a:pt x="40" y="327"/>
                  </a:lnTo>
                  <a:lnTo>
                    <a:pt x="42" y="329"/>
                  </a:lnTo>
                  <a:lnTo>
                    <a:pt x="45" y="329"/>
                  </a:lnTo>
                  <a:lnTo>
                    <a:pt x="45" y="331"/>
                  </a:lnTo>
                  <a:lnTo>
                    <a:pt x="47" y="331"/>
                  </a:lnTo>
                  <a:lnTo>
                    <a:pt x="45" y="334"/>
                  </a:lnTo>
                  <a:lnTo>
                    <a:pt x="45" y="336"/>
                  </a:lnTo>
                  <a:lnTo>
                    <a:pt x="45" y="336"/>
                  </a:lnTo>
                  <a:lnTo>
                    <a:pt x="45" y="341"/>
                  </a:lnTo>
                  <a:lnTo>
                    <a:pt x="47" y="343"/>
                  </a:lnTo>
                  <a:lnTo>
                    <a:pt x="47" y="345"/>
                  </a:lnTo>
                  <a:lnTo>
                    <a:pt x="52" y="348"/>
                  </a:lnTo>
                  <a:lnTo>
                    <a:pt x="54" y="348"/>
                  </a:lnTo>
                  <a:lnTo>
                    <a:pt x="56" y="350"/>
                  </a:lnTo>
                  <a:lnTo>
                    <a:pt x="59" y="355"/>
                  </a:lnTo>
                  <a:lnTo>
                    <a:pt x="59" y="355"/>
                  </a:lnTo>
                  <a:lnTo>
                    <a:pt x="61" y="357"/>
                  </a:lnTo>
                  <a:lnTo>
                    <a:pt x="64" y="357"/>
                  </a:lnTo>
                  <a:lnTo>
                    <a:pt x="66" y="357"/>
                  </a:lnTo>
                  <a:lnTo>
                    <a:pt x="68" y="360"/>
                  </a:lnTo>
                  <a:lnTo>
                    <a:pt x="68" y="362"/>
                  </a:lnTo>
                  <a:lnTo>
                    <a:pt x="66" y="362"/>
                  </a:lnTo>
                  <a:lnTo>
                    <a:pt x="66" y="362"/>
                  </a:lnTo>
                  <a:lnTo>
                    <a:pt x="64" y="367"/>
                  </a:lnTo>
                  <a:lnTo>
                    <a:pt x="59" y="376"/>
                  </a:lnTo>
                  <a:lnTo>
                    <a:pt x="56" y="383"/>
                  </a:lnTo>
                  <a:lnTo>
                    <a:pt x="52" y="383"/>
                  </a:lnTo>
                  <a:lnTo>
                    <a:pt x="49" y="383"/>
                  </a:lnTo>
                  <a:lnTo>
                    <a:pt x="49" y="386"/>
                  </a:lnTo>
                  <a:lnTo>
                    <a:pt x="49" y="386"/>
                  </a:lnTo>
                  <a:lnTo>
                    <a:pt x="49" y="386"/>
                  </a:lnTo>
                  <a:lnTo>
                    <a:pt x="54" y="390"/>
                  </a:lnTo>
                  <a:lnTo>
                    <a:pt x="54" y="395"/>
                  </a:lnTo>
                  <a:lnTo>
                    <a:pt x="52" y="400"/>
                  </a:lnTo>
                  <a:lnTo>
                    <a:pt x="49" y="402"/>
                  </a:lnTo>
                  <a:lnTo>
                    <a:pt x="45" y="405"/>
                  </a:lnTo>
                  <a:lnTo>
                    <a:pt x="45" y="405"/>
                  </a:lnTo>
                  <a:lnTo>
                    <a:pt x="45" y="405"/>
                  </a:lnTo>
                  <a:lnTo>
                    <a:pt x="42" y="409"/>
                  </a:lnTo>
                  <a:lnTo>
                    <a:pt x="42" y="409"/>
                  </a:lnTo>
                  <a:lnTo>
                    <a:pt x="38" y="416"/>
                  </a:lnTo>
                  <a:lnTo>
                    <a:pt x="35" y="416"/>
                  </a:lnTo>
                  <a:lnTo>
                    <a:pt x="33" y="419"/>
                  </a:lnTo>
                  <a:lnTo>
                    <a:pt x="30" y="419"/>
                  </a:lnTo>
                  <a:lnTo>
                    <a:pt x="28" y="421"/>
                  </a:lnTo>
                  <a:lnTo>
                    <a:pt x="26" y="424"/>
                  </a:lnTo>
                  <a:lnTo>
                    <a:pt x="26" y="426"/>
                  </a:lnTo>
                  <a:lnTo>
                    <a:pt x="23" y="431"/>
                  </a:lnTo>
                  <a:lnTo>
                    <a:pt x="21" y="435"/>
                  </a:lnTo>
                  <a:lnTo>
                    <a:pt x="21" y="438"/>
                  </a:lnTo>
                  <a:lnTo>
                    <a:pt x="21" y="440"/>
                  </a:lnTo>
                  <a:lnTo>
                    <a:pt x="21" y="452"/>
                  </a:lnTo>
                  <a:lnTo>
                    <a:pt x="21" y="454"/>
                  </a:lnTo>
                  <a:lnTo>
                    <a:pt x="21" y="457"/>
                  </a:lnTo>
                  <a:lnTo>
                    <a:pt x="21" y="457"/>
                  </a:lnTo>
                  <a:lnTo>
                    <a:pt x="14" y="464"/>
                  </a:lnTo>
                  <a:lnTo>
                    <a:pt x="12" y="466"/>
                  </a:lnTo>
                  <a:lnTo>
                    <a:pt x="12" y="473"/>
                  </a:lnTo>
                  <a:lnTo>
                    <a:pt x="12" y="473"/>
                  </a:lnTo>
                  <a:lnTo>
                    <a:pt x="14" y="473"/>
                  </a:lnTo>
                  <a:lnTo>
                    <a:pt x="14" y="478"/>
                  </a:lnTo>
                  <a:lnTo>
                    <a:pt x="16" y="478"/>
                  </a:lnTo>
                  <a:lnTo>
                    <a:pt x="16" y="480"/>
                  </a:lnTo>
                  <a:lnTo>
                    <a:pt x="14" y="480"/>
                  </a:lnTo>
                  <a:lnTo>
                    <a:pt x="14" y="483"/>
                  </a:lnTo>
                  <a:lnTo>
                    <a:pt x="14" y="490"/>
                  </a:lnTo>
                  <a:lnTo>
                    <a:pt x="14" y="492"/>
                  </a:lnTo>
                  <a:lnTo>
                    <a:pt x="12" y="495"/>
                  </a:lnTo>
                  <a:lnTo>
                    <a:pt x="9" y="495"/>
                  </a:lnTo>
                  <a:lnTo>
                    <a:pt x="4" y="495"/>
                  </a:lnTo>
                  <a:lnTo>
                    <a:pt x="2" y="495"/>
                  </a:lnTo>
                  <a:lnTo>
                    <a:pt x="0" y="497"/>
                  </a:lnTo>
                  <a:lnTo>
                    <a:pt x="0" y="499"/>
                  </a:lnTo>
                  <a:lnTo>
                    <a:pt x="2" y="502"/>
                  </a:lnTo>
                  <a:lnTo>
                    <a:pt x="4" y="502"/>
                  </a:lnTo>
                  <a:lnTo>
                    <a:pt x="4" y="504"/>
                  </a:lnTo>
                  <a:lnTo>
                    <a:pt x="4" y="504"/>
                  </a:lnTo>
                  <a:lnTo>
                    <a:pt x="4" y="506"/>
                  </a:lnTo>
                  <a:lnTo>
                    <a:pt x="4" y="506"/>
                  </a:lnTo>
                  <a:lnTo>
                    <a:pt x="4" y="506"/>
                  </a:lnTo>
                  <a:lnTo>
                    <a:pt x="4" y="509"/>
                  </a:lnTo>
                  <a:lnTo>
                    <a:pt x="4" y="511"/>
                  </a:lnTo>
                  <a:lnTo>
                    <a:pt x="4" y="511"/>
                  </a:lnTo>
                  <a:lnTo>
                    <a:pt x="4" y="516"/>
                  </a:lnTo>
                  <a:lnTo>
                    <a:pt x="9" y="518"/>
                  </a:lnTo>
                  <a:lnTo>
                    <a:pt x="9" y="523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7" y="530"/>
                  </a:lnTo>
                  <a:lnTo>
                    <a:pt x="9" y="530"/>
                  </a:lnTo>
                  <a:lnTo>
                    <a:pt x="16" y="530"/>
                  </a:lnTo>
                  <a:lnTo>
                    <a:pt x="26" y="528"/>
                  </a:lnTo>
                  <a:lnTo>
                    <a:pt x="38" y="528"/>
                  </a:lnTo>
                  <a:lnTo>
                    <a:pt x="52" y="525"/>
                  </a:lnTo>
                  <a:lnTo>
                    <a:pt x="68" y="525"/>
                  </a:lnTo>
                  <a:lnTo>
                    <a:pt x="85" y="523"/>
                  </a:lnTo>
                  <a:lnTo>
                    <a:pt x="104" y="523"/>
                  </a:lnTo>
                  <a:lnTo>
                    <a:pt x="120" y="521"/>
                  </a:lnTo>
                  <a:lnTo>
                    <a:pt x="137" y="518"/>
                  </a:lnTo>
                  <a:lnTo>
                    <a:pt x="153" y="518"/>
                  </a:lnTo>
                  <a:lnTo>
                    <a:pt x="168" y="516"/>
                  </a:lnTo>
                  <a:lnTo>
                    <a:pt x="179" y="516"/>
                  </a:lnTo>
                  <a:lnTo>
                    <a:pt x="189" y="513"/>
                  </a:lnTo>
                  <a:lnTo>
                    <a:pt x="196" y="513"/>
                  </a:lnTo>
                  <a:lnTo>
                    <a:pt x="198" y="513"/>
                  </a:lnTo>
                  <a:lnTo>
                    <a:pt x="203" y="513"/>
                  </a:lnTo>
                  <a:lnTo>
                    <a:pt x="205" y="513"/>
                  </a:lnTo>
                  <a:lnTo>
                    <a:pt x="208" y="513"/>
                  </a:lnTo>
                  <a:lnTo>
                    <a:pt x="208" y="518"/>
                  </a:lnTo>
                  <a:lnTo>
                    <a:pt x="205" y="523"/>
                  </a:lnTo>
                  <a:lnTo>
                    <a:pt x="203" y="528"/>
                  </a:lnTo>
                  <a:lnTo>
                    <a:pt x="203" y="535"/>
                  </a:lnTo>
                  <a:lnTo>
                    <a:pt x="201" y="540"/>
                  </a:lnTo>
                  <a:lnTo>
                    <a:pt x="201" y="542"/>
                  </a:lnTo>
                  <a:lnTo>
                    <a:pt x="201" y="544"/>
                  </a:lnTo>
                  <a:lnTo>
                    <a:pt x="198" y="549"/>
                  </a:lnTo>
                  <a:lnTo>
                    <a:pt x="198" y="551"/>
                  </a:lnTo>
                  <a:lnTo>
                    <a:pt x="198" y="554"/>
                  </a:lnTo>
                  <a:lnTo>
                    <a:pt x="201" y="556"/>
                  </a:lnTo>
                  <a:lnTo>
                    <a:pt x="201" y="556"/>
                  </a:lnTo>
                  <a:lnTo>
                    <a:pt x="203" y="558"/>
                  </a:lnTo>
                  <a:lnTo>
                    <a:pt x="201" y="561"/>
                  </a:lnTo>
                  <a:lnTo>
                    <a:pt x="205" y="568"/>
                  </a:lnTo>
                  <a:lnTo>
                    <a:pt x="205" y="568"/>
                  </a:lnTo>
                  <a:lnTo>
                    <a:pt x="210" y="570"/>
                  </a:lnTo>
                  <a:lnTo>
                    <a:pt x="213" y="570"/>
                  </a:lnTo>
                  <a:lnTo>
                    <a:pt x="213" y="575"/>
                  </a:lnTo>
                  <a:lnTo>
                    <a:pt x="217" y="577"/>
                  </a:lnTo>
                  <a:lnTo>
                    <a:pt x="220" y="580"/>
                  </a:lnTo>
                  <a:lnTo>
                    <a:pt x="220" y="580"/>
                  </a:lnTo>
                  <a:lnTo>
                    <a:pt x="220" y="582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0" y="587"/>
                  </a:lnTo>
                  <a:lnTo>
                    <a:pt x="224" y="592"/>
                  </a:lnTo>
                  <a:lnTo>
                    <a:pt x="224" y="594"/>
                  </a:lnTo>
                  <a:lnTo>
                    <a:pt x="224" y="599"/>
                  </a:lnTo>
                  <a:lnTo>
                    <a:pt x="227" y="601"/>
                  </a:lnTo>
                  <a:lnTo>
                    <a:pt x="231" y="608"/>
                  </a:lnTo>
                  <a:lnTo>
                    <a:pt x="234" y="611"/>
                  </a:lnTo>
                  <a:lnTo>
                    <a:pt x="234" y="611"/>
                  </a:lnTo>
                  <a:lnTo>
                    <a:pt x="236" y="611"/>
                  </a:lnTo>
                  <a:lnTo>
                    <a:pt x="239" y="611"/>
                  </a:lnTo>
                  <a:lnTo>
                    <a:pt x="239" y="611"/>
                  </a:lnTo>
                  <a:lnTo>
                    <a:pt x="239" y="611"/>
                  </a:lnTo>
                  <a:lnTo>
                    <a:pt x="239" y="611"/>
                  </a:lnTo>
                  <a:lnTo>
                    <a:pt x="241" y="611"/>
                  </a:lnTo>
                  <a:lnTo>
                    <a:pt x="241" y="611"/>
                  </a:lnTo>
                  <a:lnTo>
                    <a:pt x="243" y="611"/>
                  </a:lnTo>
                  <a:lnTo>
                    <a:pt x="243" y="608"/>
                  </a:lnTo>
                  <a:lnTo>
                    <a:pt x="246" y="611"/>
                  </a:lnTo>
                  <a:lnTo>
                    <a:pt x="246" y="611"/>
                  </a:lnTo>
                  <a:lnTo>
                    <a:pt x="246" y="611"/>
                  </a:lnTo>
                  <a:lnTo>
                    <a:pt x="246" y="611"/>
                  </a:lnTo>
                  <a:lnTo>
                    <a:pt x="248" y="611"/>
                  </a:lnTo>
                  <a:lnTo>
                    <a:pt x="248" y="611"/>
                  </a:lnTo>
                  <a:lnTo>
                    <a:pt x="248" y="608"/>
                  </a:lnTo>
                  <a:lnTo>
                    <a:pt x="248" y="606"/>
                  </a:lnTo>
                  <a:lnTo>
                    <a:pt x="250" y="603"/>
                  </a:lnTo>
                  <a:lnTo>
                    <a:pt x="250" y="603"/>
                  </a:lnTo>
                  <a:lnTo>
                    <a:pt x="248" y="601"/>
                  </a:lnTo>
                  <a:lnTo>
                    <a:pt x="258" y="594"/>
                  </a:lnTo>
                  <a:lnTo>
                    <a:pt x="260" y="594"/>
                  </a:lnTo>
                  <a:lnTo>
                    <a:pt x="260" y="592"/>
                  </a:lnTo>
                  <a:lnTo>
                    <a:pt x="260" y="589"/>
                  </a:lnTo>
                  <a:lnTo>
                    <a:pt x="258" y="589"/>
                  </a:lnTo>
                  <a:lnTo>
                    <a:pt x="255" y="589"/>
                  </a:lnTo>
                  <a:lnTo>
                    <a:pt x="255" y="589"/>
                  </a:lnTo>
                  <a:lnTo>
                    <a:pt x="255" y="589"/>
                  </a:lnTo>
                  <a:lnTo>
                    <a:pt x="255" y="587"/>
                  </a:lnTo>
                  <a:lnTo>
                    <a:pt x="258" y="587"/>
                  </a:lnTo>
                  <a:lnTo>
                    <a:pt x="258" y="584"/>
                  </a:lnTo>
                  <a:lnTo>
                    <a:pt x="260" y="584"/>
                  </a:lnTo>
                  <a:lnTo>
                    <a:pt x="265" y="587"/>
                  </a:lnTo>
                  <a:lnTo>
                    <a:pt x="267" y="589"/>
                  </a:lnTo>
                  <a:lnTo>
                    <a:pt x="265" y="589"/>
                  </a:lnTo>
                  <a:lnTo>
                    <a:pt x="265" y="592"/>
                  </a:lnTo>
                  <a:lnTo>
                    <a:pt x="265" y="592"/>
                  </a:lnTo>
                  <a:lnTo>
                    <a:pt x="267" y="592"/>
                  </a:lnTo>
                  <a:lnTo>
                    <a:pt x="267" y="592"/>
                  </a:lnTo>
                  <a:lnTo>
                    <a:pt x="274" y="589"/>
                  </a:lnTo>
                  <a:lnTo>
                    <a:pt x="281" y="587"/>
                  </a:lnTo>
                  <a:lnTo>
                    <a:pt x="288" y="584"/>
                  </a:lnTo>
                  <a:lnTo>
                    <a:pt x="291" y="582"/>
                  </a:lnTo>
                  <a:lnTo>
                    <a:pt x="291" y="582"/>
                  </a:lnTo>
                  <a:lnTo>
                    <a:pt x="295" y="580"/>
                  </a:lnTo>
                  <a:lnTo>
                    <a:pt x="295" y="580"/>
                  </a:lnTo>
                  <a:lnTo>
                    <a:pt x="302" y="580"/>
                  </a:lnTo>
                  <a:lnTo>
                    <a:pt x="305" y="580"/>
                  </a:lnTo>
                  <a:lnTo>
                    <a:pt x="307" y="577"/>
                  </a:lnTo>
                  <a:lnTo>
                    <a:pt x="293" y="577"/>
                  </a:lnTo>
                  <a:lnTo>
                    <a:pt x="293" y="575"/>
                  </a:lnTo>
                  <a:lnTo>
                    <a:pt x="295" y="575"/>
                  </a:lnTo>
                  <a:lnTo>
                    <a:pt x="298" y="575"/>
                  </a:lnTo>
                  <a:lnTo>
                    <a:pt x="300" y="573"/>
                  </a:lnTo>
                  <a:lnTo>
                    <a:pt x="310" y="575"/>
                  </a:lnTo>
                  <a:lnTo>
                    <a:pt x="321" y="582"/>
                  </a:lnTo>
                  <a:lnTo>
                    <a:pt x="324" y="582"/>
                  </a:lnTo>
                  <a:lnTo>
                    <a:pt x="328" y="582"/>
                  </a:lnTo>
                  <a:lnTo>
                    <a:pt x="333" y="580"/>
                  </a:lnTo>
                  <a:lnTo>
                    <a:pt x="336" y="575"/>
                  </a:lnTo>
                  <a:lnTo>
                    <a:pt x="336" y="575"/>
                  </a:lnTo>
                  <a:lnTo>
                    <a:pt x="336" y="577"/>
                  </a:lnTo>
                  <a:lnTo>
                    <a:pt x="338" y="577"/>
                  </a:lnTo>
                  <a:lnTo>
                    <a:pt x="340" y="580"/>
                  </a:lnTo>
                  <a:lnTo>
                    <a:pt x="340" y="582"/>
                  </a:lnTo>
                  <a:lnTo>
                    <a:pt x="343" y="582"/>
                  </a:lnTo>
                  <a:lnTo>
                    <a:pt x="343" y="582"/>
                  </a:lnTo>
                  <a:lnTo>
                    <a:pt x="345" y="582"/>
                  </a:lnTo>
                  <a:lnTo>
                    <a:pt x="347" y="582"/>
                  </a:lnTo>
                  <a:lnTo>
                    <a:pt x="350" y="582"/>
                  </a:lnTo>
                  <a:lnTo>
                    <a:pt x="352" y="582"/>
                  </a:lnTo>
                  <a:lnTo>
                    <a:pt x="352" y="582"/>
                  </a:lnTo>
                  <a:lnTo>
                    <a:pt x="352" y="580"/>
                  </a:lnTo>
                  <a:lnTo>
                    <a:pt x="354" y="580"/>
                  </a:lnTo>
                  <a:lnTo>
                    <a:pt x="354" y="580"/>
                  </a:lnTo>
                  <a:lnTo>
                    <a:pt x="357" y="577"/>
                  </a:lnTo>
                  <a:lnTo>
                    <a:pt x="357" y="577"/>
                  </a:lnTo>
                  <a:lnTo>
                    <a:pt x="357" y="575"/>
                  </a:lnTo>
                  <a:lnTo>
                    <a:pt x="357" y="575"/>
                  </a:lnTo>
                  <a:lnTo>
                    <a:pt x="357" y="575"/>
                  </a:lnTo>
                  <a:close/>
                  <a:moveTo>
                    <a:pt x="336" y="596"/>
                  </a:moveTo>
                  <a:lnTo>
                    <a:pt x="333" y="596"/>
                  </a:lnTo>
                  <a:lnTo>
                    <a:pt x="331" y="594"/>
                  </a:lnTo>
                  <a:lnTo>
                    <a:pt x="326" y="594"/>
                  </a:lnTo>
                  <a:lnTo>
                    <a:pt x="324" y="594"/>
                  </a:lnTo>
                  <a:lnTo>
                    <a:pt x="321" y="596"/>
                  </a:lnTo>
                  <a:lnTo>
                    <a:pt x="321" y="596"/>
                  </a:lnTo>
                  <a:lnTo>
                    <a:pt x="343" y="596"/>
                  </a:lnTo>
                  <a:lnTo>
                    <a:pt x="343" y="596"/>
                  </a:lnTo>
                  <a:lnTo>
                    <a:pt x="345" y="596"/>
                  </a:lnTo>
                  <a:lnTo>
                    <a:pt x="343" y="596"/>
                  </a:lnTo>
                  <a:lnTo>
                    <a:pt x="336" y="596"/>
                  </a:lnTo>
                  <a:close/>
                  <a:moveTo>
                    <a:pt x="307" y="599"/>
                  </a:moveTo>
                  <a:lnTo>
                    <a:pt x="305" y="599"/>
                  </a:lnTo>
                  <a:lnTo>
                    <a:pt x="305" y="601"/>
                  </a:lnTo>
                  <a:lnTo>
                    <a:pt x="305" y="599"/>
                  </a:lnTo>
                  <a:lnTo>
                    <a:pt x="307" y="599"/>
                  </a:lnTo>
                  <a:lnTo>
                    <a:pt x="307" y="599"/>
                  </a:lnTo>
                  <a:lnTo>
                    <a:pt x="307" y="599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85FEA586-E38F-4157-A7E0-71C7DD7D1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913" y="3037433"/>
              <a:ext cx="814388" cy="670322"/>
            </a:xfrm>
            <a:custGeom>
              <a:avLst/>
              <a:gdLst>
                <a:gd name="T0" fmla="*/ 416 w 684"/>
                <a:gd name="T1" fmla="*/ 76 h 563"/>
                <a:gd name="T2" fmla="*/ 421 w 684"/>
                <a:gd name="T3" fmla="*/ 92 h 563"/>
                <a:gd name="T4" fmla="*/ 433 w 684"/>
                <a:gd name="T5" fmla="*/ 111 h 563"/>
                <a:gd name="T6" fmla="*/ 492 w 684"/>
                <a:gd name="T7" fmla="*/ 159 h 563"/>
                <a:gd name="T8" fmla="*/ 502 w 684"/>
                <a:gd name="T9" fmla="*/ 180 h 563"/>
                <a:gd name="T10" fmla="*/ 509 w 684"/>
                <a:gd name="T11" fmla="*/ 201 h 563"/>
                <a:gd name="T12" fmla="*/ 539 w 684"/>
                <a:gd name="T13" fmla="*/ 197 h 563"/>
                <a:gd name="T14" fmla="*/ 556 w 684"/>
                <a:gd name="T15" fmla="*/ 220 h 563"/>
                <a:gd name="T16" fmla="*/ 542 w 684"/>
                <a:gd name="T17" fmla="*/ 277 h 563"/>
                <a:gd name="T18" fmla="*/ 556 w 684"/>
                <a:gd name="T19" fmla="*/ 296 h 563"/>
                <a:gd name="T20" fmla="*/ 582 w 684"/>
                <a:gd name="T21" fmla="*/ 315 h 563"/>
                <a:gd name="T22" fmla="*/ 615 w 684"/>
                <a:gd name="T23" fmla="*/ 332 h 563"/>
                <a:gd name="T24" fmla="*/ 634 w 684"/>
                <a:gd name="T25" fmla="*/ 355 h 563"/>
                <a:gd name="T26" fmla="*/ 641 w 684"/>
                <a:gd name="T27" fmla="*/ 388 h 563"/>
                <a:gd name="T28" fmla="*/ 646 w 684"/>
                <a:gd name="T29" fmla="*/ 405 h 563"/>
                <a:gd name="T30" fmla="*/ 667 w 684"/>
                <a:gd name="T31" fmla="*/ 426 h 563"/>
                <a:gd name="T32" fmla="*/ 667 w 684"/>
                <a:gd name="T33" fmla="*/ 417 h 563"/>
                <a:gd name="T34" fmla="*/ 674 w 684"/>
                <a:gd name="T35" fmla="*/ 429 h 563"/>
                <a:gd name="T36" fmla="*/ 684 w 684"/>
                <a:gd name="T37" fmla="*/ 440 h 563"/>
                <a:gd name="T38" fmla="*/ 679 w 684"/>
                <a:gd name="T39" fmla="*/ 469 h 563"/>
                <a:gd name="T40" fmla="*/ 660 w 684"/>
                <a:gd name="T41" fmla="*/ 474 h 563"/>
                <a:gd name="T42" fmla="*/ 653 w 684"/>
                <a:gd name="T43" fmla="*/ 497 h 563"/>
                <a:gd name="T44" fmla="*/ 641 w 684"/>
                <a:gd name="T45" fmla="*/ 490 h 563"/>
                <a:gd name="T46" fmla="*/ 648 w 684"/>
                <a:gd name="T47" fmla="*/ 509 h 563"/>
                <a:gd name="T48" fmla="*/ 646 w 684"/>
                <a:gd name="T49" fmla="*/ 519 h 563"/>
                <a:gd name="T50" fmla="*/ 641 w 684"/>
                <a:gd name="T51" fmla="*/ 540 h 563"/>
                <a:gd name="T52" fmla="*/ 632 w 684"/>
                <a:gd name="T53" fmla="*/ 556 h 563"/>
                <a:gd name="T54" fmla="*/ 568 w 684"/>
                <a:gd name="T55" fmla="*/ 561 h 563"/>
                <a:gd name="T56" fmla="*/ 575 w 684"/>
                <a:gd name="T57" fmla="*/ 545 h 563"/>
                <a:gd name="T58" fmla="*/ 580 w 684"/>
                <a:gd name="T59" fmla="*/ 540 h 563"/>
                <a:gd name="T60" fmla="*/ 589 w 684"/>
                <a:gd name="T61" fmla="*/ 533 h 563"/>
                <a:gd name="T62" fmla="*/ 594 w 684"/>
                <a:gd name="T63" fmla="*/ 526 h 563"/>
                <a:gd name="T64" fmla="*/ 594 w 684"/>
                <a:gd name="T65" fmla="*/ 519 h 563"/>
                <a:gd name="T66" fmla="*/ 594 w 684"/>
                <a:gd name="T67" fmla="*/ 509 h 563"/>
                <a:gd name="T68" fmla="*/ 587 w 684"/>
                <a:gd name="T69" fmla="*/ 502 h 563"/>
                <a:gd name="T70" fmla="*/ 577 w 684"/>
                <a:gd name="T71" fmla="*/ 497 h 563"/>
                <a:gd name="T72" fmla="*/ 329 w 684"/>
                <a:gd name="T73" fmla="*/ 516 h 563"/>
                <a:gd name="T74" fmla="*/ 135 w 684"/>
                <a:gd name="T75" fmla="*/ 497 h 563"/>
                <a:gd name="T76" fmla="*/ 128 w 684"/>
                <a:gd name="T77" fmla="*/ 355 h 563"/>
                <a:gd name="T78" fmla="*/ 121 w 684"/>
                <a:gd name="T79" fmla="*/ 213 h 563"/>
                <a:gd name="T80" fmla="*/ 118 w 684"/>
                <a:gd name="T81" fmla="*/ 199 h 563"/>
                <a:gd name="T82" fmla="*/ 107 w 684"/>
                <a:gd name="T83" fmla="*/ 197 h 563"/>
                <a:gd name="T84" fmla="*/ 90 w 684"/>
                <a:gd name="T85" fmla="*/ 175 h 563"/>
                <a:gd name="T86" fmla="*/ 78 w 684"/>
                <a:gd name="T87" fmla="*/ 163 h 563"/>
                <a:gd name="T88" fmla="*/ 73 w 684"/>
                <a:gd name="T89" fmla="*/ 149 h 563"/>
                <a:gd name="T90" fmla="*/ 81 w 684"/>
                <a:gd name="T91" fmla="*/ 135 h 563"/>
                <a:gd name="T92" fmla="*/ 90 w 684"/>
                <a:gd name="T93" fmla="*/ 126 h 563"/>
                <a:gd name="T94" fmla="*/ 83 w 684"/>
                <a:gd name="T95" fmla="*/ 111 h 563"/>
                <a:gd name="T96" fmla="*/ 69 w 684"/>
                <a:gd name="T97" fmla="*/ 114 h 563"/>
                <a:gd name="T98" fmla="*/ 57 w 684"/>
                <a:gd name="T99" fmla="*/ 107 h 563"/>
                <a:gd name="T100" fmla="*/ 38 w 684"/>
                <a:gd name="T101" fmla="*/ 95 h 563"/>
                <a:gd name="T102" fmla="*/ 33 w 684"/>
                <a:gd name="T103" fmla="*/ 78 h 563"/>
                <a:gd name="T104" fmla="*/ 21 w 684"/>
                <a:gd name="T105" fmla="*/ 64 h 563"/>
                <a:gd name="T106" fmla="*/ 14 w 684"/>
                <a:gd name="T107" fmla="*/ 57 h 563"/>
                <a:gd name="T108" fmla="*/ 10 w 684"/>
                <a:gd name="T109" fmla="*/ 43 h 563"/>
                <a:gd name="T110" fmla="*/ 0 w 684"/>
                <a:gd name="T111" fmla="*/ 29 h 563"/>
                <a:gd name="T112" fmla="*/ 0 w 684"/>
                <a:gd name="T113" fmla="*/ 26 h 563"/>
                <a:gd name="T114" fmla="*/ 24 w 684"/>
                <a:gd name="T115" fmla="*/ 24 h 563"/>
                <a:gd name="T116" fmla="*/ 234 w 684"/>
                <a:gd name="T117" fmla="*/ 12 h 563"/>
                <a:gd name="T118" fmla="*/ 388 w 684"/>
                <a:gd name="T119" fmla="*/ 3 h 563"/>
                <a:gd name="T120" fmla="*/ 395 w 684"/>
                <a:gd name="T121" fmla="*/ 10 h 563"/>
                <a:gd name="T122" fmla="*/ 402 w 684"/>
                <a:gd name="T123" fmla="*/ 17 h 563"/>
                <a:gd name="T124" fmla="*/ 407 w 684"/>
                <a:gd name="T125" fmla="*/ 2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4" h="563">
                  <a:moveTo>
                    <a:pt x="419" y="29"/>
                  </a:moveTo>
                  <a:lnTo>
                    <a:pt x="419" y="29"/>
                  </a:lnTo>
                  <a:lnTo>
                    <a:pt x="414" y="31"/>
                  </a:lnTo>
                  <a:lnTo>
                    <a:pt x="414" y="38"/>
                  </a:lnTo>
                  <a:lnTo>
                    <a:pt x="412" y="45"/>
                  </a:lnTo>
                  <a:lnTo>
                    <a:pt x="412" y="50"/>
                  </a:lnTo>
                  <a:lnTo>
                    <a:pt x="412" y="55"/>
                  </a:lnTo>
                  <a:lnTo>
                    <a:pt x="416" y="76"/>
                  </a:lnTo>
                  <a:lnTo>
                    <a:pt x="416" y="76"/>
                  </a:lnTo>
                  <a:lnTo>
                    <a:pt x="419" y="78"/>
                  </a:lnTo>
                  <a:lnTo>
                    <a:pt x="421" y="81"/>
                  </a:lnTo>
                  <a:lnTo>
                    <a:pt x="421" y="81"/>
                  </a:lnTo>
                  <a:lnTo>
                    <a:pt x="421" y="83"/>
                  </a:lnTo>
                  <a:lnTo>
                    <a:pt x="421" y="83"/>
                  </a:lnTo>
                  <a:lnTo>
                    <a:pt x="421" y="85"/>
                  </a:lnTo>
                  <a:lnTo>
                    <a:pt x="421" y="88"/>
                  </a:lnTo>
                  <a:lnTo>
                    <a:pt x="421" y="90"/>
                  </a:lnTo>
                  <a:lnTo>
                    <a:pt x="421" y="92"/>
                  </a:lnTo>
                  <a:lnTo>
                    <a:pt x="424" y="92"/>
                  </a:lnTo>
                  <a:lnTo>
                    <a:pt x="424" y="95"/>
                  </a:lnTo>
                  <a:lnTo>
                    <a:pt x="424" y="97"/>
                  </a:lnTo>
                  <a:lnTo>
                    <a:pt x="428" y="97"/>
                  </a:lnTo>
                  <a:lnTo>
                    <a:pt x="428" y="100"/>
                  </a:lnTo>
                  <a:lnTo>
                    <a:pt x="428" y="102"/>
                  </a:lnTo>
                  <a:lnTo>
                    <a:pt x="428" y="104"/>
                  </a:lnTo>
                  <a:lnTo>
                    <a:pt x="431" y="107"/>
                  </a:lnTo>
                  <a:lnTo>
                    <a:pt x="433" y="111"/>
                  </a:lnTo>
                  <a:lnTo>
                    <a:pt x="459" y="130"/>
                  </a:lnTo>
                  <a:lnTo>
                    <a:pt x="461" y="133"/>
                  </a:lnTo>
                  <a:lnTo>
                    <a:pt x="461" y="135"/>
                  </a:lnTo>
                  <a:lnTo>
                    <a:pt x="461" y="137"/>
                  </a:lnTo>
                  <a:lnTo>
                    <a:pt x="464" y="140"/>
                  </a:lnTo>
                  <a:lnTo>
                    <a:pt x="464" y="140"/>
                  </a:lnTo>
                  <a:lnTo>
                    <a:pt x="487" y="154"/>
                  </a:lnTo>
                  <a:lnTo>
                    <a:pt x="490" y="156"/>
                  </a:lnTo>
                  <a:lnTo>
                    <a:pt x="492" y="159"/>
                  </a:lnTo>
                  <a:lnTo>
                    <a:pt x="497" y="163"/>
                  </a:lnTo>
                  <a:lnTo>
                    <a:pt x="497" y="166"/>
                  </a:lnTo>
                  <a:lnTo>
                    <a:pt x="499" y="168"/>
                  </a:lnTo>
                  <a:lnTo>
                    <a:pt x="499" y="171"/>
                  </a:lnTo>
                  <a:lnTo>
                    <a:pt x="499" y="173"/>
                  </a:lnTo>
                  <a:lnTo>
                    <a:pt x="499" y="175"/>
                  </a:lnTo>
                  <a:lnTo>
                    <a:pt x="499" y="178"/>
                  </a:lnTo>
                  <a:lnTo>
                    <a:pt x="502" y="180"/>
                  </a:lnTo>
                  <a:lnTo>
                    <a:pt x="502" y="180"/>
                  </a:lnTo>
                  <a:lnTo>
                    <a:pt x="502" y="182"/>
                  </a:lnTo>
                  <a:lnTo>
                    <a:pt x="502" y="182"/>
                  </a:lnTo>
                  <a:lnTo>
                    <a:pt x="502" y="185"/>
                  </a:lnTo>
                  <a:lnTo>
                    <a:pt x="502" y="187"/>
                  </a:lnTo>
                  <a:lnTo>
                    <a:pt x="502" y="187"/>
                  </a:lnTo>
                  <a:lnTo>
                    <a:pt x="504" y="190"/>
                  </a:lnTo>
                  <a:lnTo>
                    <a:pt x="504" y="192"/>
                  </a:lnTo>
                  <a:lnTo>
                    <a:pt x="504" y="194"/>
                  </a:lnTo>
                  <a:lnTo>
                    <a:pt x="509" y="201"/>
                  </a:lnTo>
                  <a:lnTo>
                    <a:pt x="511" y="206"/>
                  </a:lnTo>
                  <a:lnTo>
                    <a:pt x="516" y="206"/>
                  </a:lnTo>
                  <a:lnTo>
                    <a:pt x="521" y="204"/>
                  </a:lnTo>
                  <a:lnTo>
                    <a:pt x="525" y="197"/>
                  </a:lnTo>
                  <a:lnTo>
                    <a:pt x="530" y="194"/>
                  </a:lnTo>
                  <a:lnTo>
                    <a:pt x="532" y="194"/>
                  </a:lnTo>
                  <a:lnTo>
                    <a:pt x="535" y="197"/>
                  </a:lnTo>
                  <a:lnTo>
                    <a:pt x="537" y="197"/>
                  </a:lnTo>
                  <a:lnTo>
                    <a:pt x="539" y="197"/>
                  </a:lnTo>
                  <a:lnTo>
                    <a:pt x="544" y="199"/>
                  </a:lnTo>
                  <a:lnTo>
                    <a:pt x="556" y="204"/>
                  </a:lnTo>
                  <a:lnTo>
                    <a:pt x="558" y="206"/>
                  </a:lnTo>
                  <a:lnTo>
                    <a:pt x="561" y="208"/>
                  </a:lnTo>
                  <a:lnTo>
                    <a:pt x="561" y="211"/>
                  </a:lnTo>
                  <a:lnTo>
                    <a:pt x="558" y="216"/>
                  </a:lnTo>
                  <a:lnTo>
                    <a:pt x="558" y="218"/>
                  </a:lnTo>
                  <a:lnTo>
                    <a:pt x="556" y="218"/>
                  </a:lnTo>
                  <a:lnTo>
                    <a:pt x="556" y="220"/>
                  </a:lnTo>
                  <a:lnTo>
                    <a:pt x="556" y="223"/>
                  </a:lnTo>
                  <a:lnTo>
                    <a:pt x="556" y="227"/>
                  </a:lnTo>
                  <a:lnTo>
                    <a:pt x="556" y="234"/>
                  </a:lnTo>
                  <a:lnTo>
                    <a:pt x="556" y="237"/>
                  </a:lnTo>
                  <a:lnTo>
                    <a:pt x="551" y="246"/>
                  </a:lnTo>
                  <a:lnTo>
                    <a:pt x="547" y="261"/>
                  </a:lnTo>
                  <a:lnTo>
                    <a:pt x="544" y="268"/>
                  </a:lnTo>
                  <a:lnTo>
                    <a:pt x="542" y="272"/>
                  </a:lnTo>
                  <a:lnTo>
                    <a:pt x="542" y="277"/>
                  </a:lnTo>
                  <a:lnTo>
                    <a:pt x="544" y="282"/>
                  </a:lnTo>
                  <a:lnTo>
                    <a:pt x="544" y="284"/>
                  </a:lnTo>
                  <a:lnTo>
                    <a:pt x="544" y="287"/>
                  </a:lnTo>
                  <a:lnTo>
                    <a:pt x="547" y="287"/>
                  </a:lnTo>
                  <a:lnTo>
                    <a:pt x="547" y="289"/>
                  </a:lnTo>
                  <a:lnTo>
                    <a:pt x="551" y="291"/>
                  </a:lnTo>
                  <a:lnTo>
                    <a:pt x="554" y="29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8" y="298"/>
                  </a:lnTo>
                  <a:lnTo>
                    <a:pt x="558" y="301"/>
                  </a:lnTo>
                  <a:lnTo>
                    <a:pt x="563" y="301"/>
                  </a:lnTo>
                  <a:lnTo>
                    <a:pt x="565" y="303"/>
                  </a:lnTo>
                  <a:lnTo>
                    <a:pt x="568" y="308"/>
                  </a:lnTo>
                  <a:lnTo>
                    <a:pt x="573" y="310"/>
                  </a:lnTo>
                  <a:lnTo>
                    <a:pt x="575" y="310"/>
                  </a:lnTo>
                  <a:lnTo>
                    <a:pt x="582" y="315"/>
                  </a:lnTo>
                  <a:lnTo>
                    <a:pt x="582" y="315"/>
                  </a:lnTo>
                  <a:lnTo>
                    <a:pt x="587" y="315"/>
                  </a:lnTo>
                  <a:lnTo>
                    <a:pt x="587" y="315"/>
                  </a:lnTo>
                  <a:lnTo>
                    <a:pt x="591" y="315"/>
                  </a:lnTo>
                  <a:lnTo>
                    <a:pt x="594" y="317"/>
                  </a:lnTo>
                  <a:lnTo>
                    <a:pt x="601" y="322"/>
                  </a:lnTo>
                  <a:lnTo>
                    <a:pt x="603" y="324"/>
                  </a:lnTo>
                  <a:lnTo>
                    <a:pt x="610" y="327"/>
                  </a:lnTo>
                  <a:lnTo>
                    <a:pt x="613" y="329"/>
                  </a:lnTo>
                  <a:lnTo>
                    <a:pt x="615" y="332"/>
                  </a:lnTo>
                  <a:lnTo>
                    <a:pt x="618" y="339"/>
                  </a:lnTo>
                  <a:lnTo>
                    <a:pt x="620" y="341"/>
                  </a:lnTo>
                  <a:lnTo>
                    <a:pt x="632" y="343"/>
                  </a:lnTo>
                  <a:lnTo>
                    <a:pt x="634" y="346"/>
                  </a:lnTo>
                  <a:lnTo>
                    <a:pt x="634" y="348"/>
                  </a:lnTo>
                  <a:lnTo>
                    <a:pt x="634" y="348"/>
                  </a:lnTo>
                  <a:lnTo>
                    <a:pt x="634" y="350"/>
                  </a:lnTo>
                  <a:lnTo>
                    <a:pt x="634" y="353"/>
                  </a:lnTo>
                  <a:lnTo>
                    <a:pt x="634" y="355"/>
                  </a:lnTo>
                  <a:lnTo>
                    <a:pt x="634" y="358"/>
                  </a:lnTo>
                  <a:lnTo>
                    <a:pt x="634" y="360"/>
                  </a:lnTo>
                  <a:lnTo>
                    <a:pt x="634" y="362"/>
                  </a:lnTo>
                  <a:lnTo>
                    <a:pt x="639" y="367"/>
                  </a:lnTo>
                  <a:lnTo>
                    <a:pt x="641" y="369"/>
                  </a:lnTo>
                  <a:lnTo>
                    <a:pt x="644" y="374"/>
                  </a:lnTo>
                  <a:lnTo>
                    <a:pt x="646" y="379"/>
                  </a:lnTo>
                  <a:lnTo>
                    <a:pt x="644" y="384"/>
                  </a:lnTo>
                  <a:lnTo>
                    <a:pt x="641" y="388"/>
                  </a:lnTo>
                  <a:lnTo>
                    <a:pt x="639" y="391"/>
                  </a:lnTo>
                  <a:lnTo>
                    <a:pt x="639" y="395"/>
                  </a:lnTo>
                  <a:lnTo>
                    <a:pt x="639" y="398"/>
                  </a:lnTo>
                  <a:lnTo>
                    <a:pt x="641" y="398"/>
                  </a:lnTo>
                  <a:lnTo>
                    <a:pt x="641" y="398"/>
                  </a:lnTo>
                  <a:lnTo>
                    <a:pt x="644" y="398"/>
                  </a:lnTo>
                  <a:lnTo>
                    <a:pt x="644" y="400"/>
                  </a:lnTo>
                  <a:lnTo>
                    <a:pt x="644" y="403"/>
                  </a:lnTo>
                  <a:lnTo>
                    <a:pt x="646" y="405"/>
                  </a:lnTo>
                  <a:lnTo>
                    <a:pt x="648" y="407"/>
                  </a:lnTo>
                  <a:lnTo>
                    <a:pt x="653" y="414"/>
                  </a:lnTo>
                  <a:lnTo>
                    <a:pt x="653" y="417"/>
                  </a:lnTo>
                  <a:lnTo>
                    <a:pt x="653" y="421"/>
                  </a:lnTo>
                  <a:lnTo>
                    <a:pt x="655" y="421"/>
                  </a:lnTo>
                  <a:lnTo>
                    <a:pt x="660" y="426"/>
                  </a:lnTo>
                  <a:lnTo>
                    <a:pt x="665" y="426"/>
                  </a:lnTo>
                  <a:lnTo>
                    <a:pt x="667" y="426"/>
                  </a:lnTo>
                  <a:lnTo>
                    <a:pt x="667" y="426"/>
                  </a:lnTo>
                  <a:lnTo>
                    <a:pt x="667" y="424"/>
                  </a:lnTo>
                  <a:lnTo>
                    <a:pt x="665" y="424"/>
                  </a:lnTo>
                  <a:lnTo>
                    <a:pt x="665" y="421"/>
                  </a:lnTo>
                  <a:lnTo>
                    <a:pt x="662" y="421"/>
                  </a:lnTo>
                  <a:lnTo>
                    <a:pt x="662" y="419"/>
                  </a:lnTo>
                  <a:lnTo>
                    <a:pt x="662" y="417"/>
                  </a:lnTo>
                  <a:lnTo>
                    <a:pt x="665" y="417"/>
                  </a:lnTo>
                  <a:lnTo>
                    <a:pt x="667" y="417"/>
                  </a:lnTo>
                  <a:lnTo>
                    <a:pt x="667" y="417"/>
                  </a:lnTo>
                  <a:lnTo>
                    <a:pt x="667" y="419"/>
                  </a:lnTo>
                  <a:lnTo>
                    <a:pt x="670" y="421"/>
                  </a:lnTo>
                  <a:lnTo>
                    <a:pt x="670" y="421"/>
                  </a:lnTo>
                  <a:lnTo>
                    <a:pt x="672" y="424"/>
                  </a:lnTo>
                  <a:lnTo>
                    <a:pt x="672" y="424"/>
                  </a:lnTo>
                  <a:lnTo>
                    <a:pt x="674" y="426"/>
                  </a:lnTo>
                  <a:lnTo>
                    <a:pt x="674" y="426"/>
                  </a:lnTo>
                  <a:lnTo>
                    <a:pt x="674" y="429"/>
                  </a:lnTo>
                  <a:lnTo>
                    <a:pt x="674" y="429"/>
                  </a:lnTo>
                  <a:lnTo>
                    <a:pt x="677" y="429"/>
                  </a:lnTo>
                  <a:lnTo>
                    <a:pt x="677" y="429"/>
                  </a:lnTo>
                  <a:lnTo>
                    <a:pt x="679" y="429"/>
                  </a:lnTo>
                  <a:lnTo>
                    <a:pt x="679" y="429"/>
                  </a:lnTo>
                  <a:lnTo>
                    <a:pt x="681" y="429"/>
                  </a:lnTo>
                  <a:lnTo>
                    <a:pt x="681" y="431"/>
                  </a:lnTo>
                  <a:lnTo>
                    <a:pt x="681" y="436"/>
                  </a:lnTo>
                  <a:lnTo>
                    <a:pt x="684" y="440"/>
                  </a:lnTo>
                  <a:lnTo>
                    <a:pt x="684" y="440"/>
                  </a:lnTo>
                  <a:lnTo>
                    <a:pt x="681" y="443"/>
                  </a:lnTo>
                  <a:lnTo>
                    <a:pt x="681" y="443"/>
                  </a:lnTo>
                  <a:lnTo>
                    <a:pt x="681" y="445"/>
                  </a:lnTo>
                  <a:lnTo>
                    <a:pt x="681" y="445"/>
                  </a:lnTo>
                  <a:lnTo>
                    <a:pt x="681" y="448"/>
                  </a:lnTo>
                  <a:lnTo>
                    <a:pt x="684" y="452"/>
                  </a:lnTo>
                  <a:lnTo>
                    <a:pt x="684" y="455"/>
                  </a:lnTo>
                  <a:lnTo>
                    <a:pt x="684" y="459"/>
                  </a:lnTo>
                  <a:lnTo>
                    <a:pt x="679" y="469"/>
                  </a:lnTo>
                  <a:lnTo>
                    <a:pt x="679" y="476"/>
                  </a:lnTo>
                  <a:lnTo>
                    <a:pt x="677" y="478"/>
                  </a:lnTo>
                  <a:lnTo>
                    <a:pt x="674" y="481"/>
                  </a:lnTo>
                  <a:lnTo>
                    <a:pt x="670" y="478"/>
                  </a:lnTo>
                  <a:lnTo>
                    <a:pt x="667" y="478"/>
                  </a:lnTo>
                  <a:lnTo>
                    <a:pt x="665" y="474"/>
                  </a:lnTo>
                  <a:lnTo>
                    <a:pt x="662" y="474"/>
                  </a:lnTo>
                  <a:lnTo>
                    <a:pt x="660" y="474"/>
                  </a:lnTo>
                  <a:lnTo>
                    <a:pt x="660" y="474"/>
                  </a:lnTo>
                  <a:lnTo>
                    <a:pt x="660" y="476"/>
                  </a:lnTo>
                  <a:lnTo>
                    <a:pt x="658" y="481"/>
                  </a:lnTo>
                  <a:lnTo>
                    <a:pt x="658" y="483"/>
                  </a:lnTo>
                  <a:lnTo>
                    <a:pt x="658" y="490"/>
                  </a:lnTo>
                  <a:lnTo>
                    <a:pt x="658" y="490"/>
                  </a:lnTo>
                  <a:lnTo>
                    <a:pt x="658" y="492"/>
                  </a:lnTo>
                  <a:lnTo>
                    <a:pt x="655" y="495"/>
                  </a:lnTo>
                  <a:lnTo>
                    <a:pt x="653" y="495"/>
                  </a:lnTo>
                  <a:lnTo>
                    <a:pt x="653" y="497"/>
                  </a:lnTo>
                  <a:lnTo>
                    <a:pt x="651" y="497"/>
                  </a:lnTo>
                  <a:lnTo>
                    <a:pt x="648" y="495"/>
                  </a:lnTo>
                  <a:lnTo>
                    <a:pt x="651" y="492"/>
                  </a:lnTo>
                  <a:lnTo>
                    <a:pt x="651" y="490"/>
                  </a:lnTo>
                  <a:lnTo>
                    <a:pt x="651" y="490"/>
                  </a:lnTo>
                  <a:lnTo>
                    <a:pt x="648" y="485"/>
                  </a:lnTo>
                  <a:lnTo>
                    <a:pt x="646" y="483"/>
                  </a:lnTo>
                  <a:lnTo>
                    <a:pt x="641" y="485"/>
                  </a:lnTo>
                  <a:lnTo>
                    <a:pt x="641" y="490"/>
                  </a:lnTo>
                  <a:lnTo>
                    <a:pt x="644" y="490"/>
                  </a:lnTo>
                  <a:lnTo>
                    <a:pt x="644" y="492"/>
                  </a:lnTo>
                  <a:lnTo>
                    <a:pt x="644" y="492"/>
                  </a:lnTo>
                  <a:lnTo>
                    <a:pt x="646" y="495"/>
                  </a:lnTo>
                  <a:lnTo>
                    <a:pt x="644" y="497"/>
                  </a:lnTo>
                  <a:lnTo>
                    <a:pt x="646" y="497"/>
                  </a:lnTo>
                  <a:lnTo>
                    <a:pt x="648" y="504"/>
                  </a:lnTo>
                  <a:lnTo>
                    <a:pt x="648" y="507"/>
                  </a:lnTo>
                  <a:lnTo>
                    <a:pt x="648" y="509"/>
                  </a:lnTo>
                  <a:lnTo>
                    <a:pt x="646" y="509"/>
                  </a:lnTo>
                  <a:lnTo>
                    <a:pt x="644" y="511"/>
                  </a:lnTo>
                  <a:lnTo>
                    <a:pt x="641" y="511"/>
                  </a:lnTo>
                  <a:lnTo>
                    <a:pt x="639" y="511"/>
                  </a:lnTo>
                  <a:lnTo>
                    <a:pt x="639" y="514"/>
                  </a:lnTo>
                  <a:lnTo>
                    <a:pt x="641" y="516"/>
                  </a:lnTo>
                  <a:lnTo>
                    <a:pt x="644" y="519"/>
                  </a:lnTo>
                  <a:lnTo>
                    <a:pt x="646" y="519"/>
                  </a:lnTo>
                  <a:lnTo>
                    <a:pt x="646" y="519"/>
                  </a:lnTo>
                  <a:lnTo>
                    <a:pt x="646" y="521"/>
                  </a:lnTo>
                  <a:lnTo>
                    <a:pt x="646" y="521"/>
                  </a:lnTo>
                  <a:lnTo>
                    <a:pt x="644" y="523"/>
                  </a:lnTo>
                  <a:lnTo>
                    <a:pt x="634" y="523"/>
                  </a:lnTo>
                  <a:lnTo>
                    <a:pt x="634" y="523"/>
                  </a:lnTo>
                  <a:lnTo>
                    <a:pt x="639" y="533"/>
                  </a:lnTo>
                  <a:lnTo>
                    <a:pt x="644" y="537"/>
                  </a:lnTo>
                  <a:lnTo>
                    <a:pt x="641" y="540"/>
                  </a:lnTo>
                  <a:lnTo>
                    <a:pt x="641" y="540"/>
                  </a:lnTo>
                  <a:lnTo>
                    <a:pt x="639" y="540"/>
                  </a:lnTo>
                  <a:lnTo>
                    <a:pt x="636" y="542"/>
                  </a:lnTo>
                  <a:lnTo>
                    <a:pt x="636" y="542"/>
                  </a:lnTo>
                  <a:lnTo>
                    <a:pt x="636" y="545"/>
                  </a:lnTo>
                  <a:lnTo>
                    <a:pt x="634" y="552"/>
                  </a:lnTo>
                  <a:lnTo>
                    <a:pt x="634" y="554"/>
                  </a:lnTo>
                  <a:lnTo>
                    <a:pt x="632" y="554"/>
                  </a:lnTo>
                  <a:lnTo>
                    <a:pt x="632" y="554"/>
                  </a:lnTo>
                  <a:lnTo>
                    <a:pt x="632" y="556"/>
                  </a:lnTo>
                  <a:lnTo>
                    <a:pt x="632" y="556"/>
                  </a:lnTo>
                  <a:lnTo>
                    <a:pt x="618" y="556"/>
                  </a:lnTo>
                  <a:lnTo>
                    <a:pt x="603" y="559"/>
                  </a:lnTo>
                  <a:lnTo>
                    <a:pt x="589" y="561"/>
                  </a:lnTo>
                  <a:lnTo>
                    <a:pt x="575" y="561"/>
                  </a:lnTo>
                  <a:lnTo>
                    <a:pt x="568" y="563"/>
                  </a:lnTo>
                  <a:lnTo>
                    <a:pt x="568" y="563"/>
                  </a:lnTo>
                  <a:lnTo>
                    <a:pt x="568" y="561"/>
                  </a:lnTo>
                  <a:lnTo>
                    <a:pt x="568" y="561"/>
                  </a:lnTo>
                  <a:lnTo>
                    <a:pt x="568" y="561"/>
                  </a:lnTo>
                  <a:lnTo>
                    <a:pt x="570" y="554"/>
                  </a:lnTo>
                  <a:lnTo>
                    <a:pt x="570" y="552"/>
                  </a:lnTo>
                  <a:lnTo>
                    <a:pt x="573" y="549"/>
                  </a:lnTo>
                  <a:lnTo>
                    <a:pt x="573" y="547"/>
                  </a:lnTo>
                  <a:lnTo>
                    <a:pt x="575" y="547"/>
                  </a:lnTo>
                  <a:lnTo>
                    <a:pt x="575" y="547"/>
                  </a:lnTo>
                  <a:lnTo>
                    <a:pt x="575" y="545"/>
                  </a:lnTo>
                  <a:lnTo>
                    <a:pt x="575" y="545"/>
                  </a:lnTo>
                  <a:lnTo>
                    <a:pt x="577" y="545"/>
                  </a:lnTo>
                  <a:lnTo>
                    <a:pt x="577" y="545"/>
                  </a:lnTo>
                  <a:lnTo>
                    <a:pt x="577" y="545"/>
                  </a:lnTo>
                  <a:lnTo>
                    <a:pt x="580" y="545"/>
                  </a:lnTo>
                  <a:lnTo>
                    <a:pt x="580" y="542"/>
                  </a:lnTo>
                  <a:lnTo>
                    <a:pt x="580" y="542"/>
                  </a:lnTo>
                  <a:lnTo>
                    <a:pt x="580" y="542"/>
                  </a:lnTo>
                  <a:lnTo>
                    <a:pt x="580" y="542"/>
                  </a:lnTo>
                  <a:lnTo>
                    <a:pt x="580" y="540"/>
                  </a:lnTo>
                  <a:lnTo>
                    <a:pt x="580" y="540"/>
                  </a:lnTo>
                  <a:lnTo>
                    <a:pt x="580" y="537"/>
                  </a:lnTo>
                  <a:lnTo>
                    <a:pt x="580" y="537"/>
                  </a:lnTo>
                  <a:lnTo>
                    <a:pt x="580" y="537"/>
                  </a:lnTo>
                  <a:lnTo>
                    <a:pt x="582" y="537"/>
                  </a:lnTo>
                  <a:lnTo>
                    <a:pt x="582" y="537"/>
                  </a:lnTo>
                  <a:lnTo>
                    <a:pt x="584" y="535"/>
                  </a:lnTo>
                  <a:lnTo>
                    <a:pt x="584" y="535"/>
                  </a:lnTo>
                  <a:lnTo>
                    <a:pt x="589" y="533"/>
                  </a:lnTo>
                  <a:lnTo>
                    <a:pt x="589" y="533"/>
                  </a:lnTo>
                  <a:lnTo>
                    <a:pt x="589" y="533"/>
                  </a:lnTo>
                  <a:lnTo>
                    <a:pt x="589" y="530"/>
                  </a:lnTo>
                  <a:lnTo>
                    <a:pt x="589" y="530"/>
                  </a:lnTo>
                  <a:lnTo>
                    <a:pt x="589" y="528"/>
                  </a:lnTo>
                  <a:lnTo>
                    <a:pt x="589" y="528"/>
                  </a:lnTo>
                  <a:lnTo>
                    <a:pt x="589" y="528"/>
                  </a:lnTo>
                  <a:lnTo>
                    <a:pt x="591" y="526"/>
                  </a:lnTo>
                  <a:lnTo>
                    <a:pt x="594" y="526"/>
                  </a:lnTo>
                  <a:lnTo>
                    <a:pt x="594" y="526"/>
                  </a:lnTo>
                  <a:lnTo>
                    <a:pt x="594" y="526"/>
                  </a:lnTo>
                  <a:lnTo>
                    <a:pt x="594" y="526"/>
                  </a:lnTo>
                  <a:lnTo>
                    <a:pt x="594" y="523"/>
                  </a:lnTo>
                  <a:lnTo>
                    <a:pt x="594" y="523"/>
                  </a:lnTo>
                  <a:lnTo>
                    <a:pt x="596" y="523"/>
                  </a:lnTo>
                  <a:lnTo>
                    <a:pt x="596" y="523"/>
                  </a:lnTo>
                  <a:lnTo>
                    <a:pt x="596" y="521"/>
                  </a:lnTo>
                  <a:lnTo>
                    <a:pt x="594" y="519"/>
                  </a:lnTo>
                  <a:lnTo>
                    <a:pt x="594" y="516"/>
                  </a:lnTo>
                  <a:lnTo>
                    <a:pt x="594" y="514"/>
                  </a:lnTo>
                  <a:lnTo>
                    <a:pt x="594" y="514"/>
                  </a:lnTo>
                  <a:lnTo>
                    <a:pt x="594" y="514"/>
                  </a:lnTo>
                  <a:lnTo>
                    <a:pt x="594" y="511"/>
                  </a:lnTo>
                  <a:lnTo>
                    <a:pt x="594" y="511"/>
                  </a:lnTo>
                  <a:lnTo>
                    <a:pt x="594" y="511"/>
                  </a:lnTo>
                  <a:lnTo>
                    <a:pt x="594" y="511"/>
                  </a:lnTo>
                  <a:lnTo>
                    <a:pt x="594" y="509"/>
                  </a:lnTo>
                  <a:lnTo>
                    <a:pt x="591" y="509"/>
                  </a:lnTo>
                  <a:lnTo>
                    <a:pt x="589" y="509"/>
                  </a:lnTo>
                  <a:lnTo>
                    <a:pt x="589" y="507"/>
                  </a:lnTo>
                  <a:lnTo>
                    <a:pt x="589" y="507"/>
                  </a:lnTo>
                  <a:lnTo>
                    <a:pt x="589" y="507"/>
                  </a:lnTo>
                  <a:lnTo>
                    <a:pt x="587" y="507"/>
                  </a:lnTo>
                  <a:lnTo>
                    <a:pt x="587" y="504"/>
                  </a:lnTo>
                  <a:lnTo>
                    <a:pt x="587" y="504"/>
                  </a:lnTo>
                  <a:lnTo>
                    <a:pt x="587" y="502"/>
                  </a:lnTo>
                  <a:lnTo>
                    <a:pt x="587" y="502"/>
                  </a:lnTo>
                  <a:lnTo>
                    <a:pt x="587" y="502"/>
                  </a:lnTo>
                  <a:lnTo>
                    <a:pt x="587" y="502"/>
                  </a:lnTo>
                  <a:lnTo>
                    <a:pt x="584" y="502"/>
                  </a:lnTo>
                  <a:lnTo>
                    <a:pt x="584" y="500"/>
                  </a:lnTo>
                  <a:lnTo>
                    <a:pt x="584" y="497"/>
                  </a:lnTo>
                  <a:lnTo>
                    <a:pt x="584" y="497"/>
                  </a:lnTo>
                  <a:lnTo>
                    <a:pt x="584" y="497"/>
                  </a:lnTo>
                  <a:lnTo>
                    <a:pt x="577" y="497"/>
                  </a:lnTo>
                  <a:lnTo>
                    <a:pt x="549" y="500"/>
                  </a:lnTo>
                  <a:lnTo>
                    <a:pt x="521" y="502"/>
                  </a:lnTo>
                  <a:lnTo>
                    <a:pt x="495" y="504"/>
                  </a:lnTo>
                  <a:lnTo>
                    <a:pt x="466" y="507"/>
                  </a:lnTo>
                  <a:lnTo>
                    <a:pt x="438" y="509"/>
                  </a:lnTo>
                  <a:lnTo>
                    <a:pt x="412" y="511"/>
                  </a:lnTo>
                  <a:lnTo>
                    <a:pt x="383" y="514"/>
                  </a:lnTo>
                  <a:lnTo>
                    <a:pt x="357" y="516"/>
                  </a:lnTo>
                  <a:lnTo>
                    <a:pt x="329" y="516"/>
                  </a:lnTo>
                  <a:lnTo>
                    <a:pt x="301" y="519"/>
                  </a:lnTo>
                  <a:lnTo>
                    <a:pt x="275" y="521"/>
                  </a:lnTo>
                  <a:lnTo>
                    <a:pt x="246" y="523"/>
                  </a:lnTo>
                  <a:lnTo>
                    <a:pt x="218" y="523"/>
                  </a:lnTo>
                  <a:lnTo>
                    <a:pt x="192" y="526"/>
                  </a:lnTo>
                  <a:lnTo>
                    <a:pt x="163" y="526"/>
                  </a:lnTo>
                  <a:lnTo>
                    <a:pt x="135" y="528"/>
                  </a:lnTo>
                  <a:lnTo>
                    <a:pt x="135" y="514"/>
                  </a:lnTo>
                  <a:lnTo>
                    <a:pt x="135" y="497"/>
                  </a:lnTo>
                  <a:lnTo>
                    <a:pt x="133" y="481"/>
                  </a:lnTo>
                  <a:lnTo>
                    <a:pt x="133" y="466"/>
                  </a:lnTo>
                  <a:lnTo>
                    <a:pt x="133" y="450"/>
                  </a:lnTo>
                  <a:lnTo>
                    <a:pt x="130" y="433"/>
                  </a:lnTo>
                  <a:lnTo>
                    <a:pt x="130" y="419"/>
                  </a:lnTo>
                  <a:lnTo>
                    <a:pt x="130" y="403"/>
                  </a:lnTo>
                  <a:lnTo>
                    <a:pt x="128" y="386"/>
                  </a:lnTo>
                  <a:lnTo>
                    <a:pt x="128" y="372"/>
                  </a:lnTo>
                  <a:lnTo>
                    <a:pt x="128" y="355"/>
                  </a:lnTo>
                  <a:lnTo>
                    <a:pt x="126" y="339"/>
                  </a:lnTo>
                  <a:lnTo>
                    <a:pt x="126" y="324"/>
                  </a:lnTo>
                  <a:lnTo>
                    <a:pt x="126" y="308"/>
                  </a:lnTo>
                  <a:lnTo>
                    <a:pt x="123" y="291"/>
                  </a:lnTo>
                  <a:lnTo>
                    <a:pt x="123" y="277"/>
                  </a:lnTo>
                  <a:lnTo>
                    <a:pt x="123" y="261"/>
                  </a:lnTo>
                  <a:lnTo>
                    <a:pt x="121" y="244"/>
                  </a:lnTo>
                  <a:lnTo>
                    <a:pt x="121" y="230"/>
                  </a:lnTo>
                  <a:lnTo>
                    <a:pt x="121" y="213"/>
                  </a:lnTo>
                  <a:lnTo>
                    <a:pt x="121" y="204"/>
                  </a:lnTo>
                  <a:lnTo>
                    <a:pt x="121" y="204"/>
                  </a:lnTo>
                  <a:lnTo>
                    <a:pt x="118" y="204"/>
                  </a:lnTo>
                  <a:lnTo>
                    <a:pt x="118" y="204"/>
                  </a:lnTo>
                  <a:lnTo>
                    <a:pt x="118" y="201"/>
                  </a:lnTo>
                  <a:lnTo>
                    <a:pt x="118" y="201"/>
                  </a:lnTo>
                  <a:lnTo>
                    <a:pt x="121" y="201"/>
                  </a:lnTo>
                  <a:lnTo>
                    <a:pt x="121" y="199"/>
                  </a:lnTo>
                  <a:lnTo>
                    <a:pt x="118" y="199"/>
                  </a:lnTo>
                  <a:lnTo>
                    <a:pt x="116" y="199"/>
                  </a:lnTo>
                  <a:lnTo>
                    <a:pt x="116" y="199"/>
                  </a:lnTo>
                  <a:lnTo>
                    <a:pt x="116" y="197"/>
                  </a:lnTo>
                  <a:lnTo>
                    <a:pt x="116" y="197"/>
                  </a:lnTo>
                  <a:lnTo>
                    <a:pt x="114" y="197"/>
                  </a:lnTo>
                  <a:lnTo>
                    <a:pt x="114" y="197"/>
                  </a:lnTo>
                  <a:lnTo>
                    <a:pt x="111" y="197"/>
                  </a:lnTo>
                  <a:lnTo>
                    <a:pt x="109" y="197"/>
                  </a:lnTo>
                  <a:lnTo>
                    <a:pt x="107" y="197"/>
                  </a:lnTo>
                  <a:lnTo>
                    <a:pt x="102" y="194"/>
                  </a:lnTo>
                  <a:lnTo>
                    <a:pt x="99" y="194"/>
                  </a:lnTo>
                  <a:lnTo>
                    <a:pt x="99" y="192"/>
                  </a:lnTo>
                  <a:lnTo>
                    <a:pt x="97" y="190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2" y="185"/>
                  </a:lnTo>
                  <a:lnTo>
                    <a:pt x="90" y="180"/>
                  </a:lnTo>
                  <a:lnTo>
                    <a:pt x="90" y="175"/>
                  </a:lnTo>
                  <a:lnTo>
                    <a:pt x="90" y="173"/>
                  </a:lnTo>
                  <a:lnTo>
                    <a:pt x="88" y="171"/>
                  </a:lnTo>
                  <a:lnTo>
                    <a:pt x="85" y="171"/>
                  </a:lnTo>
                  <a:lnTo>
                    <a:pt x="85" y="168"/>
                  </a:lnTo>
                  <a:lnTo>
                    <a:pt x="85" y="168"/>
                  </a:lnTo>
                  <a:lnTo>
                    <a:pt x="81" y="166"/>
                  </a:lnTo>
                  <a:lnTo>
                    <a:pt x="78" y="166"/>
                  </a:lnTo>
                  <a:lnTo>
                    <a:pt x="78" y="163"/>
                  </a:lnTo>
                  <a:lnTo>
                    <a:pt x="78" y="163"/>
                  </a:lnTo>
                  <a:lnTo>
                    <a:pt x="76" y="159"/>
                  </a:lnTo>
                  <a:lnTo>
                    <a:pt x="73" y="159"/>
                  </a:lnTo>
                  <a:lnTo>
                    <a:pt x="73" y="156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49"/>
                  </a:lnTo>
                  <a:lnTo>
                    <a:pt x="71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73" y="147"/>
                  </a:lnTo>
                  <a:lnTo>
                    <a:pt x="73" y="147"/>
                  </a:lnTo>
                  <a:lnTo>
                    <a:pt x="73" y="145"/>
                  </a:lnTo>
                  <a:lnTo>
                    <a:pt x="73" y="142"/>
                  </a:lnTo>
                  <a:lnTo>
                    <a:pt x="76" y="140"/>
                  </a:lnTo>
                  <a:lnTo>
                    <a:pt x="78" y="137"/>
                  </a:lnTo>
                  <a:lnTo>
                    <a:pt x="81" y="135"/>
                  </a:lnTo>
                  <a:lnTo>
                    <a:pt x="81" y="135"/>
                  </a:lnTo>
                  <a:lnTo>
                    <a:pt x="81" y="135"/>
                  </a:lnTo>
                  <a:lnTo>
                    <a:pt x="81" y="130"/>
                  </a:lnTo>
                  <a:lnTo>
                    <a:pt x="81" y="130"/>
                  </a:lnTo>
                  <a:lnTo>
                    <a:pt x="83" y="128"/>
                  </a:lnTo>
                  <a:lnTo>
                    <a:pt x="83" y="128"/>
                  </a:lnTo>
                  <a:lnTo>
                    <a:pt x="88" y="130"/>
                  </a:lnTo>
                  <a:lnTo>
                    <a:pt x="90" y="130"/>
                  </a:lnTo>
                  <a:lnTo>
                    <a:pt x="92" y="128"/>
                  </a:lnTo>
                  <a:lnTo>
                    <a:pt x="92" y="126"/>
                  </a:lnTo>
                  <a:lnTo>
                    <a:pt x="90" y="126"/>
                  </a:lnTo>
                  <a:lnTo>
                    <a:pt x="90" y="126"/>
                  </a:lnTo>
                  <a:lnTo>
                    <a:pt x="90" y="123"/>
                  </a:lnTo>
                  <a:lnTo>
                    <a:pt x="90" y="123"/>
                  </a:lnTo>
                  <a:lnTo>
                    <a:pt x="90" y="119"/>
                  </a:lnTo>
                  <a:lnTo>
                    <a:pt x="90" y="119"/>
                  </a:lnTo>
                  <a:lnTo>
                    <a:pt x="90" y="116"/>
                  </a:lnTo>
                  <a:lnTo>
                    <a:pt x="85" y="114"/>
                  </a:lnTo>
                  <a:lnTo>
                    <a:pt x="83" y="114"/>
                  </a:lnTo>
                  <a:lnTo>
                    <a:pt x="83" y="111"/>
                  </a:lnTo>
                  <a:lnTo>
                    <a:pt x="83" y="111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1" y="109"/>
                  </a:lnTo>
                  <a:lnTo>
                    <a:pt x="78" y="109"/>
                  </a:lnTo>
                  <a:lnTo>
                    <a:pt x="76" y="109"/>
                  </a:lnTo>
                  <a:lnTo>
                    <a:pt x="73" y="111"/>
                  </a:lnTo>
                  <a:lnTo>
                    <a:pt x="71" y="114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64" y="111"/>
                  </a:lnTo>
                  <a:lnTo>
                    <a:pt x="64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59" y="109"/>
                  </a:lnTo>
                  <a:lnTo>
                    <a:pt x="59" y="109"/>
                  </a:lnTo>
                  <a:lnTo>
                    <a:pt x="59" y="107"/>
                  </a:lnTo>
                  <a:lnTo>
                    <a:pt x="57" y="107"/>
                  </a:lnTo>
                  <a:lnTo>
                    <a:pt x="57" y="107"/>
                  </a:lnTo>
                  <a:lnTo>
                    <a:pt x="57" y="104"/>
                  </a:lnTo>
                  <a:lnTo>
                    <a:pt x="55" y="104"/>
                  </a:lnTo>
                  <a:lnTo>
                    <a:pt x="55" y="104"/>
                  </a:lnTo>
                  <a:lnTo>
                    <a:pt x="52" y="102"/>
                  </a:lnTo>
                  <a:lnTo>
                    <a:pt x="47" y="97"/>
                  </a:lnTo>
                  <a:lnTo>
                    <a:pt x="45" y="95"/>
                  </a:lnTo>
                  <a:lnTo>
                    <a:pt x="43" y="95"/>
                  </a:lnTo>
                  <a:lnTo>
                    <a:pt x="38" y="95"/>
                  </a:lnTo>
                  <a:lnTo>
                    <a:pt x="38" y="92"/>
                  </a:lnTo>
                  <a:lnTo>
                    <a:pt x="36" y="90"/>
                  </a:lnTo>
                  <a:lnTo>
                    <a:pt x="38" y="88"/>
                  </a:lnTo>
                  <a:lnTo>
                    <a:pt x="38" y="85"/>
                  </a:lnTo>
                  <a:lnTo>
                    <a:pt x="38" y="85"/>
                  </a:lnTo>
                  <a:lnTo>
                    <a:pt x="38" y="83"/>
                  </a:lnTo>
                  <a:lnTo>
                    <a:pt x="36" y="81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1" y="74"/>
                  </a:lnTo>
                  <a:lnTo>
                    <a:pt x="31" y="71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29" y="69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1" y="66"/>
                  </a:lnTo>
                  <a:lnTo>
                    <a:pt x="21" y="64"/>
                  </a:lnTo>
                  <a:lnTo>
                    <a:pt x="21" y="62"/>
                  </a:lnTo>
                  <a:lnTo>
                    <a:pt x="19" y="62"/>
                  </a:lnTo>
                  <a:lnTo>
                    <a:pt x="17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59"/>
                  </a:lnTo>
                  <a:lnTo>
                    <a:pt x="14" y="59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14" y="52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5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4" y="24"/>
                  </a:lnTo>
                  <a:lnTo>
                    <a:pt x="47" y="24"/>
                  </a:lnTo>
                  <a:lnTo>
                    <a:pt x="71" y="21"/>
                  </a:lnTo>
                  <a:lnTo>
                    <a:pt x="95" y="21"/>
                  </a:lnTo>
                  <a:lnTo>
                    <a:pt x="118" y="19"/>
                  </a:lnTo>
                  <a:lnTo>
                    <a:pt x="142" y="19"/>
                  </a:lnTo>
                  <a:lnTo>
                    <a:pt x="166" y="17"/>
                  </a:lnTo>
                  <a:lnTo>
                    <a:pt x="187" y="17"/>
                  </a:lnTo>
                  <a:lnTo>
                    <a:pt x="211" y="14"/>
                  </a:lnTo>
                  <a:lnTo>
                    <a:pt x="234" y="12"/>
                  </a:lnTo>
                  <a:lnTo>
                    <a:pt x="258" y="12"/>
                  </a:lnTo>
                  <a:lnTo>
                    <a:pt x="282" y="10"/>
                  </a:lnTo>
                  <a:lnTo>
                    <a:pt x="305" y="7"/>
                  </a:lnTo>
                  <a:lnTo>
                    <a:pt x="329" y="5"/>
                  </a:lnTo>
                  <a:lnTo>
                    <a:pt x="350" y="5"/>
                  </a:lnTo>
                  <a:lnTo>
                    <a:pt x="374" y="3"/>
                  </a:lnTo>
                  <a:lnTo>
                    <a:pt x="383" y="3"/>
                  </a:lnTo>
                  <a:lnTo>
                    <a:pt x="388" y="0"/>
                  </a:lnTo>
                  <a:lnTo>
                    <a:pt x="388" y="3"/>
                  </a:lnTo>
                  <a:lnTo>
                    <a:pt x="388" y="3"/>
                  </a:lnTo>
                  <a:lnTo>
                    <a:pt x="390" y="5"/>
                  </a:lnTo>
                  <a:lnTo>
                    <a:pt x="390" y="5"/>
                  </a:lnTo>
                  <a:lnTo>
                    <a:pt x="390" y="7"/>
                  </a:lnTo>
                  <a:lnTo>
                    <a:pt x="393" y="7"/>
                  </a:lnTo>
                  <a:lnTo>
                    <a:pt x="393" y="10"/>
                  </a:lnTo>
                  <a:lnTo>
                    <a:pt x="393" y="10"/>
                  </a:lnTo>
                  <a:lnTo>
                    <a:pt x="395" y="10"/>
                  </a:lnTo>
                  <a:lnTo>
                    <a:pt x="395" y="10"/>
                  </a:lnTo>
                  <a:lnTo>
                    <a:pt x="398" y="12"/>
                  </a:lnTo>
                  <a:lnTo>
                    <a:pt x="400" y="12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2" y="14"/>
                  </a:lnTo>
                  <a:lnTo>
                    <a:pt x="402" y="14"/>
                  </a:lnTo>
                  <a:lnTo>
                    <a:pt x="402" y="17"/>
                  </a:lnTo>
                  <a:lnTo>
                    <a:pt x="402" y="17"/>
                  </a:lnTo>
                  <a:lnTo>
                    <a:pt x="402" y="17"/>
                  </a:lnTo>
                  <a:lnTo>
                    <a:pt x="405" y="17"/>
                  </a:lnTo>
                  <a:lnTo>
                    <a:pt x="407" y="19"/>
                  </a:lnTo>
                  <a:lnTo>
                    <a:pt x="407" y="19"/>
                  </a:lnTo>
                  <a:lnTo>
                    <a:pt x="407" y="19"/>
                  </a:lnTo>
                  <a:lnTo>
                    <a:pt x="407" y="21"/>
                  </a:lnTo>
                  <a:lnTo>
                    <a:pt x="407" y="21"/>
                  </a:lnTo>
                  <a:lnTo>
                    <a:pt x="407" y="21"/>
                  </a:lnTo>
                  <a:lnTo>
                    <a:pt x="409" y="24"/>
                  </a:lnTo>
                  <a:lnTo>
                    <a:pt x="412" y="26"/>
                  </a:lnTo>
                  <a:lnTo>
                    <a:pt x="414" y="29"/>
                  </a:lnTo>
                  <a:lnTo>
                    <a:pt x="416" y="29"/>
                  </a:lnTo>
                  <a:lnTo>
                    <a:pt x="419" y="29"/>
                  </a:lnTo>
                  <a:lnTo>
                    <a:pt x="419" y="29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4C521ECD-D474-41CE-81C9-AE77D8EF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5460" y="1806326"/>
              <a:ext cx="802481" cy="842963"/>
            </a:xfrm>
            <a:custGeom>
              <a:avLst/>
              <a:gdLst>
                <a:gd name="T0" fmla="*/ 648 w 674"/>
                <a:gd name="T1" fmla="*/ 132 h 708"/>
                <a:gd name="T2" fmla="*/ 596 w 674"/>
                <a:gd name="T3" fmla="*/ 125 h 708"/>
                <a:gd name="T4" fmla="*/ 577 w 674"/>
                <a:gd name="T5" fmla="*/ 128 h 708"/>
                <a:gd name="T6" fmla="*/ 563 w 674"/>
                <a:gd name="T7" fmla="*/ 113 h 708"/>
                <a:gd name="T8" fmla="*/ 525 w 674"/>
                <a:gd name="T9" fmla="*/ 132 h 708"/>
                <a:gd name="T10" fmla="*/ 499 w 674"/>
                <a:gd name="T11" fmla="*/ 132 h 708"/>
                <a:gd name="T12" fmla="*/ 473 w 674"/>
                <a:gd name="T13" fmla="*/ 123 h 708"/>
                <a:gd name="T14" fmla="*/ 437 w 674"/>
                <a:gd name="T15" fmla="*/ 106 h 708"/>
                <a:gd name="T16" fmla="*/ 428 w 674"/>
                <a:gd name="T17" fmla="*/ 121 h 708"/>
                <a:gd name="T18" fmla="*/ 402 w 674"/>
                <a:gd name="T19" fmla="*/ 99 h 708"/>
                <a:gd name="T20" fmla="*/ 395 w 674"/>
                <a:gd name="T21" fmla="*/ 85 h 708"/>
                <a:gd name="T22" fmla="*/ 331 w 674"/>
                <a:gd name="T23" fmla="*/ 87 h 708"/>
                <a:gd name="T24" fmla="*/ 293 w 674"/>
                <a:gd name="T25" fmla="*/ 80 h 708"/>
                <a:gd name="T26" fmla="*/ 257 w 674"/>
                <a:gd name="T27" fmla="*/ 73 h 708"/>
                <a:gd name="T28" fmla="*/ 220 w 674"/>
                <a:gd name="T29" fmla="*/ 59 h 708"/>
                <a:gd name="T30" fmla="*/ 208 w 674"/>
                <a:gd name="T31" fmla="*/ 9 h 708"/>
                <a:gd name="T32" fmla="*/ 179 w 674"/>
                <a:gd name="T33" fmla="*/ 42 h 708"/>
                <a:gd name="T34" fmla="*/ 45 w 674"/>
                <a:gd name="T35" fmla="*/ 50 h 708"/>
                <a:gd name="T36" fmla="*/ 2 w 674"/>
                <a:gd name="T37" fmla="*/ 61 h 708"/>
                <a:gd name="T38" fmla="*/ 9 w 674"/>
                <a:gd name="T39" fmla="*/ 99 h 708"/>
                <a:gd name="T40" fmla="*/ 11 w 674"/>
                <a:gd name="T41" fmla="*/ 132 h 708"/>
                <a:gd name="T42" fmla="*/ 21 w 674"/>
                <a:gd name="T43" fmla="*/ 180 h 708"/>
                <a:gd name="T44" fmla="*/ 26 w 674"/>
                <a:gd name="T45" fmla="*/ 192 h 708"/>
                <a:gd name="T46" fmla="*/ 37 w 674"/>
                <a:gd name="T47" fmla="*/ 215 h 708"/>
                <a:gd name="T48" fmla="*/ 37 w 674"/>
                <a:gd name="T49" fmla="*/ 234 h 708"/>
                <a:gd name="T50" fmla="*/ 40 w 674"/>
                <a:gd name="T51" fmla="*/ 267 h 708"/>
                <a:gd name="T52" fmla="*/ 45 w 674"/>
                <a:gd name="T53" fmla="*/ 291 h 708"/>
                <a:gd name="T54" fmla="*/ 47 w 674"/>
                <a:gd name="T55" fmla="*/ 296 h 708"/>
                <a:gd name="T56" fmla="*/ 47 w 674"/>
                <a:gd name="T57" fmla="*/ 317 h 708"/>
                <a:gd name="T58" fmla="*/ 52 w 674"/>
                <a:gd name="T59" fmla="*/ 345 h 708"/>
                <a:gd name="T60" fmla="*/ 63 w 674"/>
                <a:gd name="T61" fmla="*/ 367 h 708"/>
                <a:gd name="T62" fmla="*/ 68 w 674"/>
                <a:gd name="T63" fmla="*/ 388 h 708"/>
                <a:gd name="T64" fmla="*/ 68 w 674"/>
                <a:gd name="T65" fmla="*/ 416 h 708"/>
                <a:gd name="T66" fmla="*/ 52 w 674"/>
                <a:gd name="T67" fmla="*/ 442 h 708"/>
                <a:gd name="T68" fmla="*/ 56 w 674"/>
                <a:gd name="T69" fmla="*/ 471 h 708"/>
                <a:gd name="T70" fmla="*/ 80 w 674"/>
                <a:gd name="T71" fmla="*/ 490 h 708"/>
                <a:gd name="T72" fmla="*/ 87 w 674"/>
                <a:gd name="T73" fmla="*/ 682 h 708"/>
                <a:gd name="T74" fmla="*/ 359 w 674"/>
                <a:gd name="T75" fmla="*/ 696 h 708"/>
                <a:gd name="T76" fmla="*/ 572 w 674"/>
                <a:gd name="T77" fmla="*/ 674 h 708"/>
                <a:gd name="T78" fmla="*/ 570 w 674"/>
                <a:gd name="T79" fmla="*/ 648 h 708"/>
                <a:gd name="T80" fmla="*/ 563 w 674"/>
                <a:gd name="T81" fmla="*/ 632 h 708"/>
                <a:gd name="T82" fmla="*/ 551 w 674"/>
                <a:gd name="T83" fmla="*/ 620 h 708"/>
                <a:gd name="T84" fmla="*/ 527 w 674"/>
                <a:gd name="T85" fmla="*/ 615 h 708"/>
                <a:gd name="T86" fmla="*/ 466 w 674"/>
                <a:gd name="T87" fmla="*/ 570 h 708"/>
                <a:gd name="T88" fmla="*/ 432 w 674"/>
                <a:gd name="T89" fmla="*/ 551 h 708"/>
                <a:gd name="T90" fmla="*/ 421 w 674"/>
                <a:gd name="T91" fmla="*/ 518 h 708"/>
                <a:gd name="T92" fmla="*/ 418 w 674"/>
                <a:gd name="T93" fmla="*/ 492 h 708"/>
                <a:gd name="T94" fmla="*/ 421 w 674"/>
                <a:gd name="T95" fmla="*/ 469 h 708"/>
                <a:gd name="T96" fmla="*/ 416 w 674"/>
                <a:gd name="T97" fmla="*/ 442 h 708"/>
                <a:gd name="T98" fmla="*/ 411 w 674"/>
                <a:gd name="T99" fmla="*/ 412 h 708"/>
                <a:gd name="T100" fmla="*/ 430 w 674"/>
                <a:gd name="T101" fmla="*/ 390 h 708"/>
                <a:gd name="T102" fmla="*/ 442 w 674"/>
                <a:gd name="T103" fmla="*/ 383 h 708"/>
                <a:gd name="T104" fmla="*/ 451 w 674"/>
                <a:gd name="T105" fmla="*/ 371 h 708"/>
                <a:gd name="T106" fmla="*/ 449 w 674"/>
                <a:gd name="T107" fmla="*/ 308 h 708"/>
                <a:gd name="T108" fmla="*/ 456 w 674"/>
                <a:gd name="T109" fmla="*/ 303 h 708"/>
                <a:gd name="T110" fmla="*/ 461 w 674"/>
                <a:gd name="T111" fmla="*/ 296 h 708"/>
                <a:gd name="T112" fmla="*/ 494 w 674"/>
                <a:gd name="T113" fmla="*/ 265 h 708"/>
                <a:gd name="T114" fmla="*/ 508 w 674"/>
                <a:gd name="T115" fmla="*/ 251 h 708"/>
                <a:gd name="T116" fmla="*/ 633 w 674"/>
                <a:gd name="T117" fmla="*/ 154 h 708"/>
                <a:gd name="T118" fmla="*/ 674 w 674"/>
                <a:gd name="T119" fmla="*/ 12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4" h="708">
                  <a:moveTo>
                    <a:pt x="674" y="128"/>
                  </a:moveTo>
                  <a:lnTo>
                    <a:pt x="669" y="128"/>
                  </a:lnTo>
                  <a:lnTo>
                    <a:pt x="667" y="128"/>
                  </a:lnTo>
                  <a:lnTo>
                    <a:pt x="662" y="128"/>
                  </a:lnTo>
                  <a:lnTo>
                    <a:pt x="662" y="128"/>
                  </a:lnTo>
                  <a:lnTo>
                    <a:pt x="660" y="128"/>
                  </a:lnTo>
                  <a:lnTo>
                    <a:pt x="660" y="128"/>
                  </a:lnTo>
                  <a:lnTo>
                    <a:pt x="657" y="128"/>
                  </a:lnTo>
                  <a:lnTo>
                    <a:pt x="655" y="128"/>
                  </a:lnTo>
                  <a:lnTo>
                    <a:pt x="648" y="132"/>
                  </a:lnTo>
                  <a:lnTo>
                    <a:pt x="645" y="132"/>
                  </a:lnTo>
                  <a:lnTo>
                    <a:pt x="641" y="130"/>
                  </a:lnTo>
                  <a:lnTo>
                    <a:pt x="638" y="130"/>
                  </a:lnTo>
                  <a:lnTo>
                    <a:pt x="636" y="128"/>
                  </a:lnTo>
                  <a:lnTo>
                    <a:pt x="631" y="121"/>
                  </a:lnTo>
                  <a:lnTo>
                    <a:pt x="631" y="121"/>
                  </a:lnTo>
                  <a:lnTo>
                    <a:pt x="626" y="118"/>
                  </a:lnTo>
                  <a:lnTo>
                    <a:pt x="622" y="118"/>
                  </a:lnTo>
                  <a:lnTo>
                    <a:pt x="596" y="125"/>
                  </a:lnTo>
                  <a:lnTo>
                    <a:pt x="596" y="125"/>
                  </a:lnTo>
                  <a:lnTo>
                    <a:pt x="596" y="125"/>
                  </a:lnTo>
                  <a:lnTo>
                    <a:pt x="593" y="123"/>
                  </a:lnTo>
                  <a:lnTo>
                    <a:pt x="593" y="125"/>
                  </a:lnTo>
                  <a:lnTo>
                    <a:pt x="591" y="125"/>
                  </a:lnTo>
                  <a:lnTo>
                    <a:pt x="589" y="125"/>
                  </a:lnTo>
                  <a:lnTo>
                    <a:pt x="589" y="125"/>
                  </a:lnTo>
                  <a:lnTo>
                    <a:pt x="586" y="125"/>
                  </a:lnTo>
                  <a:lnTo>
                    <a:pt x="586" y="123"/>
                  </a:lnTo>
                  <a:lnTo>
                    <a:pt x="584" y="123"/>
                  </a:lnTo>
                  <a:lnTo>
                    <a:pt x="577" y="128"/>
                  </a:lnTo>
                  <a:lnTo>
                    <a:pt x="572" y="128"/>
                  </a:lnTo>
                  <a:lnTo>
                    <a:pt x="567" y="125"/>
                  </a:lnTo>
                  <a:lnTo>
                    <a:pt x="567" y="123"/>
                  </a:lnTo>
                  <a:lnTo>
                    <a:pt x="565" y="121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63" y="118"/>
                  </a:lnTo>
                  <a:lnTo>
                    <a:pt x="563" y="118"/>
                  </a:lnTo>
                  <a:lnTo>
                    <a:pt x="563" y="116"/>
                  </a:lnTo>
                  <a:lnTo>
                    <a:pt x="563" y="113"/>
                  </a:lnTo>
                  <a:lnTo>
                    <a:pt x="563" y="113"/>
                  </a:lnTo>
                  <a:lnTo>
                    <a:pt x="563" y="111"/>
                  </a:lnTo>
                  <a:lnTo>
                    <a:pt x="560" y="111"/>
                  </a:lnTo>
                  <a:lnTo>
                    <a:pt x="555" y="111"/>
                  </a:lnTo>
                  <a:lnTo>
                    <a:pt x="548" y="116"/>
                  </a:lnTo>
                  <a:lnTo>
                    <a:pt x="546" y="118"/>
                  </a:lnTo>
                  <a:lnTo>
                    <a:pt x="541" y="121"/>
                  </a:lnTo>
                  <a:lnTo>
                    <a:pt x="532" y="128"/>
                  </a:lnTo>
                  <a:lnTo>
                    <a:pt x="529" y="130"/>
                  </a:lnTo>
                  <a:lnTo>
                    <a:pt x="525" y="132"/>
                  </a:lnTo>
                  <a:lnTo>
                    <a:pt x="518" y="135"/>
                  </a:lnTo>
                  <a:lnTo>
                    <a:pt x="513" y="137"/>
                  </a:lnTo>
                  <a:lnTo>
                    <a:pt x="510" y="137"/>
                  </a:lnTo>
                  <a:lnTo>
                    <a:pt x="508" y="137"/>
                  </a:lnTo>
                  <a:lnTo>
                    <a:pt x="508" y="137"/>
                  </a:lnTo>
                  <a:lnTo>
                    <a:pt x="499" y="137"/>
                  </a:lnTo>
                  <a:lnTo>
                    <a:pt x="499" y="137"/>
                  </a:lnTo>
                  <a:lnTo>
                    <a:pt x="499" y="137"/>
                  </a:lnTo>
                  <a:lnTo>
                    <a:pt x="499" y="135"/>
                  </a:lnTo>
                  <a:lnTo>
                    <a:pt x="499" y="132"/>
                  </a:lnTo>
                  <a:lnTo>
                    <a:pt x="499" y="132"/>
                  </a:lnTo>
                  <a:lnTo>
                    <a:pt x="496" y="132"/>
                  </a:lnTo>
                  <a:lnTo>
                    <a:pt x="496" y="132"/>
                  </a:lnTo>
                  <a:lnTo>
                    <a:pt x="489" y="132"/>
                  </a:lnTo>
                  <a:lnTo>
                    <a:pt x="487" y="130"/>
                  </a:lnTo>
                  <a:lnTo>
                    <a:pt x="487" y="128"/>
                  </a:lnTo>
                  <a:lnTo>
                    <a:pt x="484" y="125"/>
                  </a:lnTo>
                  <a:lnTo>
                    <a:pt x="484" y="123"/>
                  </a:lnTo>
                  <a:lnTo>
                    <a:pt x="482" y="123"/>
                  </a:lnTo>
                  <a:lnTo>
                    <a:pt x="473" y="123"/>
                  </a:lnTo>
                  <a:lnTo>
                    <a:pt x="463" y="118"/>
                  </a:lnTo>
                  <a:lnTo>
                    <a:pt x="463" y="118"/>
                  </a:lnTo>
                  <a:lnTo>
                    <a:pt x="461" y="116"/>
                  </a:lnTo>
                  <a:lnTo>
                    <a:pt x="458" y="116"/>
                  </a:lnTo>
                  <a:lnTo>
                    <a:pt x="458" y="111"/>
                  </a:lnTo>
                  <a:lnTo>
                    <a:pt x="456" y="109"/>
                  </a:lnTo>
                  <a:lnTo>
                    <a:pt x="456" y="106"/>
                  </a:lnTo>
                  <a:lnTo>
                    <a:pt x="454" y="106"/>
                  </a:lnTo>
                  <a:lnTo>
                    <a:pt x="447" y="106"/>
                  </a:lnTo>
                  <a:lnTo>
                    <a:pt x="437" y="106"/>
                  </a:lnTo>
                  <a:lnTo>
                    <a:pt x="435" y="109"/>
                  </a:lnTo>
                  <a:lnTo>
                    <a:pt x="432" y="111"/>
                  </a:lnTo>
                  <a:lnTo>
                    <a:pt x="432" y="113"/>
                  </a:lnTo>
                  <a:lnTo>
                    <a:pt x="435" y="116"/>
                  </a:lnTo>
                  <a:lnTo>
                    <a:pt x="435" y="118"/>
                  </a:lnTo>
                  <a:lnTo>
                    <a:pt x="435" y="121"/>
                  </a:lnTo>
                  <a:lnTo>
                    <a:pt x="432" y="121"/>
                  </a:lnTo>
                  <a:lnTo>
                    <a:pt x="430" y="121"/>
                  </a:lnTo>
                  <a:lnTo>
                    <a:pt x="428" y="123"/>
                  </a:lnTo>
                  <a:lnTo>
                    <a:pt x="428" y="121"/>
                  </a:lnTo>
                  <a:lnTo>
                    <a:pt x="423" y="116"/>
                  </a:lnTo>
                  <a:lnTo>
                    <a:pt x="421" y="111"/>
                  </a:lnTo>
                  <a:lnTo>
                    <a:pt x="418" y="109"/>
                  </a:lnTo>
                  <a:lnTo>
                    <a:pt x="418" y="106"/>
                  </a:lnTo>
                  <a:lnTo>
                    <a:pt x="418" y="102"/>
                  </a:lnTo>
                  <a:lnTo>
                    <a:pt x="418" y="99"/>
                  </a:lnTo>
                  <a:lnTo>
                    <a:pt x="416" y="97"/>
                  </a:lnTo>
                  <a:lnTo>
                    <a:pt x="414" y="97"/>
                  </a:lnTo>
                  <a:lnTo>
                    <a:pt x="409" y="97"/>
                  </a:lnTo>
                  <a:lnTo>
                    <a:pt x="402" y="99"/>
                  </a:lnTo>
                  <a:lnTo>
                    <a:pt x="399" y="97"/>
                  </a:lnTo>
                  <a:lnTo>
                    <a:pt x="397" y="97"/>
                  </a:lnTo>
                  <a:lnTo>
                    <a:pt x="395" y="97"/>
                  </a:lnTo>
                  <a:lnTo>
                    <a:pt x="397" y="92"/>
                  </a:lnTo>
                  <a:lnTo>
                    <a:pt x="397" y="92"/>
                  </a:lnTo>
                  <a:lnTo>
                    <a:pt x="402" y="92"/>
                  </a:lnTo>
                  <a:lnTo>
                    <a:pt x="404" y="90"/>
                  </a:lnTo>
                  <a:lnTo>
                    <a:pt x="404" y="87"/>
                  </a:lnTo>
                  <a:lnTo>
                    <a:pt x="402" y="87"/>
                  </a:lnTo>
                  <a:lnTo>
                    <a:pt x="395" y="85"/>
                  </a:lnTo>
                  <a:lnTo>
                    <a:pt x="380" y="83"/>
                  </a:lnTo>
                  <a:lnTo>
                    <a:pt x="373" y="80"/>
                  </a:lnTo>
                  <a:lnTo>
                    <a:pt x="371" y="78"/>
                  </a:lnTo>
                  <a:lnTo>
                    <a:pt x="359" y="78"/>
                  </a:lnTo>
                  <a:lnTo>
                    <a:pt x="347" y="78"/>
                  </a:lnTo>
                  <a:lnTo>
                    <a:pt x="335" y="80"/>
                  </a:lnTo>
                  <a:lnTo>
                    <a:pt x="333" y="83"/>
                  </a:lnTo>
                  <a:lnTo>
                    <a:pt x="331" y="83"/>
                  </a:lnTo>
                  <a:lnTo>
                    <a:pt x="331" y="85"/>
                  </a:lnTo>
                  <a:lnTo>
                    <a:pt x="331" y="87"/>
                  </a:lnTo>
                  <a:lnTo>
                    <a:pt x="331" y="87"/>
                  </a:lnTo>
                  <a:lnTo>
                    <a:pt x="328" y="90"/>
                  </a:lnTo>
                  <a:lnTo>
                    <a:pt x="321" y="92"/>
                  </a:lnTo>
                  <a:lnTo>
                    <a:pt x="319" y="92"/>
                  </a:lnTo>
                  <a:lnTo>
                    <a:pt x="317" y="92"/>
                  </a:lnTo>
                  <a:lnTo>
                    <a:pt x="305" y="95"/>
                  </a:lnTo>
                  <a:lnTo>
                    <a:pt x="302" y="95"/>
                  </a:lnTo>
                  <a:lnTo>
                    <a:pt x="300" y="92"/>
                  </a:lnTo>
                  <a:lnTo>
                    <a:pt x="298" y="83"/>
                  </a:lnTo>
                  <a:lnTo>
                    <a:pt x="293" y="80"/>
                  </a:lnTo>
                  <a:lnTo>
                    <a:pt x="279" y="80"/>
                  </a:lnTo>
                  <a:lnTo>
                    <a:pt x="262" y="80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8"/>
                  </a:lnTo>
                  <a:lnTo>
                    <a:pt x="260" y="76"/>
                  </a:lnTo>
                  <a:lnTo>
                    <a:pt x="260" y="76"/>
                  </a:lnTo>
                  <a:lnTo>
                    <a:pt x="257" y="76"/>
                  </a:lnTo>
                  <a:lnTo>
                    <a:pt x="257" y="76"/>
                  </a:lnTo>
                  <a:lnTo>
                    <a:pt x="257" y="73"/>
                  </a:lnTo>
                  <a:lnTo>
                    <a:pt x="255" y="73"/>
                  </a:lnTo>
                  <a:lnTo>
                    <a:pt x="241" y="76"/>
                  </a:lnTo>
                  <a:lnTo>
                    <a:pt x="236" y="76"/>
                  </a:lnTo>
                  <a:lnTo>
                    <a:pt x="231" y="73"/>
                  </a:lnTo>
                  <a:lnTo>
                    <a:pt x="222" y="69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61"/>
                  </a:lnTo>
                  <a:lnTo>
                    <a:pt x="220" y="59"/>
                  </a:lnTo>
                  <a:lnTo>
                    <a:pt x="220" y="59"/>
                  </a:lnTo>
                  <a:lnTo>
                    <a:pt x="220" y="52"/>
                  </a:lnTo>
                  <a:lnTo>
                    <a:pt x="215" y="40"/>
                  </a:lnTo>
                  <a:lnTo>
                    <a:pt x="210" y="28"/>
                  </a:lnTo>
                  <a:lnTo>
                    <a:pt x="210" y="26"/>
                  </a:lnTo>
                  <a:lnTo>
                    <a:pt x="210" y="24"/>
                  </a:lnTo>
                  <a:lnTo>
                    <a:pt x="210" y="19"/>
                  </a:lnTo>
                  <a:lnTo>
                    <a:pt x="208" y="16"/>
                  </a:lnTo>
                  <a:lnTo>
                    <a:pt x="208" y="14"/>
                  </a:lnTo>
                  <a:lnTo>
                    <a:pt x="208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198" y="2"/>
                  </a:lnTo>
                  <a:lnTo>
                    <a:pt x="194" y="2"/>
                  </a:lnTo>
                  <a:lnTo>
                    <a:pt x="182" y="2"/>
                  </a:lnTo>
                  <a:lnTo>
                    <a:pt x="177" y="0"/>
                  </a:lnTo>
                  <a:lnTo>
                    <a:pt x="177" y="7"/>
                  </a:lnTo>
                  <a:lnTo>
                    <a:pt x="179" y="16"/>
                  </a:lnTo>
                  <a:lnTo>
                    <a:pt x="179" y="31"/>
                  </a:lnTo>
                  <a:lnTo>
                    <a:pt x="179" y="42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7" y="45"/>
                  </a:lnTo>
                  <a:lnTo>
                    <a:pt x="158" y="45"/>
                  </a:lnTo>
                  <a:lnTo>
                    <a:pt x="139" y="47"/>
                  </a:lnTo>
                  <a:lnTo>
                    <a:pt x="120" y="47"/>
                  </a:lnTo>
                  <a:lnTo>
                    <a:pt x="101" y="47"/>
                  </a:lnTo>
                  <a:lnTo>
                    <a:pt x="82" y="50"/>
                  </a:lnTo>
                  <a:lnTo>
                    <a:pt x="63" y="50"/>
                  </a:lnTo>
                  <a:lnTo>
                    <a:pt x="45" y="50"/>
                  </a:lnTo>
                  <a:lnTo>
                    <a:pt x="26" y="50"/>
                  </a:lnTo>
                  <a:lnTo>
                    <a:pt x="7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7"/>
                  </a:lnTo>
                  <a:lnTo>
                    <a:pt x="2" y="59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9"/>
                  </a:lnTo>
                  <a:lnTo>
                    <a:pt x="7" y="76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1" y="85"/>
                  </a:lnTo>
                  <a:lnTo>
                    <a:pt x="11" y="92"/>
                  </a:lnTo>
                  <a:lnTo>
                    <a:pt x="11" y="95"/>
                  </a:lnTo>
                  <a:lnTo>
                    <a:pt x="9" y="99"/>
                  </a:lnTo>
                  <a:lnTo>
                    <a:pt x="7" y="104"/>
                  </a:lnTo>
                  <a:lnTo>
                    <a:pt x="9" y="111"/>
                  </a:lnTo>
                  <a:lnTo>
                    <a:pt x="9" y="116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21"/>
                  </a:lnTo>
                  <a:lnTo>
                    <a:pt x="9" y="123"/>
                  </a:lnTo>
                  <a:lnTo>
                    <a:pt x="9" y="123"/>
                  </a:lnTo>
                  <a:lnTo>
                    <a:pt x="11" y="132"/>
                  </a:lnTo>
                  <a:lnTo>
                    <a:pt x="11" y="132"/>
                  </a:lnTo>
                  <a:lnTo>
                    <a:pt x="11" y="135"/>
                  </a:lnTo>
                  <a:lnTo>
                    <a:pt x="11" y="142"/>
                  </a:lnTo>
                  <a:lnTo>
                    <a:pt x="11" y="149"/>
                  </a:lnTo>
                  <a:lnTo>
                    <a:pt x="11" y="151"/>
                  </a:lnTo>
                  <a:lnTo>
                    <a:pt x="14" y="156"/>
                  </a:lnTo>
                  <a:lnTo>
                    <a:pt x="18" y="166"/>
                  </a:lnTo>
                  <a:lnTo>
                    <a:pt x="18" y="170"/>
                  </a:lnTo>
                  <a:lnTo>
                    <a:pt x="21" y="173"/>
                  </a:lnTo>
                  <a:lnTo>
                    <a:pt x="23" y="177"/>
                  </a:lnTo>
                  <a:lnTo>
                    <a:pt x="21" y="180"/>
                  </a:lnTo>
                  <a:lnTo>
                    <a:pt x="23" y="182"/>
                  </a:lnTo>
                  <a:lnTo>
                    <a:pt x="26" y="189"/>
                  </a:lnTo>
                  <a:lnTo>
                    <a:pt x="26" y="189"/>
                  </a:lnTo>
                  <a:lnTo>
                    <a:pt x="23" y="189"/>
                  </a:lnTo>
                  <a:lnTo>
                    <a:pt x="23" y="189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28" y="194"/>
                  </a:lnTo>
                  <a:lnTo>
                    <a:pt x="28" y="196"/>
                  </a:lnTo>
                  <a:lnTo>
                    <a:pt x="30" y="199"/>
                  </a:lnTo>
                  <a:lnTo>
                    <a:pt x="30" y="201"/>
                  </a:lnTo>
                  <a:lnTo>
                    <a:pt x="33" y="203"/>
                  </a:lnTo>
                  <a:lnTo>
                    <a:pt x="33" y="206"/>
                  </a:lnTo>
                  <a:lnTo>
                    <a:pt x="35" y="211"/>
                  </a:lnTo>
                  <a:lnTo>
                    <a:pt x="35" y="213"/>
                  </a:lnTo>
                  <a:lnTo>
                    <a:pt x="37" y="215"/>
                  </a:lnTo>
                  <a:lnTo>
                    <a:pt x="37" y="215"/>
                  </a:lnTo>
                  <a:lnTo>
                    <a:pt x="37" y="215"/>
                  </a:lnTo>
                  <a:lnTo>
                    <a:pt x="37" y="215"/>
                  </a:lnTo>
                  <a:lnTo>
                    <a:pt x="37" y="218"/>
                  </a:lnTo>
                  <a:lnTo>
                    <a:pt x="37" y="218"/>
                  </a:lnTo>
                  <a:lnTo>
                    <a:pt x="37" y="220"/>
                  </a:lnTo>
                  <a:lnTo>
                    <a:pt x="37" y="222"/>
                  </a:lnTo>
                  <a:lnTo>
                    <a:pt x="37" y="225"/>
                  </a:lnTo>
                  <a:lnTo>
                    <a:pt x="37" y="227"/>
                  </a:lnTo>
                  <a:lnTo>
                    <a:pt x="37" y="227"/>
                  </a:lnTo>
                  <a:lnTo>
                    <a:pt x="37" y="234"/>
                  </a:lnTo>
                  <a:lnTo>
                    <a:pt x="37" y="237"/>
                  </a:lnTo>
                  <a:lnTo>
                    <a:pt x="37" y="23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40" y="241"/>
                  </a:lnTo>
                  <a:lnTo>
                    <a:pt x="40" y="255"/>
                  </a:lnTo>
                  <a:lnTo>
                    <a:pt x="40" y="258"/>
                  </a:lnTo>
                  <a:lnTo>
                    <a:pt x="40" y="265"/>
                  </a:lnTo>
                  <a:lnTo>
                    <a:pt x="40" y="267"/>
                  </a:lnTo>
                  <a:lnTo>
                    <a:pt x="40" y="267"/>
                  </a:lnTo>
                  <a:lnTo>
                    <a:pt x="40" y="267"/>
                  </a:lnTo>
                  <a:lnTo>
                    <a:pt x="40" y="270"/>
                  </a:lnTo>
                  <a:lnTo>
                    <a:pt x="40" y="272"/>
                  </a:lnTo>
                  <a:lnTo>
                    <a:pt x="42" y="277"/>
                  </a:lnTo>
                  <a:lnTo>
                    <a:pt x="42" y="279"/>
                  </a:lnTo>
                  <a:lnTo>
                    <a:pt x="42" y="286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45" y="291"/>
                  </a:lnTo>
                  <a:lnTo>
                    <a:pt x="45" y="291"/>
                  </a:lnTo>
                  <a:lnTo>
                    <a:pt x="45" y="293"/>
                  </a:lnTo>
                  <a:lnTo>
                    <a:pt x="45" y="293"/>
                  </a:lnTo>
                  <a:lnTo>
                    <a:pt x="45" y="293"/>
                  </a:lnTo>
                  <a:lnTo>
                    <a:pt x="45" y="293"/>
                  </a:lnTo>
                  <a:lnTo>
                    <a:pt x="47" y="293"/>
                  </a:lnTo>
                  <a:lnTo>
                    <a:pt x="47" y="293"/>
                  </a:lnTo>
                  <a:lnTo>
                    <a:pt x="47" y="296"/>
                  </a:lnTo>
                  <a:lnTo>
                    <a:pt x="47" y="296"/>
                  </a:lnTo>
                  <a:lnTo>
                    <a:pt x="47" y="296"/>
                  </a:lnTo>
                  <a:lnTo>
                    <a:pt x="47" y="296"/>
                  </a:lnTo>
                  <a:lnTo>
                    <a:pt x="47" y="298"/>
                  </a:lnTo>
                  <a:lnTo>
                    <a:pt x="47" y="300"/>
                  </a:lnTo>
                  <a:lnTo>
                    <a:pt x="45" y="300"/>
                  </a:lnTo>
                  <a:lnTo>
                    <a:pt x="47" y="305"/>
                  </a:lnTo>
                  <a:lnTo>
                    <a:pt x="45" y="308"/>
                  </a:lnTo>
                  <a:lnTo>
                    <a:pt x="45" y="308"/>
                  </a:lnTo>
                  <a:lnTo>
                    <a:pt x="45" y="310"/>
                  </a:lnTo>
                  <a:lnTo>
                    <a:pt x="45" y="310"/>
                  </a:lnTo>
                  <a:lnTo>
                    <a:pt x="45" y="312"/>
                  </a:lnTo>
                  <a:lnTo>
                    <a:pt x="47" y="317"/>
                  </a:lnTo>
                  <a:lnTo>
                    <a:pt x="47" y="319"/>
                  </a:lnTo>
                  <a:lnTo>
                    <a:pt x="47" y="322"/>
                  </a:lnTo>
                  <a:lnTo>
                    <a:pt x="45" y="326"/>
                  </a:lnTo>
                  <a:lnTo>
                    <a:pt x="45" y="329"/>
                  </a:lnTo>
                  <a:lnTo>
                    <a:pt x="47" y="331"/>
                  </a:lnTo>
                  <a:lnTo>
                    <a:pt x="49" y="334"/>
                  </a:lnTo>
                  <a:lnTo>
                    <a:pt x="49" y="336"/>
                  </a:lnTo>
                  <a:lnTo>
                    <a:pt x="52" y="341"/>
                  </a:lnTo>
                  <a:lnTo>
                    <a:pt x="52" y="343"/>
                  </a:lnTo>
                  <a:lnTo>
                    <a:pt x="52" y="345"/>
                  </a:lnTo>
                  <a:lnTo>
                    <a:pt x="52" y="348"/>
                  </a:lnTo>
                  <a:lnTo>
                    <a:pt x="52" y="348"/>
                  </a:lnTo>
                  <a:lnTo>
                    <a:pt x="54" y="350"/>
                  </a:lnTo>
                  <a:lnTo>
                    <a:pt x="54" y="350"/>
                  </a:lnTo>
                  <a:lnTo>
                    <a:pt x="54" y="350"/>
                  </a:lnTo>
                  <a:lnTo>
                    <a:pt x="54" y="353"/>
                  </a:lnTo>
                  <a:lnTo>
                    <a:pt x="54" y="355"/>
                  </a:lnTo>
                  <a:lnTo>
                    <a:pt x="59" y="362"/>
                  </a:lnTo>
                  <a:lnTo>
                    <a:pt x="63" y="364"/>
                  </a:lnTo>
                  <a:lnTo>
                    <a:pt x="63" y="367"/>
                  </a:lnTo>
                  <a:lnTo>
                    <a:pt x="66" y="369"/>
                  </a:lnTo>
                  <a:lnTo>
                    <a:pt x="66" y="376"/>
                  </a:lnTo>
                  <a:lnTo>
                    <a:pt x="66" y="379"/>
                  </a:lnTo>
                  <a:lnTo>
                    <a:pt x="66" y="381"/>
                  </a:lnTo>
                  <a:lnTo>
                    <a:pt x="66" y="381"/>
                  </a:lnTo>
                  <a:lnTo>
                    <a:pt x="68" y="386"/>
                  </a:lnTo>
                  <a:lnTo>
                    <a:pt x="68" y="386"/>
                  </a:lnTo>
                  <a:lnTo>
                    <a:pt x="68" y="386"/>
                  </a:lnTo>
                  <a:lnTo>
                    <a:pt x="68" y="388"/>
                  </a:lnTo>
                  <a:lnTo>
                    <a:pt x="68" y="388"/>
                  </a:lnTo>
                  <a:lnTo>
                    <a:pt x="68" y="393"/>
                  </a:lnTo>
                  <a:lnTo>
                    <a:pt x="68" y="395"/>
                  </a:lnTo>
                  <a:lnTo>
                    <a:pt x="68" y="397"/>
                  </a:lnTo>
                  <a:lnTo>
                    <a:pt x="68" y="400"/>
                  </a:lnTo>
                  <a:lnTo>
                    <a:pt x="68" y="405"/>
                  </a:lnTo>
                  <a:lnTo>
                    <a:pt x="71" y="412"/>
                  </a:lnTo>
                  <a:lnTo>
                    <a:pt x="68" y="414"/>
                  </a:lnTo>
                  <a:lnTo>
                    <a:pt x="68" y="414"/>
                  </a:lnTo>
                  <a:lnTo>
                    <a:pt x="68" y="414"/>
                  </a:lnTo>
                  <a:lnTo>
                    <a:pt x="68" y="416"/>
                  </a:lnTo>
                  <a:lnTo>
                    <a:pt x="68" y="424"/>
                  </a:lnTo>
                  <a:lnTo>
                    <a:pt x="68" y="426"/>
                  </a:lnTo>
                  <a:lnTo>
                    <a:pt x="66" y="428"/>
                  </a:lnTo>
                  <a:lnTo>
                    <a:pt x="63" y="433"/>
                  </a:lnTo>
                  <a:lnTo>
                    <a:pt x="63" y="435"/>
                  </a:lnTo>
                  <a:lnTo>
                    <a:pt x="61" y="435"/>
                  </a:lnTo>
                  <a:lnTo>
                    <a:pt x="61" y="435"/>
                  </a:lnTo>
                  <a:lnTo>
                    <a:pt x="59" y="438"/>
                  </a:lnTo>
                  <a:lnTo>
                    <a:pt x="52" y="442"/>
                  </a:lnTo>
                  <a:lnTo>
                    <a:pt x="52" y="442"/>
                  </a:lnTo>
                  <a:lnTo>
                    <a:pt x="49" y="445"/>
                  </a:lnTo>
                  <a:lnTo>
                    <a:pt x="47" y="447"/>
                  </a:lnTo>
                  <a:lnTo>
                    <a:pt x="45" y="450"/>
                  </a:lnTo>
                  <a:lnTo>
                    <a:pt x="45" y="450"/>
                  </a:lnTo>
                  <a:lnTo>
                    <a:pt x="45" y="452"/>
                  </a:lnTo>
                  <a:lnTo>
                    <a:pt x="42" y="454"/>
                  </a:lnTo>
                  <a:lnTo>
                    <a:pt x="45" y="457"/>
                  </a:lnTo>
                  <a:lnTo>
                    <a:pt x="49" y="461"/>
                  </a:lnTo>
                  <a:lnTo>
                    <a:pt x="52" y="464"/>
                  </a:lnTo>
                  <a:lnTo>
                    <a:pt x="56" y="471"/>
                  </a:lnTo>
                  <a:lnTo>
                    <a:pt x="59" y="476"/>
                  </a:lnTo>
                  <a:lnTo>
                    <a:pt x="59" y="478"/>
                  </a:lnTo>
                  <a:lnTo>
                    <a:pt x="66" y="478"/>
                  </a:lnTo>
                  <a:lnTo>
                    <a:pt x="71" y="478"/>
                  </a:lnTo>
                  <a:lnTo>
                    <a:pt x="73" y="480"/>
                  </a:lnTo>
                  <a:lnTo>
                    <a:pt x="75" y="480"/>
                  </a:lnTo>
                  <a:lnTo>
                    <a:pt x="78" y="483"/>
                  </a:lnTo>
                  <a:lnTo>
                    <a:pt x="78" y="483"/>
                  </a:lnTo>
                  <a:lnTo>
                    <a:pt x="80" y="487"/>
                  </a:lnTo>
                  <a:lnTo>
                    <a:pt x="80" y="490"/>
                  </a:lnTo>
                  <a:lnTo>
                    <a:pt x="82" y="490"/>
                  </a:lnTo>
                  <a:lnTo>
                    <a:pt x="82" y="490"/>
                  </a:lnTo>
                  <a:lnTo>
                    <a:pt x="82" y="495"/>
                  </a:lnTo>
                  <a:lnTo>
                    <a:pt x="82" y="521"/>
                  </a:lnTo>
                  <a:lnTo>
                    <a:pt x="82" y="547"/>
                  </a:lnTo>
                  <a:lnTo>
                    <a:pt x="85" y="575"/>
                  </a:lnTo>
                  <a:lnTo>
                    <a:pt x="85" y="601"/>
                  </a:lnTo>
                  <a:lnTo>
                    <a:pt x="85" y="627"/>
                  </a:lnTo>
                  <a:lnTo>
                    <a:pt x="87" y="653"/>
                  </a:lnTo>
                  <a:lnTo>
                    <a:pt x="87" y="682"/>
                  </a:lnTo>
                  <a:lnTo>
                    <a:pt x="89" y="708"/>
                  </a:lnTo>
                  <a:lnTo>
                    <a:pt x="118" y="708"/>
                  </a:lnTo>
                  <a:lnTo>
                    <a:pt x="149" y="705"/>
                  </a:lnTo>
                  <a:lnTo>
                    <a:pt x="179" y="705"/>
                  </a:lnTo>
                  <a:lnTo>
                    <a:pt x="210" y="703"/>
                  </a:lnTo>
                  <a:lnTo>
                    <a:pt x="238" y="700"/>
                  </a:lnTo>
                  <a:lnTo>
                    <a:pt x="269" y="700"/>
                  </a:lnTo>
                  <a:lnTo>
                    <a:pt x="300" y="698"/>
                  </a:lnTo>
                  <a:lnTo>
                    <a:pt x="331" y="696"/>
                  </a:lnTo>
                  <a:lnTo>
                    <a:pt x="359" y="696"/>
                  </a:lnTo>
                  <a:lnTo>
                    <a:pt x="390" y="693"/>
                  </a:lnTo>
                  <a:lnTo>
                    <a:pt x="421" y="691"/>
                  </a:lnTo>
                  <a:lnTo>
                    <a:pt x="451" y="689"/>
                  </a:lnTo>
                  <a:lnTo>
                    <a:pt x="480" y="686"/>
                  </a:lnTo>
                  <a:lnTo>
                    <a:pt x="510" y="686"/>
                  </a:lnTo>
                  <a:lnTo>
                    <a:pt x="541" y="684"/>
                  </a:lnTo>
                  <a:lnTo>
                    <a:pt x="572" y="682"/>
                  </a:lnTo>
                  <a:lnTo>
                    <a:pt x="572" y="677"/>
                  </a:lnTo>
                  <a:lnTo>
                    <a:pt x="572" y="677"/>
                  </a:lnTo>
                  <a:lnTo>
                    <a:pt x="572" y="674"/>
                  </a:lnTo>
                  <a:lnTo>
                    <a:pt x="570" y="672"/>
                  </a:lnTo>
                  <a:lnTo>
                    <a:pt x="570" y="670"/>
                  </a:lnTo>
                  <a:lnTo>
                    <a:pt x="570" y="665"/>
                  </a:lnTo>
                  <a:lnTo>
                    <a:pt x="570" y="665"/>
                  </a:lnTo>
                  <a:lnTo>
                    <a:pt x="570" y="663"/>
                  </a:lnTo>
                  <a:lnTo>
                    <a:pt x="570" y="660"/>
                  </a:lnTo>
                  <a:lnTo>
                    <a:pt x="570" y="653"/>
                  </a:lnTo>
                  <a:lnTo>
                    <a:pt x="570" y="651"/>
                  </a:lnTo>
                  <a:lnTo>
                    <a:pt x="570" y="648"/>
                  </a:lnTo>
                  <a:lnTo>
                    <a:pt x="570" y="648"/>
                  </a:lnTo>
                  <a:lnTo>
                    <a:pt x="567" y="646"/>
                  </a:lnTo>
                  <a:lnTo>
                    <a:pt x="567" y="646"/>
                  </a:lnTo>
                  <a:lnTo>
                    <a:pt x="565" y="646"/>
                  </a:lnTo>
                  <a:lnTo>
                    <a:pt x="565" y="644"/>
                  </a:lnTo>
                  <a:lnTo>
                    <a:pt x="565" y="644"/>
                  </a:lnTo>
                  <a:lnTo>
                    <a:pt x="565" y="641"/>
                  </a:lnTo>
                  <a:lnTo>
                    <a:pt x="565" y="639"/>
                  </a:lnTo>
                  <a:lnTo>
                    <a:pt x="565" y="637"/>
                  </a:lnTo>
                  <a:lnTo>
                    <a:pt x="565" y="632"/>
                  </a:lnTo>
                  <a:lnTo>
                    <a:pt x="563" y="632"/>
                  </a:lnTo>
                  <a:lnTo>
                    <a:pt x="563" y="629"/>
                  </a:lnTo>
                  <a:lnTo>
                    <a:pt x="563" y="629"/>
                  </a:lnTo>
                  <a:lnTo>
                    <a:pt x="560" y="629"/>
                  </a:lnTo>
                  <a:lnTo>
                    <a:pt x="555" y="627"/>
                  </a:lnTo>
                  <a:lnTo>
                    <a:pt x="555" y="627"/>
                  </a:lnTo>
                  <a:lnTo>
                    <a:pt x="553" y="625"/>
                  </a:lnTo>
                  <a:lnTo>
                    <a:pt x="553" y="622"/>
                  </a:lnTo>
                  <a:lnTo>
                    <a:pt x="553" y="620"/>
                  </a:lnTo>
                  <a:lnTo>
                    <a:pt x="553" y="620"/>
                  </a:lnTo>
                  <a:lnTo>
                    <a:pt x="551" y="620"/>
                  </a:lnTo>
                  <a:lnTo>
                    <a:pt x="551" y="620"/>
                  </a:lnTo>
                  <a:lnTo>
                    <a:pt x="551" y="618"/>
                  </a:lnTo>
                  <a:lnTo>
                    <a:pt x="546" y="618"/>
                  </a:lnTo>
                  <a:lnTo>
                    <a:pt x="546" y="618"/>
                  </a:lnTo>
                  <a:lnTo>
                    <a:pt x="546" y="618"/>
                  </a:lnTo>
                  <a:lnTo>
                    <a:pt x="539" y="615"/>
                  </a:lnTo>
                  <a:lnTo>
                    <a:pt x="539" y="615"/>
                  </a:lnTo>
                  <a:lnTo>
                    <a:pt x="529" y="615"/>
                  </a:lnTo>
                  <a:lnTo>
                    <a:pt x="529" y="615"/>
                  </a:lnTo>
                  <a:lnTo>
                    <a:pt x="527" y="615"/>
                  </a:lnTo>
                  <a:lnTo>
                    <a:pt x="515" y="606"/>
                  </a:lnTo>
                  <a:lnTo>
                    <a:pt x="513" y="603"/>
                  </a:lnTo>
                  <a:lnTo>
                    <a:pt x="510" y="601"/>
                  </a:lnTo>
                  <a:lnTo>
                    <a:pt x="503" y="589"/>
                  </a:lnTo>
                  <a:lnTo>
                    <a:pt x="499" y="584"/>
                  </a:lnTo>
                  <a:lnTo>
                    <a:pt x="484" y="573"/>
                  </a:lnTo>
                  <a:lnTo>
                    <a:pt x="480" y="573"/>
                  </a:lnTo>
                  <a:lnTo>
                    <a:pt x="468" y="570"/>
                  </a:lnTo>
                  <a:lnTo>
                    <a:pt x="468" y="570"/>
                  </a:lnTo>
                  <a:lnTo>
                    <a:pt x="466" y="570"/>
                  </a:lnTo>
                  <a:lnTo>
                    <a:pt x="466" y="568"/>
                  </a:lnTo>
                  <a:lnTo>
                    <a:pt x="463" y="563"/>
                  </a:lnTo>
                  <a:lnTo>
                    <a:pt x="458" y="561"/>
                  </a:lnTo>
                  <a:lnTo>
                    <a:pt x="456" y="558"/>
                  </a:lnTo>
                  <a:lnTo>
                    <a:pt x="454" y="556"/>
                  </a:lnTo>
                  <a:lnTo>
                    <a:pt x="440" y="556"/>
                  </a:lnTo>
                  <a:lnTo>
                    <a:pt x="435" y="554"/>
                  </a:lnTo>
                  <a:lnTo>
                    <a:pt x="435" y="554"/>
                  </a:lnTo>
                  <a:lnTo>
                    <a:pt x="432" y="551"/>
                  </a:lnTo>
                  <a:lnTo>
                    <a:pt x="432" y="551"/>
                  </a:lnTo>
                  <a:lnTo>
                    <a:pt x="430" y="549"/>
                  </a:lnTo>
                  <a:lnTo>
                    <a:pt x="423" y="544"/>
                  </a:lnTo>
                  <a:lnTo>
                    <a:pt x="418" y="542"/>
                  </a:lnTo>
                  <a:lnTo>
                    <a:pt x="416" y="540"/>
                  </a:lnTo>
                  <a:lnTo>
                    <a:pt x="418" y="530"/>
                  </a:lnTo>
                  <a:lnTo>
                    <a:pt x="418" y="528"/>
                  </a:lnTo>
                  <a:lnTo>
                    <a:pt x="418" y="525"/>
                  </a:lnTo>
                  <a:lnTo>
                    <a:pt x="418" y="523"/>
                  </a:lnTo>
                  <a:lnTo>
                    <a:pt x="418" y="521"/>
                  </a:lnTo>
                  <a:lnTo>
                    <a:pt x="421" y="518"/>
                  </a:lnTo>
                  <a:lnTo>
                    <a:pt x="421" y="518"/>
                  </a:lnTo>
                  <a:lnTo>
                    <a:pt x="418" y="513"/>
                  </a:lnTo>
                  <a:lnTo>
                    <a:pt x="418" y="509"/>
                  </a:lnTo>
                  <a:lnTo>
                    <a:pt x="416" y="502"/>
                  </a:lnTo>
                  <a:lnTo>
                    <a:pt x="416" y="499"/>
                  </a:lnTo>
                  <a:lnTo>
                    <a:pt x="416" y="499"/>
                  </a:lnTo>
                  <a:lnTo>
                    <a:pt x="418" y="497"/>
                  </a:lnTo>
                  <a:lnTo>
                    <a:pt x="418" y="497"/>
                  </a:lnTo>
                  <a:lnTo>
                    <a:pt x="418" y="495"/>
                  </a:lnTo>
                  <a:lnTo>
                    <a:pt x="418" y="492"/>
                  </a:lnTo>
                  <a:lnTo>
                    <a:pt x="416" y="487"/>
                  </a:lnTo>
                  <a:lnTo>
                    <a:pt x="416" y="487"/>
                  </a:lnTo>
                  <a:lnTo>
                    <a:pt x="416" y="485"/>
                  </a:lnTo>
                  <a:lnTo>
                    <a:pt x="418" y="483"/>
                  </a:lnTo>
                  <a:lnTo>
                    <a:pt x="416" y="478"/>
                  </a:lnTo>
                  <a:lnTo>
                    <a:pt x="416" y="476"/>
                  </a:lnTo>
                  <a:lnTo>
                    <a:pt x="418" y="473"/>
                  </a:lnTo>
                  <a:lnTo>
                    <a:pt x="418" y="471"/>
                  </a:lnTo>
                  <a:lnTo>
                    <a:pt x="421" y="471"/>
                  </a:lnTo>
                  <a:lnTo>
                    <a:pt x="421" y="469"/>
                  </a:lnTo>
                  <a:lnTo>
                    <a:pt x="421" y="466"/>
                  </a:lnTo>
                  <a:lnTo>
                    <a:pt x="423" y="464"/>
                  </a:lnTo>
                  <a:lnTo>
                    <a:pt x="425" y="459"/>
                  </a:lnTo>
                  <a:lnTo>
                    <a:pt x="425" y="457"/>
                  </a:lnTo>
                  <a:lnTo>
                    <a:pt x="423" y="454"/>
                  </a:lnTo>
                  <a:lnTo>
                    <a:pt x="423" y="454"/>
                  </a:lnTo>
                  <a:lnTo>
                    <a:pt x="421" y="452"/>
                  </a:lnTo>
                  <a:lnTo>
                    <a:pt x="418" y="450"/>
                  </a:lnTo>
                  <a:lnTo>
                    <a:pt x="418" y="447"/>
                  </a:lnTo>
                  <a:lnTo>
                    <a:pt x="416" y="442"/>
                  </a:lnTo>
                  <a:lnTo>
                    <a:pt x="416" y="442"/>
                  </a:lnTo>
                  <a:lnTo>
                    <a:pt x="411" y="440"/>
                  </a:lnTo>
                  <a:lnTo>
                    <a:pt x="406" y="440"/>
                  </a:lnTo>
                  <a:lnTo>
                    <a:pt x="404" y="440"/>
                  </a:lnTo>
                  <a:lnTo>
                    <a:pt x="402" y="435"/>
                  </a:lnTo>
                  <a:lnTo>
                    <a:pt x="402" y="428"/>
                  </a:lnTo>
                  <a:lnTo>
                    <a:pt x="402" y="426"/>
                  </a:lnTo>
                  <a:lnTo>
                    <a:pt x="402" y="424"/>
                  </a:lnTo>
                  <a:lnTo>
                    <a:pt x="409" y="416"/>
                  </a:lnTo>
                  <a:lnTo>
                    <a:pt x="411" y="412"/>
                  </a:lnTo>
                  <a:lnTo>
                    <a:pt x="411" y="409"/>
                  </a:lnTo>
                  <a:lnTo>
                    <a:pt x="416" y="402"/>
                  </a:lnTo>
                  <a:lnTo>
                    <a:pt x="418" y="400"/>
                  </a:lnTo>
                  <a:lnTo>
                    <a:pt x="421" y="397"/>
                  </a:lnTo>
                  <a:lnTo>
                    <a:pt x="421" y="397"/>
                  </a:lnTo>
                  <a:lnTo>
                    <a:pt x="425" y="393"/>
                  </a:lnTo>
                  <a:lnTo>
                    <a:pt x="428" y="393"/>
                  </a:lnTo>
                  <a:lnTo>
                    <a:pt x="430" y="393"/>
                  </a:lnTo>
                  <a:lnTo>
                    <a:pt x="430" y="393"/>
                  </a:lnTo>
                  <a:lnTo>
                    <a:pt x="430" y="390"/>
                  </a:lnTo>
                  <a:lnTo>
                    <a:pt x="430" y="390"/>
                  </a:lnTo>
                  <a:lnTo>
                    <a:pt x="430" y="390"/>
                  </a:lnTo>
                  <a:lnTo>
                    <a:pt x="432" y="390"/>
                  </a:lnTo>
                  <a:lnTo>
                    <a:pt x="432" y="388"/>
                  </a:lnTo>
                  <a:lnTo>
                    <a:pt x="432" y="388"/>
                  </a:lnTo>
                  <a:lnTo>
                    <a:pt x="437" y="388"/>
                  </a:lnTo>
                  <a:lnTo>
                    <a:pt x="437" y="388"/>
                  </a:lnTo>
                  <a:lnTo>
                    <a:pt x="440" y="383"/>
                  </a:lnTo>
                  <a:lnTo>
                    <a:pt x="442" y="383"/>
                  </a:lnTo>
                  <a:lnTo>
                    <a:pt x="442" y="383"/>
                  </a:lnTo>
                  <a:lnTo>
                    <a:pt x="444" y="383"/>
                  </a:lnTo>
                  <a:lnTo>
                    <a:pt x="447" y="383"/>
                  </a:lnTo>
                  <a:lnTo>
                    <a:pt x="447" y="383"/>
                  </a:lnTo>
                  <a:lnTo>
                    <a:pt x="449" y="381"/>
                  </a:lnTo>
                  <a:lnTo>
                    <a:pt x="449" y="379"/>
                  </a:lnTo>
                  <a:lnTo>
                    <a:pt x="449" y="379"/>
                  </a:lnTo>
                  <a:lnTo>
                    <a:pt x="451" y="376"/>
                  </a:lnTo>
                  <a:lnTo>
                    <a:pt x="454" y="376"/>
                  </a:lnTo>
                  <a:lnTo>
                    <a:pt x="451" y="371"/>
                  </a:lnTo>
                  <a:lnTo>
                    <a:pt x="451" y="371"/>
                  </a:lnTo>
                  <a:lnTo>
                    <a:pt x="451" y="362"/>
                  </a:lnTo>
                  <a:lnTo>
                    <a:pt x="451" y="355"/>
                  </a:lnTo>
                  <a:lnTo>
                    <a:pt x="451" y="348"/>
                  </a:lnTo>
                  <a:lnTo>
                    <a:pt x="451" y="341"/>
                  </a:lnTo>
                  <a:lnTo>
                    <a:pt x="449" y="334"/>
                  </a:lnTo>
                  <a:lnTo>
                    <a:pt x="449" y="324"/>
                  </a:lnTo>
                  <a:lnTo>
                    <a:pt x="449" y="317"/>
                  </a:lnTo>
                  <a:lnTo>
                    <a:pt x="449" y="310"/>
                  </a:lnTo>
                  <a:lnTo>
                    <a:pt x="449" y="308"/>
                  </a:lnTo>
                  <a:lnTo>
                    <a:pt x="449" y="308"/>
                  </a:lnTo>
                  <a:lnTo>
                    <a:pt x="449" y="308"/>
                  </a:lnTo>
                  <a:lnTo>
                    <a:pt x="449" y="308"/>
                  </a:lnTo>
                  <a:lnTo>
                    <a:pt x="451" y="308"/>
                  </a:lnTo>
                  <a:lnTo>
                    <a:pt x="454" y="308"/>
                  </a:lnTo>
                  <a:lnTo>
                    <a:pt x="454" y="308"/>
                  </a:lnTo>
                  <a:lnTo>
                    <a:pt x="454" y="305"/>
                  </a:lnTo>
                  <a:lnTo>
                    <a:pt x="456" y="305"/>
                  </a:lnTo>
                  <a:lnTo>
                    <a:pt x="456" y="305"/>
                  </a:lnTo>
                  <a:lnTo>
                    <a:pt x="456" y="305"/>
                  </a:lnTo>
                  <a:lnTo>
                    <a:pt x="456" y="303"/>
                  </a:lnTo>
                  <a:lnTo>
                    <a:pt x="456" y="300"/>
                  </a:lnTo>
                  <a:lnTo>
                    <a:pt x="456" y="300"/>
                  </a:lnTo>
                  <a:lnTo>
                    <a:pt x="456" y="300"/>
                  </a:lnTo>
                  <a:lnTo>
                    <a:pt x="456" y="300"/>
                  </a:lnTo>
                  <a:lnTo>
                    <a:pt x="458" y="298"/>
                  </a:lnTo>
                  <a:lnTo>
                    <a:pt x="458" y="298"/>
                  </a:lnTo>
                  <a:lnTo>
                    <a:pt x="458" y="298"/>
                  </a:lnTo>
                  <a:lnTo>
                    <a:pt x="458" y="298"/>
                  </a:lnTo>
                  <a:lnTo>
                    <a:pt x="461" y="296"/>
                  </a:lnTo>
                  <a:lnTo>
                    <a:pt x="461" y="296"/>
                  </a:lnTo>
                  <a:lnTo>
                    <a:pt x="463" y="293"/>
                  </a:lnTo>
                  <a:lnTo>
                    <a:pt x="463" y="293"/>
                  </a:lnTo>
                  <a:lnTo>
                    <a:pt x="463" y="293"/>
                  </a:lnTo>
                  <a:lnTo>
                    <a:pt x="463" y="289"/>
                  </a:lnTo>
                  <a:lnTo>
                    <a:pt x="468" y="284"/>
                  </a:lnTo>
                  <a:lnTo>
                    <a:pt x="475" y="279"/>
                  </a:lnTo>
                  <a:lnTo>
                    <a:pt x="482" y="274"/>
                  </a:lnTo>
                  <a:lnTo>
                    <a:pt x="484" y="274"/>
                  </a:lnTo>
                  <a:lnTo>
                    <a:pt x="489" y="270"/>
                  </a:lnTo>
                  <a:lnTo>
                    <a:pt x="494" y="265"/>
                  </a:lnTo>
                  <a:lnTo>
                    <a:pt x="496" y="263"/>
                  </a:lnTo>
                  <a:lnTo>
                    <a:pt x="501" y="258"/>
                  </a:lnTo>
                  <a:lnTo>
                    <a:pt x="501" y="258"/>
                  </a:lnTo>
                  <a:lnTo>
                    <a:pt x="503" y="255"/>
                  </a:lnTo>
                  <a:lnTo>
                    <a:pt x="503" y="255"/>
                  </a:lnTo>
                  <a:lnTo>
                    <a:pt x="503" y="255"/>
                  </a:lnTo>
                  <a:lnTo>
                    <a:pt x="506" y="253"/>
                  </a:lnTo>
                  <a:lnTo>
                    <a:pt x="506" y="253"/>
                  </a:lnTo>
                  <a:lnTo>
                    <a:pt x="506" y="253"/>
                  </a:lnTo>
                  <a:lnTo>
                    <a:pt x="508" y="251"/>
                  </a:lnTo>
                  <a:lnTo>
                    <a:pt x="513" y="246"/>
                  </a:lnTo>
                  <a:lnTo>
                    <a:pt x="553" y="199"/>
                  </a:lnTo>
                  <a:lnTo>
                    <a:pt x="560" y="196"/>
                  </a:lnTo>
                  <a:lnTo>
                    <a:pt x="572" y="182"/>
                  </a:lnTo>
                  <a:lnTo>
                    <a:pt x="593" y="170"/>
                  </a:lnTo>
                  <a:lnTo>
                    <a:pt x="605" y="166"/>
                  </a:lnTo>
                  <a:lnTo>
                    <a:pt x="610" y="163"/>
                  </a:lnTo>
                  <a:lnTo>
                    <a:pt x="612" y="163"/>
                  </a:lnTo>
                  <a:lnTo>
                    <a:pt x="615" y="161"/>
                  </a:lnTo>
                  <a:lnTo>
                    <a:pt x="633" y="154"/>
                  </a:lnTo>
                  <a:lnTo>
                    <a:pt x="662" y="137"/>
                  </a:lnTo>
                  <a:lnTo>
                    <a:pt x="662" y="137"/>
                  </a:lnTo>
                  <a:lnTo>
                    <a:pt x="664" y="132"/>
                  </a:lnTo>
                  <a:lnTo>
                    <a:pt x="667" y="132"/>
                  </a:lnTo>
                  <a:lnTo>
                    <a:pt x="669" y="130"/>
                  </a:lnTo>
                  <a:lnTo>
                    <a:pt x="669" y="128"/>
                  </a:lnTo>
                  <a:lnTo>
                    <a:pt x="674" y="130"/>
                  </a:lnTo>
                  <a:lnTo>
                    <a:pt x="674" y="130"/>
                  </a:lnTo>
                  <a:lnTo>
                    <a:pt x="674" y="128"/>
                  </a:lnTo>
                  <a:lnTo>
                    <a:pt x="674" y="128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75EC7330-F4EF-40D2-9BCA-95984ECFB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0076" y="1921817"/>
              <a:ext cx="926306" cy="898922"/>
            </a:xfrm>
            <a:custGeom>
              <a:avLst/>
              <a:gdLst>
                <a:gd name="T0" fmla="*/ 624 w 778"/>
                <a:gd name="T1" fmla="*/ 206 h 755"/>
                <a:gd name="T2" fmla="*/ 596 w 778"/>
                <a:gd name="T3" fmla="*/ 206 h 755"/>
                <a:gd name="T4" fmla="*/ 551 w 778"/>
                <a:gd name="T5" fmla="*/ 158 h 755"/>
                <a:gd name="T6" fmla="*/ 561 w 778"/>
                <a:gd name="T7" fmla="*/ 149 h 755"/>
                <a:gd name="T8" fmla="*/ 456 w 778"/>
                <a:gd name="T9" fmla="*/ 215 h 755"/>
                <a:gd name="T10" fmla="*/ 516 w 778"/>
                <a:gd name="T11" fmla="*/ 225 h 755"/>
                <a:gd name="T12" fmla="*/ 549 w 778"/>
                <a:gd name="T13" fmla="*/ 213 h 755"/>
                <a:gd name="T14" fmla="*/ 572 w 778"/>
                <a:gd name="T15" fmla="*/ 196 h 755"/>
                <a:gd name="T16" fmla="*/ 553 w 778"/>
                <a:gd name="T17" fmla="*/ 166 h 755"/>
                <a:gd name="T18" fmla="*/ 485 w 778"/>
                <a:gd name="T19" fmla="*/ 161 h 755"/>
                <a:gd name="T20" fmla="*/ 383 w 778"/>
                <a:gd name="T21" fmla="*/ 154 h 755"/>
                <a:gd name="T22" fmla="*/ 312 w 778"/>
                <a:gd name="T23" fmla="*/ 185 h 755"/>
                <a:gd name="T24" fmla="*/ 260 w 778"/>
                <a:gd name="T25" fmla="*/ 173 h 755"/>
                <a:gd name="T26" fmla="*/ 199 w 778"/>
                <a:gd name="T27" fmla="*/ 144 h 755"/>
                <a:gd name="T28" fmla="*/ 170 w 778"/>
                <a:gd name="T29" fmla="*/ 166 h 755"/>
                <a:gd name="T30" fmla="*/ 163 w 778"/>
                <a:gd name="T31" fmla="*/ 128 h 755"/>
                <a:gd name="T32" fmla="*/ 87 w 778"/>
                <a:gd name="T33" fmla="*/ 163 h 755"/>
                <a:gd name="T34" fmla="*/ 12 w 778"/>
                <a:gd name="T35" fmla="*/ 213 h 755"/>
                <a:gd name="T36" fmla="*/ 113 w 778"/>
                <a:gd name="T37" fmla="*/ 246 h 755"/>
                <a:gd name="T38" fmla="*/ 168 w 778"/>
                <a:gd name="T39" fmla="*/ 258 h 755"/>
                <a:gd name="T40" fmla="*/ 199 w 778"/>
                <a:gd name="T41" fmla="*/ 260 h 755"/>
                <a:gd name="T42" fmla="*/ 220 w 778"/>
                <a:gd name="T43" fmla="*/ 282 h 755"/>
                <a:gd name="T44" fmla="*/ 244 w 778"/>
                <a:gd name="T45" fmla="*/ 293 h 755"/>
                <a:gd name="T46" fmla="*/ 241 w 778"/>
                <a:gd name="T47" fmla="*/ 324 h 755"/>
                <a:gd name="T48" fmla="*/ 258 w 778"/>
                <a:gd name="T49" fmla="*/ 338 h 755"/>
                <a:gd name="T50" fmla="*/ 303 w 778"/>
                <a:gd name="T51" fmla="*/ 284 h 755"/>
                <a:gd name="T52" fmla="*/ 319 w 778"/>
                <a:gd name="T53" fmla="*/ 279 h 755"/>
                <a:gd name="T54" fmla="*/ 355 w 778"/>
                <a:gd name="T55" fmla="*/ 256 h 755"/>
                <a:gd name="T56" fmla="*/ 350 w 778"/>
                <a:gd name="T57" fmla="*/ 286 h 755"/>
                <a:gd name="T58" fmla="*/ 371 w 778"/>
                <a:gd name="T59" fmla="*/ 260 h 755"/>
                <a:gd name="T60" fmla="*/ 338 w 778"/>
                <a:gd name="T61" fmla="*/ 180 h 755"/>
                <a:gd name="T62" fmla="*/ 168 w 778"/>
                <a:gd name="T63" fmla="*/ 121 h 755"/>
                <a:gd name="T64" fmla="*/ 187 w 778"/>
                <a:gd name="T65" fmla="*/ 114 h 755"/>
                <a:gd name="T66" fmla="*/ 229 w 778"/>
                <a:gd name="T67" fmla="*/ 83 h 755"/>
                <a:gd name="T68" fmla="*/ 92 w 778"/>
                <a:gd name="T69" fmla="*/ 40 h 755"/>
                <a:gd name="T70" fmla="*/ 154 w 778"/>
                <a:gd name="T71" fmla="*/ 0 h 755"/>
                <a:gd name="T72" fmla="*/ 407 w 778"/>
                <a:gd name="T73" fmla="*/ 348 h 755"/>
                <a:gd name="T74" fmla="*/ 544 w 778"/>
                <a:gd name="T75" fmla="*/ 213 h 755"/>
                <a:gd name="T76" fmla="*/ 778 w 778"/>
                <a:gd name="T77" fmla="*/ 551 h 755"/>
                <a:gd name="T78" fmla="*/ 693 w 778"/>
                <a:gd name="T79" fmla="*/ 438 h 755"/>
                <a:gd name="T80" fmla="*/ 650 w 778"/>
                <a:gd name="T81" fmla="*/ 492 h 755"/>
                <a:gd name="T82" fmla="*/ 641 w 778"/>
                <a:gd name="T83" fmla="*/ 445 h 755"/>
                <a:gd name="T84" fmla="*/ 667 w 778"/>
                <a:gd name="T85" fmla="*/ 400 h 755"/>
                <a:gd name="T86" fmla="*/ 648 w 778"/>
                <a:gd name="T87" fmla="*/ 322 h 755"/>
                <a:gd name="T88" fmla="*/ 657 w 778"/>
                <a:gd name="T89" fmla="*/ 303 h 755"/>
                <a:gd name="T90" fmla="*/ 603 w 778"/>
                <a:gd name="T91" fmla="*/ 274 h 755"/>
                <a:gd name="T92" fmla="*/ 494 w 778"/>
                <a:gd name="T93" fmla="*/ 248 h 755"/>
                <a:gd name="T94" fmla="*/ 471 w 778"/>
                <a:gd name="T95" fmla="*/ 345 h 755"/>
                <a:gd name="T96" fmla="*/ 459 w 778"/>
                <a:gd name="T97" fmla="*/ 355 h 755"/>
                <a:gd name="T98" fmla="*/ 454 w 778"/>
                <a:gd name="T99" fmla="*/ 341 h 755"/>
                <a:gd name="T100" fmla="*/ 423 w 778"/>
                <a:gd name="T101" fmla="*/ 355 h 755"/>
                <a:gd name="T102" fmla="*/ 397 w 778"/>
                <a:gd name="T103" fmla="*/ 390 h 755"/>
                <a:gd name="T104" fmla="*/ 395 w 778"/>
                <a:gd name="T105" fmla="*/ 499 h 755"/>
                <a:gd name="T106" fmla="*/ 426 w 778"/>
                <a:gd name="T107" fmla="*/ 596 h 755"/>
                <a:gd name="T108" fmla="*/ 485 w 778"/>
                <a:gd name="T109" fmla="*/ 743 h 755"/>
                <a:gd name="T110" fmla="*/ 688 w 778"/>
                <a:gd name="T111" fmla="*/ 717 h 755"/>
                <a:gd name="T112" fmla="*/ 726 w 778"/>
                <a:gd name="T113" fmla="*/ 677 h 755"/>
                <a:gd name="T114" fmla="*/ 747 w 778"/>
                <a:gd name="T115" fmla="*/ 618 h 755"/>
                <a:gd name="T116" fmla="*/ 766 w 778"/>
                <a:gd name="T117" fmla="*/ 596 h 755"/>
                <a:gd name="T118" fmla="*/ 452 w 778"/>
                <a:gd name="T119" fmla="*/ 248 h 755"/>
                <a:gd name="T120" fmla="*/ 549 w 778"/>
                <a:gd name="T121" fmla="*/ 239 h 755"/>
                <a:gd name="T122" fmla="*/ 452 w 778"/>
                <a:gd name="T123" fmla="*/ 26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8" h="755">
                  <a:moveTo>
                    <a:pt x="591" y="211"/>
                  </a:moveTo>
                  <a:lnTo>
                    <a:pt x="591" y="211"/>
                  </a:lnTo>
                  <a:lnTo>
                    <a:pt x="591" y="211"/>
                  </a:lnTo>
                  <a:lnTo>
                    <a:pt x="591" y="208"/>
                  </a:lnTo>
                  <a:lnTo>
                    <a:pt x="594" y="208"/>
                  </a:lnTo>
                  <a:lnTo>
                    <a:pt x="594" y="208"/>
                  </a:lnTo>
                  <a:lnTo>
                    <a:pt x="594" y="211"/>
                  </a:lnTo>
                  <a:lnTo>
                    <a:pt x="596" y="211"/>
                  </a:lnTo>
                  <a:lnTo>
                    <a:pt x="598" y="211"/>
                  </a:lnTo>
                  <a:lnTo>
                    <a:pt x="598" y="213"/>
                  </a:lnTo>
                  <a:lnTo>
                    <a:pt x="598" y="213"/>
                  </a:lnTo>
                  <a:lnTo>
                    <a:pt x="598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3" y="211"/>
                  </a:lnTo>
                  <a:lnTo>
                    <a:pt x="605" y="213"/>
                  </a:lnTo>
                  <a:lnTo>
                    <a:pt x="605" y="213"/>
                  </a:lnTo>
                  <a:lnTo>
                    <a:pt x="608" y="213"/>
                  </a:lnTo>
                  <a:lnTo>
                    <a:pt x="608" y="213"/>
                  </a:lnTo>
                  <a:lnTo>
                    <a:pt x="610" y="211"/>
                  </a:lnTo>
                  <a:lnTo>
                    <a:pt x="610" y="211"/>
                  </a:lnTo>
                  <a:lnTo>
                    <a:pt x="615" y="211"/>
                  </a:lnTo>
                  <a:lnTo>
                    <a:pt x="617" y="213"/>
                  </a:lnTo>
                  <a:lnTo>
                    <a:pt x="620" y="213"/>
                  </a:lnTo>
                  <a:lnTo>
                    <a:pt x="622" y="211"/>
                  </a:lnTo>
                  <a:lnTo>
                    <a:pt x="624" y="211"/>
                  </a:lnTo>
                  <a:lnTo>
                    <a:pt x="624" y="206"/>
                  </a:lnTo>
                  <a:lnTo>
                    <a:pt x="624" y="206"/>
                  </a:lnTo>
                  <a:lnTo>
                    <a:pt x="627" y="203"/>
                  </a:lnTo>
                  <a:lnTo>
                    <a:pt x="627" y="201"/>
                  </a:lnTo>
                  <a:lnTo>
                    <a:pt x="624" y="201"/>
                  </a:lnTo>
                  <a:lnTo>
                    <a:pt x="622" y="201"/>
                  </a:lnTo>
                  <a:lnTo>
                    <a:pt x="620" y="199"/>
                  </a:lnTo>
                  <a:lnTo>
                    <a:pt x="620" y="196"/>
                  </a:lnTo>
                  <a:lnTo>
                    <a:pt x="617" y="194"/>
                  </a:lnTo>
                  <a:lnTo>
                    <a:pt x="615" y="194"/>
                  </a:lnTo>
                  <a:lnTo>
                    <a:pt x="613" y="192"/>
                  </a:lnTo>
                  <a:lnTo>
                    <a:pt x="605" y="192"/>
                  </a:lnTo>
                  <a:lnTo>
                    <a:pt x="603" y="192"/>
                  </a:lnTo>
                  <a:lnTo>
                    <a:pt x="603" y="194"/>
                  </a:lnTo>
                  <a:lnTo>
                    <a:pt x="605" y="194"/>
                  </a:lnTo>
                  <a:lnTo>
                    <a:pt x="605" y="196"/>
                  </a:lnTo>
                  <a:lnTo>
                    <a:pt x="608" y="196"/>
                  </a:lnTo>
                  <a:lnTo>
                    <a:pt x="608" y="196"/>
                  </a:lnTo>
                  <a:lnTo>
                    <a:pt x="608" y="196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5" y="199"/>
                  </a:lnTo>
                  <a:lnTo>
                    <a:pt x="605" y="201"/>
                  </a:lnTo>
                  <a:lnTo>
                    <a:pt x="603" y="201"/>
                  </a:lnTo>
                  <a:lnTo>
                    <a:pt x="601" y="203"/>
                  </a:lnTo>
                  <a:lnTo>
                    <a:pt x="601" y="203"/>
                  </a:lnTo>
                  <a:lnTo>
                    <a:pt x="598" y="203"/>
                  </a:lnTo>
                  <a:lnTo>
                    <a:pt x="598" y="206"/>
                  </a:lnTo>
                  <a:lnTo>
                    <a:pt x="598" y="206"/>
                  </a:lnTo>
                  <a:lnTo>
                    <a:pt x="596" y="206"/>
                  </a:lnTo>
                  <a:lnTo>
                    <a:pt x="594" y="203"/>
                  </a:lnTo>
                  <a:lnTo>
                    <a:pt x="591" y="203"/>
                  </a:lnTo>
                  <a:lnTo>
                    <a:pt x="591" y="206"/>
                  </a:lnTo>
                  <a:lnTo>
                    <a:pt x="591" y="208"/>
                  </a:lnTo>
                  <a:lnTo>
                    <a:pt x="591" y="211"/>
                  </a:lnTo>
                  <a:close/>
                  <a:moveTo>
                    <a:pt x="561" y="173"/>
                  </a:moveTo>
                  <a:lnTo>
                    <a:pt x="558" y="173"/>
                  </a:lnTo>
                  <a:lnTo>
                    <a:pt x="558" y="173"/>
                  </a:lnTo>
                  <a:lnTo>
                    <a:pt x="558" y="175"/>
                  </a:lnTo>
                  <a:lnTo>
                    <a:pt x="558" y="177"/>
                  </a:lnTo>
                  <a:lnTo>
                    <a:pt x="558" y="180"/>
                  </a:lnTo>
                  <a:lnTo>
                    <a:pt x="561" y="182"/>
                  </a:lnTo>
                  <a:lnTo>
                    <a:pt x="563" y="182"/>
                  </a:lnTo>
                  <a:lnTo>
                    <a:pt x="565" y="180"/>
                  </a:lnTo>
                  <a:lnTo>
                    <a:pt x="565" y="177"/>
                  </a:lnTo>
                  <a:lnTo>
                    <a:pt x="563" y="175"/>
                  </a:lnTo>
                  <a:lnTo>
                    <a:pt x="563" y="173"/>
                  </a:lnTo>
                  <a:lnTo>
                    <a:pt x="561" y="173"/>
                  </a:lnTo>
                  <a:close/>
                  <a:moveTo>
                    <a:pt x="726" y="653"/>
                  </a:moveTo>
                  <a:lnTo>
                    <a:pt x="726" y="656"/>
                  </a:lnTo>
                  <a:lnTo>
                    <a:pt x="726" y="663"/>
                  </a:lnTo>
                  <a:lnTo>
                    <a:pt x="726" y="665"/>
                  </a:lnTo>
                  <a:lnTo>
                    <a:pt x="726" y="667"/>
                  </a:lnTo>
                  <a:lnTo>
                    <a:pt x="728" y="665"/>
                  </a:lnTo>
                  <a:lnTo>
                    <a:pt x="728" y="660"/>
                  </a:lnTo>
                  <a:lnTo>
                    <a:pt x="726" y="653"/>
                  </a:lnTo>
                  <a:close/>
                  <a:moveTo>
                    <a:pt x="549" y="156"/>
                  </a:moveTo>
                  <a:lnTo>
                    <a:pt x="551" y="158"/>
                  </a:lnTo>
                  <a:lnTo>
                    <a:pt x="551" y="158"/>
                  </a:lnTo>
                  <a:lnTo>
                    <a:pt x="553" y="163"/>
                  </a:lnTo>
                  <a:lnTo>
                    <a:pt x="553" y="166"/>
                  </a:lnTo>
                  <a:lnTo>
                    <a:pt x="556" y="166"/>
                  </a:lnTo>
                  <a:lnTo>
                    <a:pt x="558" y="166"/>
                  </a:lnTo>
                  <a:lnTo>
                    <a:pt x="558" y="168"/>
                  </a:lnTo>
                  <a:lnTo>
                    <a:pt x="558" y="170"/>
                  </a:lnTo>
                  <a:lnTo>
                    <a:pt x="558" y="170"/>
                  </a:lnTo>
                  <a:lnTo>
                    <a:pt x="558" y="170"/>
                  </a:lnTo>
                  <a:lnTo>
                    <a:pt x="561" y="170"/>
                  </a:lnTo>
                  <a:lnTo>
                    <a:pt x="561" y="170"/>
                  </a:lnTo>
                  <a:lnTo>
                    <a:pt x="563" y="170"/>
                  </a:lnTo>
                  <a:lnTo>
                    <a:pt x="563" y="170"/>
                  </a:lnTo>
                  <a:lnTo>
                    <a:pt x="563" y="170"/>
                  </a:lnTo>
                  <a:lnTo>
                    <a:pt x="563" y="170"/>
                  </a:lnTo>
                  <a:lnTo>
                    <a:pt x="563" y="170"/>
                  </a:lnTo>
                  <a:lnTo>
                    <a:pt x="563" y="168"/>
                  </a:lnTo>
                  <a:lnTo>
                    <a:pt x="563" y="168"/>
                  </a:lnTo>
                  <a:lnTo>
                    <a:pt x="558" y="163"/>
                  </a:lnTo>
                  <a:lnTo>
                    <a:pt x="556" y="161"/>
                  </a:lnTo>
                  <a:lnTo>
                    <a:pt x="556" y="161"/>
                  </a:lnTo>
                  <a:lnTo>
                    <a:pt x="556" y="158"/>
                  </a:lnTo>
                  <a:lnTo>
                    <a:pt x="556" y="156"/>
                  </a:lnTo>
                  <a:lnTo>
                    <a:pt x="558" y="151"/>
                  </a:lnTo>
                  <a:lnTo>
                    <a:pt x="558" y="149"/>
                  </a:lnTo>
                  <a:lnTo>
                    <a:pt x="558" y="149"/>
                  </a:lnTo>
                  <a:lnTo>
                    <a:pt x="561" y="149"/>
                  </a:lnTo>
                  <a:lnTo>
                    <a:pt x="561" y="149"/>
                  </a:lnTo>
                  <a:lnTo>
                    <a:pt x="558" y="147"/>
                  </a:lnTo>
                  <a:lnTo>
                    <a:pt x="553" y="147"/>
                  </a:lnTo>
                  <a:lnTo>
                    <a:pt x="553" y="147"/>
                  </a:lnTo>
                  <a:lnTo>
                    <a:pt x="553" y="147"/>
                  </a:lnTo>
                  <a:lnTo>
                    <a:pt x="549" y="151"/>
                  </a:lnTo>
                  <a:lnTo>
                    <a:pt x="549" y="154"/>
                  </a:lnTo>
                  <a:lnTo>
                    <a:pt x="546" y="156"/>
                  </a:lnTo>
                  <a:lnTo>
                    <a:pt x="549" y="156"/>
                  </a:lnTo>
                  <a:lnTo>
                    <a:pt x="549" y="156"/>
                  </a:lnTo>
                  <a:close/>
                  <a:moveTo>
                    <a:pt x="397" y="237"/>
                  </a:moveTo>
                  <a:lnTo>
                    <a:pt x="404" y="239"/>
                  </a:lnTo>
                  <a:lnTo>
                    <a:pt x="409" y="241"/>
                  </a:lnTo>
                  <a:lnTo>
                    <a:pt x="409" y="239"/>
                  </a:lnTo>
                  <a:lnTo>
                    <a:pt x="409" y="237"/>
                  </a:lnTo>
                  <a:lnTo>
                    <a:pt x="411" y="234"/>
                  </a:lnTo>
                  <a:lnTo>
                    <a:pt x="421" y="232"/>
                  </a:lnTo>
                  <a:lnTo>
                    <a:pt x="433" y="232"/>
                  </a:lnTo>
                  <a:lnTo>
                    <a:pt x="433" y="229"/>
                  </a:lnTo>
                  <a:lnTo>
                    <a:pt x="435" y="229"/>
                  </a:lnTo>
                  <a:lnTo>
                    <a:pt x="435" y="225"/>
                  </a:lnTo>
                  <a:lnTo>
                    <a:pt x="440" y="218"/>
                  </a:lnTo>
                  <a:lnTo>
                    <a:pt x="442" y="215"/>
                  </a:lnTo>
                  <a:lnTo>
                    <a:pt x="449" y="215"/>
                  </a:lnTo>
                  <a:lnTo>
                    <a:pt x="452" y="213"/>
                  </a:lnTo>
                  <a:lnTo>
                    <a:pt x="452" y="213"/>
                  </a:lnTo>
                  <a:lnTo>
                    <a:pt x="454" y="213"/>
                  </a:lnTo>
                  <a:lnTo>
                    <a:pt x="454" y="215"/>
                  </a:lnTo>
                  <a:lnTo>
                    <a:pt x="456" y="215"/>
                  </a:lnTo>
                  <a:lnTo>
                    <a:pt x="456" y="215"/>
                  </a:lnTo>
                  <a:lnTo>
                    <a:pt x="459" y="213"/>
                  </a:lnTo>
                  <a:lnTo>
                    <a:pt x="461" y="213"/>
                  </a:lnTo>
                  <a:lnTo>
                    <a:pt x="464" y="215"/>
                  </a:lnTo>
                  <a:lnTo>
                    <a:pt x="466" y="215"/>
                  </a:lnTo>
                  <a:lnTo>
                    <a:pt x="473" y="215"/>
                  </a:lnTo>
                  <a:lnTo>
                    <a:pt x="475" y="215"/>
                  </a:lnTo>
                  <a:lnTo>
                    <a:pt x="480" y="218"/>
                  </a:lnTo>
                  <a:lnTo>
                    <a:pt x="487" y="220"/>
                  </a:lnTo>
                  <a:lnTo>
                    <a:pt x="490" y="220"/>
                  </a:lnTo>
                  <a:lnTo>
                    <a:pt x="494" y="222"/>
                  </a:lnTo>
                  <a:lnTo>
                    <a:pt x="494" y="225"/>
                  </a:lnTo>
                  <a:lnTo>
                    <a:pt x="497" y="225"/>
                  </a:lnTo>
                  <a:lnTo>
                    <a:pt x="499" y="227"/>
                  </a:lnTo>
                  <a:lnTo>
                    <a:pt x="499" y="227"/>
                  </a:lnTo>
                  <a:lnTo>
                    <a:pt x="501" y="227"/>
                  </a:lnTo>
                  <a:lnTo>
                    <a:pt x="504" y="229"/>
                  </a:lnTo>
                  <a:lnTo>
                    <a:pt x="506" y="229"/>
                  </a:lnTo>
                  <a:lnTo>
                    <a:pt x="506" y="232"/>
                  </a:lnTo>
                  <a:lnTo>
                    <a:pt x="508" y="234"/>
                  </a:lnTo>
                  <a:lnTo>
                    <a:pt x="513" y="234"/>
                  </a:lnTo>
                  <a:lnTo>
                    <a:pt x="516" y="237"/>
                  </a:lnTo>
                  <a:lnTo>
                    <a:pt x="518" y="232"/>
                  </a:lnTo>
                  <a:lnTo>
                    <a:pt x="518" y="232"/>
                  </a:lnTo>
                  <a:lnTo>
                    <a:pt x="516" y="229"/>
                  </a:lnTo>
                  <a:lnTo>
                    <a:pt x="516" y="227"/>
                  </a:lnTo>
                  <a:lnTo>
                    <a:pt x="518" y="225"/>
                  </a:lnTo>
                  <a:lnTo>
                    <a:pt x="516" y="225"/>
                  </a:lnTo>
                  <a:lnTo>
                    <a:pt x="516" y="225"/>
                  </a:lnTo>
                  <a:lnTo>
                    <a:pt x="516" y="222"/>
                  </a:lnTo>
                  <a:lnTo>
                    <a:pt x="516" y="220"/>
                  </a:lnTo>
                  <a:lnTo>
                    <a:pt x="518" y="220"/>
                  </a:lnTo>
                  <a:lnTo>
                    <a:pt x="518" y="220"/>
                  </a:lnTo>
                  <a:lnTo>
                    <a:pt x="518" y="220"/>
                  </a:lnTo>
                  <a:lnTo>
                    <a:pt x="518" y="213"/>
                  </a:lnTo>
                  <a:lnTo>
                    <a:pt x="520" y="211"/>
                  </a:lnTo>
                  <a:lnTo>
                    <a:pt x="523" y="211"/>
                  </a:lnTo>
                  <a:lnTo>
                    <a:pt x="525" y="213"/>
                  </a:lnTo>
                  <a:lnTo>
                    <a:pt x="527" y="211"/>
                  </a:lnTo>
                  <a:lnTo>
                    <a:pt x="530" y="211"/>
                  </a:lnTo>
                  <a:lnTo>
                    <a:pt x="532" y="213"/>
                  </a:lnTo>
                  <a:lnTo>
                    <a:pt x="532" y="215"/>
                  </a:lnTo>
                  <a:lnTo>
                    <a:pt x="532" y="215"/>
                  </a:lnTo>
                  <a:lnTo>
                    <a:pt x="532" y="218"/>
                  </a:lnTo>
                  <a:lnTo>
                    <a:pt x="534" y="218"/>
                  </a:lnTo>
                  <a:lnTo>
                    <a:pt x="534" y="215"/>
                  </a:lnTo>
                  <a:lnTo>
                    <a:pt x="534" y="215"/>
                  </a:lnTo>
                  <a:lnTo>
                    <a:pt x="537" y="215"/>
                  </a:lnTo>
                  <a:lnTo>
                    <a:pt x="539" y="218"/>
                  </a:lnTo>
                  <a:lnTo>
                    <a:pt x="539" y="215"/>
                  </a:lnTo>
                  <a:lnTo>
                    <a:pt x="539" y="213"/>
                  </a:lnTo>
                  <a:lnTo>
                    <a:pt x="544" y="213"/>
                  </a:lnTo>
                  <a:lnTo>
                    <a:pt x="546" y="215"/>
                  </a:lnTo>
                  <a:lnTo>
                    <a:pt x="549" y="215"/>
                  </a:lnTo>
                  <a:lnTo>
                    <a:pt x="549" y="215"/>
                  </a:lnTo>
                  <a:lnTo>
                    <a:pt x="549" y="213"/>
                  </a:lnTo>
                  <a:lnTo>
                    <a:pt x="549" y="213"/>
                  </a:lnTo>
                  <a:lnTo>
                    <a:pt x="551" y="213"/>
                  </a:lnTo>
                  <a:lnTo>
                    <a:pt x="551" y="213"/>
                  </a:lnTo>
                  <a:lnTo>
                    <a:pt x="553" y="213"/>
                  </a:lnTo>
                  <a:lnTo>
                    <a:pt x="553" y="213"/>
                  </a:lnTo>
                  <a:lnTo>
                    <a:pt x="561" y="213"/>
                  </a:lnTo>
                  <a:lnTo>
                    <a:pt x="579" y="213"/>
                  </a:lnTo>
                  <a:lnTo>
                    <a:pt x="579" y="213"/>
                  </a:lnTo>
                  <a:lnTo>
                    <a:pt x="579" y="213"/>
                  </a:lnTo>
                  <a:lnTo>
                    <a:pt x="582" y="213"/>
                  </a:lnTo>
                  <a:lnTo>
                    <a:pt x="582" y="213"/>
                  </a:lnTo>
                  <a:lnTo>
                    <a:pt x="582" y="213"/>
                  </a:lnTo>
                  <a:lnTo>
                    <a:pt x="587" y="211"/>
                  </a:lnTo>
                  <a:lnTo>
                    <a:pt x="589" y="211"/>
                  </a:lnTo>
                  <a:lnTo>
                    <a:pt x="589" y="211"/>
                  </a:lnTo>
                  <a:lnTo>
                    <a:pt x="589" y="208"/>
                  </a:lnTo>
                  <a:lnTo>
                    <a:pt x="589" y="206"/>
                  </a:lnTo>
                  <a:lnTo>
                    <a:pt x="589" y="206"/>
                  </a:lnTo>
                  <a:lnTo>
                    <a:pt x="587" y="206"/>
                  </a:lnTo>
                  <a:lnTo>
                    <a:pt x="584" y="203"/>
                  </a:lnTo>
                  <a:lnTo>
                    <a:pt x="584" y="203"/>
                  </a:lnTo>
                  <a:lnTo>
                    <a:pt x="582" y="203"/>
                  </a:lnTo>
                  <a:lnTo>
                    <a:pt x="582" y="203"/>
                  </a:lnTo>
                  <a:lnTo>
                    <a:pt x="579" y="203"/>
                  </a:lnTo>
                  <a:lnTo>
                    <a:pt x="577" y="201"/>
                  </a:lnTo>
                  <a:lnTo>
                    <a:pt x="575" y="199"/>
                  </a:lnTo>
                  <a:lnTo>
                    <a:pt x="572" y="199"/>
                  </a:lnTo>
                  <a:lnTo>
                    <a:pt x="572" y="196"/>
                  </a:lnTo>
                  <a:lnTo>
                    <a:pt x="572" y="194"/>
                  </a:lnTo>
                  <a:lnTo>
                    <a:pt x="575" y="194"/>
                  </a:lnTo>
                  <a:lnTo>
                    <a:pt x="575" y="192"/>
                  </a:lnTo>
                  <a:lnTo>
                    <a:pt x="575" y="192"/>
                  </a:lnTo>
                  <a:lnTo>
                    <a:pt x="572" y="192"/>
                  </a:lnTo>
                  <a:lnTo>
                    <a:pt x="570" y="192"/>
                  </a:lnTo>
                  <a:lnTo>
                    <a:pt x="570" y="192"/>
                  </a:lnTo>
                  <a:lnTo>
                    <a:pt x="568" y="192"/>
                  </a:lnTo>
                  <a:lnTo>
                    <a:pt x="568" y="192"/>
                  </a:lnTo>
                  <a:lnTo>
                    <a:pt x="568" y="192"/>
                  </a:lnTo>
                  <a:lnTo>
                    <a:pt x="565" y="189"/>
                  </a:lnTo>
                  <a:lnTo>
                    <a:pt x="565" y="189"/>
                  </a:lnTo>
                  <a:lnTo>
                    <a:pt x="563" y="189"/>
                  </a:lnTo>
                  <a:lnTo>
                    <a:pt x="561" y="189"/>
                  </a:lnTo>
                  <a:lnTo>
                    <a:pt x="558" y="189"/>
                  </a:lnTo>
                  <a:lnTo>
                    <a:pt x="558" y="192"/>
                  </a:lnTo>
                  <a:lnTo>
                    <a:pt x="556" y="189"/>
                  </a:lnTo>
                  <a:lnTo>
                    <a:pt x="553" y="187"/>
                  </a:lnTo>
                  <a:lnTo>
                    <a:pt x="553" y="187"/>
                  </a:lnTo>
                  <a:lnTo>
                    <a:pt x="556" y="185"/>
                  </a:lnTo>
                  <a:lnTo>
                    <a:pt x="558" y="182"/>
                  </a:lnTo>
                  <a:lnTo>
                    <a:pt x="561" y="182"/>
                  </a:lnTo>
                  <a:lnTo>
                    <a:pt x="558" y="180"/>
                  </a:lnTo>
                  <a:lnTo>
                    <a:pt x="556" y="177"/>
                  </a:lnTo>
                  <a:lnTo>
                    <a:pt x="556" y="175"/>
                  </a:lnTo>
                  <a:lnTo>
                    <a:pt x="553" y="170"/>
                  </a:lnTo>
                  <a:lnTo>
                    <a:pt x="553" y="168"/>
                  </a:lnTo>
                  <a:lnTo>
                    <a:pt x="553" y="166"/>
                  </a:lnTo>
                  <a:lnTo>
                    <a:pt x="549" y="161"/>
                  </a:lnTo>
                  <a:lnTo>
                    <a:pt x="546" y="158"/>
                  </a:lnTo>
                  <a:lnTo>
                    <a:pt x="544" y="154"/>
                  </a:lnTo>
                  <a:lnTo>
                    <a:pt x="542" y="154"/>
                  </a:lnTo>
                  <a:lnTo>
                    <a:pt x="539" y="154"/>
                  </a:lnTo>
                  <a:lnTo>
                    <a:pt x="537" y="154"/>
                  </a:lnTo>
                  <a:lnTo>
                    <a:pt x="534" y="154"/>
                  </a:lnTo>
                  <a:lnTo>
                    <a:pt x="534" y="154"/>
                  </a:lnTo>
                  <a:lnTo>
                    <a:pt x="532" y="161"/>
                  </a:lnTo>
                  <a:lnTo>
                    <a:pt x="530" y="163"/>
                  </a:lnTo>
                  <a:lnTo>
                    <a:pt x="525" y="166"/>
                  </a:lnTo>
                  <a:lnTo>
                    <a:pt x="523" y="166"/>
                  </a:lnTo>
                  <a:lnTo>
                    <a:pt x="518" y="166"/>
                  </a:lnTo>
                  <a:lnTo>
                    <a:pt x="520" y="163"/>
                  </a:lnTo>
                  <a:lnTo>
                    <a:pt x="516" y="158"/>
                  </a:lnTo>
                  <a:lnTo>
                    <a:pt x="513" y="158"/>
                  </a:lnTo>
                  <a:lnTo>
                    <a:pt x="511" y="158"/>
                  </a:lnTo>
                  <a:lnTo>
                    <a:pt x="508" y="161"/>
                  </a:lnTo>
                  <a:lnTo>
                    <a:pt x="506" y="163"/>
                  </a:lnTo>
                  <a:lnTo>
                    <a:pt x="501" y="163"/>
                  </a:lnTo>
                  <a:lnTo>
                    <a:pt x="499" y="166"/>
                  </a:lnTo>
                  <a:lnTo>
                    <a:pt x="497" y="166"/>
                  </a:lnTo>
                  <a:lnTo>
                    <a:pt x="494" y="163"/>
                  </a:lnTo>
                  <a:lnTo>
                    <a:pt x="490" y="163"/>
                  </a:lnTo>
                  <a:lnTo>
                    <a:pt x="490" y="163"/>
                  </a:lnTo>
                  <a:lnTo>
                    <a:pt x="487" y="161"/>
                  </a:lnTo>
                  <a:lnTo>
                    <a:pt x="487" y="161"/>
                  </a:lnTo>
                  <a:lnTo>
                    <a:pt x="485" y="161"/>
                  </a:lnTo>
                  <a:lnTo>
                    <a:pt x="482" y="163"/>
                  </a:lnTo>
                  <a:lnTo>
                    <a:pt x="482" y="163"/>
                  </a:lnTo>
                  <a:lnTo>
                    <a:pt x="480" y="163"/>
                  </a:lnTo>
                  <a:lnTo>
                    <a:pt x="478" y="163"/>
                  </a:lnTo>
                  <a:lnTo>
                    <a:pt x="478" y="161"/>
                  </a:lnTo>
                  <a:lnTo>
                    <a:pt x="478" y="158"/>
                  </a:lnTo>
                  <a:lnTo>
                    <a:pt x="480" y="156"/>
                  </a:lnTo>
                  <a:lnTo>
                    <a:pt x="480" y="154"/>
                  </a:lnTo>
                  <a:lnTo>
                    <a:pt x="478" y="149"/>
                  </a:lnTo>
                  <a:lnTo>
                    <a:pt x="478" y="135"/>
                  </a:lnTo>
                  <a:lnTo>
                    <a:pt x="478" y="135"/>
                  </a:lnTo>
                  <a:lnTo>
                    <a:pt x="480" y="132"/>
                  </a:lnTo>
                  <a:lnTo>
                    <a:pt x="480" y="130"/>
                  </a:lnTo>
                  <a:lnTo>
                    <a:pt x="482" y="130"/>
                  </a:lnTo>
                  <a:lnTo>
                    <a:pt x="482" y="128"/>
                  </a:lnTo>
                  <a:lnTo>
                    <a:pt x="480" y="128"/>
                  </a:lnTo>
                  <a:lnTo>
                    <a:pt x="475" y="130"/>
                  </a:lnTo>
                  <a:lnTo>
                    <a:pt x="475" y="130"/>
                  </a:lnTo>
                  <a:lnTo>
                    <a:pt x="466" y="130"/>
                  </a:lnTo>
                  <a:lnTo>
                    <a:pt x="461" y="132"/>
                  </a:lnTo>
                  <a:lnTo>
                    <a:pt x="452" y="135"/>
                  </a:lnTo>
                  <a:lnTo>
                    <a:pt x="438" y="144"/>
                  </a:lnTo>
                  <a:lnTo>
                    <a:pt x="433" y="147"/>
                  </a:lnTo>
                  <a:lnTo>
                    <a:pt x="402" y="147"/>
                  </a:lnTo>
                  <a:lnTo>
                    <a:pt x="400" y="149"/>
                  </a:lnTo>
                  <a:lnTo>
                    <a:pt x="400" y="147"/>
                  </a:lnTo>
                  <a:lnTo>
                    <a:pt x="397" y="149"/>
                  </a:lnTo>
                  <a:lnTo>
                    <a:pt x="383" y="154"/>
                  </a:lnTo>
                  <a:lnTo>
                    <a:pt x="381" y="154"/>
                  </a:lnTo>
                  <a:lnTo>
                    <a:pt x="378" y="154"/>
                  </a:lnTo>
                  <a:lnTo>
                    <a:pt x="367" y="163"/>
                  </a:lnTo>
                  <a:lnTo>
                    <a:pt x="357" y="168"/>
                  </a:lnTo>
                  <a:lnTo>
                    <a:pt x="355" y="170"/>
                  </a:lnTo>
                  <a:lnTo>
                    <a:pt x="350" y="173"/>
                  </a:lnTo>
                  <a:lnTo>
                    <a:pt x="350" y="173"/>
                  </a:lnTo>
                  <a:lnTo>
                    <a:pt x="345" y="177"/>
                  </a:lnTo>
                  <a:lnTo>
                    <a:pt x="345" y="177"/>
                  </a:lnTo>
                  <a:lnTo>
                    <a:pt x="341" y="185"/>
                  </a:lnTo>
                  <a:lnTo>
                    <a:pt x="338" y="187"/>
                  </a:lnTo>
                  <a:lnTo>
                    <a:pt x="336" y="189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6" y="187"/>
                  </a:lnTo>
                  <a:lnTo>
                    <a:pt x="333" y="187"/>
                  </a:lnTo>
                  <a:lnTo>
                    <a:pt x="331" y="187"/>
                  </a:lnTo>
                  <a:lnTo>
                    <a:pt x="331" y="185"/>
                  </a:lnTo>
                  <a:lnTo>
                    <a:pt x="329" y="185"/>
                  </a:lnTo>
                  <a:lnTo>
                    <a:pt x="326" y="182"/>
                  </a:lnTo>
                  <a:lnTo>
                    <a:pt x="324" y="182"/>
                  </a:lnTo>
                  <a:lnTo>
                    <a:pt x="322" y="187"/>
                  </a:lnTo>
                  <a:lnTo>
                    <a:pt x="319" y="187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87"/>
                  </a:lnTo>
                  <a:lnTo>
                    <a:pt x="315" y="187"/>
                  </a:lnTo>
                  <a:lnTo>
                    <a:pt x="312" y="185"/>
                  </a:lnTo>
                  <a:lnTo>
                    <a:pt x="312" y="187"/>
                  </a:lnTo>
                  <a:lnTo>
                    <a:pt x="310" y="185"/>
                  </a:lnTo>
                  <a:lnTo>
                    <a:pt x="307" y="182"/>
                  </a:lnTo>
                  <a:lnTo>
                    <a:pt x="307" y="182"/>
                  </a:lnTo>
                  <a:lnTo>
                    <a:pt x="307" y="180"/>
                  </a:lnTo>
                  <a:lnTo>
                    <a:pt x="307" y="180"/>
                  </a:lnTo>
                  <a:lnTo>
                    <a:pt x="305" y="180"/>
                  </a:lnTo>
                  <a:lnTo>
                    <a:pt x="305" y="180"/>
                  </a:lnTo>
                  <a:lnTo>
                    <a:pt x="303" y="177"/>
                  </a:lnTo>
                  <a:lnTo>
                    <a:pt x="303" y="180"/>
                  </a:lnTo>
                  <a:lnTo>
                    <a:pt x="300" y="180"/>
                  </a:lnTo>
                  <a:lnTo>
                    <a:pt x="300" y="180"/>
                  </a:lnTo>
                  <a:lnTo>
                    <a:pt x="300" y="180"/>
                  </a:lnTo>
                  <a:lnTo>
                    <a:pt x="298" y="180"/>
                  </a:lnTo>
                  <a:lnTo>
                    <a:pt x="296" y="182"/>
                  </a:lnTo>
                  <a:lnTo>
                    <a:pt x="296" y="185"/>
                  </a:lnTo>
                  <a:lnTo>
                    <a:pt x="296" y="185"/>
                  </a:lnTo>
                  <a:lnTo>
                    <a:pt x="293" y="185"/>
                  </a:lnTo>
                  <a:lnTo>
                    <a:pt x="289" y="185"/>
                  </a:lnTo>
                  <a:lnTo>
                    <a:pt x="284" y="187"/>
                  </a:lnTo>
                  <a:lnTo>
                    <a:pt x="274" y="187"/>
                  </a:lnTo>
                  <a:lnTo>
                    <a:pt x="272" y="185"/>
                  </a:lnTo>
                  <a:lnTo>
                    <a:pt x="270" y="182"/>
                  </a:lnTo>
                  <a:lnTo>
                    <a:pt x="267" y="177"/>
                  </a:lnTo>
                  <a:lnTo>
                    <a:pt x="267" y="177"/>
                  </a:lnTo>
                  <a:lnTo>
                    <a:pt x="267" y="175"/>
                  </a:lnTo>
                  <a:lnTo>
                    <a:pt x="262" y="175"/>
                  </a:lnTo>
                  <a:lnTo>
                    <a:pt x="260" y="173"/>
                  </a:lnTo>
                  <a:lnTo>
                    <a:pt x="260" y="173"/>
                  </a:lnTo>
                  <a:lnTo>
                    <a:pt x="260" y="170"/>
                  </a:lnTo>
                  <a:lnTo>
                    <a:pt x="258" y="170"/>
                  </a:lnTo>
                  <a:lnTo>
                    <a:pt x="255" y="168"/>
                  </a:lnTo>
                  <a:lnTo>
                    <a:pt x="255" y="166"/>
                  </a:lnTo>
                  <a:lnTo>
                    <a:pt x="253" y="166"/>
                  </a:lnTo>
                  <a:lnTo>
                    <a:pt x="248" y="161"/>
                  </a:lnTo>
                  <a:lnTo>
                    <a:pt x="248" y="158"/>
                  </a:lnTo>
                  <a:lnTo>
                    <a:pt x="246" y="154"/>
                  </a:lnTo>
                  <a:lnTo>
                    <a:pt x="244" y="151"/>
                  </a:lnTo>
                  <a:lnTo>
                    <a:pt x="241" y="154"/>
                  </a:lnTo>
                  <a:lnTo>
                    <a:pt x="241" y="154"/>
                  </a:lnTo>
                  <a:lnTo>
                    <a:pt x="241" y="151"/>
                  </a:lnTo>
                  <a:lnTo>
                    <a:pt x="239" y="149"/>
                  </a:lnTo>
                  <a:lnTo>
                    <a:pt x="239" y="149"/>
                  </a:lnTo>
                  <a:lnTo>
                    <a:pt x="236" y="151"/>
                  </a:lnTo>
                  <a:lnTo>
                    <a:pt x="236" y="151"/>
                  </a:lnTo>
                  <a:lnTo>
                    <a:pt x="234" y="149"/>
                  </a:lnTo>
                  <a:lnTo>
                    <a:pt x="234" y="149"/>
                  </a:lnTo>
                  <a:lnTo>
                    <a:pt x="232" y="147"/>
                  </a:lnTo>
                  <a:lnTo>
                    <a:pt x="232" y="147"/>
                  </a:lnTo>
                  <a:lnTo>
                    <a:pt x="232" y="147"/>
                  </a:lnTo>
                  <a:lnTo>
                    <a:pt x="229" y="147"/>
                  </a:lnTo>
                  <a:lnTo>
                    <a:pt x="229" y="147"/>
                  </a:lnTo>
                  <a:lnTo>
                    <a:pt x="229" y="144"/>
                  </a:lnTo>
                  <a:lnTo>
                    <a:pt x="218" y="144"/>
                  </a:lnTo>
                  <a:lnTo>
                    <a:pt x="203" y="144"/>
                  </a:lnTo>
                  <a:lnTo>
                    <a:pt x="199" y="144"/>
                  </a:lnTo>
                  <a:lnTo>
                    <a:pt x="192" y="149"/>
                  </a:lnTo>
                  <a:lnTo>
                    <a:pt x="192" y="149"/>
                  </a:lnTo>
                  <a:lnTo>
                    <a:pt x="192" y="151"/>
                  </a:lnTo>
                  <a:lnTo>
                    <a:pt x="189" y="154"/>
                  </a:lnTo>
                  <a:lnTo>
                    <a:pt x="187" y="156"/>
                  </a:lnTo>
                  <a:lnTo>
                    <a:pt x="184" y="158"/>
                  </a:lnTo>
                  <a:lnTo>
                    <a:pt x="184" y="156"/>
                  </a:lnTo>
                  <a:lnTo>
                    <a:pt x="187" y="154"/>
                  </a:lnTo>
                  <a:lnTo>
                    <a:pt x="187" y="151"/>
                  </a:lnTo>
                  <a:lnTo>
                    <a:pt x="189" y="149"/>
                  </a:lnTo>
                  <a:lnTo>
                    <a:pt x="194" y="144"/>
                  </a:lnTo>
                  <a:lnTo>
                    <a:pt x="196" y="142"/>
                  </a:lnTo>
                  <a:lnTo>
                    <a:pt x="196" y="140"/>
                  </a:lnTo>
                  <a:lnTo>
                    <a:pt x="194" y="140"/>
                  </a:lnTo>
                  <a:lnTo>
                    <a:pt x="194" y="142"/>
                  </a:lnTo>
                  <a:lnTo>
                    <a:pt x="189" y="144"/>
                  </a:lnTo>
                  <a:lnTo>
                    <a:pt x="184" y="149"/>
                  </a:lnTo>
                  <a:lnTo>
                    <a:pt x="182" y="149"/>
                  </a:lnTo>
                  <a:lnTo>
                    <a:pt x="180" y="154"/>
                  </a:lnTo>
                  <a:lnTo>
                    <a:pt x="180" y="154"/>
                  </a:lnTo>
                  <a:lnTo>
                    <a:pt x="177" y="154"/>
                  </a:lnTo>
                  <a:lnTo>
                    <a:pt x="175" y="156"/>
                  </a:lnTo>
                  <a:lnTo>
                    <a:pt x="177" y="156"/>
                  </a:lnTo>
                  <a:lnTo>
                    <a:pt x="173" y="163"/>
                  </a:lnTo>
                  <a:lnTo>
                    <a:pt x="170" y="168"/>
                  </a:lnTo>
                  <a:lnTo>
                    <a:pt x="168" y="166"/>
                  </a:lnTo>
                  <a:lnTo>
                    <a:pt x="168" y="166"/>
                  </a:lnTo>
                  <a:lnTo>
                    <a:pt x="170" y="166"/>
                  </a:lnTo>
                  <a:lnTo>
                    <a:pt x="170" y="166"/>
                  </a:lnTo>
                  <a:lnTo>
                    <a:pt x="170" y="163"/>
                  </a:lnTo>
                  <a:lnTo>
                    <a:pt x="170" y="163"/>
                  </a:lnTo>
                  <a:lnTo>
                    <a:pt x="170" y="163"/>
                  </a:lnTo>
                  <a:lnTo>
                    <a:pt x="168" y="158"/>
                  </a:lnTo>
                  <a:lnTo>
                    <a:pt x="168" y="158"/>
                  </a:lnTo>
                  <a:lnTo>
                    <a:pt x="168" y="156"/>
                  </a:lnTo>
                  <a:lnTo>
                    <a:pt x="168" y="156"/>
                  </a:lnTo>
                  <a:lnTo>
                    <a:pt x="168" y="154"/>
                  </a:lnTo>
                  <a:lnTo>
                    <a:pt x="168" y="154"/>
                  </a:lnTo>
                  <a:lnTo>
                    <a:pt x="168" y="151"/>
                  </a:lnTo>
                  <a:lnTo>
                    <a:pt x="170" y="151"/>
                  </a:lnTo>
                  <a:lnTo>
                    <a:pt x="170" y="147"/>
                  </a:lnTo>
                  <a:lnTo>
                    <a:pt x="170" y="144"/>
                  </a:lnTo>
                  <a:lnTo>
                    <a:pt x="170" y="142"/>
                  </a:lnTo>
                  <a:lnTo>
                    <a:pt x="170" y="140"/>
                  </a:lnTo>
                  <a:lnTo>
                    <a:pt x="168" y="137"/>
                  </a:lnTo>
                  <a:lnTo>
                    <a:pt x="166" y="135"/>
                  </a:lnTo>
                  <a:lnTo>
                    <a:pt x="166" y="135"/>
                  </a:lnTo>
                  <a:lnTo>
                    <a:pt x="163" y="135"/>
                  </a:lnTo>
                  <a:lnTo>
                    <a:pt x="163" y="135"/>
                  </a:lnTo>
                  <a:lnTo>
                    <a:pt x="163" y="135"/>
                  </a:lnTo>
                  <a:lnTo>
                    <a:pt x="163" y="135"/>
                  </a:lnTo>
                  <a:lnTo>
                    <a:pt x="163" y="135"/>
                  </a:lnTo>
                  <a:lnTo>
                    <a:pt x="163" y="132"/>
                  </a:lnTo>
                  <a:lnTo>
                    <a:pt x="163" y="130"/>
                  </a:lnTo>
                  <a:lnTo>
                    <a:pt x="163" y="128"/>
                  </a:lnTo>
                  <a:lnTo>
                    <a:pt x="163" y="128"/>
                  </a:lnTo>
                  <a:lnTo>
                    <a:pt x="161" y="125"/>
                  </a:lnTo>
                  <a:lnTo>
                    <a:pt x="156" y="125"/>
                  </a:lnTo>
                  <a:lnTo>
                    <a:pt x="154" y="125"/>
                  </a:lnTo>
                  <a:lnTo>
                    <a:pt x="151" y="123"/>
                  </a:lnTo>
                  <a:lnTo>
                    <a:pt x="151" y="121"/>
                  </a:lnTo>
                  <a:lnTo>
                    <a:pt x="151" y="118"/>
                  </a:lnTo>
                  <a:lnTo>
                    <a:pt x="151" y="116"/>
                  </a:lnTo>
                  <a:lnTo>
                    <a:pt x="149" y="114"/>
                  </a:lnTo>
                  <a:lnTo>
                    <a:pt x="149" y="114"/>
                  </a:lnTo>
                  <a:lnTo>
                    <a:pt x="147" y="116"/>
                  </a:lnTo>
                  <a:lnTo>
                    <a:pt x="132" y="128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28" y="135"/>
                  </a:lnTo>
                  <a:lnTo>
                    <a:pt x="128" y="135"/>
                  </a:lnTo>
                  <a:lnTo>
                    <a:pt x="128" y="135"/>
                  </a:lnTo>
                  <a:lnTo>
                    <a:pt x="125" y="140"/>
                  </a:lnTo>
                  <a:lnTo>
                    <a:pt x="123" y="142"/>
                  </a:lnTo>
                  <a:lnTo>
                    <a:pt x="123" y="142"/>
                  </a:lnTo>
                  <a:lnTo>
                    <a:pt x="118" y="144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111" y="144"/>
                  </a:lnTo>
                  <a:lnTo>
                    <a:pt x="109" y="144"/>
                  </a:lnTo>
                  <a:lnTo>
                    <a:pt x="106" y="147"/>
                  </a:lnTo>
                  <a:lnTo>
                    <a:pt x="102" y="154"/>
                  </a:lnTo>
                  <a:lnTo>
                    <a:pt x="95" y="161"/>
                  </a:lnTo>
                  <a:lnTo>
                    <a:pt x="87" y="163"/>
                  </a:lnTo>
                  <a:lnTo>
                    <a:pt x="52" y="173"/>
                  </a:lnTo>
                  <a:lnTo>
                    <a:pt x="47" y="173"/>
                  </a:lnTo>
                  <a:lnTo>
                    <a:pt x="33" y="189"/>
                  </a:lnTo>
                  <a:lnTo>
                    <a:pt x="31" y="192"/>
                  </a:lnTo>
                  <a:lnTo>
                    <a:pt x="14" y="199"/>
                  </a:lnTo>
                  <a:lnTo>
                    <a:pt x="9" y="201"/>
                  </a:lnTo>
                  <a:lnTo>
                    <a:pt x="9" y="201"/>
                  </a:lnTo>
                  <a:lnTo>
                    <a:pt x="7" y="201"/>
                  </a:lnTo>
                  <a:lnTo>
                    <a:pt x="5" y="203"/>
                  </a:lnTo>
                  <a:lnTo>
                    <a:pt x="2" y="203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5" y="211"/>
                  </a:lnTo>
                  <a:lnTo>
                    <a:pt x="5" y="208"/>
                  </a:lnTo>
                  <a:lnTo>
                    <a:pt x="7" y="208"/>
                  </a:lnTo>
                  <a:lnTo>
                    <a:pt x="7" y="208"/>
                  </a:lnTo>
                  <a:lnTo>
                    <a:pt x="7" y="211"/>
                  </a:lnTo>
                  <a:lnTo>
                    <a:pt x="9" y="211"/>
                  </a:lnTo>
                  <a:lnTo>
                    <a:pt x="9" y="211"/>
                  </a:lnTo>
                  <a:lnTo>
                    <a:pt x="12" y="211"/>
                  </a:lnTo>
                  <a:lnTo>
                    <a:pt x="12" y="213"/>
                  </a:lnTo>
                  <a:lnTo>
                    <a:pt x="12" y="213"/>
                  </a:lnTo>
                  <a:lnTo>
                    <a:pt x="14" y="213"/>
                  </a:lnTo>
                  <a:lnTo>
                    <a:pt x="14" y="213"/>
                  </a:lnTo>
                  <a:lnTo>
                    <a:pt x="16" y="213"/>
                  </a:lnTo>
                  <a:lnTo>
                    <a:pt x="16" y="213"/>
                  </a:lnTo>
                  <a:lnTo>
                    <a:pt x="19" y="215"/>
                  </a:lnTo>
                  <a:lnTo>
                    <a:pt x="19" y="215"/>
                  </a:lnTo>
                  <a:lnTo>
                    <a:pt x="21" y="218"/>
                  </a:lnTo>
                  <a:lnTo>
                    <a:pt x="21" y="222"/>
                  </a:lnTo>
                  <a:lnTo>
                    <a:pt x="24" y="227"/>
                  </a:lnTo>
                  <a:lnTo>
                    <a:pt x="26" y="229"/>
                  </a:lnTo>
                  <a:lnTo>
                    <a:pt x="28" y="232"/>
                  </a:lnTo>
                  <a:lnTo>
                    <a:pt x="28" y="232"/>
                  </a:lnTo>
                  <a:lnTo>
                    <a:pt x="28" y="232"/>
                  </a:lnTo>
                  <a:lnTo>
                    <a:pt x="31" y="234"/>
                  </a:lnTo>
                  <a:lnTo>
                    <a:pt x="31" y="234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5" y="234"/>
                  </a:lnTo>
                  <a:lnTo>
                    <a:pt x="50" y="237"/>
                  </a:lnTo>
                  <a:lnTo>
                    <a:pt x="59" y="237"/>
                  </a:lnTo>
                  <a:lnTo>
                    <a:pt x="66" y="239"/>
                  </a:lnTo>
                  <a:lnTo>
                    <a:pt x="73" y="241"/>
                  </a:lnTo>
                  <a:lnTo>
                    <a:pt x="83" y="241"/>
                  </a:lnTo>
                  <a:lnTo>
                    <a:pt x="90" y="244"/>
                  </a:lnTo>
                  <a:lnTo>
                    <a:pt x="97" y="244"/>
                  </a:lnTo>
                  <a:lnTo>
                    <a:pt x="104" y="244"/>
                  </a:lnTo>
                  <a:lnTo>
                    <a:pt x="109" y="246"/>
                  </a:lnTo>
                  <a:lnTo>
                    <a:pt x="113" y="246"/>
                  </a:lnTo>
                  <a:lnTo>
                    <a:pt x="116" y="246"/>
                  </a:lnTo>
                  <a:lnTo>
                    <a:pt x="116" y="246"/>
                  </a:lnTo>
                  <a:lnTo>
                    <a:pt x="121" y="248"/>
                  </a:lnTo>
                  <a:lnTo>
                    <a:pt x="123" y="248"/>
                  </a:lnTo>
                  <a:lnTo>
                    <a:pt x="128" y="251"/>
                  </a:lnTo>
                  <a:lnTo>
                    <a:pt x="132" y="253"/>
                  </a:lnTo>
                  <a:lnTo>
                    <a:pt x="139" y="256"/>
                  </a:lnTo>
                  <a:lnTo>
                    <a:pt x="144" y="258"/>
                  </a:lnTo>
                  <a:lnTo>
                    <a:pt x="147" y="258"/>
                  </a:lnTo>
                  <a:lnTo>
                    <a:pt x="147" y="258"/>
                  </a:lnTo>
                  <a:lnTo>
                    <a:pt x="149" y="258"/>
                  </a:lnTo>
                  <a:lnTo>
                    <a:pt x="149" y="258"/>
                  </a:lnTo>
                  <a:lnTo>
                    <a:pt x="151" y="258"/>
                  </a:lnTo>
                  <a:lnTo>
                    <a:pt x="151" y="258"/>
                  </a:lnTo>
                  <a:lnTo>
                    <a:pt x="151" y="258"/>
                  </a:lnTo>
                  <a:lnTo>
                    <a:pt x="154" y="258"/>
                  </a:lnTo>
                  <a:lnTo>
                    <a:pt x="154" y="258"/>
                  </a:lnTo>
                  <a:lnTo>
                    <a:pt x="156" y="258"/>
                  </a:lnTo>
                  <a:lnTo>
                    <a:pt x="156" y="258"/>
                  </a:lnTo>
                  <a:lnTo>
                    <a:pt x="156" y="258"/>
                  </a:lnTo>
                  <a:lnTo>
                    <a:pt x="158" y="258"/>
                  </a:lnTo>
                  <a:lnTo>
                    <a:pt x="158" y="258"/>
                  </a:lnTo>
                  <a:lnTo>
                    <a:pt x="161" y="258"/>
                  </a:lnTo>
                  <a:lnTo>
                    <a:pt x="166" y="260"/>
                  </a:lnTo>
                  <a:lnTo>
                    <a:pt x="166" y="260"/>
                  </a:lnTo>
                  <a:lnTo>
                    <a:pt x="166" y="260"/>
                  </a:lnTo>
                  <a:lnTo>
                    <a:pt x="168" y="258"/>
                  </a:lnTo>
                  <a:lnTo>
                    <a:pt x="168" y="258"/>
                  </a:lnTo>
                  <a:lnTo>
                    <a:pt x="170" y="258"/>
                  </a:lnTo>
                  <a:lnTo>
                    <a:pt x="170" y="258"/>
                  </a:lnTo>
                  <a:lnTo>
                    <a:pt x="170" y="258"/>
                  </a:lnTo>
                  <a:lnTo>
                    <a:pt x="170" y="258"/>
                  </a:lnTo>
                  <a:lnTo>
                    <a:pt x="173" y="258"/>
                  </a:lnTo>
                  <a:lnTo>
                    <a:pt x="173" y="258"/>
                  </a:lnTo>
                  <a:lnTo>
                    <a:pt x="173" y="256"/>
                  </a:lnTo>
                  <a:lnTo>
                    <a:pt x="175" y="256"/>
                  </a:lnTo>
                  <a:lnTo>
                    <a:pt x="175" y="258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80" y="258"/>
                  </a:lnTo>
                  <a:lnTo>
                    <a:pt x="180" y="258"/>
                  </a:lnTo>
                  <a:lnTo>
                    <a:pt x="180" y="258"/>
                  </a:lnTo>
                  <a:lnTo>
                    <a:pt x="180" y="258"/>
                  </a:lnTo>
                  <a:lnTo>
                    <a:pt x="182" y="258"/>
                  </a:lnTo>
                  <a:lnTo>
                    <a:pt x="184" y="260"/>
                  </a:lnTo>
                  <a:lnTo>
                    <a:pt x="184" y="260"/>
                  </a:lnTo>
                  <a:lnTo>
                    <a:pt x="187" y="260"/>
                  </a:lnTo>
                  <a:lnTo>
                    <a:pt x="189" y="258"/>
                  </a:lnTo>
                  <a:lnTo>
                    <a:pt x="189" y="258"/>
                  </a:lnTo>
                  <a:lnTo>
                    <a:pt x="189" y="258"/>
                  </a:lnTo>
                  <a:lnTo>
                    <a:pt x="192" y="260"/>
                  </a:lnTo>
                  <a:lnTo>
                    <a:pt x="194" y="260"/>
                  </a:lnTo>
                  <a:lnTo>
                    <a:pt x="194" y="260"/>
                  </a:lnTo>
                  <a:lnTo>
                    <a:pt x="196" y="260"/>
                  </a:lnTo>
                  <a:lnTo>
                    <a:pt x="199" y="260"/>
                  </a:lnTo>
                  <a:lnTo>
                    <a:pt x="199" y="260"/>
                  </a:lnTo>
                  <a:lnTo>
                    <a:pt x="201" y="263"/>
                  </a:lnTo>
                  <a:lnTo>
                    <a:pt x="203" y="263"/>
                  </a:lnTo>
                  <a:lnTo>
                    <a:pt x="203" y="263"/>
                  </a:lnTo>
                  <a:lnTo>
                    <a:pt x="203" y="263"/>
                  </a:lnTo>
                  <a:lnTo>
                    <a:pt x="206" y="260"/>
                  </a:lnTo>
                  <a:lnTo>
                    <a:pt x="206" y="260"/>
                  </a:lnTo>
                  <a:lnTo>
                    <a:pt x="206" y="263"/>
                  </a:lnTo>
                  <a:lnTo>
                    <a:pt x="208" y="263"/>
                  </a:lnTo>
                  <a:lnTo>
                    <a:pt x="210" y="263"/>
                  </a:lnTo>
                  <a:lnTo>
                    <a:pt x="210" y="263"/>
                  </a:lnTo>
                  <a:lnTo>
                    <a:pt x="213" y="265"/>
                  </a:lnTo>
                  <a:lnTo>
                    <a:pt x="213" y="265"/>
                  </a:lnTo>
                  <a:lnTo>
                    <a:pt x="215" y="270"/>
                  </a:lnTo>
                  <a:lnTo>
                    <a:pt x="215" y="270"/>
                  </a:lnTo>
                  <a:lnTo>
                    <a:pt x="215" y="272"/>
                  </a:lnTo>
                  <a:lnTo>
                    <a:pt x="215" y="272"/>
                  </a:lnTo>
                  <a:lnTo>
                    <a:pt x="215" y="272"/>
                  </a:lnTo>
                  <a:lnTo>
                    <a:pt x="213" y="274"/>
                  </a:lnTo>
                  <a:lnTo>
                    <a:pt x="213" y="277"/>
                  </a:lnTo>
                  <a:lnTo>
                    <a:pt x="213" y="277"/>
                  </a:lnTo>
                  <a:lnTo>
                    <a:pt x="213" y="277"/>
                  </a:lnTo>
                  <a:lnTo>
                    <a:pt x="213" y="279"/>
                  </a:lnTo>
                  <a:lnTo>
                    <a:pt x="215" y="279"/>
                  </a:lnTo>
                  <a:lnTo>
                    <a:pt x="215" y="279"/>
                  </a:lnTo>
                  <a:lnTo>
                    <a:pt x="218" y="279"/>
                  </a:lnTo>
                  <a:lnTo>
                    <a:pt x="218" y="282"/>
                  </a:lnTo>
                  <a:lnTo>
                    <a:pt x="220" y="282"/>
                  </a:lnTo>
                  <a:lnTo>
                    <a:pt x="220" y="282"/>
                  </a:lnTo>
                  <a:lnTo>
                    <a:pt x="222" y="282"/>
                  </a:lnTo>
                  <a:lnTo>
                    <a:pt x="225" y="279"/>
                  </a:lnTo>
                  <a:lnTo>
                    <a:pt x="225" y="279"/>
                  </a:lnTo>
                  <a:lnTo>
                    <a:pt x="225" y="279"/>
                  </a:lnTo>
                  <a:lnTo>
                    <a:pt x="225" y="279"/>
                  </a:lnTo>
                  <a:lnTo>
                    <a:pt x="227" y="282"/>
                  </a:lnTo>
                  <a:lnTo>
                    <a:pt x="227" y="282"/>
                  </a:lnTo>
                  <a:lnTo>
                    <a:pt x="227" y="282"/>
                  </a:lnTo>
                  <a:lnTo>
                    <a:pt x="227" y="282"/>
                  </a:lnTo>
                  <a:lnTo>
                    <a:pt x="229" y="282"/>
                  </a:lnTo>
                  <a:lnTo>
                    <a:pt x="234" y="282"/>
                  </a:lnTo>
                  <a:lnTo>
                    <a:pt x="234" y="282"/>
                  </a:lnTo>
                  <a:lnTo>
                    <a:pt x="234" y="284"/>
                  </a:lnTo>
                  <a:lnTo>
                    <a:pt x="234" y="284"/>
                  </a:lnTo>
                  <a:lnTo>
                    <a:pt x="236" y="284"/>
                  </a:lnTo>
                  <a:lnTo>
                    <a:pt x="236" y="284"/>
                  </a:lnTo>
                  <a:lnTo>
                    <a:pt x="236" y="286"/>
                  </a:lnTo>
                  <a:lnTo>
                    <a:pt x="239" y="286"/>
                  </a:lnTo>
                  <a:lnTo>
                    <a:pt x="241" y="286"/>
                  </a:lnTo>
                  <a:lnTo>
                    <a:pt x="241" y="289"/>
                  </a:lnTo>
                  <a:lnTo>
                    <a:pt x="244" y="289"/>
                  </a:lnTo>
                  <a:lnTo>
                    <a:pt x="244" y="291"/>
                  </a:lnTo>
                  <a:lnTo>
                    <a:pt x="244" y="291"/>
                  </a:lnTo>
                  <a:lnTo>
                    <a:pt x="244" y="291"/>
                  </a:lnTo>
                  <a:lnTo>
                    <a:pt x="244" y="291"/>
                  </a:lnTo>
                  <a:lnTo>
                    <a:pt x="244" y="291"/>
                  </a:lnTo>
                  <a:lnTo>
                    <a:pt x="244" y="293"/>
                  </a:lnTo>
                  <a:lnTo>
                    <a:pt x="244" y="293"/>
                  </a:lnTo>
                  <a:lnTo>
                    <a:pt x="244" y="293"/>
                  </a:lnTo>
                  <a:lnTo>
                    <a:pt x="244" y="296"/>
                  </a:lnTo>
                  <a:lnTo>
                    <a:pt x="246" y="298"/>
                  </a:lnTo>
                  <a:lnTo>
                    <a:pt x="246" y="298"/>
                  </a:lnTo>
                  <a:lnTo>
                    <a:pt x="246" y="300"/>
                  </a:lnTo>
                  <a:lnTo>
                    <a:pt x="246" y="300"/>
                  </a:lnTo>
                  <a:lnTo>
                    <a:pt x="246" y="303"/>
                  </a:lnTo>
                  <a:lnTo>
                    <a:pt x="246" y="303"/>
                  </a:lnTo>
                  <a:lnTo>
                    <a:pt x="246" y="303"/>
                  </a:lnTo>
                  <a:lnTo>
                    <a:pt x="246" y="303"/>
                  </a:lnTo>
                  <a:lnTo>
                    <a:pt x="244" y="303"/>
                  </a:lnTo>
                  <a:lnTo>
                    <a:pt x="244" y="305"/>
                  </a:lnTo>
                  <a:lnTo>
                    <a:pt x="244" y="305"/>
                  </a:lnTo>
                  <a:lnTo>
                    <a:pt x="246" y="308"/>
                  </a:lnTo>
                  <a:lnTo>
                    <a:pt x="246" y="312"/>
                  </a:lnTo>
                  <a:lnTo>
                    <a:pt x="246" y="312"/>
                  </a:lnTo>
                  <a:lnTo>
                    <a:pt x="246" y="312"/>
                  </a:lnTo>
                  <a:lnTo>
                    <a:pt x="246" y="312"/>
                  </a:lnTo>
                  <a:lnTo>
                    <a:pt x="246" y="315"/>
                  </a:lnTo>
                  <a:lnTo>
                    <a:pt x="246" y="315"/>
                  </a:lnTo>
                  <a:lnTo>
                    <a:pt x="246" y="317"/>
                  </a:lnTo>
                  <a:lnTo>
                    <a:pt x="244" y="317"/>
                  </a:lnTo>
                  <a:lnTo>
                    <a:pt x="241" y="319"/>
                  </a:lnTo>
                  <a:lnTo>
                    <a:pt x="241" y="319"/>
                  </a:lnTo>
                  <a:lnTo>
                    <a:pt x="241" y="319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241" y="324"/>
                  </a:lnTo>
                  <a:lnTo>
                    <a:pt x="241" y="324"/>
                  </a:lnTo>
                  <a:lnTo>
                    <a:pt x="241" y="327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4" y="331"/>
                  </a:lnTo>
                  <a:lnTo>
                    <a:pt x="244" y="331"/>
                  </a:lnTo>
                  <a:lnTo>
                    <a:pt x="246" y="329"/>
                  </a:lnTo>
                  <a:lnTo>
                    <a:pt x="246" y="329"/>
                  </a:lnTo>
                  <a:lnTo>
                    <a:pt x="246" y="329"/>
                  </a:lnTo>
                  <a:lnTo>
                    <a:pt x="246" y="329"/>
                  </a:lnTo>
                  <a:lnTo>
                    <a:pt x="248" y="329"/>
                  </a:lnTo>
                  <a:lnTo>
                    <a:pt x="251" y="329"/>
                  </a:lnTo>
                  <a:lnTo>
                    <a:pt x="251" y="329"/>
                  </a:lnTo>
                  <a:lnTo>
                    <a:pt x="251" y="329"/>
                  </a:lnTo>
                  <a:lnTo>
                    <a:pt x="258" y="324"/>
                  </a:lnTo>
                  <a:lnTo>
                    <a:pt x="258" y="324"/>
                  </a:lnTo>
                  <a:lnTo>
                    <a:pt x="258" y="324"/>
                  </a:lnTo>
                  <a:lnTo>
                    <a:pt x="260" y="324"/>
                  </a:lnTo>
                  <a:lnTo>
                    <a:pt x="260" y="327"/>
                  </a:lnTo>
                  <a:lnTo>
                    <a:pt x="260" y="327"/>
                  </a:lnTo>
                  <a:lnTo>
                    <a:pt x="262" y="327"/>
                  </a:lnTo>
                  <a:lnTo>
                    <a:pt x="262" y="329"/>
                  </a:lnTo>
                  <a:lnTo>
                    <a:pt x="262" y="329"/>
                  </a:lnTo>
                  <a:lnTo>
                    <a:pt x="262" y="329"/>
                  </a:lnTo>
                  <a:lnTo>
                    <a:pt x="260" y="331"/>
                  </a:lnTo>
                  <a:lnTo>
                    <a:pt x="260" y="331"/>
                  </a:lnTo>
                  <a:lnTo>
                    <a:pt x="258" y="338"/>
                  </a:lnTo>
                  <a:lnTo>
                    <a:pt x="258" y="343"/>
                  </a:lnTo>
                  <a:lnTo>
                    <a:pt x="255" y="343"/>
                  </a:lnTo>
                  <a:lnTo>
                    <a:pt x="255" y="348"/>
                  </a:lnTo>
                  <a:lnTo>
                    <a:pt x="258" y="348"/>
                  </a:lnTo>
                  <a:lnTo>
                    <a:pt x="258" y="350"/>
                  </a:lnTo>
                  <a:lnTo>
                    <a:pt x="260" y="350"/>
                  </a:lnTo>
                  <a:lnTo>
                    <a:pt x="260" y="353"/>
                  </a:lnTo>
                  <a:lnTo>
                    <a:pt x="262" y="355"/>
                  </a:lnTo>
                  <a:lnTo>
                    <a:pt x="262" y="355"/>
                  </a:lnTo>
                  <a:lnTo>
                    <a:pt x="262" y="355"/>
                  </a:lnTo>
                  <a:lnTo>
                    <a:pt x="265" y="357"/>
                  </a:lnTo>
                  <a:lnTo>
                    <a:pt x="270" y="357"/>
                  </a:lnTo>
                  <a:lnTo>
                    <a:pt x="270" y="357"/>
                  </a:lnTo>
                  <a:lnTo>
                    <a:pt x="270" y="353"/>
                  </a:lnTo>
                  <a:lnTo>
                    <a:pt x="270" y="350"/>
                  </a:lnTo>
                  <a:lnTo>
                    <a:pt x="272" y="348"/>
                  </a:lnTo>
                  <a:lnTo>
                    <a:pt x="289" y="317"/>
                  </a:lnTo>
                  <a:lnTo>
                    <a:pt x="289" y="315"/>
                  </a:lnTo>
                  <a:lnTo>
                    <a:pt x="289" y="312"/>
                  </a:lnTo>
                  <a:lnTo>
                    <a:pt x="289" y="312"/>
                  </a:lnTo>
                  <a:lnTo>
                    <a:pt x="291" y="310"/>
                  </a:lnTo>
                  <a:lnTo>
                    <a:pt x="291" y="308"/>
                  </a:lnTo>
                  <a:lnTo>
                    <a:pt x="293" y="303"/>
                  </a:lnTo>
                  <a:lnTo>
                    <a:pt x="293" y="300"/>
                  </a:lnTo>
                  <a:lnTo>
                    <a:pt x="296" y="296"/>
                  </a:lnTo>
                  <a:lnTo>
                    <a:pt x="298" y="293"/>
                  </a:lnTo>
                  <a:lnTo>
                    <a:pt x="300" y="286"/>
                  </a:lnTo>
                  <a:lnTo>
                    <a:pt x="303" y="284"/>
                  </a:lnTo>
                  <a:lnTo>
                    <a:pt x="305" y="282"/>
                  </a:lnTo>
                  <a:lnTo>
                    <a:pt x="307" y="282"/>
                  </a:lnTo>
                  <a:lnTo>
                    <a:pt x="307" y="277"/>
                  </a:lnTo>
                  <a:lnTo>
                    <a:pt x="307" y="277"/>
                  </a:lnTo>
                  <a:lnTo>
                    <a:pt x="307" y="272"/>
                  </a:lnTo>
                  <a:lnTo>
                    <a:pt x="310" y="267"/>
                  </a:lnTo>
                  <a:lnTo>
                    <a:pt x="310" y="265"/>
                  </a:lnTo>
                  <a:lnTo>
                    <a:pt x="312" y="263"/>
                  </a:lnTo>
                  <a:lnTo>
                    <a:pt x="312" y="263"/>
                  </a:lnTo>
                  <a:lnTo>
                    <a:pt x="312" y="256"/>
                  </a:lnTo>
                  <a:lnTo>
                    <a:pt x="315" y="253"/>
                  </a:lnTo>
                  <a:lnTo>
                    <a:pt x="315" y="253"/>
                  </a:lnTo>
                  <a:lnTo>
                    <a:pt x="317" y="256"/>
                  </a:lnTo>
                  <a:lnTo>
                    <a:pt x="317" y="256"/>
                  </a:lnTo>
                  <a:lnTo>
                    <a:pt x="317" y="258"/>
                  </a:lnTo>
                  <a:lnTo>
                    <a:pt x="315" y="260"/>
                  </a:lnTo>
                  <a:lnTo>
                    <a:pt x="315" y="263"/>
                  </a:lnTo>
                  <a:lnTo>
                    <a:pt x="315" y="263"/>
                  </a:lnTo>
                  <a:lnTo>
                    <a:pt x="315" y="265"/>
                  </a:lnTo>
                  <a:lnTo>
                    <a:pt x="315" y="267"/>
                  </a:lnTo>
                  <a:lnTo>
                    <a:pt x="315" y="270"/>
                  </a:lnTo>
                  <a:lnTo>
                    <a:pt x="317" y="270"/>
                  </a:lnTo>
                  <a:lnTo>
                    <a:pt x="317" y="272"/>
                  </a:lnTo>
                  <a:lnTo>
                    <a:pt x="317" y="277"/>
                  </a:lnTo>
                  <a:lnTo>
                    <a:pt x="317" y="279"/>
                  </a:lnTo>
                  <a:lnTo>
                    <a:pt x="319" y="282"/>
                  </a:lnTo>
                  <a:lnTo>
                    <a:pt x="319" y="282"/>
                  </a:lnTo>
                  <a:lnTo>
                    <a:pt x="319" y="279"/>
                  </a:lnTo>
                  <a:lnTo>
                    <a:pt x="319" y="279"/>
                  </a:lnTo>
                  <a:lnTo>
                    <a:pt x="324" y="277"/>
                  </a:lnTo>
                  <a:lnTo>
                    <a:pt x="326" y="277"/>
                  </a:lnTo>
                  <a:lnTo>
                    <a:pt x="326" y="277"/>
                  </a:lnTo>
                  <a:lnTo>
                    <a:pt x="329" y="274"/>
                  </a:lnTo>
                  <a:lnTo>
                    <a:pt x="329" y="274"/>
                  </a:lnTo>
                  <a:lnTo>
                    <a:pt x="329" y="272"/>
                  </a:lnTo>
                  <a:lnTo>
                    <a:pt x="331" y="267"/>
                  </a:lnTo>
                  <a:lnTo>
                    <a:pt x="331" y="267"/>
                  </a:lnTo>
                  <a:lnTo>
                    <a:pt x="331" y="265"/>
                  </a:lnTo>
                  <a:lnTo>
                    <a:pt x="333" y="265"/>
                  </a:lnTo>
                  <a:lnTo>
                    <a:pt x="333" y="263"/>
                  </a:lnTo>
                  <a:lnTo>
                    <a:pt x="333" y="263"/>
                  </a:lnTo>
                  <a:lnTo>
                    <a:pt x="333" y="260"/>
                  </a:lnTo>
                  <a:lnTo>
                    <a:pt x="333" y="258"/>
                  </a:lnTo>
                  <a:lnTo>
                    <a:pt x="336" y="258"/>
                  </a:lnTo>
                  <a:lnTo>
                    <a:pt x="336" y="258"/>
                  </a:lnTo>
                  <a:lnTo>
                    <a:pt x="341" y="260"/>
                  </a:lnTo>
                  <a:lnTo>
                    <a:pt x="343" y="260"/>
                  </a:lnTo>
                  <a:lnTo>
                    <a:pt x="345" y="258"/>
                  </a:lnTo>
                  <a:lnTo>
                    <a:pt x="345" y="258"/>
                  </a:lnTo>
                  <a:lnTo>
                    <a:pt x="348" y="256"/>
                  </a:lnTo>
                  <a:lnTo>
                    <a:pt x="348" y="253"/>
                  </a:lnTo>
                  <a:lnTo>
                    <a:pt x="350" y="253"/>
                  </a:lnTo>
                  <a:lnTo>
                    <a:pt x="352" y="253"/>
                  </a:lnTo>
                  <a:lnTo>
                    <a:pt x="352" y="253"/>
                  </a:lnTo>
                  <a:lnTo>
                    <a:pt x="355" y="253"/>
                  </a:lnTo>
                  <a:lnTo>
                    <a:pt x="355" y="256"/>
                  </a:lnTo>
                  <a:lnTo>
                    <a:pt x="352" y="263"/>
                  </a:lnTo>
                  <a:lnTo>
                    <a:pt x="352" y="265"/>
                  </a:lnTo>
                  <a:lnTo>
                    <a:pt x="355" y="265"/>
                  </a:lnTo>
                  <a:lnTo>
                    <a:pt x="355" y="265"/>
                  </a:lnTo>
                  <a:lnTo>
                    <a:pt x="355" y="265"/>
                  </a:lnTo>
                  <a:lnTo>
                    <a:pt x="355" y="267"/>
                  </a:lnTo>
                  <a:lnTo>
                    <a:pt x="352" y="267"/>
                  </a:lnTo>
                  <a:lnTo>
                    <a:pt x="352" y="265"/>
                  </a:lnTo>
                  <a:lnTo>
                    <a:pt x="350" y="265"/>
                  </a:lnTo>
                  <a:lnTo>
                    <a:pt x="350" y="265"/>
                  </a:lnTo>
                  <a:lnTo>
                    <a:pt x="348" y="267"/>
                  </a:lnTo>
                  <a:lnTo>
                    <a:pt x="348" y="267"/>
                  </a:lnTo>
                  <a:lnTo>
                    <a:pt x="348" y="267"/>
                  </a:lnTo>
                  <a:lnTo>
                    <a:pt x="348" y="267"/>
                  </a:lnTo>
                  <a:lnTo>
                    <a:pt x="348" y="270"/>
                  </a:lnTo>
                  <a:lnTo>
                    <a:pt x="348" y="270"/>
                  </a:lnTo>
                  <a:lnTo>
                    <a:pt x="348" y="270"/>
                  </a:lnTo>
                  <a:lnTo>
                    <a:pt x="348" y="270"/>
                  </a:lnTo>
                  <a:lnTo>
                    <a:pt x="345" y="270"/>
                  </a:lnTo>
                  <a:lnTo>
                    <a:pt x="345" y="272"/>
                  </a:lnTo>
                  <a:lnTo>
                    <a:pt x="345" y="274"/>
                  </a:lnTo>
                  <a:lnTo>
                    <a:pt x="345" y="277"/>
                  </a:lnTo>
                  <a:lnTo>
                    <a:pt x="343" y="279"/>
                  </a:lnTo>
                  <a:lnTo>
                    <a:pt x="343" y="279"/>
                  </a:lnTo>
                  <a:lnTo>
                    <a:pt x="343" y="282"/>
                  </a:lnTo>
                  <a:lnTo>
                    <a:pt x="345" y="284"/>
                  </a:lnTo>
                  <a:lnTo>
                    <a:pt x="348" y="286"/>
                  </a:lnTo>
                  <a:lnTo>
                    <a:pt x="350" y="286"/>
                  </a:lnTo>
                  <a:lnTo>
                    <a:pt x="350" y="286"/>
                  </a:lnTo>
                  <a:lnTo>
                    <a:pt x="352" y="286"/>
                  </a:lnTo>
                  <a:lnTo>
                    <a:pt x="352" y="286"/>
                  </a:lnTo>
                  <a:lnTo>
                    <a:pt x="352" y="286"/>
                  </a:lnTo>
                  <a:lnTo>
                    <a:pt x="352" y="284"/>
                  </a:lnTo>
                  <a:lnTo>
                    <a:pt x="350" y="284"/>
                  </a:lnTo>
                  <a:lnTo>
                    <a:pt x="350" y="284"/>
                  </a:lnTo>
                  <a:lnTo>
                    <a:pt x="350" y="282"/>
                  </a:lnTo>
                  <a:lnTo>
                    <a:pt x="350" y="282"/>
                  </a:lnTo>
                  <a:lnTo>
                    <a:pt x="350" y="279"/>
                  </a:lnTo>
                  <a:lnTo>
                    <a:pt x="350" y="279"/>
                  </a:lnTo>
                  <a:lnTo>
                    <a:pt x="352" y="279"/>
                  </a:lnTo>
                  <a:lnTo>
                    <a:pt x="352" y="279"/>
                  </a:lnTo>
                  <a:lnTo>
                    <a:pt x="352" y="274"/>
                  </a:lnTo>
                  <a:lnTo>
                    <a:pt x="355" y="274"/>
                  </a:lnTo>
                  <a:lnTo>
                    <a:pt x="357" y="272"/>
                  </a:lnTo>
                  <a:lnTo>
                    <a:pt x="357" y="272"/>
                  </a:lnTo>
                  <a:lnTo>
                    <a:pt x="357" y="270"/>
                  </a:lnTo>
                  <a:lnTo>
                    <a:pt x="357" y="270"/>
                  </a:lnTo>
                  <a:lnTo>
                    <a:pt x="357" y="267"/>
                  </a:lnTo>
                  <a:lnTo>
                    <a:pt x="359" y="267"/>
                  </a:lnTo>
                  <a:lnTo>
                    <a:pt x="362" y="267"/>
                  </a:lnTo>
                  <a:lnTo>
                    <a:pt x="364" y="265"/>
                  </a:lnTo>
                  <a:lnTo>
                    <a:pt x="364" y="265"/>
                  </a:lnTo>
                  <a:lnTo>
                    <a:pt x="367" y="263"/>
                  </a:lnTo>
                  <a:lnTo>
                    <a:pt x="367" y="263"/>
                  </a:lnTo>
                  <a:lnTo>
                    <a:pt x="367" y="263"/>
                  </a:lnTo>
                  <a:lnTo>
                    <a:pt x="371" y="260"/>
                  </a:lnTo>
                  <a:lnTo>
                    <a:pt x="371" y="260"/>
                  </a:lnTo>
                  <a:lnTo>
                    <a:pt x="371" y="258"/>
                  </a:lnTo>
                  <a:lnTo>
                    <a:pt x="371" y="258"/>
                  </a:lnTo>
                  <a:lnTo>
                    <a:pt x="374" y="251"/>
                  </a:lnTo>
                  <a:lnTo>
                    <a:pt x="376" y="246"/>
                  </a:lnTo>
                  <a:lnTo>
                    <a:pt x="378" y="241"/>
                  </a:lnTo>
                  <a:lnTo>
                    <a:pt x="395" y="237"/>
                  </a:lnTo>
                  <a:lnTo>
                    <a:pt x="397" y="237"/>
                  </a:lnTo>
                  <a:close/>
                  <a:moveTo>
                    <a:pt x="331" y="180"/>
                  </a:moveTo>
                  <a:lnTo>
                    <a:pt x="331" y="180"/>
                  </a:lnTo>
                  <a:lnTo>
                    <a:pt x="333" y="180"/>
                  </a:lnTo>
                  <a:lnTo>
                    <a:pt x="333" y="182"/>
                  </a:lnTo>
                  <a:lnTo>
                    <a:pt x="333" y="182"/>
                  </a:lnTo>
                  <a:lnTo>
                    <a:pt x="333" y="185"/>
                  </a:lnTo>
                  <a:lnTo>
                    <a:pt x="333" y="185"/>
                  </a:lnTo>
                  <a:lnTo>
                    <a:pt x="336" y="185"/>
                  </a:lnTo>
                  <a:lnTo>
                    <a:pt x="336" y="185"/>
                  </a:lnTo>
                  <a:lnTo>
                    <a:pt x="336" y="185"/>
                  </a:lnTo>
                  <a:lnTo>
                    <a:pt x="336" y="182"/>
                  </a:lnTo>
                  <a:lnTo>
                    <a:pt x="336" y="182"/>
                  </a:lnTo>
                  <a:lnTo>
                    <a:pt x="336" y="185"/>
                  </a:lnTo>
                  <a:lnTo>
                    <a:pt x="338" y="185"/>
                  </a:lnTo>
                  <a:lnTo>
                    <a:pt x="338" y="185"/>
                  </a:lnTo>
                  <a:lnTo>
                    <a:pt x="338" y="185"/>
                  </a:lnTo>
                  <a:lnTo>
                    <a:pt x="341" y="185"/>
                  </a:lnTo>
                  <a:lnTo>
                    <a:pt x="341" y="182"/>
                  </a:lnTo>
                  <a:lnTo>
                    <a:pt x="341" y="182"/>
                  </a:lnTo>
                  <a:lnTo>
                    <a:pt x="338" y="180"/>
                  </a:lnTo>
                  <a:lnTo>
                    <a:pt x="338" y="182"/>
                  </a:lnTo>
                  <a:lnTo>
                    <a:pt x="336" y="182"/>
                  </a:lnTo>
                  <a:lnTo>
                    <a:pt x="336" y="180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6" y="175"/>
                  </a:lnTo>
                  <a:lnTo>
                    <a:pt x="336" y="173"/>
                  </a:lnTo>
                  <a:lnTo>
                    <a:pt x="336" y="173"/>
                  </a:lnTo>
                  <a:lnTo>
                    <a:pt x="333" y="173"/>
                  </a:lnTo>
                  <a:lnTo>
                    <a:pt x="331" y="173"/>
                  </a:lnTo>
                  <a:lnTo>
                    <a:pt x="331" y="175"/>
                  </a:lnTo>
                  <a:lnTo>
                    <a:pt x="331" y="177"/>
                  </a:lnTo>
                  <a:lnTo>
                    <a:pt x="331" y="180"/>
                  </a:lnTo>
                  <a:close/>
                  <a:moveTo>
                    <a:pt x="154" y="114"/>
                  </a:moveTo>
                  <a:lnTo>
                    <a:pt x="151" y="116"/>
                  </a:lnTo>
                  <a:lnTo>
                    <a:pt x="151" y="118"/>
                  </a:lnTo>
                  <a:lnTo>
                    <a:pt x="151" y="123"/>
                  </a:lnTo>
                  <a:lnTo>
                    <a:pt x="154" y="125"/>
                  </a:lnTo>
                  <a:lnTo>
                    <a:pt x="161" y="125"/>
                  </a:lnTo>
                  <a:lnTo>
                    <a:pt x="163" y="125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68" y="125"/>
                  </a:lnTo>
                  <a:lnTo>
                    <a:pt x="170" y="125"/>
                  </a:lnTo>
                  <a:lnTo>
                    <a:pt x="170" y="123"/>
                  </a:lnTo>
                  <a:lnTo>
                    <a:pt x="168" y="121"/>
                  </a:lnTo>
                  <a:lnTo>
                    <a:pt x="166" y="123"/>
                  </a:lnTo>
                  <a:lnTo>
                    <a:pt x="168" y="121"/>
                  </a:lnTo>
                  <a:lnTo>
                    <a:pt x="168" y="118"/>
                  </a:lnTo>
                  <a:lnTo>
                    <a:pt x="170" y="116"/>
                  </a:lnTo>
                  <a:lnTo>
                    <a:pt x="170" y="116"/>
                  </a:lnTo>
                  <a:lnTo>
                    <a:pt x="170" y="118"/>
                  </a:lnTo>
                  <a:lnTo>
                    <a:pt x="170" y="123"/>
                  </a:lnTo>
                  <a:lnTo>
                    <a:pt x="170" y="123"/>
                  </a:lnTo>
                  <a:lnTo>
                    <a:pt x="170" y="125"/>
                  </a:lnTo>
                  <a:lnTo>
                    <a:pt x="170" y="128"/>
                  </a:lnTo>
                  <a:lnTo>
                    <a:pt x="168" y="130"/>
                  </a:lnTo>
                  <a:lnTo>
                    <a:pt x="166" y="130"/>
                  </a:lnTo>
                  <a:lnTo>
                    <a:pt x="166" y="132"/>
                  </a:lnTo>
                  <a:lnTo>
                    <a:pt x="166" y="132"/>
                  </a:lnTo>
                  <a:lnTo>
                    <a:pt x="173" y="140"/>
                  </a:lnTo>
                  <a:lnTo>
                    <a:pt x="173" y="140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7" y="128"/>
                  </a:lnTo>
                  <a:lnTo>
                    <a:pt x="177" y="128"/>
                  </a:lnTo>
                  <a:lnTo>
                    <a:pt x="182" y="125"/>
                  </a:lnTo>
                  <a:lnTo>
                    <a:pt x="182" y="123"/>
                  </a:lnTo>
                  <a:lnTo>
                    <a:pt x="182" y="121"/>
                  </a:lnTo>
                  <a:lnTo>
                    <a:pt x="182" y="121"/>
                  </a:lnTo>
                  <a:lnTo>
                    <a:pt x="184" y="121"/>
                  </a:lnTo>
                  <a:lnTo>
                    <a:pt x="187" y="121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4" y="116"/>
                  </a:lnTo>
                  <a:lnTo>
                    <a:pt x="187" y="114"/>
                  </a:lnTo>
                  <a:lnTo>
                    <a:pt x="187" y="111"/>
                  </a:lnTo>
                  <a:lnTo>
                    <a:pt x="189" y="111"/>
                  </a:lnTo>
                  <a:lnTo>
                    <a:pt x="189" y="111"/>
                  </a:lnTo>
                  <a:lnTo>
                    <a:pt x="192" y="111"/>
                  </a:lnTo>
                  <a:lnTo>
                    <a:pt x="192" y="109"/>
                  </a:lnTo>
                  <a:lnTo>
                    <a:pt x="194" y="106"/>
                  </a:lnTo>
                  <a:lnTo>
                    <a:pt x="196" y="104"/>
                  </a:lnTo>
                  <a:lnTo>
                    <a:pt x="199" y="104"/>
                  </a:lnTo>
                  <a:lnTo>
                    <a:pt x="199" y="104"/>
                  </a:lnTo>
                  <a:lnTo>
                    <a:pt x="199" y="99"/>
                  </a:lnTo>
                  <a:lnTo>
                    <a:pt x="201" y="99"/>
                  </a:lnTo>
                  <a:lnTo>
                    <a:pt x="203" y="99"/>
                  </a:lnTo>
                  <a:lnTo>
                    <a:pt x="203" y="97"/>
                  </a:lnTo>
                  <a:lnTo>
                    <a:pt x="208" y="92"/>
                  </a:lnTo>
                  <a:lnTo>
                    <a:pt x="208" y="92"/>
                  </a:lnTo>
                  <a:lnTo>
                    <a:pt x="203" y="90"/>
                  </a:lnTo>
                  <a:lnTo>
                    <a:pt x="201" y="90"/>
                  </a:lnTo>
                  <a:lnTo>
                    <a:pt x="203" y="90"/>
                  </a:lnTo>
                  <a:lnTo>
                    <a:pt x="203" y="87"/>
                  </a:lnTo>
                  <a:lnTo>
                    <a:pt x="208" y="87"/>
                  </a:lnTo>
                  <a:lnTo>
                    <a:pt x="213" y="85"/>
                  </a:lnTo>
                  <a:lnTo>
                    <a:pt x="215" y="85"/>
                  </a:lnTo>
                  <a:lnTo>
                    <a:pt x="218" y="85"/>
                  </a:lnTo>
                  <a:lnTo>
                    <a:pt x="220" y="87"/>
                  </a:lnTo>
                  <a:lnTo>
                    <a:pt x="222" y="87"/>
                  </a:lnTo>
                  <a:lnTo>
                    <a:pt x="225" y="85"/>
                  </a:lnTo>
                  <a:lnTo>
                    <a:pt x="227" y="83"/>
                  </a:lnTo>
                  <a:lnTo>
                    <a:pt x="229" y="83"/>
                  </a:lnTo>
                  <a:lnTo>
                    <a:pt x="229" y="83"/>
                  </a:lnTo>
                  <a:lnTo>
                    <a:pt x="227" y="83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220" y="76"/>
                  </a:lnTo>
                  <a:lnTo>
                    <a:pt x="218" y="76"/>
                  </a:lnTo>
                  <a:lnTo>
                    <a:pt x="199" y="78"/>
                  </a:lnTo>
                  <a:lnTo>
                    <a:pt x="192" y="80"/>
                  </a:lnTo>
                  <a:lnTo>
                    <a:pt x="184" y="83"/>
                  </a:lnTo>
                  <a:lnTo>
                    <a:pt x="184" y="85"/>
                  </a:lnTo>
                  <a:lnTo>
                    <a:pt x="182" y="87"/>
                  </a:lnTo>
                  <a:lnTo>
                    <a:pt x="182" y="87"/>
                  </a:lnTo>
                  <a:lnTo>
                    <a:pt x="180" y="87"/>
                  </a:lnTo>
                  <a:lnTo>
                    <a:pt x="180" y="87"/>
                  </a:lnTo>
                  <a:lnTo>
                    <a:pt x="177" y="87"/>
                  </a:lnTo>
                  <a:lnTo>
                    <a:pt x="177" y="87"/>
                  </a:lnTo>
                  <a:lnTo>
                    <a:pt x="175" y="90"/>
                  </a:lnTo>
                  <a:lnTo>
                    <a:pt x="168" y="92"/>
                  </a:lnTo>
                  <a:lnTo>
                    <a:pt x="166" y="95"/>
                  </a:lnTo>
                  <a:lnTo>
                    <a:pt x="158" y="106"/>
                  </a:lnTo>
                  <a:lnTo>
                    <a:pt x="158" y="109"/>
                  </a:lnTo>
                  <a:lnTo>
                    <a:pt x="154" y="111"/>
                  </a:lnTo>
                  <a:lnTo>
                    <a:pt x="154" y="114"/>
                  </a:lnTo>
                  <a:close/>
                  <a:moveTo>
                    <a:pt x="92" y="40"/>
                  </a:moveTo>
                  <a:lnTo>
                    <a:pt x="97" y="38"/>
                  </a:lnTo>
                  <a:lnTo>
                    <a:pt x="97" y="38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5" y="47"/>
                  </a:lnTo>
                  <a:lnTo>
                    <a:pt x="97" y="47"/>
                  </a:lnTo>
                  <a:lnTo>
                    <a:pt x="99" y="47"/>
                  </a:lnTo>
                  <a:lnTo>
                    <a:pt x="113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38"/>
                  </a:lnTo>
                  <a:lnTo>
                    <a:pt x="111" y="35"/>
                  </a:lnTo>
                  <a:lnTo>
                    <a:pt x="113" y="33"/>
                  </a:lnTo>
                  <a:lnTo>
                    <a:pt x="113" y="33"/>
                  </a:lnTo>
                  <a:lnTo>
                    <a:pt x="135" y="21"/>
                  </a:lnTo>
                  <a:lnTo>
                    <a:pt x="139" y="19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2" y="12"/>
                  </a:lnTo>
                  <a:lnTo>
                    <a:pt x="144" y="9"/>
                  </a:lnTo>
                  <a:lnTo>
                    <a:pt x="151" y="5"/>
                  </a:lnTo>
                  <a:lnTo>
                    <a:pt x="154" y="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2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47" y="2"/>
                  </a:lnTo>
                  <a:lnTo>
                    <a:pt x="144" y="5"/>
                  </a:lnTo>
                  <a:lnTo>
                    <a:pt x="142" y="5"/>
                  </a:lnTo>
                  <a:lnTo>
                    <a:pt x="139" y="7"/>
                  </a:lnTo>
                  <a:lnTo>
                    <a:pt x="139" y="5"/>
                  </a:lnTo>
                  <a:lnTo>
                    <a:pt x="132" y="12"/>
                  </a:lnTo>
                  <a:lnTo>
                    <a:pt x="132" y="9"/>
                  </a:lnTo>
                  <a:lnTo>
                    <a:pt x="130" y="12"/>
                  </a:lnTo>
                  <a:lnTo>
                    <a:pt x="125" y="14"/>
                  </a:lnTo>
                  <a:lnTo>
                    <a:pt x="123" y="16"/>
                  </a:lnTo>
                  <a:lnTo>
                    <a:pt x="121" y="19"/>
                  </a:lnTo>
                  <a:lnTo>
                    <a:pt x="118" y="19"/>
                  </a:lnTo>
                  <a:lnTo>
                    <a:pt x="116" y="21"/>
                  </a:lnTo>
                  <a:lnTo>
                    <a:pt x="113" y="21"/>
                  </a:lnTo>
                  <a:lnTo>
                    <a:pt x="113" y="21"/>
                  </a:lnTo>
                  <a:lnTo>
                    <a:pt x="111" y="24"/>
                  </a:lnTo>
                  <a:lnTo>
                    <a:pt x="99" y="31"/>
                  </a:lnTo>
                  <a:lnTo>
                    <a:pt x="90" y="38"/>
                  </a:lnTo>
                  <a:lnTo>
                    <a:pt x="92" y="40"/>
                  </a:lnTo>
                  <a:lnTo>
                    <a:pt x="92" y="40"/>
                  </a:lnTo>
                  <a:close/>
                  <a:moveTo>
                    <a:pt x="407" y="348"/>
                  </a:moveTo>
                  <a:lnTo>
                    <a:pt x="407" y="348"/>
                  </a:lnTo>
                  <a:lnTo>
                    <a:pt x="404" y="348"/>
                  </a:lnTo>
                  <a:lnTo>
                    <a:pt x="404" y="348"/>
                  </a:lnTo>
                  <a:lnTo>
                    <a:pt x="402" y="350"/>
                  </a:lnTo>
                  <a:lnTo>
                    <a:pt x="402" y="353"/>
                  </a:lnTo>
                  <a:lnTo>
                    <a:pt x="402" y="353"/>
                  </a:lnTo>
                  <a:lnTo>
                    <a:pt x="404" y="355"/>
                  </a:lnTo>
                  <a:lnTo>
                    <a:pt x="407" y="353"/>
                  </a:lnTo>
                  <a:lnTo>
                    <a:pt x="407" y="350"/>
                  </a:lnTo>
                  <a:lnTo>
                    <a:pt x="409" y="348"/>
                  </a:lnTo>
                  <a:lnTo>
                    <a:pt x="407" y="348"/>
                  </a:lnTo>
                  <a:lnTo>
                    <a:pt x="407" y="348"/>
                  </a:lnTo>
                  <a:close/>
                  <a:moveTo>
                    <a:pt x="414" y="343"/>
                  </a:moveTo>
                  <a:lnTo>
                    <a:pt x="416" y="343"/>
                  </a:lnTo>
                  <a:lnTo>
                    <a:pt x="416" y="341"/>
                  </a:lnTo>
                  <a:lnTo>
                    <a:pt x="416" y="341"/>
                  </a:lnTo>
                  <a:lnTo>
                    <a:pt x="416" y="338"/>
                  </a:lnTo>
                  <a:lnTo>
                    <a:pt x="416" y="336"/>
                  </a:lnTo>
                  <a:lnTo>
                    <a:pt x="416" y="336"/>
                  </a:lnTo>
                  <a:lnTo>
                    <a:pt x="414" y="334"/>
                  </a:lnTo>
                  <a:lnTo>
                    <a:pt x="414" y="334"/>
                  </a:lnTo>
                  <a:lnTo>
                    <a:pt x="411" y="334"/>
                  </a:lnTo>
                  <a:lnTo>
                    <a:pt x="411" y="334"/>
                  </a:lnTo>
                  <a:lnTo>
                    <a:pt x="409" y="334"/>
                  </a:lnTo>
                  <a:lnTo>
                    <a:pt x="409" y="336"/>
                  </a:lnTo>
                  <a:lnTo>
                    <a:pt x="411" y="343"/>
                  </a:lnTo>
                  <a:lnTo>
                    <a:pt x="414" y="343"/>
                  </a:lnTo>
                  <a:close/>
                  <a:moveTo>
                    <a:pt x="546" y="215"/>
                  </a:moveTo>
                  <a:lnTo>
                    <a:pt x="544" y="213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2" y="218"/>
                  </a:lnTo>
                  <a:lnTo>
                    <a:pt x="544" y="218"/>
                  </a:lnTo>
                  <a:lnTo>
                    <a:pt x="544" y="218"/>
                  </a:lnTo>
                  <a:lnTo>
                    <a:pt x="542" y="218"/>
                  </a:lnTo>
                  <a:lnTo>
                    <a:pt x="544" y="218"/>
                  </a:lnTo>
                  <a:lnTo>
                    <a:pt x="546" y="220"/>
                  </a:lnTo>
                  <a:lnTo>
                    <a:pt x="551" y="218"/>
                  </a:lnTo>
                  <a:lnTo>
                    <a:pt x="549" y="218"/>
                  </a:lnTo>
                  <a:lnTo>
                    <a:pt x="549" y="218"/>
                  </a:lnTo>
                  <a:lnTo>
                    <a:pt x="546" y="215"/>
                  </a:lnTo>
                  <a:lnTo>
                    <a:pt x="546" y="218"/>
                  </a:lnTo>
                  <a:lnTo>
                    <a:pt x="546" y="215"/>
                  </a:lnTo>
                  <a:lnTo>
                    <a:pt x="546" y="215"/>
                  </a:lnTo>
                  <a:close/>
                  <a:moveTo>
                    <a:pt x="421" y="296"/>
                  </a:moveTo>
                  <a:lnTo>
                    <a:pt x="421" y="296"/>
                  </a:lnTo>
                  <a:lnTo>
                    <a:pt x="421" y="296"/>
                  </a:lnTo>
                  <a:lnTo>
                    <a:pt x="419" y="296"/>
                  </a:lnTo>
                  <a:lnTo>
                    <a:pt x="423" y="303"/>
                  </a:lnTo>
                  <a:lnTo>
                    <a:pt x="426" y="303"/>
                  </a:lnTo>
                  <a:lnTo>
                    <a:pt x="426" y="300"/>
                  </a:lnTo>
                  <a:lnTo>
                    <a:pt x="426" y="300"/>
                  </a:lnTo>
                  <a:lnTo>
                    <a:pt x="423" y="298"/>
                  </a:lnTo>
                  <a:lnTo>
                    <a:pt x="421" y="296"/>
                  </a:lnTo>
                  <a:close/>
                  <a:moveTo>
                    <a:pt x="778" y="551"/>
                  </a:moveTo>
                  <a:lnTo>
                    <a:pt x="778" y="549"/>
                  </a:lnTo>
                  <a:lnTo>
                    <a:pt x="778" y="544"/>
                  </a:lnTo>
                  <a:lnTo>
                    <a:pt x="778" y="544"/>
                  </a:lnTo>
                  <a:lnTo>
                    <a:pt x="776" y="542"/>
                  </a:lnTo>
                  <a:lnTo>
                    <a:pt x="773" y="537"/>
                  </a:lnTo>
                  <a:lnTo>
                    <a:pt x="771" y="535"/>
                  </a:lnTo>
                  <a:lnTo>
                    <a:pt x="771" y="535"/>
                  </a:lnTo>
                  <a:lnTo>
                    <a:pt x="764" y="514"/>
                  </a:lnTo>
                  <a:lnTo>
                    <a:pt x="757" y="495"/>
                  </a:lnTo>
                  <a:lnTo>
                    <a:pt x="754" y="485"/>
                  </a:lnTo>
                  <a:lnTo>
                    <a:pt x="743" y="452"/>
                  </a:lnTo>
                  <a:lnTo>
                    <a:pt x="738" y="445"/>
                  </a:lnTo>
                  <a:lnTo>
                    <a:pt x="738" y="445"/>
                  </a:lnTo>
                  <a:lnTo>
                    <a:pt x="738" y="443"/>
                  </a:lnTo>
                  <a:lnTo>
                    <a:pt x="736" y="440"/>
                  </a:lnTo>
                  <a:lnTo>
                    <a:pt x="731" y="433"/>
                  </a:lnTo>
                  <a:lnTo>
                    <a:pt x="726" y="431"/>
                  </a:lnTo>
                  <a:lnTo>
                    <a:pt x="724" y="428"/>
                  </a:lnTo>
                  <a:lnTo>
                    <a:pt x="712" y="426"/>
                  </a:lnTo>
                  <a:lnTo>
                    <a:pt x="710" y="426"/>
                  </a:lnTo>
                  <a:lnTo>
                    <a:pt x="707" y="426"/>
                  </a:lnTo>
                  <a:lnTo>
                    <a:pt x="702" y="428"/>
                  </a:lnTo>
                  <a:lnTo>
                    <a:pt x="702" y="428"/>
                  </a:lnTo>
                  <a:lnTo>
                    <a:pt x="700" y="433"/>
                  </a:lnTo>
                  <a:lnTo>
                    <a:pt x="698" y="433"/>
                  </a:lnTo>
                  <a:lnTo>
                    <a:pt x="695" y="435"/>
                  </a:lnTo>
                  <a:lnTo>
                    <a:pt x="693" y="435"/>
                  </a:lnTo>
                  <a:lnTo>
                    <a:pt x="693" y="438"/>
                  </a:lnTo>
                  <a:lnTo>
                    <a:pt x="691" y="438"/>
                  </a:lnTo>
                  <a:lnTo>
                    <a:pt x="684" y="440"/>
                  </a:lnTo>
                  <a:lnTo>
                    <a:pt x="684" y="440"/>
                  </a:lnTo>
                  <a:lnTo>
                    <a:pt x="684" y="440"/>
                  </a:lnTo>
                  <a:lnTo>
                    <a:pt x="681" y="440"/>
                  </a:lnTo>
                  <a:lnTo>
                    <a:pt x="679" y="445"/>
                  </a:lnTo>
                  <a:lnTo>
                    <a:pt x="679" y="447"/>
                  </a:lnTo>
                  <a:lnTo>
                    <a:pt x="679" y="447"/>
                  </a:lnTo>
                  <a:lnTo>
                    <a:pt x="669" y="450"/>
                  </a:lnTo>
                  <a:lnTo>
                    <a:pt x="672" y="450"/>
                  </a:lnTo>
                  <a:lnTo>
                    <a:pt x="674" y="450"/>
                  </a:lnTo>
                  <a:lnTo>
                    <a:pt x="676" y="450"/>
                  </a:lnTo>
                  <a:lnTo>
                    <a:pt x="676" y="452"/>
                  </a:lnTo>
                  <a:lnTo>
                    <a:pt x="674" y="454"/>
                  </a:lnTo>
                  <a:lnTo>
                    <a:pt x="674" y="457"/>
                  </a:lnTo>
                  <a:lnTo>
                    <a:pt x="672" y="459"/>
                  </a:lnTo>
                  <a:lnTo>
                    <a:pt x="672" y="461"/>
                  </a:lnTo>
                  <a:lnTo>
                    <a:pt x="669" y="469"/>
                  </a:lnTo>
                  <a:lnTo>
                    <a:pt x="667" y="476"/>
                  </a:lnTo>
                  <a:lnTo>
                    <a:pt x="667" y="478"/>
                  </a:lnTo>
                  <a:lnTo>
                    <a:pt x="665" y="478"/>
                  </a:lnTo>
                  <a:lnTo>
                    <a:pt x="665" y="476"/>
                  </a:lnTo>
                  <a:lnTo>
                    <a:pt x="665" y="476"/>
                  </a:lnTo>
                  <a:lnTo>
                    <a:pt x="662" y="473"/>
                  </a:lnTo>
                  <a:lnTo>
                    <a:pt x="662" y="476"/>
                  </a:lnTo>
                  <a:lnTo>
                    <a:pt x="657" y="485"/>
                  </a:lnTo>
                  <a:lnTo>
                    <a:pt x="655" y="487"/>
                  </a:lnTo>
                  <a:lnTo>
                    <a:pt x="650" y="492"/>
                  </a:lnTo>
                  <a:lnTo>
                    <a:pt x="648" y="490"/>
                  </a:lnTo>
                  <a:lnTo>
                    <a:pt x="643" y="490"/>
                  </a:lnTo>
                  <a:lnTo>
                    <a:pt x="639" y="487"/>
                  </a:lnTo>
                  <a:lnTo>
                    <a:pt x="636" y="487"/>
                  </a:lnTo>
                  <a:lnTo>
                    <a:pt x="631" y="485"/>
                  </a:lnTo>
                  <a:lnTo>
                    <a:pt x="629" y="485"/>
                  </a:lnTo>
                  <a:lnTo>
                    <a:pt x="627" y="483"/>
                  </a:lnTo>
                  <a:lnTo>
                    <a:pt x="624" y="480"/>
                  </a:lnTo>
                  <a:lnTo>
                    <a:pt x="624" y="478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24" y="469"/>
                  </a:lnTo>
                  <a:lnTo>
                    <a:pt x="624" y="466"/>
                  </a:lnTo>
                  <a:lnTo>
                    <a:pt x="624" y="466"/>
                  </a:lnTo>
                  <a:lnTo>
                    <a:pt x="624" y="464"/>
                  </a:lnTo>
                  <a:lnTo>
                    <a:pt x="624" y="464"/>
                  </a:lnTo>
                  <a:lnTo>
                    <a:pt x="624" y="461"/>
                  </a:lnTo>
                  <a:lnTo>
                    <a:pt x="624" y="452"/>
                  </a:lnTo>
                  <a:lnTo>
                    <a:pt x="627" y="447"/>
                  </a:lnTo>
                  <a:lnTo>
                    <a:pt x="631" y="445"/>
                  </a:lnTo>
                  <a:lnTo>
                    <a:pt x="631" y="445"/>
                  </a:lnTo>
                  <a:lnTo>
                    <a:pt x="634" y="445"/>
                  </a:lnTo>
                  <a:lnTo>
                    <a:pt x="636" y="445"/>
                  </a:lnTo>
                  <a:lnTo>
                    <a:pt x="636" y="445"/>
                  </a:lnTo>
                  <a:lnTo>
                    <a:pt x="639" y="445"/>
                  </a:lnTo>
                  <a:lnTo>
                    <a:pt x="639" y="443"/>
                  </a:lnTo>
                  <a:lnTo>
                    <a:pt x="639" y="443"/>
                  </a:lnTo>
                  <a:lnTo>
                    <a:pt x="641" y="445"/>
                  </a:lnTo>
                  <a:lnTo>
                    <a:pt x="643" y="443"/>
                  </a:lnTo>
                  <a:lnTo>
                    <a:pt x="643" y="443"/>
                  </a:lnTo>
                  <a:lnTo>
                    <a:pt x="643" y="440"/>
                  </a:lnTo>
                  <a:lnTo>
                    <a:pt x="643" y="438"/>
                  </a:lnTo>
                  <a:lnTo>
                    <a:pt x="646" y="438"/>
                  </a:lnTo>
                  <a:lnTo>
                    <a:pt x="650" y="435"/>
                  </a:lnTo>
                  <a:lnTo>
                    <a:pt x="650" y="435"/>
                  </a:lnTo>
                  <a:lnTo>
                    <a:pt x="650" y="433"/>
                  </a:lnTo>
                  <a:lnTo>
                    <a:pt x="650" y="433"/>
                  </a:lnTo>
                  <a:lnTo>
                    <a:pt x="650" y="431"/>
                  </a:lnTo>
                  <a:lnTo>
                    <a:pt x="650" y="431"/>
                  </a:lnTo>
                  <a:lnTo>
                    <a:pt x="653" y="431"/>
                  </a:lnTo>
                  <a:lnTo>
                    <a:pt x="653" y="428"/>
                  </a:lnTo>
                  <a:lnTo>
                    <a:pt x="650" y="419"/>
                  </a:lnTo>
                  <a:lnTo>
                    <a:pt x="650" y="414"/>
                  </a:lnTo>
                  <a:lnTo>
                    <a:pt x="653" y="409"/>
                  </a:lnTo>
                  <a:lnTo>
                    <a:pt x="655" y="407"/>
                  </a:lnTo>
                  <a:lnTo>
                    <a:pt x="657" y="407"/>
                  </a:lnTo>
                  <a:lnTo>
                    <a:pt x="660" y="407"/>
                  </a:lnTo>
                  <a:lnTo>
                    <a:pt x="660" y="407"/>
                  </a:lnTo>
                  <a:lnTo>
                    <a:pt x="660" y="409"/>
                  </a:lnTo>
                  <a:lnTo>
                    <a:pt x="660" y="409"/>
                  </a:lnTo>
                  <a:lnTo>
                    <a:pt x="660" y="409"/>
                  </a:lnTo>
                  <a:lnTo>
                    <a:pt x="662" y="402"/>
                  </a:lnTo>
                  <a:lnTo>
                    <a:pt x="665" y="402"/>
                  </a:lnTo>
                  <a:lnTo>
                    <a:pt x="665" y="400"/>
                  </a:lnTo>
                  <a:lnTo>
                    <a:pt x="667" y="400"/>
                  </a:lnTo>
                  <a:lnTo>
                    <a:pt x="667" y="400"/>
                  </a:lnTo>
                  <a:lnTo>
                    <a:pt x="669" y="398"/>
                  </a:lnTo>
                  <a:lnTo>
                    <a:pt x="669" y="398"/>
                  </a:lnTo>
                  <a:lnTo>
                    <a:pt x="669" y="395"/>
                  </a:lnTo>
                  <a:lnTo>
                    <a:pt x="669" y="390"/>
                  </a:lnTo>
                  <a:lnTo>
                    <a:pt x="667" y="364"/>
                  </a:lnTo>
                  <a:lnTo>
                    <a:pt x="667" y="362"/>
                  </a:lnTo>
                  <a:lnTo>
                    <a:pt x="667" y="357"/>
                  </a:lnTo>
                  <a:lnTo>
                    <a:pt x="667" y="355"/>
                  </a:lnTo>
                  <a:lnTo>
                    <a:pt x="667" y="353"/>
                  </a:lnTo>
                  <a:lnTo>
                    <a:pt x="665" y="348"/>
                  </a:lnTo>
                  <a:lnTo>
                    <a:pt x="665" y="341"/>
                  </a:lnTo>
                  <a:lnTo>
                    <a:pt x="662" y="338"/>
                  </a:lnTo>
                  <a:lnTo>
                    <a:pt x="662" y="336"/>
                  </a:lnTo>
                  <a:lnTo>
                    <a:pt x="660" y="336"/>
                  </a:lnTo>
                  <a:lnTo>
                    <a:pt x="660" y="334"/>
                  </a:lnTo>
                  <a:lnTo>
                    <a:pt x="660" y="334"/>
                  </a:lnTo>
                  <a:lnTo>
                    <a:pt x="660" y="334"/>
                  </a:lnTo>
                  <a:lnTo>
                    <a:pt x="657" y="331"/>
                  </a:lnTo>
                  <a:lnTo>
                    <a:pt x="657" y="331"/>
                  </a:lnTo>
                  <a:lnTo>
                    <a:pt x="655" y="331"/>
                  </a:lnTo>
                  <a:lnTo>
                    <a:pt x="653" y="329"/>
                  </a:lnTo>
                  <a:lnTo>
                    <a:pt x="650" y="329"/>
                  </a:lnTo>
                  <a:lnTo>
                    <a:pt x="650" y="327"/>
                  </a:lnTo>
                  <a:lnTo>
                    <a:pt x="648" y="327"/>
                  </a:lnTo>
                  <a:lnTo>
                    <a:pt x="648" y="324"/>
                  </a:lnTo>
                  <a:lnTo>
                    <a:pt x="648" y="324"/>
                  </a:lnTo>
                  <a:lnTo>
                    <a:pt x="648" y="322"/>
                  </a:lnTo>
                  <a:lnTo>
                    <a:pt x="648" y="322"/>
                  </a:lnTo>
                  <a:lnTo>
                    <a:pt x="646" y="322"/>
                  </a:lnTo>
                  <a:lnTo>
                    <a:pt x="646" y="322"/>
                  </a:lnTo>
                  <a:lnTo>
                    <a:pt x="646" y="319"/>
                  </a:lnTo>
                  <a:lnTo>
                    <a:pt x="646" y="319"/>
                  </a:lnTo>
                  <a:lnTo>
                    <a:pt x="646" y="319"/>
                  </a:lnTo>
                  <a:lnTo>
                    <a:pt x="648" y="319"/>
                  </a:lnTo>
                  <a:lnTo>
                    <a:pt x="646" y="315"/>
                  </a:lnTo>
                  <a:lnTo>
                    <a:pt x="648" y="312"/>
                  </a:lnTo>
                  <a:lnTo>
                    <a:pt x="648" y="312"/>
                  </a:lnTo>
                  <a:lnTo>
                    <a:pt x="653" y="310"/>
                  </a:lnTo>
                  <a:lnTo>
                    <a:pt x="653" y="310"/>
                  </a:lnTo>
                  <a:lnTo>
                    <a:pt x="655" y="312"/>
                  </a:lnTo>
                  <a:lnTo>
                    <a:pt x="657" y="315"/>
                  </a:lnTo>
                  <a:lnTo>
                    <a:pt x="657" y="315"/>
                  </a:lnTo>
                  <a:lnTo>
                    <a:pt x="660" y="315"/>
                  </a:lnTo>
                  <a:lnTo>
                    <a:pt x="662" y="315"/>
                  </a:lnTo>
                  <a:lnTo>
                    <a:pt x="662" y="312"/>
                  </a:lnTo>
                  <a:lnTo>
                    <a:pt x="657" y="310"/>
                  </a:lnTo>
                  <a:lnTo>
                    <a:pt x="657" y="308"/>
                  </a:lnTo>
                  <a:lnTo>
                    <a:pt x="657" y="308"/>
                  </a:lnTo>
                  <a:lnTo>
                    <a:pt x="657" y="308"/>
                  </a:lnTo>
                  <a:lnTo>
                    <a:pt x="657" y="308"/>
                  </a:lnTo>
                  <a:lnTo>
                    <a:pt x="657" y="308"/>
                  </a:lnTo>
                  <a:lnTo>
                    <a:pt x="657" y="305"/>
                  </a:lnTo>
                  <a:lnTo>
                    <a:pt x="657" y="305"/>
                  </a:lnTo>
                  <a:lnTo>
                    <a:pt x="657" y="305"/>
                  </a:lnTo>
                  <a:lnTo>
                    <a:pt x="657" y="305"/>
                  </a:lnTo>
                  <a:lnTo>
                    <a:pt x="657" y="303"/>
                  </a:lnTo>
                  <a:lnTo>
                    <a:pt x="655" y="300"/>
                  </a:lnTo>
                  <a:lnTo>
                    <a:pt x="655" y="300"/>
                  </a:lnTo>
                  <a:lnTo>
                    <a:pt x="655" y="300"/>
                  </a:lnTo>
                  <a:lnTo>
                    <a:pt x="653" y="300"/>
                  </a:lnTo>
                  <a:lnTo>
                    <a:pt x="653" y="298"/>
                  </a:lnTo>
                  <a:lnTo>
                    <a:pt x="650" y="298"/>
                  </a:lnTo>
                  <a:lnTo>
                    <a:pt x="648" y="296"/>
                  </a:lnTo>
                  <a:lnTo>
                    <a:pt x="646" y="291"/>
                  </a:lnTo>
                  <a:lnTo>
                    <a:pt x="646" y="291"/>
                  </a:lnTo>
                  <a:lnTo>
                    <a:pt x="646" y="289"/>
                  </a:lnTo>
                  <a:lnTo>
                    <a:pt x="646" y="289"/>
                  </a:lnTo>
                  <a:lnTo>
                    <a:pt x="648" y="286"/>
                  </a:lnTo>
                  <a:lnTo>
                    <a:pt x="643" y="284"/>
                  </a:lnTo>
                  <a:lnTo>
                    <a:pt x="639" y="282"/>
                  </a:lnTo>
                  <a:lnTo>
                    <a:pt x="634" y="279"/>
                  </a:lnTo>
                  <a:lnTo>
                    <a:pt x="631" y="279"/>
                  </a:lnTo>
                  <a:lnTo>
                    <a:pt x="627" y="279"/>
                  </a:lnTo>
                  <a:lnTo>
                    <a:pt x="627" y="279"/>
                  </a:lnTo>
                  <a:lnTo>
                    <a:pt x="622" y="279"/>
                  </a:lnTo>
                  <a:lnTo>
                    <a:pt x="622" y="279"/>
                  </a:lnTo>
                  <a:lnTo>
                    <a:pt x="620" y="277"/>
                  </a:lnTo>
                  <a:lnTo>
                    <a:pt x="617" y="274"/>
                  </a:lnTo>
                  <a:lnTo>
                    <a:pt x="615" y="274"/>
                  </a:lnTo>
                  <a:lnTo>
                    <a:pt x="615" y="274"/>
                  </a:lnTo>
                  <a:lnTo>
                    <a:pt x="610" y="274"/>
                  </a:lnTo>
                  <a:lnTo>
                    <a:pt x="610" y="274"/>
                  </a:lnTo>
                  <a:lnTo>
                    <a:pt x="608" y="274"/>
                  </a:lnTo>
                  <a:lnTo>
                    <a:pt x="603" y="274"/>
                  </a:lnTo>
                  <a:lnTo>
                    <a:pt x="601" y="272"/>
                  </a:lnTo>
                  <a:lnTo>
                    <a:pt x="598" y="270"/>
                  </a:lnTo>
                  <a:lnTo>
                    <a:pt x="594" y="267"/>
                  </a:lnTo>
                  <a:lnTo>
                    <a:pt x="579" y="270"/>
                  </a:lnTo>
                  <a:lnTo>
                    <a:pt x="577" y="270"/>
                  </a:lnTo>
                  <a:lnTo>
                    <a:pt x="577" y="267"/>
                  </a:lnTo>
                  <a:lnTo>
                    <a:pt x="575" y="265"/>
                  </a:lnTo>
                  <a:lnTo>
                    <a:pt x="575" y="263"/>
                  </a:lnTo>
                  <a:lnTo>
                    <a:pt x="575" y="260"/>
                  </a:lnTo>
                  <a:lnTo>
                    <a:pt x="572" y="260"/>
                  </a:lnTo>
                  <a:lnTo>
                    <a:pt x="570" y="256"/>
                  </a:lnTo>
                  <a:lnTo>
                    <a:pt x="565" y="256"/>
                  </a:lnTo>
                  <a:lnTo>
                    <a:pt x="561" y="253"/>
                  </a:lnTo>
                  <a:lnTo>
                    <a:pt x="558" y="253"/>
                  </a:lnTo>
                  <a:lnTo>
                    <a:pt x="553" y="253"/>
                  </a:lnTo>
                  <a:lnTo>
                    <a:pt x="544" y="253"/>
                  </a:lnTo>
                  <a:lnTo>
                    <a:pt x="542" y="253"/>
                  </a:lnTo>
                  <a:lnTo>
                    <a:pt x="532" y="248"/>
                  </a:lnTo>
                  <a:lnTo>
                    <a:pt x="520" y="244"/>
                  </a:lnTo>
                  <a:lnTo>
                    <a:pt x="518" y="241"/>
                  </a:lnTo>
                  <a:lnTo>
                    <a:pt x="516" y="241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3" y="246"/>
                  </a:lnTo>
                  <a:lnTo>
                    <a:pt x="511" y="246"/>
                  </a:lnTo>
                  <a:lnTo>
                    <a:pt x="511" y="248"/>
                  </a:lnTo>
                  <a:lnTo>
                    <a:pt x="499" y="248"/>
                  </a:lnTo>
                  <a:lnTo>
                    <a:pt x="494" y="248"/>
                  </a:lnTo>
                  <a:lnTo>
                    <a:pt x="494" y="248"/>
                  </a:lnTo>
                  <a:lnTo>
                    <a:pt x="497" y="248"/>
                  </a:lnTo>
                  <a:lnTo>
                    <a:pt x="499" y="253"/>
                  </a:lnTo>
                  <a:lnTo>
                    <a:pt x="499" y="253"/>
                  </a:lnTo>
                  <a:lnTo>
                    <a:pt x="499" y="253"/>
                  </a:lnTo>
                  <a:lnTo>
                    <a:pt x="497" y="260"/>
                  </a:lnTo>
                  <a:lnTo>
                    <a:pt x="492" y="265"/>
                  </a:lnTo>
                  <a:lnTo>
                    <a:pt x="490" y="267"/>
                  </a:lnTo>
                  <a:lnTo>
                    <a:pt x="487" y="270"/>
                  </a:lnTo>
                  <a:lnTo>
                    <a:pt x="487" y="274"/>
                  </a:lnTo>
                  <a:lnTo>
                    <a:pt x="490" y="279"/>
                  </a:lnTo>
                  <a:lnTo>
                    <a:pt x="492" y="284"/>
                  </a:lnTo>
                  <a:lnTo>
                    <a:pt x="492" y="286"/>
                  </a:lnTo>
                  <a:lnTo>
                    <a:pt x="497" y="289"/>
                  </a:lnTo>
                  <a:lnTo>
                    <a:pt x="497" y="289"/>
                  </a:lnTo>
                  <a:lnTo>
                    <a:pt x="506" y="289"/>
                  </a:lnTo>
                  <a:lnTo>
                    <a:pt x="508" y="289"/>
                  </a:lnTo>
                  <a:lnTo>
                    <a:pt x="506" y="293"/>
                  </a:lnTo>
                  <a:lnTo>
                    <a:pt x="501" y="296"/>
                  </a:lnTo>
                  <a:lnTo>
                    <a:pt x="497" y="296"/>
                  </a:lnTo>
                  <a:lnTo>
                    <a:pt x="490" y="296"/>
                  </a:lnTo>
                  <a:lnTo>
                    <a:pt x="485" y="298"/>
                  </a:lnTo>
                  <a:lnTo>
                    <a:pt x="471" y="308"/>
                  </a:lnTo>
                  <a:lnTo>
                    <a:pt x="468" y="310"/>
                  </a:lnTo>
                  <a:lnTo>
                    <a:pt x="468" y="315"/>
                  </a:lnTo>
                  <a:lnTo>
                    <a:pt x="468" y="319"/>
                  </a:lnTo>
                  <a:lnTo>
                    <a:pt x="471" y="334"/>
                  </a:lnTo>
                  <a:lnTo>
                    <a:pt x="471" y="345"/>
                  </a:lnTo>
                  <a:lnTo>
                    <a:pt x="471" y="355"/>
                  </a:lnTo>
                  <a:lnTo>
                    <a:pt x="466" y="364"/>
                  </a:lnTo>
                  <a:lnTo>
                    <a:pt x="461" y="374"/>
                  </a:lnTo>
                  <a:lnTo>
                    <a:pt x="461" y="376"/>
                  </a:lnTo>
                  <a:lnTo>
                    <a:pt x="461" y="376"/>
                  </a:lnTo>
                  <a:lnTo>
                    <a:pt x="459" y="376"/>
                  </a:lnTo>
                  <a:lnTo>
                    <a:pt x="459" y="374"/>
                  </a:lnTo>
                  <a:lnTo>
                    <a:pt x="459" y="374"/>
                  </a:lnTo>
                  <a:lnTo>
                    <a:pt x="459" y="372"/>
                  </a:lnTo>
                  <a:lnTo>
                    <a:pt x="459" y="369"/>
                  </a:lnTo>
                  <a:lnTo>
                    <a:pt x="459" y="367"/>
                  </a:lnTo>
                  <a:lnTo>
                    <a:pt x="459" y="367"/>
                  </a:lnTo>
                  <a:lnTo>
                    <a:pt x="461" y="364"/>
                  </a:lnTo>
                  <a:lnTo>
                    <a:pt x="464" y="362"/>
                  </a:lnTo>
                  <a:lnTo>
                    <a:pt x="464" y="360"/>
                  </a:lnTo>
                  <a:lnTo>
                    <a:pt x="464" y="357"/>
                  </a:lnTo>
                  <a:lnTo>
                    <a:pt x="464" y="353"/>
                  </a:lnTo>
                  <a:lnTo>
                    <a:pt x="464" y="353"/>
                  </a:lnTo>
                  <a:lnTo>
                    <a:pt x="464" y="350"/>
                  </a:lnTo>
                  <a:lnTo>
                    <a:pt x="464" y="350"/>
                  </a:lnTo>
                  <a:lnTo>
                    <a:pt x="464" y="348"/>
                  </a:lnTo>
                  <a:lnTo>
                    <a:pt x="461" y="348"/>
                  </a:lnTo>
                  <a:lnTo>
                    <a:pt x="461" y="348"/>
                  </a:lnTo>
                  <a:lnTo>
                    <a:pt x="459" y="348"/>
                  </a:lnTo>
                  <a:lnTo>
                    <a:pt x="459" y="348"/>
                  </a:lnTo>
                  <a:lnTo>
                    <a:pt x="459" y="350"/>
                  </a:lnTo>
                  <a:lnTo>
                    <a:pt x="459" y="355"/>
                  </a:lnTo>
                  <a:lnTo>
                    <a:pt x="459" y="355"/>
                  </a:lnTo>
                  <a:lnTo>
                    <a:pt x="459" y="357"/>
                  </a:lnTo>
                  <a:lnTo>
                    <a:pt x="456" y="360"/>
                  </a:lnTo>
                  <a:lnTo>
                    <a:pt x="456" y="360"/>
                  </a:lnTo>
                  <a:lnTo>
                    <a:pt x="459" y="360"/>
                  </a:lnTo>
                  <a:lnTo>
                    <a:pt x="459" y="360"/>
                  </a:lnTo>
                  <a:lnTo>
                    <a:pt x="456" y="362"/>
                  </a:lnTo>
                  <a:lnTo>
                    <a:pt x="456" y="364"/>
                  </a:lnTo>
                  <a:lnTo>
                    <a:pt x="456" y="367"/>
                  </a:lnTo>
                  <a:lnTo>
                    <a:pt x="456" y="369"/>
                  </a:lnTo>
                  <a:lnTo>
                    <a:pt x="456" y="372"/>
                  </a:lnTo>
                  <a:lnTo>
                    <a:pt x="456" y="374"/>
                  </a:lnTo>
                  <a:lnTo>
                    <a:pt x="454" y="374"/>
                  </a:lnTo>
                  <a:lnTo>
                    <a:pt x="454" y="374"/>
                  </a:lnTo>
                  <a:lnTo>
                    <a:pt x="452" y="372"/>
                  </a:lnTo>
                  <a:lnTo>
                    <a:pt x="449" y="369"/>
                  </a:lnTo>
                  <a:lnTo>
                    <a:pt x="449" y="367"/>
                  </a:lnTo>
                  <a:lnTo>
                    <a:pt x="449" y="362"/>
                  </a:lnTo>
                  <a:lnTo>
                    <a:pt x="452" y="355"/>
                  </a:lnTo>
                  <a:lnTo>
                    <a:pt x="452" y="353"/>
                  </a:lnTo>
                  <a:lnTo>
                    <a:pt x="452" y="350"/>
                  </a:lnTo>
                  <a:lnTo>
                    <a:pt x="452" y="350"/>
                  </a:lnTo>
                  <a:lnTo>
                    <a:pt x="452" y="350"/>
                  </a:lnTo>
                  <a:lnTo>
                    <a:pt x="449" y="350"/>
                  </a:lnTo>
                  <a:lnTo>
                    <a:pt x="449" y="348"/>
                  </a:lnTo>
                  <a:lnTo>
                    <a:pt x="449" y="345"/>
                  </a:lnTo>
                  <a:lnTo>
                    <a:pt x="452" y="343"/>
                  </a:lnTo>
                  <a:lnTo>
                    <a:pt x="454" y="341"/>
                  </a:lnTo>
                  <a:lnTo>
                    <a:pt x="454" y="341"/>
                  </a:lnTo>
                  <a:lnTo>
                    <a:pt x="452" y="338"/>
                  </a:lnTo>
                  <a:lnTo>
                    <a:pt x="449" y="334"/>
                  </a:lnTo>
                  <a:lnTo>
                    <a:pt x="449" y="331"/>
                  </a:lnTo>
                  <a:lnTo>
                    <a:pt x="452" y="329"/>
                  </a:lnTo>
                  <a:lnTo>
                    <a:pt x="452" y="329"/>
                  </a:lnTo>
                  <a:lnTo>
                    <a:pt x="454" y="329"/>
                  </a:lnTo>
                  <a:lnTo>
                    <a:pt x="454" y="327"/>
                  </a:lnTo>
                  <a:lnTo>
                    <a:pt x="454" y="324"/>
                  </a:lnTo>
                  <a:lnTo>
                    <a:pt x="454" y="322"/>
                  </a:lnTo>
                  <a:lnTo>
                    <a:pt x="452" y="322"/>
                  </a:lnTo>
                  <a:lnTo>
                    <a:pt x="449" y="324"/>
                  </a:lnTo>
                  <a:lnTo>
                    <a:pt x="449" y="324"/>
                  </a:lnTo>
                  <a:lnTo>
                    <a:pt x="447" y="324"/>
                  </a:lnTo>
                  <a:lnTo>
                    <a:pt x="447" y="327"/>
                  </a:lnTo>
                  <a:lnTo>
                    <a:pt x="447" y="327"/>
                  </a:lnTo>
                  <a:lnTo>
                    <a:pt x="442" y="336"/>
                  </a:lnTo>
                  <a:lnTo>
                    <a:pt x="442" y="338"/>
                  </a:lnTo>
                  <a:lnTo>
                    <a:pt x="438" y="341"/>
                  </a:lnTo>
                  <a:lnTo>
                    <a:pt x="438" y="343"/>
                  </a:lnTo>
                  <a:lnTo>
                    <a:pt x="438" y="345"/>
                  </a:lnTo>
                  <a:lnTo>
                    <a:pt x="433" y="355"/>
                  </a:lnTo>
                  <a:lnTo>
                    <a:pt x="433" y="357"/>
                  </a:lnTo>
                  <a:lnTo>
                    <a:pt x="430" y="357"/>
                  </a:lnTo>
                  <a:lnTo>
                    <a:pt x="430" y="357"/>
                  </a:lnTo>
                  <a:lnTo>
                    <a:pt x="426" y="355"/>
                  </a:lnTo>
                  <a:lnTo>
                    <a:pt x="426" y="355"/>
                  </a:lnTo>
                  <a:lnTo>
                    <a:pt x="423" y="355"/>
                  </a:lnTo>
                  <a:lnTo>
                    <a:pt x="423" y="355"/>
                  </a:lnTo>
                  <a:lnTo>
                    <a:pt x="423" y="355"/>
                  </a:lnTo>
                  <a:lnTo>
                    <a:pt x="421" y="355"/>
                  </a:lnTo>
                  <a:lnTo>
                    <a:pt x="421" y="355"/>
                  </a:lnTo>
                  <a:lnTo>
                    <a:pt x="421" y="355"/>
                  </a:lnTo>
                  <a:lnTo>
                    <a:pt x="421" y="357"/>
                  </a:lnTo>
                  <a:lnTo>
                    <a:pt x="419" y="362"/>
                  </a:lnTo>
                  <a:lnTo>
                    <a:pt x="419" y="364"/>
                  </a:lnTo>
                  <a:lnTo>
                    <a:pt x="416" y="364"/>
                  </a:lnTo>
                  <a:lnTo>
                    <a:pt x="416" y="362"/>
                  </a:lnTo>
                  <a:lnTo>
                    <a:pt x="416" y="362"/>
                  </a:lnTo>
                  <a:lnTo>
                    <a:pt x="414" y="362"/>
                  </a:lnTo>
                  <a:lnTo>
                    <a:pt x="411" y="362"/>
                  </a:lnTo>
                  <a:lnTo>
                    <a:pt x="411" y="364"/>
                  </a:lnTo>
                  <a:lnTo>
                    <a:pt x="411" y="364"/>
                  </a:lnTo>
                  <a:lnTo>
                    <a:pt x="411" y="369"/>
                  </a:lnTo>
                  <a:lnTo>
                    <a:pt x="411" y="381"/>
                  </a:lnTo>
                  <a:lnTo>
                    <a:pt x="411" y="381"/>
                  </a:lnTo>
                  <a:lnTo>
                    <a:pt x="411" y="383"/>
                  </a:lnTo>
                  <a:lnTo>
                    <a:pt x="411" y="386"/>
                  </a:lnTo>
                  <a:lnTo>
                    <a:pt x="409" y="386"/>
                  </a:lnTo>
                  <a:lnTo>
                    <a:pt x="409" y="386"/>
                  </a:lnTo>
                  <a:lnTo>
                    <a:pt x="407" y="386"/>
                  </a:lnTo>
                  <a:lnTo>
                    <a:pt x="407" y="386"/>
                  </a:lnTo>
                  <a:lnTo>
                    <a:pt x="404" y="386"/>
                  </a:lnTo>
                  <a:lnTo>
                    <a:pt x="404" y="386"/>
                  </a:lnTo>
                  <a:lnTo>
                    <a:pt x="402" y="386"/>
                  </a:lnTo>
                  <a:lnTo>
                    <a:pt x="400" y="388"/>
                  </a:lnTo>
                  <a:lnTo>
                    <a:pt x="397" y="390"/>
                  </a:lnTo>
                  <a:lnTo>
                    <a:pt x="397" y="393"/>
                  </a:lnTo>
                  <a:lnTo>
                    <a:pt x="397" y="398"/>
                  </a:lnTo>
                  <a:lnTo>
                    <a:pt x="400" y="400"/>
                  </a:lnTo>
                  <a:lnTo>
                    <a:pt x="402" y="402"/>
                  </a:lnTo>
                  <a:lnTo>
                    <a:pt x="402" y="405"/>
                  </a:lnTo>
                  <a:lnTo>
                    <a:pt x="400" y="414"/>
                  </a:lnTo>
                  <a:lnTo>
                    <a:pt x="400" y="414"/>
                  </a:lnTo>
                  <a:lnTo>
                    <a:pt x="400" y="416"/>
                  </a:lnTo>
                  <a:lnTo>
                    <a:pt x="400" y="421"/>
                  </a:lnTo>
                  <a:lnTo>
                    <a:pt x="400" y="421"/>
                  </a:lnTo>
                  <a:lnTo>
                    <a:pt x="402" y="426"/>
                  </a:lnTo>
                  <a:lnTo>
                    <a:pt x="402" y="431"/>
                  </a:lnTo>
                  <a:lnTo>
                    <a:pt x="400" y="435"/>
                  </a:lnTo>
                  <a:lnTo>
                    <a:pt x="397" y="445"/>
                  </a:lnTo>
                  <a:lnTo>
                    <a:pt x="393" y="454"/>
                  </a:lnTo>
                  <a:lnTo>
                    <a:pt x="393" y="459"/>
                  </a:lnTo>
                  <a:lnTo>
                    <a:pt x="385" y="466"/>
                  </a:lnTo>
                  <a:lnTo>
                    <a:pt x="383" y="469"/>
                  </a:lnTo>
                  <a:lnTo>
                    <a:pt x="383" y="473"/>
                  </a:lnTo>
                  <a:lnTo>
                    <a:pt x="385" y="476"/>
                  </a:lnTo>
                  <a:lnTo>
                    <a:pt x="388" y="478"/>
                  </a:lnTo>
                  <a:lnTo>
                    <a:pt x="388" y="480"/>
                  </a:lnTo>
                  <a:lnTo>
                    <a:pt x="390" y="483"/>
                  </a:lnTo>
                  <a:lnTo>
                    <a:pt x="390" y="483"/>
                  </a:lnTo>
                  <a:lnTo>
                    <a:pt x="390" y="487"/>
                  </a:lnTo>
                  <a:lnTo>
                    <a:pt x="390" y="487"/>
                  </a:lnTo>
                  <a:lnTo>
                    <a:pt x="393" y="490"/>
                  </a:lnTo>
                  <a:lnTo>
                    <a:pt x="395" y="499"/>
                  </a:lnTo>
                  <a:lnTo>
                    <a:pt x="395" y="504"/>
                  </a:lnTo>
                  <a:lnTo>
                    <a:pt x="393" y="509"/>
                  </a:lnTo>
                  <a:lnTo>
                    <a:pt x="388" y="516"/>
                  </a:lnTo>
                  <a:lnTo>
                    <a:pt x="388" y="521"/>
                  </a:lnTo>
                  <a:lnTo>
                    <a:pt x="388" y="525"/>
                  </a:lnTo>
                  <a:lnTo>
                    <a:pt x="388" y="528"/>
                  </a:lnTo>
                  <a:lnTo>
                    <a:pt x="390" y="530"/>
                  </a:lnTo>
                  <a:lnTo>
                    <a:pt x="393" y="535"/>
                  </a:lnTo>
                  <a:lnTo>
                    <a:pt x="409" y="568"/>
                  </a:lnTo>
                  <a:lnTo>
                    <a:pt x="411" y="568"/>
                  </a:lnTo>
                  <a:lnTo>
                    <a:pt x="414" y="568"/>
                  </a:lnTo>
                  <a:lnTo>
                    <a:pt x="419" y="563"/>
                  </a:lnTo>
                  <a:lnTo>
                    <a:pt x="419" y="566"/>
                  </a:lnTo>
                  <a:lnTo>
                    <a:pt x="419" y="568"/>
                  </a:lnTo>
                  <a:lnTo>
                    <a:pt x="416" y="570"/>
                  </a:lnTo>
                  <a:lnTo>
                    <a:pt x="414" y="570"/>
                  </a:lnTo>
                  <a:lnTo>
                    <a:pt x="414" y="570"/>
                  </a:lnTo>
                  <a:lnTo>
                    <a:pt x="414" y="573"/>
                  </a:lnTo>
                  <a:lnTo>
                    <a:pt x="421" y="585"/>
                  </a:lnTo>
                  <a:lnTo>
                    <a:pt x="421" y="589"/>
                  </a:lnTo>
                  <a:lnTo>
                    <a:pt x="423" y="592"/>
                  </a:lnTo>
                  <a:lnTo>
                    <a:pt x="426" y="594"/>
                  </a:lnTo>
                  <a:lnTo>
                    <a:pt x="426" y="596"/>
                  </a:lnTo>
                  <a:lnTo>
                    <a:pt x="426" y="596"/>
                  </a:lnTo>
                  <a:lnTo>
                    <a:pt x="426" y="596"/>
                  </a:lnTo>
                  <a:lnTo>
                    <a:pt x="426" y="596"/>
                  </a:lnTo>
                  <a:lnTo>
                    <a:pt x="426" y="596"/>
                  </a:lnTo>
                  <a:lnTo>
                    <a:pt x="426" y="596"/>
                  </a:lnTo>
                  <a:lnTo>
                    <a:pt x="426" y="596"/>
                  </a:lnTo>
                  <a:lnTo>
                    <a:pt x="426" y="596"/>
                  </a:lnTo>
                  <a:lnTo>
                    <a:pt x="426" y="599"/>
                  </a:lnTo>
                  <a:lnTo>
                    <a:pt x="428" y="601"/>
                  </a:lnTo>
                  <a:lnTo>
                    <a:pt x="430" y="632"/>
                  </a:lnTo>
                  <a:lnTo>
                    <a:pt x="430" y="660"/>
                  </a:lnTo>
                  <a:lnTo>
                    <a:pt x="428" y="670"/>
                  </a:lnTo>
                  <a:lnTo>
                    <a:pt x="423" y="689"/>
                  </a:lnTo>
                  <a:lnTo>
                    <a:pt x="414" y="705"/>
                  </a:lnTo>
                  <a:lnTo>
                    <a:pt x="407" y="729"/>
                  </a:lnTo>
                  <a:lnTo>
                    <a:pt x="402" y="738"/>
                  </a:lnTo>
                  <a:lnTo>
                    <a:pt x="397" y="745"/>
                  </a:lnTo>
                  <a:lnTo>
                    <a:pt x="393" y="748"/>
                  </a:lnTo>
                  <a:lnTo>
                    <a:pt x="390" y="750"/>
                  </a:lnTo>
                  <a:lnTo>
                    <a:pt x="390" y="753"/>
                  </a:lnTo>
                  <a:lnTo>
                    <a:pt x="388" y="755"/>
                  </a:lnTo>
                  <a:lnTo>
                    <a:pt x="390" y="755"/>
                  </a:lnTo>
                  <a:lnTo>
                    <a:pt x="397" y="753"/>
                  </a:lnTo>
                  <a:lnTo>
                    <a:pt x="404" y="753"/>
                  </a:lnTo>
                  <a:lnTo>
                    <a:pt x="411" y="750"/>
                  </a:lnTo>
                  <a:lnTo>
                    <a:pt x="419" y="750"/>
                  </a:lnTo>
                  <a:lnTo>
                    <a:pt x="426" y="750"/>
                  </a:lnTo>
                  <a:lnTo>
                    <a:pt x="440" y="748"/>
                  </a:lnTo>
                  <a:lnTo>
                    <a:pt x="447" y="748"/>
                  </a:lnTo>
                  <a:lnTo>
                    <a:pt x="456" y="745"/>
                  </a:lnTo>
                  <a:lnTo>
                    <a:pt x="464" y="745"/>
                  </a:lnTo>
                  <a:lnTo>
                    <a:pt x="471" y="743"/>
                  </a:lnTo>
                  <a:lnTo>
                    <a:pt x="485" y="743"/>
                  </a:lnTo>
                  <a:lnTo>
                    <a:pt x="492" y="741"/>
                  </a:lnTo>
                  <a:lnTo>
                    <a:pt x="499" y="741"/>
                  </a:lnTo>
                  <a:lnTo>
                    <a:pt x="506" y="738"/>
                  </a:lnTo>
                  <a:lnTo>
                    <a:pt x="513" y="738"/>
                  </a:lnTo>
                  <a:lnTo>
                    <a:pt x="520" y="738"/>
                  </a:lnTo>
                  <a:lnTo>
                    <a:pt x="527" y="736"/>
                  </a:lnTo>
                  <a:lnTo>
                    <a:pt x="534" y="736"/>
                  </a:lnTo>
                  <a:lnTo>
                    <a:pt x="544" y="734"/>
                  </a:lnTo>
                  <a:lnTo>
                    <a:pt x="551" y="734"/>
                  </a:lnTo>
                  <a:lnTo>
                    <a:pt x="558" y="734"/>
                  </a:lnTo>
                  <a:lnTo>
                    <a:pt x="565" y="731"/>
                  </a:lnTo>
                  <a:lnTo>
                    <a:pt x="572" y="731"/>
                  </a:lnTo>
                  <a:lnTo>
                    <a:pt x="579" y="729"/>
                  </a:lnTo>
                  <a:lnTo>
                    <a:pt x="579" y="736"/>
                  </a:lnTo>
                  <a:lnTo>
                    <a:pt x="589" y="736"/>
                  </a:lnTo>
                  <a:lnTo>
                    <a:pt x="596" y="734"/>
                  </a:lnTo>
                  <a:lnTo>
                    <a:pt x="603" y="734"/>
                  </a:lnTo>
                  <a:lnTo>
                    <a:pt x="613" y="731"/>
                  </a:lnTo>
                  <a:lnTo>
                    <a:pt x="620" y="729"/>
                  </a:lnTo>
                  <a:lnTo>
                    <a:pt x="627" y="729"/>
                  </a:lnTo>
                  <a:lnTo>
                    <a:pt x="634" y="727"/>
                  </a:lnTo>
                  <a:lnTo>
                    <a:pt x="643" y="727"/>
                  </a:lnTo>
                  <a:lnTo>
                    <a:pt x="650" y="724"/>
                  </a:lnTo>
                  <a:lnTo>
                    <a:pt x="657" y="722"/>
                  </a:lnTo>
                  <a:lnTo>
                    <a:pt x="667" y="722"/>
                  </a:lnTo>
                  <a:lnTo>
                    <a:pt x="674" y="719"/>
                  </a:lnTo>
                  <a:lnTo>
                    <a:pt x="681" y="719"/>
                  </a:lnTo>
                  <a:lnTo>
                    <a:pt x="688" y="717"/>
                  </a:lnTo>
                  <a:lnTo>
                    <a:pt x="698" y="715"/>
                  </a:lnTo>
                  <a:lnTo>
                    <a:pt x="705" y="715"/>
                  </a:lnTo>
                  <a:lnTo>
                    <a:pt x="705" y="712"/>
                  </a:lnTo>
                  <a:lnTo>
                    <a:pt x="705" y="712"/>
                  </a:lnTo>
                  <a:lnTo>
                    <a:pt x="705" y="710"/>
                  </a:lnTo>
                  <a:lnTo>
                    <a:pt x="707" y="710"/>
                  </a:lnTo>
                  <a:lnTo>
                    <a:pt x="707" y="710"/>
                  </a:lnTo>
                  <a:lnTo>
                    <a:pt x="707" y="710"/>
                  </a:lnTo>
                  <a:lnTo>
                    <a:pt x="707" y="708"/>
                  </a:lnTo>
                  <a:lnTo>
                    <a:pt x="707" y="705"/>
                  </a:lnTo>
                  <a:lnTo>
                    <a:pt x="707" y="703"/>
                  </a:lnTo>
                  <a:lnTo>
                    <a:pt x="712" y="696"/>
                  </a:lnTo>
                  <a:lnTo>
                    <a:pt x="712" y="693"/>
                  </a:lnTo>
                  <a:lnTo>
                    <a:pt x="714" y="693"/>
                  </a:lnTo>
                  <a:lnTo>
                    <a:pt x="714" y="691"/>
                  </a:lnTo>
                  <a:lnTo>
                    <a:pt x="717" y="689"/>
                  </a:lnTo>
                  <a:lnTo>
                    <a:pt x="717" y="686"/>
                  </a:lnTo>
                  <a:lnTo>
                    <a:pt x="721" y="686"/>
                  </a:lnTo>
                  <a:lnTo>
                    <a:pt x="721" y="686"/>
                  </a:lnTo>
                  <a:lnTo>
                    <a:pt x="721" y="684"/>
                  </a:lnTo>
                  <a:lnTo>
                    <a:pt x="719" y="682"/>
                  </a:lnTo>
                  <a:lnTo>
                    <a:pt x="719" y="682"/>
                  </a:lnTo>
                  <a:lnTo>
                    <a:pt x="721" y="682"/>
                  </a:lnTo>
                  <a:lnTo>
                    <a:pt x="724" y="679"/>
                  </a:lnTo>
                  <a:lnTo>
                    <a:pt x="724" y="674"/>
                  </a:lnTo>
                  <a:lnTo>
                    <a:pt x="724" y="674"/>
                  </a:lnTo>
                  <a:lnTo>
                    <a:pt x="726" y="674"/>
                  </a:lnTo>
                  <a:lnTo>
                    <a:pt x="726" y="677"/>
                  </a:lnTo>
                  <a:lnTo>
                    <a:pt x="726" y="674"/>
                  </a:lnTo>
                  <a:lnTo>
                    <a:pt x="726" y="674"/>
                  </a:lnTo>
                  <a:lnTo>
                    <a:pt x="726" y="672"/>
                  </a:lnTo>
                  <a:lnTo>
                    <a:pt x="724" y="672"/>
                  </a:lnTo>
                  <a:lnTo>
                    <a:pt x="724" y="672"/>
                  </a:lnTo>
                  <a:lnTo>
                    <a:pt x="724" y="670"/>
                  </a:lnTo>
                  <a:lnTo>
                    <a:pt x="724" y="670"/>
                  </a:lnTo>
                  <a:lnTo>
                    <a:pt x="724" y="667"/>
                  </a:lnTo>
                  <a:lnTo>
                    <a:pt x="724" y="667"/>
                  </a:lnTo>
                  <a:lnTo>
                    <a:pt x="724" y="665"/>
                  </a:lnTo>
                  <a:lnTo>
                    <a:pt x="724" y="665"/>
                  </a:lnTo>
                  <a:lnTo>
                    <a:pt x="724" y="663"/>
                  </a:lnTo>
                  <a:lnTo>
                    <a:pt x="726" y="648"/>
                  </a:lnTo>
                  <a:lnTo>
                    <a:pt x="726" y="646"/>
                  </a:lnTo>
                  <a:lnTo>
                    <a:pt x="731" y="639"/>
                  </a:lnTo>
                  <a:lnTo>
                    <a:pt x="731" y="637"/>
                  </a:lnTo>
                  <a:lnTo>
                    <a:pt x="733" y="634"/>
                  </a:lnTo>
                  <a:lnTo>
                    <a:pt x="738" y="632"/>
                  </a:lnTo>
                  <a:lnTo>
                    <a:pt x="740" y="632"/>
                  </a:lnTo>
                  <a:lnTo>
                    <a:pt x="743" y="629"/>
                  </a:lnTo>
                  <a:lnTo>
                    <a:pt x="743" y="629"/>
                  </a:lnTo>
                  <a:lnTo>
                    <a:pt x="745" y="627"/>
                  </a:lnTo>
                  <a:lnTo>
                    <a:pt x="745" y="625"/>
                  </a:lnTo>
                  <a:lnTo>
                    <a:pt x="747" y="622"/>
                  </a:lnTo>
                  <a:lnTo>
                    <a:pt x="747" y="622"/>
                  </a:lnTo>
                  <a:lnTo>
                    <a:pt x="747" y="620"/>
                  </a:lnTo>
                  <a:lnTo>
                    <a:pt x="747" y="618"/>
                  </a:lnTo>
                  <a:lnTo>
                    <a:pt x="747" y="618"/>
                  </a:lnTo>
                  <a:lnTo>
                    <a:pt x="745" y="615"/>
                  </a:lnTo>
                  <a:lnTo>
                    <a:pt x="745" y="613"/>
                  </a:lnTo>
                  <a:lnTo>
                    <a:pt x="745" y="611"/>
                  </a:lnTo>
                  <a:lnTo>
                    <a:pt x="745" y="608"/>
                  </a:lnTo>
                  <a:lnTo>
                    <a:pt x="745" y="606"/>
                  </a:lnTo>
                  <a:lnTo>
                    <a:pt x="747" y="606"/>
                  </a:lnTo>
                  <a:lnTo>
                    <a:pt x="750" y="603"/>
                  </a:lnTo>
                  <a:lnTo>
                    <a:pt x="752" y="603"/>
                  </a:lnTo>
                  <a:lnTo>
                    <a:pt x="752" y="601"/>
                  </a:lnTo>
                  <a:lnTo>
                    <a:pt x="752" y="601"/>
                  </a:lnTo>
                  <a:lnTo>
                    <a:pt x="752" y="599"/>
                  </a:lnTo>
                  <a:lnTo>
                    <a:pt x="750" y="599"/>
                  </a:lnTo>
                  <a:lnTo>
                    <a:pt x="750" y="596"/>
                  </a:lnTo>
                  <a:lnTo>
                    <a:pt x="747" y="594"/>
                  </a:lnTo>
                  <a:lnTo>
                    <a:pt x="750" y="592"/>
                  </a:lnTo>
                  <a:lnTo>
                    <a:pt x="752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57" y="587"/>
                  </a:lnTo>
                  <a:lnTo>
                    <a:pt x="759" y="587"/>
                  </a:lnTo>
                  <a:lnTo>
                    <a:pt x="764" y="589"/>
                  </a:lnTo>
                  <a:lnTo>
                    <a:pt x="764" y="587"/>
                  </a:lnTo>
                  <a:lnTo>
                    <a:pt x="764" y="589"/>
                  </a:lnTo>
                  <a:lnTo>
                    <a:pt x="764" y="592"/>
                  </a:lnTo>
                  <a:lnTo>
                    <a:pt x="764" y="594"/>
                  </a:lnTo>
                  <a:lnTo>
                    <a:pt x="764" y="594"/>
                  </a:lnTo>
                  <a:lnTo>
                    <a:pt x="766" y="594"/>
                  </a:lnTo>
                  <a:lnTo>
                    <a:pt x="766" y="596"/>
                  </a:lnTo>
                  <a:lnTo>
                    <a:pt x="766" y="599"/>
                  </a:lnTo>
                  <a:lnTo>
                    <a:pt x="769" y="599"/>
                  </a:lnTo>
                  <a:lnTo>
                    <a:pt x="769" y="599"/>
                  </a:lnTo>
                  <a:lnTo>
                    <a:pt x="766" y="601"/>
                  </a:lnTo>
                  <a:lnTo>
                    <a:pt x="766" y="603"/>
                  </a:lnTo>
                  <a:lnTo>
                    <a:pt x="766" y="603"/>
                  </a:lnTo>
                  <a:lnTo>
                    <a:pt x="769" y="601"/>
                  </a:lnTo>
                  <a:lnTo>
                    <a:pt x="771" y="601"/>
                  </a:lnTo>
                  <a:lnTo>
                    <a:pt x="773" y="599"/>
                  </a:lnTo>
                  <a:lnTo>
                    <a:pt x="776" y="594"/>
                  </a:lnTo>
                  <a:lnTo>
                    <a:pt x="776" y="589"/>
                  </a:lnTo>
                  <a:lnTo>
                    <a:pt x="778" y="582"/>
                  </a:lnTo>
                  <a:lnTo>
                    <a:pt x="778" y="575"/>
                  </a:lnTo>
                  <a:lnTo>
                    <a:pt x="778" y="573"/>
                  </a:lnTo>
                  <a:lnTo>
                    <a:pt x="778" y="573"/>
                  </a:lnTo>
                  <a:lnTo>
                    <a:pt x="778" y="570"/>
                  </a:lnTo>
                  <a:lnTo>
                    <a:pt x="776" y="570"/>
                  </a:lnTo>
                  <a:lnTo>
                    <a:pt x="776" y="568"/>
                  </a:lnTo>
                  <a:lnTo>
                    <a:pt x="776" y="563"/>
                  </a:lnTo>
                  <a:lnTo>
                    <a:pt x="776" y="561"/>
                  </a:lnTo>
                  <a:lnTo>
                    <a:pt x="776" y="556"/>
                  </a:lnTo>
                  <a:lnTo>
                    <a:pt x="778" y="551"/>
                  </a:lnTo>
                  <a:close/>
                  <a:moveTo>
                    <a:pt x="454" y="251"/>
                  </a:moveTo>
                  <a:lnTo>
                    <a:pt x="454" y="251"/>
                  </a:lnTo>
                  <a:lnTo>
                    <a:pt x="454" y="251"/>
                  </a:lnTo>
                  <a:lnTo>
                    <a:pt x="454" y="248"/>
                  </a:lnTo>
                  <a:lnTo>
                    <a:pt x="454" y="24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49" y="248"/>
                  </a:lnTo>
                  <a:lnTo>
                    <a:pt x="449" y="248"/>
                  </a:lnTo>
                  <a:lnTo>
                    <a:pt x="447" y="248"/>
                  </a:lnTo>
                  <a:lnTo>
                    <a:pt x="447" y="248"/>
                  </a:lnTo>
                  <a:lnTo>
                    <a:pt x="447" y="248"/>
                  </a:lnTo>
                  <a:lnTo>
                    <a:pt x="447" y="246"/>
                  </a:lnTo>
                  <a:lnTo>
                    <a:pt x="447" y="248"/>
                  </a:lnTo>
                  <a:lnTo>
                    <a:pt x="449" y="251"/>
                  </a:lnTo>
                  <a:lnTo>
                    <a:pt x="449" y="251"/>
                  </a:lnTo>
                  <a:lnTo>
                    <a:pt x="452" y="253"/>
                  </a:lnTo>
                  <a:lnTo>
                    <a:pt x="452" y="251"/>
                  </a:lnTo>
                  <a:lnTo>
                    <a:pt x="454" y="251"/>
                  </a:lnTo>
                  <a:close/>
                  <a:moveTo>
                    <a:pt x="534" y="237"/>
                  </a:moveTo>
                  <a:lnTo>
                    <a:pt x="532" y="237"/>
                  </a:lnTo>
                  <a:lnTo>
                    <a:pt x="532" y="239"/>
                  </a:lnTo>
                  <a:lnTo>
                    <a:pt x="532" y="239"/>
                  </a:lnTo>
                  <a:lnTo>
                    <a:pt x="537" y="244"/>
                  </a:lnTo>
                  <a:lnTo>
                    <a:pt x="542" y="246"/>
                  </a:lnTo>
                  <a:lnTo>
                    <a:pt x="542" y="246"/>
                  </a:lnTo>
                  <a:lnTo>
                    <a:pt x="544" y="246"/>
                  </a:lnTo>
                  <a:lnTo>
                    <a:pt x="546" y="246"/>
                  </a:lnTo>
                  <a:lnTo>
                    <a:pt x="546" y="246"/>
                  </a:lnTo>
                  <a:lnTo>
                    <a:pt x="549" y="246"/>
                  </a:lnTo>
                  <a:lnTo>
                    <a:pt x="549" y="244"/>
                  </a:lnTo>
                  <a:lnTo>
                    <a:pt x="551" y="241"/>
                  </a:lnTo>
                  <a:lnTo>
                    <a:pt x="551" y="239"/>
                  </a:lnTo>
                  <a:lnTo>
                    <a:pt x="549" y="239"/>
                  </a:lnTo>
                  <a:lnTo>
                    <a:pt x="546" y="239"/>
                  </a:lnTo>
                  <a:lnTo>
                    <a:pt x="546" y="237"/>
                  </a:lnTo>
                  <a:lnTo>
                    <a:pt x="546" y="234"/>
                  </a:lnTo>
                  <a:lnTo>
                    <a:pt x="544" y="237"/>
                  </a:lnTo>
                  <a:lnTo>
                    <a:pt x="544" y="237"/>
                  </a:lnTo>
                  <a:lnTo>
                    <a:pt x="544" y="239"/>
                  </a:lnTo>
                  <a:lnTo>
                    <a:pt x="544" y="239"/>
                  </a:lnTo>
                  <a:lnTo>
                    <a:pt x="542" y="237"/>
                  </a:lnTo>
                  <a:lnTo>
                    <a:pt x="534" y="237"/>
                  </a:lnTo>
                  <a:close/>
                  <a:moveTo>
                    <a:pt x="445" y="260"/>
                  </a:moveTo>
                  <a:lnTo>
                    <a:pt x="445" y="260"/>
                  </a:lnTo>
                  <a:lnTo>
                    <a:pt x="442" y="263"/>
                  </a:lnTo>
                  <a:lnTo>
                    <a:pt x="442" y="265"/>
                  </a:lnTo>
                  <a:lnTo>
                    <a:pt x="442" y="265"/>
                  </a:lnTo>
                  <a:lnTo>
                    <a:pt x="442" y="270"/>
                  </a:lnTo>
                  <a:lnTo>
                    <a:pt x="440" y="272"/>
                  </a:lnTo>
                  <a:lnTo>
                    <a:pt x="440" y="274"/>
                  </a:lnTo>
                  <a:lnTo>
                    <a:pt x="442" y="277"/>
                  </a:lnTo>
                  <a:lnTo>
                    <a:pt x="445" y="277"/>
                  </a:lnTo>
                  <a:lnTo>
                    <a:pt x="449" y="277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70"/>
                  </a:lnTo>
                  <a:lnTo>
                    <a:pt x="452" y="265"/>
                  </a:lnTo>
                  <a:lnTo>
                    <a:pt x="452" y="265"/>
                  </a:lnTo>
                  <a:lnTo>
                    <a:pt x="452" y="263"/>
                  </a:lnTo>
                  <a:lnTo>
                    <a:pt x="452" y="263"/>
                  </a:lnTo>
                  <a:lnTo>
                    <a:pt x="452" y="260"/>
                  </a:lnTo>
                  <a:lnTo>
                    <a:pt x="449" y="258"/>
                  </a:lnTo>
                  <a:lnTo>
                    <a:pt x="449" y="258"/>
                  </a:lnTo>
                  <a:lnTo>
                    <a:pt x="449" y="258"/>
                  </a:lnTo>
                  <a:lnTo>
                    <a:pt x="449" y="256"/>
                  </a:lnTo>
                  <a:lnTo>
                    <a:pt x="452" y="256"/>
                  </a:lnTo>
                  <a:lnTo>
                    <a:pt x="449" y="256"/>
                  </a:lnTo>
                  <a:lnTo>
                    <a:pt x="447" y="256"/>
                  </a:lnTo>
                  <a:lnTo>
                    <a:pt x="445" y="256"/>
                  </a:lnTo>
                  <a:lnTo>
                    <a:pt x="445" y="258"/>
                  </a:lnTo>
                  <a:lnTo>
                    <a:pt x="445" y="258"/>
                  </a:lnTo>
                  <a:lnTo>
                    <a:pt x="445" y="260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6AF373B-AEC9-4554-A2A8-1114665772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954" y="1622970"/>
              <a:ext cx="450056" cy="665560"/>
            </a:xfrm>
            <a:custGeom>
              <a:avLst/>
              <a:gdLst>
                <a:gd name="T0" fmla="*/ 243 w 378"/>
                <a:gd name="T1" fmla="*/ 391 h 559"/>
                <a:gd name="T2" fmla="*/ 246 w 378"/>
                <a:gd name="T3" fmla="*/ 372 h 559"/>
                <a:gd name="T4" fmla="*/ 269 w 378"/>
                <a:gd name="T5" fmla="*/ 341 h 559"/>
                <a:gd name="T6" fmla="*/ 277 w 378"/>
                <a:gd name="T7" fmla="*/ 362 h 559"/>
                <a:gd name="T8" fmla="*/ 376 w 378"/>
                <a:gd name="T9" fmla="*/ 258 h 559"/>
                <a:gd name="T10" fmla="*/ 364 w 378"/>
                <a:gd name="T11" fmla="*/ 253 h 559"/>
                <a:gd name="T12" fmla="*/ 359 w 378"/>
                <a:gd name="T13" fmla="*/ 253 h 559"/>
                <a:gd name="T14" fmla="*/ 357 w 378"/>
                <a:gd name="T15" fmla="*/ 234 h 559"/>
                <a:gd name="T16" fmla="*/ 338 w 378"/>
                <a:gd name="T17" fmla="*/ 223 h 559"/>
                <a:gd name="T18" fmla="*/ 310 w 378"/>
                <a:gd name="T19" fmla="*/ 192 h 559"/>
                <a:gd name="T20" fmla="*/ 279 w 378"/>
                <a:gd name="T21" fmla="*/ 180 h 559"/>
                <a:gd name="T22" fmla="*/ 267 w 378"/>
                <a:gd name="T23" fmla="*/ 152 h 559"/>
                <a:gd name="T24" fmla="*/ 210 w 378"/>
                <a:gd name="T25" fmla="*/ 12 h 559"/>
                <a:gd name="T26" fmla="*/ 168 w 378"/>
                <a:gd name="T27" fmla="*/ 12 h 559"/>
                <a:gd name="T28" fmla="*/ 111 w 378"/>
                <a:gd name="T29" fmla="*/ 28 h 559"/>
                <a:gd name="T30" fmla="*/ 50 w 378"/>
                <a:gd name="T31" fmla="*/ 123 h 559"/>
                <a:gd name="T32" fmla="*/ 47 w 378"/>
                <a:gd name="T33" fmla="*/ 189 h 559"/>
                <a:gd name="T34" fmla="*/ 52 w 378"/>
                <a:gd name="T35" fmla="*/ 211 h 559"/>
                <a:gd name="T36" fmla="*/ 40 w 378"/>
                <a:gd name="T37" fmla="*/ 246 h 559"/>
                <a:gd name="T38" fmla="*/ 21 w 378"/>
                <a:gd name="T39" fmla="*/ 284 h 559"/>
                <a:gd name="T40" fmla="*/ 5 w 378"/>
                <a:gd name="T41" fmla="*/ 301 h 559"/>
                <a:gd name="T42" fmla="*/ 28 w 378"/>
                <a:gd name="T43" fmla="*/ 393 h 559"/>
                <a:gd name="T44" fmla="*/ 66 w 378"/>
                <a:gd name="T45" fmla="*/ 504 h 559"/>
                <a:gd name="T46" fmla="*/ 76 w 378"/>
                <a:gd name="T47" fmla="*/ 533 h 559"/>
                <a:gd name="T48" fmla="*/ 102 w 378"/>
                <a:gd name="T49" fmla="*/ 554 h 559"/>
                <a:gd name="T50" fmla="*/ 113 w 378"/>
                <a:gd name="T51" fmla="*/ 521 h 559"/>
                <a:gd name="T52" fmla="*/ 123 w 378"/>
                <a:gd name="T53" fmla="*/ 504 h 559"/>
                <a:gd name="T54" fmla="*/ 135 w 378"/>
                <a:gd name="T55" fmla="*/ 483 h 559"/>
                <a:gd name="T56" fmla="*/ 137 w 378"/>
                <a:gd name="T57" fmla="*/ 454 h 559"/>
                <a:gd name="T58" fmla="*/ 146 w 378"/>
                <a:gd name="T59" fmla="*/ 462 h 559"/>
                <a:gd name="T60" fmla="*/ 154 w 378"/>
                <a:gd name="T61" fmla="*/ 452 h 559"/>
                <a:gd name="T62" fmla="*/ 158 w 378"/>
                <a:gd name="T63" fmla="*/ 447 h 559"/>
                <a:gd name="T64" fmla="*/ 163 w 378"/>
                <a:gd name="T65" fmla="*/ 450 h 559"/>
                <a:gd name="T66" fmla="*/ 156 w 378"/>
                <a:gd name="T67" fmla="*/ 419 h 559"/>
                <a:gd name="T68" fmla="*/ 165 w 378"/>
                <a:gd name="T69" fmla="*/ 447 h 559"/>
                <a:gd name="T70" fmla="*/ 163 w 378"/>
                <a:gd name="T71" fmla="*/ 438 h 559"/>
                <a:gd name="T72" fmla="*/ 172 w 378"/>
                <a:gd name="T73" fmla="*/ 431 h 559"/>
                <a:gd name="T74" fmla="*/ 177 w 378"/>
                <a:gd name="T75" fmla="*/ 433 h 559"/>
                <a:gd name="T76" fmla="*/ 180 w 378"/>
                <a:gd name="T77" fmla="*/ 428 h 559"/>
                <a:gd name="T78" fmla="*/ 187 w 378"/>
                <a:gd name="T79" fmla="*/ 438 h 559"/>
                <a:gd name="T80" fmla="*/ 194 w 378"/>
                <a:gd name="T81" fmla="*/ 412 h 559"/>
                <a:gd name="T82" fmla="*/ 208 w 378"/>
                <a:gd name="T83" fmla="*/ 419 h 559"/>
                <a:gd name="T84" fmla="*/ 220 w 378"/>
                <a:gd name="T85" fmla="*/ 395 h 559"/>
                <a:gd name="T86" fmla="*/ 215 w 378"/>
                <a:gd name="T87" fmla="*/ 357 h 559"/>
                <a:gd name="T88" fmla="*/ 227 w 378"/>
                <a:gd name="T89" fmla="*/ 334 h 559"/>
                <a:gd name="T90" fmla="*/ 234 w 378"/>
                <a:gd name="T91" fmla="*/ 348 h 559"/>
                <a:gd name="T92" fmla="*/ 232 w 378"/>
                <a:gd name="T93" fmla="*/ 360 h 559"/>
                <a:gd name="T94" fmla="*/ 260 w 378"/>
                <a:gd name="T95" fmla="*/ 357 h 559"/>
                <a:gd name="T96" fmla="*/ 260 w 378"/>
                <a:gd name="T97" fmla="*/ 348 h 559"/>
                <a:gd name="T98" fmla="*/ 265 w 378"/>
                <a:gd name="T99" fmla="*/ 343 h 559"/>
                <a:gd name="T100" fmla="*/ 274 w 378"/>
                <a:gd name="T101" fmla="*/ 327 h 559"/>
                <a:gd name="T102" fmla="*/ 284 w 378"/>
                <a:gd name="T103" fmla="*/ 327 h 559"/>
                <a:gd name="T104" fmla="*/ 298 w 378"/>
                <a:gd name="T105" fmla="*/ 341 h 559"/>
                <a:gd name="T106" fmla="*/ 303 w 378"/>
                <a:gd name="T107" fmla="*/ 327 h 559"/>
                <a:gd name="T108" fmla="*/ 307 w 378"/>
                <a:gd name="T109" fmla="*/ 329 h 559"/>
                <a:gd name="T110" fmla="*/ 310 w 378"/>
                <a:gd name="T111" fmla="*/ 315 h 559"/>
                <a:gd name="T112" fmla="*/ 317 w 378"/>
                <a:gd name="T113" fmla="*/ 310 h 559"/>
                <a:gd name="T114" fmla="*/ 329 w 378"/>
                <a:gd name="T115" fmla="*/ 308 h 559"/>
                <a:gd name="T116" fmla="*/ 333 w 378"/>
                <a:gd name="T117" fmla="*/ 294 h 559"/>
                <a:gd name="T118" fmla="*/ 345 w 378"/>
                <a:gd name="T119" fmla="*/ 294 h 559"/>
                <a:gd name="T120" fmla="*/ 350 w 378"/>
                <a:gd name="T121" fmla="*/ 279 h 559"/>
                <a:gd name="T122" fmla="*/ 362 w 378"/>
                <a:gd name="T123" fmla="*/ 282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8" h="559">
                  <a:moveTo>
                    <a:pt x="243" y="391"/>
                  </a:moveTo>
                  <a:lnTo>
                    <a:pt x="239" y="391"/>
                  </a:lnTo>
                  <a:lnTo>
                    <a:pt x="236" y="391"/>
                  </a:lnTo>
                  <a:lnTo>
                    <a:pt x="234" y="388"/>
                  </a:lnTo>
                  <a:lnTo>
                    <a:pt x="232" y="388"/>
                  </a:lnTo>
                  <a:lnTo>
                    <a:pt x="232" y="391"/>
                  </a:lnTo>
                  <a:lnTo>
                    <a:pt x="234" y="391"/>
                  </a:lnTo>
                  <a:lnTo>
                    <a:pt x="236" y="393"/>
                  </a:lnTo>
                  <a:lnTo>
                    <a:pt x="236" y="393"/>
                  </a:lnTo>
                  <a:lnTo>
                    <a:pt x="236" y="395"/>
                  </a:lnTo>
                  <a:lnTo>
                    <a:pt x="241" y="398"/>
                  </a:lnTo>
                  <a:lnTo>
                    <a:pt x="243" y="398"/>
                  </a:lnTo>
                  <a:lnTo>
                    <a:pt x="243" y="395"/>
                  </a:lnTo>
                  <a:lnTo>
                    <a:pt x="243" y="395"/>
                  </a:lnTo>
                  <a:lnTo>
                    <a:pt x="243" y="393"/>
                  </a:lnTo>
                  <a:lnTo>
                    <a:pt x="246" y="393"/>
                  </a:lnTo>
                  <a:lnTo>
                    <a:pt x="243" y="391"/>
                  </a:lnTo>
                  <a:lnTo>
                    <a:pt x="243" y="391"/>
                  </a:lnTo>
                  <a:close/>
                  <a:moveTo>
                    <a:pt x="253" y="374"/>
                  </a:moveTo>
                  <a:lnTo>
                    <a:pt x="251" y="374"/>
                  </a:lnTo>
                  <a:lnTo>
                    <a:pt x="251" y="374"/>
                  </a:lnTo>
                  <a:lnTo>
                    <a:pt x="251" y="372"/>
                  </a:lnTo>
                  <a:lnTo>
                    <a:pt x="253" y="372"/>
                  </a:lnTo>
                  <a:lnTo>
                    <a:pt x="255" y="369"/>
                  </a:lnTo>
                  <a:lnTo>
                    <a:pt x="253" y="369"/>
                  </a:lnTo>
                  <a:lnTo>
                    <a:pt x="253" y="367"/>
                  </a:lnTo>
                  <a:lnTo>
                    <a:pt x="253" y="367"/>
                  </a:lnTo>
                  <a:lnTo>
                    <a:pt x="251" y="365"/>
                  </a:lnTo>
                  <a:lnTo>
                    <a:pt x="248" y="365"/>
                  </a:lnTo>
                  <a:lnTo>
                    <a:pt x="246" y="365"/>
                  </a:lnTo>
                  <a:lnTo>
                    <a:pt x="246" y="367"/>
                  </a:lnTo>
                  <a:lnTo>
                    <a:pt x="246" y="367"/>
                  </a:lnTo>
                  <a:lnTo>
                    <a:pt x="246" y="369"/>
                  </a:lnTo>
                  <a:lnTo>
                    <a:pt x="246" y="372"/>
                  </a:lnTo>
                  <a:lnTo>
                    <a:pt x="248" y="372"/>
                  </a:lnTo>
                  <a:lnTo>
                    <a:pt x="246" y="372"/>
                  </a:lnTo>
                  <a:lnTo>
                    <a:pt x="246" y="372"/>
                  </a:lnTo>
                  <a:lnTo>
                    <a:pt x="243" y="372"/>
                  </a:lnTo>
                  <a:lnTo>
                    <a:pt x="246" y="374"/>
                  </a:lnTo>
                  <a:lnTo>
                    <a:pt x="246" y="376"/>
                  </a:lnTo>
                  <a:lnTo>
                    <a:pt x="246" y="376"/>
                  </a:lnTo>
                  <a:lnTo>
                    <a:pt x="246" y="379"/>
                  </a:lnTo>
                  <a:lnTo>
                    <a:pt x="246" y="379"/>
                  </a:lnTo>
                  <a:lnTo>
                    <a:pt x="251" y="379"/>
                  </a:lnTo>
                  <a:lnTo>
                    <a:pt x="253" y="379"/>
                  </a:lnTo>
                  <a:lnTo>
                    <a:pt x="255" y="376"/>
                  </a:lnTo>
                  <a:lnTo>
                    <a:pt x="255" y="374"/>
                  </a:lnTo>
                  <a:lnTo>
                    <a:pt x="253" y="374"/>
                  </a:lnTo>
                  <a:close/>
                  <a:moveTo>
                    <a:pt x="281" y="338"/>
                  </a:moveTo>
                  <a:lnTo>
                    <a:pt x="279" y="336"/>
                  </a:lnTo>
                  <a:lnTo>
                    <a:pt x="277" y="336"/>
                  </a:lnTo>
                  <a:lnTo>
                    <a:pt x="272" y="336"/>
                  </a:lnTo>
                  <a:lnTo>
                    <a:pt x="269" y="338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9" y="343"/>
                  </a:lnTo>
                  <a:lnTo>
                    <a:pt x="269" y="346"/>
                  </a:lnTo>
                  <a:lnTo>
                    <a:pt x="267" y="346"/>
                  </a:lnTo>
                  <a:lnTo>
                    <a:pt x="267" y="346"/>
                  </a:lnTo>
                  <a:lnTo>
                    <a:pt x="267" y="348"/>
                  </a:lnTo>
                  <a:lnTo>
                    <a:pt x="267" y="353"/>
                  </a:lnTo>
                  <a:lnTo>
                    <a:pt x="267" y="355"/>
                  </a:lnTo>
                  <a:lnTo>
                    <a:pt x="267" y="355"/>
                  </a:lnTo>
                  <a:lnTo>
                    <a:pt x="267" y="355"/>
                  </a:lnTo>
                  <a:lnTo>
                    <a:pt x="269" y="355"/>
                  </a:lnTo>
                  <a:lnTo>
                    <a:pt x="269" y="357"/>
                  </a:lnTo>
                  <a:lnTo>
                    <a:pt x="269" y="357"/>
                  </a:lnTo>
                  <a:lnTo>
                    <a:pt x="269" y="357"/>
                  </a:lnTo>
                  <a:lnTo>
                    <a:pt x="269" y="360"/>
                  </a:lnTo>
                  <a:lnTo>
                    <a:pt x="274" y="360"/>
                  </a:lnTo>
                  <a:lnTo>
                    <a:pt x="274" y="362"/>
                  </a:lnTo>
                  <a:lnTo>
                    <a:pt x="277" y="362"/>
                  </a:lnTo>
                  <a:lnTo>
                    <a:pt x="277" y="360"/>
                  </a:lnTo>
                  <a:lnTo>
                    <a:pt x="277" y="360"/>
                  </a:lnTo>
                  <a:lnTo>
                    <a:pt x="279" y="362"/>
                  </a:lnTo>
                  <a:lnTo>
                    <a:pt x="279" y="362"/>
                  </a:lnTo>
                  <a:lnTo>
                    <a:pt x="281" y="360"/>
                  </a:lnTo>
                  <a:lnTo>
                    <a:pt x="281" y="357"/>
                  </a:lnTo>
                  <a:lnTo>
                    <a:pt x="281" y="357"/>
                  </a:lnTo>
                  <a:lnTo>
                    <a:pt x="279" y="355"/>
                  </a:lnTo>
                  <a:lnTo>
                    <a:pt x="277" y="355"/>
                  </a:lnTo>
                  <a:lnTo>
                    <a:pt x="277" y="350"/>
                  </a:lnTo>
                  <a:lnTo>
                    <a:pt x="279" y="350"/>
                  </a:lnTo>
                  <a:lnTo>
                    <a:pt x="281" y="353"/>
                  </a:lnTo>
                  <a:lnTo>
                    <a:pt x="284" y="350"/>
                  </a:lnTo>
                  <a:lnTo>
                    <a:pt x="288" y="348"/>
                  </a:lnTo>
                  <a:lnTo>
                    <a:pt x="288" y="346"/>
                  </a:lnTo>
                  <a:lnTo>
                    <a:pt x="286" y="343"/>
                  </a:lnTo>
                  <a:lnTo>
                    <a:pt x="281" y="338"/>
                  </a:lnTo>
                  <a:close/>
                  <a:moveTo>
                    <a:pt x="376" y="258"/>
                  </a:moveTo>
                  <a:lnTo>
                    <a:pt x="376" y="253"/>
                  </a:lnTo>
                  <a:lnTo>
                    <a:pt x="374" y="253"/>
                  </a:lnTo>
                  <a:lnTo>
                    <a:pt x="374" y="253"/>
                  </a:lnTo>
                  <a:lnTo>
                    <a:pt x="374" y="253"/>
                  </a:lnTo>
                  <a:lnTo>
                    <a:pt x="374" y="253"/>
                  </a:lnTo>
                  <a:lnTo>
                    <a:pt x="374" y="253"/>
                  </a:lnTo>
                  <a:lnTo>
                    <a:pt x="374" y="253"/>
                  </a:lnTo>
                  <a:lnTo>
                    <a:pt x="369" y="251"/>
                  </a:lnTo>
                  <a:lnTo>
                    <a:pt x="369" y="251"/>
                  </a:lnTo>
                  <a:lnTo>
                    <a:pt x="366" y="251"/>
                  </a:lnTo>
                  <a:lnTo>
                    <a:pt x="371" y="256"/>
                  </a:lnTo>
                  <a:lnTo>
                    <a:pt x="371" y="258"/>
                  </a:lnTo>
                  <a:lnTo>
                    <a:pt x="369" y="258"/>
                  </a:lnTo>
                  <a:lnTo>
                    <a:pt x="369" y="256"/>
                  </a:lnTo>
                  <a:lnTo>
                    <a:pt x="366" y="253"/>
                  </a:lnTo>
                  <a:lnTo>
                    <a:pt x="364" y="251"/>
                  </a:lnTo>
                  <a:lnTo>
                    <a:pt x="364" y="253"/>
                  </a:lnTo>
                  <a:lnTo>
                    <a:pt x="364" y="253"/>
                  </a:lnTo>
                  <a:lnTo>
                    <a:pt x="364" y="253"/>
                  </a:lnTo>
                  <a:lnTo>
                    <a:pt x="364" y="256"/>
                  </a:lnTo>
                  <a:lnTo>
                    <a:pt x="364" y="256"/>
                  </a:lnTo>
                  <a:lnTo>
                    <a:pt x="364" y="256"/>
                  </a:lnTo>
                  <a:lnTo>
                    <a:pt x="364" y="258"/>
                  </a:lnTo>
                  <a:lnTo>
                    <a:pt x="362" y="256"/>
                  </a:lnTo>
                  <a:lnTo>
                    <a:pt x="362" y="256"/>
                  </a:lnTo>
                  <a:lnTo>
                    <a:pt x="362" y="258"/>
                  </a:lnTo>
                  <a:lnTo>
                    <a:pt x="362" y="260"/>
                  </a:lnTo>
                  <a:lnTo>
                    <a:pt x="362" y="263"/>
                  </a:lnTo>
                  <a:lnTo>
                    <a:pt x="359" y="256"/>
                  </a:lnTo>
                  <a:lnTo>
                    <a:pt x="357" y="256"/>
                  </a:lnTo>
                  <a:lnTo>
                    <a:pt x="355" y="253"/>
                  </a:lnTo>
                  <a:lnTo>
                    <a:pt x="355" y="253"/>
                  </a:lnTo>
                  <a:lnTo>
                    <a:pt x="355" y="251"/>
                  </a:lnTo>
                  <a:lnTo>
                    <a:pt x="355" y="251"/>
                  </a:lnTo>
                  <a:lnTo>
                    <a:pt x="359" y="253"/>
                  </a:lnTo>
                  <a:lnTo>
                    <a:pt x="359" y="253"/>
                  </a:lnTo>
                  <a:lnTo>
                    <a:pt x="362" y="251"/>
                  </a:lnTo>
                  <a:lnTo>
                    <a:pt x="362" y="251"/>
                  </a:lnTo>
                  <a:lnTo>
                    <a:pt x="362" y="249"/>
                  </a:lnTo>
                  <a:lnTo>
                    <a:pt x="359" y="249"/>
                  </a:lnTo>
                  <a:lnTo>
                    <a:pt x="359" y="246"/>
                  </a:lnTo>
                  <a:lnTo>
                    <a:pt x="362" y="246"/>
                  </a:lnTo>
                  <a:lnTo>
                    <a:pt x="362" y="246"/>
                  </a:lnTo>
                  <a:lnTo>
                    <a:pt x="364" y="249"/>
                  </a:lnTo>
                  <a:lnTo>
                    <a:pt x="366" y="246"/>
                  </a:lnTo>
                  <a:lnTo>
                    <a:pt x="366" y="244"/>
                  </a:lnTo>
                  <a:lnTo>
                    <a:pt x="366" y="241"/>
                  </a:lnTo>
                  <a:lnTo>
                    <a:pt x="366" y="241"/>
                  </a:lnTo>
                  <a:lnTo>
                    <a:pt x="364" y="239"/>
                  </a:lnTo>
                  <a:lnTo>
                    <a:pt x="362" y="237"/>
                  </a:lnTo>
                  <a:lnTo>
                    <a:pt x="362" y="237"/>
                  </a:lnTo>
                  <a:lnTo>
                    <a:pt x="359" y="237"/>
                  </a:lnTo>
                  <a:lnTo>
                    <a:pt x="357" y="234"/>
                  </a:lnTo>
                  <a:lnTo>
                    <a:pt x="357" y="234"/>
                  </a:lnTo>
                  <a:lnTo>
                    <a:pt x="357" y="232"/>
                  </a:lnTo>
                  <a:lnTo>
                    <a:pt x="355" y="230"/>
                  </a:lnTo>
                  <a:lnTo>
                    <a:pt x="355" y="227"/>
                  </a:lnTo>
                  <a:lnTo>
                    <a:pt x="352" y="227"/>
                  </a:lnTo>
                  <a:lnTo>
                    <a:pt x="352" y="227"/>
                  </a:lnTo>
                  <a:lnTo>
                    <a:pt x="352" y="227"/>
                  </a:lnTo>
                  <a:lnTo>
                    <a:pt x="350" y="227"/>
                  </a:lnTo>
                  <a:lnTo>
                    <a:pt x="350" y="225"/>
                  </a:lnTo>
                  <a:lnTo>
                    <a:pt x="350" y="225"/>
                  </a:lnTo>
                  <a:lnTo>
                    <a:pt x="348" y="225"/>
                  </a:lnTo>
                  <a:lnTo>
                    <a:pt x="348" y="223"/>
                  </a:lnTo>
                  <a:lnTo>
                    <a:pt x="348" y="223"/>
                  </a:lnTo>
                  <a:lnTo>
                    <a:pt x="345" y="225"/>
                  </a:lnTo>
                  <a:lnTo>
                    <a:pt x="345" y="225"/>
                  </a:lnTo>
                  <a:lnTo>
                    <a:pt x="345" y="223"/>
                  </a:lnTo>
                  <a:lnTo>
                    <a:pt x="343" y="223"/>
                  </a:lnTo>
                  <a:lnTo>
                    <a:pt x="340" y="223"/>
                  </a:lnTo>
                  <a:lnTo>
                    <a:pt x="338" y="223"/>
                  </a:lnTo>
                  <a:lnTo>
                    <a:pt x="338" y="223"/>
                  </a:lnTo>
                  <a:lnTo>
                    <a:pt x="338" y="223"/>
                  </a:lnTo>
                  <a:lnTo>
                    <a:pt x="338" y="225"/>
                  </a:lnTo>
                  <a:lnTo>
                    <a:pt x="338" y="225"/>
                  </a:lnTo>
                  <a:lnTo>
                    <a:pt x="338" y="227"/>
                  </a:lnTo>
                  <a:lnTo>
                    <a:pt x="336" y="230"/>
                  </a:lnTo>
                  <a:lnTo>
                    <a:pt x="331" y="230"/>
                  </a:lnTo>
                  <a:lnTo>
                    <a:pt x="329" y="227"/>
                  </a:lnTo>
                  <a:lnTo>
                    <a:pt x="324" y="223"/>
                  </a:lnTo>
                  <a:lnTo>
                    <a:pt x="319" y="220"/>
                  </a:lnTo>
                  <a:lnTo>
                    <a:pt x="317" y="218"/>
                  </a:lnTo>
                  <a:lnTo>
                    <a:pt x="317" y="215"/>
                  </a:lnTo>
                  <a:lnTo>
                    <a:pt x="317" y="213"/>
                  </a:lnTo>
                  <a:lnTo>
                    <a:pt x="319" y="211"/>
                  </a:lnTo>
                  <a:lnTo>
                    <a:pt x="317" y="206"/>
                  </a:lnTo>
                  <a:lnTo>
                    <a:pt x="310" y="199"/>
                  </a:lnTo>
                  <a:lnTo>
                    <a:pt x="307" y="194"/>
                  </a:lnTo>
                  <a:lnTo>
                    <a:pt x="310" y="192"/>
                  </a:lnTo>
                  <a:lnTo>
                    <a:pt x="312" y="189"/>
                  </a:lnTo>
                  <a:lnTo>
                    <a:pt x="312" y="189"/>
                  </a:lnTo>
                  <a:lnTo>
                    <a:pt x="312" y="185"/>
                  </a:lnTo>
                  <a:lnTo>
                    <a:pt x="310" y="182"/>
                  </a:lnTo>
                  <a:lnTo>
                    <a:pt x="307" y="180"/>
                  </a:lnTo>
                  <a:lnTo>
                    <a:pt x="305" y="180"/>
                  </a:lnTo>
                  <a:lnTo>
                    <a:pt x="303" y="182"/>
                  </a:lnTo>
                  <a:lnTo>
                    <a:pt x="300" y="182"/>
                  </a:lnTo>
                  <a:lnTo>
                    <a:pt x="293" y="182"/>
                  </a:lnTo>
                  <a:lnTo>
                    <a:pt x="288" y="182"/>
                  </a:lnTo>
                  <a:lnTo>
                    <a:pt x="286" y="182"/>
                  </a:lnTo>
                  <a:lnTo>
                    <a:pt x="284" y="180"/>
                  </a:lnTo>
                  <a:lnTo>
                    <a:pt x="284" y="180"/>
                  </a:lnTo>
                  <a:lnTo>
                    <a:pt x="281" y="178"/>
                  </a:lnTo>
                  <a:lnTo>
                    <a:pt x="281" y="178"/>
                  </a:lnTo>
                  <a:lnTo>
                    <a:pt x="281" y="178"/>
                  </a:lnTo>
                  <a:lnTo>
                    <a:pt x="281" y="180"/>
                  </a:lnTo>
                  <a:lnTo>
                    <a:pt x="279" y="180"/>
                  </a:lnTo>
                  <a:lnTo>
                    <a:pt x="279" y="180"/>
                  </a:lnTo>
                  <a:lnTo>
                    <a:pt x="277" y="180"/>
                  </a:lnTo>
                  <a:lnTo>
                    <a:pt x="274" y="180"/>
                  </a:lnTo>
                  <a:lnTo>
                    <a:pt x="274" y="178"/>
                  </a:lnTo>
                  <a:lnTo>
                    <a:pt x="272" y="173"/>
                  </a:lnTo>
                  <a:lnTo>
                    <a:pt x="272" y="170"/>
                  </a:lnTo>
                  <a:lnTo>
                    <a:pt x="272" y="168"/>
                  </a:lnTo>
                  <a:lnTo>
                    <a:pt x="272" y="166"/>
                  </a:lnTo>
                  <a:lnTo>
                    <a:pt x="272" y="163"/>
                  </a:lnTo>
                  <a:lnTo>
                    <a:pt x="272" y="163"/>
                  </a:lnTo>
                  <a:lnTo>
                    <a:pt x="269" y="161"/>
                  </a:lnTo>
                  <a:lnTo>
                    <a:pt x="269" y="159"/>
                  </a:lnTo>
                  <a:lnTo>
                    <a:pt x="269" y="156"/>
                  </a:lnTo>
                  <a:lnTo>
                    <a:pt x="269" y="154"/>
                  </a:lnTo>
                  <a:lnTo>
                    <a:pt x="269" y="154"/>
                  </a:lnTo>
                  <a:lnTo>
                    <a:pt x="269" y="152"/>
                  </a:lnTo>
                  <a:lnTo>
                    <a:pt x="269" y="152"/>
                  </a:lnTo>
                  <a:lnTo>
                    <a:pt x="267" y="152"/>
                  </a:lnTo>
                  <a:lnTo>
                    <a:pt x="267" y="149"/>
                  </a:lnTo>
                  <a:lnTo>
                    <a:pt x="267" y="149"/>
                  </a:lnTo>
                  <a:lnTo>
                    <a:pt x="262" y="133"/>
                  </a:lnTo>
                  <a:lnTo>
                    <a:pt x="258" y="118"/>
                  </a:lnTo>
                  <a:lnTo>
                    <a:pt x="253" y="102"/>
                  </a:lnTo>
                  <a:lnTo>
                    <a:pt x="248" y="88"/>
                  </a:lnTo>
                  <a:lnTo>
                    <a:pt x="243" y="71"/>
                  </a:lnTo>
                  <a:lnTo>
                    <a:pt x="239" y="57"/>
                  </a:lnTo>
                  <a:lnTo>
                    <a:pt x="234" y="40"/>
                  </a:lnTo>
                  <a:lnTo>
                    <a:pt x="229" y="26"/>
                  </a:lnTo>
                  <a:lnTo>
                    <a:pt x="227" y="21"/>
                  </a:lnTo>
                  <a:lnTo>
                    <a:pt x="227" y="21"/>
                  </a:lnTo>
                  <a:lnTo>
                    <a:pt x="222" y="19"/>
                  </a:lnTo>
                  <a:lnTo>
                    <a:pt x="220" y="19"/>
                  </a:lnTo>
                  <a:lnTo>
                    <a:pt x="217" y="17"/>
                  </a:lnTo>
                  <a:lnTo>
                    <a:pt x="213" y="14"/>
                  </a:lnTo>
                  <a:lnTo>
                    <a:pt x="210" y="14"/>
                  </a:lnTo>
                  <a:lnTo>
                    <a:pt x="210" y="12"/>
                  </a:lnTo>
                  <a:lnTo>
                    <a:pt x="210" y="12"/>
                  </a:lnTo>
                  <a:lnTo>
                    <a:pt x="206" y="9"/>
                  </a:lnTo>
                  <a:lnTo>
                    <a:pt x="201" y="7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89" y="5"/>
                  </a:lnTo>
                  <a:lnTo>
                    <a:pt x="189" y="5"/>
                  </a:lnTo>
                  <a:lnTo>
                    <a:pt x="187" y="2"/>
                  </a:lnTo>
                  <a:lnTo>
                    <a:pt x="184" y="0"/>
                  </a:lnTo>
                  <a:lnTo>
                    <a:pt x="180" y="0"/>
                  </a:lnTo>
                  <a:lnTo>
                    <a:pt x="175" y="0"/>
                  </a:lnTo>
                  <a:lnTo>
                    <a:pt x="170" y="2"/>
                  </a:lnTo>
                  <a:lnTo>
                    <a:pt x="170" y="7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68" y="12"/>
                  </a:lnTo>
                  <a:lnTo>
                    <a:pt x="168" y="12"/>
                  </a:lnTo>
                  <a:lnTo>
                    <a:pt x="165" y="12"/>
                  </a:lnTo>
                  <a:lnTo>
                    <a:pt x="163" y="12"/>
                  </a:lnTo>
                  <a:lnTo>
                    <a:pt x="161" y="12"/>
                  </a:lnTo>
                  <a:lnTo>
                    <a:pt x="158" y="12"/>
                  </a:lnTo>
                  <a:lnTo>
                    <a:pt x="156" y="14"/>
                  </a:lnTo>
                  <a:lnTo>
                    <a:pt x="154" y="17"/>
                  </a:lnTo>
                  <a:lnTo>
                    <a:pt x="151" y="19"/>
                  </a:lnTo>
                  <a:lnTo>
                    <a:pt x="151" y="21"/>
                  </a:lnTo>
                  <a:lnTo>
                    <a:pt x="149" y="24"/>
                  </a:lnTo>
                  <a:lnTo>
                    <a:pt x="146" y="24"/>
                  </a:lnTo>
                  <a:lnTo>
                    <a:pt x="144" y="24"/>
                  </a:lnTo>
                  <a:lnTo>
                    <a:pt x="139" y="26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6" y="33"/>
                  </a:lnTo>
                  <a:lnTo>
                    <a:pt x="113" y="31"/>
                  </a:lnTo>
                  <a:lnTo>
                    <a:pt x="113" y="28"/>
                  </a:lnTo>
                  <a:lnTo>
                    <a:pt x="111" y="28"/>
                  </a:lnTo>
                  <a:lnTo>
                    <a:pt x="111" y="24"/>
                  </a:lnTo>
                  <a:lnTo>
                    <a:pt x="109" y="17"/>
                  </a:lnTo>
                  <a:lnTo>
                    <a:pt x="109" y="14"/>
                  </a:lnTo>
                  <a:lnTo>
                    <a:pt x="106" y="12"/>
                  </a:lnTo>
                  <a:lnTo>
                    <a:pt x="92" y="12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0" y="17"/>
                  </a:lnTo>
                  <a:lnTo>
                    <a:pt x="85" y="28"/>
                  </a:lnTo>
                  <a:lnTo>
                    <a:pt x="80" y="40"/>
                  </a:lnTo>
                  <a:lnTo>
                    <a:pt x="76" y="54"/>
                  </a:lnTo>
                  <a:lnTo>
                    <a:pt x="71" y="66"/>
                  </a:lnTo>
                  <a:lnTo>
                    <a:pt x="66" y="78"/>
                  </a:lnTo>
                  <a:lnTo>
                    <a:pt x="61" y="90"/>
                  </a:lnTo>
                  <a:lnTo>
                    <a:pt x="57" y="104"/>
                  </a:lnTo>
                  <a:lnTo>
                    <a:pt x="52" y="116"/>
                  </a:lnTo>
                  <a:lnTo>
                    <a:pt x="50" y="118"/>
                  </a:lnTo>
                  <a:lnTo>
                    <a:pt x="50" y="123"/>
                  </a:lnTo>
                  <a:lnTo>
                    <a:pt x="52" y="130"/>
                  </a:lnTo>
                  <a:lnTo>
                    <a:pt x="52" y="142"/>
                  </a:lnTo>
                  <a:lnTo>
                    <a:pt x="54" y="149"/>
                  </a:lnTo>
                  <a:lnTo>
                    <a:pt x="54" y="154"/>
                  </a:lnTo>
                  <a:lnTo>
                    <a:pt x="50" y="161"/>
                  </a:lnTo>
                  <a:lnTo>
                    <a:pt x="47" y="161"/>
                  </a:lnTo>
                  <a:lnTo>
                    <a:pt x="45" y="163"/>
                  </a:lnTo>
                  <a:lnTo>
                    <a:pt x="45" y="166"/>
                  </a:lnTo>
                  <a:lnTo>
                    <a:pt x="47" y="168"/>
                  </a:lnTo>
                  <a:lnTo>
                    <a:pt x="47" y="168"/>
                  </a:lnTo>
                  <a:lnTo>
                    <a:pt x="45" y="170"/>
                  </a:lnTo>
                  <a:lnTo>
                    <a:pt x="45" y="173"/>
                  </a:lnTo>
                  <a:lnTo>
                    <a:pt x="42" y="178"/>
                  </a:lnTo>
                  <a:lnTo>
                    <a:pt x="42" y="182"/>
                  </a:lnTo>
                  <a:lnTo>
                    <a:pt x="42" y="185"/>
                  </a:lnTo>
                  <a:lnTo>
                    <a:pt x="45" y="185"/>
                  </a:lnTo>
                  <a:lnTo>
                    <a:pt x="47" y="187"/>
                  </a:lnTo>
                  <a:lnTo>
                    <a:pt x="47" y="189"/>
                  </a:lnTo>
                  <a:lnTo>
                    <a:pt x="47" y="192"/>
                  </a:lnTo>
                  <a:lnTo>
                    <a:pt x="47" y="194"/>
                  </a:lnTo>
                  <a:lnTo>
                    <a:pt x="45" y="196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47" y="201"/>
                  </a:lnTo>
                  <a:lnTo>
                    <a:pt x="47" y="201"/>
                  </a:lnTo>
                  <a:lnTo>
                    <a:pt x="47" y="201"/>
                  </a:lnTo>
                  <a:lnTo>
                    <a:pt x="45" y="201"/>
                  </a:lnTo>
                  <a:lnTo>
                    <a:pt x="45" y="204"/>
                  </a:lnTo>
                  <a:lnTo>
                    <a:pt x="47" y="208"/>
                  </a:lnTo>
                  <a:lnTo>
                    <a:pt x="47" y="208"/>
                  </a:lnTo>
                  <a:lnTo>
                    <a:pt x="47" y="211"/>
                  </a:lnTo>
                  <a:lnTo>
                    <a:pt x="50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4" y="215"/>
                  </a:lnTo>
                  <a:lnTo>
                    <a:pt x="52" y="220"/>
                  </a:lnTo>
                  <a:lnTo>
                    <a:pt x="50" y="223"/>
                  </a:lnTo>
                  <a:lnTo>
                    <a:pt x="45" y="230"/>
                  </a:lnTo>
                  <a:lnTo>
                    <a:pt x="45" y="232"/>
                  </a:lnTo>
                  <a:lnTo>
                    <a:pt x="45" y="232"/>
                  </a:lnTo>
                  <a:lnTo>
                    <a:pt x="45" y="234"/>
                  </a:lnTo>
                  <a:lnTo>
                    <a:pt x="45" y="234"/>
                  </a:lnTo>
                  <a:lnTo>
                    <a:pt x="45" y="234"/>
                  </a:lnTo>
                  <a:lnTo>
                    <a:pt x="45" y="237"/>
                  </a:lnTo>
                  <a:lnTo>
                    <a:pt x="47" y="239"/>
                  </a:lnTo>
                  <a:lnTo>
                    <a:pt x="47" y="241"/>
                  </a:lnTo>
                  <a:lnTo>
                    <a:pt x="47" y="241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2" y="246"/>
                  </a:lnTo>
                  <a:lnTo>
                    <a:pt x="40" y="246"/>
                  </a:lnTo>
                  <a:lnTo>
                    <a:pt x="38" y="249"/>
                  </a:lnTo>
                  <a:lnTo>
                    <a:pt x="35" y="253"/>
                  </a:lnTo>
                  <a:lnTo>
                    <a:pt x="33" y="253"/>
                  </a:lnTo>
                  <a:lnTo>
                    <a:pt x="28" y="265"/>
                  </a:lnTo>
                  <a:lnTo>
                    <a:pt x="26" y="275"/>
                  </a:lnTo>
                  <a:lnTo>
                    <a:pt x="26" y="277"/>
                  </a:lnTo>
                  <a:lnTo>
                    <a:pt x="28" y="279"/>
                  </a:lnTo>
                  <a:lnTo>
                    <a:pt x="28" y="279"/>
                  </a:lnTo>
                  <a:lnTo>
                    <a:pt x="33" y="282"/>
                  </a:lnTo>
                  <a:lnTo>
                    <a:pt x="35" y="282"/>
                  </a:lnTo>
                  <a:lnTo>
                    <a:pt x="35" y="284"/>
                  </a:lnTo>
                  <a:lnTo>
                    <a:pt x="35" y="286"/>
                  </a:lnTo>
                  <a:lnTo>
                    <a:pt x="33" y="286"/>
                  </a:lnTo>
                  <a:lnTo>
                    <a:pt x="33" y="286"/>
                  </a:lnTo>
                  <a:lnTo>
                    <a:pt x="31" y="286"/>
                  </a:lnTo>
                  <a:lnTo>
                    <a:pt x="26" y="284"/>
                  </a:lnTo>
                  <a:lnTo>
                    <a:pt x="23" y="284"/>
                  </a:lnTo>
                  <a:lnTo>
                    <a:pt x="21" y="284"/>
                  </a:lnTo>
                  <a:lnTo>
                    <a:pt x="21" y="286"/>
                  </a:lnTo>
                  <a:lnTo>
                    <a:pt x="21" y="289"/>
                  </a:lnTo>
                  <a:lnTo>
                    <a:pt x="21" y="291"/>
                  </a:lnTo>
                  <a:lnTo>
                    <a:pt x="21" y="294"/>
                  </a:lnTo>
                  <a:lnTo>
                    <a:pt x="21" y="298"/>
                  </a:lnTo>
                  <a:lnTo>
                    <a:pt x="23" y="301"/>
                  </a:lnTo>
                  <a:lnTo>
                    <a:pt x="21" y="301"/>
                  </a:lnTo>
                  <a:lnTo>
                    <a:pt x="21" y="303"/>
                  </a:lnTo>
                  <a:lnTo>
                    <a:pt x="21" y="303"/>
                  </a:lnTo>
                  <a:lnTo>
                    <a:pt x="21" y="305"/>
                  </a:lnTo>
                  <a:lnTo>
                    <a:pt x="21" y="308"/>
                  </a:lnTo>
                  <a:lnTo>
                    <a:pt x="21" y="308"/>
                  </a:lnTo>
                  <a:lnTo>
                    <a:pt x="19" y="310"/>
                  </a:lnTo>
                  <a:lnTo>
                    <a:pt x="19" y="308"/>
                  </a:lnTo>
                  <a:lnTo>
                    <a:pt x="12" y="301"/>
                  </a:lnTo>
                  <a:lnTo>
                    <a:pt x="9" y="298"/>
                  </a:lnTo>
                  <a:lnTo>
                    <a:pt x="7" y="298"/>
                  </a:lnTo>
                  <a:lnTo>
                    <a:pt x="5" y="301"/>
                  </a:lnTo>
                  <a:lnTo>
                    <a:pt x="5" y="301"/>
                  </a:lnTo>
                  <a:lnTo>
                    <a:pt x="5" y="303"/>
                  </a:lnTo>
                  <a:lnTo>
                    <a:pt x="2" y="305"/>
                  </a:lnTo>
                  <a:lnTo>
                    <a:pt x="2" y="305"/>
                  </a:lnTo>
                  <a:lnTo>
                    <a:pt x="0" y="305"/>
                  </a:lnTo>
                  <a:lnTo>
                    <a:pt x="2" y="312"/>
                  </a:lnTo>
                  <a:lnTo>
                    <a:pt x="5" y="320"/>
                  </a:lnTo>
                  <a:lnTo>
                    <a:pt x="7" y="324"/>
                  </a:lnTo>
                  <a:lnTo>
                    <a:pt x="9" y="331"/>
                  </a:lnTo>
                  <a:lnTo>
                    <a:pt x="12" y="336"/>
                  </a:lnTo>
                  <a:lnTo>
                    <a:pt x="14" y="350"/>
                  </a:lnTo>
                  <a:lnTo>
                    <a:pt x="16" y="355"/>
                  </a:lnTo>
                  <a:lnTo>
                    <a:pt x="19" y="362"/>
                  </a:lnTo>
                  <a:lnTo>
                    <a:pt x="21" y="367"/>
                  </a:lnTo>
                  <a:lnTo>
                    <a:pt x="23" y="374"/>
                  </a:lnTo>
                  <a:lnTo>
                    <a:pt x="26" y="381"/>
                  </a:lnTo>
                  <a:lnTo>
                    <a:pt x="26" y="386"/>
                  </a:lnTo>
                  <a:lnTo>
                    <a:pt x="28" y="393"/>
                  </a:lnTo>
                  <a:lnTo>
                    <a:pt x="31" y="398"/>
                  </a:lnTo>
                  <a:lnTo>
                    <a:pt x="33" y="405"/>
                  </a:lnTo>
                  <a:lnTo>
                    <a:pt x="35" y="412"/>
                  </a:lnTo>
                  <a:lnTo>
                    <a:pt x="38" y="417"/>
                  </a:lnTo>
                  <a:lnTo>
                    <a:pt x="40" y="424"/>
                  </a:lnTo>
                  <a:lnTo>
                    <a:pt x="40" y="428"/>
                  </a:lnTo>
                  <a:lnTo>
                    <a:pt x="42" y="436"/>
                  </a:lnTo>
                  <a:lnTo>
                    <a:pt x="45" y="443"/>
                  </a:lnTo>
                  <a:lnTo>
                    <a:pt x="47" y="447"/>
                  </a:lnTo>
                  <a:lnTo>
                    <a:pt x="50" y="454"/>
                  </a:lnTo>
                  <a:lnTo>
                    <a:pt x="52" y="462"/>
                  </a:lnTo>
                  <a:lnTo>
                    <a:pt x="54" y="466"/>
                  </a:lnTo>
                  <a:lnTo>
                    <a:pt x="54" y="473"/>
                  </a:lnTo>
                  <a:lnTo>
                    <a:pt x="57" y="478"/>
                  </a:lnTo>
                  <a:lnTo>
                    <a:pt x="59" y="485"/>
                  </a:lnTo>
                  <a:lnTo>
                    <a:pt x="61" y="492"/>
                  </a:lnTo>
                  <a:lnTo>
                    <a:pt x="64" y="497"/>
                  </a:lnTo>
                  <a:lnTo>
                    <a:pt x="66" y="504"/>
                  </a:lnTo>
                  <a:lnTo>
                    <a:pt x="66" y="507"/>
                  </a:lnTo>
                  <a:lnTo>
                    <a:pt x="68" y="511"/>
                  </a:lnTo>
                  <a:lnTo>
                    <a:pt x="68" y="514"/>
                  </a:lnTo>
                  <a:lnTo>
                    <a:pt x="68" y="514"/>
                  </a:lnTo>
                  <a:lnTo>
                    <a:pt x="68" y="516"/>
                  </a:lnTo>
                  <a:lnTo>
                    <a:pt x="68" y="516"/>
                  </a:lnTo>
                  <a:lnTo>
                    <a:pt x="68" y="516"/>
                  </a:lnTo>
                  <a:lnTo>
                    <a:pt x="68" y="518"/>
                  </a:lnTo>
                  <a:lnTo>
                    <a:pt x="71" y="521"/>
                  </a:lnTo>
                  <a:lnTo>
                    <a:pt x="71" y="521"/>
                  </a:lnTo>
                  <a:lnTo>
                    <a:pt x="71" y="525"/>
                  </a:lnTo>
                  <a:lnTo>
                    <a:pt x="71" y="525"/>
                  </a:lnTo>
                  <a:lnTo>
                    <a:pt x="71" y="525"/>
                  </a:lnTo>
                  <a:lnTo>
                    <a:pt x="71" y="528"/>
                  </a:lnTo>
                  <a:lnTo>
                    <a:pt x="71" y="528"/>
                  </a:lnTo>
                  <a:lnTo>
                    <a:pt x="71" y="530"/>
                  </a:lnTo>
                  <a:lnTo>
                    <a:pt x="73" y="530"/>
                  </a:lnTo>
                  <a:lnTo>
                    <a:pt x="76" y="533"/>
                  </a:lnTo>
                  <a:lnTo>
                    <a:pt x="80" y="535"/>
                  </a:lnTo>
                  <a:lnTo>
                    <a:pt x="85" y="540"/>
                  </a:lnTo>
                  <a:lnTo>
                    <a:pt x="87" y="540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9"/>
                  </a:lnTo>
                  <a:lnTo>
                    <a:pt x="92" y="551"/>
                  </a:lnTo>
                  <a:lnTo>
                    <a:pt x="92" y="551"/>
                  </a:lnTo>
                  <a:lnTo>
                    <a:pt x="94" y="554"/>
                  </a:lnTo>
                  <a:lnTo>
                    <a:pt x="97" y="556"/>
                  </a:lnTo>
                  <a:lnTo>
                    <a:pt x="102" y="559"/>
                  </a:lnTo>
                  <a:lnTo>
                    <a:pt x="102" y="559"/>
                  </a:lnTo>
                  <a:lnTo>
                    <a:pt x="102" y="554"/>
                  </a:lnTo>
                  <a:lnTo>
                    <a:pt x="102" y="554"/>
                  </a:lnTo>
                  <a:lnTo>
                    <a:pt x="102" y="554"/>
                  </a:lnTo>
                  <a:lnTo>
                    <a:pt x="104" y="554"/>
                  </a:lnTo>
                  <a:lnTo>
                    <a:pt x="106" y="556"/>
                  </a:lnTo>
                  <a:lnTo>
                    <a:pt x="109" y="556"/>
                  </a:lnTo>
                  <a:lnTo>
                    <a:pt x="109" y="554"/>
                  </a:lnTo>
                  <a:lnTo>
                    <a:pt x="109" y="549"/>
                  </a:lnTo>
                  <a:lnTo>
                    <a:pt x="111" y="544"/>
                  </a:lnTo>
                  <a:lnTo>
                    <a:pt x="111" y="542"/>
                  </a:lnTo>
                  <a:lnTo>
                    <a:pt x="113" y="542"/>
                  </a:lnTo>
                  <a:lnTo>
                    <a:pt x="111" y="542"/>
                  </a:lnTo>
                  <a:lnTo>
                    <a:pt x="111" y="540"/>
                  </a:lnTo>
                  <a:lnTo>
                    <a:pt x="113" y="537"/>
                  </a:lnTo>
                  <a:lnTo>
                    <a:pt x="111" y="535"/>
                  </a:lnTo>
                  <a:lnTo>
                    <a:pt x="109" y="533"/>
                  </a:lnTo>
                  <a:lnTo>
                    <a:pt x="111" y="528"/>
                  </a:lnTo>
                  <a:lnTo>
                    <a:pt x="111" y="525"/>
                  </a:lnTo>
                  <a:lnTo>
                    <a:pt x="113" y="521"/>
                  </a:lnTo>
                  <a:lnTo>
                    <a:pt x="113" y="521"/>
                  </a:lnTo>
                  <a:lnTo>
                    <a:pt x="113" y="521"/>
                  </a:lnTo>
                  <a:lnTo>
                    <a:pt x="116" y="518"/>
                  </a:lnTo>
                  <a:lnTo>
                    <a:pt x="118" y="518"/>
                  </a:lnTo>
                  <a:lnTo>
                    <a:pt x="120" y="516"/>
                  </a:lnTo>
                  <a:lnTo>
                    <a:pt x="120" y="514"/>
                  </a:lnTo>
                  <a:lnTo>
                    <a:pt x="123" y="511"/>
                  </a:lnTo>
                  <a:lnTo>
                    <a:pt x="123" y="511"/>
                  </a:lnTo>
                  <a:lnTo>
                    <a:pt x="123" y="511"/>
                  </a:lnTo>
                  <a:lnTo>
                    <a:pt x="125" y="511"/>
                  </a:lnTo>
                  <a:lnTo>
                    <a:pt x="125" y="509"/>
                  </a:lnTo>
                  <a:lnTo>
                    <a:pt x="125" y="509"/>
                  </a:lnTo>
                  <a:lnTo>
                    <a:pt x="125" y="507"/>
                  </a:lnTo>
                  <a:lnTo>
                    <a:pt x="125" y="504"/>
                  </a:lnTo>
                  <a:lnTo>
                    <a:pt x="125" y="504"/>
                  </a:lnTo>
                  <a:lnTo>
                    <a:pt x="128" y="502"/>
                  </a:lnTo>
                  <a:lnTo>
                    <a:pt x="128" y="502"/>
                  </a:lnTo>
                  <a:lnTo>
                    <a:pt x="125" y="502"/>
                  </a:lnTo>
                  <a:lnTo>
                    <a:pt x="125" y="502"/>
                  </a:lnTo>
                  <a:lnTo>
                    <a:pt x="123" y="504"/>
                  </a:lnTo>
                  <a:lnTo>
                    <a:pt x="123" y="502"/>
                  </a:lnTo>
                  <a:lnTo>
                    <a:pt x="123" y="499"/>
                  </a:lnTo>
                  <a:lnTo>
                    <a:pt x="120" y="497"/>
                  </a:lnTo>
                  <a:lnTo>
                    <a:pt x="123" y="495"/>
                  </a:lnTo>
                  <a:lnTo>
                    <a:pt x="123" y="492"/>
                  </a:lnTo>
                  <a:lnTo>
                    <a:pt x="123" y="490"/>
                  </a:lnTo>
                  <a:lnTo>
                    <a:pt x="125" y="490"/>
                  </a:lnTo>
                  <a:lnTo>
                    <a:pt x="125" y="492"/>
                  </a:lnTo>
                  <a:lnTo>
                    <a:pt x="128" y="492"/>
                  </a:lnTo>
                  <a:lnTo>
                    <a:pt x="128" y="490"/>
                  </a:lnTo>
                  <a:lnTo>
                    <a:pt x="130" y="488"/>
                  </a:lnTo>
                  <a:lnTo>
                    <a:pt x="130" y="488"/>
                  </a:lnTo>
                  <a:lnTo>
                    <a:pt x="130" y="490"/>
                  </a:lnTo>
                  <a:lnTo>
                    <a:pt x="130" y="490"/>
                  </a:lnTo>
                  <a:lnTo>
                    <a:pt x="132" y="488"/>
                  </a:lnTo>
                  <a:lnTo>
                    <a:pt x="135" y="488"/>
                  </a:lnTo>
                  <a:lnTo>
                    <a:pt x="135" y="485"/>
                  </a:lnTo>
                  <a:lnTo>
                    <a:pt x="135" y="483"/>
                  </a:lnTo>
                  <a:lnTo>
                    <a:pt x="132" y="480"/>
                  </a:lnTo>
                  <a:lnTo>
                    <a:pt x="132" y="478"/>
                  </a:lnTo>
                  <a:lnTo>
                    <a:pt x="130" y="478"/>
                  </a:lnTo>
                  <a:lnTo>
                    <a:pt x="128" y="478"/>
                  </a:lnTo>
                  <a:lnTo>
                    <a:pt x="125" y="478"/>
                  </a:lnTo>
                  <a:lnTo>
                    <a:pt x="123" y="478"/>
                  </a:lnTo>
                  <a:lnTo>
                    <a:pt x="128" y="478"/>
                  </a:lnTo>
                  <a:lnTo>
                    <a:pt x="128" y="476"/>
                  </a:lnTo>
                  <a:lnTo>
                    <a:pt x="128" y="476"/>
                  </a:lnTo>
                  <a:lnTo>
                    <a:pt x="128" y="473"/>
                  </a:lnTo>
                  <a:lnTo>
                    <a:pt x="128" y="473"/>
                  </a:lnTo>
                  <a:lnTo>
                    <a:pt x="128" y="471"/>
                  </a:lnTo>
                  <a:lnTo>
                    <a:pt x="130" y="469"/>
                  </a:lnTo>
                  <a:lnTo>
                    <a:pt x="130" y="464"/>
                  </a:lnTo>
                  <a:lnTo>
                    <a:pt x="132" y="462"/>
                  </a:lnTo>
                  <a:lnTo>
                    <a:pt x="135" y="454"/>
                  </a:lnTo>
                  <a:lnTo>
                    <a:pt x="135" y="454"/>
                  </a:lnTo>
                  <a:lnTo>
                    <a:pt x="137" y="454"/>
                  </a:lnTo>
                  <a:lnTo>
                    <a:pt x="137" y="454"/>
                  </a:lnTo>
                  <a:lnTo>
                    <a:pt x="139" y="452"/>
                  </a:lnTo>
                  <a:lnTo>
                    <a:pt x="139" y="452"/>
                  </a:lnTo>
                  <a:lnTo>
                    <a:pt x="142" y="450"/>
                  </a:lnTo>
                  <a:lnTo>
                    <a:pt x="142" y="447"/>
                  </a:lnTo>
                  <a:lnTo>
                    <a:pt x="142" y="447"/>
                  </a:lnTo>
                  <a:lnTo>
                    <a:pt x="144" y="445"/>
                  </a:lnTo>
                  <a:lnTo>
                    <a:pt x="144" y="447"/>
                  </a:lnTo>
                  <a:lnTo>
                    <a:pt x="144" y="450"/>
                  </a:lnTo>
                  <a:lnTo>
                    <a:pt x="142" y="450"/>
                  </a:lnTo>
                  <a:lnTo>
                    <a:pt x="142" y="450"/>
                  </a:lnTo>
                  <a:lnTo>
                    <a:pt x="144" y="450"/>
                  </a:lnTo>
                  <a:lnTo>
                    <a:pt x="146" y="447"/>
                  </a:lnTo>
                  <a:lnTo>
                    <a:pt x="146" y="447"/>
                  </a:lnTo>
                  <a:lnTo>
                    <a:pt x="146" y="450"/>
                  </a:lnTo>
                  <a:lnTo>
                    <a:pt x="144" y="457"/>
                  </a:lnTo>
                  <a:lnTo>
                    <a:pt x="144" y="462"/>
                  </a:lnTo>
                  <a:lnTo>
                    <a:pt x="146" y="462"/>
                  </a:lnTo>
                  <a:lnTo>
                    <a:pt x="146" y="459"/>
                  </a:lnTo>
                  <a:lnTo>
                    <a:pt x="146" y="457"/>
                  </a:lnTo>
                  <a:lnTo>
                    <a:pt x="146" y="454"/>
                  </a:lnTo>
                  <a:lnTo>
                    <a:pt x="146" y="452"/>
                  </a:lnTo>
                  <a:lnTo>
                    <a:pt x="149" y="450"/>
                  </a:lnTo>
                  <a:lnTo>
                    <a:pt x="149" y="447"/>
                  </a:lnTo>
                  <a:lnTo>
                    <a:pt x="149" y="445"/>
                  </a:lnTo>
                  <a:lnTo>
                    <a:pt x="151" y="447"/>
                  </a:lnTo>
                  <a:lnTo>
                    <a:pt x="149" y="462"/>
                  </a:lnTo>
                  <a:lnTo>
                    <a:pt x="149" y="462"/>
                  </a:lnTo>
                  <a:lnTo>
                    <a:pt x="149" y="462"/>
                  </a:lnTo>
                  <a:lnTo>
                    <a:pt x="149" y="462"/>
                  </a:lnTo>
                  <a:lnTo>
                    <a:pt x="149" y="459"/>
                  </a:lnTo>
                  <a:lnTo>
                    <a:pt x="149" y="459"/>
                  </a:lnTo>
                  <a:lnTo>
                    <a:pt x="149" y="457"/>
                  </a:lnTo>
                  <a:lnTo>
                    <a:pt x="151" y="457"/>
                  </a:lnTo>
                  <a:lnTo>
                    <a:pt x="154" y="452"/>
                  </a:lnTo>
                  <a:lnTo>
                    <a:pt x="154" y="452"/>
                  </a:lnTo>
                  <a:lnTo>
                    <a:pt x="154" y="452"/>
                  </a:lnTo>
                  <a:lnTo>
                    <a:pt x="156" y="450"/>
                  </a:lnTo>
                  <a:lnTo>
                    <a:pt x="156" y="450"/>
                  </a:lnTo>
                  <a:lnTo>
                    <a:pt x="156" y="447"/>
                  </a:lnTo>
                  <a:lnTo>
                    <a:pt x="154" y="445"/>
                  </a:lnTo>
                  <a:lnTo>
                    <a:pt x="154" y="445"/>
                  </a:lnTo>
                  <a:lnTo>
                    <a:pt x="151" y="445"/>
                  </a:lnTo>
                  <a:lnTo>
                    <a:pt x="151" y="443"/>
                  </a:lnTo>
                  <a:lnTo>
                    <a:pt x="154" y="443"/>
                  </a:lnTo>
                  <a:lnTo>
                    <a:pt x="154" y="443"/>
                  </a:lnTo>
                  <a:lnTo>
                    <a:pt x="154" y="443"/>
                  </a:lnTo>
                  <a:lnTo>
                    <a:pt x="156" y="443"/>
                  </a:lnTo>
                  <a:lnTo>
                    <a:pt x="156" y="443"/>
                  </a:lnTo>
                  <a:lnTo>
                    <a:pt x="156" y="443"/>
                  </a:lnTo>
                  <a:lnTo>
                    <a:pt x="156" y="445"/>
                  </a:lnTo>
                  <a:lnTo>
                    <a:pt x="156" y="445"/>
                  </a:lnTo>
                  <a:lnTo>
                    <a:pt x="158" y="447"/>
                  </a:lnTo>
                  <a:lnTo>
                    <a:pt x="158" y="447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4"/>
                  </a:lnTo>
                  <a:lnTo>
                    <a:pt x="158" y="454"/>
                  </a:lnTo>
                  <a:lnTo>
                    <a:pt x="161" y="457"/>
                  </a:lnTo>
                  <a:lnTo>
                    <a:pt x="161" y="457"/>
                  </a:lnTo>
                  <a:lnTo>
                    <a:pt x="163" y="459"/>
                  </a:lnTo>
                  <a:lnTo>
                    <a:pt x="163" y="462"/>
                  </a:lnTo>
                  <a:lnTo>
                    <a:pt x="163" y="459"/>
                  </a:lnTo>
                  <a:lnTo>
                    <a:pt x="163" y="459"/>
                  </a:lnTo>
                  <a:lnTo>
                    <a:pt x="165" y="457"/>
                  </a:lnTo>
                  <a:lnTo>
                    <a:pt x="165" y="457"/>
                  </a:lnTo>
                  <a:lnTo>
                    <a:pt x="165" y="454"/>
                  </a:lnTo>
                  <a:lnTo>
                    <a:pt x="165" y="452"/>
                  </a:lnTo>
                  <a:lnTo>
                    <a:pt x="165" y="452"/>
                  </a:lnTo>
                  <a:lnTo>
                    <a:pt x="163" y="450"/>
                  </a:lnTo>
                  <a:lnTo>
                    <a:pt x="161" y="445"/>
                  </a:lnTo>
                  <a:lnTo>
                    <a:pt x="161" y="443"/>
                  </a:lnTo>
                  <a:lnTo>
                    <a:pt x="156" y="433"/>
                  </a:lnTo>
                  <a:lnTo>
                    <a:pt x="154" y="428"/>
                  </a:lnTo>
                  <a:lnTo>
                    <a:pt x="154" y="431"/>
                  </a:lnTo>
                  <a:lnTo>
                    <a:pt x="154" y="431"/>
                  </a:lnTo>
                  <a:lnTo>
                    <a:pt x="151" y="433"/>
                  </a:lnTo>
                  <a:lnTo>
                    <a:pt x="151" y="433"/>
                  </a:lnTo>
                  <a:lnTo>
                    <a:pt x="149" y="431"/>
                  </a:lnTo>
                  <a:lnTo>
                    <a:pt x="149" y="431"/>
                  </a:lnTo>
                  <a:lnTo>
                    <a:pt x="149" y="428"/>
                  </a:lnTo>
                  <a:lnTo>
                    <a:pt x="154" y="421"/>
                  </a:lnTo>
                  <a:lnTo>
                    <a:pt x="154" y="421"/>
                  </a:lnTo>
                  <a:lnTo>
                    <a:pt x="156" y="419"/>
                  </a:lnTo>
                  <a:lnTo>
                    <a:pt x="156" y="419"/>
                  </a:lnTo>
                  <a:lnTo>
                    <a:pt x="156" y="417"/>
                  </a:lnTo>
                  <a:lnTo>
                    <a:pt x="158" y="419"/>
                  </a:lnTo>
                  <a:lnTo>
                    <a:pt x="156" y="419"/>
                  </a:lnTo>
                  <a:lnTo>
                    <a:pt x="156" y="421"/>
                  </a:lnTo>
                  <a:lnTo>
                    <a:pt x="156" y="424"/>
                  </a:lnTo>
                  <a:lnTo>
                    <a:pt x="156" y="428"/>
                  </a:lnTo>
                  <a:lnTo>
                    <a:pt x="156" y="428"/>
                  </a:lnTo>
                  <a:lnTo>
                    <a:pt x="158" y="431"/>
                  </a:lnTo>
                  <a:lnTo>
                    <a:pt x="158" y="433"/>
                  </a:lnTo>
                  <a:lnTo>
                    <a:pt x="158" y="433"/>
                  </a:lnTo>
                  <a:lnTo>
                    <a:pt x="158" y="436"/>
                  </a:lnTo>
                  <a:lnTo>
                    <a:pt x="161" y="438"/>
                  </a:lnTo>
                  <a:lnTo>
                    <a:pt x="161" y="438"/>
                  </a:lnTo>
                  <a:lnTo>
                    <a:pt x="161" y="440"/>
                  </a:lnTo>
                  <a:lnTo>
                    <a:pt x="163" y="440"/>
                  </a:lnTo>
                  <a:lnTo>
                    <a:pt x="165" y="447"/>
                  </a:lnTo>
                  <a:lnTo>
                    <a:pt x="165" y="447"/>
                  </a:lnTo>
                  <a:lnTo>
                    <a:pt x="165" y="447"/>
                  </a:lnTo>
                  <a:lnTo>
                    <a:pt x="165" y="447"/>
                  </a:lnTo>
                  <a:lnTo>
                    <a:pt x="165" y="447"/>
                  </a:lnTo>
                  <a:lnTo>
                    <a:pt x="165" y="447"/>
                  </a:lnTo>
                  <a:lnTo>
                    <a:pt x="165" y="447"/>
                  </a:lnTo>
                  <a:lnTo>
                    <a:pt x="165" y="447"/>
                  </a:lnTo>
                  <a:lnTo>
                    <a:pt x="165" y="450"/>
                  </a:lnTo>
                  <a:lnTo>
                    <a:pt x="168" y="452"/>
                  </a:lnTo>
                  <a:lnTo>
                    <a:pt x="168" y="452"/>
                  </a:lnTo>
                  <a:lnTo>
                    <a:pt x="170" y="450"/>
                  </a:lnTo>
                  <a:lnTo>
                    <a:pt x="170" y="443"/>
                  </a:lnTo>
                  <a:lnTo>
                    <a:pt x="170" y="440"/>
                  </a:lnTo>
                  <a:lnTo>
                    <a:pt x="168" y="440"/>
                  </a:lnTo>
                  <a:lnTo>
                    <a:pt x="168" y="443"/>
                  </a:lnTo>
                  <a:lnTo>
                    <a:pt x="168" y="445"/>
                  </a:lnTo>
                  <a:lnTo>
                    <a:pt x="168" y="445"/>
                  </a:lnTo>
                  <a:lnTo>
                    <a:pt x="168" y="443"/>
                  </a:lnTo>
                  <a:lnTo>
                    <a:pt x="168" y="440"/>
                  </a:lnTo>
                  <a:lnTo>
                    <a:pt x="165" y="438"/>
                  </a:lnTo>
                  <a:lnTo>
                    <a:pt x="165" y="438"/>
                  </a:lnTo>
                  <a:lnTo>
                    <a:pt x="163" y="438"/>
                  </a:lnTo>
                  <a:lnTo>
                    <a:pt x="163" y="438"/>
                  </a:lnTo>
                  <a:lnTo>
                    <a:pt x="163" y="436"/>
                  </a:lnTo>
                  <a:lnTo>
                    <a:pt x="168" y="421"/>
                  </a:lnTo>
                  <a:lnTo>
                    <a:pt x="170" y="419"/>
                  </a:lnTo>
                  <a:lnTo>
                    <a:pt x="170" y="419"/>
                  </a:lnTo>
                  <a:lnTo>
                    <a:pt x="172" y="417"/>
                  </a:lnTo>
                  <a:lnTo>
                    <a:pt x="172" y="419"/>
                  </a:lnTo>
                  <a:lnTo>
                    <a:pt x="170" y="419"/>
                  </a:lnTo>
                  <a:lnTo>
                    <a:pt x="170" y="421"/>
                  </a:lnTo>
                  <a:lnTo>
                    <a:pt x="170" y="426"/>
                  </a:lnTo>
                  <a:lnTo>
                    <a:pt x="170" y="426"/>
                  </a:lnTo>
                  <a:lnTo>
                    <a:pt x="170" y="428"/>
                  </a:lnTo>
                  <a:lnTo>
                    <a:pt x="172" y="428"/>
                  </a:lnTo>
                  <a:lnTo>
                    <a:pt x="172" y="428"/>
                  </a:lnTo>
                  <a:lnTo>
                    <a:pt x="175" y="431"/>
                  </a:lnTo>
                  <a:lnTo>
                    <a:pt x="175" y="431"/>
                  </a:lnTo>
                  <a:lnTo>
                    <a:pt x="172" y="431"/>
                  </a:lnTo>
                  <a:lnTo>
                    <a:pt x="172" y="431"/>
                  </a:lnTo>
                  <a:lnTo>
                    <a:pt x="172" y="431"/>
                  </a:lnTo>
                  <a:lnTo>
                    <a:pt x="172" y="433"/>
                  </a:lnTo>
                  <a:lnTo>
                    <a:pt x="172" y="433"/>
                  </a:lnTo>
                  <a:lnTo>
                    <a:pt x="172" y="433"/>
                  </a:lnTo>
                  <a:lnTo>
                    <a:pt x="172" y="438"/>
                  </a:lnTo>
                  <a:lnTo>
                    <a:pt x="172" y="438"/>
                  </a:lnTo>
                  <a:lnTo>
                    <a:pt x="172" y="438"/>
                  </a:lnTo>
                  <a:lnTo>
                    <a:pt x="175" y="440"/>
                  </a:lnTo>
                  <a:lnTo>
                    <a:pt x="177" y="440"/>
                  </a:lnTo>
                  <a:lnTo>
                    <a:pt x="177" y="440"/>
                  </a:lnTo>
                  <a:lnTo>
                    <a:pt x="180" y="438"/>
                  </a:lnTo>
                  <a:lnTo>
                    <a:pt x="180" y="443"/>
                  </a:lnTo>
                  <a:lnTo>
                    <a:pt x="182" y="443"/>
                  </a:lnTo>
                  <a:lnTo>
                    <a:pt x="182" y="440"/>
                  </a:lnTo>
                  <a:lnTo>
                    <a:pt x="182" y="438"/>
                  </a:lnTo>
                  <a:lnTo>
                    <a:pt x="180" y="436"/>
                  </a:lnTo>
                  <a:lnTo>
                    <a:pt x="180" y="436"/>
                  </a:lnTo>
                  <a:lnTo>
                    <a:pt x="177" y="433"/>
                  </a:lnTo>
                  <a:lnTo>
                    <a:pt x="177" y="433"/>
                  </a:lnTo>
                  <a:lnTo>
                    <a:pt x="177" y="431"/>
                  </a:lnTo>
                  <a:lnTo>
                    <a:pt x="177" y="431"/>
                  </a:lnTo>
                  <a:lnTo>
                    <a:pt x="177" y="431"/>
                  </a:lnTo>
                  <a:lnTo>
                    <a:pt x="177" y="431"/>
                  </a:lnTo>
                  <a:lnTo>
                    <a:pt x="177" y="428"/>
                  </a:lnTo>
                  <a:lnTo>
                    <a:pt x="177" y="428"/>
                  </a:lnTo>
                  <a:lnTo>
                    <a:pt x="177" y="426"/>
                  </a:lnTo>
                  <a:lnTo>
                    <a:pt x="177" y="426"/>
                  </a:lnTo>
                  <a:lnTo>
                    <a:pt x="177" y="424"/>
                  </a:lnTo>
                  <a:lnTo>
                    <a:pt x="177" y="424"/>
                  </a:lnTo>
                  <a:lnTo>
                    <a:pt x="177" y="419"/>
                  </a:lnTo>
                  <a:lnTo>
                    <a:pt x="177" y="417"/>
                  </a:lnTo>
                  <a:lnTo>
                    <a:pt x="180" y="417"/>
                  </a:lnTo>
                  <a:lnTo>
                    <a:pt x="180" y="419"/>
                  </a:lnTo>
                  <a:lnTo>
                    <a:pt x="180" y="424"/>
                  </a:lnTo>
                  <a:lnTo>
                    <a:pt x="180" y="426"/>
                  </a:lnTo>
                  <a:lnTo>
                    <a:pt x="180" y="426"/>
                  </a:lnTo>
                  <a:lnTo>
                    <a:pt x="180" y="428"/>
                  </a:lnTo>
                  <a:lnTo>
                    <a:pt x="180" y="428"/>
                  </a:lnTo>
                  <a:lnTo>
                    <a:pt x="180" y="428"/>
                  </a:lnTo>
                  <a:lnTo>
                    <a:pt x="180" y="431"/>
                  </a:lnTo>
                  <a:lnTo>
                    <a:pt x="180" y="431"/>
                  </a:lnTo>
                  <a:lnTo>
                    <a:pt x="180" y="433"/>
                  </a:lnTo>
                  <a:lnTo>
                    <a:pt x="180" y="433"/>
                  </a:lnTo>
                  <a:lnTo>
                    <a:pt x="182" y="436"/>
                  </a:lnTo>
                  <a:lnTo>
                    <a:pt x="182" y="436"/>
                  </a:lnTo>
                  <a:lnTo>
                    <a:pt x="182" y="438"/>
                  </a:lnTo>
                  <a:lnTo>
                    <a:pt x="184" y="438"/>
                  </a:lnTo>
                  <a:lnTo>
                    <a:pt x="182" y="436"/>
                  </a:lnTo>
                  <a:lnTo>
                    <a:pt x="182" y="433"/>
                  </a:lnTo>
                  <a:lnTo>
                    <a:pt x="182" y="431"/>
                  </a:lnTo>
                  <a:lnTo>
                    <a:pt x="182" y="431"/>
                  </a:lnTo>
                  <a:lnTo>
                    <a:pt x="184" y="433"/>
                  </a:lnTo>
                  <a:lnTo>
                    <a:pt x="184" y="433"/>
                  </a:lnTo>
                  <a:lnTo>
                    <a:pt x="187" y="436"/>
                  </a:lnTo>
                  <a:lnTo>
                    <a:pt x="187" y="438"/>
                  </a:lnTo>
                  <a:lnTo>
                    <a:pt x="189" y="436"/>
                  </a:lnTo>
                  <a:lnTo>
                    <a:pt x="189" y="431"/>
                  </a:lnTo>
                  <a:lnTo>
                    <a:pt x="189" y="421"/>
                  </a:lnTo>
                  <a:lnTo>
                    <a:pt x="189" y="419"/>
                  </a:lnTo>
                  <a:lnTo>
                    <a:pt x="189" y="417"/>
                  </a:lnTo>
                  <a:lnTo>
                    <a:pt x="189" y="417"/>
                  </a:lnTo>
                  <a:lnTo>
                    <a:pt x="191" y="417"/>
                  </a:lnTo>
                  <a:lnTo>
                    <a:pt x="191" y="414"/>
                  </a:lnTo>
                  <a:lnTo>
                    <a:pt x="191" y="412"/>
                  </a:lnTo>
                  <a:lnTo>
                    <a:pt x="191" y="412"/>
                  </a:lnTo>
                  <a:lnTo>
                    <a:pt x="191" y="409"/>
                  </a:lnTo>
                  <a:lnTo>
                    <a:pt x="194" y="409"/>
                  </a:lnTo>
                  <a:lnTo>
                    <a:pt x="194" y="407"/>
                  </a:lnTo>
                  <a:lnTo>
                    <a:pt x="194" y="407"/>
                  </a:lnTo>
                  <a:lnTo>
                    <a:pt x="194" y="407"/>
                  </a:lnTo>
                  <a:lnTo>
                    <a:pt x="194" y="409"/>
                  </a:lnTo>
                  <a:lnTo>
                    <a:pt x="194" y="412"/>
                  </a:lnTo>
                  <a:lnTo>
                    <a:pt x="194" y="412"/>
                  </a:lnTo>
                  <a:lnTo>
                    <a:pt x="196" y="412"/>
                  </a:lnTo>
                  <a:lnTo>
                    <a:pt x="196" y="412"/>
                  </a:lnTo>
                  <a:lnTo>
                    <a:pt x="196" y="414"/>
                  </a:lnTo>
                  <a:lnTo>
                    <a:pt x="196" y="417"/>
                  </a:lnTo>
                  <a:lnTo>
                    <a:pt x="196" y="417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201" y="414"/>
                  </a:lnTo>
                  <a:lnTo>
                    <a:pt x="201" y="419"/>
                  </a:lnTo>
                  <a:lnTo>
                    <a:pt x="201" y="419"/>
                  </a:lnTo>
                  <a:lnTo>
                    <a:pt x="203" y="419"/>
                  </a:lnTo>
                  <a:lnTo>
                    <a:pt x="206" y="409"/>
                  </a:lnTo>
                  <a:lnTo>
                    <a:pt x="208" y="409"/>
                  </a:lnTo>
                  <a:lnTo>
                    <a:pt x="208" y="412"/>
                  </a:lnTo>
                  <a:lnTo>
                    <a:pt x="206" y="417"/>
                  </a:lnTo>
                  <a:lnTo>
                    <a:pt x="206" y="419"/>
                  </a:lnTo>
                  <a:lnTo>
                    <a:pt x="206" y="419"/>
                  </a:lnTo>
                  <a:lnTo>
                    <a:pt x="208" y="419"/>
                  </a:lnTo>
                  <a:lnTo>
                    <a:pt x="208" y="419"/>
                  </a:lnTo>
                  <a:lnTo>
                    <a:pt x="213" y="417"/>
                  </a:lnTo>
                  <a:lnTo>
                    <a:pt x="210" y="414"/>
                  </a:lnTo>
                  <a:lnTo>
                    <a:pt x="210" y="414"/>
                  </a:lnTo>
                  <a:lnTo>
                    <a:pt x="210" y="412"/>
                  </a:lnTo>
                  <a:lnTo>
                    <a:pt x="210" y="412"/>
                  </a:lnTo>
                  <a:lnTo>
                    <a:pt x="210" y="412"/>
                  </a:lnTo>
                  <a:lnTo>
                    <a:pt x="213" y="409"/>
                  </a:lnTo>
                  <a:lnTo>
                    <a:pt x="213" y="409"/>
                  </a:lnTo>
                  <a:lnTo>
                    <a:pt x="213" y="409"/>
                  </a:lnTo>
                  <a:lnTo>
                    <a:pt x="215" y="409"/>
                  </a:lnTo>
                  <a:lnTo>
                    <a:pt x="215" y="407"/>
                  </a:lnTo>
                  <a:lnTo>
                    <a:pt x="215" y="405"/>
                  </a:lnTo>
                  <a:lnTo>
                    <a:pt x="215" y="402"/>
                  </a:lnTo>
                  <a:lnTo>
                    <a:pt x="217" y="402"/>
                  </a:lnTo>
                  <a:lnTo>
                    <a:pt x="220" y="400"/>
                  </a:lnTo>
                  <a:lnTo>
                    <a:pt x="220" y="398"/>
                  </a:lnTo>
                  <a:lnTo>
                    <a:pt x="220" y="395"/>
                  </a:lnTo>
                  <a:lnTo>
                    <a:pt x="217" y="398"/>
                  </a:lnTo>
                  <a:lnTo>
                    <a:pt x="215" y="395"/>
                  </a:lnTo>
                  <a:lnTo>
                    <a:pt x="215" y="393"/>
                  </a:lnTo>
                  <a:lnTo>
                    <a:pt x="215" y="393"/>
                  </a:lnTo>
                  <a:lnTo>
                    <a:pt x="215" y="391"/>
                  </a:lnTo>
                  <a:lnTo>
                    <a:pt x="215" y="391"/>
                  </a:lnTo>
                  <a:lnTo>
                    <a:pt x="215" y="388"/>
                  </a:lnTo>
                  <a:lnTo>
                    <a:pt x="215" y="386"/>
                  </a:lnTo>
                  <a:lnTo>
                    <a:pt x="215" y="379"/>
                  </a:lnTo>
                  <a:lnTo>
                    <a:pt x="217" y="376"/>
                  </a:lnTo>
                  <a:lnTo>
                    <a:pt x="217" y="372"/>
                  </a:lnTo>
                  <a:lnTo>
                    <a:pt x="217" y="369"/>
                  </a:lnTo>
                  <a:lnTo>
                    <a:pt x="220" y="369"/>
                  </a:lnTo>
                  <a:lnTo>
                    <a:pt x="222" y="367"/>
                  </a:lnTo>
                  <a:lnTo>
                    <a:pt x="222" y="365"/>
                  </a:lnTo>
                  <a:lnTo>
                    <a:pt x="220" y="362"/>
                  </a:lnTo>
                  <a:lnTo>
                    <a:pt x="217" y="360"/>
                  </a:lnTo>
                  <a:lnTo>
                    <a:pt x="215" y="357"/>
                  </a:lnTo>
                  <a:lnTo>
                    <a:pt x="215" y="357"/>
                  </a:lnTo>
                  <a:lnTo>
                    <a:pt x="215" y="357"/>
                  </a:lnTo>
                  <a:lnTo>
                    <a:pt x="215" y="355"/>
                  </a:lnTo>
                  <a:lnTo>
                    <a:pt x="215" y="353"/>
                  </a:lnTo>
                  <a:lnTo>
                    <a:pt x="220" y="350"/>
                  </a:lnTo>
                  <a:lnTo>
                    <a:pt x="220" y="350"/>
                  </a:lnTo>
                  <a:lnTo>
                    <a:pt x="222" y="348"/>
                  </a:lnTo>
                  <a:lnTo>
                    <a:pt x="222" y="346"/>
                  </a:lnTo>
                  <a:lnTo>
                    <a:pt x="225" y="346"/>
                  </a:lnTo>
                  <a:lnTo>
                    <a:pt x="225" y="348"/>
                  </a:lnTo>
                  <a:lnTo>
                    <a:pt x="225" y="348"/>
                  </a:lnTo>
                  <a:lnTo>
                    <a:pt x="227" y="348"/>
                  </a:lnTo>
                  <a:lnTo>
                    <a:pt x="229" y="346"/>
                  </a:lnTo>
                  <a:lnTo>
                    <a:pt x="227" y="346"/>
                  </a:lnTo>
                  <a:lnTo>
                    <a:pt x="227" y="346"/>
                  </a:lnTo>
                  <a:lnTo>
                    <a:pt x="227" y="338"/>
                  </a:lnTo>
                  <a:lnTo>
                    <a:pt x="227" y="334"/>
                  </a:lnTo>
                  <a:lnTo>
                    <a:pt x="227" y="334"/>
                  </a:lnTo>
                  <a:lnTo>
                    <a:pt x="227" y="334"/>
                  </a:lnTo>
                  <a:lnTo>
                    <a:pt x="232" y="334"/>
                  </a:lnTo>
                  <a:lnTo>
                    <a:pt x="232" y="336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2" y="346"/>
                  </a:lnTo>
                  <a:lnTo>
                    <a:pt x="232" y="346"/>
                  </a:lnTo>
                  <a:lnTo>
                    <a:pt x="232" y="346"/>
                  </a:lnTo>
                  <a:lnTo>
                    <a:pt x="229" y="348"/>
                  </a:lnTo>
                  <a:lnTo>
                    <a:pt x="229" y="348"/>
                  </a:lnTo>
                  <a:lnTo>
                    <a:pt x="229" y="350"/>
                  </a:lnTo>
                  <a:lnTo>
                    <a:pt x="229" y="353"/>
                  </a:lnTo>
                  <a:lnTo>
                    <a:pt x="229" y="353"/>
                  </a:lnTo>
                  <a:lnTo>
                    <a:pt x="232" y="355"/>
                  </a:lnTo>
                  <a:lnTo>
                    <a:pt x="232" y="355"/>
                  </a:lnTo>
                  <a:lnTo>
                    <a:pt x="232" y="353"/>
                  </a:lnTo>
                  <a:lnTo>
                    <a:pt x="234" y="350"/>
                  </a:lnTo>
                  <a:lnTo>
                    <a:pt x="234" y="348"/>
                  </a:lnTo>
                  <a:lnTo>
                    <a:pt x="236" y="346"/>
                  </a:lnTo>
                  <a:lnTo>
                    <a:pt x="239" y="348"/>
                  </a:lnTo>
                  <a:lnTo>
                    <a:pt x="241" y="350"/>
                  </a:lnTo>
                  <a:lnTo>
                    <a:pt x="239" y="350"/>
                  </a:lnTo>
                  <a:lnTo>
                    <a:pt x="239" y="350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36" y="350"/>
                  </a:lnTo>
                  <a:lnTo>
                    <a:pt x="234" y="353"/>
                  </a:lnTo>
                  <a:lnTo>
                    <a:pt x="236" y="353"/>
                  </a:lnTo>
                  <a:lnTo>
                    <a:pt x="236" y="355"/>
                  </a:lnTo>
                  <a:lnTo>
                    <a:pt x="236" y="355"/>
                  </a:lnTo>
                  <a:lnTo>
                    <a:pt x="236" y="357"/>
                  </a:lnTo>
                  <a:lnTo>
                    <a:pt x="234" y="357"/>
                  </a:lnTo>
                  <a:lnTo>
                    <a:pt x="234" y="355"/>
                  </a:lnTo>
                  <a:lnTo>
                    <a:pt x="234" y="355"/>
                  </a:lnTo>
                  <a:lnTo>
                    <a:pt x="232" y="357"/>
                  </a:lnTo>
                  <a:lnTo>
                    <a:pt x="232" y="360"/>
                  </a:lnTo>
                  <a:lnTo>
                    <a:pt x="232" y="365"/>
                  </a:lnTo>
                  <a:lnTo>
                    <a:pt x="234" y="362"/>
                  </a:lnTo>
                  <a:lnTo>
                    <a:pt x="236" y="360"/>
                  </a:lnTo>
                  <a:lnTo>
                    <a:pt x="239" y="360"/>
                  </a:lnTo>
                  <a:lnTo>
                    <a:pt x="243" y="362"/>
                  </a:lnTo>
                  <a:lnTo>
                    <a:pt x="246" y="362"/>
                  </a:lnTo>
                  <a:lnTo>
                    <a:pt x="246" y="362"/>
                  </a:lnTo>
                  <a:lnTo>
                    <a:pt x="251" y="362"/>
                  </a:lnTo>
                  <a:lnTo>
                    <a:pt x="260" y="365"/>
                  </a:lnTo>
                  <a:lnTo>
                    <a:pt x="262" y="365"/>
                  </a:lnTo>
                  <a:lnTo>
                    <a:pt x="260" y="365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58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57"/>
                  </a:lnTo>
                  <a:lnTo>
                    <a:pt x="258" y="357"/>
                  </a:lnTo>
                  <a:lnTo>
                    <a:pt x="258" y="357"/>
                  </a:lnTo>
                  <a:lnTo>
                    <a:pt x="255" y="357"/>
                  </a:lnTo>
                  <a:lnTo>
                    <a:pt x="255" y="357"/>
                  </a:lnTo>
                  <a:lnTo>
                    <a:pt x="255" y="355"/>
                  </a:lnTo>
                  <a:lnTo>
                    <a:pt x="255" y="353"/>
                  </a:lnTo>
                  <a:lnTo>
                    <a:pt x="255" y="350"/>
                  </a:lnTo>
                  <a:lnTo>
                    <a:pt x="253" y="350"/>
                  </a:lnTo>
                  <a:lnTo>
                    <a:pt x="253" y="348"/>
                  </a:lnTo>
                  <a:lnTo>
                    <a:pt x="251" y="346"/>
                  </a:lnTo>
                  <a:lnTo>
                    <a:pt x="253" y="346"/>
                  </a:lnTo>
                  <a:lnTo>
                    <a:pt x="255" y="346"/>
                  </a:lnTo>
                  <a:lnTo>
                    <a:pt x="258" y="343"/>
                  </a:lnTo>
                  <a:lnTo>
                    <a:pt x="258" y="341"/>
                  </a:lnTo>
                  <a:lnTo>
                    <a:pt x="260" y="343"/>
                  </a:lnTo>
                  <a:lnTo>
                    <a:pt x="260" y="343"/>
                  </a:lnTo>
                  <a:lnTo>
                    <a:pt x="260" y="346"/>
                  </a:lnTo>
                  <a:lnTo>
                    <a:pt x="260" y="348"/>
                  </a:lnTo>
                  <a:lnTo>
                    <a:pt x="262" y="346"/>
                  </a:lnTo>
                  <a:lnTo>
                    <a:pt x="262" y="343"/>
                  </a:lnTo>
                  <a:lnTo>
                    <a:pt x="262" y="343"/>
                  </a:lnTo>
                  <a:lnTo>
                    <a:pt x="262" y="343"/>
                  </a:lnTo>
                  <a:lnTo>
                    <a:pt x="262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0" y="338"/>
                  </a:lnTo>
                  <a:lnTo>
                    <a:pt x="260" y="338"/>
                  </a:lnTo>
                  <a:lnTo>
                    <a:pt x="260" y="338"/>
                  </a:lnTo>
                  <a:lnTo>
                    <a:pt x="258" y="334"/>
                  </a:lnTo>
                  <a:lnTo>
                    <a:pt x="260" y="334"/>
                  </a:lnTo>
                  <a:lnTo>
                    <a:pt x="260" y="334"/>
                  </a:lnTo>
                  <a:lnTo>
                    <a:pt x="262" y="336"/>
                  </a:lnTo>
                  <a:lnTo>
                    <a:pt x="265" y="341"/>
                  </a:lnTo>
                  <a:lnTo>
                    <a:pt x="265" y="343"/>
                  </a:lnTo>
                  <a:lnTo>
                    <a:pt x="265" y="343"/>
                  </a:lnTo>
                  <a:lnTo>
                    <a:pt x="267" y="341"/>
                  </a:lnTo>
                  <a:lnTo>
                    <a:pt x="267" y="341"/>
                  </a:lnTo>
                  <a:lnTo>
                    <a:pt x="269" y="336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72" y="334"/>
                  </a:lnTo>
                  <a:lnTo>
                    <a:pt x="277" y="334"/>
                  </a:lnTo>
                  <a:lnTo>
                    <a:pt x="277" y="334"/>
                  </a:lnTo>
                  <a:lnTo>
                    <a:pt x="277" y="334"/>
                  </a:lnTo>
                  <a:lnTo>
                    <a:pt x="274" y="334"/>
                  </a:lnTo>
                  <a:lnTo>
                    <a:pt x="274" y="331"/>
                  </a:lnTo>
                  <a:lnTo>
                    <a:pt x="274" y="329"/>
                  </a:lnTo>
                  <a:lnTo>
                    <a:pt x="274" y="329"/>
                  </a:lnTo>
                  <a:lnTo>
                    <a:pt x="269" y="329"/>
                  </a:lnTo>
                  <a:lnTo>
                    <a:pt x="269" y="327"/>
                  </a:lnTo>
                  <a:lnTo>
                    <a:pt x="272" y="324"/>
                  </a:lnTo>
                  <a:lnTo>
                    <a:pt x="274" y="327"/>
                  </a:lnTo>
                  <a:lnTo>
                    <a:pt x="274" y="324"/>
                  </a:lnTo>
                  <a:lnTo>
                    <a:pt x="277" y="327"/>
                  </a:lnTo>
                  <a:lnTo>
                    <a:pt x="277" y="329"/>
                  </a:lnTo>
                  <a:lnTo>
                    <a:pt x="279" y="331"/>
                  </a:lnTo>
                  <a:lnTo>
                    <a:pt x="281" y="329"/>
                  </a:lnTo>
                  <a:lnTo>
                    <a:pt x="279" y="329"/>
                  </a:lnTo>
                  <a:lnTo>
                    <a:pt x="279" y="327"/>
                  </a:lnTo>
                  <a:lnTo>
                    <a:pt x="279" y="324"/>
                  </a:lnTo>
                  <a:lnTo>
                    <a:pt x="281" y="324"/>
                  </a:lnTo>
                  <a:lnTo>
                    <a:pt x="281" y="327"/>
                  </a:lnTo>
                  <a:lnTo>
                    <a:pt x="284" y="329"/>
                  </a:lnTo>
                  <a:lnTo>
                    <a:pt x="284" y="329"/>
                  </a:lnTo>
                  <a:lnTo>
                    <a:pt x="284" y="331"/>
                  </a:lnTo>
                  <a:lnTo>
                    <a:pt x="286" y="329"/>
                  </a:lnTo>
                  <a:lnTo>
                    <a:pt x="286" y="329"/>
                  </a:lnTo>
                  <a:lnTo>
                    <a:pt x="286" y="329"/>
                  </a:lnTo>
                  <a:lnTo>
                    <a:pt x="286" y="329"/>
                  </a:lnTo>
                  <a:lnTo>
                    <a:pt x="284" y="327"/>
                  </a:lnTo>
                  <a:lnTo>
                    <a:pt x="284" y="327"/>
                  </a:lnTo>
                  <a:lnTo>
                    <a:pt x="284" y="327"/>
                  </a:lnTo>
                  <a:lnTo>
                    <a:pt x="284" y="324"/>
                  </a:lnTo>
                  <a:lnTo>
                    <a:pt x="286" y="324"/>
                  </a:lnTo>
                  <a:lnTo>
                    <a:pt x="286" y="324"/>
                  </a:lnTo>
                  <a:lnTo>
                    <a:pt x="286" y="324"/>
                  </a:lnTo>
                  <a:lnTo>
                    <a:pt x="286" y="327"/>
                  </a:lnTo>
                  <a:lnTo>
                    <a:pt x="286" y="327"/>
                  </a:lnTo>
                  <a:lnTo>
                    <a:pt x="288" y="327"/>
                  </a:lnTo>
                  <a:lnTo>
                    <a:pt x="291" y="329"/>
                  </a:lnTo>
                  <a:lnTo>
                    <a:pt x="291" y="331"/>
                  </a:lnTo>
                  <a:lnTo>
                    <a:pt x="291" y="334"/>
                  </a:lnTo>
                  <a:lnTo>
                    <a:pt x="293" y="336"/>
                  </a:lnTo>
                  <a:lnTo>
                    <a:pt x="295" y="338"/>
                  </a:lnTo>
                  <a:lnTo>
                    <a:pt x="295" y="338"/>
                  </a:lnTo>
                  <a:lnTo>
                    <a:pt x="298" y="336"/>
                  </a:lnTo>
                  <a:lnTo>
                    <a:pt x="298" y="338"/>
                  </a:lnTo>
                  <a:lnTo>
                    <a:pt x="298" y="341"/>
                  </a:lnTo>
                  <a:lnTo>
                    <a:pt x="298" y="341"/>
                  </a:lnTo>
                  <a:lnTo>
                    <a:pt x="300" y="343"/>
                  </a:lnTo>
                  <a:lnTo>
                    <a:pt x="300" y="341"/>
                  </a:lnTo>
                  <a:lnTo>
                    <a:pt x="300" y="336"/>
                  </a:lnTo>
                  <a:lnTo>
                    <a:pt x="300" y="334"/>
                  </a:lnTo>
                  <a:lnTo>
                    <a:pt x="300" y="334"/>
                  </a:lnTo>
                  <a:lnTo>
                    <a:pt x="300" y="334"/>
                  </a:lnTo>
                  <a:lnTo>
                    <a:pt x="303" y="334"/>
                  </a:lnTo>
                  <a:lnTo>
                    <a:pt x="303" y="334"/>
                  </a:lnTo>
                  <a:lnTo>
                    <a:pt x="303" y="334"/>
                  </a:lnTo>
                  <a:lnTo>
                    <a:pt x="303" y="334"/>
                  </a:lnTo>
                  <a:lnTo>
                    <a:pt x="305" y="334"/>
                  </a:lnTo>
                  <a:lnTo>
                    <a:pt x="305" y="334"/>
                  </a:lnTo>
                  <a:lnTo>
                    <a:pt x="305" y="331"/>
                  </a:lnTo>
                  <a:lnTo>
                    <a:pt x="305" y="331"/>
                  </a:lnTo>
                  <a:lnTo>
                    <a:pt x="305" y="331"/>
                  </a:lnTo>
                  <a:lnTo>
                    <a:pt x="303" y="331"/>
                  </a:lnTo>
                  <a:lnTo>
                    <a:pt x="303" y="327"/>
                  </a:lnTo>
                  <a:lnTo>
                    <a:pt x="303" y="327"/>
                  </a:lnTo>
                  <a:lnTo>
                    <a:pt x="298" y="327"/>
                  </a:lnTo>
                  <a:lnTo>
                    <a:pt x="298" y="324"/>
                  </a:lnTo>
                  <a:lnTo>
                    <a:pt x="298" y="324"/>
                  </a:lnTo>
                  <a:lnTo>
                    <a:pt x="300" y="324"/>
                  </a:lnTo>
                  <a:lnTo>
                    <a:pt x="300" y="324"/>
                  </a:lnTo>
                  <a:lnTo>
                    <a:pt x="300" y="324"/>
                  </a:lnTo>
                  <a:lnTo>
                    <a:pt x="300" y="322"/>
                  </a:lnTo>
                  <a:lnTo>
                    <a:pt x="300" y="322"/>
                  </a:lnTo>
                  <a:lnTo>
                    <a:pt x="300" y="320"/>
                  </a:lnTo>
                  <a:lnTo>
                    <a:pt x="300" y="320"/>
                  </a:lnTo>
                  <a:lnTo>
                    <a:pt x="305" y="327"/>
                  </a:lnTo>
                  <a:lnTo>
                    <a:pt x="305" y="329"/>
                  </a:lnTo>
                  <a:lnTo>
                    <a:pt x="305" y="329"/>
                  </a:lnTo>
                  <a:lnTo>
                    <a:pt x="305" y="329"/>
                  </a:lnTo>
                  <a:lnTo>
                    <a:pt x="305" y="329"/>
                  </a:lnTo>
                  <a:lnTo>
                    <a:pt x="307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5" y="324"/>
                  </a:lnTo>
                  <a:lnTo>
                    <a:pt x="305" y="322"/>
                  </a:lnTo>
                  <a:lnTo>
                    <a:pt x="307" y="322"/>
                  </a:lnTo>
                  <a:lnTo>
                    <a:pt x="307" y="320"/>
                  </a:lnTo>
                  <a:lnTo>
                    <a:pt x="307" y="322"/>
                  </a:lnTo>
                  <a:lnTo>
                    <a:pt x="307" y="327"/>
                  </a:lnTo>
                  <a:lnTo>
                    <a:pt x="307" y="329"/>
                  </a:lnTo>
                  <a:lnTo>
                    <a:pt x="310" y="331"/>
                  </a:lnTo>
                  <a:lnTo>
                    <a:pt x="310" y="327"/>
                  </a:lnTo>
                  <a:lnTo>
                    <a:pt x="310" y="322"/>
                  </a:lnTo>
                  <a:lnTo>
                    <a:pt x="310" y="320"/>
                  </a:lnTo>
                  <a:lnTo>
                    <a:pt x="310" y="320"/>
                  </a:lnTo>
                  <a:lnTo>
                    <a:pt x="312" y="320"/>
                  </a:lnTo>
                  <a:lnTo>
                    <a:pt x="312" y="320"/>
                  </a:lnTo>
                  <a:lnTo>
                    <a:pt x="312" y="317"/>
                  </a:lnTo>
                  <a:lnTo>
                    <a:pt x="312" y="317"/>
                  </a:lnTo>
                  <a:lnTo>
                    <a:pt x="310" y="315"/>
                  </a:lnTo>
                  <a:lnTo>
                    <a:pt x="307" y="312"/>
                  </a:lnTo>
                  <a:lnTo>
                    <a:pt x="307" y="312"/>
                  </a:lnTo>
                  <a:lnTo>
                    <a:pt x="310" y="312"/>
                  </a:lnTo>
                  <a:lnTo>
                    <a:pt x="310" y="310"/>
                  </a:lnTo>
                  <a:lnTo>
                    <a:pt x="310" y="308"/>
                  </a:lnTo>
                  <a:lnTo>
                    <a:pt x="310" y="308"/>
                  </a:lnTo>
                  <a:lnTo>
                    <a:pt x="312" y="305"/>
                  </a:lnTo>
                  <a:lnTo>
                    <a:pt x="312" y="308"/>
                  </a:lnTo>
                  <a:lnTo>
                    <a:pt x="312" y="305"/>
                  </a:lnTo>
                  <a:lnTo>
                    <a:pt x="314" y="303"/>
                  </a:lnTo>
                  <a:lnTo>
                    <a:pt x="314" y="303"/>
                  </a:lnTo>
                  <a:lnTo>
                    <a:pt x="314" y="305"/>
                  </a:lnTo>
                  <a:lnTo>
                    <a:pt x="314" y="308"/>
                  </a:lnTo>
                  <a:lnTo>
                    <a:pt x="314" y="310"/>
                  </a:lnTo>
                  <a:lnTo>
                    <a:pt x="314" y="310"/>
                  </a:lnTo>
                  <a:lnTo>
                    <a:pt x="317" y="312"/>
                  </a:lnTo>
                  <a:lnTo>
                    <a:pt x="317" y="312"/>
                  </a:lnTo>
                  <a:lnTo>
                    <a:pt x="317" y="310"/>
                  </a:lnTo>
                  <a:lnTo>
                    <a:pt x="317" y="310"/>
                  </a:lnTo>
                  <a:lnTo>
                    <a:pt x="317" y="303"/>
                  </a:lnTo>
                  <a:lnTo>
                    <a:pt x="317" y="303"/>
                  </a:lnTo>
                  <a:lnTo>
                    <a:pt x="319" y="303"/>
                  </a:lnTo>
                  <a:lnTo>
                    <a:pt x="319" y="310"/>
                  </a:lnTo>
                  <a:lnTo>
                    <a:pt x="319" y="312"/>
                  </a:lnTo>
                  <a:lnTo>
                    <a:pt x="322" y="312"/>
                  </a:lnTo>
                  <a:lnTo>
                    <a:pt x="322" y="312"/>
                  </a:lnTo>
                  <a:lnTo>
                    <a:pt x="324" y="312"/>
                  </a:lnTo>
                  <a:lnTo>
                    <a:pt x="324" y="308"/>
                  </a:lnTo>
                  <a:lnTo>
                    <a:pt x="326" y="305"/>
                  </a:lnTo>
                  <a:lnTo>
                    <a:pt x="326" y="305"/>
                  </a:lnTo>
                  <a:lnTo>
                    <a:pt x="326" y="303"/>
                  </a:lnTo>
                  <a:lnTo>
                    <a:pt x="329" y="303"/>
                  </a:lnTo>
                  <a:lnTo>
                    <a:pt x="329" y="305"/>
                  </a:lnTo>
                  <a:lnTo>
                    <a:pt x="329" y="305"/>
                  </a:lnTo>
                  <a:lnTo>
                    <a:pt x="329" y="308"/>
                  </a:lnTo>
                  <a:lnTo>
                    <a:pt x="329" y="308"/>
                  </a:lnTo>
                  <a:lnTo>
                    <a:pt x="329" y="308"/>
                  </a:lnTo>
                  <a:lnTo>
                    <a:pt x="331" y="308"/>
                  </a:lnTo>
                  <a:lnTo>
                    <a:pt x="331" y="308"/>
                  </a:lnTo>
                  <a:lnTo>
                    <a:pt x="331" y="308"/>
                  </a:lnTo>
                  <a:lnTo>
                    <a:pt x="333" y="308"/>
                  </a:lnTo>
                  <a:lnTo>
                    <a:pt x="333" y="308"/>
                  </a:lnTo>
                  <a:lnTo>
                    <a:pt x="333" y="305"/>
                  </a:lnTo>
                  <a:lnTo>
                    <a:pt x="333" y="305"/>
                  </a:lnTo>
                  <a:lnTo>
                    <a:pt x="336" y="305"/>
                  </a:lnTo>
                  <a:lnTo>
                    <a:pt x="336" y="305"/>
                  </a:lnTo>
                  <a:lnTo>
                    <a:pt x="333" y="303"/>
                  </a:lnTo>
                  <a:lnTo>
                    <a:pt x="333" y="303"/>
                  </a:lnTo>
                  <a:lnTo>
                    <a:pt x="333" y="301"/>
                  </a:lnTo>
                  <a:lnTo>
                    <a:pt x="333" y="301"/>
                  </a:lnTo>
                  <a:lnTo>
                    <a:pt x="333" y="296"/>
                  </a:lnTo>
                  <a:lnTo>
                    <a:pt x="331" y="296"/>
                  </a:lnTo>
                  <a:lnTo>
                    <a:pt x="331" y="296"/>
                  </a:lnTo>
                  <a:lnTo>
                    <a:pt x="333" y="294"/>
                  </a:lnTo>
                  <a:lnTo>
                    <a:pt x="333" y="291"/>
                  </a:lnTo>
                  <a:lnTo>
                    <a:pt x="336" y="294"/>
                  </a:lnTo>
                  <a:lnTo>
                    <a:pt x="336" y="294"/>
                  </a:lnTo>
                  <a:lnTo>
                    <a:pt x="336" y="294"/>
                  </a:lnTo>
                  <a:lnTo>
                    <a:pt x="338" y="294"/>
                  </a:lnTo>
                  <a:lnTo>
                    <a:pt x="338" y="294"/>
                  </a:lnTo>
                  <a:lnTo>
                    <a:pt x="338" y="296"/>
                  </a:lnTo>
                  <a:lnTo>
                    <a:pt x="340" y="296"/>
                  </a:lnTo>
                  <a:lnTo>
                    <a:pt x="340" y="296"/>
                  </a:lnTo>
                  <a:lnTo>
                    <a:pt x="343" y="294"/>
                  </a:lnTo>
                  <a:lnTo>
                    <a:pt x="345" y="294"/>
                  </a:lnTo>
                  <a:lnTo>
                    <a:pt x="343" y="294"/>
                  </a:lnTo>
                  <a:lnTo>
                    <a:pt x="343" y="291"/>
                  </a:lnTo>
                  <a:lnTo>
                    <a:pt x="340" y="289"/>
                  </a:lnTo>
                  <a:lnTo>
                    <a:pt x="340" y="286"/>
                  </a:lnTo>
                  <a:lnTo>
                    <a:pt x="343" y="286"/>
                  </a:lnTo>
                  <a:lnTo>
                    <a:pt x="345" y="289"/>
                  </a:lnTo>
                  <a:lnTo>
                    <a:pt x="345" y="294"/>
                  </a:lnTo>
                  <a:lnTo>
                    <a:pt x="348" y="294"/>
                  </a:lnTo>
                  <a:lnTo>
                    <a:pt x="348" y="294"/>
                  </a:lnTo>
                  <a:lnTo>
                    <a:pt x="348" y="291"/>
                  </a:lnTo>
                  <a:lnTo>
                    <a:pt x="348" y="291"/>
                  </a:lnTo>
                  <a:lnTo>
                    <a:pt x="350" y="291"/>
                  </a:lnTo>
                  <a:lnTo>
                    <a:pt x="350" y="291"/>
                  </a:lnTo>
                  <a:lnTo>
                    <a:pt x="350" y="289"/>
                  </a:lnTo>
                  <a:lnTo>
                    <a:pt x="348" y="289"/>
                  </a:lnTo>
                  <a:lnTo>
                    <a:pt x="348" y="286"/>
                  </a:lnTo>
                  <a:lnTo>
                    <a:pt x="348" y="284"/>
                  </a:lnTo>
                  <a:lnTo>
                    <a:pt x="345" y="284"/>
                  </a:lnTo>
                  <a:lnTo>
                    <a:pt x="345" y="282"/>
                  </a:lnTo>
                  <a:lnTo>
                    <a:pt x="345" y="282"/>
                  </a:lnTo>
                  <a:lnTo>
                    <a:pt x="348" y="282"/>
                  </a:lnTo>
                  <a:lnTo>
                    <a:pt x="348" y="282"/>
                  </a:lnTo>
                  <a:lnTo>
                    <a:pt x="350" y="282"/>
                  </a:lnTo>
                  <a:lnTo>
                    <a:pt x="348" y="282"/>
                  </a:lnTo>
                  <a:lnTo>
                    <a:pt x="350" y="279"/>
                  </a:lnTo>
                  <a:lnTo>
                    <a:pt x="352" y="279"/>
                  </a:lnTo>
                  <a:lnTo>
                    <a:pt x="352" y="282"/>
                  </a:lnTo>
                  <a:lnTo>
                    <a:pt x="352" y="284"/>
                  </a:lnTo>
                  <a:lnTo>
                    <a:pt x="352" y="284"/>
                  </a:lnTo>
                  <a:lnTo>
                    <a:pt x="355" y="286"/>
                  </a:lnTo>
                  <a:lnTo>
                    <a:pt x="355" y="286"/>
                  </a:lnTo>
                  <a:lnTo>
                    <a:pt x="357" y="286"/>
                  </a:lnTo>
                  <a:lnTo>
                    <a:pt x="359" y="286"/>
                  </a:lnTo>
                  <a:lnTo>
                    <a:pt x="357" y="284"/>
                  </a:lnTo>
                  <a:lnTo>
                    <a:pt x="357" y="284"/>
                  </a:lnTo>
                  <a:lnTo>
                    <a:pt x="357" y="284"/>
                  </a:lnTo>
                  <a:lnTo>
                    <a:pt x="359" y="282"/>
                  </a:lnTo>
                  <a:lnTo>
                    <a:pt x="359" y="284"/>
                  </a:lnTo>
                  <a:lnTo>
                    <a:pt x="362" y="284"/>
                  </a:lnTo>
                  <a:lnTo>
                    <a:pt x="362" y="284"/>
                  </a:lnTo>
                  <a:lnTo>
                    <a:pt x="364" y="284"/>
                  </a:lnTo>
                  <a:lnTo>
                    <a:pt x="364" y="282"/>
                  </a:lnTo>
                  <a:lnTo>
                    <a:pt x="362" y="282"/>
                  </a:lnTo>
                  <a:lnTo>
                    <a:pt x="364" y="282"/>
                  </a:lnTo>
                  <a:lnTo>
                    <a:pt x="364" y="279"/>
                  </a:lnTo>
                  <a:lnTo>
                    <a:pt x="366" y="279"/>
                  </a:lnTo>
                  <a:lnTo>
                    <a:pt x="369" y="272"/>
                  </a:lnTo>
                  <a:lnTo>
                    <a:pt x="369" y="270"/>
                  </a:lnTo>
                  <a:lnTo>
                    <a:pt x="369" y="267"/>
                  </a:lnTo>
                  <a:lnTo>
                    <a:pt x="371" y="270"/>
                  </a:lnTo>
                  <a:lnTo>
                    <a:pt x="371" y="267"/>
                  </a:lnTo>
                  <a:lnTo>
                    <a:pt x="371" y="265"/>
                  </a:lnTo>
                  <a:lnTo>
                    <a:pt x="371" y="265"/>
                  </a:lnTo>
                  <a:lnTo>
                    <a:pt x="371" y="265"/>
                  </a:lnTo>
                  <a:lnTo>
                    <a:pt x="374" y="265"/>
                  </a:lnTo>
                  <a:lnTo>
                    <a:pt x="374" y="265"/>
                  </a:lnTo>
                  <a:lnTo>
                    <a:pt x="376" y="263"/>
                  </a:lnTo>
                  <a:lnTo>
                    <a:pt x="376" y="258"/>
                  </a:lnTo>
                  <a:lnTo>
                    <a:pt x="378" y="258"/>
                  </a:lnTo>
                  <a:lnTo>
                    <a:pt x="376" y="258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4145A1D2-3B36-4525-A476-C39C1AC3C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7147" y="2902892"/>
              <a:ext cx="544116" cy="258366"/>
            </a:xfrm>
            <a:custGeom>
              <a:avLst/>
              <a:gdLst>
                <a:gd name="T0" fmla="*/ 374 w 457"/>
                <a:gd name="T1" fmla="*/ 208 h 217"/>
                <a:gd name="T2" fmla="*/ 450 w 457"/>
                <a:gd name="T3" fmla="*/ 187 h 217"/>
                <a:gd name="T4" fmla="*/ 457 w 457"/>
                <a:gd name="T5" fmla="*/ 146 h 217"/>
                <a:gd name="T6" fmla="*/ 450 w 457"/>
                <a:gd name="T7" fmla="*/ 146 h 217"/>
                <a:gd name="T8" fmla="*/ 445 w 457"/>
                <a:gd name="T9" fmla="*/ 139 h 217"/>
                <a:gd name="T10" fmla="*/ 367 w 457"/>
                <a:gd name="T11" fmla="*/ 52 h 217"/>
                <a:gd name="T12" fmla="*/ 220 w 457"/>
                <a:gd name="T13" fmla="*/ 28 h 217"/>
                <a:gd name="T14" fmla="*/ 22 w 457"/>
                <a:gd name="T15" fmla="*/ 66 h 217"/>
                <a:gd name="T16" fmla="*/ 36 w 457"/>
                <a:gd name="T17" fmla="*/ 106 h 217"/>
                <a:gd name="T18" fmla="*/ 53 w 457"/>
                <a:gd name="T19" fmla="*/ 94 h 217"/>
                <a:gd name="T20" fmla="*/ 67 w 457"/>
                <a:gd name="T21" fmla="*/ 78 h 217"/>
                <a:gd name="T22" fmla="*/ 74 w 457"/>
                <a:gd name="T23" fmla="*/ 71 h 217"/>
                <a:gd name="T24" fmla="*/ 90 w 457"/>
                <a:gd name="T25" fmla="*/ 78 h 217"/>
                <a:gd name="T26" fmla="*/ 112 w 457"/>
                <a:gd name="T27" fmla="*/ 59 h 217"/>
                <a:gd name="T28" fmla="*/ 154 w 457"/>
                <a:gd name="T29" fmla="*/ 56 h 217"/>
                <a:gd name="T30" fmla="*/ 164 w 457"/>
                <a:gd name="T31" fmla="*/ 63 h 217"/>
                <a:gd name="T32" fmla="*/ 173 w 457"/>
                <a:gd name="T33" fmla="*/ 82 h 217"/>
                <a:gd name="T34" fmla="*/ 202 w 457"/>
                <a:gd name="T35" fmla="*/ 104 h 217"/>
                <a:gd name="T36" fmla="*/ 251 w 457"/>
                <a:gd name="T37" fmla="*/ 111 h 217"/>
                <a:gd name="T38" fmla="*/ 254 w 457"/>
                <a:gd name="T39" fmla="*/ 158 h 217"/>
                <a:gd name="T40" fmla="*/ 244 w 457"/>
                <a:gd name="T41" fmla="*/ 175 h 217"/>
                <a:gd name="T42" fmla="*/ 258 w 457"/>
                <a:gd name="T43" fmla="*/ 177 h 217"/>
                <a:gd name="T44" fmla="*/ 268 w 457"/>
                <a:gd name="T45" fmla="*/ 179 h 217"/>
                <a:gd name="T46" fmla="*/ 299 w 457"/>
                <a:gd name="T47" fmla="*/ 198 h 217"/>
                <a:gd name="T48" fmla="*/ 329 w 457"/>
                <a:gd name="T49" fmla="*/ 201 h 217"/>
                <a:gd name="T50" fmla="*/ 341 w 457"/>
                <a:gd name="T51" fmla="*/ 198 h 217"/>
                <a:gd name="T52" fmla="*/ 306 w 457"/>
                <a:gd name="T53" fmla="*/ 172 h 217"/>
                <a:gd name="T54" fmla="*/ 313 w 457"/>
                <a:gd name="T55" fmla="*/ 172 h 217"/>
                <a:gd name="T56" fmla="*/ 313 w 457"/>
                <a:gd name="T57" fmla="*/ 153 h 217"/>
                <a:gd name="T58" fmla="*/ 303 w 457"/>
                <a:gd name="T59" fmla="*/ 116 h 217"/>
                <a:gd name="T60" fmla="*/ 303 w 457"/>
                <a:gd name="T61" fmla="*/ 101 h 217"/>
                <a:gd name="T62" fmla="*/ 313 w 457"/>
                <a:gd name="T63" fmla="*/ 97 h 217"/>
                <a:gd name="T64" fmla="*/ 306 w 457"/>
                <a:gd name="T65" fmla="*/ 82 h 217"/>
                <a:gd name="T66" fmla="*/ 287 w 457"/>
                <a:gd name="T67" fmla="*/ 71 h 217"/>
                <a:gd name="T68" fmla="*/ 299 w 457"/>
                <a:gd name="T69" fmla="*/ 66 h 217"/>
                <a:gd name="T70" fmla="*/ 310 w 457"/>
                <a:gd name="T71" fmla="*/ 54 h 217"/>
                <a:gd name="T72" fmla="*/ 315 w 457"/>
                <a:gd name="T73" fmla="*/ 37 h 217"/>
                <a:gd name="T74" fmla="*/ 329 w 457"/>
                <a:gd name="T75" fmla="*/ 23 h 217"/>
                <a:gd name="T76" fmla="*/ 351 w 457"/>
                <a:gd name="T77" fmla="*/ 16 h 217"/>
                <a:gd name="T78" fmla="*/ 355 w 457"/>
                <a:gd name="T79" fmla="*/ 40 h 217"/>
                <a:gd name="T80" fmla="*/ 322 w 457"/>
                <a:gd name="T81" fmla="*/ 75 h 217"/>
                <a:gd name="T82" fmla="*/ 339 w 457"/>
                <a:gd name="T83" fmla="*/ 75 h 217"/>
                <a:gd name="T84" fmla="*/ 322 w 457"/>
                <a:gd name="T85" fmla="*/ 94 h 217"/>
                <a:gd name="T86" fmla="*/ 322 w 457"/>
                <a:gd name="T87" fmla="*/ 106 h 217"/>
                <a:gd name="T88" fmla="*/ 339 w 457"/>
                <a:gd name="T89" fmla="*/ 104 h 217"/>
                <a:gd name="T90" fmla="*/ 339 w 457"/>
                <a:gd name="T91" fmla="*/ 120 h 217"/>
                <a:gd name="T92" fmla="*/ 327 w 457"/>
                <a:gd name="T93" fmla="*/ 134 h 217"/>
                <a:gd name="T94" fmla="*/ 339 w 457"/>
                <a:gd name="T95" fmla="*/ 132 h 217"/>
                <a:gd name="T96" fmla="*/ 346 w 457"/>
                <a:gd name="T97" fmla="*/ 137 h 217"/>
                <a:gd name="T98" fmla="*/ 360 w 457"/>
                <a:gd name="T99" fmla="*/ 142 h 217"/>
                <a:gd name="T100" fmla="*/ 334 w 457"/>
                <a:gd name="T101" fmla="*/ 149 h 217"/>
                <a:gd name="T102" fmla="*/ 339 w 457"/>
                <a:gd name="T103" fmla="*/ 153 h 217"/>
                <a:gd name="T104" fmla="*/ 346 w 457"/>
                <a:gd name="T105" fmla="*/ 175 h 217"/>
                <a:gd name="T106" fmla="*/ 367 w 457"/>
                <a:gd name="T107" fmla="*/ 175 h 217"/>
                <a:gd name="T108" fmla="*/ 374 w 457"/>
                <a:gd name="T109" fmla="*/ 172 h 217"/>
                <a:gd name="T110" fmla="*/ 388 w 457"/>
                <a:gd name="T111" fmla="*/ 179 h 217"/>
                <a:gd name="T112" fmla="*/ 395 w 457"/>
                <a:gd name="T113" fmla="*/ 189 h 217"/>
                <a:gd name="T114" fmla="*/ 395 w 457"/>
                <a:gd name="T115" fmla="*/ 194 h 217"/>
                <a:gd name="T116" fmla="*/ 391 w 457"/>
                <a:gd name="T117" fmla="*/ 210 h 217"/>
                <a:gd name="T118" fmla="*/ 412 w 457"/>
                <a:gd name="T119" fmla="*/ 208 h 217"/>
                <a:gd name="T120" fmla="*/ 443 w 457"/>
                <a:gd name="T121" fmla="*/ 18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7" h="217">
                  <a:moveTo>
                    <a:pt x="374" y="208"/>
                  </a:moveTo>
                  <a:lnTo>
                    <a:pt x="374" y="205"/>
                  </a:lnTo>
                  <a:lnTo>
                    <a:pt x="372" y="205"/>
                  </a:lnTo>
                  <a:lnTo>
                    <a:pt x="372" y="205"/>
                  </a:lnTo>
                  <a:lnTo>
                    <a:pt x="372" y="208"/>
                  </a:lnTo>
                  <a:lnTo>
                    <a:pt x="372" y="210"/>
                  </a:lnTo>
                  <a:lnTo>
                    <a:pt x="377" y="210"/>
                  </a:lnTo>
                  <a:lnTo>
                    <a:pt x="377" y="210"/>
                  </a:lnTo>
                  <a:lnTo>
                    <a:pt x="377" y="213"/>
                  </a:lnTo>
                  <a:lnTo>
                    <a:pt x="372" y="213"/>
                  </a:lnTo>
                  <a:lnTo>
                    <a:pt x="372" y="213"/>
                  </a:lnTo>
                  <a:lnTo>
                    <a:pt x="374" y="215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77" y="213"/>
                  </a:lnTo>
                  <a:lnTo>
                    <a:pt x="379" y="210"/>
                  </a:lnTo>
                  <a:lnTo>
                    <a:pt x="377" y="208"/>
                  </a:lnTo>
                  <a:lnTo>
                    <a:pt x="374" y="208"/>
                  </a:lnTo>
                  <a:close/>
                  <a:moveTo>
                    <a:pt x="369" y="189"/>
                  </a:moveTo>
                  <a:lnTo>
                    <a:pt x="369" y="187"/>
                  </a:lnTo>
                  <a:lnTo>
                    <a:pt x="367" y="187"/>
                  </a:lnTo>
                  <a:lnTo>
                    <a:pt x="365" y="187"/>
                  </a:lnTo>
                  <a:lnTo>
                    <a:pt x="365" y="189"/>
                  </a:lnTo>
                  <a:lnTo>
                    <a:pt x="365" y="191"/>
                  </a:lnTo>
                  <a:lnTo>
                    <a:pt x="367" y="191"/>
                  </a:lnTo>
                  <a:lnTo>
                    <a:pt x="369" y="191"/>
                  </a:lnTo>
                  <a:lnTo>
                    <a:pt x="372" y="191"/>
                  </a:lnTo>
                  <a:lnTo>
                    <a:pt x="372" y="189"/>
                  </a:lnTo>
                  <a:lnTo>
                    <a:pt x="369" y="189"/>
                  </a:lnTo>
                  <a:close/>
                  <a:moveTo>
                    <a:pt x="455" y="158"/>
                  </a:moveTo>
                  <a:lnTo>
                    <a:pt x="452" y="168"/>
                  </a:lnTo>
                  <a:lnTo>
                    <a:pt x="452" y="172"/>
                  </a:lnTo>
                  <a:lnTo>
                    <a:pt x="452" y="177"/>
                  </a:lnTo>
                  <a:lnTo>
                    <a:pt x="452" y="179"/>
                  </a:lnTo>
                  <a:lnTo>
                    <a:pt x="452" y="182"/>
                  </a:lnTo>
                  <a:lnTo>
                    <a:pt x="450" y="187"/>
                  </a:lnTo>
                  <a:lnTo>
                    <a:pt x="448" y="191"/>
                  </a:lnTo>
                  <a:lnTo>
                    <a:pt x="450" y="191"/>
                  </a:lnTo>
                  <a:lnTo>
                    <a:pt x="450" y="189"/>
                  </a:lnTo>
                  <a:lnTo>
                    <a:pt x="450" y="189"/>
                  </a:lnTo>
                  <a:lnTo>
                    <a:pt x="452" y="184"/>
                  </a:lnTo>
                  <a:lnTo>
                    <a:pt x="455" y="172"/>
                  </a:lnTo>
                  <a:lnTo>
                    <a:pt x="455" y="165"/>
                  </a:lnTo>
                  <a:lnTo>
                    <a:pt x="457" y="158"/>
                  </a:lnTo>
                  <a:lnTo>
                    <a:pt x="457" y="156"/>
                  </a:lnTo>
                  <a:lnTo>
                    <a:pt x="455" y="156"/>
                  </a:lnTo>
                  <a:lnTo>
                    <a:pt x="455" y="158"/>
                  </a:lnTo>
                  <a:close/>
                  <a:moveTo>
                    <a:pt x="457" y="139"/>
                  </a:moveTo>
                  <a:lnTo>
                    <a:pt x="457" y="137"/>
                  </a:lnTo>
                  <a:lnTo>
                    <a:pt x="457" y="137"/>
                  </a:lnTo>
                  <a:lnTo>
                    <a:pt x="455" y="137"/>
                  </a:lnTo>
                  <a:lnTo>
                    <a:pt x="455" y="137"/>
                  </a:lnTo>
                  <a:lnTo>
                    <a:pt x="457" y="139"/>
                  </a:lnTo>
                  <a:lnTo>
                    <a:pt x="457" y="146"/>
                  </a:lnTo>
                  <a:lnTo>
                    <a:pt x="457" y="151"/>
                  </a:lnTo>
                  <a:lnTo>
                    <a:pt x="457" y="149"/>
                  </a:lnTo>
                  <a:lnTo>
                    <a:pt x="457" y="144"/>
                  </a:lnTo>
                  <a:lnTo>
                    <a:pt x="457" y="139"/>
                  </a:lnTo>
                  <a:close/>
                  <a:moveTo>
                    <a:pt x="452" y="163"/>
                  </a:moveTo>
                  <a:lnTo>
                    <a:pt x="452" y="158"/>
                  </a:lnTo>
                  <a:lnTo>
                    <a:pt x="455" y="156"/>
                  </a:lnTo>
                  <a:lnTo>
                    <a:pt x="455" y="153"/>
                  </a:lnTo>
                  <a:lnTo>
                    <a:pt x="455" y="151"/>
                  </a:lnTo>
                  <a:lnTo>
                    <a:pt x="455" y="149"/>
                  </a:lnTo>
                  <a:lnTo>
                    <a:pt x="455" y="149"/>
                  </a:lnTo>
                  <a:lnTo>
                    <a:pt x="452" y="149"/>
                  </a:lnTo>
                  <a:lnTo>
                    <a:pt x="452" y="149"/>
                  </a:lnTo>
                  <a:lnTo>
                    <a:pt x="450" y="149"/>
                  </a:lnTo>
                  <a:lnTo>
                    <a:pt x="450" y="149"/>
                  </a:lnTo>
                  <a:lnTo>
                    <a:pt x="450" y="149"/>
                  </a:lnTo>
                  <a:lnTo>
                    <a:pt x="452" y="146"/>
                  </a:lnTo>
                  <a:lnTo>
                    <a:pt x="450" y="146"/>
                  </a:lnTo>
                  <a:lnTo>
                    <a:pt x="450" y="146"/>
                  </a:lnTo>
                  <a:lnTo>
                    <a:pt x="450" y="146"/>
                  </a:lnTo>
                  <a:lnTo>
                    <a:pt x="450" y="144"/>
                  </a:lnTo>
                  <a:lnTo>
                    <a:pt x="450" y="144"/>
                  </a:lnTo>
                  <a:lnTo>
                    <a:pt x="445" y="144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50" y="142"/>
                  </a:lnTo>
                  <a:lnTo>
                    <a:pt x="452" y="142"/>
                  </a:lnTo>
                  <a:lnTo>
                    <a:pt x="452" y="142"/>
                  </a:lnTo>
                  <a:lnTo>
                    <a:pt x="452" y="142"/>
                  </a:lnTo>
                  <a:lnTo>
                    <a:pt x="450" y="139"/>
                  </a:lnTo>
                  <a:lnTo>
                    <a:pt x="452" y="139"/>
                  </a:lnTo>
                  <a:lnTo>
                    <a:pt x="452" y="139"/>
                  </a:lnTo>
                  <a:lnTo>
                    <a:pt x="452" y="137"/>
                  </a:lnTo>
                  <a:lnTo>
                    <a:pt x="452" y="137"/>
                  </a:lnTo>
                  <a:lnTo>
                    <a:pt x="450" y="137"/>
                  </a:lnTo>
                  <a:lnTo>
                    <a:pt x="445" y="139"/>
                  </a:lnTo>
                  <a:lnTo>
                    <a:pt x="438" y="139"/>
                  </a:lnTo>
                  <a:lnTo>
                    <a:pt x="431" y="142"/>
                  </a:lnTo>
                  <a:lnTo>
                    <a:pt x="424" y="144"/>
                  </a:lnTo>
                  <a:lnTo>
                    <a:pt x="417" y="144"/>
                  </a:lnTo>
                  <a:lnTo>
                    <a:pt x="407" y="146"/>
                  </a:lnTo>
                  <a:lnTo>
                    <a:pt x="400" y="149"/>
                  </a:lnTo>
                  <a:lnTo>
                    <a:pt x="393" y="151"/>
                  </a:lnTo>
                  <a:lnTo>
                    <a:pt x="391" y="144"/>
                  </a:lnTo>
                  <a:lnTo>
                    <a:pt x="391" y="139"/>
                  </a:lnTo>
                  <a:lnTo>
                    <a:pt x="388" y="130"/>
                  </a:lnTo>
                  <a:lnTo>
                    <a:pt x="386" y="120"/>
                  </a:lnTo>
                  <a:lnTo>
                    <a:pt x="384" y="113"/>
                  </a:lnTo>
                  <a:lnTo>
                    <a:pt x="381" y="104"/>
                  </a:lnTo>
                  <a:lnTo>
                    <a:pt x="379" y="94"/>
                  </a:lnTo>
                  <a:lnTo>
                    <a:pt x="377" y="87"/>
                  </a:lnTo>
                  <a:lnTo>
                    <a:pt x="372" y="68"/>
                  </a:lnTo>
                  <a:lnTo>
                    <a:pt x="369" y="61"/>
                  </a:lnTo>
                  <a:lnTo>
                    <a:pt x="367" y="52"/>
                  </a:lnTo>
                  <a:lnTo>
                    <a:pt x="365" y="42"/>
                  </a:lnTo>
                  <a:lnTo>
                    <a:pt x="360" y="33"/>
                  </a:lnTo>
                  <a:lnTo>
                    <a:pt x="358" y="26"/>
                  </a:lnTo>
                  <a:lnTo>
                    <a:pt x="355" y="16"/>
                  </a:lnTo>
                  <a:lnTo>
                    <a:pt x="353" y="7"/>
                  </a:lnTo>
                  <a:lnTo>
                    <a:pt x="351" y="0"/>
                  </a:lnTo>
                  <a:lnTo>
                    <a:pt x="341" y="2"/>
                  </a:lnTo>
                  <a:lnTo>
                    <a:pt x="329" y="4"/>
                  </a:lnTo>
                  <a:lnTo>
                    <a:pt x="320" y="7"/>
                  </a:lnTo>
                  <a:lnTo>
                    <a:pt x="308" y="9"/>
                  </a:lnTo>
                  <a:lnTo>
                    <a:pt x="296" y="11"/>
                  </a:lnTo>
                  <a:lnTo>
                    <a:pt x="287" y="14"/>
                  </a:lnTo>
                  <a:lnTo>
                    <a:pt x="275" y="16"/>
                  </a:lnTo>
                  <a:lnTo>
                    <a:pt x="263" y="19"/>
                  </a:lnTo>
                  <a:lnTo>
                    <a:pt x="254" y="21"/>
                  </a:lnTo>
                  <a:lnTo>
                    <a:pt x="242" y="23"/>
                  </a:lnTo>
                  <a:lnTo>
                    <a:pt x="232" y="26"/>
                  </a:lnTo>
                  <a:lnTo>
                    <a:pt x="220" y="28"/>
                  </a:lnTo>
                  <a:lnTo>
                    <a:pt x="209" y="30"/>
                  </a:lnTo>
                  <a:lnTo>
                    <a:pt x="199" y="33"/>
                  </a:lnTo>
                  <a:lnTo>
                    <a:pt x="187" y="35"/>
                  </a:lnTo>
                  <a:lnTo>
                    <a:pt x="176" y="37"/>
                  </a:lnTo>
                  <a:lnTo>
                    <a:pt x="166" y="37"/>
                  </a:lnTo>
                  <a:lnTo>
                    <a:pt x="154" y="40"/>
                  </a:lnTo>
                  <a:lnTo>
                    <a:pt x="142" y="42"/>
                  </a:lnTo>
                  <a:lnTo>
                    <a:pt x="133" y="45"/>
                  </a:lnTo>
                  <a:lnTo>
                    <a:pt x="121" y="47"/>
                  </a:lnTo>
                  <a:lnTo>
                    <a:pt x="109" y="49"/>
                  </a:lnTo>
                  <a:lnTo>
                    <a:pt x="100" y="52"/>
                  </a:lnTo>
                  <a:lnTo>
                    <a:pt x="88" y="54"/>
                  </a:lnTo>
                  <a:lnTo>
                    <a:pt x="79" y="56"/>
                  </a:lnTo>
                  <a:lnTo>
                    <a:pt x="67" y="59"/>
                  </a:lnTo>
                  <a:lnTo>
                    <a:pt x="55" y="61"/>
                  </a:lnTo>
                  <a:lnTo>
                    <a:pt x="45" y="63"/>
                  </a:lnTo>
                  <a:lnTo>
                    <a:pt x="34" y="63"/>
                  </a:lnTo>
                  <a:lnTo>
                    <a:pt x="22" y="66"/>
                  </a:lnTo>
                  <a:lnTo>
                    <a:pt x="12" y="68"/>
                  </a:lnTo>
                  <a:lnTo>
                    <a:pt x="0" y="71"/>
                  </a:lnTo>
                  <a:lnTo>
                    <a:pt x="10" y="132"/>
                  </a:lnTo>
                  <a:lnTo>
                    <a:pt x="12" y="134"/>
                  </a:lnTo>
                  <a:lnTo>
                    <a:pt x="12" y="134"/>
                  </a:lnTo>
                  <a:lnTo>
                    <a:pt x="12" y="132"/>
                  </a:lnTo>
                  <a:lnTo>
                    <a:pt x="15" y="132"/>
                  </a:lnTo>
                  <a:lnTo>
                    <a:pt x="22" y="120"/>
                  </a:lnTo>
                  <a:lnTo>
                    <a:pt x="24" y="120"/>
                  </a:lnTo>
                  <a:lnTo>
                    <a:pt x="26" y="118"/>
                  </a:lnTo>
                  <a:lnTo>
                    <a:pt x="29" y="118"/>
                  </a:lnTo>
                  <a:lnTo>
                    <a:pt x="29" y="118"/>
                  </a:lnTo>
                  <a:lnTo>
                    <a:pt x="29" y="116"/>
                  </a:lnTo>
                  <a:lnTo>
                    <a:pt x="29" y="113"/>
                  </a:lnTo>
                  <a:lnTo>
                    <a:pt x="31" y="111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1" y="99"/>
                  </a:lnTo>
                  <a:lnTo>
                    <a:pt x="41" y="97"/>
                  </a:lnTo>
                  <a:lnTo>
                    <a:pt x="41" y="97"/>
                  </a:lnTo>
                  <a:lnTo>
                    <a:pt x="41" y="94"/>
                  </a:lnTo>
                  <a:lnTo>
                    <a:pt x="43" y="94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8" y="92"/>
                  </a:lnTo>
                  <a:lnTo>
                    <a:pt x="48" y="92"/>
                  </a:lnTo>
                  <a:lnTo>
                    <a:pt x="50" y="92"/>
                  </a:lnTo>
                  <a:lnTo>
                    <a:pt x="53" y="94"/>
                  </a:lnTo>
                  <a:lnTo>
                    <a:pt x="53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92"/>
                  </a:lnTo>
                  <a:lnTo>
                    <a:pt x="57" y="92"/>
                  </a:lnTo>
                  <a:lnTo>
                    <a:pt x="62" y="85"/>
                  </a:lnTo>
                  <a:lnTo>
                    <a:pt x="62" y="82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67" y="75"/>
                  </a:lnTo>
                  <a:lnTo>
                    <a:pt x="67" y="75"/>
                  </a:lnTo>
                  <a:lnTo>
                    <a:pt x="67" y="75"/>
                  </a:lnTo>
                  <a:lnTo>
                    <a:pt x="67" y="75"/>
                  </a:lnTo>
                  <a:lnTo>
                    <a:pt x="67" y="73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1" y="71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1" y="75"/>
                  </a:lnTo>
                  <a:lnTo>
                    <a:pt x="71" y="75"/>
                  </a:lnTo>
                  <a:lnTo>
                    <a:pt x="74" y="75"/>
                  </a:lnTo>
                  <a:lnTo>
                    <a:pt x="74" y="75"/>
                  </a:lnTo>
                  <a:lnTo>
                    <a:pt x="74" y="75"/>
                  </a:lnTo>
                  <a:lnTo>
                    <a:pt x="79" y="75"/>
                  </a:lnTo>
                  <a:lnTo>
                    <a:pt x="79" y="78"/>
                  </a:lnTo>
                  <a:lnTo>
                    <a:pt x="79" y="78"/>
                  </a:lnTo>
                  <a:lnTo>
                    <a:pt x="81" y="78"/>
                  </a:lnTo>
                  <a:lnTo>
                    <a:pt x="83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5" y="75"/>
                  </a:lnTo>
                  <a:lnTo>
                    <a:pt x="100" y="75"/>
                  </a:lnTo>
                  <a:lnTo>
                    <a:pt x="105" y="73"/>
                  </a:lnTo>
                  <a:lnTo>
                    <a:pt x="105" y="71"/>
                  </a:lnTo>
                  <a:lnTo>
                    <a:pt x="102" y="71"/>
                  </a:lnTo>
                  <a:lnTo>
                    <a:pt x="102" y="71"/>
                  </a:lnTo>
                  <a:lnTo>
                    <a:pt x="102" y="68"/>
                  </a:lnTo>
                  <a:lnTo>
                    <a:pt x="102" y="68"/>
                  </a:lnTo>
                  <a:lnTo>
                    <a:pt x="105" y="68"/>
                  </a:lnTo>
                  <a:lnTo>
                    <a:pt x="105" y="66"/>
                  </a:lnTo>
                  <a:lnTo>
                    <a:pt x="102" y="63"/>
                  </a:lnTo>
                  <a:lnTo>
                    <a:pt x="102" y="63"/>
                  </a:lnTo>
                  <a:lnTo>
                    <a:pt x="105" y="63"/>
                  </a:lnTo>
                  <a:lnTo>
                    <a:pt x="107" y="63"/>
                  </a:lnTo>
                  <a:lnTo>
                    <a:pt x="107" y="61"/>
                  </a:lnTo>
                  <a:lnTo>
                    <a:pt x="109" y="61"/>
                  </a:lnTo>
                  <a:lnTo>
                    <a:pt x="112" y="59"/>
                  </a:lnTo>
                  <a:lnTo>
                    <a:pt x="114" y="59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9" y="56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1" y="49"/>
                  </a:lnTo>
                  <a:lnTo>
                    <a:pt x="123" y="49"/>
                  </a:lnTo>
                  <a:lnTo>
                    <a:pt x="123" y="49"/>
                  </a:lnTo>
                  <a:lnTo>
                    <a:pt x="128" y="49"/>
                  </a:lnTo>
                  <a:lnTo>
                    <a:pt x="133" y="49"/>
                  </a:lnTo>
                  <a:lnTo>
                    <a:pt x="142" y="56"/>
                  </a:lnTo>
                  <a:lnTo>
                    <a:pt x="145" y="56"/>
                  </a:lnTo>
                  <a:lnTo>
                    <a:pt x="147" y="56"/>
                  </a:lnTo>
                  <a:lnTo>
                    <a:pt x="149" y="56"/>
                  </a:lnTo>
                  <a:lnTo>
                    <a:pt x="149" y="56"/>
                  </a:lnTo>
                  <a:lnTo>
                    <a:pt x="152" y="56"/>
                  </a:lnTo>
                  <a:lnTo>
                    <a:pt x="154" y="56"/>
                  </a:lnTo>
                  <a:lnTo>
                    <a:pt x="154" y="54"/>
                  </a:lnTo>
                  <a:lnTo>
                    <a:pt x="154" y="54"/>
                  </a:lnTo>
                  <a:lnTo>
                    <a:pt x="157" y="54"/>
                  </a:lnTo>
                  <a:lnTo>
                    <a:pt x="157" y="54"/>
                  </a:lnTo>
                  <a:lnTo>
                    <a:pt x="159" y="54"/>
                  </a:lnTo>
                  <a:lnTo>
                    <a:pt x="161" y="56"/>
                  </a:lnTo>
                  <a:lnTo>
                    <a:pt x="161" y="56"/>
                  </a:lnTo>
                  <a:lnTo>
                    <a:pt x="159" y="59"/>
                  </a:lnTo>
                  <a:lnTo>
                    <a:pt x="157" y="61"/>
                  </a:lnTo>
                  <a:lnTo>
                    <a:pt x="157" y="61"/>
                  </a:lnTo>
                  <a:lnTo>
                    <a:pt x="159" y="66"/>
                  </a:lnTo>
                  <a:lnTo>
                    <a:pt x="161" y="66"/>
                  </a:ln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1" y="61"/>
                  </a:lnTo>
                  <a:lnTo>
                    <a:pt x="164" y="63"/>
                  </a:lnTo>
                  <a:lnTo>
                    <a:pt x="164" y="63"/>
                  </a:lnTo>
                  <a:lnTo>
                    <a:pt x="161" y="66"/>
                  </a:lnTo>
                  <a:lnTo>
                    <a:pt x="161" y="66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66" y="68"/>
                  </a:lnTo>
                  <a:lnTo>
                    <a:pt x="166" y="71"/>
                  </a:lnTo>
                  <a:lnTo>
                    <a:pt x="168" y="71"/>
                  </a:lnTo>
                  <a:lnTo>
                    <a:pt x="166" y="73"/>
                  </a:lnTo>
                  <a:lnTo>
                    <a:pt x="168" y="73"/>
                  </a:lnTo>
                  <a:lnTo>
                    <a:pt x="173" y="75"/>
                  </a:lnTo>
                  <a:lnTo>
                    <a:pt x="173" y="78"/>
                  </a:lnTo>
                  <a:lnTo>
                    <a:pt x="173" y="78"/>
                  </a:lnTo>
                  <a:lnTo>
                    <a:pt x="173" y="82"/>
                  </a:lnTo>
                  <a:lnTo>
                    <a:pt x="173" y="82"/>
                  </a:lnTo>
                  <a:lnTo>
                    <a:pt x="176" y="85"/>
                  </a:lnTo>
                  <a:lnTo>
                    <a:pt x="176" y="85"/>
                  </a:lnTo>
                  <a:lnTo>
                    <a:pt x="178" y="87"/>
                  </a:lnTo>
                  <a:lnTo>
                    <a:pt x="183" y="85"/>
                  </a:lnTo>
                  <a:lnTo>
                    <a:pt x="185" y="85"/>
                  </a:lnTo>
                  <a:lnTo>
                    <a:pt x="190" y="85"/>
                  </a:lnTo>
                  <a:lnTo>
                    <a:pt x="194" y="87"/>
                  </a:lnTo>
                  <a:lnTo>
                    <a:pt x="194" y="87"/>
                  </a:lnTo>
                  <a:lnTo>
                    <a:pt x="197" y="90"/>
                  </a:lnTo>
                  <a:lnTo>
                    <a:pt x="199" y="90"/>
                  </a:lnTo>
                  <a:lnTo>
                    <a:pt x="202" y="90"/>
                  </a:lnTo>
                  <a:lnTo>
                    <a:pt x="204" y="92"/>
                  </a:lnTo>
                  <a:lnTo>
                    <a:pt x="206" y="92"/>
                  </a:lnTo>
                  <a:lnTo>
                    <a:pt x="206" y="94"/>
                  </a:lnTo>
                  <a:lnTo>
                    <a:pt x="204" y="97"/>
                  </a:lnTo>
                  <a:lnTo>
                    <a:pt x="202" y="101"/>
                  </a:lnTo>
                  <a:lnTo>
                    <a:pt x="202" y="104"/>
                  </a:lnTo>
                  <a:lnTo>
                    <a:pt x="202" y="104"/>
                  </a:lnTo>
                  <a:lnTo>
                    <a:pt x="204" y="106"/>
                  </a:lnTo>
                  <a:lnTo>
                    <a:pt x="206" y="10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20" y="108"/>
                  </a:lnTo>
                  <a:lnTo>
                    <a:pt x="225" y="111"/>
                  </a:lnTo>
                  <a:lnTo>
                    <a:pt x="228" y="111"/>
                  </a:lnTo>
                  <a:lnTo>
                    <a:pt x="230" y="113"/>
                  </a:lnTo>
                  <a:lnTo>
                    <a:pt x="230" y="113"/>
                  </a:lnTo>
                  <a:lnTo>
                    <a:pt x="232" y="116"/>
                  </a:lnTo>
                  <a:lnTo>
                    <a:pt x="232" y="118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39" y="118"/>
                  </a:lnTo>
                  <a:lnTo>
                    <a:pt x="242" y="118"/>
                  </a:lnTo>
                  <a:lnTo>
                    <a:pt x="244" y="118"/>
                  </a:lnTo>
                  <a:lnTo>
                    <a:pt x="244" y="120"/>
                  </a:lnTo>
                  <a:lnTo>
                    <a:pt x="251" y="111"/>
                  </a:lnTo>
                  <a:lnTo>
                    <a:pt x="263" y="123"/>
                  </a:lnTo>
                  <a:lnTo>
                    <a:pt x="258" y="134"/>
                  </a:lnTo>
                  <a:lnTo>
                    <a:pt x="258" y="137"/>
                  </a:lnTo>
                  <a:lnTo>
                    <a:pt x="261" y="139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58" y="142"/>
                  </a:lnTo>
                  <a:lnTo>
                    <a:pt x="258" y="144"/>
                  </a:lnTo>
                  <a:lnTo>
                    <a:pt x="261" y="144"/>
                  </a:lnTo>
                  <a:lnTo>
                    <a:pt x="261" y="146"/>
                  </a:lnTo>
                  <a:lnTo>
                    <a:pt x="256" y="149"/>
                  </a:lnTo>
                  <a:lnTo>
                    <a:pt x="254" y="149"/>
                  </a:lnTo>
                  <a:lnTo>
                    <a:pt x="254" y="151"/>
                  </a:lnTo>
                  <a:lnTo>
                    <a:pt x="254" y="151"/>
                  </a:lnTo>
                  <a:lnTo>
                    <a:pt x="254" y="153"/>
                  </a:lnTo>
                  <a:lnTo>
                    <a:pt x="254" y="156"/>
                  </a:lnTo>
                  <a:lnTo>
                    <a:pt x="254" y="156"/>
                  </a:lnTo>
                  <a:lnTo>
                    <a:pt x="254" y="158"/>
                  </a:lnTo>
                  <a:lnTo>
                    <a:pt x="251" y="161"/>
                  </a:lnTo>
                  <a:lnTo>
                    <a:pt x="251" y="161"/>
                  </a:lnTo>
                  <a:lnTo>
                    <a:pt x="249" y="161"/>
                  </a:lnTo>
                  <a:lnTo>
                    <a:pt x="249" y="161"/>
                  </a:lnTo>
                  <a:lnTo>
                    <a:pt x="249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6" y="165"/>
                  </a:lnTo>
                  <a:lnTo>
                    <a:pt x="246" y="165"/>
                  </a:lnTo>
                  <a:lnTo>
                    <a:pt x="246" y="165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6" y="168"/>
                  </a:lnTo>
                  <a:lnTo>
                    <a:pt x="246" y="168"/>
                  </a:lnTo>
                  <a:lnTo>
                    <a:pt x="244" y="170"/>
                  </a:lnTo>
                  <a:lnTo>
                    <a:pt x="244" y="172"/>
                  </a:lnTo>
                  <a:lnTo>
                    <a:pt x="244" y="175"/>
                  </a:lnTo>
                  <a:lnTo>
                    <a:pt x="242" y="175"/>
                  </a:lnTo>
                  <a:lnTo>
                    <a:pt x="242" y="177"/>
                  </a:lnTo>
                  <a:lnTo>
                    <a:pt x="244" y="182"/>
                  </a:lnTo>
                  <a:lnTo>
                    <a:pt x="244" y="184"/>
                  </a:lnTo>
                  <a:lnTo>
                    <a:pt x="246" y="187"/>
                  </a:lnTo>
                  <a:lnTo>
                    <a:pt x="246" y="189"/>
                  </a:lnTo>
                  <a:lnTo>
                    <a:pt x="249" y="191"/>
                  </a:lnTo>
                  <a:lnTo>
                    <a:pt x="251" y="191"/>
                  </a:lnTo>
                  <a:lnTo>
                    <a:pt x="254" y="191"/>
                  </a:lnTo>
                  <a:lnTo>
                    <a:pt x="254" y="189"/>
                  </a:lnTo>
                  <a:lnTo>
                    <a:pt x="256" y="189"/>
                  </a:lnTo>
                  <a:lnTo>
                    <a:pt x="258" y="187"/>
                  </a:lnTo>
                  <a:lnTo>
                    <a:pt x="258" y="182"/>
                  </a:lnTo>
                  <a:lnTo>
                    <a:pt x="256" y="182"/>
                  </a:lnTo>
                  <a:lnTo>
                    <a:pt x="256" y="179"/>
                  </a:lnTo>
                  <a:lnTo>
                    <a:pt x="256" y="179"/>
                  </a:lnTo>
                  <a:lnTo>
                    <a:pt x="256" y="179"/>
                  </a:lnTo>
                  <a:lnTo>
                    <a:pt x="258" y="177"/>
                  </a:lnTo>
                  <a:lnTo>
                    <a:pt x="258" y="177"/>
                  </a:lnTo>
                  <a:lnTo>
                    <a:pt x="258" y="177"/>
                  </a:lnTo>
                  <a:lnTo>
                    <a:pt x="258" y="177"/>
                  </a:lnTo>
                  <a:lnTo>
                    <a:pt x="258" y="179"/>
                  </a:lnTo>
                  <a:lnTo>
                    <a:pt x="258" y="179"/>
                  </a:lnTo>
                  <a:lnTo>
                    <a:pt x="258" y="179"/>
                  </a:lnTo>
                  <a:lnTo>
                    <a:pt x="258" y="182"/>
                  </a:lnTo>
                  <a:lnTo>
                    <a:pt x="261" y="182"/>
                  </a:lnTo>
                  <a:lnTo>
                    <a:pt x="261" y="184"/>
                  </a:lnTo>
                  <a:lnTo>
                    <a:pt x="263" y="182"/>
                  </a:lnTo>
                  <a:lnTo>
                    <a:pt x="263" y="182"/>
                  </a:lnTo>
                  <a:lnTo>
                    <a:pt x="265" y="179"/>
                  </a:lnTo>
                  <a:lnTo>
                    <a:pt x="265" y="177"/>
                  </a:lnTo>
                  <a:lnTo>
                    <a:pt x="265" y="177"/>
                  </a:lnTo>
                  <a:lnTo>
                    <a:pt x="265" y="175"/>
                  </a:lnTo>
                  <a:lnTo>
                    <a:pt x="265" y="175"/>
                  </a:lnTo>
                  <a:lnTo>
                    <a:pt x="268" y="177"/>
                  </a:lnTo>
                  <a:lnTo>
                    <a:pt x="268" y="179"/>
                  </a:lnTo>
                  <a:lnTo>
                    <a:pt x="272" y="187"/>
                  </a:lnTo>
                  <a:lnTo>
                    <a:pt x="275" y="189"/>
                  </a:lnTo>
                  <a:lnTo>
                    <a:pt x="284" y="194"/>
                  </a:lnTo>
                  <a:lnTo>
                    <a:pt x="287" y="196"/>
                  </a:lnTo>
                  <a:lnTo>
                    <a:pt x="289" y="196"/>
                  </a:lnTo>
                  <a:lnTo>
                    <a:pt x="289" y="191"/>
                  </a:lnTo>
                  <a:lnTo>
                    <a:pt x="287" y="189"/>
                  </a:lnTo>
                  <a:lnTo>
                    <a:pt x="284" y="187"/>
                  </a:lnTo>
                  <a:lnTo>
                    <a:pt x="282" y="182"/>
                  </a:lnTo>
                  <a:lnTo>
                    <a:pt x="284" y="182"/>
                  </a:lnTo>
                  <a:lnTo>
                    <a:pt x="287" y="184"/>
                  </a:lnTo>
                  <a:lnTo>
                    <a:pt x="289" y="187"/>
                  </a:lnTo>
                  <a:lnTo>
                    <a:pt x="291" y="191"/>
                  </a:lnTo>
                  <a:lnTo>
                    <a:pt x="291" y="194"/>
                  </a:lnTo>
                  <a:lnTo>
                    <a:pt x="291" y="194"/>
                  </a:lnTo>
                  <a:lnTo>
                    <a:pt x="294" y="196"/>
                  </a:lnTo>
                  <a:lnTo>
                    <a:pt x="296" y="198"/>
                  </a:lnTo>
                  <a:lnTo>
                    <a:pt x="299" y="198"/>
                  </a:lnTo>
                  <a:lnTo>
                    <a:pt x="306" y="196"/>
                  </a:lnTo>
                  <a:lnTo>
                    <a:pt x="310" y="194"/>
                  </a:lnTo>
                  <a:lnTo>
                    <a:pt x="313" y="196"/>
                  </a:lnTo>
                  <a:lnTo>
                    <a:pt x="315" y="196"/>
                  </a:lnTo>
                  <a:lnTo>
                    <a:pt x="317" y="198"/>
                  </a:lnTo>
                  <a:lnTo>
                    <a:pt x="317" y="198"/>
                  </a:lnTo>
                  <a:lnTo>
                    <a:pt x="320" y="201"/>
                  </a:lnTo>
                  <a:lnTo>
                    <a:pt x="320" y="201"/>
                  </a:lnTo>
                  <a:lnTo>
                    <a:pt x="322" y="205"/>
                  </a:lnTo>
                  <a:lnTo>
                    <a:pt x="322" y="205"/>
                  </a:lnTo>
                  <a:lnTo>
                    <a:pt x="325" y="205"/>
                  </a:lnTo>
                  <a:lnTo>
                    <a:pt x="325" y="205"/>
                  </a:lnTo>
                  <a:lnTo>
                    <a:pt x="325" y="201"/>
                  </a:lnTo>
                  <a:lnTo>
                    <a:pt x="327" y="203"/>
                  </a:lnTo>
                  <a:lnTo>
                    <a:pt x="327" y="205"/>
                  </a:lnTo>
                  <a:lnTo>
                    <a:pt x="329" y="203"/>
                  </a:lnTo>
                  <a:lnTo>
                    <a:pt x="329" y="201"/>
                  </a:lnTo>
                  <a:lnTo>
                    <a:pt x="329" y="201"/>
                  </a:lnTo>
                  <a:lnTo>
                    <a:pt x="329" y="198"/>
                  </a:lnTo>
                  <a:lnTo>
                    <a:pt x="329" y="198"/>
                  </a:lnTo>
                  <a:lnTo>
                    <a:pt x="327" y="196"/>
                  </a:lnTo>
                  <a:lnTo>
                    <a:pt x="327" y="196"/>
                  </a:lnTo>
                  <a:lnTo>
                    <a:pt x="329" y="198"/>
                  </a:lnTo>
                  <a:lnTo>
                    <a:pt x="332" y="201"/>
                  </a:lnTo>
                  <a:lnTo>
                    <a:pt x="334" y="205"/>
                  </a:lnTo>
                  <a:lnTo>
                    <a:pt x="334" y="205"/>
                  </a:lnTo>
                  <a:lnTo>
                    <a:pt x="336" y="208"/>
                  </a:lnTo>
                  <a:lnTo>
                    <a:pt x="346" y="213"/>
                  </a:lnTo>
                  <a:lnTo>
                    <a:pt x="346" y="210"/>
                  </a:lnTo>
                  <a:lnTo>
                    <a:pt x="343" y="210"/>
                  </a:lnTo>
                  <a:lnTo>
                    <a:pt x="343" y="208"/>
                  </a:lnTo>
                  <a:lnTo>
                    <a:pt x="343" y="208"/>
                  </a:lnTo>
                  <a:lnTo>
                    <a:pt x="343" y="205"/>
                  </a:lnTo>
                  <a:lnTo>
                    <a:pt x="343" y="203"/>
                  </a:lnTo>
                  <a:lnTo>
                    <a:pt x="343" y="201"/>
                  </a:lnTo>
                  <a:lnTo>
                    <a:pt x="341" y="198"/>
                  </a:lnTo>
                  <a:lnTo>
                    <a:pt x="339" y="194"/>
                  </a:lnTo>
                  <a:lnTo>
                    <a:pt x="334" y="194"/>
                  </a:lnTo>
                  <a:lnTo>
                    <a:pt x="334" y="191"/>
                  </a:lnTo>
                  <a:lnTo>
                    <a:pt x="332" y="189"/>
                  </a:lnTo>
                  <a:lnTo>
                    <a:pt x="332" y="189"/>
                  </a:lnTo>
                  <a:lnTo>
                    <a:pt x="334" y="187"/>
                  </a:lnTo>
                  <a:lnTo>
                    <a:pt x="334" y="184"/>
                  </a:lnTo>
                  <a:lnTo>
                    <a:pt x="332" y="182"/>
                  </a:lnTo>
                  <a:lnTo>
                    <a:pt x="329" y="182"/>
                  </a:lnTo>
                  <a:lnTo>
                    <a:pt x="327" y="184"/>
                  </a:lnTo>
                  <a:lnTo>
                    <a:pt x="325" y="184"/>
                  </a:lnTo>
                  <a:lnTo>
                    <a:pt x="322" y="184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17" y="177"/>
                  </a:lnTo>
                  <a:lnTo>
                    <a:pt x="317" y="177"/>
                  </a:lnTo>
                  <a:lnTo>
                    <a:pt x="310" y="175"/>
                  </a:lnTo>
                  <a:lnTo>
                    <a:pt x="306" y="172"/>
                  </a:lnTo>
                  <a:lnTo>
                    <a:pt x="303" y="170"/>
                  </a:lnTo>
                  <a:lnTo>
                    <a:pt x="301" y="168"/>
                  </a:lnTo>
                  <a:lnTo>
                    <a:pt x="299" y="163"/>
                  </a:lnTo>
                  <a:lnTo>
                    <a:pt x="299" y="161"/>
                  </a:lnTo>
                  <a:lnTo>
                    <a:pt x="299" y="161"/>
                  </a:lnTo>
                  <a:lnTo>
                    <a:pt x="299" y="161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46"/>
                  </a:lnTo>
                  <a:lnTo>
                    <a:pt x="294" y="146"/>
                  </a:lnTo>
                  <a:lnTo>
                    <a:pt x="294" y="144"/>
                  </a:lnTo>
                  <a:lnTo>
                    <a:pt x="294" y="144"/>
                  </a:lnTo>
                  <a:lnTo>
                    <a:pt x="296" y="146"/>
                  </a:lnTo>
                  <a:lnTo>
                    <a:pt x="301" y="163"/>
                  </a:lnTo>
                  <a:lnTo>
                    <a:pt x="303" y="165"/>
                  </a:lnTo>
                  <a:lnTo>
                    <a:pt x="303" y="165"/>
                  </a:lnTo>
                  <a:lnTo>
                    <a:pt x="313" y="172"/>
                  </a:lnTo>
                  <a:lnTo>
                    <a:pt x="313" y="172"/>
                  </a:lnTo>
                  <a:lnTo>
                    <a:pt x="317" y="172"/>
                  </a:lnTo>
                  <a:lnTo>
                    <a:pt x="317" y="172"/>
                  </a:lnTo>
                  <a:lnTo>
                    <a:pt x="320" y="175"/>
                  </a:lnTo>
                  <a:lnTo>
                    <a:pt x="320" y="175"/>
                  </a:lnTo>
                  <a:lnTo>
                    <a:pt x="322" y="175"/>
                  </a:lnTo>
                  <a:lnTo>
                    <a:pt x="322" y="177"/>
                  </a:lnTo>
                  <a:lnTo>
                    <a:pt x="322" y="177"/>
                  </a:lnTo>
                  <a:lnTo>
                    <a:pt x="325" y="179"/>
                  </a:lnTo>
                  <a:lnTo>
                    <a:pt x="325" y="179"/>
                  </a:lnTo>
                  <a:lnTo>
                    <a:pt x="329" y="177"/>
                  </a:lnTo>
                  <a:lnTo>
                    <a:pt x="332" y="177"/>
                  </a:lnTo>
                  <a:lnTo>
                    <a:pt x="332" y="175"/>
                  </a:lnTo>
                  <a:lnTo>
                    <a:pt x="329" y="172"/>
                  </a:lnTo>
                  <a:lnTo>
                    <a:pt x="327" y="170"/>
                  </a:lnTo>
                  <a:lnTo>
                    <a:pt x="325" y="165"/>
                  </a:lnTo>
                  <a:lnTo>
                    <a:pt x="315" y="161"/>
                  </a:lnTo>
                  <a:lnTo>
                    <a:pt x="313" y="156"/>
                  </a:lnTo>
                  <a:lnTo>
                    <a:pt x="313" y="153"/>
                  </a:lnTo>
                  <a:lnTo>
                    <a:pt x="313" y="144"/>
                  </a:lnTo>
                  <a:lnTo>
                    <a:pt x="310" y="144"/>
                  </a:lnTo>
                  <a:lnTo>
                    <a:pt x="310" y="142"/>
                  </a:lnTo>
                  <a:lnTo>
                    <a:pt x="308" y="139"/>
                  </a:lnTo>
                  <a:lnTo>
                    <a:pt x="308" y="134"/>
                  </a:lnTo>
                  <a:lnTo>
                    <a:pt x="306" y="134"/>
                  </a:lnTo>
                  <a:lnTo>
                    <a:pt x="303" y="132"/>
                  </a:lnTo>
                  <a:lnTo>
                    <a:pt x="303" y="130"/>
                  </a:lnTo>
                  <a:lnTo>
                    <a:pt x="303" y="127"/>
                  </a:lnTo>
                  <a:lnTo>
                    <a:pt x="308" y="125"/>
                  </a:lnTo>
                  <a:lnTo>
                    <a:pt x="308" y="123"/>
                  </a:lnTo>
                  <a:lnTo>
                    <a:pt x="308" y="120"/>
                  </a:lnTo>
                  <a:lnTo>
                    <a:pt x="308" y="120"/>
                  </a:lnTo>
                  <a:lnTo>
                    <a:pt x="306" y="123"/>
                  </a:lnTo>
                  <a:lnTo>
                    <a:pt x="303" y="120"/>
                  </a:lnTo>
                  <a:lnTo>
                    <a:pt x="303" y="118"/>
                  </a:lnTo>
                  <a:lnTo>
                    <a:pt x="303" y="116"/>
                  </a:lnTo>
                  <a:lnTo>
                    <a:pt x="303" y="116"/>
                  </a:lnTo>
                  <a:lnTo>
                    <a:pt x="301" y="116"/>
                  </a:lnTo>
                  <a:lnTo>
                    <a:pt x="301" y="116"/>
                  </a:lnTo>
                  <a:lnTo>
                    <a:pt x="303" y="113"/>
                  </a:lnTo>
                  <a:lnTo>
                    <a:pt x="306" y="113"/>
                  </a:lnTo>
                  <a:lnTo>
                    <a:pt x="306" y="116"/>
                  </a:lnTo>
                  <a:lnTo>
                    <a:pt x="308" y="113"/>
                  </a:lnTo>
                  <a:lnTo>
                    <a:pt x="306" y="111"/>
                  </a:lnTo>
                  <a:lnTo>
                    <a:pt x="303" y="111"/>
                  </a:lnTo>
                  <a:lnTo>
                    <a:pt x="301" y="108"/>
                  </a:lnTo>
                  <a:lnTo>
                    <a:pt x="301" y="108"/>
                  </a:lnTo>
                  <a:lnTo>
                    <a:pt x="299" y="106"/>
                  </a:lnTo>
                  <a:lnTo>
                    <a:pt x="301" y="106"/>
                  </a:lnTo>
                  <a:lnTo>
                    <a:pt x="303" y="106"/>
                  </a:lnTo>
                  <a:lnTo>
                    <a:pt x="308" y="108"/>
                  </a:lnTo>
                  <a:lnTo>
                    <a:pt x="310" y="108"/>
                  </a:lnTo>
                  <a:lnTo>
                    <a:pt x="310" y="108"/>
                  </a:lnTo>
                  <a:lnTo>
                    <a:pt x="308" y="106"/>
                  </a:lnTo>
                  <a:lnTo>
                    <a:pt x="303" y="101"/>
                  </a:lnTo>
                  <a:lnTo>
                    <a:pt x="301" y="99"/>
                  </a:lnTo>
                  <a:lnTo>
                    <a:pt x="299" y="97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4" y="97"/>
                  </a:lnTo>
                  <a:lnTo>
                    <a:pt x="294" y="94"/>
                  </a:lnTo>
                  <a:lnTo>
                    <a:pt x="294" y="94"/>
                  </a:lnTo>
                  <a:lnTo>
                    <a:pt x="296" y="92"/>
                  </a:lnTo>
                  <a:lnTo>
                    <a:pt x="296" y="92"/>
                  </a:lnTo>
                  <a:lnTo>
                    <a:pt x="299" y="94"/>
                  </a:lnTo>
                  <a:lnTo>
                    <a:pt x="301" y="97"/>
                  </a:lnTo>
                  <a:lnTo>
                    <a:pt x="306" y="101"/>
                  </a:lnTo>
                  <a:lnTo>
                    <a:pt x="308" y="99"/>
                  </a:lnTo>
                  <a:lnTo>
                    <a:pt x="308" y="99"/>
                  </a:lnTo>
                  <a:lnTo>
                    <a:pt x="308" y="99"/>
                  </a:lnTo>
                  <a:lnTo>
                    <a:pt x="310" y="99"/>
                  </a:lnTo>
                  <a:lnTo>
                    <a:pt x="313" y="97"/>
                  </a:lnTo>
                  <a:lnTo>
                    <a:pt x="313" y="97"/>
                  </a:lnTo>
                  <a:lnTo>
                    <a:pt x="310" y="94"/>
                  </a:lnTo>
                  <a:lnTo>
                    <a:pt x="308" y="92"/>
                  </a:lnTo>
                  <a:lnTo>
                    <a:pt x="303" y="92"/>
                  </a:lnTo>
                  <a:lnTo>
                    <a:pt x="301" y="92"/>
                  </a:lnTo>
                  <a:lnTo>
                    <a:pt x="301" y="92"/>
                  </a:lnTo>
                  <a:lnTo>
                    <a:pt x="299" y="90"/>
                  </a:lnTo>
                  <a:lnTo>
                    <a:pt x="299" y="90"/>
                  </a:lnTo>
                  <a:lnTo>
                    <a:pt x="299" y="90"/>
                  </a:lnTo>
                  <a:lnTo>
                    <a:pt x="299" y="90"/>
                  </a:lnTo>
                  <a:lnTo>
                    <a:pt x="303" y="90"/>
                  </a:lnTo>
                  <a:lnTo>
                    <a:pt x="303" y="90"/>
                  </a:lnTo>
                  <a:lnTo>
                    <a:pt x="306" y="90"/>
                  </a:lnTo>
                  <a:lnTo>
                    <a:pt x="308" y="90"/>
                  </a:lnTo>
                  <a:lnTo>
                    <a:pt x="308" y="92"/>
                  </a:lnTo>
                  <a:lnTo>
                    <a:pt x="308" y="92"/>
                  </a:lnTo>
                  <a:lnTo>
                    <a:pt x="308" y="87"/>
                  </a:lnTo>
                  <a:lnTo>
                    <a:pt x="306" y="85"/>
                  </a:lnTo>
                  <a:lnTo>
                    <a:pt x="306" y="82"/>
                  </a:lnTo>
                  <a:lnTo>
                    <a:pt x="303" y="80"/>
                  </a:lnTo>
                  <a:lnTo>
                    <a:pt x="301" y="80"/>
                  </a:lnTo>
                  <a:lnTo>
                    <a:pt x="299" y="82"/>
                  </a:lnTo>
                  <a:lnTo>
                    <a:pt x="299" y="80"/>
                  </a:lnTo>
                  <a:lnTo>
                    <a:pt x="296" y="80"/>
                  </a:lnTo>
                  <a:lnTo>
                    <a:pt x="296" y="78"/>
                  </a:lnTo>
                  <a:lnTo>
                    <a:pt x="296" y="78"/>
                  </a:lnTo>
                  <a:lnTo>
                    <a:pt x="294" y="78"/>
                  </a:lnTo>
                  <a:lnTo>
                    <a:pt x="294" y="75"/>
                  </a:lnTo>
                  <a:lnTo>
                    <a:pt x="291" y="75"/>
                  </a:lnTo>
                  <a:lnTo>
                    <a:pt x="289" y="75"/>
                  </a:lnTo>
                  <a:lnTo>
                    <a:pt x="289" y="73"/>
                  </a:lnTo>
                  <a:lnTo>
                    <a:pt x="289" y="73"/>
                  </a:lnTo>
                  <a:lnTo>
                    <a:pt x="287" y="73"/>
                  </a:lnTo>
                  <a:lnTo>
                    <a:pt x="284" y="73"/>
                  </a:lnTo>
                  <a:lnTo>
                    <a:pt x="284" y="73"/>
                  </a:lnTo>
                  <a:lnTo>
                    <a:pt x="284" y="71"/>
                  </a:lnTo>
                  <a:lnTo>
                    <a:pt x="287" y="71"/>
                  </a:lnTo>
                  <a:lnTo>
                    <a:pt x="289" y="71"/>
                  </a:lnTo>
                  <a:lnTo>
                    <a:pt x="289" y="68"/>
                  </a:lnTo>
                  <a:lnTo>
                    <a:pt x="289" y="71"/>
                  </a:lnTo>
                  <a:lnTo>
                    <a:pt x="296" y="71"/>
                  </a:lnTo>
                  <a:lnTo>
                    <a:pt x="296" y="73"/>
                  </a:lnTo>
                  <a:lnTo>
                    <a:pt x="299" y="73"/>
                  </a:lnTo>
                  <a:lnTo>
                    <a:pt x="299" y="73"/>
                  </a:lnTo>
                  <a:lnTo>
                    <a:pt x="301" y="73"/>
                  </a:lnTo>
                  <a:lnTo>
                    <a:pt x="301" y="75"/>
                  </a:lnTo>
                  <a:lnTo>
                    <a:pt x="301" y="73"/>
                  </a:lnTo>
                  <a:lnTo>
                    <a:pt x="301" y="73"/>
                  </a:lnTo>
                  <a:lnTo>
                    <a:pt x="303" y="73"/>
                  </a:lnTo>
                  <a:lnTo>
                    <a:pt x="303" y="75"/>
                  </a:lnTo>
                  <a:lnTo>
                    <a:pt x="308" y="71"/>
                  </a:lnTo>
                  <a:lnTo>
                    <a:pt x="308" y="71"/>
                  </a:lnTo>
                  <a:lnTo>
                    <a:pt x="303" y="71"/>
                  </a:lnTo>
                  <a:lnTo>
                    <a:pt x="301" y="68"/>
                  </a:lnTo>
                  <a:lnTo>
                    <a:pt x="299" y="66"/>
                  </a:lnTo>
                  <a:lnTo>
                    <a:pt x="296" y="63"/>
                  </a:lnTo>
                  <a:lnTo>
                    <a:pt x="299" y="63"/>
                  </a:lnTo>
                  <a:lnTo>
                    <a:pt x="301" y="63"/>
                  </a:lnTo>
                  <a:lnTo>
                    <a:pt x="303" y="66"/>
                  </a:lnTo>
                  <a:lnTo>
                    <a:pt x="303" y="68"/>
                  </a:lnTo>
                  <a:lnTo>
                    <a:pt x="306" y="68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1" y="61"/>
                  </a:lnTo>
                  <a:lnTo>
                    <a:pt x="301" y="61"/>
                  </a:lnTo>
                  <a:lnTo>
                    <a:pt x="301" y="61"/>
                  </a:lnTo>
                  <a:lnTo>
                    <a:pt x="308" y="61"/>
                  </a:lnTo>
                  <a:lnTo>
                    <a:pt x="308" y="59"/>
                  </a:lnTo>
                  <a:lnTo>
                    <a:pt x="306" y="59"/>
                  </a:lnTo>
                  <a:lnTo>
                    <a:pt x="308" y="56"/>
                  </a:lnTo>
                  <a:lnTo>
                    <a:pt x="308" y="56"/>
                  </a:lnTo>
                  <a:lnTo>
                    <a:pt x="308" y="56"/>
                  </a:lnTo>
                  <a:lnTo>
                    <a:pt x="310" y="54"/>
                  </a:lnTo>
                  <a:lnTo>
                    <a:pt x="308" y="54"/>
                  </a:lnTo>
                  <a:lnTo>
                    <a:pt x="308" y="54"/>
                  </a:lnTo>
                  <a:lnTo>
                    <a:pt x="306" y="52"/>
                  </a:lnTo>
                  <a:lnTo>
                    <a:pt x="303" y="52"/>
                  </a:lnTo>
                  <a:lnTo>
                    <a:pt x="301" y="52"/>
                  </a:lnTo>
                  <a:lnTo>
                    <a:pt x="308" y="47"/>
                  </a:lnTo>
                  <a:lnTo>
                    <a:pt x="310" y="49"/>
                  </a:lnTo>
                  <a:lnTo>
                    <a:pt x="313" y="54"/>
                  </a:lnTo>
                  <a:lnTo>
                    <a:pt x="315" y="59"/>
                  </a:lnTo>
                  <a:lnTo>
                    <a:pt x="317" y="54"/>
                  </a:lnTo>
                  <a:lnTo>
                    <a:pt x="317" y="54"/>
                  </a:lnTo>
                  <a:lnTo>
                    <a:pt x="317" y="54"/>
                  </a:lnTo>
                  <a:lnTo>
                    <a:pt x="317" y="52"/>
                  </a:lnTo>
                  <a:lnTo>
                    <a:pt x="315" y="49"/>
                  </a:lnTo>
                  <a:lnTo>
                    <a:pt x="315" y="40"/>
                  </a:lnTo>
                  <a:lnTo>
                    <a:pt x="315" y="40"/>
                  </a:lnTo>
                  <a:lnTo>
                    <a:pt x="315" y="40"/>
                  </a:lnTo>
                  <a:lnTo>
                    <a:pt x="315" y="37"/>
                  </a:lnTo>
                  <a:lnTo>
                    <a:pt x="317" y="37"/>
                  </a:lnTo>
                  <a:lnTo>
                    <a:pt x="317" y="37"/>
                  </a:lnTo>
                  <a:lnTo>
                    <a:pt x="317" y="40"/>
                  </a:lnTo>
                  <a:lnTo>
                    <a:pt x="317" y="42"/>
                  </a:lnTo>
                  <a:lnTo>
                    <a:pt x="317" y="47"/>
                  </a:lnTo>
                  <a:lnTo>
                    <a:pt x="320" y="49"/>
                  </a:lnTo>
                  <a:lnTo>
                    <a:pt x="320" y="52"/>
                  </a:lnTo>
                  <a:lnTo>
                    <a:pt x="322" y="47"/>
                  </a:lnTo>
                  <a:lnTo>
                    <a:pt x="327" y="42"/>
                  </a:lnTo>
                  <a:lnTo>
                    <a:pt x="332" y="37"/>
                  </a:lnTo>
                  <a:lnTo>
                    <a:pt x="332" y="37"/>
                  </a:lnTo>
                  <a:lnTo>
                    <a:pt x="332" y="35"/>
                  </a:lnTo>
                  <a:lnTo>
                    <a:pt x="332" y="35"/>
                  </a:lnTo>
                  <a:lnTo>
                    <a:pt x="327" y="35"/>
                  </a:lnTo>
                  <a:lnTo>
                    <a:pt x="327" y="33"/>
                  </a:lnTo>
                  <a:lnTo>
                    <a:pt x="327" y="26"/>
                  </a:lnTo>
                  <a:lnTo>
                    <a:pt x="327" y="26"/>
                  </a:lnTo>
                  <a:lnTo>
                    <a:pt x="329" y="23"/>
                  </a:lnTo>
                  <a:lnTo>
                    <a:pt x="329" y="23"/>
                  </a:lnTo>
                  <a:lnTo>
                    <a:pt x="336" y="23"/>
                  </a:lnTo>
                  <a:lnTo>
                    <a:pt x="336" y="21"/>
                  </a:lnTo>
                  <a:lnTo>
                    <a:pt x="339" y="19"/>
                  </a:lnTo>
                  <a:lnTo>
                    <a:pt x="339" y="16"/>
                  </a:lnTo>
                  <a:lnTo>
                    <a:pt x="341" y="16"/>
                  </a:lnTo>
                  <a:lnTo>
                    <a:pt x="341" y="21"/>
                  </a:lnTo>
                  <a:lnTo>
                    <a:pt x="341" y="23"/>
                  </a:lnTo>
                  <a:lnTo>
                    <a:pt x="339" y="26"/>
                  </a:lnTo>
                  <a:lnTo>
                    <a:pt x="339" y="30"/>
                  </a:lnTo>
                  <a:lnTo>
                    <a:pt x="336" y="33"/>
                  </a:lnTo>
                  <a:lnTo>
                    <a:pt x="339" y="35"/>
                  </a:lnTo>
                  <a:lnTo>
                    <a:pt x="339" y="33"/>
                  </a:lnTo>
                  <a:lnTo>
                    <a:pt x="346" y="26"/>
                  </a:lnTo>
                  <a:lnTo>
                    <a:pt x="346" y="23"/>
                  </a:lnTo>
                  <a:lnTo>
                    <a:pt x="348" y="21"/>
                  </a:lnTo>
                  <a:lnTo>
                    <a:pt x="348" y="19"/>
                  </a:lnTo>
                  <a:lnTo>
                    <a:pt x="351" y="16"/>
                  </a:lnTo>
                  <a:lnTo>
                    <a:pt x="351" y="19"/>
                  </a:lnTo>
                  <a:lnTo>
                    <a:pt x="351" y="23"/>
                  </a:lnTo>
                  <a:lnTo>
                    <a:pt x="348" y="26"/>
                  </a:lnTo>
                  <a:lnTo>
                    <a:pt x="346" y="28"/>
                  </a:lnTo>
                  <a:lnTo>
                    <a:pt x="348" y="28"/>
                  </a:lnTo>
                  <a:lnTo>
                    <a:pt x="351" y="30"/>
                  </a:lnTo>
                  <a:lnTo>
                    <a:pt x="353" y="30"/>
                  </a:lnTo>
                  <a:lnTo>
                    <a:pt x="353" y="30"/>
                  </a:lnTo>
                  <a:lnTo>
                    <a:pt x="351" y="33"/>
                  </a:lnTo>
                  <a:lnTo>
                    <a:pt x="346" y="30"/>
                  </a:lnTo>
                  <a:lnTo>
                    <a:pt x="343" y="33"/>
                  </a:lnTo>
                  <a:lnTo>
                    <a:pt x="343" y="33"/>
                  </a:lnTo>
                  <a:lnTo>
                    <a:pt x="341" y="35"/>
                  </a:lnTo>
                  <a:lnTo>
                    <a:pt x="339" y="40"/>
                  </a:lnTo>
                  <a:lnTo>
                    <a:pt x="339" y="42"/>
                  </a:lnTo>
                  <a:lnTo>
                    <a:pt x="341" y="42"/>
                  </a:lnTo>
                  <a:lnTo>
                    <a:pt x="351" y="40"/>
                  </a:lnTo>
                  <a:lnTo>
                    <a:pt x="355" y="40"/>
                  </a:lnTo>
                  <a:lnTo>
                    <a:pt x="355" y="42"/>
                  </a:lnTo>
                  <a:lnTo>
                    <a:pt x="353" y="42"/>
                  </a:lnTo>
                  <a:lnTo>
                    <a:pt x="353" y="42"/>
                  </a:lnTo>
                  <a:lnTo>
                    <a:pt x="348" y="45"/>
                  </a:lnTo>
                  <a:lnTo>
                    <a:pt x="339" y="47"/>
                  </a:lnTo>
                  <a:lnTo>
                    <a:pt x="329" y="49"/>
                  </a:lnTo>
                  <a:lnTo>
                    <a:pt x="329" y="49"/>
                  </a:lnTo>
                  <a:lnTo>
                    <a:pt x="329" y="52"/>
                  </a:lnTo>
                  <a:lnTo>
                    <a:pt x="329" y="54"/>
                  </a:lnTo>
                  <a:lnTo>
                    <a:pt x="327" y="54"/>
                  </a:lnTo>
                  <a:lnTo>
                    <a:pt x="327" y="54"/>
                  </a:lnTo>
                  <a:lnTo>
                    <a:pt x="325" y="56"/>
                  </a:lnTo>
                  <a:lnTo>
                    <a:pt x="325" y="56"/>
                  </a:lnTo>
                  <a:lnTo>
                    <a:pt x="325" y="59"/>
                  </a:lnTo>
                  <a:lnTo>
                    <a:pt x="325" y="61"/>
                  </a:lnTo>
                  <a:lnTo>
                    <a:pt x="322" y="71"/>
                  </a:lnTo>
                  <a:lnTo>
                    <a:pt x="322" y="75"/>
                  </a:lnTo>
                  <a:lnTo>
                    <a:pt x="322" y="75"/>
                  </a:lnTo>
                  <a:lnTo>
                    <a:pt x="322" y="78"/>
                  </a:lnTo>
                  <a:lnTo>
                    <a:pt x="322" y="78"/>
                  </a:lnTo>
                  <a:lnTo>
                    <a:pt x="325" y="80"/>
                  </a:lnTo>
                  <a:lnTo>
                    <a:pt x="325" y="80"/>
                  </a:lnTo>
                  <a:lnTo>
                    <a:pt x="327" y="80"/>
                  </a:lnTo>
                  <a:lnTo>
                    <a:pt x="327" y="82"/>
                  </a:lnTo>
                  <a:lnTo>
                    <a:pt x="327" y="87"/>
                  </a:lnTo>
                  <a:lnTo>
                    <a:pt x="327" y="90"/>
                  </a:lnTo>
                  <a:lnTo>
                    <a:pt x="329" y="90"/>
                  </a:lnTo>
                  <a:lnTo>
                    <a:pt x="329" y="90"/>
                  </a:lnTo>
                  <a:lnTo>
                    <a:pt x="329" y="85"/>
                  </a:lnTo>
                  <a:lnTo>
                    <a:pt x="329" y="80"/>
                  </a:lnTo>
                  <a:lnTo>
                    <a:pt x="334" y="78"/>
                  </a:lnTo>
                  <a:lnTo>
                    <a:pt x="334" y="78"/>
                  </a:lnTo>
                  <a:lnTo>
                    <a:pt x="332" y="78"/>
                  </a:lnTo>
                  <a:lnTo>
                    <a:pt x="334" y="78"/>
                  </a:lnTo>
                  <a:lnTo>
                    <a:pt x="336" y="78"/>
                  </a:lnTo>
                  <a:lnTo>
                    <a:pt x="339" y="75"/>
                  </a:lnTo>
                  <a:lnTo>
                    <a:pt x="341" y="75"/>
                  </a:lnTo>
                  <a:lnTo>
                    <a:pt x="339" y="78"/>
                  </a:lnTo>
                  <a:lnTo>
                    <a:pt x="336" y="82"/>
                  </a:lnTo>
                  <a:lnTo>
                    <a:pt x="334" y="85"/>
                  </a:lnTo>
                  <a:lnTo>
                    <a:pt x="336" y="85"/>
                  </a:lnTo>
                  <a:lnTo>
                    <a:pt x="334" y="87"/>
                  </a:lnTo>
                  <a:lnTo>
                    <a:pt x="332" y="87"/>
                  </a:lnTo>
                  <a:lnTo>
                    <a:pt x="334" y="87"/>
                  </a:lnTo>
                  <a:lnTo>
                    <a:pt x="334" y="90"/>
                  </a:lnTo>
                  <a:lnTo>
                    <a:pt x="334" y="90"/>
                  </a:lnTo>
                  <a:lnTo>
                    <a:pt x="336" y="90"/>
                  </a:lnTo>
                  <a:lnTo>
                    <a:pt x="336" y="92"/>
                  </a:lnTo>
                  <a:lnTo>
                    <a:pt x="334" y="94"/>
                  </a:lnTo>
                  <a:lnTo>
                    <a:pt x="332" y="97"/>
                  </a:lnTo>
                  <a:lnTo>
                    <a:pt x="329" y="97"/>
                  </a:lnTo>
                  <a:lnTo>
                    <a:pt x="327" y="97"/>
                  </a:lnTo>
                  <a:lnTo>
                    <a:pt x="327" y="97"/>
                  </a:lnTo>
                  <a:lnTo>
                    <a:pt x="322" y="94"/>
                  </a:lnTo>
                  <a:lnTo>
                    <a:pt x="322" y="94"/>
                  </a:lnTo>
                  <a:lnTo>
                    <a:pt x="320" y="92"/>
                  </a:lnTo>
                  <a:lnTo>
                    <a:pt x="320" y="94"/>
                  </a:lnTo>
                  <a:lnTo>
                    <a:pt x="320" y="97"/>
                  </a:lnTo>
                  <a:lnTo>
                    <a:pt x="320" y="99"/>
                  </a:lnTo>
                  <a:lnTo>
                    <a:pt x="317" y="101"/>
                  </a:lnTo>
                  <a:lnTo>
                    <a:pt x="320" y="104"/>
                  </a:lnTo>
                  <a:lnTo>
                    <a:pt x="320" y="113"/>
                  </a:lnTo>
                  <a:lnTo>
                    <a:pt x="320" y="116"/>
                  </a:lnTo>
                  <a:lnTo>
                    <a:pt x="322" y="113"/>
                  </a:lnTo>
                  <a:lnTo>
                    <a:pt x="322" y="113"/>
                  </a:lnTo>
                  <a:lnTo>
                    <a:pt x="325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08"/>
                  </a:lnTo>
                  <a:lnTo>
                    <a:pt x="322" y="108"/>
                  </a:lnTo>
                  <a:lnTo>
                    <a:pt x="322" y="106"/>
                  </a:lnTo>
                  <a:lnTo>
                    <a:pt x="322" y="106"/>
                  </a:lnTo>
                  <a:lnTo>
                    <a:pt x="325" y="106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27" y="104"/>
                  </a:lnTo>
                  <a:lnTo>
                    <a:pt x="327" y="101"/>
                  </a:lnTo>
                  <a:lnTo>
                    <a:pt x="327" y="101"/>
                  </a:lnTo>
                  <a:lnTo>
                    <a:pt x="329" y="101"/>
                  </a:lnTo>
                  <a:lnTo>
                    <a:pt x="329" y="99"/>
                  </a:lnTo>
                  <a:lnTo>
                    <a:pt x="329" y="99"/>
                  </a:lnTo>
                  <a:lnTo>
                    <a:pt x="334" y="101"/>
                  </a:lnTo>
                  <a:lnTo>
                    <a:pt x="334" y="104"/>
                  </a:lnTo>
                  <a:lnTo>
                    <a:pt x="334" y="106"/>
                  </a:lnTo>
                  <a:lnTo>
                    <a:pt x="334" y="106"/>
                  </a:lnTo>
                  <a:lnTo>
                    <a:pt x="336" y="106"/>
                  </a:lnTo>
                  <a:lnTo>
                    <a:pt x="336" y="106"/>
                  </a:lnTo>
                  <a:lnTo>
                    <a:pt x="336" y="104"/>
                  </a:lnTo>
                  <a:lnTo>
                    <a:pt x="336" y="104"/>
                  </a:lnTo>
                  <a:lnTo>
                    <a:pt x="339" y="104"/>
                  </a:lnTo>
                  <a:lnTo>
                    <a:pt x="339" y="104"/>
                  </a:lnTo>
                  <a:lnTo>
                    <a:pt x="339" y="106"/>
                  </a:lnTo>
                  <a:lnTo>
                    <a:pt x="339" y="106"/>
                  </a:lnTo>
                  <a:lnTo>
                    <a:pt x="343" y="108"/>
                  </a:lnTo>
                  <a:lnTo>
                    <a:pt x="341" y="108"/>
                  </a:lnTo>
                  <a:lnTo>
                    <a:pt x="339" y="111"/>
                  </a:lnTo>
                  <a:lnTo>
                    <a:pt x="336" y="113"/>
                  </a:lnTo>
                  <a:lnTo>
                    <a:pt x="339" y="116"/>
                  </a:lnTo>
                  <a:lnTo>
                    <a:pt x="339" y="118"/>
                  </a:lnTo>
                  <a:lnTo>
                    <a:pt x="341" y="118"/>
                  </a:lnTo>
                  <a:lnTo>
                    <a:pt x="343" y="118"/>
                  </a:lnTo>
                  <a:lnTo>
                    <a:pt x="343" y="116"/>
                  </a:lnTo>
                  <a:lnTo>
                    <a:pt x="346" y="118"/>
                  </a:lnTo>
                  <a:lnTo>
                    <a:pt x="346" y="118"/>
                  </a:lnTo>
                  <a:lnTo>
                    <a:pt x="343" y="120"/>
                  </a:lnTo>
                  <a:lnTo>
                    <a:pt x="343" y="120"/>
                  </a:lnTo>
                  <a:lnTo>
                    <a:pt x="341" y="123"/>
                  </a:lnTo>
                  <a:lnTo>
                    <a:pt x="339" y="120"/>
                  </a:lnTo>
                  <a:lnTo>
                    <a:pt x="336" y="120"/>
                  </a:lnTo>
                  <a:lnTo>
                    <a:pt x="336" y="120"/>
                  </a:lnTo>
                  <a:lnTo>
                    <a:pt x="334" y="118"/>
                  </a:lnTo>
                  <a:lnTo>
                    <a:pt x="334" y="116"/>
                  </a:lnTo>
                  <a:lnTo>
                    <a:pt x="334" y="116"/>
                  </a:lnTo>
                  <a:lnTo>
                    <a:pt x="332" y="116"/>
                  </a:lnTo>
                  <a:lnTo>
                    <a:pt x="332" y="116"/>
                  </a:lnTo>
                  <a:lnTo>
                    <a:pt x="329" y="113"/>
                  </a:lnTo>
                  <a:lnTo>
                    <a:pt x="327" y="116"/>
                  </a:lnTo>
                  <a:lnTo>
                    <a:pt x="327" y="118"/>
                  </a:lnTo>
                  <a:lnTo>
                    <a:pt x="327" y="120"/>
                  </a:lnTo>
                  <a:lnTo>
                    <a:pt x="327" y="120"/>
                  </a:lnTo>
                  <a:lnTo>
                    <a:pt x="325" y="127"/>
                  </a:lnTo>
                  <a:lnTo>
                    <a:pt x="325" y="130"/>
                  </a:lnTo>
                  <a:lnTo>
                    <a:pt x="325" y="132"/>
                  </a:lnTo>
                  <a:lnTo>
                    <a:pt x="325" y="134"/>
                  </a:lnTo>
                  <a:lnTo>
                    <a:pt x="327" y="134"/>
                  </a:lnTo>
                  <a:lnTo>
                    <a:pt x="327" y="134"/>
                  </a:lnTo>
                  <a:lnTo>
                    <a:pt x="329" y="134"/>
                  </a:lnTo>
                  <a:lnTo>
                    <a:pt x="329" y="132"/>
                  </a:lnTo>
                  <a:lnTo>
                    <a:pt x="329" y="132"/>
                  </a:lnTo>
                  <a:lnTo>
                    <a:pt x="327" y="130"/>
                  </a:lnTo>
                  <a:lnTo>
                    <a:pt x="327" y="125"/>
                  </a:lnTo>
                  <a:lnTo>
                    <a:pt x="329" y="123"/>
                  </a:lnTo>
                  <a:lnTo>
                    <a:pt x="329" y="123"/>
                  </a:lnTo>
                  <a:lnTo>
                    <a:pt x="329" y="123"/>
                  </a:lnTo>
                  <a:lnTo>
                    <a:pt x="329" y="127"/>
                  </a:lnTo>
                  <a:lnTo>
                    <a:pt x="332" y="130"/>
                  </a:lnTo>
                  <a:lnTo>
                    <a:pt x="332" y="127"/>
                  </a:lnTo>
                  <a:lnTo>
                    <a:pt x="334" y="123"/>
                  </a:lnTo>
                  <a:lnTo>
                    <a:pt x="336" y="123"/>
                  </a:lnTo>
                  <a:lnTo>
                    <a:pt x="336" y="125"/>
                  </a:lnTo>
                  <a:lnTo>
                    <a:pt x="336" y="130"/>
                  </a:lnTo>
                  <a:lnTo>
                    <a:pt x="336" y="130"/>
                  </a:lnTo>
                  <a:lnTo>
                    <a:pt x="339" y="132"/>
                  </a:lnTo>
                  <a:lnTo>
                    <a:pt x="339" y="132"/>
                  </a:lnTo>
                  <a:lnTo>
                    <a:pt x="341" y="132"/>
                  </a:lnTo>
                  <a:lnTo>
                    <a:pt x="341" y="130"/>
                  </a:lnTo>
                  <a:lnTo>
                    <a:pt x="341" y="127"/>
                  </a:lnTo>
                  <a:lnTo>
                    <a:pt x="341" y="127"/>
                  </a:lnTo>
                  <a:lnTo>
                    <a:pt x="341" y="127"/>
                  </a:lnTo>
                  <a:lnTo>
                    <a:pt x="343" y="130"/>
                  </a:lnTo>
                  <a:lnTo>
                    <a:pt x="341" y="130"/>
                  </a:lnTo>
                  <a:lnTo>
                    <a:pt x="341" y="132"/>
                  </a:lnTo>
                  <a:lnTo>
                    <a:pt x="343" y="132"/>
                  </a:lnTo>
                  <a:lnTo>
                    <a:pt x="343" y="132"/>
                  </a:lnTo>
                  <a:lnTo>
                    <a:pt x="346" y="132"/>
                  </a:lnTo>
                  <a:lnTo>
                    <a:pt x="348" y="130"/>
                  </a:lnTo>
                  <a:lnTo>
                    <a:pt x="348" y="132"/>
                  </a:lnTo>
                  <a:lnTo>
                    <a:pt x="348" y="132"/>
                  </a:lnTo>
                  <a:lnTo>
                    <a:pt x="346" y="134"/>
                  </a:lnTo>
                  <a:lnTo>
                    <a:pt x="343" y="134"/>
                  </a:lnTo>
                  <a:lnTo>
                    <a:pt x="346" y="134"/>
                  </a:lnTo>
                  <a:lnTo>
                    <a:pt x="346" y="137"/>
                  </a:lnTo>
                  <a:lnTo>
                    <a:pt x="348" y="134"/>
                  </a:lnTo>
                  <a:lnTo>
                    <a:pt x="348" y="134"/>
                  </a:lnTo>
                  <a:lnTo>
                    <a:pt x="351" y="134"/>
                  </a:lnTo>
                  <a:lnTo>
                    <a:pt x="351" y="137"/>
                  </a:lnTo>
                  <a:lnTo>
                    <a:pt x="353" y="137"/>
                  </a:lnTo>
                  <a:lnTo>
                    <a:pt x="355" y="139"/>
                  </a:lnTo>
                  <a:lnTo>
                    <a:pt x="358" y="139"/>
                  </a:lnTo>
                  <a:lnTo>
                    <a:pt x="360" y="137"/>
                  </a:lnTo>
                  <a:lnTo>
                    <a:pt x="362" y="134"/>
                  </a:lnTo>
                  <a:lnTo>
                    <a:pt x="362" y="130"/>
                  </a:lnTo>
                  <a:lnTo>
                    <a:pt x="362" y="130"/>
                  </a:lnTo>
                  <a:lnTo>
                    <a:pt x="362" y="132"/>
                  </a:lnTo>
                  <a:lnTo>
                    <a:pt x="365" y="132"/>
                  </a:lnTo>
                  <a:lnTo>
                    <a:pt x="362" y="134"/>
                  </a:lnTo>
                  <a:lnTo>
                    <a:pt x="365" y="137"/>
                  </a:lnTo>
                  <a:lnTo>
                    <a:pt x="362" y="139"/>
                  </a:lnTo>
                  <a:lnTo>
                    <a:pt x="362" y="142"/>
                  </a:lnTo>
                  <a:lnTo>
                    <a:pt x="360" y="142"/>
                  </a:lnTo>
                  <a:lnTo>
                    <a:pt x="358" y="142"/>
                  </a:lnTo>
                  <a:lnTo>
                    <a:pt x="348" y="142"/>
                  </a:lnTo>
                  <a:lnTo>
                    <a:pt x="346" y="142"/>
                  </a:lnTo>
                  <a:lnTo>
                    <a:pt x="343" y="142"/>
                  </a:lnTo>
                  <a:lnTo>
                    <a:pt x="343" y="139"/>
                  </a:lnTo>
                  <a:lnTo>
                    <a:pt x="343" y="139"/>
                  </a:lnTo>
                  <a:lnTo>
                    <a:pt x="346" y="139"/>
                  </a:lnTo>
                  <a:lnTo>
                    <a:pt x="343" y="139"/>
                  </a:lnTo>
                  <a:lnTo>
                    <a:pt x="341" y="142"/>
                  </a:lnTo>
                  <a:lnTo>
                    <a:pt x="339" y="142"/>
                  </a:lnTo>
                  <a:lnTo>
                    <a:pt x="339" y="142"/>
                  </a:lnTo>
                  <a:lnTo>
                    <a:pt x="334" y="142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6" y="144"/>
                  </a:lnTo>
                  <a:lnTo>
                    <a:pt x="336" y="144"/>
                  </a:lnTo>
                  <a:lnTo>
                    <a:pt x="334" y="146"/>
                  </a:lnTo>
                  <a:lnTo>
                    <a:pt x="334" y="149"/>
                  </a:lnTo>
                  <a:lnTo>
                    <a:pt x="336" y="149"/>
                  </a:lnTo>
                  <a:lnTo>
                    <a:pt x="339" y="149"/>
                  </a:lnTo>
                  <a:lnTo>
                    <a:pt x="341" y="149"/>
                  </a:lnTo>
                  <a:lnTo>
                    <a:pt x="341" y="146"/>
                  </a:lnTo>
                  <a:lnTo>
                    <a:pt x="341" y="146"/>
                  </a:lnTo>
                  <a:lnTo>
                    <a:pt x="341" y="146"/>
                  </a:lnTo>
                  <a:lnTo>
                    <a:pt x="341" y="146"/>
                  </a:lnTo>
                  <a:lnTo>
                    <a:pt x="343" y="144"/>
                  </a:lnTo>
                  <a:lnTo>
                    <a:pt x="343" y="144"/>
                  </a:lnTo>
                  <a:lnTo>
                    <a:pt x="343" y="144"/>
                  </a:lnTo>
                  <a:lnTo>
                    <a:pt x="343" y="144"/>
                  </a:lnTo>
                  <a:lnTo>
                    <a:pt x="346" y="146"/>
                  </a:lnTo>
                  <a:lnTo>
                    <a:pt x="346" y="146"/>
                  </a:lnTo>
                  <a:lnTo>
                    <a:pt x="343" y="149"/>
                  </a:lnTo>
                  <a:lnTo>
                    <a:pt x="346" y="149"/>
                  </a:lnTo>
                  <a:lnTo>
                    <a:pt x="343" y="151"/>
                  </a:lnTo>
                  <a:lnTo>
                    <a:pt x="341" y="151"/>
                  </a:lnTo>
                  <a:lnTo>
                    <a:pt x="339" y="153"/>
                  </a:lnTo>
                  <a:lnTo>
                    <a:pt x="339" y="156"/>
                  </a:lnTo>
                  <a:lnTo>
                    <a:pt x="339" y="158"/>
                  </a:lnTo>
                  <a:lnTo>
                    <a:pt x="339" y="161"/>
                  </a:lnTo>
                  <a:lnTo>
                    <a:pt x="339" y="161"/>
                  </a:lnTo>
                  <a:lnTo>
                    <a:pt x="336" y="158"/>
                  </a:lnTo>
                  <a:lnTo>
                    <a:pt x="336" y="156"/>
                  </a:lnTo>
                  <a:lnTo>
                    <a:pt x="334" y="156"/>
                  </a:lnTo>
                  <a:lnTo>
                    <a:pt x="334" y="158"/>
                  </a:lnTo>
                  <a:lnTo>
                    <a:pt x="334" y="161"/>
                  </a:lnTo>
                  <a:lnTo>
                    <a:pt x="334" y="161"/>
                  </a:lnTo>
                  <a:lnTo>
                    <a:pt x="336" y="161"/>
                  </a:lnTo>
                  <a:lnTo>
                    <a:pt x="336" y="163"/>
                  </a:lnTo>
                  <a:lnTo>
                    <a:pt x="339" y="165"/>
                  </a:lnTo>
                  <a:lnTo>
                    <a:pt x="339" y="165"/>
                  </a:lnTo>
                  <a:lnTo>
                    <a:pt x="339" y="168"/>
                  </a:lnTo>
                  <a:lnTo>
                    <a:pt x="341" y="168"/>
                  </a:lnTo>
                  <a:lnTo>
                    <a:pt x="343" y="172"/>
                  </a:lnTo>
                  <a:lnTo>
                    <a:pt x="346" y="175"/>
                  </a:lnTo>
                  <a:lnTo>
                    <a:pt x="348" y="177"/>
                  </a:lnTo>
                  <a:lnTo>
                    <a:pt x="348" y="177"/>
                  </a:lnTo>
                  <a:lnTo>
                    <a:pt x="348" y="175"/>
                  </a:lnTo>
                  <a:lnTo>
                    <a:pt x="346" y="170"/>
                  </a:lnTo>
                  <a:lnTo>
                    <a:pt x="346" y="168"/>
                  </a:lnTo>
                  <a:lnTo>
                    <a:pt x="348" y="170"/>
                  </a:lnTo>
                  <a:lnTo>
                    <a:pt x="355" y="175"/>
                  </a:lnTo>
                  <a:lnTo>
                    <a:pt x="358" y="177"/>
                  </a:lnTo>
                  <a:lnTo>
                    <a:pt x="358" y="177"/>
                  </a:lnTo>
                  <a:lnTo>
                    <a:pt x="360" y="177"/>
                  </a:lnTo>
                  <a:lnTo>
                    <a:pt x="362" y="179"/>
                  </a:lnTo>
                  <a:lnTo>
                    <a:pt x="365" y="184"/>
                  </a:lnTo>
                  <a:lnTo>
                    <a:pt x="367" y="184"/>
                  </a:lnTo>
                  <a:lnTo>
                    <a:pt x="367" y="182"/>
                  </a:lnTo>
                  <a:lnTo>
                    <a:pt x="367" y="179"/>
                  </a:lnTo>
                  <a:lnTo>
                    <a:pt x="367" y="177"/>
                  </a:lnTo>
                  <a:lnTo>
                    <a:pt x="367" y="177"/>
                  </a:lnTo>
                  <a:lnTo>
                    <a:pt x="367" y="175"/>
                  </a:lnTo>
                  <a:lnTo>
                    <a:pt x="365" y="175"/>
                  </a:lnTo>
                  <a:lnTo>
                    <a:pt x="367" y="172"/>
                  </a:lnTo>
                  <a:lnTo>
                    <a:pt x="369" y="168"/>
                  </a:lnTo>
                  <a:lnTo>
                    <a:pt x="369" y="165"/>
                  </a:lnTo>
                  <a:lnTo>
                    <a:pt x="372" y="168"/>
                  </a:lnTo>
                  <a:lnTo>
                    <a:pt x="372" y="170"/>
                  </a:lnTo>
                  <a:lnTo>
                    <a:pt x="369" y="172"/>
                  </a:lnTo>
                  <a:lnTo>
                    <a:pt x="369" y="172"/>
                  </a:lnTo>
                  <a:lnTo>
                    <a:pt x="369" y="175"/>
                  </a:lnTo>
                  <a:lnTo>
                    <a:pt x="372" y="175"/>
                  </a:lnTo>
                  <a:lnTo>
                    <a:pt x="372" y="175"/>
                  </a:lnTo>
                  <a:lnTo>
                    <a:pt x="372" y="177"/>
                  </a:lnTo>
                  <a:lnTo>
                    <a:pt x="372" y="177"/>
                  </a:lnTo>
                  <a:lnTo>
                    <a:pt x="374" y="179"/>
                  </a:lnTo>
                  <a:lnTo>
                    <a:pt x="374" y="179"/>
                  </a:lnTo>
                  <a:lnTo>
                    <a:pt x="374" y="179"/>
                  </a:lnTo>
                  <a:lnTo>
                    <a:pt x="374" y="179"/>
                  </a:lnTo>
                  <a:lnTo>
                    <a:pt x="374" y="172"/>
                  </a:lnTo>
                  <a:lnTo>
                    <a:pt x="377" y="170"/>
                  </a:lnTo>
                  <a:lnTo>
                    <a:pt x="379" y="163"/>
                  </a:lnTo>
                  <a:lnTo>
                    <a:pt x="379" y="163"/>
                  </a:lnTo>
                  <a:lnTo>
                    <a:pt x="379" y="161"/>
                  </a:lnTo>
                  <a:lnTo>
                    <a:pt x="379" y="161"/>
                  </a:lnTo>
                  <a:lnTo>
                    <a:pt x="379" y="158"/>
                  </a:lnTo>
                  <a:lnTo>
                    <a:pt x="381" y="158"/>
                  </a:lnTo>
                  <a:lnTo>
                    <a:pt x="381" y="161"/>
                  </a:lnTo>
                  <a:lnTo>
                    <a:pt x="381" y="161"/>
                  </a:lnTo>
                  <a:lnTo>
                    <a:pt x="381" y="163"/>
                  </a:lnTo>
                  <a:lnTo>
                    <a:pt x="381" y="165"/>
                  </a:lnTo>
                  <a:lnTo>
                    <a:pt x="379" y="170"/>
                  </a:lnTo>
                  <a:lnTo>
                    <a:pt x="379" y="175"/>
                  </a:lnTo>
                  <a:lnTo>
                    <a:pt x="379" y="177"/>
                  </a:lnTo>
                  <a:lnTo>
                    <a:pt x="381" y="179"/>
                  </a:lnTo>
                  <a:lnTo>
                    <a:pt x="381" y="179"/>
                  </a:lnTo>
                  <a:lnTo>
                    <a:pt x="386" y="179"/>
                  </a:lnTo>
                  <a:lnTo>
                    <a:pt x="388" y="179"/>
                  </a:lnTo>
                  <a:lnTo>
                    <a:pt x="386" y="182"/>
                  </a:lnTo>
                  <a:lnTo>
                    <a:pt x="381" y="184"/>
                  </a:lnTo>
                  <a:lnTo>
                    <a:pt x="379" y="187"/>
                  </a:lnTo>
                  <a:lnTo>
                    <a:pt x="379" y="191"/>
                  </a:lnTo>
                  <a:lnTo>
                    <a:pt x="379" y="194"/>
                  </a:lnTo>
                  <a:lnTo>
                    <a:pt x="379" y="194"/>
                  </a:lnTo>
                  <a:lnTo>
                    <a:pt x="381" y="194"/>
                  </a:lnTo>
                  <a:lnTo>
                    <a:pt x="381" y="194"/>
                  </a:lnTo>
                  <a:lnTo>
                    <a:pt x="381" y="194"/>
                  </a:lnTo>
                  <a:lnTo>
                    <a:pt x="381" y="191"/>
                  </a:lnTo>
                  <a:lnTo>
                    <a:pt x="381" y="191"/>
                  </a:lnTo>
                  <a:lnTo>
                    <a:pt x="384" y="189"/>
                  </a:lnTo>
                  <a:lnTo>
                    <a:pt x="388" y="189"/>
                  </a:lnTo>
                  <a:lnTo>
                    <a:pt x="391" y="189"/>
                  </a:lnTo>
                  <a:lnTo>
                    <a:pt x="391" y="189"/>
                  </a:lnTo>
                  <a:lnTo>
                    <a:pt x="393" y="187"/>
                  </a:lnTo>
                  <a:lnTo>
                    <a:pt x="393" y="189"/>
                  </a:lnTo>
                  <a:lnTo>
                    <a:pt x="395" y="189"/>
                  </a:lnTo>
                  <a:lnTo>
                    <a:pt x="393" y="189"/>
                  </a:lnTo>
                  <a:lnTo>
                    <a:pt x="391" y="191"/>
                  </a:lnTo>
                  <a:lnTo>
                    <a:pt x="391" y="191"/>
                  </a:lnTo>
                  <a:lnTo>
                    <a:pt x="391" y="191"/>
                  </a:lnTo>
                  <a:lnTo>
                    <a:pt x="391" y="194"/>
                  </a:lnTo>
                  <a:lnTo>
                    <a:pt x="391" y="194"/>
                  </a:lnTo>
                  <a:lnTo>
                    <a:pt x="388" y="196"/>
                  </a:lnTo>
                  <a:lnTo>
                    <a:pt x="388" y="196"/>
                  </a:lnTo>
                  <a:lnTo>
                    <a:pt x="388" y="198"/>
                  </a:lnTo>
                  <a:lnTo>
                    <a:pt x="388" y="198"/>
                  </a:lnTo>
                  <a:lnTo>
                    <a:pt x="388" y="198"/>
                  </a:lnTo>
                  <a:lnTo>
                    <a:pt x="388" y="198"/>
                  </a:lnTo>
                  <a:lnTo>
                    <a:pt x="391" y="198"/>
                  </a:lnTo>
                  <a:lnTo>
                    <a:pt x="391" y="196"/>
                  </a:lnTo>
                  <a:lnTo>
                    <a:pt x="393" y="196"/>
                  </a:lnTo>
                  <a:lnTo>
                    <a:pt x="395" y="196"/>
                  </a:lnTo>
                  <a:lnTo>
                    <a:pt x="395" y="196"/>
                  </a:lnTo>
                  <a:lnTo>
                    <a:pt x="395" y="194"/>
                  </a:lnTo>
                  <a:lnTo>
                    <a:pt x="398" y="191"/>
                  </a:lnTo>
                  <a:lnTo>
                    <a:pt x="398" y="191"/>
                  </a:lnTo>
                  <a:lnTo>
                    <a:pt x="398" y="196"/>
                  </a:lnTo>
                  <a:lnTo>
                    <a:pt x="395" y="201"/>
                  </a:lnTo>
                  <a:lnTo>
                    <a:pt x="393" y="201"/>
                  </a:lnTo>
                  <a:lnTo>
                    <a:pt x="393" y="203"/>
                  </a:lnTo>
                  <a:lnTo>
                    <a:pt x="391" y="203"/>
                  </a:lnTo>
                  <a:lnTo>
                    <a:pt x="391" y="203"/>
                  </a:lnTo>
                  <a:lnTo>
                    <a:pt x="391" y="205"/>
                  </a:lnTo>
                  <a:lnTo>
                    <a:pt x="388" y="210"/>
                  </a:lnTo>
                  <a:lnTo>
                    <a:pt x="388" y="210"/>
                  </a:lnTo>
                  <a:lnTo>
                    <a:pt x="388" y="210"/>
                  </a:lnTo>
                  <a:lnTo>
                    <a:pt x="388" y="210"/>
                  </a:lnTo>
                  <a:lnTo>
                    <a:pt x="388" y="210"/>
                  </a:lnTo>
                  <a:lnTo>
                    <a:pt x="388" y="210"/>
                  </a:lnTo>
                  <a:lnTo>
                    <a:pt x="391" y="210"/>
                  </a:lnTo>
                  <a:lnTo>
                    <a:pt x="391" y="210"/>
                  </a:lnTo>
                  <a:lnTo>
                    <a:pt x="391" y="210"/>
                  </a:lnTo>
                  <a:lnTo>
                    <a:pt x="391" y="208"/>
                  </a:lnTo>
                  <a:lnTo>
                    <a:pt x="393" y="208"/>
                  </a:lnTo>
                  <a:lnTo>
                    <a:pt x="393" y="210"/>
                  </a:lnTo>
                  <a:lnTo>
                    <a:pt x="391" y="213"/>
                  </a:lnTo>
                  <a:lnTo>
                    <a:pt x="391" y="213"/>
                  </a:lnTo>
                  <a:lnTo>
                    <a:pt x="391" y="213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1" y="217"/>
                  </a:lnTo>
                  <a:lnTo>
                    <a:pt x="393" y="217"/>
                  </a:lnTo>
                  <a:lnTo>
                    <a:pt x="393" y="215"/>
                  </a:lnTo>
                  <a:lnTo>
                    <a:pt x="395" y="213"/>
                  </a:lnTo>
                  <a:lnTo>
                    <a:pt x="398" y="210"/>
                  </a:lnTo>
                  <a:lnTo>
                    <a:pt x="400" y="208"/>
                  </a:lnTo>
                  <a:lnTo>
                    <a:pt x="410" y="208"/>
                  </a:lnTo>
                  <a:lnTo>
                    <a:pt x="412" y="208"/>
                  </a:lnTo>
                  <a:lnTo>
                    <a:pt x="412" y="208"/>
                  </a:lnTo>
                  <a:lnTo>
                    <a:pt x="412" y="205"/>
                  </a:lnTo>
                  <a:lnTo>
                    <a:pt x="414" y="203"/>
                  </a:lnTo>
                  <a:lnTo>
                    <a:pt x="414" y="203"/>
                  </a:lnTo>
                  <a:lnTo>
                    <a:pt x="417" y="203"/>
                  </a:lnTo>
                  <a:lnTo>
                    <a:pt x="419" y="201"/>
                  </a:lnTo>
                  <a:lnTo>
                    <a:pt x="424" y="201"/>
                  </a:lnTo>
                  <a:lnTo>
                    <a:pt x="429" y="198"/>
                  </a:lnTo>
                  <a:lnTo>
                    <a:pt x="433" y="196"/>
                  </a:lnTo>
                  <a:lnTo>
                    <a:pt x="436" y="196"/>
                  </a:lnTo>
                  <a:lnTo>
                    <a:pt x="436" y="196"/>
                  </a:lnTo>
                  <a:lnTo>
                    <a:pt x="436" y="194"/>
                  </a:lnTo>
                  <a:lnTo>
                    <a:pt x="438" y="187"/>
                  </a:lnTo>
                  <a:lnTo>
                    <a:pt x="436" y="187"/>
                  </a:lnTo>
                  <a:lnTo>
                    <a:pt x="438" y="187"/>
                  </a:lnTo>
                  <a:lnTo>
                    <a:pt x="438" y="184"/>
                  </a:lnTo>
                  <a:lnTo>
                    <a:pt x="438" y="182"/>
                  </a:lnTo>
                  <a:lnTo>
                    <a:pt x="440" y="182"/>
                  </a:lnTo>
                  <a:lnTo>
                    <a:pt x="443" y="182"/>
                  </a:lnTo>
                  <a:lnTo>
                    <a:pt x="443" y="182"/>
                  </a:lnTo>
                  <a:lnTo>
                    <a:pt x="443" y="182"/>
                  </a:lnTo>
                  <a:lnTo>
                    <a:pt x="443" y="177"/>
                  </a:lnTo>
                  <a:lnTo>
                    <a:pt x="443" y="177"/>
                  </a:lnTo>
                  <a:lnTo>
                    <a:pt x="445" y="175"/>
                  </a:lnTo>
                  <a:lnTo>
                    <a:pt x="443" y="168"/>
                  </a:lnTo>
                  <a:lnTo>
                    <a:pt x="445" y="165"/>
                  </a:lnTo>
                  <a:lnTo>
                    <a:pt x="445" y="165"/>
                  </a:lnTo>
                  <a:lnTo>
                    <a:pt x="448" y="163"/>
                  </a:lnTo>
                  <a:lnTo>
                    <a:pt x="448" y="165"/>
                  </a:lnTo>
                  <a:lnTo>
                    <a:pt x="448" y="165"/>
                  </a:lnTo>
                  <a:lnTo>
                    <a:pt x="452" y="165"/>
                  </a:lnTo>
                  <a:lnTo>
                    <a:pt x="452" y="16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80EC7896-71DC-4B02-A8FF-166C9A55C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8888" y="2319486"/>
              <a:ext cx="420291" cy="216694"/>
            </a:xfrm>
            <a:custGeom>
              <a:avLst/>
              <a:gdLst>
                <a:gd name="T0" fmla="*/ 341 w 353"/>
                <a:gd name="T1" fmla="*/ 165 h 182"/>
                <a:gd name="T2" fmla="*/ 338 w 353"/>
                <a:gd name="T3" fmla="*/ 170 h 182"/>
                <a:gd name="T4" fmla="*/ 350 w 353"/>
                <a:gd name="T5" fmla="*/ 165 h 182"/>
                <a:gd name="T6" fmla="*/ 305 w 353"/>
                <a:gd name="T7" fmla="*/ 168 h 182"/>
                <a:gd name="T8" fmla="*/ 289 w 353"/>
                <a:gd name="T9" fmla="*/ 158 h 182"/>
                <a:gd name="T10" fmla="*/ 277 w 353"/>
                <a:gd name="T11" fmla="*/ 175 h 182"/>
                <a:gd name="T12" fmla="*/ 277 w 353"/>
                <a:gd name="T13" fmla="*/ 180 h 182"/>
                <a:gd name="T14" fmla="*/ 341 w 353"/>
                <a:gd name="T15" fmla="*/ 125 h 182"/>
                <a:gd name="T16" fmla="*/ 338 w 353"/>
                <a:gd name="T17" fmla="*/ 106 h 182"/>
                <a:gd name="T18" fmla="*/ 336 w 353"/>
                <a:gd name="T19" fmla="*/ 101 h 182"/>
                <a:gd name="T20" fmla="*/ 308 w 353"/>
                <a:gd name="T21" fmla="*/ 75 h 182"/>
                <a:gd name="T22" fmla="*/ 303 w 353"/>
                <a:gd name="T23" fmla="*/ 82 h 182"/>
                <a:gd name="T24" fmla="*/ 317 w 353"/>
                <a:gd name="T25" fmla="*/ 82 h 182"/>
                <a:gd name="T26" fmla="*/ 327 w 353"/>
                <a:gd name="T27" fmla="*/ 92 h 182"/>
                <a:gd name="T28" fmla="*/ 329 w 353"/>
                <a:gd name="T29" fmla="*/ 109 h 182"/>
                <a:gd name="T30" fmla="*/ 308 w 353"/>
                <a:gd name="T31" fmla="*/ 123 h 182"/>
                <a:gd name="T32" fmla="*/ 275 w 353"/>
                <a:gd name="T33" fmla="*/ 101 h 182"/>
                <a:gd name="T34" fmla="*/ 263 w 353"/>
                <a:gd name="T35" fmla="*/ 92 h 182"/>
                <a:gd name="T36" fmla="*/ 270 w 353"/>
                <a:gd name="T37" fmla="*/ 97 h 182"/>
                <a:gd name="T38" fmla="*/ 253 w 353"/>
                <a:gd name="T39" fmla="*/ 80 h 182"/>
                <a:gd name="T40" fmla="*/ 232 w 353"/>
                <a:gd name="T41" fmla="*/ 68 h 182"/>
                <a:gd name="T42" fmla="*/ 232 w 353"/>
                <a:gd name="T43" fmla="*/ 75 h 182"/>
                <a:gd name="T44" fmla="*/ 227 w 353"/>
                <a:gd name="T45" fmla="*/ 73 h 182"/>
                <a:gd name="T46" fmla="*/ 220 w 353"/>
                <a:gd name="T47" fmla="*/ 68 h 182"/>
                <a:gd name="T48" fmla="*/ 220 w 353"/>
                <a:gd name="T49" fmla="*/ 64 h 182"/>
                <a:gd name="T50" fmla="*/ 223 w 353"/>
                <a:gd name="T51" fmla="*/ 56 h 182"/>
                <a:gd name="T52" fmla="*/ 227 w 353"/>
                <a:gd name="T53" fmla="*/ 49 h 182"/>
                <a:gd name="T54" fmla="*/ 230 w 353"/>
                <a:gd name="T55" fmla="*/ 42 h 182"/>
                <a:gd name="T56" fmla="*/ 232 w 353"/>
                <a:gd name="T57" fmla="*/ 35 h 182"/>
                <a:gd name="T58" fmla="*/ 249 w 353"/>
                <a:gd name="T59" fmla="*/ 26 h 182"/>
                <a:gd name="T60" fmla="*/ 249 w 353"/>
                <a:gd name="T61" fmla="*/ 19 h 182"/>
                <a:gd name="T62" fmla="*/ 241 w 353"/>
                <a:gd name="T63" fmla="*/ 23 h 182"/>
                <a:gd name="T64" fmla="*/ 227 w 353"/>
                <a:gd name="T65" fmla="*/ 14 h 182"/>
                <a:gd name="T66" fmla="*/ 223 w 353"/>
                <a:gd name="T67" fmla="*/ 7 h 182"/>
                <a:gd name="T68" fmla="*/ 213 w 353"/>
                <a:gd name="T69" fmla="*/ 0 h 182"/>
                <a:gd name="T70" fmla="*/ 199 w 353"/>
                <a:gd name="T71" fmla="*/ 14 h 182"/>
                <a:gd name="T72" fmla="*/ 192 w 353"/>
                <a:gd name="T73" fmla="*/ 21 h 182"/>
                <a:gd name="T74" fmla="*/ 185 w 353"/>
                <a:gd name="T75" fmla="*/ 33 h 182"/>
                <a:gd name="T76" fmla="*/ 130 w 353"/>
                <a:gd name="T77" fmla="*/ 45 h 182"/>
                <a:gd name="T78" fmla="*/ 78 w 353"/>
                <a:gd name="T79" fmla="*/ 56 h 182"/>
                <a:gd name="T80" fmla="*/ 78 w 353"/>
                <a:gd name="T81" fmla="*/ 56 h 182"/>
                <a:gd name="T82" fmla="*/ 31 w 353"/>
                <a:gd name="T83" fmla="*/ 66 h 182"/>
                <a:gd name="T84" fmla="*/ 3 w 353"/>
                <a:gd name="T85" fmla="*/ 113 h 182"/>
                <a:gd name="T86" fmla="*/ 50 w 353"/>
                <a:gd name="T87" fmla="*/ 149 h 182"/>
                <a:gd name="T88" fmla="*/ 88 w 353"/>
                <a:gd name="T89" fmla="*/ 142 h 182"/>
                <a:gd name="T90" fmla="*/ 175 w 353"/>
                <a:gd name="T91" fmla="*/ 120 h 182"/>
                <a:gd name="T92" fmla="*/ 204 w 353"/>
                <a:gd name="T93" fmla="*/ 127 h 182"/>
                <a:gd name="T94" fmla="*/ 208 w 353"/>
                <a:gd name="T95" fmla="*/ 139 h 182"/>
                <a:gd name="T96" fmla="*/ 220 w 353"/>
                <a:gd name="T97" fmla="*/ 146 h 182"/>
                <a:gd name="T98" fmla="*/ 225 w 353"/>
                <a:gd name="T99" fmla="*/ 149 h 182"/>
                <a:gd name="T100" fmla="*/ 237 w 353"/>
                <a:gd name="T101" fmla="*/ 168 h 182"/>
                <a:gd name="T102" fmla="*/ 241 w 353"/>
                <a:gd name="T103" fmla="*/ 165 h 182"/>
                <a:gd name="T104" fmla="*/ 253 w 353"/>
                <a:gd name="T105" fmla="*/ 153 h 182"/>
                <a:gd name="T106" fmla="*/ 258 w 353"/>
                <a:gd name="T107" fmla="*/ 149 h 182"/>
                <a:gd name="T108" fmla="*/ 267 w 353"/>
                <a:gd name="T109" fmla="*/ 139 h 182"/>
                <a:gd name="T110" fmla="*/ 275 w 353"/>
                <a:gd name="T111" fmla="*/ 130 h 182"/>
                <a:gd name="T112" fmla="*/ 275 w 353"/>
                <a:gd name="T113" fmla="*/ 137 h 182"/>
                <a:gd name="T114" fmla="*/ 293 w 353"/>
                <a:gd name="T115" fmla="*/ 144 h 182"/>
                <a:gd name="T116" fmla="*/ 308 w 353"/>
                <a:gd name="T117" fmla="*/ 132 h 182"/>
                <a:gd name="T118" fmla="*/ 320 w 353"/>
                <a:gd name="T119" fmla="*/ 12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3" h="182">
                  <a:moveTo>
                    <a:pt x="350" y="165"/>
                  </a:moveTo>
                  <a:lnTo>
                    <a:pt x="346" y="161"/>
                  </a:lnTo>
                  <a:lnTo>
                    <a:pt x="343" y="156"/>
                  </a:lnTo>
                  <a:lnTo>
                    <a:pt x="343" y="156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3"/>
                  </a:lnTo>
                  <a:lnTo>
                    <a:pt x="341" y="158"/>
                  </a:lnTo>
                  <a:lnTo>
                    <a:pt x="341" y="161"/>
                  </a:lnTo>
                  <a:lnTo>
                    <a:pt x="341" y="165"/>
                  </a:lnTo>
                  <a:lnTo>
                    <a:pt x="341" y="165"/>
                  </a:lnTo>
                  <a:lnTo>
                    <a:pt x="343" y="161"/>
                  </a:lnTo>
                  <a:lnTo>
                    <a:pt x="346" y="161"/>
                  </a:lnTo>
                  <a:lnTo>
                    <a:pt x="346" y="163"/>
                  </a:lnTo>
                  <a:lnTo>
                    <a:pt x="343" y="163"/>
                  </a:lnTo>
                  <a:lnTo>
                    <a:pt x="343" y="165"/>
                  </a:lnTo>
                  <a:lnTo>
                    <a:pt x="341" y="168"/>
                  </a:lnTo>
                  <a:lnTo>
                    <a:pt x="341" y="168"/>
                  </a:lnTo>
                  <a:lnTo>
                    <a:pt x="341" y="168"/>
                  </a:lnTo>
                  <a:lnTo>
                    <a:pt x="338" y="170"/>
                  </a:lnTo>
                  <a:lnTo>
                    <a:pt x="338" y="168"/>
                  </a:lnTo>
                  <a:lnTo>
                    <a:pt x="336" y="168"/>
                  </a:lnTo>
                  <a:lnTo>
                    <a:pt x="334" y="170"/>
                  </a:lnTo>
                  <a:lnTo>
                    <a:pt x="327" y="172"/>
                  </a:lnTo>
                  <a:lnTo>
                    <a:pt x="327" y="172"/>
                  </a:lnTo>
                  <a:lnTo>
                    <a:pt x="338" y="175"/>
                  </a:lnTo>
                  <a:lnTo>
                    <a:pt x="343" y="172"/>
                  </a:lnTo>
                  <a:lnTo>
                    <a:pt x="348" y="172"/>
                  </a:lnTo>
                  <a:lnTo>
                    <a:pt x="353" y="168"/>
                  </a:lnTo>
                  <a:lnTo>
                    <a:pt x="350" y="165"/>
                  </a:lnTo>
                  <a:close/>
                  <a:moveTo>
                    <a:pt x="303" y="163"/>
                  </a:moveTo>
                  <a:lnTo>
                    <a:pt x="301" y="161"/>
                  </a:lnTo>
                  <a:lnTo>
                    <a:pt x="301" y="163"/>
                  </a:lnTo>
                  <a:lnTo>
                    <a:pt x="301" y="165"/>
                  </a:lnTo>
                  <a:lnTo>
                    <a:pt x="298" y="168"/>
                  </a:lnTo>
                  <a:lnTo>
                    <a:pt x="298" y="168"/>
                  </a:lnTo>
                  <a:lnTo>
                    <a:pt x="301" y="170"/>
                  </a:lnTo>
                  <a:lnTo>
                    <a:pt x="303" y="170"/>
                  </a:lnTo>
                  <a:lnTo>
                    <a:pt x="303" y="170"/>
                  </a:lnTo>
                  <a:lnTo>
                    <a:pt x="305" y="168"/>
                  </a:lnTo>
                  <a:lnTo>
                    <a:pt x="303" y="168"/>
                  </a:lnTo>
                  <a:lnTo>
                    <a:pt x="303" y="163"/>
                  </a:lnTo>
                  <a:close/>
                  <a:moveTo>
                    <a:pt x="293" y="165"/>
                  </a:moveTo>
                  <a:lnTo>
                    <a:pt x="291" y="165"/>
                  </a:lnTo>
                  <a:lnTo>
                    <a:pt x="291" y="165"/>
                  </a:lnTo>
                  <a:lnTo>
                    <a:pt x="291" y="163"/>
                  </a:lnTo>
                  <a:lnTo>
                    <a:pt x="293" y="163"/>
                  </a:lnTo>
                  <a:lnTo>
                    <a:pt x="293" y="161"/>
                  </a:lnTo>
                  <a:lnTo>
                    <a:pt x="291" y="158"/>
                  </a:lnTo>
                  <a:lnTo>
                    <a:pt x="289" y="158"/>
                  </a:lnTo>
                  <a:lnTo>
                    <a:pt x="289" y="161"/>
                  </a:lnTo>
                  <a:lnTo>
                    <a:pt x="289" y="163"/>
                  </a:lnTo>
                  <a:lnTo>
                    <a:pt x="286" y="163"/>
                  </a:lnTo>
                  <a:lnTo>
                    <a:pt x="286" y="161"/>
                  </a:lnTo>
                  <a:lnTo>
                    <a:pt x="286" y="161"/>
                  </a:lnTo>
                  <a:lnTo>
                    <a:pt x="282" y="163"/>
                  </a:lnTo>
                  <a:lnTo>
                    <a:pt x="279" y="168"/>
                  </a:lnTo>
                  <a:lnTo>
                    <a:pt x="279" y="168"/>
                  </a:lnTo>
                  <a:lnTo>
                    <a:pt x="277" y="170"/>
                  </a:lnTo>
                  <a:lnTo>
                    <a:pt x="277" y="175"/>
                  </a:lnTo>
                  <a:lnTo>
                    <a:pt x="277" y="175"/>
                  </a:lnTo>
                  <a:lnTo>
                    <a:pt x="275" y="177"/>
                  </a:lnTo>
                  <a:lnTo>
                    <a:pt x="267" y="180"/>
                  </a:lnTo>
                  <a:lnTo>
                    <a:pt x="270" y="180"/>
                  </a:lnTo>
                  <a:lnTo>
                    <a:pt x="270" y="180"/>
                  </a:lnTo>
                  <a:lnTo>
                    <a:pt x="272" y="182"/>
                  </a:lnTo>
                  <a:lnTo>
                    <a:pt x="275" y="182"/>
                  </a:lnTo>
                  <a:lnTo>
                    <a:pt x="275" y="182"/>
                  </a:lnTo>
                  <a:lnTo>
                    <a:pt x="277" y="182"/>
                  </a:lnTo>
                  <a:lnTo>
                    <a:pt x="277" y="180"/>
                  </a:lnTo>
                  <a:lnTo>
                    <a:pt x="279" y="180"/>
                  </a:lnTo>
                  <a:lnTo>
                    <a:pt x="282" y="177"/>
                  </a:lnTo>
                  <a:lnTo>
                    <a:pt x="284" y="175"/>
                  </a:lnTo>
                  <a:lnTo>
                    <a:pt x="298" y="172"/>
                  </a:lnTo>
                  <a:lnTo>
                    <a:pt x="298" y="170"/>
                  </a:lnTo>
                  <a:lnTo>
                    <a:pt x="296" y="165"/>
                  </a:lnTo>
                  <a:lnTo>
                    <a:pt x="293" y="165"/>
                  </a:lnTo>
                  <a:close/>
                  <a:moveTo>
                    <a:pt x="338" y="135"/>
                  </a:moveTo>
                  <a:lnTo>
                    <a:pt x="338" y="127"/>
                  </a:lnTo>
                  <a:lnTo>
                    <a:pt x="341" y="125"/>
                  </a:lnTo>
                  <a:lnTo>
                    <a:pt x="341" y="125"/>
                  </a:lnTo>
                  <a:lnTo>
                    <a:pt x="341" y="123"/>
                  </a:lnTo>
                  <a:lnTo>
                    <a:pt x="338" y="123"/>
                  </a:lnTo>
                  <a:lnTo>
                    <a:pt x="338" y="123"/>
                  </a:lnTo>
                  <a:lnTo>
                    <a:pt x="338" y="125"/>
                  </a:lnTo>
                  <a:lnTo>
                    <a:pt x="338" y="137"/>
                  </a:lnTo>
                  <a:lnTo>
                    <a:pt x="338" y="135"/>
                  </a:lnTo>
                  <a:close/>
                  <a:moveTo>
                    <a:pt x="341" y="120"/>
                  </a:moveTo>
                  <a:lnTo>
                    <a:pt x="338" y="111"/>
                  </a:lnTo>
                  <a:lnTo>
                    <a:pt x="338" y="106"/>
                  </a:lnTo>
                  <a:lnTo>
                    <a:pt x="336" y="104"/>
                  </a:lnTo>
                  <a:lnTo>
                    <a:pt x="334" y="104"/>
                  </a:lnTo>
                  <a:lnTo>
                    <a:pt x="334" y="106"/>
                  </a:lnTo>
                  <a:lnTo>
                    <a:pt x="334" y="104"/>
                  </a:lnTo>
                  <a:lnTo>
                    <a:pt x="331" y="101"/>
                  </a:lnTo>
                  <a:lnTo>
                    <a:pt x="331" y="99"/>
                  </a:lnTo>
                  <a:lnTo>
                    <a:pt x="334" y="99"/>
                  </a:lnTo>
                  <a:lnTo>
                    <a:pt x="336" y="101"/>
                  </a:lnTo>
                  <a:lnTo>
                    <a:pt x="336" y="101"/>
                  </a:lnTo>
                  <a:lnTo>
                    <a:pt x="336" y="101"/>
                  </a:lnTo>
                  <a:lnTo>
                    <a:pt x="336" y="99"/>
                  </a:lnTo>
                  <a:lnTo>
                    <a:pt x="336" y="99"/>
                  </a:lnTo>
                  <a:lnTo>
                    <a:pt x="334" y="97"/>
                  </a:lnTo>
                  <a:lnTo>
                    <a:pt x="327" y="85"/>
                  </a:lnTo>
                  <a:lnTo>
                    <a:pt x="324" y="82"/>
                  </a:lnTo>
                  <a:lnTo>
                    <a:pt x="317" y="78"/>
                  </a:lnTo>
                  <a:lnTo>
                    <a:pt x="315" y="78"/>
                  </a:lnTo>
                  <a:lnTo>
                    <a:pt x="310" y="75"/>
                  </a:lnTo>
                  <a:lnTo>
                    <a:pt x="308" y="75"/>
                  </a:lnTo>
                  <a:lnTo>
                    <a:pt x="308" y="75"/>
                  </a:lnTo>
                  <a:lnTo>
                    <a:pt x="303" y="78"/>
                  </a:lnTo>
                  <a:lnTo>
                    <a:pt x="301" y="78"/>
                  </a:lnTo>
                  <a:lnTo>
                    <a:pt x="301" y="78"/>
                  </a:lnTo>
                  <a:lnTo>
                    <a:pt x="301" y="78"/>
                  </a:lnTo>
                  <a:lnTo>
                    <a:pt x="301" y="80"/>
                  </a:lnTo>
                  <a:lnTo>
                    <a:pt x="301" y="80"/>
                  </a:lnTo>
                  <a:lnTo>
                    <a:pt x="301" y="80"/>
                  </a:lnTo>
                  <a:lnTo>
                    <a:pt x="301" y="80"/>
                  </a:lnTo>
                  <a:lnTo>
                    <a:pt x="301" y="80"/>
                  </a:lnTo>
                  <a:lnTo>
                    <a:pt x="303" y="82"/>
                  </a:lnTo>
                  <a:lnTo>
                    <a:pt x="305" y="85"/>
                  </a:lnTo>
                  <a:lnTo>
                    <a:pt x="305" y="85"/>
                  </a:lnTo>
                  <a:lnTo>
                    <a:pt x="308" y="82"/>
                  </a:lnTo>
                  <a:lnTo>
                    <a:pt x="308" y="82"/>
                  </a:lnTo>
                  <a:lnTo>
                    <a:pt x="308" y="82"/>
                  </a:lnTo>
                  <a:lnTo>
                    <a:pt x="305" y="82"/>
                  </a:lnTo>
                  <a:lnTo>
                    <a:pt x="308" y="80"/>
                  </a:lnTo>
                  <a:lnTo>
                    <a:pt x="310" y="78"/>
                  </a:lnTo>
                  <a:lnTo>
                    <a:pt x="315" y="80"/>
                  </a:lnTo>
                  <a:lnTo>
                    <a:pt x="317" y="82"/>
                  </a:lnTo>
                  <a:lnTo>
                    <a:pt x="317" y="85"/>
                  </a:lnTo>
                  <a:lnTo>
                    <a:pt x="320" y="90"/>
                  </a:lnTo>
                  <a:lnTo>
                    <a:pt x="320" y="92"/>
                  </a:lnTo>
                  <a:lnTo>
                    <a:pt x="322" y="97"/>
                  </a:lnTo>
                  <a:lnTo>
                    <a:pt x="322" y="94"/>
                  </a:lnTo>
                  <a:lnTo>
                    <a:pt x="322" y="92"/>
                  </a:lnTo>
                  <a:lnTo>
                    <a:pt x="322" y="90"/>
                  </a:lnTo>
                  <a:lnTo>
                    <a:pt x="324" y="90"/>
                  </a:lnTo>
                  <a:lnTo>
                    <a:pt x="324" y="92"/>
                  </a:lnTo>
                  <a:lnTo>
                    <a:pt x="327" y="92"/>
                  </a:lnTo>
                  <a:lnTo>
                    <a:pt x="329" y="92"/>
                  </a:lnTo>
                  <a:lnTo>
                    <a:pt x="329" y="92"/>
                  </a:lnTo>
                  <a:lnTo>
                    <a:pt x="327" y="94"/>
                  </a:lnTo>
                  <a:lnTo>
                    <a:pt x="327" y="94"/>
                  </a:lnTo>
                  <a:lnTo>
                    <a:pt x="327" y="94"/>
                  </a:lnTo>
                  <a:lnTo>
                    <a:pt x="329" y="97"/>
                  </a:lnTo>
                  <a:lnTo>
                    <a:pt x="329" y="99"/>
                  </a:lnTo>
                  <a:lnTo>
                    <a:pt x="331" y="104"/>
                  </a:lnTo>
                  <a:lnTo>
                    <a:pt x="329" y="109"/>
                  </a:lnTo>
                  <a:lnTo>
                    <a:pt x="329" y="109"/>
                  </a:lnTo>
                  <a:lnTo>
                    <a:pt x="324" y="111"/>
                  </a:lnTo>
                  <a:lnTo>
                    <a:pt x="322" y="113"/>
                  </a:lnTo>
                  <a:lnTo>
                    <a:pt x="315" y="118"/>
                  </a:lnTo>
                  <a:lnTo>
                    <a:pt x="312" y="120"/>
                  </a:lnTo>
                  <a:lnTo>
                    <a:pt x="308" y="123"/>
                  </a:lnTo>
                  <a:lnTo>
                    <a:pt x="305" y="125"/>
                  </a:lnTo>
                  <a:lnTo>
                    <a:pt x="303" y="125"/>
                  </a:lnTo>
                  <a:lnTo>
                    <a:pt x="303" y="123"/>
                  </a:lnTo>
                  <a:lnTo>
                    <a:pt x="303" y="123"/>
                  </a:lnTo>
                  <a:lnTo>
                    <a:pt x="308" y="123"/>
                  </a:lnTo>
                  <a:lnTo>
                    <a:pt x="308" y="120"/>
                  </a:lnTo>
                  <a:lnTo>
                    <a:pt x="296" y="123"/>
                  </a:lnTo>
                  <a:lnTo>
                    <a:pt x="293" y="123"/>
                  </a:lnTo>
                  <a:lnTo>
                    <a:pt x="286" y="120"/>
                  </a:lnTo>
                  <a:lnTo>
                    <a:pt x="282" y="118"/>
                  </a:lnTo>
                  <a:lnTo>
                    <a:pt x="282" y="116"/>
                  </a:lnTo>
                  <a:lnTo>
                    <a:pt x="282" y="111"/>
                  </a:lnTo>
                  <a:lnTo>
                    <a:pt x="279" y="106"/>
                  </a:lnTo>
                  <a:lnTo>
                    <a:pt x="277" y="104"/>
                  </a:lnTo>
                  <a:lnTo>
                    <a:pt x="275" y="101"/>
                  </a:lnTo>
                  <a:lnTo>
                    <a:pt x="270" y="104"/>
                  </a:lnTo>
                  <a:lnTo>
                    <a:pt x="270" y="104"/>
                  </a:lnTo>
                  <a:lnTo>
                    <a:pt x="267" y="104"/>
                  </a:lnTo>
                  <a:lnTo>
                    <a:pt x="260" y="99"/>
                  </a:lnTo>
                  <a:lnTo>
                    <a:pt x="260" y="99"/>
                  </a:lnTo>
                  <a:lnTo>
                    <a:pt x="263" y="97"/>
                  </a:lnTo>
                  <a:lnTo>
                    <a:pt x="263" y="97"/>
                  </a:lnTo>
                  <a:lnTo>
                    <a:pt x="263" y="99"/>
                  </a:lnTo>
                  <a:lnTo>
                    <a:pt x="263" y="92"/>
                  </a:lnTo>
                  <a:lnTo>
                    <a:pt x="263" y="92"/>
                  </a:lnTo>
                  <a:lnTo>
                    <a:pt x="265" y="92"/>
                  </a:lnTo>
                  <a:lnTo>
                    <a:pt x="265" y="92"/>
                  </a:lnTo>
                  <a:lnTo>
                    <a:pt x="267" y="97"/>
                  </a:lnTo>
                  <a:lnTo>
                    <a:pt x="267" y="97"/>
                  </a:lnTo>
                  <a:lnTo>
                    <a:pt x="267" y="97"/>
                  </a:lnTo>
                  <a:lnTo>
                    <a:pt x="265" y="97"/>
                  </a:lnTo>
                  <a:lnTo>
                    <a:pt x="267" y="97"/>
                  </a:lnTo>
                  <a:lnTo>
                    <a:pt x="267" y="97"/>
                  </a:lnTo>
                  <a:lnTo>
                    <a:pt x="270" y="97"/>
                  </a:lnTo>
                  <a:lnTo>
                    <a:pt x="270" y="97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70" y="94"/>
                  </a:lnTo>
                  <a:lnTo>
                    <a:pt x="265" y="92"/>
                  </a:lnTo>
                  <a:lnTo>
                    <a:pt x="265" y="90"/>
                  </a:lnTo>
                  <a:lnTo>
                    <a:pt x="265" y="87"/>
                  </a:lnTo>
                  <a:lnTo>
                    <a:pt x="260" y="87"/>
                  </a:lnTo>
                  <a:lnTo>
                    <a:pt x="258" y="82"/>
                  </a:lnTo>
                  <a:lnTo>
                    <a:pt x="256" y="80"/>
                  </a:lnTo>
                  <a:lnTo>
                    <a:pt x="253" y="80"/>
                  </a:lnTo>
                  <a:lnTo>
                    <a:pt x="253" y="80"/>
                  </a:lnTo>
                  <a:lnTo>
                    <a:pt x="253" y="80"/>
                  </a:lnTo>
                  <a:lnTo>
                    <a:pt x="253" y="75"/>
                  </a:lnTo>
                  <a:lnTo>
                    <a:pt x="253" y="75"/>
                  </a:lnTo>
                  <a:lnTo>
                    <a:pt x="249" y="73"/>
                  </a:lnTo>
                  <a:lnTo>
                    <a:pt x="246" y="73"/>
                  </a:lnTo>
                  <a:lnTo>
                    <a:pt x="244" y="71"/>
                  </a:lnTo>
                  <a:lnTo>
                    <a:pt x="239" y="71"/>
                  </a:lnTo>
                  <a:lnTo>
                    <a:pt x="237" y="71"/>
                  </a:lnTo>
                  <a:lnTo>
                    <a:pt x="232" y="68"/>
                  </a:lnTo>
                  <a:lnTo>
                    <a:pt x="232" y="68"/>
                  </a:lnTo>
                  <a:lnTo>
                    <a:pt x="234" y="71"/>
                  </a:lnTo>
                  <a:lnTo>
                    <a:pt x="234" y="71"/>
                  </a:lnTo>
                  <a:lnTo>
                    <a:pt x="237" y="73"/>
                  </a:lnTo>
                  <a:lnTo>
                    <a:pt x="237" y="73"/>
                  </a:lnTo>
                  <a:lnTo>
                    <a:pt x="237" y="75"/>
                  </a:lnTo>
                  <a:lnTo>
                    <a:pt x="237" y="75"/>
                  </a:lnTo>
                  <a:lnTo>
                    <a:pt x="234" y="73"/>
                  </a:lnTo>
                  <a:lnTo>
                    <a:pt x="234" y="75"/>
                  </a:lnTo>
                  <a:lnTo>
                    <a:pt x="232" y="75"/>
                  </a:lnTo>
                  <a:lnTo>
                    <a:pt x="232" y="78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27" y="78"/>
                  </a:lnTo>
                  <a:lnTo>
                    <a:pt x="230" y="75"/>
                  </a:lnTo>
                  <a:lnTo>
                    <a:pt x="230" y="75"/>
                  </a:lnTo>
                  <a:lnTo>
                    <a:pt x="227" y="73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1"/>
                  </a:lnTo>
                  <a:lnTo>
                    <a:pt x="223" y="73"/>
                  </a:lnTo>
                  <a:lnTo>
                    <a:pt x="223" y="73"/>
                  </a:lnTo>
                  <a:lnTo>
                    <a:pt x="220" y="73"/>
                  </a:lnTo>
                  <a:lnTo>
                    <a:pt x="218" y="71"/>
                  </a:lnTo>
                  <a:lnTo>
                    <a:pt x="218" y="68"/>
                  </a:lnTo>
                  <a:lnTo>
                    <a:pt x="220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6"/>
                  </a:lnTo>
                  <a:lnTo>
                    <a:pt x="218" y="66"/>
                  </a:lnTo>
                  <a:lnTo>
                    <a:pt x="218" y="66"/>
                  </a:lnTo>
                  <a:lnTo>
                    <a:pt x="218" y="64"/>
                  </a:lnTo>
                  <a:lnTo>
                    <a:pt x="220" y="64"/>
                  </a:lnTo>
                  <a:lnTo>
                    <a:pt x="223" y="66"/>
                  </a:lnTo>
                  <a:lnTo>
                    <a:pt x="223" y="64"/>
                  </a:lnTo>
                  <a:lnTo>
                    <a:pt x="223" y="64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3" y="64"/>
                  </a:lnTo>
                  <a:lnTo>
                    <a:pt x="223" y="64"/>
                  </a:lnTo>
                  <a:lnTo>
                    <a:pt x="225" y="64"/>
                  </a:lnTo>
                  <a:lnTo>
                    <a:pt x="227" y="64"/>
                  </a:lnTo>
                  <a:lnTo>
                    <a:pt x="225" y="64"/>
                  </a:lnTo>
                  <a:lnTo>
                    <a:pt x="225" y="61"/>
                  </a:lnTo>
                  <a:lnTo>
                    <a:pt x="223" y="59"/>
                  </a:lnTo>
                  <a:lnTo>
                    <a:pt x="223" y="56"/>
                  </a:lnTo>
                  <a:lnTo>
                    <a:pt x="223" y="56"/>
                  </a:lnTo>
                  <a:lnTo>
                    <a:pt x="223" y="54"/>
                  </a:lnTo>
                  <a:lnTo>
                    <a:pt x="225" y="54"/>
                  </a:lnTo>
                  <a:lnTo>
                    <a:pt x="227" y="56"/>
                  </a:lnTo>
                  <a:lnTo>
                    <a:pt x="230" y="54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25" y="52"/>
                  </a:lnTo>
                  <a:lnTo>
                    <a:pt x="225" y="52"/>
                  </a:lnTo>
                  <a:lnTo>
                    <a:pt x="227" y="49"/>
                  </a:lnTo>
                  <a:lnTo>
                    <a:pt x="227" y="49"/>
                  </a:lnTo>
                  <a:lnTo>
                    <a:pt x="227" y="49"/>
                  </a:lnTo>
                  <a:lnTo>
                    <a:pt x="230" y="49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230" y="42"/>
                  </a:lnTo>
                  <a:lnTo>
                    <a:pt x="230" y="42"/>
                  </a:lnTo>
                  <a:lnTo>
                    <a:pt x="230" y="42"/>
                  </a:lnTo>
                  <a:lnTo>
                    <a:pt x="227" y="45"/>
                  </a:lnTo>
                  <a:lnTo>
                    <a:pt x="227" y="45"/>
                  </a:lnTo>
                  <a:lnTo>
                    <a:pt x="227" y="45"/>
                  </a:lnTo>
                  <a:lnTo>
                    <a:pt x="227" y="42"/>
                  </a:lnTo>
                  <a:lnTo>
                    <a:pt x="227" y="42"/>
                  </a:lnTo>
                  <a:lnTo>
                    <a:pt x="227" y="42"/>
                  </a:lnTo>
                  <a:lnTo>
                    <a:pt x="227" y="40"/>
                  </a:lnTo>
                  <a:lnTo>
                    <a:pt x="230" y="40"/>
                  </a:lnTo>
                  <a:lnTo>
                    <a:pt x="232" y="35"/>
                  </a:lnTo>
                  <a:lnTo>
                    <a:pt x="241" y="30"/>
                  </a:lnTo>
                  <a:lnTo>
                    <a:pt x="244" y="30"/>
                  </a:lnTo>
                  <a:lnTo>
                    <a:pt x="244" y="28"/>
                  </a:lnTo>
                  <a:lnTo>
                    <a:pt x="244" y="28"/>
                  </a:lnTo>
                  <a:lnTo>
                    <a:pt x="244" y="26"/>
                  </a:lnTo>
                  <a:lnTo>
                    <a:pt x="246" y="26"/>
                  </a:lnTo>
                  <a:lnTo>
                    <a:pt x="246" y="28"/>
                  </a:lnTo>
                  <a:lnTo>
                    <a:pt x="246" y="28"/>
                  </a:lnTo>
                  <a:lnTo>
                    <a:pt x="249" y="28"/>
                  </a:lnTo>
                  <a:lnTo>
                    <a:pt x="249" y="26"/>
                  </a:lnTo>
                  <a:lnTo>
                    <a:pt x="249" y="26"/>
                  </a:lnTo>
                  <a:lnTo>
                    <a:pt x="249" y="26"/>
                  </a:lnTo>
                  <a:lnTo>
                    <a:pt x="249" y="23"/>
                  </a:lnTo>
                  <a:lnTo>
                    <a:pt x="251" y="23"/>
                  </a:lnTo>
                  <a:lnTo>
                    <a:pt x="251" y="23"/>
                  </a:lnTo>
                  <a:lnTo>
                    <a:pt x="251" y="21"/>
                  </a:lnTo>
                  <a:lnTo>
                    <a:pt x="251" y="21"/>
                  </a:lnTo>
                  <a:lnTo>
                    <a:pt x="251" y="19"/>
                  </a:lnTo>
                  <a:lnTo>
                    <a:pt x="251" y="19"/>
                  </a:lnTo>
                  <a:lnTo>
                    <a:pt x="249" y="19"/>
                  </a:lnTo>
                  <a:lnTo>
                    <a:pt x="249" y="19"/>
                  </a:lnTo>
                  <a:lnTo>
                    <a:pt x="246" y="19"/>
                  </a:lnTo>
                  <a:lnTo>
                    <a:pt x="246" y="19"/>
                  </a:lnTo>
                  <a:lnTo>
                    <a:pt x="246" y="16"/>
                  </a:lnTo>
                  <a:lnTo>
                    <a:pt x="244" y="19"/>
                  </a:lnTo>
                  <a:lnTo>
                    <a:pt x="244" y="19"/>
                  </a:lnTo>
                  <a:lnTo>
                    <a:pt x="241" y="21"/>
                  </a:lnTo>
                  <a:lnTo>
                    <a:pt x="244" y="23"/>
                  </a:lnTo>
                  <a:lnTo>
                    <a:pt x="244" y="26"/>
                  </a:lnTo>
                  <a:lnTo>
                    <a:pt x="241" y="23"/>
                  </a:lnTo>
                  <a:lnTo>
                    <a:pt x="241" y="23"/>
                  </a:lnTo>
                  <a:lnTo>
                    <a:pt x="237" y="23"/>
                  </a:lnTo>
                  <a:lnTo>
                    <a:pt x="234" y="21"/>
                  </a:lnTo>
                  <a:lnTo>
                    <a:pt x="234" y="21"/>
                  </a:lnTo>
                  <a:lnTo>
                    <a:pt x="234" y="21"/>
                  </a:lnTo>
                  <a:lnTo>
                    <a:pt x="237" y="21"/>
                  </a:lnTo>
                  <a:lnTo>
                    <a:pt x="230" y="19"/>
                  </a:lnTo>
                  <a:lnTo>
                    <a:pt x="227" y="19"/>
                  </a:lnTo>
                  <a:lnTo>
                    <a:pt x="227" y="14"/>
                  </a:lnTo>
                  <a:lnTo>
                    <a:pt x="227" y="14"/>
                  </a:lnTo>
                  <a:lnTo>
                    <a:pt x="232" y="19"/>
                  </a:lnTo>
                  <a:lnTo>
                    <a:pt x="232" y="16"/>
                  </a:lnTo>
                  <a:lnTo>
                    <a:pt x="227" y="9"/>
                  </a:lnTo>
                  <a:lnTo>
                    <a:pt x="227" y="9"/>
                  </a:lnTo>
                  <a:lnTo>
                    <a:pt x="225" y="9"/>
                  </a:lnTo>
                  <a:lnTo>
                    <a:pt x="225" y="7"/>
                  </a:lnTo>
                  <a:lnTo>
                    <a:pt x="225" y="7"/>
                  </a:lnTo>
                  <a:lnTo>
                    <a:pt x="225" y="9"/>
                  </a:lnTo>
                  <a:lnTo>
                    <a:pt x="225" y="9"/>
                  </a:lnTo>
                  <a:lnTo>
                    <a:pt x="223" y="7"/>
                  </a:lnTo>
                  <a:lnTo>
                    <a:pt x="220" y="7"/>
                  </a:lnTo>
                  <a:lnTo>
                    <a:pt x="220" y="7"/>
                  </a:lnTo>
                  <a:lnTo>
                    <a:pt x="223" y="7"/>
                  </a:lnTo>
                  <a:lnTo>
                    <a:pt x="225" y="4"/>
                  </a:lnTo>
                  <a:lnTo>
                    <a:pt x="225" y="4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3" y="2"/>
                  </a:lnTo>
                  <a:lnTo>
                    <a:pt x="204" y="7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1" y="11"/>
                  </a:lnTo>
                  <a:lnTo>
                    <a:pt x="201" y="11"/>
                  </a:lnTo>
                  <a:lnTo>
                    <a:pt x="201" y="11"/>
                  </a:lnTo>
                  <a:lnTo>
                    <a:pt x="199" y="14"/>
                  </a:lnTo>
                  <a:lnTo>
                    <a:pt x="199" y="14"/>
                  </a:lnTo>
                  <a:lnTo>
                    <a:pt x="199" y="14"/>
                  </a:lnTo>
                  <a:lnTo>
                    <a:pt x="197" y="14"/>
                  </a:lnTo>
                  <a:lnTo>
                    <a:pt x="197" y="14"/>
                  </a:lnTo>
                  <a:lnTo>
                    <a:pt x="194" y="14"/>
                  </a:lnTo>
                  <a:lnTo>
                    <a:pt x="194" y="14"/>
                  </a:lnTo>
                  <a:lnTo>
                    <a:pt x="194" y="16"/>
                  </a:lnTo>
                  <a:lnTo>
                    <a:pt x="194" y="16"/>
                  </a:lnTo>
                  <a:lnTo>
                    <a:pt x="194" y="16"/>
                  </a:lnTo>
                  <a:lnTo>
                    <a:pt x="192" y="19"/>
                  </a:lnTo>
                  <a:lnTo>
                    <a:pt x="192" y="21"/>
                  </a:lnTo>
                  <a:lnTo>
                    <a:pt x="192" y="21"/>
                  </a:lnTo>
                  <a:lnTo>
                    <a:pt x="192" y="23"/>
                  </a:lnTo>
                  <a:lnTo>
                    <a:pt x="192" y="23"/>
                  </a:lnTo>
                  <a:lnTo>
                    <a:pt x="189" y="26"/>
                  </a:lnTo>
                  <a:lnTo>
                    <a:pt x="189" y="26"/>
                  </a:lnTo>
                  <a:lnTo>
                    <a:pt x="187" y="26"/>
                  </a:lnTo>
                  <a:lnTo>
                    <a:pt x="187" y="28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5" y="33"/>
                  </a:lnTo>
                  <a:lnTo>
                    <a:pt x="182" y="33"/>
                  </a:lnTo>
                  <a:lnTo>
                    <a:pt x="182" y="33"/>
                  </a:lnTo>
                  <a:lnTo>
                    <a:pt x="175" y="35"/>
                  </a:lnTo>
                  <a:lnTo>
                    <a:pt x="168" y="35"/>
                  </a:lnTo>
                  <a:lnTo>
                    <a:pt x="161" y="38"/>
                  </a:lnTo>
                  <a:lnTo>
                    <a:pt x="156" y="38"/>
                  </a:lnTo>
                  <a:lnTo>
                    <a:pt x="149" y="40"/>
                  </a:lnTo>
                  <a:lnTo>
                    <a:pt x="142" y="42"/>
                  </a:lnTo>
                  <a:lnTo>
                    <a:pt x="135" y="42"/>
                  </a:lnTo>
                  <a:lnTo>
                    <a:pt x="130" y="45"/>
                  </a:lnTo>
                  <a:lnTo>
                    <a:pt x="123" y="47"/>
                  </a:lnTo>
                  <a:lnTo>
                    <a:pt x="109" y="49"/>
                  </a:lnTo>
                  <a:lnTo>
                    <a:pt x="104" y="49"/>
                  </a:lnTo>
                  <a:lnTo>
                    <a:pt x="97" y="52"/>
                  </a:lnTo>
                  <a:lnTo>
                    <a:pt x="90" y="54"/>
                  </a:lnTo>
                  <a:lnTo>
                    <a:pt x="83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4" y="56"/>
                  </a:lnTo>
                  <a:lnTo>
                    <a:pt x="69" y="59"/>
                  </a:lnTo>
                  <a:lnTo>
                    <a:pt x="64" y="59"/>
                  </a:lnTo>
                  <a:lnTo>
                    <a:pt x="59" y="61"/>
                  </a:lnTo>
                  <a:lnTo>
                    <a:pt x="55" y="61"/>
                  </a:lnTo>
                  <a:lnTo>
                    <a:pt x="50" y="61"/>
                  </a:lnTo>
                  <a:lnTo>
                    <a:pt x="45" y="64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4" y="68"/>
                  </a:lnTo>
                  <a:lnTo>
                    <a:pt x="19" y="68"/>
                  </a:lnTo>
                  <a:lnTo>
                    <a:pt x="5" y="71"/>
                  </a:lnTo>
                  <a:lnTo>
                    <a:pt x="5" y="73"/>
                  </a:lnTo>
                  <a:lnTo>
                    <a:pt x="5" y="78"/>
                  </a:lnTo>
                  <a:lnTo>
                    <a:pt x="3" y="85"/>
                  </a:lnTo>
                  <a:lnTo>
                    <a:pt x="3" y="94"/>
                  </a:lnTo>
                  <a:lnTo>
                    <a:pt x="3" y="104"/>
                  </a:lnTo>
                  <a:lnTo>
                    <a:pt x="3" y="113"/>
                  </a:lnTo>
                  <a:lnTo>
                    <a:pt x="3" y="123"/>
                  </a:lnTo>
                  <a:lnTo>
                    <a:pt x="3" y="142"/>
                  </a:lnTo>
                  <a:lnTo>
                    <a:pt x="3" y="151"/>
                  </a:lnTo>
                  <a:lnTo>
                    <a:pt x="0" y="153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7" y="156"/>
                  </a:lnTo>
                  <a:lnTo>
                    <a:pt x="26" y="153"/>
                  </a:lnTo>
                  <a:lnTo>
                    <a:pt x="38" y="151"/>
                  </a:lnTo>
                  <a:lnTo>
                    <a:pt x="50" y="149"/>
                  </a:lnTo>
                  <a:lnTo>
                    <a:pt x="57" y="149"/>
                  </a:lnTo>
                  <a:lnTo>
                    <a:pt x="62" y="146"/>
                  </a:lnTo>
                  <a:lnTo>
                    <a:pt x="66" y="146"/>
                  </a:lnTo>
                  <a:lnTo>
                    <a:pt x="69" y="149"/>
                  </a:lnTo>
                  <a:lnTo>
                    <a:pt x="71" y="149"/>
                  </a:lnTo>
                  <a:lnTo>
                    <a:pt x="71" y="146"/>
                  </a:lnTo>
                  <a:lnTo>
                    <a:pt x="83" y="142"/>
                  </a:lnTo>
                  <a:lnTo>
                    <a:pt x="85" y="142"/>
                  </a:lnTo>
                  <a:lnTo>
                    <a:pt x="88" y="142"/>
                  </a:lnTo>
                  <a:lnTo>
                    <a:pt x="88" y="142"/>
                  </a:lnTo>
                  <a:lnTo>
                    <a:pt x="90" y="142"/>
                  </a:lnTo>
                  <a:lnTo>
                    <a:pt x="95" y="139"/>
                  </a:lnTo>
                  <a:lnTo>
                    <a:pt x="109" y="137"/>
                  </a:lnTo>
                  <a:lnTo>
                    <a:pt x="121" y="132"/>
                  </a:lnTo>
                  <a:lnTo>
                    <a:pt x="135" y="130"/>
                  </a:lnTo>
                  <a:lnTo>
                    <a:pt x="149" y="127"/>
                  </a:lnTo>
                  <a:lnTo>
                    <a:pt x="159" y="125"/>
                  </a:lnTo>
                  <a:lnTo>
                    <a:pt x="159" y="125"/>
                  </a:lnTo>
                  <a:lnTo>
                    <a:pt x="168" y="123"/>
                  </a:lnTo>
                  <a:lnTo>
                    <a:pt x="175" y="120"/>
                  </a:lnTo>
                  <a:lnTo>
                    <a:pt x="185" y="118"/>
                  </a:lnTo>
                  <a:lnTo>
                    <a:pt x="192" y="116"/>
                  </a:lnTo>
                  <a:lnTo>
                    <a:pt x="197" y="116"/>
                  </a:lnTo>
                  <a:lnTo>
                    <a:pt x="199" y="116"/>
                  </a:lnTo>
                  <a:lnTo>
                    <a:pt x="199" y="120"/>
                  </a:lnTo>
                  <a:lnTo>
                    <a:pt x="201" y="127"/>
                  </a:lnTo>
                  <a:lnTo>
                    <a:pt x="201" y="127"/>
                  </a:lnTo>
                  <a:lnTo>
                    <a:pt x="201" y="130"/>
                  </a:lnTo>
                  <a:lnTo>
                    <a:pt x="204" y="130"/>
                  </a:lnTo>
                  <a:lnTo>
                    <a:pt x="204" y="127"/>
                  </a:lnTo>
                  <a:lnTo>
                    <a:pt x="206" y="127"/>
                  </a:lnTo>
                  <a:lnTo>
                    <a:pt x="206" y="130"/>
                  </a:lnTo>
                  <a:lnTo>
                    <a:pt x="206" y="130"/>
                  </a:lnTo>
                  <a:lnTo>
                    <a:pt x="206" y="130"/>
                  </a:lnTo>
                  <a:lnTo>
                    <a:pt x="206" y="132"/>
                  </a:lnTo>
                  <a:lnTo>
                    <a:pt x="206" y="132"/>
                  </a:lnTo>
                  <a:lnTo>
                    <a:pt x="206" y="132"/>
                  </a:lnTo>
                  <a:lnTo>
                    <a:pt x="208" y="135"/>
                  </a:lnTo>
                  <a:lnTo>
                    <a:pt x="208" y="139"/>
                  </a:lnTo>
                  <a:lnTo>
                    <a:pt x="208" y="139"/>
                  </a:lnTo>
                  <a:lnTo>
                    <a:pt x="208" y="139"/>
                  </a:lnTo>
                  <a:lnTo>
                    <a:pt x="208" y="142"/>
                  </a:lnTo>
                  <a:lnTo>
                    <a:pt x="211" y="142"/>
                  </a:lnTo>
                  <a:lnTo>
                    <a:pt x="213" y="142"/>
                  </a:lnTo>
                  <a:lnTo>
                    <a:pt x="213" y="142"/>
                  </a:lnTo>
                  <a:lnTo>
                    <a:pt x="215" y="142"/>
                  </a:lnTo>
                  <a:lnTo>
                    <a:pt x="218" y="144"/>
                  </a:lnTo>
                  <a:lnTo>
                    <a:pt x="220" y="149"/>
                  </a:lnTo>
                  <a:lnTo>
                    <a:pt x="220" y="146"/>
                  </a:lnTo>
                  <a:lnTo>
                    <a:pt x="220" y="146"/>
                  </a:lnTo>
                  <a:lnTo>
                    <a:pt x="223" y="144"/>
                  </a:lnTo>
                  <a:lnTo>
                    <a:pt x="223" y="144"/>
                  </a:lnTo>
                  <a:lnTo>
                    <a:pt x="225" y="144"/>
                  </a:lnTo>
                  <a:lnTo>
                    <a:pt x="225" y="144"/>
                  </a:lnTo>
                  <a:lnTo>
                    <a:pt x="227" y="144"/>
                  </a:lnTo>
                  <a:lnTo>
                    <a:pt x="227" y="137"/>
                  </a:lnTo>
                  <a:lnTo>
                    <a:pt x="227" y="135"/>
                  </a:lnTo>
                  <a:lnTo>
                    <a:pt x="230" y="135"/>
                  </a:lnTo>
                  <a:lnTo>
                    <a:pt x="230" y="139"/>
                  </a:lnTo>
                  <a:lnTo>
                    <a:pt x="225" y="149"/>
                  </a:lnTo>
                  <a:lnTo>
                    <a:pt x="225" y="153"/>
                  </a:lnTo>
                  <a:lnTo>
                    <a:pt x="225" y="156"/>
                  </a:lnTo>
                  <a:lnTo>
                    <a:pt x="227" y="161"/>
                  </a:lnTo>
                  <a:lnTo>
                    <a:pt x="227" y="165"/>
                  </a:lnTo>
                  <a:lnTo>
                    <a:pt x="230" y="170"/>
                  </a:lnTo>
                  <a:lnTo>
                    <a:pt x="230" y="170"/>
                  </a:lnTo>
                  <a:lnTo>
                    <a:pt x="230" y="172"/>
                  </a:lnTo>
                  <a:lnTo>
                    <a:pt x="232" y="172"/>
                  </a:lnTo>
                  <a:lnTo>
                    <a:pt x="232" y="175"/>
                  </a:lnTo>
                  <a:lnTo>
                    <a:pt x="237" y="168"/>
                  </a:lnTo>
                  <a:lnTo>
                    <a:pt x="239" y="165"/>
                  </a:lnTo>
                  <a:lnTo>
                    <a:pt x="239" y="165"/>
                  </a:lnTo>
                  <a:lnTo>
                    <a:pt x="237" y="165"/>
                  </a:lnTo>
                  <a:lnTo>
                    <a:pt x="241" y="163"/>
                  </a:lnTo>
                  <a:lnTo>
                    <a:pt x="241" y="163"/>
                  </a:lnTo>
                  <a:lnTo>
                    <a:pt x="241" y="161"/>
                  </a:lnTo>
                  <a:lnTo>
                    <a:pt x="244" y="161"/>
                  </a:lnTo>
                  <a:lnTo>
                    <a:pt x="244" y="163"/>
                  </a:lnTo>
                  <a:lnTo>
                    <a:pt x="244" y="165"/>
                  </a:lnTo>
                  <a:lnTo>
                    <a:pt x="241" y="165"/>
                  </a:lnTo>
                  <a:lnTo>
                    <a:pt x="246" y="168"/>
                  </a:lnTo>
                  <a:lnTo>
                    <a:pt x="249" y="165"/>
                  </a:lnTo>
                  <a:lnTo>
                    <a:pt x="251" y="161"/>
                  </a:lnTo>
                  <a:lnTo>
                    <a:pt x="251" y="163"/>
                  </a:lnTo>
                  <a:lnTo>
                    <a:pt x="251" y="163"/>
                  </a:lnTo>
                  <a:lnTo>
                    <a:pt x="251" y="163"/>
                  </a:lnTo>
                  <a:lnTo>
                    <a:pt x="253" y="161"/>
                  </a:lnTo>
                  <a:lnTo>
                    <a:pt x="253" y="158"/>
                  </a:lnTo>
                  <a:lnTo>
                    <a:pt x="253" y="156"/>
                  </a:lnTo>
                  <a:lnTo>
                    <a:pt x="253" y="153"/>
                  </a:lnTo>
                  <a:lnTo>
                    <a:pt x="253" y="151"/>
                  </a:lnTo>
                  <a:lnTo>
                    <a:pt x="253" y="149"/>
                  </a:lnTo>
                  <a:lnTo>
                    <a:pt x="256" y="149"/>
                  </a:lnTo>
                  <a:lnTo>
                    <a:pt x="256" y="149"/>
                  </a:lnTo>
                  <a:lnTo>
                    <a:pt x="258" y="149"/>
                  </a:lnTo>
                  <a:lnTo>
                    <a:pt x="258" y="151"/>
                  </a:lnTo>
                  <a:lnTo>
                    <a:pt x="260" y="151"/>
                  </a:lnTo>
                  <a:lnTo>
                    <a:pt x="260" y="151"/>
                  </a:lnTo>
                  <a:lnTo>
                    <a:pt x="260" y="151"/>
                  </a:lnTo>
                  <a:lnTo>
                    <a:pt x="258" y="149"/>
                  </a:lnTo>
                  <a:lnTo>
                    <a:pt x="260" y="146"/>
                  </a:lnTo>
                  <a:lnTo>
                    <a:pt x="260" y="146"/>
                  </a:lnTo>
                  <a:lnTo>
                    <a:pt x="263" y="144"/>
                  </a:lnTo>
                  <a:lnTo>
                    <a:pt x="263" y="144"/>
                  </a:lnTo>
                  <a:lnTo>
                    <a:pt x="263" y="144"/>
                  </a:lnTo>
                  <a:lnTo>
                    <a:pt x="263" y="144"/>
                  </a:lnTo>
                  <a:lnTo>
                    <a:pt x="263" y="142"/>
                  </a:lnTo>
                  <a:lnTo>
                    <a:pt x="265" y="144"/>
                  </a:lnTo>
                  <a:lnTo>
                    <a:pt x="267" y="142"/>
                  </a:lnTo>
                  <a:lnTo>
                    <a:pt x="267" y="139"/>
                  </a:lnTo>
                  <a:lnTo>
                    <a:pt x="267" y="137"/>
                  </a:lnTo>
                  <a:lnTo>
                    <a:pt x="270" y="137"/>
                  </a:lnTo>
                  <a:lnTo>
                    <a:pt x="267" y="137"/>
                  </a:lnTo>
                  <a:lnTo>
                    <a:pt x="267" y="135"/>
                  </a:lnTo>
                  <a:lnTo>
                    <a:pt x="267" y="130"/>
                  </a:lnTo>
                  <a:lnTo>
                    <a:pt x="267" y="130"/>
                  </a:lnTo>
                  <a:lnTo>
                    <a:pt x="270" y="130"/>
                  </a:lnTo>
                  <a:lnTo>
                    <a:pt x="275" y="132"/>
                  </a:lnTo>
                  <a:lnTo>
                    <a:pt x="275" y="132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7" y="130"/>
                  </a:lnTo>
                  <a:lnTo>
                    <a:pt x="277" y="130"/>
                  </a:lnTo>
                  <a:lnTo>
                    <a:pt x="275" y="132"/>
                  </a:lnTo>
                  <a:lnTo>
                    <a:pt x="277" y="132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5" y="137"/>
                  </a:lnTo>
                  <a:lnTo>
                    <a:pt x="275" y="137"/>
                  </a:lnTo>
                  <a:lnTo>
                    <a:pt x="277" y="139"/>
                  </a:lnTo>
                  <a:lnTo>
                    <a:pt x="279" y="149"/>
                  </a:lnTo>
                  <a:lnTo>
                    <a:pt x="279" y="153"/>
                  </a:lnTo>
                  <a:lnTo>
                    <a:pt x="277" y="156"/>
                  </a:lnTo>
                  <a:lnTo>
                    <a:pt x="279" y="153"/>
                  </a:lnTo>
                  <a:lnTo>
                    <a:pt x="284" y="151"/>
                  </a:lnTo>
                  <a:lnTo>
                    <a:pt x="286" y="149"/>
                  </a:lnTo>
                  <a:lnTo>
                    <a:pt x="291" y="149"/>
                  </a:lnTo>
                  <a:lnTo>
                    <a:pt x="293" y="146"/>
                  </a:lnTo>
                  <a:lnTo>
                    <a:pt x="293" y="144"/>
                  </a:lnTo>
                  <a:lnTo>
                    <a:pt x="296" y="142"/>
                  </a:lnTo>
                  <a:lnTo>
                    <a:pt x="298" y="137"/>
                  </a:lnTo>
                  <a:lnTo>
                    <a:pt x="298" y="135"/>
                  </a:lnTo>
                  <a:lnTo>
                    <a:pt x="298" y="135"/>
                  </a:lnTo>
                  <a:lnTo>
                    <a:pt x="301" y="137"/>
                  </a:lnTo>
                  <a:lnTo>
                    <a:pt x="303" y="137"/>
                  </a:lnTo>
                  <a:lnTo>
                    <a:pt x="303" y="135"/>
                  </a:lnTo>
                  <a:lnTo>
                    <a:pt x="305" y="135"/>
                  </a:lnTo>
                  <a:lnTo>
                    <a:pt x="308" y="135"/>
                  </a:lnTo>
                  <a:lnTo>
                    <a:pt x="308" y="132"/>
                  </a:lnTo>
                  <a:lnTo>
                    <a:pt x="310" y="132"/>
                  </a:lnTo>
                  <a:lnTo>
                    <a:pt x="312" y="130"/>
                  </a:lnTo>
                  <a:lnTo>
                    <a:pt x="312" y="135"/>
                  </a:lnTo>
                  <a:lnTo>
                    <a:pt x="312" y="135"/>
                  </a:lnTo>
                  <a:lnTo>
                    <a:pt x="312" y="135"/>
                  </a:lnTo>
                  <a:lnTo>
                    <a:pt x="315" y="132"/>
                  </a:lnTo>
                  <a:lnTo>
                    <a:pt x="315" y="130"/>
                  </a:lnTo>
                  <a:lnTo>
                    <a:pt x="315" y="130"/>
                  </a:lnTo>
                  <a:lnTo>
                    <a:pt x="317" y="130"/>
                  </a:lnTo>
                  <a:lnTo>
                    <a:pt x="320" y="127"/>
                  </a:lnTo>
                  <a:lnTo>
                    <a:pt x="324" y="125"/>
                  </a:lnTo>
                  <a:lnTo>
                    <a:pt x="336" y="120"/>
                  </a:lnTo>
                  <a:lnTo>
                    <a:pt x="341" y="120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D634521C-0F49-48D5-BFCD-B04375FEE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1470" y="4153049"/>
              <a:ext cx="695325" cy="586979"/>
            </a:xfrm>
            <a:custGeom>
              <a:avLst/>
              <a:gdLst>
                <a:gd name="T0" fmla="*/ 267 w 584"/>
                <a:gd name="T1" fmla="*/ 441 h 493"/>
                <a:gd name="T2" fmla="*/ 390 w 584"/>
                <a:gd name="T3" fmla="*/ 488 h 493"/>
                <a:gd name="T4" fmla="*/ 570 w 584"/>
                <a:gd name="T5" fmla="*/ 400 h 493"/>
                <a:gd name="T6" fmla="*/ 549 w 584"/>
                <a:gd name="T7" fmla="*/ 422 h 493"/>
                <a:gd name="T8" fmla="*/ 532 w 584"/>
                <a:gd name="T9" fmla="*/ 351 h 493"/>
                <a:gd name="T10" fmla="*/ 541 w 584"/>
                <a:gd name="T11" fmla="*/ 337 h 493"/>
                <a:gd name="T12" fmla="*/ 530 w 584"/>
                <a:gd name="T13" fmla="*/ 370 h 493"/>
                <a:gd name="T14" fmla="*/ 570 w 584"/>
                <a:gd name="T15" fmla="*/ 455 h 493"/>
                <a:gd name="T16" fmla="*/ 551 w 584"/>
                <a:gd name="T17" fmla="*/ 441 h 493"/>
                <a:gd name="T18" fmla="*/ 530 w 584"/>
                <a:gd name="T19" fmla="*/ 436 h 493"/>
                <a:gd name="T20" fmla="*/ 513 w 584"/>
                <a:gd name="T21" fmla="*/ 426 h 493"/>
                <a:gd name="T22" fmla="*/ 496 w 584"/>
                <a:gd name="T23" fmla="*/ 405 h 493"/>
                <a:gd name="T24" fmla="*/ 501 w 584"/>
                <a:gd name="T25" fmla="*/ 398 h 493"/>
                <a:gd name="T26" fmla="*/ 527 w 584"/>
                <a:gd name="T27" fmla="*/ 384 h 493"/>
                <a:gd name="T28" fmla="*/ 520 w 584"/>
                <a:gd name="T29" fmla="*/ 372 h 493"/>
                <a:gd name="T30" fmla="*/ 523 w 584"/>
                <a:gd name="T31" fmla="*/ 353 h 493"/>
                <a:gd name="T32" fmla="*/ 504 w 584"/>
                <a:gd name="T33" fmla="*/ 360 h 493"/>
                <a:gd name="T34" fmla="*/ 475 w 584"/>
                <a:gd name="T35" fmla="*/ 358 h 493"/>
                <a:gd name="T36" fmla="*/ 485 w 584"/>
                <a:gd name="T37" fmla="*/ 346 h 493"/>
                <a:gd name="T38" fmla="*/ 466 w 584"/>
                <a:gd name="T39" fmla="*/ 346 h 493"/>
                <a:gd name="T40" fmla="*/ 452 w 584"/>
                <a:gd name="T41" fmla="*/ 327 h 493"/>
                <a:gd name="T42" fmla="*/ 496 w 584"/>
                <a:gd name="T43" fmla="*/ 341 h 493"/>
                <a:gd name="T44" fmla="*/ 468 w 584"/>
                <a:gd name="T45" fmla="*/ 284 h 493"/>
                <a:gd name="T46" fmla="*/ 303 w 584"/>
                <a:gd name="T47" fmla="*/ 254 h 493"/>
                <a:gd name="T48" fmla="*/ 279 w 584"/>
                <a:gd name="T49" fmla="*/ 209 h 493"/>
                <a:gd name="T50" fmla="*/ 310 w 584"/>
                <a:gd name="T51" fmla="*/ 131 h 493"/>
                <a:gd name="T52" fmla="*/ 310 w 584"/>
                <a:gd name="T53" fmla="*/ 67 h 493"/>
                <a:gd name="T54" fmla="*/ 310 w 584"/>
                <a:gd name="T55" fmla="*/ 15 h 493"/>
                <a:gd name="T56" fmla="*/ 2 w 584"/>
                <a:gd name="T57" fmla="*/ 67 h 493"/>
                <a:gd name="T58" fmla="*/ 31 w 584"/>
                <a:gd name="T59" fmla="*/ 178 h 493"/>
                <a:gd name="T60" fmla="*/ 42 w 584"/>
                <a:gd name="T61" fmla="*/ 206 h 493"/>
                <a:gd name="T62" fmla="*/ 49 w 584"/>
                <a:gd name="T63" fmla="*/ 225 h 493"/>
                <a:gd name="T64" fmla="*/ 64 w 584"/>
                <a:gd name="T65" fmla="*/ 254 h 493"/>
                <a:gd name="T66" fmla="*/ 59 w 584"/>
                <a:gd name="T67" fmla="*/ 306 h 493"/>
                <a:gd name="T68" fmla="*/ 52 w 584"/>
                <a:gd name="T69" fmla="*/ 365 h 493"/>
                <a:gd name="T70" fmla="*/ 47 w 584"/>
                <a:gd name="T71" fmla="*/ 429 h 493"/>
                <a:gd name="T72" fmla="*/ 191 w 584"/>
                <a:gd name="T73" fmla="*/ 441 h 493"/>
                <a:gd name="T74" fmla="*/ 222 w 584"/>
                <a:gd name="T75" fmla="*/ 422 h 493"/>
                <a:gd name="T76" fmla="*/ 258 w 584"/>
                <a:gd name="T77" fmla="*/ 403 h 493"/>
                <a:gd name="T78" fmla="*/ 288 w 584"/>
                <a:gd name="T79" fmla="*/ 424 h 493"/>
                <a:gd name="T80" fmla="*/ 321 w 584"/>
                <a:gd name="T81" fmla="*/ 436 h 493"/>
                <a:gd name="T82" fmla="*/ 340 w 584"/>
                <a:gd name="T83" fmla="*/ 464 h 493"/>
                <a:gd name="T84" fmla="*/ 324 w 584"/>
                <a:gd name="T85" fmla="*/ 469 h 493"/>
                <a:gd name="T86" fmla="*/ 371 w 584"/>
                <a:gd name="T87" fmla="*/ 474 h 493"/>
                <a:gd name="T88" fmla="*/ 395 w 584"/>
                <a:gd name="T89" fmla="*/ 471 h 493"/>
                <a:gd name="T90" fmla="*/ 407 w 584"/>
                <a:gd name="T91" fmla="*/ 457 h 493"/>
                <a:gd name="T92" fmla="*/ 433 w 584"/>
                <a:gd name="T93" fmla="*/ 460 h 493"/>
                <a:gd name="T94" fmla="*/ 454 w 584"/>
                <a:gd name="T95" fmla="*/ 462 h 493"/>
                <a:gd name="T96" fmla="*/ 454 w 584"/>
                <a:gd name="T97" fmla="*/ 434 h 493"/>
                <a:gd name="T98" fmla="*/ 452 w 584"/>
                <a:gd name="T99" fmla="*/ 424 h 493"/>
                <a:gd name="T100" fmla="*/ 485 w 584"/>
                <a:gd name="T101" fmla="*/ 438 h 493"/>
                <a:gd name="T102" fmla="*/ 515 w 584"/>
                <a:gd name="T103" fmla="*/ 452 h 493"/>
                <a:gd name="T104" fmla="*/ 541 w 584"/>
                <a:gd name="T105" fmla="*/ 464 h 493"/>
                <a:gd name="T106" fmla="*/ 546 w 584"/>
                <a:gd name="T107" fmla="*/ 474 h 493"/>
                <a:gd name="T108" fmla="*/ 565 w 584"/>
                <a:gd name="T109" fmla="*/ 467 h 493"/>
                <a:gd name="T110" fmla="*/ 520 w 584"/>
                <a:gd name="T111" fmla="*/ 391 h 493"/>
                <a:gd name="T112" fmla="*/ 577 w 584"/>
                <a:gd name="T113" fmla="*/ 348 h 493"/>
                <a:gd name="T114" fmla="*/ 423 w 584"/>
                <a:gd name="T115" fmla="*/ 479 h 493"/>
                <a:gd name="T116" fmla="*/ 433 w 584"/>
                <a:gd name="T117" fmla="*/ 481 h 493"/>
                <a:gd name="T118" fmla="*/ 459 w 584"/>
                <a:gd name="T119" fmla="*/ 434 h 493"/>
                <a:gd name="T120" fmla="*/ 577 w 584"/>
                <a:gd name="T121" fmla="*/ 372 h 493"/>
                <a:gd name="T122" fmla="*/ 511 w 584"/>
                <a:gd name="T123" fmla="*/ 398 h 493"/>
                <a:gd name="T124" fmla="*/ 537 w 584"/>
                <a:gd name="T125" fmla="*/ 36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" h="493">
                  <a:moveTo>
                    <a:pt x="272" y="434"/>
                  </a:moveTo>
                  <a:lnTo>
                    <a:pt x="269" y="434"/>
                  </a:lnTo>
                  <a:lnTo>
                    <a:pt x="265" y="431"/>
                  </a:lnTo>
                  <a:lnTo>
                    <a:pt x="265" y="431"/>
                  </a:lnTo>
                  <a:lnTo>
                    <a:pt x="262" y="431"/>
                  </a:lnTo>
                  <a:lnTo>
                    <a:pt x="260" y="429"/>
                  </a:lnTo>
                  <a:lnTo>
                    <a:pt x="258" y="426"/>
                  </a:lnTo>
                  <a:lnTo>
                    <a:pt x="250" y="426"/>
                  </a:lnTo>
                  <a:lnTo>
                    <a:pt x="250" y="426"/>
                  </a:lnTo>
                  <a:lnTo>
                    <a:pt x="250" y="426"/>
                  </a:lnTo>
                  <a:lnTo>
                    <a:pt x="248" y="429"/>
                  </a:lnTo>
                  <a:lnTo>
                    <a:pt x="248" y="429"/>
                  </a:lnTo>
                  <a:lnTo>
                    <a:pt x="246" y="431"/>
                  </a:lnTo>
                  <a:lnTo>
                    <a:pt x="243" y="431"/>
                  </a:lnTo>
                  <a:lnTo>
                    <a:pt x="241" y="431"/>
                  </a:lnTo>
                  <a:lnTo>
                    <a:pt x="239" y="434"/>
                  </a:lnTo>
                  <a:lnTo>
                    <a:pt x="239" y="436"/>
                  </a:lnTo>
                  <a:lnTo>
                    <a:pt x="241" y="436"/>
                  </a:lnTo>
                  <a:lnTo>
                    <a:pt x="253" y="441"/>
                  </a:lnTo>
                  <a:lnTo>
                    <a:pt x="253" y="443"/>
                  </a:lnTo>
                  <a:lnTo>
                    <a:pt x="255" y="443"/>
                  </a:lnTo>
                  <a:lnTo>
                    <a:pt x="262" y="445"/>
                  </a:lnTo>
                  <a:lnTo>
                    <a:pt x="265" y="445"/>
                  </a:lnTo>
                  <a:lnTo>
                    <a:pt x="267" y="445"/>
                  </a:lnTo>
                  <a:lnTo>
                    <a:pt x="267" y="445"/>
                  </a:lnTo>
                  <a:lnTo>
                    <a:pt x="267" y="443"/>
                  </a:lnTo>
                  <a:lnTo>
                    <a:pt x="267" y="441"/>
                  </a:lnTo>
                  <a:lnTo>
                    <a:pt x="267" y="441"/>
                  </a:lnTo>
                  <a:lnTo>
                    <a:pt x="269" y="438"/>
                  </a:lnTo>
                  <a:lnTo>
                    <a:pt x="274" y="436"/>
                  </a:lnTo>
                  <a:lnTo>
                    <a:pt x="274" y="434"/>
                  </a:lnTo>
                  <a:lnTo>
                    <a:pt x="274" y="434"/>
                  </a:lnTo>
                  <a:lnTo>
                    <a:pt x="272" y="434"/>
                  </a:lnTo>
                  <a:close/>
                  <a:moveTo>
                    <a:pt x="362" y="490"/>
                  </a:moveTo>
                  <a:lnTo>
                    <a:pt x="362" y="490"/>
                  </a:lnTo>
                  <a:lnTo>
                    <a:pt x="362" y="490"/>
                  </a:lnTo>
                  <a:lnTo>
                    <a:pt x="362" y="490"/>
                  </a:lnTo>
                  <a:close/>
                  <a:moveTo>
                    <a:pt x="362" y="490"/>
                  </a:moveTo>
                  <a:lnTo>
                    <a:pt x="366" y="493"/>
                  </a:lnTo>
                  <a:lnTo>
                    <a:pt x="369" y="490"/>
                  </a:lnTo>
                  <a:lnTo>
                    <a:pt x="366" y="490"/>
                  </a:lnTo>
                  <a:lnTo>
                    <a:pt x="362" y="490"/>
                  </a:lnTo>
                  <a:close/>
                  <a:moveTo>
                    <a:pt x="376" y="490"/>
                  </a:moveTo>
                  <a:lnTo>
                    <a:pt x="373" y="490"/>
                  </a:lnTo>
                  <a:lnTo>
                    <a:pt x="373" y="490"/>
                  </a:lnTo>
                  <a:lnTo>
                    <a:pt x="373" y="493"/>
                  </a:lnTo>
                  <a:lnTo>
                    <a:pt x="373" y="493"/>
                  </a:lnTo>
                  <a:lnTo>
                    <a:pt x="376" y="493"/>
                  </a:lnTo>
                  <a:lnTo>
                    <a:pt x="376" y="493"/>
                  </a:lnTo>
                  <a:lnTo>
                    <a:pt x="376" y="493"/>
                  </a:lnTo>
                  <a:lnTo>
                    <a:pt x="376" y="490"/>
                  </a:lnTo>
                  <a:close/>
                  <a:moveTo>
                    <a:pt x="395" y="488"/>
                  </a:moveTo>
                  <a:lnTo>
                    <a:pt x="395" y="488"/>
                  </a:lnTo>
                  <a:lnTo>
                    <a:pt x="392" y="488"/>
                  </a:lnTo>
                  <a:lnTo>
                    <a:pt x="392" y="488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88" y="488"/>
                  </a:lnTo>
                  <a:lnTo>
                    <a:pt x="388" y="488"/>
                  </a:lnTo>
                  <a:lnTo>
                    <a:pt x="388" y="488"/>
                  </a:lnTo>
                  <a:lnTo>
                    <a:pt x="385" y="490"/>
                  </a:lnTo>
                  <a:lnTo>
                    <a:pt x="385" y="490"/>
                  </a:lnTo>
                  <a:lnTo>
                    <a:pt x="383" y="490"/>
                  </a:lnTo>
                  <a:lnTo>
                    <a:pt x="383" y="493"/>
                  </a:lnTo>
                  <a:lnTo>
                    <a:pt x="383" y="493"/>
                  </a:lnTo>
                  <a:lnTo>
                    <a:pt x="392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6"/>
                  </a:lnTo>
                  <a:lnTo>
                    <a:pt x="395" y="488"/>
                  </a:lnTo>
                  <a:lnTo>
                    <a:pt x="395" y="488"/>
                  </a:lnTo>
                  <a:close/>
                  <a:moveTo>
                    <a:pt x="421" y="486"/>
                  </a:moveTo>
                  <a:lnTo>
                    <a:pt x="418" y="486"/>
                  </a:lnTo>
                  <a:lnTo>
                    <a:pt x="416" y="486"/>
                  </a:lnTo>
                  <a:lnTo>
                    <a:pt x="409" y="486"/>
                  </a:lnTo>
                  <a:lnTo>
                    <a:pt x="409" y="486"/>
                  </a:lnTo>
                  <a:lnTo>
                    <a:pt x="414" y="488"/>
                  </a:lnTo>
                  <a:lnTo>
                    <a:pt x="421" y="488"/>
                  </a:lnTo>
                  <a:lnTo>
                    <a:pt x="421" y="488"/>
                  </a:lnTo>
                  <a:lnTo>
                    <a:pt x="421" y="488"/>
                  </a:lnTo>
                  <a:lnTo>
                    <a:pt x="421" y="486"/>
                  </a:lnTo>
                  <a:close/>
                  <a:moveTo>
                    <a:pt x="570" y="400"/>
                  </a:moveTo>
                  <a:lnTo>
                    <a:pt x="570" y="398"/>
                  </a:lnTo>
                  <a:lnTo>
                    <a:pt x="570" y="400"/>
                  </a:lnTo>
                  <a:lnTo>
                    <a:pt x="570" y="400"/>
                  </a:lnTo>
                  <a:lnTo>
                    <a:pt x="570" y="400"/>
                  </a:lnTo>
                  <a:lnTo>
                    <a:pt x="570" y="400"/>
                  </a:lnTo>
                  <a:close/>
                  <a:moveTo>
                    <a:pt x="537" y="367"/>
                  </a:moveTo>
                  <a:lnTo>
                    <a:pt x="537" y="367"/>
                  </a:lnTo>
                  <a:lnTo>
                    <a:pt x="537" y="365"/>
                  </a:lnTo>
                  <a:lnTo>
                    <a:pt x="537" y="365"/>
                  </a:lnTo>
                  <a:lnTo>
                    <a:pt x="537" y="365"/>
                  </a:lnTo>
                  <a:lnTo>
                    <a:pt x="534" y="365"/>
                  </a:lnTo>
                  <a:lnTo>
                    <a:pt x="532" y="365"/>
                  </a:lnTo>
                  <a:lnTo>
                    <a:pt x="532" y="367"/>
                  </a:lnTo>
                  <a:lnTo>
                    <a:pt x="532" y="367"/>
                  </a:lnTo>
                  <a:lnTo>
                    <a:pt x="532" y="367"/>
                  </a:lnTo>
                  <a:lnTo>
                    <a:pt x="534" y="367"/>
                  </a:lnTo>
                  <a:lnTo>
                    <a:pt x="537" y="367"/>
                  </a:lnTo>
                  <a:lnTo>
                    <a:pt x="537" y="367"/>
                  </a:lnTo>
                  <a:close/>
                  <a:moveTo>
                    <a:pt x="549" y="422"/>
                  </a:moveTo>
                  <a:lnTo>
                    <a:pt x="551" y="422"/>
                  </a:lnTo>
                  <a:lnTo>
                    <a:pt x="551" y="419"/>
                  </a:lnTo>
                  <a:lnTo>
                    <a:pt x="551" y="419"/>
                  </a:lnTo>
                  <a:lnTo>
                    <a:pt x="551" y="419"/>
                  </a:lnTo>
                  <a:lnTo>
                    <a:pt x="551" y="419"/>
                  </a:lnTo>
                  <a:lnTo>
                    <a:pt x="551" y="419"/>
                  </a:lnTo>
                  <a:lnTo>
                    <a:pt x="551" y="419"/>
                  </a:lnTo>
                  <a:lnTo>
                    <a:pt x="549" y="422"/>
                  </a:lnTo>
                  <a:lnTo>
                    <a:pt x="544" y="424"/>
                  </a:lnTo>
                  <a:lnTo>
                    <a:pt x="546" y="424"/>
                  </a:lnTo>
                  <a:lnTo>
                    <a:pt x="549" y="422"/>
                  </a:lnTo>
                  <a:close/>
                  <a:moveTo>
                    <a:pt x="414" y="464"/>
                  </a:moveTo>
                  <a:lnTo>
                    <a:pt x="416" y="462"/>
                  </a:lnTo>
                  <a:lnTo>
                    <a:pt x="416" y="462"/>
                  </a:lnTo>
                  <a:lnTo>
                    <a:pt x="416" y="462"/>
                  </a:lnTo>
                  <a:lnTo>
                    <a:pt x="414" y="462"/>
                  </a:lnTo>
                  <a:lnTo>
                    <a:pt x="414" y="464"/>
                  </a:lnTo>
                  <a:lnTo>
                    <a:pt x="414" y="467"/>
                  </a:lnTo>
                  <a:lnTo>
                    <a:pt x="414" y="464"/>
                  </a:lnTo>
                  <a:lnTo>
                    <a:pt x="414" y="464"/>
                  </a:lnTo>
                  <a:close/>
                  <a:moveTo>
                    <a:pt x="558" y="415"/>
                  </a:moveTo>
                  <a:lnTo>
                    <a:pt x="563" y="410"/>
                  </a:lnTo>
                  <a:lnTo>
                    <a:pt x="563" y="410"/>
                  </a:lnTo>
                  <a:lnTo>
                    <a:pt x="563" y="410"/>
                  </a:lnTo>
                  <a:lnTo>
                    <a:pt x="560" y="410"/>
                  </a:lnTo>
                  <a:lnTo>
                    <a:pt x="558" y="415"/>
                  </a:lnTo>
                  <a:lnTo>
                    <a:pt x="558" y="415"/>
                  </a:lnTo>
                  <a:lnTo>
                    <a:pt x="558" y="415"/>
                  </a:lnTo>
                  <a:close/>
                  <a:moveTo>
                    <a:pt x="525" y="353"/>
                  </a:moveTo>
                  <a:lnTo>
                    <a:pt x="527" y="353"/>
                  </a:lnTo>
                  <a:lnTo>
                    <a:pt x="527" y="351"/>
                  </a:lnTo>
                  <a:lnTo>
                    <a:pt x="527" y="351"/>
                  </a:lnTo>
                  <a:lnTo>
                    <a:pt x="530" y="351"/>
                  </a:lnTo>
                  <a:lnTo>
                    <a:pt x="530" y="351"/>
                  </a:lnTo>
                  <a:lnTo>
                    <a:pt x="530" y="351"/>
                  </a:lnTo>
                  <a:lnTo>
                    <a:pt x="530" y="351"/>
                  </a:lnTo>
                  <a:lnTo>
                    <a:pt x="532" y="351"/>
                  </a:lnTo>
                  <a:lnTo>
                    <a:pt x="532" y="351"/>
                  </a:lnTo>
                  <a:lnTo>
                    <a:pt x="532" y="351"/>
                  </a:lnTo>
                  <a:lnTo>
                    <a:pt x="532" y="351"/>
                  </a:lnTo>
                  <a:lnTo>
                    <a:pt x="532" y="348"/>
                  </a:lnTo>
                  <a:lnTo>
                    <a:pt x="534" y="348"/>
                  </a:lnTo>
                  <a:lnTo>
                    <a:pt x="534" y="348"/>
                  </a:lnTo>
                  <a:lnTo>
                    <a:pt x="534" y="351"/>
                  </a:lnTo>
                  <a:lnTo>
                    <a:pt x="534" y="351"/>
                  </a:lnTo>
                  <a:lnTo>
                    <a:pt x="534" y="351"/>
                  </a:lnTo>
                  <a:lnTo>
                    <a:pt x="537" y="353"/>
                  </a:lnTo>
                  <a:lnTo>
                    <a:pt x="537" y="353"/>
                  </a:lnTo>
                  <a:lnTo>
                    <a:pt x="539" y="353"/>
                  </a:lnTo>
                  <a:lnTo>
                    <a:pt x="539" y="353"/>
                  </a:lnTo>
                  <a:lnTo>
                    <a:pt x="541" y="351"/>
                  </a:lnTo>
                  <a:lnTo>
                    <a:pt x="541" y="348"/>
                  </a:lnTo>
                  <a:lnTo>
                    <a:pt x="541" y="348"/>
                  </a:lnTo>
                  <a:lnTo>
                    <a:pt x="539" y="348"/>
                  </a:lnTo>
                  <a:lnTo>
                    <a:pt x="539" y="348"/>
                  </a:lnTo>
                  <a:lnTo>
                    <a:pt x="539" y="348"/>
                  </a:lnTo>
                  <a:lnTo>
                    <a:pt x="539" y="351"/>
                  </a:lnTo>
                  <a:lnTo>
                    <a:pt x="539" y="351"/>
                  </a:lnTo>
                  <a:lnTo>
                    <a:pt x="539" y="351"/>
                  </a:lnTo>
                  <a:lnTo>
                    <a:pt x="537" y="348"/>
                  </a:lnTo>
                  <a:lnTo>
                    <a:pt x="537" y="346"/>
                  </a:lnTo>
                  <a:lnTo>
                    <a:pt x="537" y="346"/>
                  </a:lnTo>
                  <a:lnTo>
                    <a:pt x="534" y="346"/>
                  </a:lnTo>
                  <a:lnTo>
                    <a:pt x="534" y="344"/>
                  </a:lnTo>
                  <a:lnTo>
                    <a:pt x="539" y="339"/>
                  </a:lnTo>
                  <a:lnTo>
                    <a:pt x="539" y="339"/>
                  </a:lnTo>
                  <a:lnTo>
                    <a:pt x="541" y="337"/>
                  </a:lnTo>
                  <a:lnTo>
                    <a:pt x="541" y="337"/>
                  </a:lnTo>
                  <a:lnTo>
                    <a:pt x="539" y="337"/>
                  </a:lnTo>
                  <a:lnTo>
                    <a:pt x="537" y="339"/>
                  </a:lnTo>
                  <a:lnTo>
                    <a:pt x="537" y="341"/>
                  </a:lnTo>
                  <a:lnTo>
                    <a:pt x="534" y="344"/>
                  </a:lnTo>
                  <a:lnTo>
                    <a:pt x="532" y="344"/>
                  </a:lnTo>
                  <a:lnTo>
                    <a:pt x="530" y="346"/>
                  </a:lnTo>
                  <a:lnTo>
                    <a:pt x="532" y="346"/>
                  </a:lnTo>
                  <a:lnTo>
                    <a:pt x="530" y="348"/>
                  </a:lnTo>
                  <a:lnTo>
                    <a:pt x="530" y="348"/>
                  </a:lnTo>
                  <a:lnTo>
                    <a:pt x="527" y="348"/>
                  </a:lnTo>
                  <a:lnTo>
                    <a:pt x="527" y="348"/>
                  </a:lnTo>
                  <a:lnTo>
                    <a:pt x="527" y="351"/>
                  </a:lnTo>
                  <a:lnTo>
                    <a:pt x="525" y="351"/>
                  </a:lnTo>
                  <a:lnTo>
                    <a:pt x="525" y="351"/>
                  </a:lnTo>
                  <a:lnTo>
                    <a:pt x="525" y="353"/>
                  </a:lnTo>
                  <a:lnTo>
                    <a:pt x="525" y="353"/>
                  </a:lnTo>
                  <a:close/>
                  <a:moveTo>
                    <a:pt x="530" y="367"/>
                  </a:moveTo>
                  <a:lnTo>
                    <a:pt x="532" y="365"/>
                  </a:lnTo>
                  <a:lnTo>
                    <a:pt x="532" y="363"/>
                  </a:lnTo>
                  <a:lnTo>
                    <a:pt x="532" y="360"/>
                  </a:lnTo>
                  <a:lnTo>
                    <a:pt x="532" y="360"/>
                  </a:lnTo>
                  <a:lnTo>
                    <a:pt x="532" y="363"/>
                  </a:lnTo>
                  <a:lnTo>
                    <a:pt x="530" y="365"/>
                  </a:lnTo>
                  <a:lnTo>
                    <a:pt x="530" y="367"/>
                  </a:lnTo>
                  <a:lnTo>
                    <a:pt x="530" y="367"/>
                  </a:lnTo>
                  <a:lnTo>
                    <a:pt x="527" y="370"/>
                  </a:lnTo>
                  <a:lnTo>
                    <a:pt x="530" y="370"/>
                  </a:lnTo>
                  <a:lnTo>
                    <a:pt x="530" y="367"/>
                  </a:lnTo>
                  <a:close/>
                  <a:moveTo>
                    <a:pt x="534" y="381"/>
                  </a:moveTo>
                  <a:lnTo>
                    <a:pt x="534" y="381"/>
                  </a:lnTo>
                  <a:lnTo>
                    <a:pt x="532" y="381"/>
                  </a:lnTo>
                  <a:lnTo>
                    <a:pt x="532" y="381"/>
                  </a:lnTo>
                  <a:lnTo>
                    <a:pt x="527" y="381"/>
                  </a:lnTo>
                  <a:lnTo>
                    <a:pt x="527" y="384"/>
                  </a:lnTo>
                  <a:lnTo>
                    <a:pt x="534" y="386"/>
                  </a:lnTo>
                  <a:lnTo>
                    <a:pt x="534" y="381"/>
                  </a:lnTo>
                  <a:close/>
                  <a:moveTo>
                    <a:pt x="378" y="490"/>
                  </a:moveTo>
                  <a:lnTo>
                    <a:pt x="378" y="490"/>
                  </a:lnTo>
                  <a:lnTo>
                    <a:pt x="378" y="493"/>
                  </a:lnTo>
                  <a:lnTo>
                    <a:pt x="378" y="493"/>
                  </a:lnTo>
                  <a:lnTo>
                    <a:pt x="378" y="493"/>
                  </a:lnTo>
                  <a:lnTo>
                    <a:pt x="381" y="490"/>
                  </a:lnTo>
                  <a:lnTo>
                    <a:pt x="381" y="490"/>
                  </a:lnTo>
                  <a:lnTo>
                    <a:pt x="381" y="490"/>
                  </a:lnTo>
                  <a:lnTo>
                    <a:pt x="378" y="490"/>
                  </a:lnTo>
                  <a:close/>
                  <a:moveTo>
                    <a:pt x="567" y="457"/>
                  </a:moveTo>
                  <a:lnTo>
                    <a:pt x="567" y="460"/>
                  </a:lnTo>
                  <a:lnTo>
                    <a:pt x="567" y="460"/>
                  </a:lnTo>
                  <a:lnTo>
                    <a:pt x="567" y="457"/>
                  </a:lnTo>
                  <a:lnTo>
                    <a:pt x="570" y="457"/>
                  </a:lnTo>
                  <a:lnTo>
                    <a:pt x="572" y="457"/>
                  </a:lnTo>
                  <a:lnTo>
                    <a:pt x="570" y="457"/>
                  </a:lnTo>
                  <a:lnTo>
                    <a:pt x="570" y="457"/>
                  </a:lnTo>
                  <a:lnTo>
                    <a:pt x="570" y="457"/>
                  </a:lnTo>
                  <a:lnTo>
                    <a:pt x="570" y="455"/>
                  </a:lnTo>
                  <a:lnTo>
                    <a:pt x="570" y="455"/>
                  </a:lnTo>
                  <a:lnTo>
                    <a:pt x="570" y="452"/>
                  </a:lnTo>
                  <a:lnTo>
                    <a:pt x="567" y="452"/>
                  </a:lnTo>
                  <a:lnTo>
                    <a:pt x="567" y="452"/>
                  </a:lnTo>
                  <a:lnTo>
                    <a:pt x="565" y="452"/>
                  </a:lnTo>
                  <a:lnTo>
                    <a:pt x="565" y="455"/>
                  </a:lnTo>
                  <a:lnTo>
                    <a:pt x="565" y="455"/>
                  </a:lnTo>
                  <a:lnTo>
                    <a:pt x="565" y="455"/>
                  </a:lnTo>
                  <a:lnTo>
                    <a:pt x="563" y="455"/>
                  </a:lnTo>
                  <a:lnTo>
                    <a:pt x="560" y="455"/>
                  </a:lnTo>
                  <a:lnTo>
                    <a:pt x="560" y="452"/>
                  </a:lnTo>
                  <a:lnTo>
                    <a:pt x="556" y="452"/>
                  </a:lnTo>
                  <a:lnTo>
                    <a:pt x="556" y="450"/>
                  </a:lnTo>
                  <a:lnTo>
                    <a:pt x="556" y="450"/>
                  </a:lnTo>
                  <a:lnTo>
                    <a:pt x="558" y="450"/>
                  </a:lnTo>
                  <a:lnTo>
                    <a:pt x="558" y="448"/>
                  </a:lnTo>
                  <a:lnTo>
                    <a:pt x="558" y="448"/>
                  </a:lnTo>
                  <a:lnTo>
                    <a:pt x="558" y="448"/>
                  </a:lnTo>
                  <a:lnTo>
                    <a:pt x="558" y="445"/>
                  </a:lnTo>
                  <a:lnTo>
                    <a:pt x="558" y="445"/>
                  </a:lnTo>
                  <a:lnTo>
                    <a:pt x="556" y="443"/>
                  </a:lnTo>
                  <a:lnTo>
                    <a:pt x="556" y="443"/>
                  </a:lnTo>
                  <a:lnTo>
                    <a:pt x="553" y="445"/>
                  </a:lnTo>
                  <a:lnTo>
                    <a:pt x="553" y="443"/>
                  </a:lnTo>
                  <a:lnTo>
                    <a:pt x="553" y="443"/>
                  </a:lnTo>
                  <a:lnTo>
                    <a:pt x="553" y="443"/>
                  </a:lnTo>
                  <a:lnTo>
                    <a:pt x="551" y="441"/>
                  </a:lnTo>
                  <a:lnTo>
                    <a:pt x="551" y="441"/>
                  </a:lnTo>
                  <a:lnTo>
                    <a:pt x="551" y="441"/>
                  </a:lnTo>
                  <a:lnTo>
                    <a:pt x="551" y="441"/>
                  </a:lnTo>
                  <a:lnTo>
                    <a:pt x="551" y="438"/>
                  </a:lnTo>
                  <a:lnTo>
                    <a:pt x="549" y="438"/>
                  </a:lnTo>
                  <a:lnTo>
                    <a:pt x="549" y="438"/>
                  </a:lnTo>
                  <a:lnTo>
                    <a:pt x="549" y="438"/>
                  </a:lnTo>
                  <a:lnTo>
                    <a:pt x="549" y="438"/>
                  </a:lnTo>
                  <a:lnTo>
                    <a:pt x="549" y="438"/>
                  </a:lnTo>
                  <a:lnTo>
                    <a:pt x="549" y="438"/>
                  </a:lnTo>
                  <a:lnTo>
                    <a:pt x="549" y="441"/>
                  </a:lnTo>
                  <a:lnTo>
                    <a:pt x="546" y="441"/>
                  </a:lnTo>
                  <a:lnTo>
                    <a:pt x="544" y="443"/>
                  </a:lnTo>
                  <a:lnTo>
                    <a:pt x="544" y="443"/>
                  </a:lnTo>
                  <a:lnTo>
                    <a:pt x="541" y="441"/>
                  </a:lnTo>
                  <a:lnTo>
                    <a:pt x="541" y="438"/>
                  </a:lnTo>
                  <a:lnTo>
                    <a:pt x="541" y="438"/>
                  </a:lnTo>
                  <a:lnTo>
                    <a:pt x="539" y="438"/>
                  </a:lnTo>
                  <a:lnTo>
                    <a:pt x="539" y="438"/>
                  </a:lnTo>
                  <a:lnTo>
                    <a:pt x="537" y="438"/>
                  </a:lnTo>
                  <a:lnTo>
                    <a:pt x="537" y="438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1"/>
                  </a:lnTo>
                  <a:lnTo>
                    <a:pt x="530" y="438"/>
                  </a:lnTo>
                  <a:lnTo>
                    <a:pt x="530" y="438"/>
                  </a:lnTo>
                  <a:lnTo>
                    <a:pt x="530" y="438"/>
                  </a:lnTo>
                  <a:lnTo>
                    <a:pt x="530" y="438"/>
                  </a:lnTo>
                  <a:lnTo>
                    <a:pt x="530" y="436"/>
                  </a:lnTo>
                  <a:lnTo>
                    <a:pt x="530" y="436"/>
                  </a:lnTo>
                  <a:lnTo>
                    <a:pt x="532" y="436"/>
                  </a:lnTo>
                  <a:lnTo>
                    <a:pt x="532" y="436"/>
                  </a:lnTo>
                  <a:lnTo>
                    <a:pt x="534" y="436"/>
                  </a:lnTo>
                  <a:lnTo>
                    <a:pt x="534" y="434"/>
                  </a:lnTo>
                  <a:lnTo>
                    <a:pt x="532" y="434"/>
                  </a:lnTo>
                  <a:lnTo>
                    <a:pt x="530" y="434"/>
                  </a:lnTo>
                  <a:lnTo>
                    <a:pt x="530" y="434"/>
                  </a:lnTo>
                  <a:lnTo>
                    <a:pt x="530" y="436"/>
                  </a:lnTo>
                  <a:lnTo>
                    <a:pt x="527" y="436"/>
                  </a:lnTo>
                  <a:lnTo>
                    <a:pt x="527" y="436"/>
                  </a:lnTo>
                  <a:lnTo>
                    <a:pt x="527" y="436"/>
                  </a:lnTo>
                  <a:lnTo>
                    <a:pt x="525" y="436"/>
                  </a:lnTo>
                  <a:lnTo>
                    <a:pt x="525" y="436"/>
                  </a:lnTo>
                  <a:lnTo>
                    <a:pt x="523" y="434"/>
                  </a:lnTo>
                  <a:lnTo>
                    <a:pt x="520" y="434"/>
                  </a:lnTo>
                  <a:lnTo>
                    <a:pt x="513" y="436"/>
                  </a:lnTo>
                  <a:lnTo>
                    <a:pt x="513" y="436"/>
                  </a:lnTo>
                  <a:lnTo>
                    <a:pt x="511" y="436"/>
                  </a:lnTo>
                  <a:lnTo>
                    <a:pt x="511" y="434"/>
                  </a:lnTo>
                  <a:lnTo>
                    <a:pt x="511" y="434"/>
                  </a:lnTo>
                  <a:lnTo>
                    <a:pt x="513" y="434"/>
                  </a:lnTo>
                  <a:lnTo>
                    <a:pt x="513" y="434"/>
                  </a:lnTo>
                  <a:lnTo>
                    <a:pt x="513" y="431"/>
                  </a:lnTo>
                  <a:lnTo>
                    <a:pt x="511" y="431"/>
                  </a:lnTo>
                  <a:lnTo>
                    <a:pt x="511" y="431"/>
                  </a:lnTo>
                  <a:lnTo>
                    <a:pt x="511" y="429"/>
                  </a:lnTo>
                  <a:lnTo>
                    <a:pt x="513" y="426"/>
                  </a:lnTo>
                  <a:lnTo>
                    <a:pt x="513" y="426"/>
                  </a:lnTo>
                  <a:lnTo>
                    <a:pt x="511" y="426"/>
                  </a:lnTo>
                  <a:lnTo>
                    <a:pt x="506" y="424"/>
                  </a:lnTo>
                  <a:lnTo>
                    <a:pt x="506" y="424"/>
                  </a:lnTo>
                  <a:lnTo>
                    <a:pt x="506" y="424"/>
                  </a:lnTo>
                  <a:lnTo>
                    <a:pt x="506" y="424"/>
                  </a:lnTo>
                  <a:lnTo>
                    <a:pt x="506" y="424"/>
                  </a:lnTo>
                  <a:lnTo>
                    <a:pt x="504" y="424"/>
                  </a:lnTo>
                  <a:lnTo>
                    <a:pt x="501" y="424"/>
                  </a:lnTo>
                  <a:lnTo>
                    <a:pt x="499" y="422"/>
                  </a:lnTo>
                  <a:lnTo>
                    <a:pt x="496" y="422"/>
                  </a:lnTo>
                  <a:lnTo>
                    <a:pt x="494" y="422"/>
                  </a:lnTo>
                  <a:lnTo>
                    <a:pt x="494" y="419"/>
                  </a:lnTo>
                  <a:lnTo>
                    <a:pt x="494" y="417"/>
                  </a:lnTo>
                  <a:lnTo>
                    <a:pt x="492" y="415"/>
                  </a:lnTo>
                  <a:lnTo>
                    <a:pt x="489" y="412"/>
                  </a:lnTo>
                  <a:lnTo>
                    <a:pt x="489" y="410"/>
                  </a:lnTo>
                  <a:lnTo>
                    <a:pt x="489" y="410"/>
                  </a:lnTo>
                  <a:lnTo>
                    <a:pt x="489" y="410"/>
                  </a:lnTo>
                  <a:lnTo>
                    <a:pt x="489" y="410"/>
                  </a:lnTo>
                  <a:lnTo>
                    <a:pt x="487" y="410"/>
                  </a:lnTo>
                  <a:lnTo>
                    <a:pt x="485" y="408"/>
                  </a:lnTo>
                  <a:lnTo>
                    <a:pt x="489" y="408"/>
                  </a:lnTo>
                  <a:lnTo>
                    <a:pt x="499" y="410"/>
                  </a:lnTo>
                  <a:lnTo>
                    <a:pt x="499" y="408"/>
                  </a:lnTo>
                  <a:lnTo>
                    <a:pt x="496" y="405"/>
                  </a:lnTo>
                  <a:lnTo>
                    <a:pt x="496" y="405"/>
                  </a:lnTo>
                  <a:lnTo>
                    <a:pt x="496" y="405"/>
                  </a:lnTo>
                  <a:lnTo>
                    <a:pt x="496" y="405"/>
                  </a:lnTo>
                  <a:lnTo>
                    <a:pt x="494" y="403"/>
                  </a:lnTo>
                  <a:lnTo>
                    <a:pt x="494" y="403"/>
                  </a:lnTo>
                  <a:lnTo>
                    <a:pt x="496" y="403"/>
                  </a:lnTo>
                  <a:lnTo>
                    <a:pt x="494" y="400"/>
                  </a:lnTo>
                  <a:lnTo>
                    <a:pt x="492" y="400"/>
                  </a:lnTo>
                  <a:lnTo>
                    <a:pt x="489" y="398"/>
                  </a:lnTo>
                  <a:lnTo>
                    <a:pt x="494" y="400"/>
                  </a:lnTo>
                  <a:lnTo>
                    <a:pt x="499" y="403"/>
                  </a:lnTo>
                  <a:lnTo>
                    <a:pt x="501" y="403"/>
                  </a:lnTo>
                  <a:lnTo>
                    <a:pt x="506" y="403"/>
                  </a:lnTo>
                  <a:lnTo>
                    <a:pt x="508" y="403"/>
                  </a:lnTo>
                  <a:lnTo>
                    <a:pt x="511" y="403"/>
                  </a:lnTo>
                  <a:lnTo>
                    <a:pt x="511" y="405"/>
                  </a:lnTo>
                  <a:lnTo>
                    <a:pt x="513" y="405"/>
                  </a:lnTo>
                  <a:lnTo>
                    <a:pt x="515" y="405"/>
                  </a:lnTo>
                  <a:lnTo>
                    <a:pt x="515" y="405"/>
                  </a:lnTo>
                  <a:lnTo>
                    <a:pt x="511" y="403"/>
                  </a:lnTo>
                  <a:lnTo>
                    <a:pt x="508" y="400"/>
                  </a:lnTo>
                  <a:lnTo>
                    <a:pt x="508" y="400"/>
                  </a:lnTo>
                  <a:lnTo>
                    <a:pt x="511" y="400"/>
                  </a:lnTo>
                  <a:lnTo>
                    <a:pt x="511" y="400"/>
                  </a:lnTo>
                  <a:lnTo>
                    <a:pt x="511" y="400"/>
                  </a:lnTo>
                  <a:lnTo>
                    <a:pt x="511" y="400"/>
                  </a:lnTo>
                  <a:lnTo>
                    <a:pt x="508" y="400"/>
                  </a:lnTo>
                  <a:lnTo>
                    <a:pt x="506" y="400"/>
                  </a:lnTo>
                  <a:lnTo>
                    <a:pt x="504" y="400"/>
                  </a:lnTo>
                  <a:lnTo>
                    <a:pt x="501" y="398"/>
                  </a:lnTo>
                  <a:lnTo>
                    <a:pt x="501" y="396"/>
                  </a:lnTo>
                  <a:lnTo>
                    <a:pt x="501" y="393"/>
                  </a:lnTo>
                  <a:lnTo>
                    <a:pt x="501" y="393"/>
                  </a:lnTo>
                  <a:lnTo>
                    <a:pt x="504" y="391"/>
                  </a:lnTo>
                  <a:lnTo>
                    <a:pt x="506" y="391"/>
                  </a:lnTo>
                  <a:lnTo>
                    <a:pt x="506" y="391"/>
                  </a:lnTo>
                  <a:lnTo>
                    <a:pt x="508" y="391"/>
                  </a:lnTo>
                  <a:lnTo>
                    <a:pt x="508" y="391"/>
                  </a:lnTo>
                  <a:lnTo>
                    <a:pt x="508" y="389"/>
                  </a:lnTo>
                  <a:lnTo>
                    <a:pt x="511" y="386"/>
                  </a:lnTo>
                  <a:lnTo>
                    <a:pt x="513" y="384"/>
                  </a:lnTo>
                  <a:lnTo>
                    <a:pt x="513" y="384"/>
                  </a:lnTo>
                  <a:lnTo>
                    <a:pt x="513" y="381"/>
                  </a:lnTo>
                  <a:lnTo>
                    <a:pt x="513" y="381"/>
                  </a:lnTo>
                  <a:lnTo>
                    <a:pt x="515" y="381"/>
                  </a:lnTo>
                  <a:lnTo>
                    <a:pt x="515" y="381"/>
                  </a:lnTo>
                  <a:lnTo>
                    <a:pt x="518" y="384"/>
                  </a:lnTo>
                  <a:lnTo>
                    <a:pt x="518" y="384"/>
                  </a:lnTo>
                  <a:lnTo>
                    <a:pt x="520" y="386"/>
                  </a:lnTo>
                  <a:lnTo>
                    <a:pt x="520" y="386"/>
                  </a:lnTo>
                  <a:lnTo>
                    <a:pt x="520" y="386"/>
                  </a:lnTo>
                  <a:lnTo>
                    <a:pt x="520" y="389"/>
                  </a:lnTo>
                  <a:lnTo>
                    <a:pt x="520" y="389"/>
                  </a:lnTo>
                  <a:lnTo>
                    <a:pt x="523" y="389"/>
                  </a:lnTo>
                  <a:lnTo>
                    <a:pt x="523" y="386"/>
                  </a:lnTo>
                  <a:lnTo>
                    <a:pt x="523" y="384"/>
                  </a:lnTo>
                  <a:lnTo>
                    <a:pt x="525" y="384"/>
                  </a:lnTo>
                  <a:lnTo>
                    <a:pt x="527" y="384"/>
                  </a:lnTo>
                  <a:lnTo>
                    <a:pt x="527" y="384"/>
                  </a:lnTo>
                  <a:lnTo>
                    <a:pt x="525" y="384"/>
                  </a:lnTo>
                  <a:lnTo>
                    <a:pt x="525" y="384"/>
                  </a:lnTo>
                  <a:lnTo>
                    <a:pt x="525" y="381"/>
                  </a:lnTo>
                  <a:lnTo>
                    <a:pt x="523" y="379"/>
                  </a:lnTo>
                  <a:lnTo>
                    <a:pt x="525" y="379"/>
                  </a:lnTo>
                  <a:lnTo>
                    <a:pt x="525" y="379"/>
                  </a:lnTo>
                  <a:lnTo>
                    <a:pt x="525" y="377"/>
                  </a:lnTo>
                  <a:lnTo>
                    <a:pt x="527" y="377"/>
                  </a:lnTo>
                  <a:lnTo>
                    <a:pt x="527" y="377"/>
                  </a:lnTo>
                  <a:lnTo>
                    <a:pt x="527" y="377"/>
                  </a:lnTo>
                  <a:lnTo>
                    <a:pt x="525" y="377"/>
                  </a:lnTo>
                  <a:lnTo>
                    <a:pt x="525" y="374"/>
                  </a:lnTo>
                  <a:lnTo>
                    <a:pt x="525" y="374"/>
                  </a:lnTo>
                  <a:lnTo>
                    <a:pt x="527" y="374"/>
                  </a:lnTo>
                  <a:lnTo>
                    <a:pt x="525" y="372"/>
                  </a:lnTo>
                  <a:lnTo>
                    <a:pt x="525" y="372"/>
                  </a:lnTo>
                  <a:lnTo>
                    <a:pt x="523" y="372"/>
                  </a:lnTo>
                  <a:lnTo>
                    <a:pt x="523" y="374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23" y="372"/>
                  </a:lnTo>
                  <a:lnTo>
                    <a:pt x="525" y="370"/>
                  </a:lnTo>
                  <a:lnTo>
                    <a:pt x="523" y="370"/>
                  </a:lnTo>
                  <a:lnTo>
                    <a:pt x="523" y="370"/>
                  </a:lnTo>
                  <a:lnTo>
                    <a:pt x="520" y="370"/>
                  </a:lnTo>
                  <a:lnTo>
                    <a:pt x="520" y="370"/>
                  </a:lnTo>
                  <a:lnTo>
                    <a:pt x="520" y="372"/>
                  </a:lnTo>
                  <a:lnTo>
                    <a:pt x="518" y="372"/>
                  </a:lnTo>
                  <a:lnTo>
                    <a:pt x="518" y="372"/>
                  </a:lnTo>
                  <a:lnTo>
                    <a:pt x="518" y="372"/>
                  </a:lnTo>
                  <a:lnTo>
                    <a:pt x="518" y="372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67"/>
                  </a:lnTo>
                  <a:lnTo>
                    <a:pt x="518" y="365"/>
                  </a:lnTo>
                  <a:lnTo>
                    <a:pt x="520" y="367"/>
                  </a:lnTo>
                  <a:lnTo>
                    <a:pt x="523" y="367"/>
                  </a:lnTo>
                  <a:lnTo>
                    <a:pt x="523" y="365"/>
                  </a:lnTo>
                  <a:lnTo>
                    <a:pt x="520" y="363"/>
                  </a:lnTo>
                  <a:lnTo>
                    <a:pt x="520" y="363"/>
                  </a:lnTo>
                  <a:lnTo>
                    <a:pt x="515" y="363"/>
                  </a:lnTo>
                  <a:lnTo>
                    <a:pt x="515" y="363"/>
                  </a:lnTo>
                  <a:lnTo>
                    <a:pt x="513" y="363"/>
                  </a:lnTo>
                  <a:lnTo>
                    <a:pt x="513" y="363"/>
                  </a:lnTo>
                  <a:lnTo>
                    <a:pt x="515" y="363"/>
                  </a:lnTo>
                  <a:lnTo>
                    <a:pt x="515" y="360"/>
                  </a:lnTo>
                  <a:lnTo>
                    <a:pt x="515" y="360"/>
                  </a:lnTo>
                  <a:lnTo>
                    <a:pt x="515" y="360"/>
                  </a:lnTo>
                  <a:lnTo>
                    <a:pt x="515" y="358"/>
                  </a:lnTo>
                  <a:lnTo>
                    <a:pt x="515" y="358"/>
                  </a:lnTo>
                  <a:lnTo>
                    <a:pt x="515" y="355"/>
                  </a:lnTo>
                  <a:lnTo>
                    <a:pt x="520" y="355"/>
                  </a:lnTo>
                  <a:lnTo>
                    <a:pt x="520" y="355"/>
                  </a:lnTo>
                  <a:lnTo>
                    <a:pt x="523" y="353"/>
                  </a:lnTo>
                  <a:lnTo>
                    <a:pt x="523" y="353"/>
                  </a:lnTo>
                  <a:lnTo>
                    <a:pt x="523" y="353"/>
                  </a:lnTo>
                  <a:lnTo>
                    <a:pt x="520" y="353"/>
                  </a:lnTo>
                  <a:lnTo>
                    <a:pt x="520" y="353"/>
                  </a:lnTo>
                  <a:lnTo>
                    <a:pt x="518" y="353"/>
                  </a:lnTo>
                  <a:lnTo>
                    <a:pt x="515" y="355"/>
                  </a:lnTo>
                  <a:lnTo>
                    <a:pt x="515" y="355"/>
                  </a:lnTo>
                  <a:lnTo>
                    <a:pt x="515" y="355"/>
                  </a:lnTo>
                  <a:lnTo>
                    <a:pt x="515" y="355"/>
                  </a:lnTo>
                  <a:lnTo>
                    <a:pt x="515" y="355"/>
                  </a:lnTo>
                  <a:lnTo>
                    <a:pt x="515" y="353"/>
                  </a:lnTo>
                  <a:lnTo>
                    <a:pt x="515" y="353"/>
                  </a:lnTo>
                  <a:lnTo>
                    <a:pt x="515" y="353"/>
                  </a:lnTo>
                  <a:lnTo>
                    <a:pt x="515" y="353"/>
                  </a:lnTo>
                  <a:lnTo>
                    <a:pt x="515" y="353"/>
                  </a:lnTo>
                  <a:lnTo>
                    <a:pt x="513" y="351"/>
                  </a:lnTo>
                  <a:lnTo>
                    <a:pt x="511" y="351"/>
                  </a:lnTo>
                  <a:lnTo>
                    <a:pt x="511" y="351"/>
                  </a:lnTo>
                  <a:lnTo>
                    <a:pt x="511" y="351"/>
                  </a:lnTo>
                  <a:lnTo>
                    <a:pt x="508" y="351"/>
                  </a:lnTo>
                  <a:lnTo>
                    <a:pt x="508" y="351"/>
                  </a:lnTo>
                  <a:lnTo>
                    <a:pt x="508" y="353"/>
                  </a:lnTo>
                  <a:lnTo>
                    <a:pt x="508" y="353"/>
                  </a:lnTo>
                  <a:lnTo>
                    <a:pt x="508" y="355"/>
                  </a:lnTo>
                  <a:lnTo>
                    <a:pt x="508" y="355"/>
                  </a:lnTo>
                  <a:lnTo>
                    <a:pt x="508" y="358"/>
                  </a:lnTo>
                  <a:lnTo>
                    <a:pt x="506" y="358"/>
                  </a:lnTo>
                  <a:lnTo>
                    <a:pt x="506" y="358"/>
                  </a:lnTo>
                  <a:lnTo>
                    <a:pt x="504" y="360"/>
                  </a:lnTo>
                  <a:lnTo>
                    <a:pt x="504" y="360"/>
                  </a:lnTo>
                  <a:lnTo>
                    <a:pt x="501" y="360"/>
                  </a:lnTo>
                  <a:lnTo>
                    <a:pt x="501" y="363"/>
                  </a:lnTo>
                  <a:lnTo>
                    <a:pt x="501" y="367"/>
                  </a:lnTo>
                  <a:lnTo>
                    <a:pt x="501" y="370"/>
                  </a:lnTo>
                  <a:lnTo>
                    <a:pt x="501" y="372"/>
                  </a:lnTo>
                  <a:lnTo>
                    <a:pt x="499" y="374"/>
                  </a:lnTo>
                  <a:lnTo>
                    <a:pt x="496" y="377"/>
                  </a:lnTo>
                  <a:lnTo>
                    <a:pt x="494" y="377"/>
                  </a:lnTo>
                  <a:lnTo>
                    <a:pt x="492" y="377"/>
                  </a:lnTo>
                  <a:lnTo>
                    <a:pt x="489" y="377"/>
                  </a:lnTo>
                  <a:lnTo>
                    <a:pt x="487" y="374"/>
                  </a:lnTo>
                  <a:lnTo>
                    <a:pt x="485" y="372"/>
                  </a:lnTo>
                  <a:lnTo>
                    <a:pt x="485" y="372"/>
                  </a:lnTo>
                  <a:lnTo>
                    <a:pt x="487" y="370"/>
                  </a:lnTo>
                  <a:lnTo>
                    <a:pt x="487" y="367"/>
                  </a:lnTo>
                  <a:lnTo>
                    <a:pt x="485" y="367"/>
                  </a:lnTo>
                  <a:lnTo>
                    <a:pt x="482" y="370"/>
                  </a:lnTo>
                  <a:lnTo>
                    <a:pt x="480" y="370"/>
                  </a:lnTo>
                  <a:lnTo>
                    <a:pt x="478" y="370"/>
                  </a:lnTo>
                  <a:lnTo>
                    <a:pt x="475" y="370"/>
                  </a:lnTo>
                  <a:lnTo>
                    <a:pt x="475" y="370"/>
                  </a:lnTo>
                  <a:lnTo>
                    <a:pt x="473" y="367"/>
                  </a:lnTo>
                  <a:lnTo>
                    <a:pt x="473" y="365"/>
                  </a:lnTo>
                  <a:lnTo>
                    <a:pt x="473" y="363"/>
                  </a:lnTo>
                  <a:lnTo>
                    <a:pt x="473" y="360"/>
                  </a:lnTo>
                  <a:lnTo>
                    <a:pt x="473" y="358"/>
                  </a:lnTo>
                  <a:lnTo>
                    <a:pt x="475" y="358"/>
                  </a:lnTo>
                  <a:lnTo>
                    <a:pt x="478" y="358"/>
                  </a:lnTo>
                  <a:lnTo>
                    <a:pt x="482" y="358"/>
                  </a:lnTo>
                  <a:lnTo>
                    <a:pt x="485" y="360"/>
                  </a:lnTo>
                  <a:lnTo>
                    <a:pt x="485" y="358"/>
                  </a:lnTo>
                  <a:lnTo>
                    <a:pt x="485" y="358"/>
                  </a:lnTo>
                  <a:lnTo>
                    <a:pt x="485" y="355"/>
                  </a:lnTo>
                  <a:lnTo>
                    <a:pt x="485" y="355"/>
                  </a:lnTo>
                  <a:lnTo>
                    <a:pt x="485" y="353"/>
                  </a:lnTo>
                  <a:lnTo>
                    <a:pt x="487" y="353"/>
                  </a:lnTo>
                  <a:lnTo>
                    <a:pt x="489" y="351"/>
                  </a:lnTo>
                  <a:lnTo>
                    <a:pt x="489" y="348"/>
                  </a:lnTo>
                  <a:lnTo>
                    <a:pt x="489" y="346"/>
                  </a:lnTo>
                  <a:lnTo>
                    <a:pt x="492" y="344"/>
                  </a:lnTo>
                  <a:lnTo>
                    <a:pt x="489" y="344"/>
                  </a:lnTo>
                  <a:lnTo>
                    <a:pt x="489" y="341"/>
                  </a:lnTo>
                  <a:lnTo>
                    <a:pt x="487" y="341"/>
                  </a:lnTo>
                  <a:lnTo>
                    <a:pt x="485" y="344"/>
                  </a:lnTo>
                  <a:lnTo>
                    <a:pt x="485" y="344"/>
                  </a:lnTo>
                  <a:lnTo>
                    <a:pt x="485" y="344"/>
                  </a:lnTo>
                  <a:lnTo>
                    <a:pt x="485" y="344"/>
                  </a:lnTo>
                  <a:lnTo>
                    <a:pt x="485" y="344"/>
                  </a:lnTo>
                  <a:lnTo>
                    <a:pt x="485" y="344"/>
                  </a:lnTo>
                  <a:lnTo>
                    <a:pt x="487" y="344"/>
                  </a:lnTo>
                  <a:lnTo>
                    <a:pt x="487" y="344"/>
                  </a:lnTo>
                  <a:lnTo>
                    <a:pt x="487" y="344"/>
                  </a:lnTo>
                  <a:lnTo>
                    <a:pt x="487" y="346"/>
                  </a:lnTo>
                  <a:lnTo>
                    <a:pt x="487" y="346"/>
                  </a:lnTo>
                  <a:lnTo>
                    <a:pt x="485" y="346"/>
                  </a:lnTo>
                  <a:lnTo>
                    <a:pt x="485" y="346"/>
                  </a:lnTo>
                  <a:lnTo>
                    <a:pt x="482" y="346"/>
                  </a:lnTo>
                  <a:lnTo>
                    <a:pt x="482" y="346"/>
                  </a:lnTo>
                  <a:lnTo>
                    <a:pt x="482" y="348"/>
                  </a:lnTo>
                  <a:lnTo>
                    <a:pt x="480" y="351"/>
                  </a:lnTo>
                  <a:lnTo>
                    <a:pt x="480" y="351"/>
                  </a:lnTo>
                  <a:lnTo>
                    <a:pt x="480" y="348"/>
                  </a:lnTo>
                  <a:lnTo>
                    <a:pt x="480" y="348"/>
                  </a:lnTo>
                  <a:lnTo>
                    <a:pt x="480" y="348"/>
                  </a:lnTo>
                  <a:lnTo>
                    <a:pt x="480" y="348"/>
                  </a:lnTo>
                  <a:lnTo>
                    <a:pt x="480" y="344"/>
                  </a:lnTo>
                  <a:lnTo>
                    <a:pt x="482" y="344"/>
                  </a:lnTo>
                  <a:lnTo>
                    <a:pt x="480" y="341"/>
                  </a:lnTo>
                  <a:lnTo>
                    <a:pt x="480" y="341"/>
                  </a:lnTo>
                  <a:lnTo>
                    <a:pt x="480" y="344"/>
                  </a:lnTo>
                  <a:lnTo>
                    <a:pt x="480" y="344"/>
                  </a:lnTo>
                  <a:lnTo>
                    <a:pt x="478" y="346"/>
                  </a:lnTo>
                  <a:lnTo>
                    <a:pt x="478" y="348"/>
                  </a:lnTo>
                  <a:lnTo>
                    <a:pt x="475" y="351"/>
                  </a:lnTo>
                  <a:lnTo>
                    <a:pt x="475" y="351"/>
                  </a:lnTo>
                  <a:lnTo>
                    <a:pt x="475" y="351"/>
                  </a:lnTo>
                  <a:lnTo>
                    <a:pt x="473" y="351"/>
                  </a:lnTo>
                  <a:lnTo>
                    <a:pt x="473" y="351"/>
                  </a:lnTo>
                  <a:lnTo>
                    <a:pt x="470" y="348"/>
                  </a:lnTo>
                  <a:lnTo>
                    <a:pt x="470" y="348"/>
                  </a:lnTo>
                  <a:lnTo>
                    <a:pt x="468" y="346"/>
                  </a:lnTo>
                  <a:lnTo>
                    <a:pt x="468" y="346"/>
                  </a:lnTo>
                  <a:lnTo>
                    <a:pt x="466" y="346"/>
                  </a:lnTo>
                  <a:lnTo>
                    <a:pt x="463" y="348"/>
                  </a:lnTo>
                  <a:lnTo>
                    <a:pt x="461" y="353"/>
                  </a:lnTo>
                  <a:lnTo>
                    <a:pt x="454" y="358"/>
                  </a:lnTo>
                  <a:lnTo>
                    <a:pt x="452" y="360"/>
                  </a:lnTo>
                  <a:lnTo>
                    <a:pt x="449" y="360"/>
                  </a:lnTo>
                  <a:lnTo>
                    <a:pt x="442" y="363"/>
                  </a:lnTo>
                  <a:lnTo>
                    <a:pt x="440" y="365"/>
                  </a:lnTo>
                  <a:lnTo>
                    <a:pt x="437" y="365"/>
                  </a:lnTo>
                  <a:lnTo>
                    <a:pt x="430" y="363"/>
                  </a:lnTo>
                  <a:lnTo>
                    <a:pt x="426" y="360"/>
                  </a:lnTo>
                  <a:lnTo>
                    <a:pt x="418" y="360"/>
                  </a:lnTo>
                  <a:lnTo>
                    <a:pt x="414" y="360"/>
                  </a:lnTo>
                  <a:lnTo>
                    <a:pt x="409" y="355"/>
                  </a:lnTo>
                  <a:lnTo>
                    <a:pt x="407" y="351"/>
                  </a:lnTo>
                  <a:lnTo>
                    <a:pt x="407" y="346"/>
                  </a:lnTo>
                  <a:lnTo>
                    <a:pt x="409" y="341"/>
                  </a:lnTo>
                  <a:lnTo>
                    <a:pt x="416" y="334"/>
                  </a:lnTo>
                  <a:lnTo>
                    <a:pt x="418" y="329"/>
                  </a:lnTo>
                  <a:lnTo>
                    <a:pt x="421" y="325"/>
                  </a:lnTo>
                  <a:lnTo>
                    <a:pt x="423" y="322"/>
                  </a:lnTo>
                  <a:lnTo>
                    <a:pt x="426" y="320"/>
                  </a:lnTo>
                  <a:lnTo>
                    <a:pt x="430" y="318"/>
                  </a:lnTo>
                  <a:lnTo>
                    <a:pt x="435" y="320"/>
                  </a:lnTo>
                  <a:lnTo>
                    <a:pt x="440" y="320"/>
                  </a:lnTo>
                  <a:lnTo>
                    <a:pt x="444" y="322"/>
                  </a:lnTo>
                  <a:lnTo>
                    <a:pt x="449" y="325"/>
                  </a:lnTo>
                  <a:lnTo>
                    <a:pt x="452" y="325"/>
                  </a:lnTo>
                  <a:lnTo>
                    <a:pt x="452" y="327"/>
                  </a:lnTo>
                  <a:lnTo>
                    <a:pt x="454" y="332"/>
                  </a:lnTo>
                  <a:lnTo>
                    <a:pt x="454" y="332"/>
                  </a:lnTo>
                  <a:lnTo>
                    <a:pt x="459" y="332"/>
                  </a:lnTo>
                  <a:lnTo>
                    <a:pt x="461" y="332"/>
                  </a:lnTo>
                  <a:lnTo>
                    <a:pt x="463" y="332"/>
                  </a:lnTo>
                  <a:lnTo>
                    <a:pt x="463" y="332"/>
                  </a:lnTo>
                  <a:lnTo>
                    <a:pt x="466" y="332"/>
                  </a:lnTo>
                  <a:lnTo>
                    <a:pt x="470" y="334"/>
                  </a:lnTo>
                  <a:lnTo>
                    <a:pt x="473" y="334"/>
                  </a:lnTo>
                  <a:lnTo>
                    <a:pt x="478" y="334"/>
                  </a:lnTo>
                  <a:lnTo>
                    <a:pt x="478" y="334"/>
                  </a:lnTo>
                  <a:lnTo>
                    <a:pt x="480" y="337"/>
                  </a:lnTo>
                  <a:lnTo>
                    <a:pt x="480" y="337"/>
                  </a:lnTo>
                  <a:lnTo>
                    <a:pt x="480" y="337"/>
                  </a:lnTo>
                  <a:lnTo>
                    <a:pt x="480" y="339"/>
                  </a:lnTo>
                  <a:lnTo>
                    <a:pt x="480" y="339"/>
                  </a:lnTo>
                  <a:lnTo>
                    <a:pt x="480" y="339"/>
                  </a:lnTo>
                  <a:lnTo>
                    <a:pt x="482" y="341"/>
                  </a:lnTo>
                  <a:lnTo>
                    <a:pt x="485" y="341"/>
                  </a:lnTo>
                  <a:lnTo>
                    <a:pt x="485" y="339"/>
                  </a:lnTo>
                  <a:lnTo>
                    <a:pt x="487" y="339"/>
                  </a:lnTo>
                  <a:lnTo>
                    <a:pt x="492" y="341"/>
                  </a:lnTo>
                  <a:lnTo>
                    <a:pt x="492" y="339"/>
                  </a:lnTo>
                  <a:lnTo>
                    <a:pt x="494" y="339"/>
                  </a:lnTo>
                  <a:lnTo>
                    <a:pt x="496" y="339"/>
                  </a:lnTo>
                  <a:lnTo>
                    <a:pt x="496" y="339"/>
                  </a:lnTo>
                  <a:lnTo>
                    <a:pt x="496" y="341"/>
                  </a:lnTo>
                  <a:lnTo>
                    <a:pt x="496" y="341"/>
                  </a:lnTo>
                  <a:lnTo>
                    <a:pt x="494" y="341"/>
                  </a:lnTo>
                  <a:lnTo>
                    <a:pt x="496" y="341"/>
                  </a:lnTo>
                  <a:lnTo>
                    <a:pt x="499" y="341"/>
                  </a:lnTo>
                  <a:lnTo>
                    <a:pt x="501" y="339"/>
                  </a:lnTo>
                  <a:lnTo>
                    <a:pt x="504" y="337"/>
                  </a:lnTo>
                  <a:lnTo>
                    <a:pt x="504" y="337"/>
                  </a:lnTo>
                  <a:lnTo>
                    <a:pt x="501" y="337"/>
                  </a:lnTo>
                  <a:lnTo>
                    <a:pt x="499" y="337"/>
                  </a:lnTo>
                  <a:lnTo>
                    <a:pt x="499" y="337"/>
                  </a:lnTo>
                  <a:lnTo>
                    <a:pt x="496" y="334"/>
                  </a:lnTo>
                  <a:lnTo>
                    <a:pt x="492" y="327"/>
                  </a:lnTo>
                  <a:lnTo>
                    <a:pt x="489" y="325"/>
                  </a:lnTo>
                  <a:lnTo>
                    <a:pt x="489" y="320"/>
                  </a:lnTo>
                  <a:lnTo>
                    <a:pt x="489" y="318"/>
                  </a:lnTo>
                  <a:lnTo>
                    <a:pt x="485" y="313"/>
                  </a:lnTo>
                  <a:lnTo>
                    <a:pt x="485" y="310"/>
                  </a:lnTo>
                  <a:lnTo>
                    <a:pt x="485" y="310"/>
                  </a:lnTo>
                  <a:lnTo>
                    <a:pt x="485" y="308"/>
                  </a:lnTo>
                  <a:lnTo>
                    <a:pt x="485" y="306"/>
                  </a:lnTo>
                  <a:lnTo>
                    <a:pt x="485" y="306"/>
                  </a:lnTo>
                  <a:lnTo>
                    <a:pt x="482" y="303"/>
                  </a:lnTo>
                  <a:lnTo>
                    <a:pt x="478" y="301"/>
                  </a:lnTo>
                  <a:lnTo>
                    <a:pt x="478" y="296"/>
                  </a:lnTo>
                  <a:lnTo>
                    <a:pt x="475" y="296"/>
                  </a:lnTo>
                  <a:lnTo>
                    <a:pt x="470" y="294"/>
                  </a:lnTo>
                  <a:lnTo>
                    <a:pt x="470" y="294"/>
                  </a:lnTo>
                  <a:lnTo>
                    <a:pt x="466" y="287"/>
                  </a:lnTo>
                  <a:lnTo>
                    <a:pt x="468" y="284"/>
                  </a:lnTo>
                  <a:lnTo>
                    <a:pt x="466" y="282"/>
                  </a:lnTo>
                  <a:lnTo>
                    <a:pt x="466" y="282"/>
                  </a:lnTo>
                  <a:lnTo>
                    <a:pt x="463" y="280"/>
                  </a:lnTo>
                  <a:lnTo>
                    <a:pt x="463" y="277"/>
                  </a:lnTo>
                  <a:lnTo>
                    <a:pt x="463" y="275"/>
                  </a:lnTo>
                  <a:lnTo>
                    <a:pt x="466" y="270"/>
                  </a:lnTo>
                  <a:lnTo>
                    <a:pt x="466" y="268"/>
                  </a:lnTo>
                  <a:lnTo>
                    <a:pt x="466" y="266"/>
                  </a:lnTo>
                  <a:lnTo>
                    <a:pt x="468" y="261"/>
                  </a:lnTo>
                  <a:lnTo>
                    <a:pt x="468" y="254"/>
                  </a:lnTo>
                  <a:lnTo>
                    <a:pt x="470" y="249"/>
                  </a:lnTo>
                  <a:lnTo>
                    <a:pt x="473" y="244"/>
                  </a:lnTo>
                  <a:lnTo>
                    <a:pt x="473" y="239"/>
                  </a:lnTo>
                  <a:lnTo>
                    <a:pt x="470" y="239"/>
                  </a:lnTo>
                  <a:lnTo>
                    <a:pt x="468" y="239"/>
                  </a:lnTo>
                  <a:lnTo>
                    <a:pt x="463" y="239"/>
                  </a:lnTo>
                  <a:lnTo>
                    <a:pt x="461" y="239"/>
                  </a:lnTo>
                  <a:lnTo>
                    <a:pt x="454" y="239"/>
                  </a:lnTo>
                  <a:lnTo>
                    <a:pt x="444" y="242"/>
                  </a:lnTo>
                  <a:lnTo>
                    <a:pt x="433" y="242"/>
                  </a:lnTo>
                  <a:lnTo>
                    <a:pt x="418" y="244"/>
                  </a:lnTo>
                  <a:lnTo>
                    <a:pt x="402" y="244"/>
                  </a:lnTo>
                  <a:lnTo>
                    <a:pt x="385" y="247"/>
                  </a:lnTo>
                  <a:lnTo>
                    <a:pt x="369" y="249"/>
                  </a:lnTo>
                  <a:lnTo>
                    <a:pt x="350" y="249"/>
                  </a:lnTo>
                  <a:lnTo>
                    <a:pt x="333" y="251"/>
                  </a:lnTo>
                  <a:lnTo>
                    <a:pt x="317" y="251"/>
                  </a:lnTo>
                  <a:lnTo>
                    <a:pt x="303" y="254"/>
                  </a:lnTo>
                  <a:lnTo>
                    <a:pt x="291" y="254"/>
                  </a:lnTo>
                  <a:lnTo>
                    <a:pt x="281" y="256"/>
                  </a:lnTo>
                  <a:lnTo>
                    <a:pt x="274" y="256"/>
                  </a:lnTo>
                  <a:lnTo>
                    <a:pt x="272" y="256"/>
                  </a:lnTo>
                  <a:lnTo>
                    <a:pt x="267" y="256"/>
                  </a:lnTo>
                  <a:lnTo>
                    <a:pt x="267" y="256"/>
                  </a:lnTo>
                  <a:lnTo>
                    <a:pt x="274" y="249"/>
                  </a:lnTo>
                  <a:lnTo>
                    <a:pt x="274" y="244"/>
                  </a:lnTo>
                  <a:lnTo>
                    <a:pt x="269" y="242"/>
                  </a:lnTo>
                  <a:lnTo>
                    <a:pt x="269" y="237"/>
                  </a:lnTo>
                  <a:lnTo>
                    <a:pt x="269" y="237"/>
                  </a:lnTo>
                  <a:lnTo>
                    <a:pt x="269" y="235"/>
                  </a:lnTo>
                  <a:lnTo>
                    <a:pt x="269" y="232"/>
                  </a:lnTo>
                  <a:lnTo>
                    <a:pt x="269" y="232"/>
                  </a:lnTo>
                  <a:lnTo>
                    <a:pt x="269" y="232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269" y="228"/>
                  </a:lnTo>
                  <a:lnTo>
                    <a:pt x="267" y="228"/>
                  </a:lnTo>
                  <a:lnTo>
                    <a:pt x="265" y="225"/>
                  </a:lnTo>
                  <a:lnTo>
                    <a:pt x="265" y="223"/>
                  </a:lnTo>
                  <a:lnTo>
                    <a:pt x="267" y="221"/>
                  </a:lnTo>
                  <a:lnTo>
                    <a:pt x="269" y="221"/>
                  </a:lnTo>
                  <a:lnTo>
                    <a:pt x="274" y="221"/>
                  </a:lnTo>
                  <a:lnTo>
                    <a:pt x="277" y="221"/>
                  </a:lnTo>
                  <a:lnTo>
                    <a:pt x="279" y="218"/>
                  </a:lnTo>
                  <a:lnTo>
                    <a:pt x="279" y="216"/>
                  </a:lnTo>
                  <a:lnTo>
                    <a:pt x="279" y="209"/>
                  </a:lnTo>
                  <a:lnTo>
                    <a:pt x="279" y="206"/>
                  </a:lnTo>
                  <a:lnTo>
                    <a:pt x="281" y="206"/>
                  </a:lnTo>
                  <a:lnTo>
                    <a:pt x="281" y="204"/>
                  </a:lnTo>
                  <a:lnTo>
                    <a:pt x="279" y="204"/>
                  </a:lnTo>
                  <a:lnTo>
                    <a:pt x="279" y="199"/>
                  </a:lnTo>
                  <a:lnTo>
                    <a:pt x="277" y="199"/>
                  </a:lnTo>
                  <a:lnTo>
                    <a:pt x="277" y="199"/>
                  </a:lnTo>
                  <a:lnTo>
                    <a:pt x="277" y="192"/>
                  </a:lnTo>
                  <a:lnTo>
                    <a:pt x="279" y="190"/>
                  </a:lnTo>
                  <a:lnTo>
                    <a:pt x="286" y="183"/>
                  </a:lnTo>
                  <a:lnTo>
                    <a:pt x="286" y="183"/>
                  </a:lnTo>
                  <a:lnTo>
                    <a:pt x="286" y="180"/>
                  </a:lnTo>
                  <a:lnTo>
                    <a:pt x="286" y="178"/>
                  </a:lnTo>
                  <a:lnTo>
                    <a:pt x="286" y="166"/>
                  </a:lnTo>
                  <a:lnTo>
                    <a:pt x="286" y="164"/>
                  </a:lnTo>
                  <a:lnTo>
                    <a:pt x="286" y="161"/>
                  </a:lnTo>
                  <a:lnTo>
                    <a:pt x="288" y="157"/>
                  </a:lnTo>
                  <a:lnTo>
                    <a:pt x="291" y="152"/>
                  </a:lnTo>
                  <a:lnTo>
                    <a:pt x="291" y="150"/>
                  </a:lnTo>
                  <a:lnTo>
                    <a:pt x="293" y="147"/>
                  </a:lnTo>
                  <a:lnTo>
                    <a:pt x="295" y="145"/>
                  </a:lnTo>
                  <a:lnTo>
                    <a:pt x="298" y="145"/>
                  </a:lnTo>
                  <a:lnTo>
                    <a:pt x="300" y="142"/>
                  </a:lnTo>
                  <a:lnTo>
                    <a:pt x="303" y="142"/>
                  </a:lnTo>
                  <a:lnTo>
                    <a:pt x="307" y="135"/>
                  </a:lnTo>
                  <a:lnTo>
                    <a:pt x="307" y="135"/>
                  </a:lnTo>
                  <a:lnTo>
                    <a:pt x="310" y="131"/>
                  </a:lnTo>
                  <a:lnTo>
                    <a:pt x="310" y="131"/>
                  </a:lnTo>
                  <a:lnTo>
                    <a:pt x="310" y="131"/>
                  </a:lnTo>
                  <a:lnTo>
                    <a:pt x="314" y="128"/>
                  </a:lnTo>
                  <a:lnTo>
                    <a:pt x="317" y="126"/>
                  </a:lnTo>
                  <a:lnTo>
                    <a:pt x="319" y="121"/>
                  </a:lnTo>
                  <a:lnTo>
                    <a:pt x="319" y="116"/>
                  </a:lnTo>
                  <a:lnTo>
                    <a:pt x="314" y="112"/>
                  </a:lnTo>
                  <a:lnTo>
                    <a:pt x="314" y="112"/>
                  </a:lnTo>
                  <a:lnTo>
                    <a:pt x="314" y="112"/>
                  </a:lnTo>
                  <a:lnTo>
                    <a:pt x="314" y="109"/>
                  </a:lnTo>
                  <a:lnTo>
                    <a:pt x="317" y="109"/>
                  </a:lnTo>
                  <a:lnTo>
                    <a:pt x="321" y="109"/>
                  </a:lnTo>
                  <a:lnTo>
                    <a:pt x="324" y="102"/>
                  </a:lnTo>
                  <a:lnTo>
                    <a:pt x="329" y="93"/>
                  </a:lnTo>
                  <a:lnTo>
                    <a:pt x="331" y="88"/>
                  </a:lnTo>
                  <a:lnTo>
                    <a:pt x="331" y="88"/>
                  </a:lnTo>
                  <a:lnTo>
                    <a:pt x="333" y="88"/>
                  </a:lnTo>
                  <a:lnTo>
                    <a:pt x="333" y="86"/>
                  </a:lnTo>
                  <a:lnTo>
                    <a:pt x="331" y="83"/>
                  </a:lnTo>
                  <a:lnTo>
                    <a:pt x="329" y="83"/>
                  </a:lnTo>
                  <a:lnTo>
                    <a:pt x="326" y="83"/>
                  </a:lnTo>
                  <a:lnTo>
                    <a:pt x="324" y="81"/>
                  </a:lnTo>
                  <a:lnTo>
                    <a:pt x="324" y="81"/>
                  </a:lnTo>
                  <a:lnTo>
                    <a:pt x="321" y="76"/>
                  </a:lnTo>
                  <a:lnTo>
                    <a:pt x="319" y="74"/>
                  </a:lnTo>
                  <a:lnTo>
                    <a:pt x="317" y="74"/>
                  </a:lnTo>
                  <a:lnTo>
                    <a:pt x="312" y="71"/>
                  </a:lnTo>
                  <a:lnTo>
                    <a:pt x="312" y="69"/>
                  </a:lnTo>
                  <a:lnTo>
                    <a:pt x="310" y="67"/>
                  </a:lnTo>
                  <a:lnTo>
                    <a:pt x="310" y="62"/>
                  </a:lnTo>
                  <a:lnTo>
                    <a:pt x="310" y="62"/>
                  </a:lnTo>
                  <a:lnTo>
                    <a:pt x="310" y="60"/>
                  </a:lnTo>
                  <a:lnTo>
                    <a:pt x="312" y="57"/>
                  </a:lnTo>
                  <a:lnTo>
                    <a:pt x="310" y="57"/>
                  </a:lnTo>
                  <a:lnTo>
                    <a:pt x="310" y="55"/>
                  </a:lnTo>
                  <a:lnTo>
                    <a:pt x="307" y="55"/>
                  </a:lnTo>
                  <a:lnTo>
                    <a:pt x="305" y="53"/>
                  </a:lnTo>
                  <a:lnTo>
                    <a:pt x="305" y="53"/>
                  </a:lnTo>
                  <a:lnTo>
                    <a:pt x="303" y="50"/>
                  </a:lnTo>
                  <a:lnTo>
                    <a:pt x="303" y="48"/>
                  </a:lnTo>
                  <a:lnTo>
                    <a:pt x="303" y="45"/>
                  </a:lnTo>
                  <a:lnTo>
                    <a:pt x="303" y="43"/>
                  </a:lnTo>
                  <a:lnTo>
                    <a:pt x="305" y="43"/>
                  </a:lnTo>
                  <a:lnTo>
                    <a:pt x="310" y="41"/>
                  </a:lnTo>
                  <a:lnTo>
                    <a:pt x="310" y="41"/>
                  </a:lnTo>
                  <a:lnTo>
                    <a:pt x="312" y="38"/>
                  </a:lnTo>
                  <a:lnTo>
                    <a:pt x="312" y="36"/>
                  </a:lnTo>
                  <a:lnTo>
                    <a:pt x="310" y="36"/>
                  </a:lnTo>
                  <a:lnTo>
                    <a:pt x="305" y="34"/>
                  </a:lnTo>
                  <a:lnTo>
                    <a:pt x="303" y="34"/>
                  </a:lnTo>
                  <a:lnTo>
                    <a:pt x="303" y="31"/>
                  </a:lnTo>
                  <a:lnTo>
                    <a:pt x="303" y="26"/>
                  </a:lnTo>
                  <a:lnTo>
                    <a:pt x="305" y="22"/>
                  </a:lnTo>
                  <a:lnTo>
                    <a:pt x="305" y="19"/>
                  </a:lnTo>
                  <a:lnTo>
                    <a:pt x="307" y="19"/>
                  </a:lnTo>
                  <a:lnTo>
                    <a:pt x="307" y="17"/>
                  </a:lnTo>
                  <a:lnTo>
                    <a:pt x="310" y="15"/>
                  </a:lnTo>
                  <a:lnTo>
                    <a:pt x="310" y="12"/>
                  </a:lnTo>
                  <a:lnTo>
                    <a:pt x="307" y="10"/>
                  </a:lnTo>
                  <a:lnTo>
                    <a:pt x="307" y="8"/>
                  </a:lnTo>
                  <a:lnTo>
                    <a:pt x="305" y="8"/>
                  </a:lnTo>
                  <a:lnTo>
                    <a:pt x="303" y="8"/>
                  </a:lnTo>
                  <a:lnTo>
                    <a:pt x="303" y="8"/>
                  </a:lnTo>
                  <a:lnTo>
                    <a:pt x="300" y="8"/>
                  </a:lnTo>
                  <a:lnTo>
                    <a:pt x="300" y="5"/>
                  </a:lnTo>
                  <a:lnTo>
                    <a:pt x="300" y="0"/>
                  </a:lnTo>
                  <a:lnTo>
                    <a:pt x="298" y="3"/>
                  </a:lnTo>
                  <a:lnTo>
                    <a:pt x="279" y="3"/>
                  </a:lnTo>
                  <a:lnTo>
                    <a:pt x="260" y="5"/>
                  </a:lnTo>
                  <a:lnTo>
                    <a:pt x="241" y="5"/>
                  </a:lnTo>
                  <a:lnTo>
                    <a:pt x="222" y="8"/>
                  </a:lnTo>
                  <a:lnTo>
                    <a:pt x="206" y="10"/>
                  </a:lnTo>
                  <a:lnTo>
                    <a:pt x="187" y="10"/>
                  </a:lnTo>
                  <a:lnTo>
                    <a:pt x="168" y="12"/>
                  </a:lnTo>
                  <a:lnTo>
                    <a:pt x="149" y="12"/>
                  </a:lnTo>
                  <a:lnTo>
                    <a:pt x="130" y="15"/>
                  </a:lnTo>
                  <a:lnTo>
                    <a:pt x="111" y="15"/>
                  </a:lnTo>
                  <a:lnTo>
                    <a:pt x="92" y="17"/>
                  </a:lnTo>
                  <a:lnTo>
                    <a:pt x="73" y="17"/>
                  </a:lnTo>
                  <a:lnTo>
                    <a:pt x="54" y="19"/>
                  </a:lnTo>
                  <a:lnTo>
                    <a:pt x="35" y="19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36"/>
                  </a:lnTo>
                  <a:lnTo>
                    <a:pt x="2" y="67"/>
                  </a:lnTo>
                  <a:lnTo>
                    <a:pt x="2" y="81"/>
                  </a:lnTo>
                  <a:lnTo>
                    <a:pt x="2" y="95"/>
                  </a:lnTo>
                  <a:lnTo>
                    <a:pt x="4" y="109"/>
                  </a:lnTo>
                  <a:lnTo>
                    <a:pt x="4" y="124"/>
                  </a:lnTo>
                  <a:lnTo>
                    <a:pt x="4" y="140"/>
                  </a:lnTo>
                  <a:lnTo>
                    <a:pt x="4" y="147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12" y="152"/>
                  </a:lnTo>
                  <a:lnTo>
                    <a:pt x="14" y="157"/>
                  </a:lnTo>
                  <a:lnTo>
                    <a:pt x="14" y="157"/>
                  </a:lnTo>
                  <a:lnTo>
                    <a:pt x="14" y="157"/>
                  </a:lnTo>
                  <a:lnTo>
                    <a:pt x="14" y="157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21" y="161"/>
                  </a:lnTo>
                  <a:lnTo>
                    <a:pt x="23" y="164"/>
                  </a:lnTo>
                  <a:lnTo>
                    <a:pt x="23" y="166"/>
                  </a:lnTo>
                  <a:lnTo>
                    <a:pt x="23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28" y="173"/>
                  </a:lnTo>
                  <a:lnTo>
                    <a:pt x="28" y="173"/>
                  </a:lnTo>
                  <a:lnTo>
                    <a:pt x="31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1" y="183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1" y="185"/>
                  </a:lnTo>
                  <a:lnTo>
                    <a:pt x="31" y="187"/>
                  </a:lnTo>
                  <a:lnTo>
                    <a:pt x="31" y="190"/>
                  </a:lnTo>
                  <a:lnTo>
                    <a:pt x="31" y="192"/>
                  </a:lnTo>
                  <a:lnTo>
                    <a:pt x="31" y="192"/>
                  </a:lnTo>
                  <a:lnTo>
                    <a:pt x="31" y="192"/>
                  </a:lnTo>
                  <a:lnTo>
                    <a:pt x="31" y="195"/>
                  </a:lnTo>
                  <a:lnTo>
                    <a:pt x="31" y="195"/>
                  </a:lnTo>
                  <a:lnTo>
                    <a:pt x="31" y="197"/>
                  </a:lnTo>
                  <a:lnTo>
                    <a:pt x="31" y="197"/>
                  </a:lnTo>
                  <a:lnTo>
                    <a:pt x="31" y="197"/>
                  </a:lnTo>
                  <a:lnTo>
                    <a:pt x="33" y="199"/>
                  </a:lnTo>
                  <a:lnTo>
                    <a:pt x="33" y="202"/>
                  </a:lnTo>
                  <a:lnTo>
                    <a:pt x="35" y="20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40" y="206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2" y="209"/>
                  </a:lnTo>
                  <a:lnTo>
                    <a:pt x="42" y="209"/>
                  </a:lnTo>
                  <a:lnTo>
                    <a:pt x="42" y="209"/>
                  </a:lnTo>
                  <a:lnTo>
                    <a:pt x="42" y="209"/>
                  </a:lnTo>
                  <a:lnTo>
                    <a:pt x="40" y="209"/>
                  </a:lnTo>
                  <a:lnTo>
                    <a:pt x="40" y="209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42" y="213"/>
                  </a:lnTo>
                  <a:lnTo>
                    <a:pt x="42" y="213"/>
                  </a:lnTo>
                  <a:lnTo>
                    <a:pt x="42" y="213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45" y="216"/>
                  </a:lnTo>
                  <a:lnTo>
                    <a:pt x="45" y="218"/>
                  </a:lnTo>
                  <a:lnTo>
                    <a:pt x="47" y="218"/>
                  </a:lnTo>
                  <a:lnTo>
                    <a:pt x="47" y="218"/>
                  </a:lnTo>
                  <a:lnTo>
                    <a:pt x="47" y="221"/>
                  </a:lnTo>
                  <a:lnTo>
                    <a:pt x="49" y="223"/>
                  </a:lnTo>
                  <a:lnTo>
                    <a:pt x="52" y="223"/>
                  </a:lnTo>
                  <a:lnTo>
                    <a:pt x="52" y="223"/>
                  </a:lnTo>
                  <a:lnTo>
                    <a:pt x="52" y="223"/>
                  </a:lnTo>
                  <a:lnTo>
                    <a:pt x="49" y="225"/>
                  </a:lnTo>
                  <a:lnTo>
                    <a:pt x="49" y="225"/>
                  </a:lnTo>
                  <a:lnTo>
                    <a:pt x="49" y="228"/>
                  </a:lnTo>
                  <a:lnTo>
                    <a:pt x="49" y="228"/>
                  </a:lnTo>
                  <a:lnTo>
                    <a:pt x="49" y="230"/>
                  </a:lnTo>
                  <a:lnTo>
                    <a:pt x="49" y="230"/>
                  </a:lnTo>
                  <a:lnTo>
                    <a:pt x="49" y="230"/>
                  </a:lnTo>
                  <a:lnTo>
                    <a:pt x="49" y="232"/>
                  </a:lnTo>
                  <a:lnTo>
                    <a:pt x="54" y="235"/>
                  </a:lnTo>
                  <a:lnTo>
                    <a:pt x="54" y="235"/>
                  </a:lnTo>
                  <a:lnTo>
                    <a:pt x="54" y="235"/>
                  </a:lnTo>
                  <a:lnTo>
                    <a:pt x="54" y="237"/>
                  </a:lnTo>
                  <a:lnTo>
                    <a:pt x="54" y="237"/>
                  </a:lnTo>
                  <a:lnTo>
                    <a:pt x="57" y="237"/>
                  </a:lnTo>
                  <a:lnTo>
                    <a:pt x="57" y="239"/>
                  </a:lnTo>
                  <a:lnTo>
                    <a:pt x="57" y="239"/>
                  </a:lnTo>
                  <a:lnTo>
                    <a:pt x="57" y="239"/>
                  </a:lnTo>
                  <a:lnTo>
                    <a:pt x="57" y="242"/>
                  </a:lnTo>
                  <a:lnTo>
                    <a:pt x="57" y="244"/>
                  </a:lnTo>
                  <a:lnTo>
                    <a:pt x="59" y="244"/>
                  </a:lnTo>
                  <a:lnTo>
                    <a:pt x="59" y="244"/>
                  </a:lnTo>
                  <a:lnTo>
                    <a:pt x="59" y="247"/>
                  </a:lnTo>
                  <a:lnTo>
                    <a:pt x="59" y="247"/>
                  </a:lnTo>
                  <a:lnTo>
                    <a:pt x="59" y="247"/>
                  </a:lnTo>
                  <a:lnTo>
                    <a:pt x="59" y="247"/>
                  </a:lnTo>
                  <a:lnTo>
                    <a:pt x="59" y="247"/>
                  </a:lnTo>
                  <a:lnTo>
                    <a:pt x="61" y="244"/>
                  </a:lnTo>
                  <a:lnTo>
                    <a:pt x="64" y="247"/>
                  </a:lnTo>
                  <a:lnTo>
                    <a:pt x="64" y="247"/>
                  </a:lnTo>
                  <a:lnTo>
                    <a:pt x="64" y="254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58"/>
                  </a:lnTo>
                  <a:lnTo>
                    <a:pt x="66" y="261"/>
                  </a:lnTo>
                  <a:lnTo>
                    <a:pt x="68" y="263"/>
                  </a:lnTo>
                  <a:lnTo>
                    <a:pt x="68" y="263"/>
                  </a:lnTo>
                  <a:lnTo>
                    <a:pt x="68" y="266"/>
                  </a:lnTo>
                  <a:lnTo>
                    <a:pt x="68" y="266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61" y="268"/>
                  </a:lnTo>
                  <a:lnTo>
                    <a:pt x="64" y="273"/>
                  </a:lnTo>
                  <a:lnTo>
                    <a:pt x="66" y="275"/>
                  </a:lnTo>
                  <a:lnTo>
                    <a:pt x="66" y="275"/>
                  </a:lnTo>
                  <a:lnTo>
                    <a:pt x="66" y="277"/>
                  </a:lnTo>
                  <a:lnTo>
                    <a:pt x="66" y="277"/>
                  </a:lnTo>
                  <a:lnTo>
                    <a:pt x="66" y="277"/>
                  </a:lnTo>
                  <a:lnTo>
                    <a:pt x="64" y="280"/>
                  </a:lnTo>
                  <a:lnTo>
                    <a:pt x="64" y="282"/>
                  </a:lnTo>
                  <a:lnTo>
                    <a:pt x="64" y="282"/>
                  </a:lnTo>
                  <a:lnTo>
                    <a:pt x="64" y="284"/>
                  </a:lnTo>
                  <a:lnTo>
                    <a:pt x="64" y="287"/>
                  </a:lnTo>
                  <a:lnTo>
                    <a:pt x="64" y="287"/>
                  </a:lnTo>
                  <a:lnTo>
                    <a:pt x="64" y="289"/>
                  </a:lnTo>
                  <a:lnTo>
                    <a:pt x="64" y="289"/>
                  </a:lnTo>
                  <a:lnTo>
                    <a:pt x="64" y="292"/>
                  </a:lnTo>
                  <a:lnTo>
                    <a:pt x="61" y="299"/>
                  </a:lnTo>
                  <a:lnTo>
                    <a:pt x="59" y="306"/>
                  </a:lnTo>
                  <a:lnTo>
                    <a:pt x="59" y="308"/>
                  </a:lnTo>
                  <a:lnTo>
                    <a:pt x="54" y="310"/>
                  </a:lnTo>
                  <a:lnTo>
                    <a:pt x="54" y="313"/>
                  </a:lnTo>
                  <a:lnTo>
                    <a:pt x="54" y="318"/>
                  </a:lnTo>
                  <a:lnTo>
                    <a:pt x="54" y="320"/>
                  </a:lnTo>
                  <a:lnTo>
                    <a:pt x="52" y="320"/>
                  </a:lnTo>
                  <a:lnTo>
                    <a:pt x="49" y="322"/>
                  </a:lnTo>
                  <a:lnTo>
                    <a:pt x="49" y="325"/>
                  </a:lnTo>
                  <a:lnTo>
                    <a:pt x="49" y="327"/>
                  </a:lnTo>
                  <a:lnTo>
                    <a:pt x="49" y="327"/>
                  </a:lnTo>
                  <a:lnTo>
                    <a:pt x="49" y="327"/>
                  </a:lnTo>
                  <a:lnTo>
                    <a:pt x="49" y="329"/>
                  </a:lnTo>
                  <a:lnTo>
                    <a:pt x="49" y="332"/>
                  </a:lnTo>
                  <a:lnTo>
                    <a:pt x="49" y="332"/>
                  </a:lnTo>
                  <a:lnTo>
                    <a:pt x="52" y="334"/>
                  </a:lnTo>
                  <a:lnTo>
                    <a:pt x="52" y="337"/>
                  </a:lnTo>
                  <a:lnTo>
                    <a:pt x="52" y="339"/>
                  </a:lnTo>
                  <a:lnTo>
                    <a:pt x="52" y="341"/>
                  </a:lnTo>
                  <a:lnTo>
                    <a:pt x="49" y="344"/>
                  </a:lnTo>
                  <a:lnTo>
                    <a:pt x="47" y="346"/>
                  </a:lnTo>
                  <a:lnTo>
                    <a:pt x="47" y="348"/>
                  </a:lnTo>
                  <a:lnTo>
                    <a:pt x="47" y="353"/>
                  </a:lnTo>
                  <a:lnTo>
                    <a:pt x="49" y="355"/>
                  </a:lnTo>
                  <a:lnTo>
                    <a:pt x="52" y="358"/>
                  </a:lnTo>
                  <a:lnTo>
                    <a:pt x="52" y="360"/>
                  </a:lnTo>
                  <a:lnTo>
                    <a:pt x="54" y="363"/>
                  </a:lnTo>
                  <a:lnTo>
                    <a:pt x="52" y="363"/>
                  </a:lnTo>
                  <a:lnTo>
                    <a:pt x="52" y="365"/>
                  </a:lnTo>
                  <a:lnTo>
                    <a:pt x="52" y="367"/>
                  </a:lnTo>
                  <a:lnTo>
                    <a:pt x="52" y="367"/>
                  </a:lnTo>
                  <a:lnTo>
                    <a:pt x="54" y="370"/>
                  </a:lnTo>
                  <a:lnTo>
                    <a:pt x="54" y="372"/>
                  </a:lnTo>
                  <a:lnTo>
                    <a:pt x="54" y="374"/>
                  </a:lnTo>
                  <a:lnTo>
                    <a:pt x="54" y="374"/>
                  </a:lnTo>
                  <a:lnTo>
                    <a:pt x="54" y="377"/>
                  </a:lnTo>
                  <a:lnTo>
                    <a:pt x="54" y="379"/>
                  </a:lnTo>
                  <a:lnTo>
                    <a:pt x="52" y="381"/>
                  </a:lnTo>
                  <a:lnTo>
                    <a:pt x="52" y="384"/>
                  </a:lnTo>
                  <a:lnTo>
                    <a:pt x="54" y="386"/>
                  </a:lnTo>
                  <a:lnTo>
                    <a:pt x="47" y="393"/>
                  </a:lnTo>
                  <a:lnTo>
                    <a:pt x="45" y="396"/>
                  </a:lnTo>
                  <a:lnTo>
                    <a:pt x="45" y="396"/>
                  </a:lnTo>
                  <a:lnTo>
                    <a:pt x="47" y="396"/>
                  </a:lnTo>
                  <a:lnTo>
                    <a:pt x="49" y="398"/>
                  </a:lnTo>
                  <a:lnTo>
                    <a:pt x="49" y="398"/>
                  </a:lnTo>
                  <a:lnTo>
                    <a:pt x="49" y="408"/>
                  </a:lnTo>
                  <a:lnTo>
                    <a:pt x="45" y="417"/>
                  </a:lnTo>
                  <a:lnTo>
                    <a:pt x="42" y="417"/>
                  </a:lnTo>
                  <a:lnTo>
                    <a:pt x="38" y="417"/>
                  </a:lnTo>
                  <a:lnTo>
                    <a:pt x="35" y="419"/>
                  </a:lnTo>
                  <a:lnTo>
                    <a:pt x="35" y="422"/>
                  </a:lnTo>
                  <a:lnTo>
                    <a:pt x="38" y="426"/>
                  </a:lnTo>
                  <a:lnTo>
                    <a:pt x="40" y="431"/>
                  </a:lnTo>
                  <a:lnTo>
                    <a:pt x="42" y="431"/>
                  </a:lnTo>
                  <a:lnTo>
                    <a:pt x="45" y="431"/>
                  </a:lnTo>
                  <a:lnTo>
                    <a:pt x="47" y="429"/>
                  </a:lnTo>
                  <a:lnTo>
                    <a:pt x="49" y="429"/>
                  </a:lnTo>
                  <a:lnTo>
                    <a:pt x="52" y="426"/>
                  </a:lnTo>
                  <a:lnTo>
                    <a:pt x="54" y="424"/>
                  </a:lnTo>
                  <a:lnTo>
                    <a:pt x="59" y="424"/>
                  </a:lnTo>
                  <a:lnTo>
                    <a:pt x="68" y="422"/>
                  </a:lnTo>
                  <a:lnTo>
                    <a:pt x="68" y="422"/>
                  </a:lnTo>
                  <a:lnTo>
                    <a:pt x="68" y="422"/>
                  </a:lnTo>
                  <a:lnTo>
                    <a:pt x="68" y="422"/>
                  </a:lnTo>
                  <a:lnTo>
                    <a:pt x="80" y="422"/>
                  </a:lnTo>
                  <a:lnTo>
                    <a:pt x="83" y="422"/>
                  </a:lnTo>
                  <a:lnTo>
                    <a:pt x="85" y="422"/>
                  </a:lnTo>
                  <a:lnTo>
                    <a:pt x="90" y="422"/>
                  </a:lnTo>
                  <a:lnTo>
                    <a:pt x="92" y="422"/>
                  </a:lnTo>
                  <a:lnTo>
                    <a:pt x="94" y="419"/>
                  </a:lnTo>
                  <a:lnTo>
                    <a:pt x="99" y="419"/>
                  </a:lnTo>
                  <a:lnTo>
                    <a:pt x="106" y="417"/>
                  </a:lnTo>
                  <a:lnTo>
                    <a:pt x="111" y="419"/>
                  </a:lnTo>
                  <a:lnTo>
                    <a:pt x="123" y="422"/>
                  </a:lnTo>
                  <a:lnTo>
                    <a:pt x="130" y="424"/>
                  </a:lnTo>
                  <a:lnTo>
                    <a:pt x="144" y="426"/>
                  </a:lnTo>
                  <a:lnTo>
                    <a:pt x="151" y="431"/>
                  </a:lnTo>
                  <a:lnTo>
                    <a:pt x="154" y="434"/>
                  </a:lnTo>
                  <a:lnTo>
                    <a:pt x="165" y="438"/>
                  </a:lnTo>
                  <a:lnTo>
                    <a:pt x="184" y="441"/>
                  </a:lnTo>
                  <a:lnTo>
                    <a:pt x="187" y="438"/>
                  </a:lnTo>
                  <a:lnTo>
                    <a:pt x="189" y="441"/>
                  </a:lnTo>
                  <a:lnTo>
                    <a:pt x="189" y="438"/>
                  </a:lnTo>
                  <a:lnTo>
                    <a:pt x="191" y="441"/>
                  </a:lnTo>
                  <a:lnTo>
                    <a:pt x="210" y="443"/>
                  </a:lnTo>
                  <a:lnTo>
                    <a:pt x="213" y="441"/>
                  </a:lnTo>
                  <a:lnTo>
                    <a:pt x="215" y="441"/>
                  </a:lnTo>
                  <a:lnTo>
                    <a:pt x="222" y="436"/>
                  </a:lnTo>
                  <a:lnTo>
                    <a:pt x="227" y="436"/>
                  </a:lnTo>
                  <a:lnTo>
                    <a:pt x="234" y="436"/>
                  </a:lnTo>
                  <a:lnTo>
                    <a:pt x="236" y="436"/>
                  </a:lnTo>
                  <a:lnTo>
                    <a:pt x="236" y="434"/>
                  </a:lnTo>
                  <a:lnTo>
                    <a:pt x="234" y="434"/>
                  </a:lnTo>
                  <a:lnTo>
                    <a:pt x="236" y="431"/>
                  </a:lnTo>
                  <a:lnTo>
                    <a:pt x="236" y="431"/>
                  </a:lnTo>
                  <a:lnTo>
                    <a:pt x="241" y="429"/>
                  </a:lnTo>
                  <a:lnTo>
                    <a:pt x="239" y="429"/>
                  </a:lnTo>
                  <a:lnTo>
                    <a:pt x="236" y="429"/>
                  </a:lnTo>
                  <a:lnTo>
                    <a:pt x="234" y="429"/>
                  </a:lnTo>
                  <a:lnTo>
                    <a:pt x="232" y="431"/>
                  </a:lnTo>
                  <a:lnTo>
                    <a:pt x="232" y="431"/>
                  </a:lnTo>
                  <a:lnTo>
                    <a:pt x="229" y="429"/>
                  </a:lnTo>
                  <a:lnTo>
                    <a:pt x="227" y="422"/>
                  </a:lnTo>
                  <a:lnTo>
                    <a:pt x="229" y="422"/>
                  </a:lnTo>
                  <a:lnTo>
                    <a:pt x="232" y="419"/>
                  </a:lnTo>
                  <a:lnTo>
                    <a:pt x="229" y="419"/>
                  </a:lnTo>
                  <a:lnTo>
                    <a:pt x="229" y="419"/>
                  </a:lnTo>
                  <a:lnTo>
                    <a:pt x="229" y="419"/>
                  </a:lnTo>
                  <a:lnTo>
                    <a:pt x="227" y="422"/>
                  </a:lnTo>
                  <a:lnTo>
                    <a:pt x="224" y="422"/>
                  </a:lnTo>
                  <a:lnTo>
                    <a:pt x="224" y="422"/>
                  </a:lnTo>
                  <a:lnTo>
                    <a:pt x="222" y="422"/>
                  </a:lnTo>
                  <a:lnTo>
                    <a:pt x="222" y="419"/>
                  </a:lnTo>
                  <a:lnTo>
                    <a:pt x="220" y="417"/>
                  </a:lnTo>
                  <a:lnTo>
                    <a:pt x="220" y="415"/>
                  </a:lnTo>
                  <a:lnTo>
                    <a:pt x="222" y="415"/>
                  </a:lnTo>
                  <a:lnTo>
                    <a:pt x="222" y="415"/>
                  </a:lnTo>
                  <a:lnTo>
                    <a:pt x="222" y="415"/>
                  </a:lnTo>
                  <a:lnTo>
                    <a:pt x="224" y="412"/>
                  </a:lnTo>
                  <a:lnTo>
                    <a:pt x="224" y="412"/>
                  </a:lnTo>
                  <a:lnTo>
                    <a:pt x="227" y="412"/>
                  </a:lnTo>
                  <a:lnTo>
                    <a:pt x="227" y="415"/>
                  </a:lnTo>
                  <a:lnTo>
                    <a:pt x="227" y="415"/>
                  </a:lnTo>
                  <a:lnTo>
                    <a:pt x="224" y="417"/>
                  </a:lnTo>
                  <a:lnTo>
                    <a:pt x="227" y="417"/>
                  </a:lnTo>
                  <a:lnTo>
                    <a:pt x="229" y="417"/>
                  </a:lnTo>
                  <a:lnTo>
                    <a:pt x="232" y="412"/>
                  </a:lnTo>
                  <a:lnTo>
                    <a:pt x="232" y="412"/>
                  </a:lnTo>
                  <a:lnTo>
                    <a:pt x="241" y="408"/>
                  </a:lnTo>
                  <a:lnTo>
                    <a:pt x="241" y="408"/>
                  </a:lnTo>
                  <a:lnTo>
                    <a:pt x="243" y="405"/>
                  </a:lnTo>
                  <a:lnTo>
                    <a:pt x="243" y="405"/>
                  </a:lnTo>
                  <a:lnTo>
                    <a:pt x="243" y="403"/>
                  </a:lnTo>
                  <a:lnTo>
                    <a:pt x="243" y="403"/>
                  </a:lnTo>
                  <a:lnTo>
                    <a:pt x="246" y="403"/>
                  </a:lnTo>
                  <a:lnTo>
                    <a:pt x="246" y="405"/>
                  </a:lnTo>
                  <a:lnTo>
                    <a:pt x="248" y="405"/>
                  </a:lnTo>
                  <a:lnTo>
                    <a:pt x="250" y="403"/>
                  </a:lnTo>
                  <a:lnTo>
                    <a:pt x="253" y="403"/>
                  </a:lnTo>
                  <a:lnTo>
                    <a:pt x="258" y="403"/>
                  </a:lnTo>
                  <a:lnTo>
                    <a:pt x="258" y="403"/>
                  </a:lnTo>
                  <a:lnTo>
                    <a:pt x="260" y="405"/>
                  </a:lnTo>
                  <a:lnTo>
                    <a:pt x="260" y="405"/>
                  </a:lnTo>
                  <a:lnTo>
                    <a:pt x="260" y="408"/>
                  </a:lnTo>
                  <a:lnTo>
                    <a:pt x="258" y="408"/>
                  </a:lnTo>
                  <a:lnTo>
                    <a:pt x="258" y="408"/>
                  </a:lnTo>
                  <a:lnTo>
                    <a:pt x="258" y="405"/>
                  </a:lnTo>
                  <a:lnTo>
                    <a:pt x="255" y="408"/>
                  </a:lnTo>
                  <a:lnTo>
                    <a:pt x="255" y="410"/>
                  </a:lnTo>
                  <a:lnTo>
                    <a:pt x="255" y="412"/>
                  </a:lnTo>
                  <a:lnTo>
                    <a:pt x="255" y="412"/>
                  </a:lnTo>
                  <a:lnTo>
                    <a:pt x="255" y="415"/>
                  </a:lnTo>
                  <a:lnTo>
                    <a:pt x="255" y="415"/>
                  </a:lnTo>
                  <a:lnTo>
                    <a:pt x="258" y="417"/>
                  </a:lnTo>
                  <a:lnTo>
                    <a:pt x="260" y="417"/>
                  </a:lnTo>
                  <a:lnTo>
                    <a:pt x="265" y="412"/>
                  </a:lnTo>
                  <a:lnTo>
                    <a:pt x="265" y="412"/>
                  </a:lnTo>
                  <a:lnTo>
                    <a:pt x="277" y="412"/>
                  </a:lnTo>
                  <a:lnTo>
                    <a:pt x="279" y="412"/>
                  </a:lnTo>
                  <a:lnTo>
                    <a:pt x="281" y="412"/>
                  </a:lnTo>
                  <a:lnTo>
                    <a:pt x="281" y="415"/>
                  </a:lnTo>
                  <a:lnTo>
                    <a:pt x="281" y="419"/>
                  </a:lnTo>
                  <a:lnTo>
                    <a:pt x="281" y="422"/>
                  </a:lnTo>
                  <a:lnTo>
                    <a:pt x="281" y="424"/>
                  </a:lnTo>
                  <a:lnTo>
                    <a:pt x="281" y="426"/>
                  </a:lnTo>
                  <a:lnTo>
                    <a:pt x="284" y="426"/>
                  </a:lnTo>
                  <a:lnTo>
                    <a:pt x="286" y="424"/>
                  </a:lnTo>
                  <a:lnTo>
                    <a:pt x="288" y="424"/>
                  </a:lnTo>
                  <a:lnTo>
                    <a:pt x="288" y="424"/>
                  </a:lnTo>
                  <a:lnTo>
                    <a:pt x="291" y="424"/>
                  </a:lnTo>
                  <a:lnTo>
                    <a:pt x="291" y="426"/>
                  </a:lnTo>
                  <a:lnTo>
                    <a:pt x="291" y="426"/>
                  </a:lnTo>
                  <a:lnTo>
                    <a:pt x="291" y="429"/>
                  </a:lnTo>
                  <a:lnTo>
                    <a:pt x="293" y="431"/>
                  </a:lnTo>
                  <a:lnTo>
                    <a:pt x="293" y="434"/>
                  </a:lnTo>
                  <a:lnTo>
                    <a:pt x="293" y="436"/>
                  </a:lnTo>
                  <a:lnTo>
                    <a:pt x="291" y="436"/>
                  </a:lnTo>
                  <a:lnTo>
                    <a:pt x="293" y="438"/>
                  </a:lnTo>
                  <a:lnTo>
                    <a:pt x="298" y="436"/>
                  </a:lnTo>
                  <a:lnTo>
                    <a:pt x="303" y="434"/>
                  </a:lnTo>
                  <a:lnTo>
                    <a:pt x="305" y="434"/>
                  </a:lnTo>
                  <a:lnTo>
                    <a:pt x="307" y="434"/>
                  </a:lnTo>
                  <a:lnTo>
                    <a:pt x="307" y="434"/>
                  </a:lnTo>
                  <a:lnTo>
                    <a:pt x="305" y="436"/>
                  </a:lnTo>
                  <a:lnTo>
                    <a:pt x="305" y="436"/>
                  </a:lnTo>
                  <a:lnTo>
                    <a:pt x="305" y="438"/>
                  </a:lnTo>
                  <a:lnTo>
                    <a:pt x="307" y="438"/>
                  </a:lnTo>
                  <a:lnTo>
                    <a:pt x="310" y="438"/>
                  </a:lnTo>
                  <a:lnTo>
                    <a:pt x="312" y="438"/>
                  </a:lnTo>
                  <a:lnTo>
                    <a:pt x="317" y="441"/>
                  </a:lnTo>
                  <a:lnTo>
                    <a:pt x="319" y="441"/>
                  </a:lnTo>
                  <a:lnTo>
                    <a:pt x="319" y="441"/>
                  </a:lnTo>
                  <a:lnTo>
                    <a:pt x="321" y="438"/>
                  </a:lnTo>
                  <a:lnTo>
                    <a:pt x="321" y="436"/>
                  </a:lnTo>
                  <a:lnTo>
                    <a:pt x="321" y="436"/>
                  </a:lnTo>
                  <a:lnTo>
                    <a:pt x="321" y="436"/>
                  </a:lnTo>
                  <a:lnTo>
                    <a:pt x="321" y="434"/>
                  </a:lnTo>
                  <a:lnTo>
                    <a:pt x="321" y="434"/>
                  </a:lnTo>
                  <a:lnTo>
                    <a:pt x="324" y="429"/>
                  </a:lnTo>
                  <a:lnTo>
                    <a:pt x="324" y="429"/>
                  </a:lnTo>
                  <a:lnTo>
                    <a:pt x="324" y="424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26" y="426"/>
                  </a:lnTo>
                  <a:lnTo>
                    <a:pt x="329" y="429"/>
                  </a:lnTo>
                  <a:lnTo>
                    <a:pt x="329" y="431"/>
                  </a:lnTo>
                  <a:lnTo>
                    <a:pt x="326" y="431"/>
                  </a:lnTo>
                  <a:lnTo>
                    <a:pt x="326" y="431"/>
                  </a:lnTo>
                  <a:lnTo>
                    <a:pt x="324" y="434"/>
                  </a:lnTo>
                  <a:lnTo>
                    <a:pt x="324" y="436"/>
                  </a:lnTo>
                  <a:lnTo>
                    <a:pt x="324" y="441"/>
                  </a:lnTo>
                  <a:lnTo>
                    <a:pt x="324" y="443"/>
                  </a:lnTo>
                  <a:lnTo>
                    <a:pt x="326" y="445"/>
                  </a:lnTo>
                  <a:lnTo>
                    <a:pt x="326" y="445"/>
                  </a:lnTo>
                  <a:lnTo>
                    <a:pt x="329" y="445"/>
                  </a:lnTo>
                  <a:lnTo>
                    <a:pt x="329" y="448"/>
                  </a:lnTo>
                  <a:lnTo>
                    <a:pt x="329" y="448"/>
                  </a:lnTo>
                  <a:lnTo>
                    <a:pt x="329" y="450"/>
                  </a:lnTo>
                  <a:lnTo>
                    <a:pt x="329" y="450"/>
                  </a:lnTo>
                  <a:lnTo>
                    <a:pt x="331" y="452"/>
                  </a:lnTo>
                  <a:lnTo>
                    <a:pt x="333" y="452"/>
                  </a:lnTo>
                  <a:lnTo>
                    <a:pt x="340" y="457"/>
                  </a:lnTo>
                  <a:lnTo>
                    <a:pt x="343" y="460"/>
                  </a:lnTo>
                  <a:lnTo>
                    <a:pt x="340" y="464"/>
                  </a:lnTo>
                  <a:lnTo>
                    <a:pt x="340" y="464"/>
                  </a:lnTo>
                  <a:lnTo>
                    <a:pt x="340" y="464"/>
                  </a:lnTo>
                  <a:lnTo>
                    <a:pt x="340" y="467"/>
                  </a:lnTo>
                  <a:lnTo>
                    <a:pt x="343" y="467"/>
                  </a:lnTo>
                  <a:lnTo>
                    <a:pt x="340" y="467"/>
                  </a:lnTo>
                  <a:lnTo>
                    <a:pt x="340" y="469"/>
                  </a:lnTo>
                  <a:lnTo>
                    <a:pt x="338" y="469"/>
                  </a:lnTo>
                  <a:lnTo>
                    <a:pt x="338" y="467"/>
                  </a:lnTo>
                  <a:lnTo>
                    <a:pt x="338" y="467"/>
                  </a:lnTo>
                  <a:lnTo>
                    <a:pt x="336" y="467"/>
                  </a:lnTo>
                  <a:lnTo>
                    <a:pt x="336" y="467"/>
                  </a:lnTo>
                  <a:lnTo>
                    <a:pt x="336" y="464"/>
                  </a:lnTo>
                  <a:lnTo>
                    <a:pt x="336" y="462"/>
                  </a:lnTo>
                  <a:lnTo>
                    <a:pt x="336" y="457"/>
                  </a:lnTo>
                  <a:lnTo>
                    <a:pt x="333" y="460"/>
                  </a:lnTo>
                  <a:lnTo>
                    <a:pt x="331" y="457"/>
                  </a:lnTo>
                  <a:lnTo>
                    <a:pt x="329" y="455"/>
                  </a:lnTo>
                  <a:lnTo>
                    <a:pt x="329" y="455"/>
                  </a:lnTo>
                  <a:lnTo>
                    <a:pt x="326" y="455"/>
                  </a:lnTo>
                  <a:lnTo>
                    <a:pt x="326" y="455"/>
                  </a:lnTo>
                  <a:lnTo>
                    <a:pt x="324" y="457"/>
                  </a:lnTo>
                  <a:lnTo>
                    <a:pt x="324" y="460"/>
                  </a:lnTo>
                  <a:lnTo>
                    <a:pt x="321" y="462"/>
                  </a:lnTo>
                  <a:lnTo>
                    <a:pt x="319" y="462"/>
                  </a:lnTo>
                  <a:lnTo>
                    <a:pt x="319" y="462"/>
                  </a:lnTo>
                  <a:lnTo>
                    <a:pt x="317" y="460"/>
                  </a:lnTo>
                  <a:lnTo>
                    <a:pt x="319" y="464"/>
                  </a:lnTo>
                  <a:lnTo>
                    <a:pt x="324" y="469"/>
                  </a:lnTo>
                  <a:lnTo>
                    <a:pt x="331" y="471"/>
                  </a:lnTo>
                  <a:lnTo>
                    <a:pt x="340" y="471"/>
                  </a:lnTo>
                  <a:lnTo>
                    <a:pt x="343" y="474"/>
                  </a:lnTo>
                  <a:lnTo>
                    <a:pt x="345" y="474"/>
                  </a:lnTo>
                  <a:lnTo>
                    <a:pt x="347" y="476"/>
                  </a:lnTo>
                  <a:lnTo>
                    <a:pt x="347" y="476"/>
                  </a:lnTo>
                  <a:lnTo>
                    <a:pt x="350" y="474"/>
                  </a:lnTo>
                  <a:lnTo>
                    <a:pt x="350" y="474"/>
                  </a:lnTo>
                  <a:lnTo>
                    <a:pt x="350" y="471"/>
                  </a:lnTo>
                  <a:lnTo>
                    <a:pt x="352" y="471"/>
                  </a:lnTo>
                  <a:lnTo>
                    <a:pt x="352" y="471"/>
                  </a:lnTo>
                  <a:lnTo>
                    <a:pt x="355" y="471"/>
                  </a:lnTo>
                  <a:lnTo>
                    <a:pt x="357" y="474"/>
                  </a:lnTo>
                  <a:lnTo>
                    <a:pt x="355" y="474"/>
                  </a:lnTo>
                  <a:lnTo>
                    <a:pt x="355" y="474"/>
                  </a:lnTo>
                  <a:lnTo>
                    <a:pt x="355" y="476"/>
                  </a:lnTo>
                  <a:lnTo>
                    <a:pt x="355" y="476"/>
                  </a:lnTo>
                  <a:lnTo>
                    <a:pt x="357" y="476"/>
                  </a:lnTo>
                  <a:lnTo>
                    <a:pt x="359" y="476"/>
                  </a:lnTo>
                  <a:lnTo>
                    <a:pt x="364" y="476"/>
                  </a:lnTo>
                  <a:lnTo>
                    <a:pt x="369" y="481"/>
                  </a:lnTo>
                  <a:lnTo>
                    <a:pt x="369" y="481"/>
                  </a:lnTo>
                  <a:lnTo>
                    <a:pt x="369" y="481"/>
                  </a:lnTo>
                  <a:lnTo>
                    <a:pt x="369" y="481"/>
                  </a:lnTo>
                  <a:lnTo>
                    <a:pt x="371" y="479"/>
                  </a:lnTo>
                  <a:lnTo>
                    <a:pt x="373" y="479"/>
                  </a:lnTo>
                  <a:lnTo>
                    <a:pt x="373" y="476"/>
                  </a:lnTo>
                  <a:lnTo>
                    <a:pt x="371" y="474"/>
                  </a:lnTo>
                  <a:lnTo>
                    <a:pt x="373" y="476"/>
                  </a:lnTo>
                  <a:lnTo>
                    <a:pt x="376" y="476"/>
                  </a:lnTo>
                  <a:lnTo>
                    <a:pt x="378" y="476"/>
                  </a:lnTo>
                  <a:lnTo>
                    <a:pt x="381" y="476"/>
                  </a:lnTo>
                  <a:lnTo>
                    <a:pt x="381" y="479"/>
                  </a:lnTo>
                  <a:lnTo>
                    <a:pt x="381" y="479"/>
                  </a:lnTo>
                  <a:lnTo>
                    <a:pt x="378" y="481"/>
                  </a:lnTo>
                  <a:lnTo>
                    <a:pt x="376" y="481"/>
                  </a:lnTo>
                  <a:lnTo>
                    <a:pt x="378" y="481"/>
                  </a:lnTo>
                  <a:lnTo>
                    <a:pt x="383" y="483"/>
                  </a:lnTo>
                  <a:lnTo>
                    <a:pt x="383" y="483"/>
                  </a:lnTo>
                  <a:lnTo>
                    <a:pt x="383" y="481"/>
                  </a:lnTo>
                  <a:lnTo>
                    <a:pt x="385" y="481"/>
                  </a:lnTo>
                  <a:lnTo>
                    <a:pt x="388" y="481"/>
                  </a:lnTo>
                  <a:lnTo>
                    <a:pt x="388" y="481"/>
                  </a:lnTo>
                  <a:lnTo>
                    <a:pt x="388" y="481"/>
                  </a:lnTo>
                  <a:lnTo>
                    <a:pt x="390" y="481"/>
                  </a:lnTo>
                  <a:lnTo>
                    <a:pt x="390" y="481"/>
                  </a:lnTo>
                  <a:lnTo>
                    <a:pt x="390" y="479"/>
                  </a:lnTo>
                  <a:lnTo>
                    <a:pt x="390" y="479"/>
                  </a:lnTo>
                  <a:lnTo>
                    <a:pt x="390" y="476"/>
                  </a:lnTo>
                  <a:lnTo>
                    <a:pt x="390" y="476"/>
                  </a:lnTo>
                  <a:lnTo>
                    <a:pt x="392" y="476"/>
                  </a:lnTo>
                  <a:lnTo>
                    <a:pt x="392" y="476"/>
                  </a:lnTo>
                  <a:lnTo>
                    <a:pt x="395" y="476"/>
                  </a:lnTo>
                  <a:lnTo>
                    <a:pt x="395" y="479"/>
                  </a:lnTo>
                  <a:lnTo>
                    <a:pt x="395" y="476"/>
                  </a:lnTo>
                  <a:lnTo>
                    <a:pt x="395" y="471"/>
                  </a:lnTo>
                  <a:lnTo>
                    <a:pt x="395" y="471"/>
                  </a:lnTo>
                  <a:lnTo>
                    <a:pt x="395" y="471"/>
                  </a:lnTo>
                  <a:lnTo>
                    <a:pt x="395" y="467"/>
                  </a:lnTo>
                  <a:lnTo>
                    <a:pt x="395" y="467"/>
                  </a:lnTo>
                  <a:lnTo>
                    <a:pt x="395" y="464"/>
                  </a:lnTo>
                  <a:lnTo>
                    <a:pt x="397" y="467"/>
                  </a:lnTo>
                  <a:lnTo>
                    <a:pt x="397" y="467"/>
                  </a:lnTo>
                  <a:lnTo>
                    <a:pt x="400" y="469"/>
                  </a:lnTo>
                  <a:lnTo>
                    <a:pt x="400" y="467"/>
                  </a:lnTo>
                  <a:lnTo>
                    <a:pt x="397" y="464"/>
                  </a:lnTo>
                  <a:lnTo>
                    <a:pt x="400" y="464"/>
                  </a:lnTo>
                  <a:lnTo>
                    <a:pt x="400" y="462"/>
                  </a:lnTo>
                  <a:lnTo>
                    <a:pt x="400" y="460"/>
                  </a:lnTo>
                  <a:lnTo>
                    <a:pt x="397" y="460"/>
                  </a:lnTo>
                  <a:lnTo>
                    <a:pt x="397" y="460"/>
                  </a:lnTo>
                  <a:lnTo>
                    <a:pt x="397" y="457"/>
                  </a:lnTo>
                  <a:lnTo>
                    <a:pt x="397" y="457"/>
                  </a:lnTo>
                  <a:lnTo>
                    <a:pt x="397" y="457"/>
                  </a:lnTo>
                  <a:lnTo>
                    <a:pt x="400" y="457"/>
                  </a:lnTo>
                  <a:lnTo>
                    <a:pt x="400" y="457"/>
                  </a:lnTo>
                  <a:lnTo>
                    <a:pt x="400" y="455"/>
                  </a:lnTo>
                  <a:lnTo>
                    <a:pt x="400" y="455"/>
                  </a:lnTo>
                  <a:lnTo>
                    <a:pt x="402" y="455"/>
                  </a:lnTo>
                  <a:lnTo>
                    <a:pt x="402" y="457"/>
                  </a:lnTo>
                  <a:lnTo>
                    <a:pt x="400" y="457"/>
                  </a:lnTo>
                  <a:lnTo>
                    <a:pt x="402" y="457"/>
                  </a:lnTo>
                  <a:lnTo>
                    <a:pt x="404" y="460"/>
                  </a:lnTo>
                  <a:lnTo>
                    <a:pt x="407" y="457"/>
                  </a:lnTo>
                  <a:lnTo>
                    <a:pt x="407" y="457"/>
                  </a:lnTo>
                  <a:lnTo>
                    <a:pt x="409" y="457"/>
                  </a:lnTo>
                  <a:lnTo>
                    <a:pt x="411" y="457"/>
                  </a:lnTo>
                  <a:lnTo>
                    <a:pt x="411" y="455"/>
                  </a:lnTo>
                  <a:lnTo>
                    <a:pt x="414" y="452"/>
                  </a:lnTo>
                  <a:lnTo>
                    <a:pt x="414" y="452"/>
                  </a:lnTo>
                  <a:lnTo>
                    <a:pt x="414" y="450"/>
                  </a:lnTo>
                  <a:lnTo>
                    <a:pt x="414" y="450"/>
                  </a:lnTo>
                  <a:lnTo>
                    <a:pt x="416" y="450"/>
                  </a:lnTo>
                  <a:lnTo>
                    <a:pt x="416" y="450"/>
                  </a:lnTo>
                  <a:lnTo>
                    <a:pt x="416" y="452"/>
                  </a:lnTo>
                  <a:lnTo>
                    <a:pt x="418" y="455"/>
                  </a:lnTo>
                  <a:lnTo>
                    <a:pt x="421" y="457"/>
                  </a:lnTo>
                  <a:lnTo>
                    <a:pt x="421" y="464"/>
                  </a:lnTo>
                  <a:lnTo>
                    <a:pt x="423" y="460"/>
                  </a:lnTo>
                  <a:lnTo>
                    <a:pt x="423" y="457"/>
                  </a:lnTo>
                  <a:lnTo>
                    <a:pt x="423" y="457"/>
                  </a:lnTo>
                  <a:lnTo>
                    <a:pt x="423" y="455"/>
                  </a:lnTo>
                  <a:lnTo>
                    <a:pt x="426" y="455"/>
                  </a:lnTo>
                  <a:lnTo>
                    <a:pt x="426" y="455"/>
                  </a:lnTo>
                  <a:lnTo>
                    <a:pt x="426" y="455"/>
                  </a:lnTo>
                  <a:lnTo>
                    <a:pt x="426" y="457"/>
                  </a:lnTo>
                  <a:lnTo>
                    <a:pt x="430" y="460"/>
                  </a:lnTo>
                  <a:lnTo>
                    <a:pt x="433" y="462"/>
                  </a:lnTo>
                  <a:lnTo>
                    <a:pt x="433" y="464"/>
                  </a:lnTo>
                  <a:lnTo>
                    <a:pt x="433" y="462"/>
                  </a:lnTo>
                  <a:lnTo>
                    <a:pt x="433" y="460"/>
                  </a:lnTo>
                  <a:lnTo>
                    <a:pt x="433" y="460"/>
                  </a:lnTo>
                  <a:lnTo>
                    <a:pt x="435" y="460"/>
                  </a:lnTo>
                  <a:lnTo>
                    <a:pt x="435" y="460"/>
                  </a:lnTo>
                  <a:lnTo>
                    <a:pt x="435" y="462"/>
                  </a:lnTo>
                  <a:lnTo>
                    <a:pt x="435" y="462"/>
                  </a:lnTo>
                  <a:lnTo>
                    <a:pt x="435" y="464"/>
                  </a:lnTo>
                  <a:lnTo>
                    <a:pt x="435" y="467"/>
                  </a:lnTo>
                  <a:lnTo>
                    <a:pt x="435" y="467"/>
                  </a:lnTo>
                  <a:lnTo>
                    <a:pt x="435" y="469"/>
                  </a:lnTo>
                  <a:lnTo>
                    <a:pt x="435" y="469"/>
                  </a:lnTo>
                  <a:lnTo>
                    <a:pt x="435" y="471"/>
                  </a:lnTo>
                  <a:lnTo>
                    <a:pt x="435" y="471"/>
                  </a:lnTo>
                  <a:lnTo>
                    <a:pt x="437" y="474"/>
                  </a:lnTo>
                  <a:lnTo>
                    <a:pt x="437" y="476"/>
                  </a:lnTo>
                  <a:lnTo>
                    <a:pt x="440" y="476"/>
                  </a:lnTo>
                  <a:lnTo>
                    <a:pt x="440" y="479"/>
                  </a:lnTo>
                  <a:lnTo>
                    <a:pt x="440" y="481"/>
                  </a:lnTo>
                  <a:lnTo>
                    <a:pt x="437" y="481"/>
                  </a:lnTo>
                  <a:lnTo>
                    <a:pt x="440" y="481"/>
                  </a:lnTo>
                  <a:lnTo>
                    <a:pt x="442" y="479"/>
                  </a:lnTo>
                  <a:lnTo>
                    <a:pt x="449" y="476"/>
                  </a:lnTo>
                  <a:lnTo>
                    <a:pt x="449" y="474"/>
                  </a:lnTo>
                  <a:lnTo>
                    <a:pt x="452" y="474"/>
                  </a:lnTo>
                  <a:lnTo>
                    <a:pt x="454" y="471"/>
                  </a:lnTo>
                  <a:lnTo>
                    <a:pt x="454" y="469"/>
                  </a:lnTo>
                  <a:lnTo>
                    <a:pt x="456" y="469"/>
                  </a:lnTo>
                  <a:lnTo>
                    <a:pt x="456" y="464"/>
                  </a:lnTo>
                  <a:lnTo>
                    <a:pt x="459" y="462"/>
                  </a:lnTo>
                  <a:lnTo>
                    <a:pt x="454" y="462"/>
                  </a:lnTo>
                  <a:lnTo>
                    <a:pt x="452" y="460"/>
                  </a:lnTo>
                  <a:lnTo>
                    <a:pt x="452" y="455"/>
                  </a:lnTo>
                  <a:lnTo>
                    <a:pt x="456" y="455"/>
                  </a:lnTo>
                  <a:lnTo>
                    <a:pt x="454" y="452"/>
                  </a:lnTo>
                  <a:lnTo>
                    <a:pt x="454" y="452"/>
                  </a:lnTo>
                  <a:lnTo>
                    <a:pt x="456" y="452"/>
                  </a:lnTo>
                  <a:lnTo>
                    <a:pt x="459" y="455"/>
                  </a:lnTo>
                  <a:lnTo>
                    <a:pt x="461" y="452"/>
                  </a:lnTo>
                  <a:lnTo>
                    <a:pt x="461" y="452"/>
                  </a:lnTo>
                  <a:lnTo>
                    <a:pt x="459" y="450"/>
                  </a:lnTo>
                  <a:lnTo>
                    <a:pt x="456" y="450"/>
                  </a:lnTo>
                  <a:lnTo>
                    <a:pt x="456" y="448"/>
                  </a:lnTo>
                  <a:lnTo>
                    <a:pt x="456" y="445"/>
                  </a:lnTo>
                  <a:lnTo>
                    <a:pt x="456" y="445"/>
                  </a:lnTo>
                  <a:lnTo>
                    <a:pt x="456" y="445"/>
                  </a:lnTo>
                  <a:lnTo>
                    <a:pt x="459" y="448"/>
                  </a:lnTo>
                  <a:lnTo>
                    <a:pt x="459" y="448"/>
                  </a:lnTo>
                  <a:lnTo>
                    <a:pt x="459" y="445"/>
                  </a:lnTo>
                  <a:lnTo>
                    <a:pt x="459" y="443"/>
                  </a:lnTo>
                  <a:lnTo>
                    <a:pt x="456" y="443"/>
                  </a:lnTo>
                  <a:lnTo>
                    <a:pt x="456" y="443"/>
                  </a:lnTo>
                  <a:lnTo>
                    <a:pt x="456" y="441"/>
                  </a:lnTo>
                  <a:lnTo>
                    <a:pt x="456" y="441"/>
                  </a:lnTo>
                  <a:lnTo>
                    <a:pt x="456" y="438"/>
                  </a:lnTo>
                  <a:lnTo>
                    <a:pt x="456" y="438"/>
                  </a:lnTo>
                  <a:lnTo>
                    <a:pt x="459" y="436"/>
                  </a:lnTo>
                  <a:lnTo>
                    <a:pt x="456" y="434"/>
                  </a:lnTo>
                  <a:lnTo>
                    <a:pt x="454" y="434"/>
                  </a:lnTo>
                  <a:lnTo>
                    <a:pt x="452" y="434"/>
                  </a:lnTo>
                  <a:lnTo>
                    <a:pt x="447" y="434"/>
                  </a:lnTo>
                  <a:lnTo>
                    <a:pt x="447" y="434"/>
                  </a:lnTo>
                  <a:lnTo>
                    <a:pt x="444" y="431"/>
                  </a:lnTo>
                  <a:lnTo>
                    <a:pt x="440" y="429"/>
                  </a:lnTo>
                  <a:lnTo>
                    <a:pt x="440" y="426"/>
                  </a:lnTo>
                  <a:lnTo>
                    <a:pt x="437" y="429"/>
                  </a:lnTo>
                  <a:lnTo>
                    <a:pt x="437" y="429"/>
                  </a:lnTo>
                  <a:lnTo>
                    <a:pt x="437" y="429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440" y="426"/>
                  </a:lnTo>
                  <a:lnTo>
                    <a:pt x="440" y="426"/>
                  </a:lnTo>
                  <a:lnTo>
                    <a:pt x="440" y="424"/>
                  </a:lnTo>
                  <a:lnTo>
                    <a:pt x="440" y="424"/>
                  </a:lnTo>
                  <a:lnTo>
                    <a:pt x="437" y="424"/>
                  </a:lnTo>
                  <a:lnTo>
                    <a:pt x="437" y="424"/>
                  </a:lnTo>
                  <a:lnTo>
                    <a:pt x="440" y="422"/>
                  </a:lnTo>
                  <a:lnTo>
                    <a:pt x="440" y="419"/>
                  </a:lnTo>
                  <a:lnTo>
                    <a:pt x="442" y="422"/>
                  </a:lnTo>
                  <a:lnTo>
                    <a:pt x="444" y="424"/>
                  </a:lnTo>
                  <a:lnTo>
                    <a:pt x="447" y="426"/>
                  </a:lnTo>
                  <a:lnTo>
                    <a:pt x="447" y="424"/>
                  </a:lnTo>
                  <a:lnTo>
                    <a:pt x="444" y="424"/>
                  </a:lnTo>
                  <a:lnTo>
                    <a:pt x="447" y="424"/>
                  </a:lnTo>
                  <a:lnTo>
                    <a:pt x="447" y="422"/>
                  </a:lnTo>
                  <a:lnTo>
                    <a:pt x="449" y="424"/>
                  </a:lnTo>
                  <a:lnTo>
                    <a:pt x="452" y="424"/>
                  </a:lnTo>
                  <a:lnTo>
                    <a:pt x="463" y="431"/>
                  </a:lnTo>
                  <a:lnTo>
                    <a:pt x="468" y="431"/>
                  </a:lnTo>
                  <a:lnTo>
                    <a:pt x="470" y="429"/>
                  </a:lnTo>
                  <a:lnTo>
                    <a:pt x="475" y="434"/>
                  </a:lnTo>
                  <a:lnTo>
                    <a:pt x="475" y="434"/>
                  </a:lnTo>
                  <a:lnTo>
                    <a:pt x="478" y="431"/>
                  </a:lnTo>
                  <a:lnTo>
                    <a:pt x="478" y="429"/>
                  </a:lnTo>
                  <a:lnTo>
                    <a:pt x="478" y="429"/>
                  </a:lnTo>
                  <a:lnTo>
                    <a:pt x="478" y="429"/>
                  </a:lnTo>
                  <a:lnTo>
                    <a:pt x="480" y="429"/>
                  </a:lnTo>
                  <a:lnTo>
                    <a:pt x="480" y="429"/>
                  </a:lnTo>
                  <a:lnTo>
                    <a:pt x="480" y="431"/>
                  </a:lnTo>
                  <a:lnTo>
                    <a:pt x="480" y="431"/>
                  </a:lnTo>
                  <a:lnTo>
                    <a:pt x="480" y="431"/>
                  </a:lnTo>
                  <a:lnTo>
                    <a:pt x="480" y="434"/>
                  </a:lnTo>
                  <a:lnTo>
                    <a:pt x="480" y="434"/>
                  </a:lnTo>
                  <a:lnTo>
                    <a:pt x="480" y="434"/>
                  </a:lnTo>
                  <a:lnTo>
                    <a:pt x="480" y="434"/>
                  </a:lnTo>
                  <a:lnTo>
                    <a:pt x="480" y="434"/>
                  </a:lnTo>
                  <a:lnTo>
                    <a:pt x="480" y="434"/>
                  </a:lnTo>
                  <a:lnTo>
                    <a:pt x="480" y="436"/>
                  </a:lnTo>
                  <a:lnTo>
                    <a:pt x="480" y="436"/>
                  </a:lnTo>
                  <a:lnTo>
                    <a:pt x="482" y="436"/>
                  </a:lnTo>
                  <a:lnTo>
                    <a:pt x="482" y="436"/>
                  </a:lnTo>
                  <a:lnTo>
                    <a:pt x="485" y="436"/>
                  </a:lnTo>
                  <a:lnTo>
                    <a:pt x="485" y="436"/>
                  </a:lnTo>
                  <a:lnTo>
                    <a:pt x="487" y="436"/>
                  </a:lnTo>
                  <a:lnTo>
                    <a:pt x="485" y="438"/>
                  </a:lnTo>
                  <a:lnTo>
                    <a:pt x="485" y="438"/>
                  </a:lnTo>
                  <a:lnTo>
                    <a:pt x="485" y="438"/>
                  </a:lnTo>
                  <a:lnTo>
                    <a:pt x="485" y="441"/>
                  </a:lnTo>
                  <a:lnTo>
                    <a:pt x="487" y="441"/>
                  </a:lnTo>
                  <a:lnTo>
                    <a:pt x="487" y="438"/>
                  </a:lnTo>
                  <a:lnTo>
                    <a:pt x="487" y="438"/>
                  </a:lnTo>
                  <a:lnTo>
                    <a:pt x="487" y="438"/>
                  </a:lnTo>
                  <a:lnTo>
                    <a:pt x="487" y="441"/>
                  </a:lnTo>
                  <a:lnTo>
                    <a:pt x="489" y="441"/>
                  </a:lnTo>
                  <a:lnTo>
                    <a:pt x="489" y="443"/>
                  </a:lnTo>
                  <a:lnTo>
                    <a:pt x="487" y="445"/>
                  </a:lnTo>
                  <a:lnTo>
                    <a:pt x="487" y="445"/>
                  </a:lnTo>
                  <a:lnTo>
                    <a:pt x="485" y="448"/>
                  </a:lnTo>
                  <a:lnTo>
                    <a:pt x="482" y="448"/>
                  </a:lnTo>
                  <a:lnTo>
                    <a:pt x="496" y="448"/>
                  </a:lnTo>
                  <a:lnTo>
                    <a:pt x="496" y="448"/>
                  </a:lnTo>
                  <a:lnTo>
                    <a:pt x="501" y="445"/>
                  </a:lnTo>
                  <a:lnTo>
                    <a:pt x="501" y="443"/>
                  </a:lnTo>
                  <a:lnTo>
                    <a:pt x="504" y="445"/>
                  </a:lnTo>
                  <a:lnTo>
                    <a:pt x="504" y="445"/>
                  </a:lnTo>
                  <a:lnTo>
                    <a:pt x="501" y="450"/>
                  </a:lnTo>
                  <a:lnTo>
                    <a:pt x="504" y="450"/>
                  </a:lnTo>
                  <a:lnTo>
                    <a:pt x="504" y="452"/>
                  </a:lnTo>
                  <a:lnTo>
                    <a:pt x="506" y="455"/>
                  </a:lnTo>
                  <a:lnTo>
                    <a:pt x="508" y="455"/>
                  </a:lnTo>
                  <a:lnTo>
                    <a:pt x="511" y="455"/>
                  </a:lnTo>
                  <a:lnTo>
                    <a:pt x="518" y="455"/>
                  </a:lnTo>
                  <a:lnTo>
                    <a:pt x="515" y="452"/>
                  </a:lnTo>
                  <a:lnTo>
                    <a:pt x="518" y="452"/>
                  </a:lnTo>
                  <a:lnTo>
                    <a:pt x="520" y="452"/>
                  </a:lnTo>
                  <a:lnTo>
                    <a:pt x="523" y="452"/>
                  </a:lnTo>
                  <a:lnTo>
                    <a:pt x="520" y="455"/>
                  </a:lnTo>
                  <a:lnTo>
                    <a:pt x="520" y="455"/>
                  </a:lnTo>
                  <a:lnTo>
                    <a:pt x="527" y="464"/>
                  </a:lnTo>
                  <a:lnTo>
                    <a:pt x="530" y="464"/>
                  </a:lnTo>
                  <a:lnTo>
                    <a:pt x="530" y="467"/>
                  </a:lnTo>
                  <a:lnTo>
                    <a:pt x="530" y="467"/>
                  </a:lnTo>
                  <a:lnTo>
                    <a:pt x="530" y="469"/>
                  </a:lnTo>
                  <a:lnTo>
                    <a:pt x="530" y="471"/>
                  </a:lnTo>
                  <a:lnTo>
                    <a:pt x="532" y="471"/>
                  </a:lnTo>
                  <a:lnTo>
                    <a:pt x="534" y="471"/>
                  </a:lnTo>
                  <a:lnTo>
                    <a:pt x="537" y="469"/>
                  </a:lnTo>
                  <a:lnTo>
                    <a:pt x="537" y="469"/>
                  </a:lnTo>
                  <a:lnTo>
                    <a:pt x="537" y="467"/>
                  </a:lnTo>
                  <a:lnTo>
                    <a:pt x="537" y="464"/>
                  </a:lnTo>
                  <a:lnTo>
                    <a:pt x="537" y="462"/>
                  </a:lnTo>
                  <a:lnTo>
                    <a:pt x="537" y="462"/>
                  </a:lnTo>
                  <a:lnTo>
                    <a:pt x="537" y="460"/>
                  </a:lnTo>
                  <a:lnTo>
                    <a:pt x="539" y="460"/>
                  </a:lnTo>
                  <a:lnTo>
                    <a:pt x="539" y="462"/>
                  </a:lnTo>
                  <a:lnTo>
                    <a:pt x="539" y="464"/>
                  </a:lnTo>
                  <a:lnTo>
                    <a:pt x="539" y="467"/>
                  </a:lnTo>
                  <a:lnTo>
                    <a:pt x="539" y="467"/>
                  </a:lnTo>
                  <a:lnTo>
                    <a:pt x="541" y="467"/>
                  </a:lnTo>
                  <a:lnTo>
                    <a:pt x="541" y="464"/>
                  </a:lnTo>
                  <a:lnTo>
                    <a:pt x="541" y="464"/>
                  </a:lnTo>
                  <a:lnTo>
                    <a:pt x="541" y="462"/>
                  </a:lnTo>
                  <a:lnTo>
                    <a:pt x="544" y="462"/>
                  </a:lnTo>
                  <a:lnTo>
                    <a:pt x="544" y="464"/>
                  </a:lnTo>
                  <a:lnTo>
                    <a:pt x="541" y="467"/>
                  </a:lnTo>
                  <a:lnTo>
                    <a:pt x="541" y="469"/>
                  </a:lnTo>
                  <a:lnTo>
                    <a:pt x="539" y="474"/>
                  </a:lnTo>
                  <a:lnTo>
                    <a:pt x="539" y="474"/>
                  </a:lnTo>
                  <a:lnTo>
                    <a:pt x="537" y="474"/>
                  </a:lnTo>
                  <a:lnTo>
                    <a:pt x="537" y="476"/>
                  </a:lnTo>
                  <a:lnTo>
                    <a:pt x="537" y="476"/>
                  </a:lnTo>
                  <a:lnTo>
                    <a:pt x="537" y="479"/>
                  </a:lnTo>
                  <a:lnTo>
                    <a:pt x="537" y="479"/>
                  </a:lnTo>
                  <a:lnTo>
                    <a:pt x="537" y="481"/>
                  </a:lnTo>
                  <a:lnTo>
                    <a:pt x="534" y="483"/>
                  </a:lnTo>
                  <a:lnTo>
                    <a:pt x="532" y="486"/>
                  </a:lnTo>
                  <a:lnTo>
                    <a:pt x="532" y="486"/>
                  </a:lnTo>
                  <a:lnTo>
                    <a:pt x="530" y="488"/>
                  </a:lnTo>
                  <a:lnTo>
                    <a:pt x="530" y="488"/>
                  </a:lnTo>
                  <a:lnTo>
                    <a:pt x="530" y="493"/>
                  </a:lnTo>
                  <a:lnTo>
                    <a:pt x="532" y="493"/>
                  </a:lnTo>
                  <a:lnTo>
                    <a:pt x="534" y="490"/>
                  </a:lnTo>
                  <a:lnTo>
                    <a:pt x="539" y="481"/>
                  </a:lnTo>
                  <a:lnTo>
                    <a:pt x="539" y="481"/>
                  </a:lnTo>
                  <a:lnTo>
                    <a:pt x="539" y="479"/>
                  </a:lnTo>
                  <a:lnTo>
                    <a:pt x="539" y="476"/>
                  </a:lnTo>
                  <a:lnTo>
                    <a:pt x="541" y="476"/>
                  </a:lnTo>
                  <a:lnTo>
                    <a:pt x="544" y="474"/>
                  </a:lnTo>
                  <a:lnTo>
                    <a:pt x="546" y="474"/>
                  </a:lnTo>
                  <a:lnTo>
                    <a:pt x="546" y="474"/>
                  </a:lnTo>
                  <a:lnTo>
                    <a:pt x="546" y="471"/>
                  </a:lnTo>
                  <a:lnTo>
                    <a:pt x="546" y="471"/>
                  </a:lnTo>
                  <a:lnTo>
                    <a:pt x="546" y="469"/>
                  </a:lnTo>
                  <a:lnTo>
                    <a:pt x="546" y="469"/>
                  </a:lnTo>
                  <a:lnTo>
                    <a:pt x="546" y="469"/>
                  </a:lnTo>
                  <a:lnTo>
                    <a:pt x="549" y="469"/>
                  </a:lnTo>
                  <a:lnTo>
                    <a:pt x="549" y="471"/>
                  </a:lnTo>
                  <a:lnTo>
                    <a:pt x="553" y="474"/>
                  </a:lnTo>
                  <a:lnTo>
                    <a:pt x="553" y="476"/>
                  </a:lnTo>
                  <a:lnTo>
                    <a:pt x="553" y="479"/>
                  </a:lnTo>
                  <a:lnTo>
                    <a:pt x="558" y="481"/>
                  </a:lnTo>
                  <a:lnTo>
                    <a:pt x="558" y="481"/>
                  </a:lnTo>
                  <a:lnTo>
                    <a:pt x="560" y="481"/>
                  </a:lnTo>
                  <a:lnTo>
                    <a:pt x="558" y="476"/>
                  </a:lnTo>
                  <a:lnTo>
                    <a:pt x="558" y="474"/>
                  </a:lnTo>
                  <a:lnTo>
                    <a:pt x="560" y="471"/>
                  </a:lnTo>
                  <a:lnTo>
                    <a:pt x="560" y="469"/>
                  </a:lnTo>
                  <a:lnTo>
                    <a:pt x="563" y="469"/>
                  </a:lnTo>
                  <a:lnTo>
                    <a:pt x="563" y="469"/>
                  </a:lnTo>
                  <a:lnTo>
                    <a:pt x="563" y="469"/>
                  </a:lnTo>
                  <a:lnTo>
                    <a:pt x="565" y="471"/>
                  </a:lnTo>
                  <a:lnTo>
                    <a:pt x="565" y="469"/>
                  </a:lnTo>
                  <a:lnTo>
                    <a:pt x="563" y="467"/>
                  </a:lnTo>
                  <a:lnTo>
                    <a:pt x="563" y="467"/>
                  </a:lnTo>
                  <a:lnTo>
                    <a:pt x="563" y="464"/>
                  </a:lnTo>
                  <a:lnTo>
                    <a:pt x="565" y="464"/>
                  </a:lnTo>
                  <a:lnTo>
                    <a:pt x="565" y="467"/>
                  </a:lnTo>
                  <a:lnTo>
                    <a:pt x="565" y="467"/>
                  </a:lnTo>
                  <a:lnTo>
                    <a:pt x="567" y="469"/>
                  </a:lnTo>
                  <a:lnTo>
                    <a:pt x="567" y="467"/>
                  </a:lnTo>
                  <a:lnTo>
                    <a:pt x="570" y="462"/>
                  </a:lnTo>
                  <a:lnTo>
                    <a:pt x="563" y="462"/>
                  </a:lnTo>
                  <a:lnTo>
                    <a:pt x="563" y="462"/>
                  </a:lnTo>
                  <a:lnTo>
                    <a:pt x="563" y="460"/>
                  </a:lnTo>
                  <a:lnTo>
                    <a:pt x="563" y="460"/>
                  </a:lnTo>
                  <a:lnTo>
                    <a:pt x="565" y="457"/>
                  </a:lnTo>
                  <a:lnTo>
                    <a:pt x="567" y="457"/>
                  </a:lnTo>
                  <a:lnTo>
                    <a:pt x="567" y="457"/>
                  </a:lnTo>
                  <a:lnTo>
                    <a:pt x="567" y="457"/>
                  </a:lnTo>
                  <a:close/>
                  <a:moveTo>
                    <a:pt x="518" y="389"/>
                  </a:moveTo>
                  <a:lnTo>
                    <a:pt x="518" y="386"/>
                  </a:lnTo>
                  <a:lnTo>
                    <a:pt x="515" y="386"/>
                  </a:lnTo>
                  <a:lnTo>
                    <a:pt x="515" y="386"/>
                  </a:lnTo>
                  <a:lnTo>
                    <a:pt x="515" y="386"/>
                  </a:lnTo>
                  <a:lnTo>
                    <a:pt x="513" y="384"/>
                  </a:lnTo>
                  <a:lnTo>
                    <a:pt x="511" y="386"/>
                  </a:lnTo>
                  <a:lnTo>
                    <a:pt x="511" y="389"/>
                  </a:lnTo>
                  <a:lnTo>
                    <a:pt x="513" y="393"/>
                  </a:lnTo>
                  <a:lnTo>
                    <a:pt x="513" y="391"/>
                  </a:lnTo>
                  <a:lnTo>
                    <a:pt x="515" y="389"/>
                  </a:lnTo>
                  <a:lnTo>
                    <a:pt x="515" y="389"/>
                  </a:lnTo>
                  <a:lnTo>
                    <a:pt x="515" y="389"/>
                  </a:lnTo>
                  <a:lnTo>
                    <a:pt x="518" y="391"/>
                  </a:lnTo>
                  <a:lnTo>
                    <a:pt x="518" y="391"/>
                  </a:lnTo>
                  <a:lnTo>
                    <a:pt x="520" y="391"/>
                  </a:lnTo>
                  <a:lnTo>
                    <a:pt x="518" y="391"/>
                  </a:lnTo>
                  <a:lnTo>
                    <a:pt x="518" y="389"/>
                  </a:lnTo>
                  <a:close/>
                  <a:moveTo>
                    <a:pt x="575" y="393"/>
                  </a:moveTo>
                  <a:lnTo>
                    <a:pt x="577" y="389"/>
                  </a:lnTo>
                  <a:lnTo>
                    <a:pt x="579" y="386"/>
                  </a:lnTo>
                  <a:lnTo>
                    <a:pt x="572" y="396"/>
                  </a:lnTo>
                  <a:lnTo>
                    <a:pt x="575" y="393"/>
                  </a:lnTo>
                  <a:close/>
                  <a:moveTo>
                    <a:pt x="475" y="448"/>
                  </a:moveTo>
                  <a:lnTo>
                    <a:pt x="475" y="448"/>
                  </a:lnTo>
                  <a:lnTo>
                    <a:pt x="475" y="448"/>
                  </a:lnTo>
                  <a:lnTo>
                    <a:pt x="475" y="448"/>
                  </a:lnTo>
                  <a:lnTo>
                    <a:pt x="473" y="448"/>
                  </a:lnTo>
                  <a:lnTo>
                    <a:pt x="473" y="448"/>
                  </a:lnTo>
                  <a:lnTo>
                    <a:pt x="473" y="448"/>
                  </a:lnTo>
                  <a:lnTo>
                    <a:pt x="473" y="450"/>
                  </a:lnTo>
                  <a:lnTo>
                    <a:pt x="475" y="450"/>
                  </a:lnTo>
                  <a:lnTo>
                    <a:pt x="475" y="450"/>
                  </a:lnTo>
                  <a:lnTo>
                    <a:pt x="475" y="450"/>
                  </a:lnTo>
                  <a:lnTo>
                    <a:pt x="475" y="450"/>
                  </a:lnTo>
                  <a:lnTo>
                    <a:pt x="475" y="450"/>
                  </a:lnTo>
                  <a:lnTo>
                    <a:pt x="478" y="448"/>
                  </a:lnTo>
                  <a:lnTo>
                    <a:pt x="478" y="448"/>
                  </a:lnTo>
                  <a:lnTo>
                    <a:pt x="475" y="448"/>
                  </a:lnTo>
                  <a:lnTo>
                    <a:pt x="475" y="448"/>
                  </a:lnTo>
                  <a:close/>
                  <a:moveTo>
                    <a:pt x="582" y="355"/>
                  </a:moveTo>
                  <a:lnTo>
                    <a:pt x="579" y="353"/>
                  </a:lnTo>
                  <a:lnTo>
                    <a:pt x="579" y="351"/>
                  </a:lnTo>
                  <a:lnTo>
                    <a:pt x="577" y="348"/>
                  </a:lnTo>
                  <a:lnTo>
                    <a:pt x="575" y="346"/>
                  </a:lnTo>
                  <a:lnTo>
                    <a:pt x="577" y="348"/>
                  </a:lnTo>
                  <a:lnTo>
                    <a:pt x="579" y="348"/>
                  </a:lnTo>
                  <a:lnTo>
                    <a:pt x="579" y="353"/>
                  </a:lnTo>
                  <a:lnTo>
                    <a:pt x="579" y="355"/>
                  </a:lnTo>
                  <a:lnTo>
                    <a:pt x="579" y="355"/>
                  </a:lnTo>
                  <a:lnTo>
                    <a:pt x="582" y="358"/>
                  </a:lnTo>
                  <a:lnTo>
                    <a:pt x="582" y="360"/>
                  </a:lnTo>
                  <a:lnTo>
                    <a:pt x="582" y="363"/>
                  </a:lnTo>
                  <a:lnTo>
                    <a:pt x="582" y="365"/>
                  </a:lnTo>
                  <a:lnTo>
                    <a:pt x="584" y="370"/>
                  </a:lnTo>
                  <a:lnTo>
                    <a:pt x="582" y="372"/>
                  </a:lnTo>
                  <a:lnTo>
                    <a:pt x="579" y="379"/>
                  </a:lnTo>
                  <a:lnTo>
                    <a:pt x="579" y="379"/>
                  </a:lnTo>
                  <a:lnTo>
                    <a:pt x="582" y="381"/>
                  </a:lnTo>
                  <a:lnTo>
                    <a:pt x="582" y="381"/>
                  </a:lnTo>
                  <a:lnTo>
                    <a:pt x="582" y="381"/>
                  </a:lnTo>
                  <a:lnTo>
                    <a:pt x="584" y="377"/>
                  </a:lnTo>
                  <a:lnTo>
                    <a:pt x="584" y="374"/>
                  </a:lnTo>
                  <a:lnTo>
                    <a:pt x="584" y="363"/>
                  </a:lnTo>
                  <a:lnTo>
                    <a:pt x="582" y="355"/>
                  </a:lnTo>
                  <a:close/>
                  <a:moveTo>
                    <a:pt x="428" y="476"/>
                  </a:moveTo>
                  <a:lnTo>
                    <a:pt x="426" y="476"/>
                  </a:lnTo>
                  <a:lnTo>
                    <a:pt x="426" y="476"/>
                  </a:lnTo>
                  <a:lnTo>
                    <a:pt x="426" y="476"/>
                  </a:lnTo>
                  <a:lnTo>
                    <a:pt x="426" y="479"/>
                  </a:lnTo>
                  <a:lnTo>
                    <a:pt x="426" y="479"/>
                  </a:lnTo>
                  <a:lnTo>
                    <a:pt x="423" y="479"/>
                  </a:lnTo>
                  <a:lnTo>
                    <a:pt x="421" y="481"/>
                  </a:lnTo>
                  <a:lnTo>
                    <a:pt x="421" y="481"/>
                  </a:lnTo>
                  <a:lnTo>
                    <a:pt x="421" y="481"/>
                  </a:lnTo>
                  <a:lnTo>
                    <a:pt x="428" y="479"/>
                  </a:lnTo>
                  <a:lnTo>
                    <a:pt x="428" y="479"/>
                  </a:lnTo>
                  <a:lnTo>
                    <a:pt x="428" y="476"/>
                  </a:lnTo>
                  <a:close/>
                  <a:moveTo>
                    <a:pt x="468" y="455"/>
                  </a:moveTo>
                  <a:lnTo>
                    <a:pt x="466" y="455"/>
                  </a:lnTo>
                  <a:lnTo>
                    <a:pt x="466" y="457"/>
                  </a:lnTo>
                  <a:lnTo>
                    <a:pt x="463" y="460"/>
                  </a:lnTo>
                  <a:lnTo>
                    <a:pt x="461" y="460"/>
                  </a:lnTo>
                  <a:lnTo>
                    <a:pt x="461" y="462"/>
                  </a:lnTo>
                  <a:lnTo>
                    <a:pt x="461" y="462"/>
                  </a:lnTo>
                  <a:lnTo>
                    <a:pt x="461" y="462"/>
                  </a:lnTo>
                  <a:lnTo>
                    <a:pt x="466" y="460"/>
                  </a:lnTo>
                  <a:lnTo>
                    <a:pt x="468" y="457"/>
                  </a:lnTo>
                  <a:lnTo>
                    <a:pt x="468" y="457"/>
                  </a:lnTo>
                  <a:lnTo>
                    <a:pt x="468" y="455"/>
                  </a:lnTo>
                  <a:close/>
                  <a:moveTo>
                    <a:pt x="470" y="452"/>
                  </a:moveTo>
                  <a:lnTo>
                    <a:pt x="470" y="452"/>
                  </a:lnTo>
                  <a:lnTo>
                    <a:pt x="470" y="455"/>
                  </a:lnTo>
                  <a:lnTo>
                    <a:pt x="470" y="455"/>
                  </a:lnTo>
                  <a:lnTo>
                    <a:pt x="473" y="452"/>
                  </a:lnTo>
                  <a:lnTo>
                    <a:pt x="473" y="452"/>
                  </a:lnTo>
                  <a:lnTo>
                    <a:pt x="470" y="452"/>
                  </a:lnTo>
                  <a:lnTo>
                    <a:pt x="470" y="452"/>
                  </a:lnTo>
                  <a:close/>
                  <a:moveTo>
                    <a:pt x="433" y="481"/>
                  </a:moveTo>
                  <a:lnTo>
                    <a:pt x="433" y="481"/>
                  </a:lnTo>
                  <a:lnTo>
                    <a:pt x="430" y="483"/>
                  </a:lnTo>
                  <a:lnTo>
                    <a:pt x="430" y="483"/>
                  </a:lnTo>
                  <a:lnTo>
                    <a:pt x="428" y="486"/>
                  </a:lnTo>
                  <a:lnTo>
                    <a:pt x="435" y="483"/>
                  </a:lnTo>
                  <a:lnTo>
                    <a:pt x="435" y="481"/>
                  </a:lnTo>
                  <a:lnTo>
                    <a:pt x="433" y="481"/>
                  </a:lnTo>
                  <a:close/>
                  <a:moveTo>
                    <a:pt x="454" y="431"/>
                  </a:moveTo>
                  <a:lnTo>
                    <a:pt x="454" y="431"/>
                  </a:lnTo>
                  <a:lnTo>
                    <a:pt x="454" y="434"/>
                  </a:lnTo>
                  <a:lnTo>
                    <a:pt x="456" y="434"/>
                  </a:lnTo>
                  <a:lnTo>
                    <a:pt x="456" y="434"/>
                  </a:lnTo>
                  <a:lnTo>
                    <a:pt x="456" y="431"/>
                  </a:lnTo>
                  <a:lnTo>
                    <a:pt x="456" y="434"/>
                  </a:lnTo>
                  <a:lnTo>
                    <a:pt x="459" y="434"/>
                  </a:lnTo>
                  <a:lnTo>
                    <a:pt x="459" y="434"/>
                  </a:lnTo>
                  <a:lnTo>
                    <a:pt x="459" y="434"/>
                  </a:lnTo>
                  <a:lnTo>
                    <a:pt x="461" y="434"/>
                  </a:lnTo>
                  <a:lnTo>
                    <a:pt x="461" y="434"/>
                  </a:lnTo>
                  <a:lnTo>
                    <a:pt x="461" y="434"/>
                  </a:lnTo>
                  <a:lnTo>
                    <a:pt x="461" y="434"/>
                  </a:lnTo>
                  <a:lnTo>
                    <a:pt x="461" y="434"/>
                  </a:lnTo>
                  <a:lnTo>
                    <a:pt x="461" y="434"/>
                  </a:lnTo>
                  <a:lnTo>
                    <a:pt x="461" y="434"/>
                  </a:lnTo>
                  <a:lnTo>
                    <a:pt x="461" y="431"/>
                  </a:lnTo>
                  <a:lnTo>
                    <a:pt x="461" y="431"/>
                  </a:lnTo>
                  <a:lnTo>
                    <a:pt x="461" y="431"/>
                  </a:lnTo>
                  <a:lnTo>
                    <a:pt x="461" y="434"/>
                  </a:lnTo>
                  <a:lnTo>
                    <a:pt x="459" y="434"/>
                  </a:lnTo>
                  <a:lnTo>
                    <a:pt x="459" y="434"/>
                  </a:lnTo>
                  <a:lnTo>
                    <a:pt x="459" y="431"/>
                  </a:lnTo>
                  <a:lnTo>
                    <a:pt x="456" y="431"/>
                  </a:lnTo>
                  <a:lnTo>
                    <a:pt x="459" y="431"/>
                  </a:lnTo>
                  <a:lnTo>
                    <a:pt x="459" y="431"/>
                  </a:lnTo>
                  <a:lnTo>
                    <a:pt x="459" y="429"/>
                  </a:lnTo>
                  <a:lnTo>
                    <a:pt x="456" y="429"/>
                  </a:lnTo>
                  <a:lnTo>
                    <a:pt x="456" y="429"/>
                  </a:lnTo>
                  <a:lnTo>
                    <a:pt x="454" y="429"/>
                  </a:lnTo>
                  <a:lnTo>
                    <a:pt x="454" y="429"/>
                  </a:lnTo>
                  <a:lnTo>
                    <a:pt x="454" y="426"/>
                  </a:lnTo>
                  <a:lnTo>
                    <a:pt x="452" y="426"/>
                  </a:lnTo>
                  <a:lnTo>
                    <a:pt x="449" y="426"/>
                  </a:lnTo>
                  <a:lnTo>
                    <a:pt x="449" y="426"/>
                  </a:lnTo>
                  <a:lnTo>
                    <a:pt x="447" y="426"/>
                  </a:lnTo>
                  <a:lnTo>
                    <a:pt x="447" y="429"/>
                  </a:lnTo>
                  <a:lnTo>
                    <a:pt x="447" y="429"/>
                  </a:lnTo>
                  <a:lnTo>
                    <a:pt x="449" y="431"/>
                  </a:lnTo>
                  <a:lnTo>
                    <a:pt x="452" y="431"/>
                  </a:lnTo>
                  <a:lnTo>
                    <a:pt x="452" y="431"/>
                  </a:lnTo>
                  <a:lnTo>
                    <a:pt x="454" y="431"/>
                  </a:lnTo>
                  <a:lnTo>
                    <a:pt x="454" y="431"/>
                  </a:lnTo>
                  <a:lnTo>
                    <a:pt x="454" y="431"/>
                  </a:lnTo>
                  <a:lnTo>
                    <a:pt x="454" y="431"/>
                  </a:lnTo>
                  <a:close/>
                  <a:moveTo>
                    <a:pt x="577" y="372"/>
                  </a:moveTo>
                  <a:lnTo>
                    <a:pt x="579" y="372"/>
                  </a:lnTo>
                  <a:lnTo>
                    <a:pt x="579" y="372"/>
                  </a:lnTo>
                  <a:lnTo>
                    <a:pt x="577" y="372"/>
                  </a:lnTo>
                  <a:close/>
                  <a:moveTo>
                    <a:pt x="575" y="370"/>
                  </a:moveTo>
                  <a:lnTo>
                    <a:pt x="575" y="370"/>
                  </a:lnTo>
                  <a:lnTo>
                    <a:pt x="572" y="370"/>
                  </a:lnTo>
                  <a:lnTo>
                    <a:pt x="572" y="372"/>
                  </a:lnTo>
                  <a:lnTo>
                    <a:pt x="572" y="372"/>
                  </a:lnTo>
                  <a:lnTo>
                    <a:pt x="575" y="370"/>
                  </a:lnTo>
                  <a:lnTo>
                    <a:pt x="575" y="370"/>
                  </a:lnTo>
                  <a:close/>
                  <a:moveTo>
                    <a:pt x="575" y="367"/>
                  </a:moveTo>
                  <a:lnTo>
                    <a:pt x="577" y="367"/>
                  </a:lnTo>
                  <a:lnTo>
                    <a:pt x="577" y="367"/>
                  </a:lnTo>
                  <a:lnTo>
                    <a:pt x="575" y="367"/>
                  </a:lnTo>
                  <a:lnTo>
                    <a:pt x="575" y="370"/>
                  </a:lnTo>
                  <a:lnTo>
                    <a:pt x="575" y="370"/>
                  </a:lnTo>
                  <a:lnTo>
                    <a:pt x="575" y="370"/>
                  </a:lnTo>
                  <a:lnTo>
                    <a:pt x="575" y="367"/>
                  </a:lnTo>
                  <a:close/>
                  <a:moveTo>
                    <a:pt x="577" y="367"/>
                  </a:moveTo>
                  <a:lnTo>
                    <a:pt x="577" y="367"/>
                  </a:lnTo>
                  <a:lnTo>
                    <a:pt x="577" y="370"/>
                  </a:lnTo>
                  <a:lnTo>
                    <a:pt x="577" y="370"/>
                  </a:lnTo>
                  <a:lnTo>
                    <a:pt x="577" y="367"/>
                  </a:lnTo>
                  <a:close/>
                  <a:moveTo>
                    <a:pt x="508" y="398"/>
                  </a:moveTo>
                  <a:lnTo>
                    <a:pt x="511" y="398"/>
                  </a:lnTo>
                  <a:lnTo>
                    <a:pt x="511" y="398"/>
                  </a:lnTo>
                  <a:lnTo>
                    <a:pt x="511" y="398"/>
                  </a:lnTo>
                  <a:lnTo>
                    <a:pt x="511" y="398"/>
                  </a:lnTo>
                  <a:lnTo>
                    <a:pt x="511" y="398"/>
                  </a:lnTo>
                  <a:lnTo>
                    <a:pt x="511" y="398"/>
                  </a:lnTo>
                  <a:lnTo>
                    <a:pt x="511" y="398"/>
                  </a:lnTo>
                  <a:lnTo>
                    <a:pt x="508" y="396"/>
                  </a:lnTo>
                  <a:lnTo>
                    <a:pt x="508" y="396"/>
                  </a:lnTo>
                  <a:lnTo>
                    <a:pt x="508" y="396"/>
                  </a:lnTo>
                  <a:lnTo>
                    <a:pt x="508" y="396"/>
                  </a:lnTo>
                  <a:lnTo>
                    <a:pt x="508" y="398"/>
                  </a:lnTo>
                  <a:lnTo>
                    <a:pt x="508" y="398"/>
                  </a:lnTo>
                  <a:lnTo>
                    <a:pt x="508" y="398"/>
                  </a:lnTo>
                  <a:lnTo>
                    <a:pt x="508" y="398"/>
                  </a:lnTo>
                  <a:lnTo>
                    <a:pt x="508" y="398"/>
                  </a:lnTo>
                  <a:lnTo>
                    <a:pt x="508" y="398"/>
                  </a:lnTo>
                  <a:lnTo>
                    <a:pt x="508" y="398"/>
                  </a:lnTo>
                  <a:close/>
                  <a:moveTo>
                    <a:pt x="567" y="379"/>
                  </a:moveTo>
                  <a:lnTo>
                    <a:pt x="567" y="379"/>
                  </a:lnTo>
                  <a:lnTo>
                    <a:pt x="567" y="377"/>
                  </a:lnTo>
                  <a:lnTo>
                    <a:pt x="567" y="377"/>
                  </a:lnTo>
                  <a:lnTo>
                    <a:pt x="567" y="379"/>
                  </a:lnTo>
                  <a:lnTo>
                    <a:pt x="567" y="381"/>
                  </a:lnTo>
                  <a:lnTo>
                    <a:pt x="567" y="381"/>
                  </a:lnTo>
                  <a:lnTo>
                    <a:pt x="567" y="379"/>
                  </a:lnTo>
                  <a:close/>
                  <a:moveTo>
                    <a:pt x="539" y="363"/>
                  </a:moveTo>
                  <a:lnTo>
                    <a:pt x="539" y="360"/>
                  </a:lnTo>
                  <a:lnTo>
                    <a:pt x="537" y="360"/>
                  </a:lnTo>
                  <a:lnTo>
                    <a:pt x="537" y="363"/>
                  </a:lnTo>
                  <a:lnTo>
                    <a:pt x="534" y="365"/>
                  </a:lnTo>
                  <a:lnTo>
                    <a:pt x="534" y="365"/>
                  </a:lnTo>
                  <a:lnTo>
                    <a:pt x="534" y="365"/>
                  </a:lnTo>
                  <a:lnTo>
                    <a:pt x="537" y="365"/>
                  </a:lnTo>
                  <a:lnTo>
                    <a:pt x="537" y="363"/>
                  </a:lnTo>
                  <a:lnTo>
                    <a:pt x="537" y="363"/>
                  </a:lnTo>
                  <a:lnTo>
                    <a:pt x="539" y="363"/>
                  </a:lnTo>
                  <a:close/>
                </a:path>
              </a:pathLst>
            </a:custGeom>
            <a:solidFill>
              <a:schemeClr val="accent1"/>
            </a:solidFill>
            <a:ln w="4763">
              <a:solidFill>
                <a:srgbClr val="FFFFFF"/>
              </a:solidFill>
            </a:ln>
            <a:effectLst>
              <a:outerShdw blurRad="431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198967B3-3541-4155-B945-FD602035D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5104" y="3169592"/>
              <a:ext cx="882254" cy="453629"/>
            </a:xfrm>
            <a:custGeom>
              <a:avLst/>
              <a:gdLst>
                <a:gd name="T0" fmla="*/ 722 w 741"/>
                <a:gd name="T1" fmla="*/ 152 h 381"/>
                <a:gd name="T2" fmla="*/ 712 w 741"/>
                <a:gd name="T3" fmla="*/ 145 h 381"/>
                <a:gd name="T4" fmla="*/ 700 w 741"/>
                <a:gd name="T5" fmla="*/ 135 h 381"/>
                <a:gd name="T6" fmla="*/ 688 w 741"/>
                <a:gd name="T7" fmla="*/ 119 h 381"/>
                <a:gd name="T8" fmla="*/ 681 w 741"/>
                <a:gd name="T9" fmla="*/ 109 h 381"/>
                <a:gd name="T10" fmla="*/ 662 w 741"/>
                <a:gd name="T11" fmla="*/ 88 h 381"/>
                <a:gd name="T12" fmla="*/ 665 w 741"/>
                <a:gd name="T13" fmla="*/ 81 h 381"/>
                <a:gd name="T14" fmla="*/ 667 w 741"/>
                <a:gd name="T15" fmla="*/ 76 h 381"/>
                <a:gd name="T16" fmla="*/ 662 w 741"/>
                <a:gd name="T17" fmla="*/ 60 h 381"/>
                <a:gd name="T18" fmla="*/ 632 w 741"/>
                <a:gd name="T19" fmla="*/ 36 h 381"/>
                <a:gd name="T20" fmla="*/ 613 w 741"/>
                <a:gd name="T21" fmla="*/ 29 h 381"/>
                <a:gd name="T22" fmla="*/ 596 w 741"/>
                <a:gd name="T23" fmla="*/ 41 h 381"/>
                <a:gd name="T24" fmla="*/ 577 w 741"/>
                <a:gd name="T25" fmla="*/ 38 h 381"/>
                <a:gd name="T26" fmla="*/ 556 w 741"/>
                <a:gd name="T27" fmla="*/ 43 h 381"/>
                <a:gd name="T28" fmla="*/ 528 w 741"/>
                <a:gd name="T29" fmla="*/ 34 h 381"/>
                <a:gd name="T30" fmla="*/ 492 w 741"/>
                <a:gd name="T31" fmla="*/ 22 h 381"/>
                <a:gd name="T32" fmla="*/ 478 w 741"/>
                <a:gd name="T33" fmla="*/ 8 h 381"/>
                <a:gd name="T34" fmla="*/ 445 w 741"/>
                <a:gd name="T35" fmla="*/ 3 h 381"/>
                <a:gd name="T36" fmla="*/ 428 w 741"/>
                <a:gd name="T37" fmla="*/ 12 h 381"/>
                <a:gd name="T38" fmla="*/ 438 w 741"/>
                <a:gd name="T39" fmla="*/ 31 h 381"/>
                <a:gd name="T40" fmla="*/ 421 w 741"/>
                <a:gd name="T41" fmla="*/ 48 h 381"/>
                <a:gd name="T42" fmla="*/ 379 w 741"/>
                <a:gd name="T43" fmla="*/ 64 h 381"/>
                <a:gd name="T44" fmla="*/ 372 w 741"/>
                <a:gd name="T45" fmla="*/ 95 h 381"/>
                <a:gd name="T46" fmla="*/ 353 w 741"/>
                <a:gd name="T47" fmla="*/ 119 h 381"/>
                <a:gd name="T48" fmla="*/ 343 w 741"/>
                <a:gd name="T49" fmla="*/ 135 h 381"/>
                <a:gd name="T50" fmla="*/ 331 w 741"/>
                <a:gd name="T51" fmla="*/ 161 h 381"/>
                <a:gd name="T52" fmla="*/ 305 w 741"/>
                <a:gd name="T53" fmla="*/ 147 h 381"/>
                <a:gd name="T54" fmla="*/ 301 w 741"/>
                <a:gd name="T55" fmla="*/ 142 h 381"/>
                <a:gd name="T56" fmla="*/ 289 w 741"/>
                <a:gd name="T57" fmla="*/ 147 h 381"/>
                <a:gd name="T58" fmla="*/ 284 w 741"/>
                <a:gd name="T59" fmla="*/ 171 h 381"/>
                <a:gd name="T60" fmla="*/ 275 w 741"/>
                <a:gd name="T61" fmla="*/ 176 h 381"/>
                <a:gd name="T62" fmla="*/ 246 w 741"/>
                <a:gd name="T63" fmla="*/ 176 h 381"/>
                <a:gd name="T64" fmla="*/ 227 w 741"/>
                <a:gd name="T65" fmla="*/ 194 h 381"/>
                <a:gd name="T66" fmla="*/ 213 w 741"/>
                <a:gd name="T67" fmla="*/ 187 h 381"/>
                <a:gd name="T68" fmla="*/ 180 w 741"/>
                <a:gd name="T69" fmla="*/ 183 h 381"/>
                <a:gd name="T70" fmla="*/ 180 w 741"/>
                <a:gd name="T71" fmla="*/ 190 h 381"/>
                <a:gd name="T72" fmla="*/ 168 w 741"/>
                <a:gd name="T73" fmla="*/ 190 h 381"/>
                <a:gd name="T74" fmla="*/ 149 w 741"/>
                <a:gd name="T75" fmla="*/ 187 h 381"/>
                <a:gd name="T76" fmla="*/ 137 w 741"/>
                <a:gd name="T77" fmla="*/ 204 h 381"/>
                <a:gd name="T78" fmla="*/ 130 w 741"/>
                <a:gd name="T79" fmla="*/ 232 h 381"/>
                <a:gd name="T80" fmla="*/ 102 w 741"/>
                <a:gd name="T81" fmla="*/ 256 h 381"/>
                <a:gd name="T82" fmla="*/ 107 w 741"/>
                <a:gd name="T83" fmla="*/ 292 h 381"/>
                <a:gd name="T84" fmla="*/ 43 w 741"/>
                <a:gd name="T85" fmla="*/ 292 h 381"/>
                <a:gd name="T86" fmla="*/ 43 w 741"/>
                <a:gd name="T87" fmla="*/ 329 h 381"/>
                <a:gd name="T88" fmla="*/ 38 w 741"/>
                <a:gd name="T89" fmla="*/ 358 h 381"/>
                <a:gd name="T90" fmla="*/ 19 w 741"/>
                <a:gd name="T91" fmla="*/ 365 h 381"/>
                <a:gd name="T92" fmla="*/ 121 w 741"/>
                <a:gd name="T93" fmla="*/ 370 h 381"/>
                <a:gd name="T94" fmla="*/ 149 w 741"/>
                <a:gd name="T95" fmla="*/ 341 h 381"/>
                <a:gd name="T96" fmla="*/ 173 w 741"/>
                <a:gd name="T97" fmla="*/ 346 h 381"/>
                <a:gd name="T98" fmla="*/ 249 w 741"/>
                <a:gd name="T99" fmla="*/ 337 h 381"/>
                <a:gd name="T100" fmla="*/ 305 w 741"/>
                <a:gd name="T101" fmla="*/ 327 h 381"/>
                <a:gd name="T102" fmla="*/ 471 w 741"/>
                <a:gd name="T103" fmla="*/ 313 h 381"/>
                <a:gd name="T104" fmla="*/ 589 w 741"/>
                <a:gd name="T105" fmla="*/ 296 h 381"/>
                <a:gd name="T106" fmla="*/ 629 w 741"/>
                <a:gd name="T107" fmla="*/ 273 h 381"/>
                <a:gd name="T108" fmla="*/ 644 w 741"/>
                <a:gd name="T109" fmla="*/ 263 h 381"/>
                <a:gd name="T110" fmla="*/ 665 w 741"/>
                <a:gd name="T111" fmla="*/ 247 h 381"/>
                <a:gd name="T112" fmla="*/ 667 w 741"/>
                <a:gd name="T113" fmla="*/ 235 h 381"/>
                <a:gd name="T114" fmla="*/ 674 w 741"/>
                <a:gd name="T115" fmla="*/ 218 h 381"/>
                <a:gd name="T116" fmla="*/ 729 w 741"/>
                <a:gd name="T117" fmla="*/ 168 h 381"/>
                <a:gd name="T118" fmla="*/ 10 w 741"/>
                <a:gd name="T119" fmla="*/ 37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1" h="381">
                  <a:moveTo>
                    <a:pt x="738" y="154"/>
                  </a:moveTo>
                  <a:lnTo>
                    <a:pt x="738" y="154"/>
                  </a:lnTo>
                  <a:lnTo>
                    <a:pt x="733" y="157"/>
                  </a:lnTo>
                  <a:lnTo>
                    <a:pt x="733" y="157"/>
                  </a:lnTo>
                  <a:lnTo>
                    <a:pt x="724" y="154"/>
                  </a:lnTo>
                  <a:lnTo>
                    <a:pt x="724" y="154"/>
                  </a:lnTo>
                  <a:lnTo>
                    <a:pt x="722" y="154"/>
                  </a:lnTo>
                  <a:lnTo>
                    <a:pt x="722" y="152"/>
                  </a:lnTo>
                  <a:lnTo>
                    <a:pt x="722" y="152"/>
                  </a:lnTo>
                  <a:lnTo>
                    <a:pt x="722" y="152"/>
                  </a:lnTo>
                  <a:lnTo>
                    <a:pt x="722" y="152"/>
                  </a:lnTo>
                  <a:lnTo>
                    <a:pt x="722" y="150"/>
                  </a:lnTo>
                  <a:lnTo>
                    <a:pt x="722" y="150"/>
                  </a:lnTo>
                  <a:lnTo>
                    <a:pt x="717" y="147"/>
                  </a:lnTo>
                  <a:lnTo>
                    <a:pt x="717" y="147"/>
                  </a:lnTo>
                  <a:lnTo>
                    <a:pt x="717" y="147"/>
                  </a:lnTo>
                  <a:lnTo>
                    <a:pt x="714" y="147"/>
                  </a:lnTo>
                  <a:lnTo>
                    <a:pt x="714" y="147"/>
                  </a:lnTo>
                  <a:lnTo>
                    <a:pt x="712" y="145"/>
                  </a:lnTo>
                  <a:lnTo>
                    <a:pt x="712" y="145"/>
                  </a:lnTo>
                  <a:lnTo>
                    <a:pt x="712" y="145"/>
                  </a:lnTo>
                  <a:lnTo>
                    <a:pt x="710" y="145"/>
                  </a:lnTo>
                  <a:lnTo>
                    <a:pt x="705" y="142"/>
                  </a:lnTo>
                  <a:lnTo>
                    <a:pt x="705" y="142"/>
                  </a:lnTo>
                  <a:lnTo>
                    <a:pt x="705" y="142"/>
                  </a:lnTo>
                  <a:lnTo>
                    <a:pt x="705" y="140"/>
                  </a:lnTo>
                  <a:lnTo>
                    <a:pt x="703" y="138"/>
                  </a:lnTo>
                  <a:lnTo>
                    <a:pt x="703" y="135"/>
                  </a:lnTo>
                  <a:lnTo>
                    <a:pt x="703" y="135"/>
                  </a:lnTo>
                  <a:lnTo>
                    <a:pt x="700" y="135"/>
                  </a:lnTo>
                  <a:lnTo>
                    <a:pt x="700" y="133"/>
                  </a:lnTo>
                  <a:lnTo>
                    <a:pt x="691" y="128"/>
                  </a:lnTo>
                  <a:lnTo>
                    <a:pt x="691" y="126"/>
                  </a:lnTo>
                  <a:lnTo>
                    <a:pt x="691" y="126"/>
                  </a:lnTo>
                  <a:lnTo>
                    <a:pt x="691" y="126"/>
                  </a:lnTo>
                  <a:lnTo>
                    <a:pt x="691" y="121"/>
                  </a:lnTo>
                  <a:lnTo>
                    <a:pt x="688" y="121"/>
                  </a:lnTo>
                  <a:lnTo>
                    <a:pt x="688" y="119"/>
                  </a:lnTo>
                  <a:lnTo>
                    <a:pt x="688" y="119"/>
                  </a:lnTo>
                  <a:lnTo>
                    <a:pt x="688" y="119"/>
                  </a:lnTo>
                  <a:lnTo>
                    <a:pt x="686" y="119"/>
                  </a:lnTo>
                  <a:lnTo>
                    <a:pt x="681" y="116"/>
                  </a:lnTo>
                  <a:lnTo>
                    <a:pt x="681" y="114"/>
                  </a:lnTo>
                  <a:lnTo>
                    <a:pt x="681" y="114"/>
                  </a:lnTo>
                  <a:lnTo>
                    <a:pt x="681" y="114"/>
                  </a:lnTo>
                  <a:lnTo>
                    <a:pt x="681" y="112"/>
                  </a:lnTo>
                  <a:lnTo>
                    <a:pt x="684" y="112"/>
                  </a:lnTo>
                  <a:lnTo>
                    <a:pt x="684" y="112"/>
                  </a:lnTo>
                  <a:lnTo>
                    <a:pt x="681" y="109"/>
                  </a:lnTo>
                  <a:lnTo>
                    <a:pt x="681" y="109"/>
                  </a:lnTo>
                  <a:lnTo>
                    <a:pt x="681" y="109"/>
                  </a:lnTo>
                  <a:lnTo>
                    <a:pt x="681" y="109"/>
                  </a:lnTo>
                  <a:lnTo>
                    <a:pt x="674" y="105"/>
                  </a:lnTo>
                  <a:lnTo>
                    <a:pt x="674" y="105"/>
                  </a:lnTo>
                  <a:lnTo>
                    <a:pt x="674" y="102"/>
                  </a:lnTo>
                  <a:lnTo>
                    <a:pt x="672" y="100"/>
                  </a:lnTo>
                  <a:lnTo>
                    <a:pt x="672" y="100"/>
                  </a:lnTo>
                  <a:lnTo>
                    <a:pt x="662" y="90"/>
                  </a:lnTo>
                  <a:lnTo>
                    <a:pt x="662" y="90"/>
                  </a:lnTo>
                  <a:lnTo>
                    <a:pt x="662" y="88"/>
                  </a:lnTo>
                  <a:lnTo>
                    <a:pt x="662" y="88"/>
                  </a:lnTo>
                  <a:lnTo>
                    <a:pt x="662" y="88"/>
                  </a:lnTo>
                  <a:lnTo>
                    <a:pt x="662" y="88"/>
                  </a:lnTo>
                  <a:lnTo>
                    <a:pt x="662" y="88"/>
                  </a:lnTo>
                  <a:lnTo>
                    <a:pt x="665" y="86"/>
                  </a:lnTo>
                  <a:lnTo>
                    <a:pt x="665" y="86"/>
                  </a:lnTo>
                  <a:lnTo>
                    <a:pt x="665" y="83"/>
                  </a:lnTo>
                  <a:lnTo>
                    <a:pt x="665" y="83"/>
                  </a:lnTo>
                  <a:lnTo>
                    <a:pt x="665" y="83"/>
                  </a:lnTo>
                  <a:lnTo>
                    <a:pt x="665" y="81"/>
                  </a:lnTo>
                  <a:lnTo>
                    <a:pt x="665" y="81"/>
                  </a:lnTo>
                  <a:lnTo>
                    <a:pt x="665" y="81"/>
                  </a:lnTo>
                  <a:lnTo>
                    <a:pt x="665" y="79"/>
                  </a:lnTo>
                  <a:lnTo>
                    <a:pt x="665" y="79"/>
                  </a:lnTo>
                  <a:lnTo>
                    <a:pt x="667" y="79"/>
                  </a:lnTo>
                  <a:lnTo>
                    <a:pt x="667" y="79"/>
                  </a:lnTo>
                  <a:lnTo>
                    <a:pt x="667" y="79"/>
                  </a:lnTo>
                  <a:lnTo>
                    <a:pt x="667" y="79"/>
                  </a:lnTo>
                  <a:lnTo>
                    <a:pt x="667" y="76"/>
                  </a:lnTo>
                  <a:lnTo>
                    <a:pt x="667" y="76"/>
                  </a:lnTo>
                  <a:lnTo>
                    <a:pt x="667" y="74"/>
                  </a:lnTo>
                  <a:lnTo>
                    <a:pt x="667" y="71"/>
                  </a:lnTo>
                  <a:lnTo>
                    <a:pt x="667" y="71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2" y="64"/>
                  </a:lnTo>
                  <a:lnTo>
                    <a:pt x="662" y="64"/>
                  </a:lnTo>
                  <a:lnTo>
                    <a:pt x="662" y="64"/>
                  </a:lnTo>
                  <a:lnTo>
                    <a:pt x="662" y="62"/>
                  </a:lnTo>
                  <a:lnTo>
                    <a:pt x="662" y="60"/>
                  </a:lnTo>
                  <a:lnTo>
                    <a:pt x="662" y="57"/>
                  </a:lnTo>
                  <a:lnTo>
                    <a:pt x="662" y="57"/>
                  </a:lnTo>
                  <a:lnTo>
                    <a:pt x="660" y="57"/>
                  </a:lnTo>
                  <a:lnTo>
                    <a:pt x="658" y="52"/>
                  </a:lnTo>
                  <a:lnTo>
                    <a:pt x="658" y="50"/>
                  </a:lnTo>
                  <a:lnTo>
                    <a:pt x="648" y="45"/>
                  </a:lnTo>
                  <a:lnTo>
                    <a:pt x="646" y="43"/>
                  </a:lnTo>
                  <a:lnTo>
                    <a:pt x="641" y="43"/>
                  </a:lnTo>
                  <a:lnTo>
                    <a:pt x="636" y="41"/>
                  </a:lnTo>
                  <a:lnTo>
                    <a:pt x="632" y="36"/>
                  </a:lnTo>
                  <a:lnTo>
                    <a:pt x="629" y="29"/>
                  </a:lnTo>
                  <a:lnTo>
                    <a:pt x="627" y="26"/>
                  </a:lnTo>
                  <a:lnTo>
                    <a:pt x="627" y="24"/>
                  </a:lnTo>
                  <a:lnTo>
                    <a:pt x="627" y="22"/>
                  </a:lnTo>
                  <a:lnTo>
                    <a:pt x="625" y="22"/>
                  </a:lnTo>
                  <a:lnTo>
                    <a:pt x="622" y="22"/>
                  </a:lnTo>
                  <a:lnTo>
                    <a:pt x="618" y="26"/>
                  </a:lnTo>
                  <a:lnTo>
                    <a:pt x="615" y="26"/>
                  </a:lnTo>
                  <a:lnTo>
                    <a:pt x="613" y="29"/>
                  </a:lnTo>
                  <a:lnTo>
                    <a:pt x="613" y="29"/>
                  </a:lnTo>
                  <a:lnTo>
                    <a:pt x="610" y="31"/>
                  </a:lnTo>
                  <a:lnTo>
                    <a:pt x="610" y="34"/>
                  </a:lnTo>
                  <a:lnTo>
                    <a:pt x="608" y="34"/>
                  </a:lnTo>
                  <a:lnTo>
                    <a:pt x="606" y="36"/>
                  </a:lnTo>
                  <a:lnTo>
                    <a:pt x="606" y="36"/>
                  </a:lnTo>
                  <a:lnTo>
                    <a:pt x="606" y="38"/>
                  </a:lnTo>
                  <a:lnTo>
                    <a:pt x="606" y="41"/>
                  </a:lnTo>
                  <a:lnTo>
                    <a:pt x="603" y="41"/>
                  </a:lnTo>
                  <a:lnTo>
                    <a:pt x="601" y="43"/>
                  </a:lnTo>
                  <a:lnTo>
                    <a:pt x="596" y="41"/>
                  </a:lnTo>
                  <a:lnTo>
                    <a:pt x="594" y="43"/>
                  </a:lnTo>
                  <a:lnTo>
                    <a:pt x="594" y="43"/>
                  </a:lnTo>
                  <a:lnTo>
                    <a:pt x="591" y="45"/>
                  </a:lnTo>
                  <a:lnTo>
                    <a:pt x="589" y="45"/>
                  </a:lnTo>
                  <a:lnTo>
                    <a:pt x="587" y="45"/>
                  </a:lnTo>
                  <a:lnTo>
                    <a:pt x="587" y="45"/>
                  </a:lnTo>
                  <a:lnTo>
                    <a:pt x="584" y="41"/>
                  </a:lnTo>
                  <a:lnTo>
                    <a:pt x="582" y="41"/>
                  </a:lnTo>
                  <a:lnTo>
                    <a:pt x="582" y="41"/>
                  </a:lnTo>
                  <a:lnTo>
                    <a:pt x="577" y="38"/>
                  </a:lnTo>
                  <a:lnTo>
                    <a:pt x="577" y="38"/>
                  </a:lnTo>
                  <a:lnTo>
                    <a:pt x="573" y="38"/>
                  </a:lnTo>
                  <a:lnTo>
                    <a:pt x="573" y="38"/>
                  </a:lnTo>
                  <a:lnTo>
                    <a:pt x="570" y="38"/>
                  </a:lnTo>
                  <a:lnTo>
                    <a:pt x="568" y="36"/>
                  </a:lnTo>
                  <a:lnTo>
                    <a:pt x="565" y="36"/>
                  </a:lnTo>
                  <a:lnTo>
                    <a:pt x="565" y="36"/>
                  </a:lnTo>
                  <a:lnTo>
                    <a:pt x="558" y="41"/>
                  </a:lnTo>
                  <a:lnTo>
                    <a:pt x="556" y="41"/>
                  </a:lnTo>
                  <a:lnTo>
                    <a:pt x="556" y="43"/>
                  </a:lnTo>
                  <a:lnTo>
                    <a:pt x="556" y="45"/>
                  </a:lnTo>
                  <a:lnTo>
                    <a:pt x="554" y="48"/>
                  </a:lnTo>
                  <a:lnTo>
                    <a:pt x="554" y="48"/>
                  </a:lnTo>
                  <a:lnTo>
                    <a:pt x="549" y="48"/>
                  </a:lnTo>
                  <a:lnTo>
                    <a:pt x="544" y="45"/>
                  </a:lnTo>
                  <a:lnTo>
                    <a:pt x="537" y="41"/>
                  </a:lnTo>
                  <a:lnTo>
                    <a:pt x="535" y="38"/>
                  </a:lnTo>
                  <a:lnTo>
                    <a:pt x="532" y="36"/>
                  </a:lnTo>
                  <a:lnTo>
                    <a:pt x="532" y="34"/>
                  </a:lnTo>
                  <a:lnTo>
                    <a:pt x="528" y="34"/>
                  </a:lnTo>
                  <a:lnTo>
                    <a:pt x="523" y="34"/>
                  </a:lnTo>
                  <a:lnTo>
                    <a:pt x="521" y="34"/>
                  </a:lnTo>
                  <a:lnTo>
                    <a:pt x="511" y="36"/>
                  </a:lnTo>
                  <a:lnTo>
                    <a:pt x="509" y="36"/>
                  </a:lnTo>
                  <a:lnTo>
                    <a:pt x="499" y="34"/>
                  </a:lnTo>
                  <a:lnTo>
                    <a:pt x="497" y="31"/>
                  </a:lnTo>
                  <a:lnTo>
                    <a:pt x="495" y="29"/>
                  </a:lnTo>
                  <a:lnTo>
                    <a:pt x="495" y="26"/>
                  </a:lnTo>
                  <a:lnTo>
                    <a:pt x="495" y="24"/>
                  </a:lnTo>
                  <a:lnTo>
                    <a:pt x="492" y="22"/>
                  </a:lnTo>
                  <a:lnTo>
                    <a:pt x="492" y="22"/>
                  </a:lnTo>
                  <a:lnTo>
                    <a:pt x="490" y="19"/>
                  </a:lnTo>
                  <a:lnTo>
                    <a:pt x="490" y="19"/>
                  </a:lnTo>
                  <a:lnTo>
                    <a:pt x="487" y="17"/>
                  </a:lnTo>
                  <a:lnTo>
                    <a:pt x="487" y="15"/>
                  </a:lnTo>
                  <a:lnTo>
                    <a:pt x="485" y="15"/>
                  </a:lnTo>
                  <a:lnTo>
                    <a:pt x="485" y="12"/>
                  </a:lnTo>
                  <a:lnTo>
                    <a:pt x="485" y="10"/>
                  </a:lnTo>
                  <a:lnTo>
                    <a:pt x="483" y="8"/>
                  </a:lnTo>
                  <a:lnTo>
                    <a:pt x="478" y="8"/>
                  </a:lnTo>
                  <a:lnTo>
                    <a:pt x="476" y="5"/>
                  </a:lnTo>
                  <a:lnTo>
                    <a:pt x="473" y="5"/>
                  </a:lnTo>
                  <a:lnTo>
                    <a:pt x="473" y="5"/>
                  </a:lnTo>
                  <a:lnTo>
                    <a:pt x="471" y="3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4" y="0"/>
                  </a:lnTo>
                  <a:lnTo>
                    <a:pt x="454" y="8"/>
                  </a:lnTo>
                  <a:lnTo>
                    <a:pt x="452" y="8"/>
                  </a:lnTo>
                  <a:lnTo>
                    <a:pt x="445" y="3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38" y="0"/>
                  </a:lnTo>
                  <a:lnTo>
                    <a:pt x="438" y="3"/>
                  </a:lnTo>
                  <a:lnTo>
                    <a:pt x="433" y="8"/>
                  </a:lnTo>
                  <a:lnTo>
                    <a:pt x="431" y="8"/>
                  </a:lnTo>
                  <a:lnTo>
                    <a:pt x="428" y="12"/>
                  </a:lnTo>
                  <a:lnTo>
                    <a:pt x="428" y="15"/>
                  </a:lnTo>
                  <a:lnTo>
                    <a:pt x="433" y="17"/>
                  </a:lnTo>
                  <a:lnTo>
                    <a:pt x="433" y="19"/>
                  </a:lnTo>
                  <a:lnTo>
                    <a:pt x="435" y="22"/>
                  </a:lnTo>
                  <a:lnTo>
                    <a:pt x="433" y="24"/>
                  </a:lnTo>
                  <a:lnTo>
                    <a:pt x="431" y="29"/>
                  </a:lnTo>
                  <a:lnTo>
                    <a:pt x="431" y="29"/>
                  </a:lnTo>
                  <a:lnTo>
                    <a:pt x="431" y="31"/>
                  </a:lnTo>
                  <a:lnTo>
                    <a:pt x="433" y="31"/>
                  </a:lnTo>
                  <a:lnTo>
                    <a:pt x="438" y="31"/>
                  </a:lnTo>
                  <a:lnTo>
                    <a:pt x="440" y="31"/>
                  </a:lnTo>
                  <a:lnTo>
                    <a:pt x="440" y="34"/>
                  </a:lnTo>
                  <a:lnTo>
                    <a:pt x="438" y="36"/>
                  </a:lnTo>
                  <a:lnTo>
                    <a:pt x="438" y="36"/>
                  </a:lnTo>
                  <a:lnTo>
                    <a:pt x="438" y="41"/>
                  </a:lnTo>
                  <a:lnTo>
                    <a:pt x="440" y="43"/>
                  </a:lnTo>
                  <a:lnTo>
                    <a:pt x="438" y="45"/>
                  </a:lnTo>
                  <a:lnTo>
                    <a:pt x="431" y="45"/>
                  </a:lnTo>
                  <a:lnTo>
                    <a:pt x="426" y="45"/>
                  </a:lnTo>
                  <a:lnTo>
                    <a:pt x="421" y="48"/>
                  </a:lnTo>
                  <a:lnTo>
                    <a:pt x="407" y="60"/>
                  </a:lnTo>
                  <a:lnTo>
                    <a:pt x="405" y="62"/>
                  </a:lnTo>
                  <a:lnTo>
                    <a:pt x="402" y="60"/>
                  </a:lnTo>
                  <a:lnTo>
                    <a:pt x="398" y="57"/>
                  </a:lnTo>
                  <a:lnTo>
                    <a:pt x="395" y="55"/>
                  </a:lnTo>
                  <a:lnTo>
                    <a:pt x="390" y="57"/>
                  </a:lnTo>
                  <a:lnTo>
                    <a:pt x="379" y="60"/>
                  </a:lnTo>
                  <a:lnTo>
                    <a:pt x="376" y="60"/>
                  </a:lnTo>
                  <a:lnTo>
                    <a:pt x="379" y="62"/>
                  </a:lnTo>
                  <a:lnTo>
                    <a:pt x="379" y="64"/>
                  </a:lnTo>
                  <a:lnTo>
                    <a:pt x="379" y="67"/>
                  </a:lnTo>
                  <a:lnTo>
                    <a:pt x="381" y="74"/>
                  </a:lnTo>
                  <a:lnTo>
                    <a:pt x="383" y="79"/>
                  </a:lnTo>
                  <a:lnTo>
                    <a:pt x="383" y="81"/>
                  </a:lnTo>
                  <a:lnTo>
                    <a:pt x="383" y="83"/>
                  </a:lnTo>
                  <a:lnTo>
                    <a:pt x="379" y="88"/>
                  </a:lnTo>
                  <a:lnTo>
                    <a:pt x="376" y="90"/>
                  </a:lnTo>
                  <a:lnTo>
                    <a:pt x="376" y="93"/>
                  </a:lnTo>
                  <a:lnTo>
                    <a:pt x="374" y="93"/>
                  </a:lnTo>
                  <a:lnTo>
                    <a:pt x="372" y="95"/>
                  </a:lnTo>
                  <a:lnTo>
                    <a:pt x="369" y="95"/>
                  </a:lnTo>
                  <a:lnTo>
                    <a:pt x="367" y="97"/>
                  </a:lnTo>
                  <a:lnTo>
                    <a:pt x="364" y="109"/>
                  </a:lnTo>
                  <a:lnTo>
                    <a:pt x="364" y="114"/>
                  </a:lnTo>
                  <a:lnTo>
                    <a:pt x="360" y="116"/>
                  </a:lnTo>
                  <a:lnTo>
                    <a:pt x="360" y="119"/>
                  </a:lnTo>
                  <a:lnTo>
                    <a:pt x="355" y="121"/>
                  </a:lnTo>
                  <a:lnTo>
                    <a:pt x="355" y="121"/>
                  </a:lnTo>
                  <a:lnTo>
                    <a:pt x="353" y="119"/>
                  </a:lnTo>
                  <a:lnTo>
                    <a:pt x="353" y="119"/>
                  </a:lnTo>
                  <a:lnTo>
                    <a:pt x="353" y="119"/>
                  </a:lnTo>
                  <a:lnTo>
                    <a:pt x="350" y="119"/>
                  </a:lnTo>
                  <a:lnTo>
                    <a:pt x="348" y="119"/>
                  </a:lnTo>
                  <a:lnTo>
                    <a:pt x="348" y="121"/>
                  </a:lnTo>
                  <a:lnTo>
                    <a:pt x="345" y="126"/>
                  </a:lnTo>
                  <a:lnTo>
                    <a:pt x="345" y="126"/>
                  </a:lnTo>
                  <a:lnTo>
                    <a:pt x="343" y="128"/>
                  </a:lnTo>
                  <a:lnTo>
                    <a:pt x="343" y="131"/>
                  </a:lnTo>
                  <a:lnTo>
                    <a:pt x="343" y="133"/>
                  </a:lnTo>
                  <a:lnTo>
                    <a:pt x="343" y="135"/>
                  </a:lnTo>
                  <a:lnTo>
                    <a:pt x="343" y="147"/>
                  </a:lnTo>
                  <a:lnTo>
                    <a:pt x="343" y="152"/>
                  </a:lnTo>
                  <a:lnTo>
                    <a:pt x="341" y="152"/>
                  </a:lnTo>
                  <a:lnTo>
                    <a:pt x="341" y="154"/>
                  </a:lnTo>
                  <a:lnTo>
                    <a:pt x="341" y="154"/>
                  </a:lnTo>
                  <a:lnTo>
                    <a:pt x="338" y="154"/>
                  </a:lnTo>
                  <a:lnTo>
                    <a:pt x="334" y="157"/>
                  </a:lnTo>
                  <a:lnTo>
                    <a:pt x="334" y="157"/>
                  </a:lnTo>
                  <a:lnTo>
                    <a:pt x="331" y="159"/>
                  </a:lnTo>
                  <a:lnTo>
                    <a:pt x="331" y="161"/>
                  </a:lnTo>
                  <a:lnTo>
                    <a:pt x="329" y="159"/>
                  </a:lnTo>
                  <a:lnTo>
                    <a:pt x="324" y="157"/>
                  </a:lnTo>
                  <a:lnTo>
                    <a:pt x="322" y="157"/>
                  </a:lnTo>
                  <a:lnTo>
                    <a:pt x="317" y="157"/>
                  </a:lnTo>
                  <a:lnTo>
                    <a:pt x="315" y="154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08" y="152"/>
                  </a:lnTo>
                  <a:lnTo>
                    <a:pt x="305" y="150"/>
                  </a:lnTo>
                  <a:lnTo>
                    <a:pt x="305" y="147"/>
                  </a:lnTo>
                  <a:lnTo>
                    <a:pt x="305" y="142"/>
                  </a:lnTo>
                  <a:lnTo>
                    <a:pt x="305" y="140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96" y="138"/>
                  </a:lnTo>
                  <a:lnTo>
                    <a:pt x="293" y="138"/>
                  </a:lnTo>
                  <a:lnTo>
                    <a:pt x="296" y="140"/>
                  </a:lnTo>
                  <a:lnTo>
                    <a:pt x="298" y="142"/>
                  </a:lnTo>
                  <a:lnTo>
                    <a:pt x="301" y="142"/>
                  </a:lnTo>
                  <a:lnTo>
                    <a:pt x="301" y="142"/>
                  </a:lnTo>
                  <a:lnTo>
                    <a:pt x="298" y="145"/>
                  </a:lnTo>
                  <a:lnTo>
                    <a:pt x="296" y="147"/>
                  </a:lnTo>
                  <a:lnTo>
                    <a:pt x="293" y="147"/>
                  </a:lnTo>
                  <a:lnTo>
                    <a:pt x="291" y="147"/>
                  </a:lnTo>
                  <a:lnTo>
                    <a:pt x="291" y="147"/>
                  </a:lnTo>
                  <a:lnTo>
                    <a:pt x="291" y="145"/>
                  </a:lnTo>
                  <a:lnTo>
                    <a:pt x="289" y="145"/>
                  </a:lnTo>
                  <a:lnTo>
                    <a:pt x="289" y="145"/>
                  </a:lnTo>
                  <a:lnTo>
                    <a:pt x="289" y="147"/>
                  </a:lnTo>
                  <a:lnTo>
                    <a:pt x="289" y="147"/>
                  </a:lnTo>
                  <a:lnTo>
                    <a:pt x="291" y="150"/>
                  </a:lnTo>
                  <a:lnTo>
                    <a:pt x="291" y="152"/>
                  </a:lnTo>
                  <a:lnTo>
                    <a:pt x="291" y="154"/>
                  </a:lnTo>
                  <a:lnTo>
                    <a:pt x="289" y="154"/>
                  </a:lnTo>
                  <a:lnTo>
                    <a:pt x="286" y="157"/>
                  </a:lnTo>
                  <a:lnTo>
                    <a:pt x="284" y="157"/>
                  </a:lnTo>
                  <a:lnTo>
                    <a:pt x="284" y="159"/>
                  </a:lnTo>
                  <a:lnTo>
                    <a:pt x="284" y="161"/>
                  </a:lnTo>
                  <a:lnTo>
                    <a:pt x="284" y="168"/>
                  </a:lnTo>
                  <a:lnTo>
                    <a:pt x="284" y="171"/>
                  </a:lnTo>
                  <a:lnTo>
                    <a:pt x="284" y="171"/>
                  </a:lnTo>
                  <a:lnTo>
                    <a:pt x="279" y="173"/>
                  </a:lnTo>
                  <a:lnTo>
                    <a:pt x="279" y="176"/>
                  </a:lnTo>
                  <a:lnTo>
                    <a:pt x="279" y="178"/>
                  </a:lnTo>
                  <a:lnTo>
                    <a:pt x="279" y="180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5" y="176"/>
                  </a:lnTo>
                  <a:lnTo>
                    <a:pt x="272" y="176"/>
                  </a:lnTo>
                  <a:lnTo>
                    <a:pt x="267" y="178"/>
                  </a:lnTo>
                  <a:lnTo>
                    <a:pt x="265" y="178"/>
                  </a:lnTo>
                  <a:lnTo>
                    <a:pt x="260" y="176"/>
                  </a:lnTo>
                  <a:lnTo>
                    <a:pt x="258" y="173"/>
                  </a:lnTo>
                  <a:lnTo>
                    <a:pt x="258" y="168"/>
                  </a:lnTo>
                  <a:lnTo>
                    <a:pt x="256" y="166"/>
                  </a:lnTo>
                  <a:lnTo>
                    <a:pt x="251" y="168"/>
                  </a:lnTo>
                  <a:lnTo>
                    <a:pt x="249" y="173"/>
                  </a:lnTo>
                  <a:lnTo>
                    <a:pt x="246" y="176"/>
                  </a:lnTo>
                  <a:lnTo>
                    <a:pt x="246" y="176"/>
                  </a:lnTo>
                  <a:lnTo>
                    <a:pt x="239" y="176"/>
                  </a:lnTo>
                  <a:lnTo>
                    <a:pt x="237" y="178"/>
                  </a:lnTo>
                  <a:lnTo>
                    <a:pt x="237" y="178"/>
                  </a:lnTo>
                  <a:lnTo>
                    <a:pt x="237" y="180"/>
                  </a:lnTo>
                  <a:lnTo>
                    <a:pt x="234" y="183"/>
                  </a:lnTo>
                  <a:lnTo>
                    <a:pt x="232" y="190"/>
                  </a:lnTo>
                  <a:lnTo>
                    <a:pt x="232" y="194"/>
                  </a:lnTo>
                  <a:lnTo>
                    <a:pt x="230" y="197"/>
                  </a:lnTo>
                  <a:lnTo>
                    <a:pt x="227" y="194"/>
                  </a:lnTo>
                  <a:lnTo>
                    <a:pt x="227" y="194"/>
                  </a:lnTo>
                  <a:lnTo>
                    <a:pt x="225" y="192"/>
                  </a:lnTo>
                  <a:lnTo>
                    <a:pt x="225" y="192"/>
                  </a:lnTo>
                  <a:lnTo>
                    <a:pt x="225" y="190"/>
                  </a:lnTo>
                  <a:lnTo>
                    <a:pt x="222" y="190"/>
                  </a:lnTo>
                  <a:lnTo>
                    <a:pt x="222" y="190"/>
                  </a:lnTo>
                  <a:lnTo>
                    <a:pt x="220" y="190"/>
                  </a:lnTo>
                  <a:lnTo>
                    <a:pt x="218" y="190"/>
                  </a:lnTo>
                  <a:lnTo>
                    <a:pt x="218" y="187"/>
                  </a:lnTo>
                  <a:lnTo>
                    <a:pt x="213" y="187"/>
                  </a:lnTo>
                  <a:lnTo>
                    <a:pt x="206" y="185"/>
                  </a:lnTo>
                  <a:lnTo>
                    <a:pt x="206" y="183"/>
                  </a:lnTo>
                  <a:lnTo>
                    <a:pt x="204" y="183"/>
                  </a:lnTo>
                  <a:lnTo>
                    <a:pt x="201" y="180"/>
                  </a:lnTo>
                  <a:lnTo>
                    <a:pt x="199" y="180"/>
                  </a:lnTo>
                  <a:lnTo>
                    <a:pt x="196" y="180"/>
                  </a:lnTo>
                  <a:lnTo>
                    <a:pt x="192" y="183"/>
                  </a:lnTo>
                  <a:lnTo>
                    <a:pt x="189" y="185"/>
                  </a:lnTo>
                  <a:lnTo>
                    <a:pt x="185" y="185"/>
                  </a:lnTo>
                  <a:lnTo>
                    <a:pt x="180" y="183"/>
                  </a:lnTo>
                  <a:lnTo>
                    <a:pt x="180" y="180"/>
                  </a:lnTo>
                  <a:lnTo>
                    <a:pt x="180" y="180"/>
                  </a:lnTo>
                  <a:lnTo>
                    <a:pt x="180" y="178"/>
                  </a:lnTo>
                  <a:lnTo>
                    <a:pt x="178" y="178"/>
                  </a:lnTo>
                  <a:lnTo>
                    <a:pt x="178" y="178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3"/>
                  </a:lnTo>
                  <a:lnTo>
                    <a:pt x="180" y="187"/>
                  </a:lnTo>
                  <a:lnTo>
                    <a:pt x="180" y="190"/>
                  </a:lnTo>
                  <a:lnTo>
                    <a:pt x="180" y="192"/>
                  </a:lnTo>
                  <a:lnTo>
                    <a:pt x="178" y="197"/>
                  </a:lnTo>
                  <a:lnTo>
                    <a:pt x="175" y="197"/>
                  </a:lnTo>
                  <a:lnTo>
                    <a:pt x="173" y="197"/>
                  </a:lnTo>
                  <a:lnTo>
                    <a:pt x="173" y="194"/>
                  </a:lnTo>
                  <a:lnTo>
                    <a:pt x="173" y="190"/>
                  </a:lnTo>
                  <a:lnTo>
                    <a:pt x="173" y="190"/>
                  </a:lnTo>
                  <a:lnTo>
                    <a:pt x="170" y="187"/>
                  </a:lnTo>
                  <a:lnTo>
                    <a:pt x="170" y="187"/>
                  </a:lnTo>
                  <a:lnTo>
                    <a:pt x="168" y="190"/>
                  </a:lnTo>
                  <a:lnTo>
                    <a:pt x="168" y="190"/>
                  </a:lnTo>
                  <a:lnTo>
                    <a:pt x="166" y="190"/>
                  </a:lnTo>
                  <a:lnTo>
                    <a:pt x="163" y="192"/>
                  </a:lnTo>
                  <a:lnTo>
                    <a:pt x="161" y="192"/>
                  </a:lnTo>
                  <a:lnTo>
                    <a:pt x="159" y="192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4" y="190"/>
                  </a:lnTo>
                  <a:lnTo>
                    <a:pt x="152" y="187"/>
                  </a:lnTo>
                  <a:lnTo>
                    <a:pt x="149" y="187"/>
                  </a:lnTo>
                  <a:lnTo>
                    <a:pt x="147" y="187"/>
                  </a:lnTo>
                  <a:lnTo>
                    <a:pt x="147" y="192"/>
                  </a:lnTo>
                  <a:lnTo>
                    <a:pt x="147" y="192"/>
                  </a:lnTo>
                  <a:lnTo>
                    <a:pt x="152" y="199"/>
                  </a:lnTo>
                  <a:lnTo>
                    <a:pt x="147" y="206"/>
                  </a:lnTo>
                  <a:lnTo>
                    <a:pt x="147" y="206"/>
                  </a:lnTo>
                  <a:lnTo>
                    <a:pt x="144" y="206"/>
                  </a:lnTo>
                  <a:lnTo>
                    <a:pt x="142" y="204"/>
                  </a:lnTo>
                  <a:lnTo>
                    <a:pt x="140" y="204"/>
                  </a:lnTo>
                  <a:lnTo>
                    <a:pt x="137" y="204"/>
                  </a:lnTo>
                  <a:lnTo>
                    <a:pt x="137" y="206"/>
                  </a:lnTo>
                  <a:lnTo>
                    <a:pt x="137" y="209"/>
                  </a:lnTo>
                  <a:lnTo>
                    <a:pt x="137" y="211"/>
                  </a:lnTo>
                  <a:lnTo>
                    <a:pt x="135" y="213"/>
                  </a:lnTo>
                  <a:lnTo>
                    <a:pt x="130" y="218"/>
                  </a:lnTo>
                  <a:lnTo>
                    <a:pt x="128" y="221"/>
                  </a:lnTo>
                  <a:lnTo>
                    <a:pt x="128" y="223"/>
                  </a:lnTo>
                  <a:lnTo>
                    <a:pt x="128" y="225"/>
                  </a:lnTo>
                  <a:lnTo>
                    <a:pt x="128" y="228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5" y="235"/>
                  </a:lnTo>
                  <a:lnTo>
                    <a:pt x="137" y="239"/>
                  </a:lnTo>
                  <a:lnTo>
                    <a:pt x="137" y="244"/>
                  </a:lnTo>
                  <a:lnTo>
                    <a:pt x="133" y="247"/>
                  </a:lnTo>
                  <a:lnTo>
                    <a:pt x="116" y="251"/>
                  </a:lnTo>
                  <a:lnTo>
                    <a:pt x="111" y="256"/>
                  </a:lnTo>
                  <a:lnTo>
                    <a:pt x="109" y="256"/>
                  </a:lnTo>
                  <a:lnTo>
                    <a:pt x="104" y="256"/>
                  </a:lnTo>
                  <a:lnTo>
                    <a:pt x="102" y="256"/>
                  </a:lnTo>
                  <a:lnTo>
                    <a:pt x="100" y="258"/>
                  </a:lnTo>
                  <a:lnTo>
                    <a:pt x="100" y="258"/>
                  </a:lnTo>
                  <a:lnTo>
                    <a:pt x="100" y="261"/>
                  </a:lnTo>
                  <a:lnTo>
                    <a:pt x="97" y="265"/>
                  </a:lnTo>
                  <a:lnTo>
                    <a:pt x="97" y="270"/>
                  </a:lnTo>
                  <a:lnTo>
                    <a:pt x="100" y="275"/>
                  </a:lnTo>
                  <a:lnTo>
                    <a:pt x="102" y="280"/>
                  </a:lnTo>
                  <a:lnTo>
                    <a:pt x="104" y="284"/>
                  </a:lnTo>
                  <a:lnTo>
                    <a:pt x="107" y="287"/>
                  </a:lnTo>
                  <a:lnTo>
                    <a:pt x="107" y="292"/>
                  </a:lnTo>
                  <a:lnTo>
                    <a:pt x="107" y="296"/>
                  </a:lnTo>
                  <a:lnTo>
                    <a:pt x="104" y="299"/>
                  </a:lnTo>
                  <a:lnTo>
                    <a:pt x="100" y="301"/>
                  </a:lnTo>
                  <a:lnTo>
                    <a:pt x="95" y="299"/>
                  </a:lnTo>
                  <a:lnTo>
                    <a:pt x="88" y="296"/>
                  </a:lnTo>
                  <a:lnTo>
                    <a:pt x="59" y="284"/>
                  </a:lnTo>
                  <a:lnTo>
                    <a:pt x="55" y="284"/>
                  </a:lnTo>
                  <a:lnTo>
                    <a:pt x="50" y="287"/>
                  </a:lnTo>
                  <a:lnTo>
                    <a:pt x="45" y="289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38" y="299"/>
                  </a:lnTo>
                  <a:lnTo>
                    <a:pt x="36" y="303"/>
                  </a:lnTo>
                  <a:lnTo>
                    <a:pt x="33" y="308"/>
                  </a:lnTo>
                  <a:lnTo>
                    <a:pt x="36" y="310"/>
                  </a:lnTo>
                  <a:lnTo>
                    <a:pt x="36" y="313"/>
                  </a:lnTo>
                  <a:lnTo>
                    <a:pt x="40" y="318"/>
                  </a:lnTo>
                  <a:lnTo>
                    <a:pt x="40" y="320"/>
                  </a:lnTo>
                  <a:lnTo>
                    <a:pt x="40" y="325"/>
                  </a:lnTo>
                  <a:lnTo>
                    <a:pt x="43" y="329"/>
                  </a:lnTo>
                  <a:lnTo>
                    <a:pt x="43" y="329"/>
                  </a:lnTo>
                  <a:lnTo>
                    <a:pt x="40" y="332"/>
                  </a:lnTo>
                  <a:lnTo>
                    <a:pt x="40" y="332"/>
                  </a:lnTo>
                  <a:lnTo>
                    <a:pt x="40" y="334"/>
                  </a:lnTo>
                  <a:lnTo>
                    <a:pt x="40" y="334"/>
                  </a:lnTo>
                  <a:lnTo>
                    <a:pt x="40" y="337"/>
                  </a:lnTo>
                  <a:lnTo>
                    <a:pt x="43" y="341"/>
                  </a:lnTo>
                  <a:lnTo>
                    <a:pt x="43" y="344"/>
                  </a:lnTo>
                  <a:lnTo>
                    <a:pt x="43" y="348"/>
                  </a:lnTo>
                  <a:lnTo>
                    <a:pt x="38" y="358"/>
                  </a:lnTo>
                  <a:lnTo>
                    <a:pt x="38" y="365"/>
                  </a:lnTo>
                  <a:lnTo>
                    <a:pt x="36" y="367"/>
                  </a:lnTo>
                  <a:lnTo>
                    <a:pt x="33" y="370"/>
                  </a:lnTo>
                  <a:lnTo>
                    <a:pt x="29" y="367"/>
                  </a:lnTo>
                  <a:lnTo>
                    <a:pt x="26" y="367"/>
                  </a:lnTo>
                  <a:lnTo>
                    <a:pt x="24" y="363"/>
                  </a:lnTo>
                  <a:lnTo>
                    <a:pt x="21" y="363"/>
                  </a:lnTo>
                  <a:lnTo>
                    <a:pt x="19" y="363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17" y="370"/>
                  </a:lnTo>
                  <a:lnTo>
                    <a:pt x="17" y="372"/>
                  </a:lnTo>
                  <a:lnTo>
                    <a:pt x="17" y="379"/>
                  </a:lnTo>
                  <a:lnTo>
                    <a:pt x="17" y="379"/>
                  </a:lnTo>
                  <a:lnTo>
                    <a:pt x="33" y="377"/>
                  </a:lnTo>
                  <a:lnTo>
                    <a:pt x="50" y="377"/>
                  </a:lnTo>
                  <a:lnTo>
                    <a:pt x="69" y="374"/>
                  </a:lnTo>
                  <a:lnTo>
                    <a:pt x="85" y="372"/>
                  </a:lnTo>
                  <a:lnTo>
                    <a:pt x="102" y="372"/>
                  </a:lnTo>
                  <a:lnTo>
                    <a:pt x="121" y="370"/>
                  </a:lnTo>
                  <a:lnTo>
                    <a:pt x="137" y="367"/>
                  </a:lnTo>
                  <a:lnTo>
                    <a:pt x="154" y="365"/>
                  </a:lnTo>
                  <a:lnTo>
                    <a:pt x="154" y="363"/>
                  </a:lnTo>
                  <a:lnTo>
                    <a:pt x="154" y="358"/>
                  </a:lnTo>
                  <a:lnTo>
                    <a:pt x="154" y="355"/>
                  </a:lnTo>
                  <a:lnTo>
                    <a:pt x="152" y="351"/>
                  </a:lnTo>
                  <a:lnTo>
                    <a:pt x="149" y="344"/>
                  </a:lnTo>
                  <a:lnTo>
                    <a:pt x="149" y="344"/>
                  </a:lnTo>
                  <a:lnTo>
                    <a:pt x="149" y="341"/>
                  </a:lnTo>
                  <a:lnTo>
                    <a:pt x="149" y="341"/>
                  </a:lnTo>
                  <a:lnTo>
                    <a:pt x="149" y="341"/>
                  </a:lnTo>
                  <a:lnTo>
                    <a:pt x="156" y="341"/>
                  </a:lnTo>
                  <a:lnTo>
                    <a:pt x="163" y="341"/>
                  </a:lnTo>
                  <a:lnTo>
                    <a:pt x="170" y="341"/>
                  </a:lnTo>
                  <a:lnTo>
                    <a:pt x="170" y="341"/>
                  </a:lnTo>
                  <a:lnTo>
                    <a:pt x="170" y="344"/>
                  </a:lnTo>
                  <a:lnTo>
                    <a:pt x="173" y="344"/>
                  </a:lnTo>
                  <a:lnTo>
                    <a:pt x="173" y="346"/>
                  </a:lnTo>
                  <a:lnTo>
                    <a:pt x="173" y="346"/>
                  </a:lnTo>
                  <a:lnTo>
                    <a:pt x="173" y="346"/>
                  </a:lnTo>
                  <a:lnTo>
                    <a:pt x="178" y="344"/>
                  </a:lnTo>
                  <a:lnTo>
                    <a:pt x="180" y="344"/>
                  </a:lnTo>
                  <a:lnTo>
                    <a:pt x="182" y="344"/>
                  </a:lnTo>
                  <a:lnTo>
                    <a:pt x="189" y="344"/>
                  </a:lnTo>
                  <a:lnTo>
                    <a:pt x="196" y="341"/>
                  </a:lnTo>
                  <a:lnTo>
                    <a:pt x="206" y="341"/>
                  </a:lnTo>
                  <a:lnTo>
                    <a:pt x="215" y="339"/>
                  </a:lnTo>
                  <a:lnTo>
                    <a:pt x="227" y="339"/>
                  </a:lnTo>
                  <a:lnTo>
                    <a:pt x="237" y="337"/>
                  </a:lnTo>
                  <a:lnTo>
                    <a:pt x="249" y="337"/>
                  </a:lnTo>
                  <a:lnTo>
                    <a:pt x="260" y="334"/>
                  </a:lnTo>
                  <a:lnTo>
                    <a:pt x="270" y="334"/>
                  </a:lnTo>
                  <a:lnTo>
                    <a:pt x="279" y="332"/>
                  </a:lnTo>
                  <a:lnTo>
                    <a:pt x="286" y="332"/>
                  </a:lnTo>
                  <a:lnTo>
                    <a:pt x="291" y="329"/>
                  </a:lnTo>
                  <a:lnTo>
                    <a:pt x="296" y="329"/>
                  </a:lnTo>
                  <a:lnTo>
                    <a:pt x="298" y="329"/>
                  </a:lnTo>
                  <a:lnTo>
                    <a:pt x="301" y="329"/>
                  </a:lnTo>
                  <a:lnTo>
                    <a:pt x="305" y="327"/>
                  </a:lnTo>
                  <a:lnTo>
                    <a:pt x="305" y="327"/>
                  </a:lnTo>
                  <a:lnTo>
                    <a:pt x="310" y="327"/>
                  </a:lnTo>
                  <a:lnTo>
                    <a:pt x="312" y="327"/>
                  </a:lnTo>
                  <a:lnTo>
                    <a:pt x="322" y="327"/>
                  </a:lnTo>
                  <a:lnTo>
                    <a:pt x="336" y="325"/>
                  </a:lnTo>
                  <a:lnTo>
                    <a:pt x="353" y="322"/>
                  </a:lnTo>
                  <a:lnTo>
                    <a:pt x="372" y="322"/>
                  </a:lnTo>
                  <a:lnTo>
                    <a:pt x="395" y="320"/>
                  </a:lnTo>
                  <a:lnTo>
                    <a:pt x="419" y="318"/>
                  </a:lnTo>
                  <a:lnTo>
                    <a:pt x="445" y="315"/>
                  </a:lnTo>
                  <a:lnTo>
                    <a:pt x="471" y="313"/>
                  </a:lnTo>
                  <a:lnTo>
                    <a:pt x="495" y="308"/>
                  </a:lnTo>
                  <a:lnTo>
                    <a:pt x="516" y="306"/>
                  </a:lnTo>
                  <a:lnTo>
                    <a:pt x="537" y="306"/>
                  </a:lnTo>
                  <a:lnTo>
                    <a:pt x="554" y="303"/>
                  </a:lnTo>
                  <a:lnTo>
                    <a:pt x="568" y="301"/>
                  </a:lnTo>
                  <a:lnTo>
                    <a:pt x="575" y="301"/>
                  </a:lnTo>
                  <a:lnTo>
                    <a:pt x="580" y="301"/>
                  </a:lnTo>
                  <a:lnTo>
                    <a:pt x="584" y="299"/>
                  </a:lnTo>
                  <a:lnTo>
                    <a:pt x="587" y="299"/>
                  </a:lnTo>
                  <a:lnTo>
                    <a:pt x="589" y="296"/>
                  </a:lnTo>
                  <a:lnTo>
                    <a:pt x="594" y="292"/>
                  </a:lnTo>
                  <a:lnTo>
                    <a:pt x="596" y="292"/>
                  </a:lnTo>
                  <a:lnTo>
                    <a:pt x="596" y="292"/>
                  </a:lnTo>
                  <a:lnTo>
                    <a:pt x="603" y="287"/>
                  </a:lnTo>
                  <a:lnTo>
                    <a:pt x="613" y="284"/>
                  </a:lnTo>
                  <a:lnTo>
                    <a:pt x="615" y="282"/>
                  </a:lnTo>
                  <a:lnTo>
                    <a:pt x="615" y="282"/>
                  </a:lnTo>
                  <a:lnTo>
                    <a:pt x="618" y="282"/>
                  </a:lnTo>
                  <a:lnTo>
                    <a:pt x="620" y="277"/>
                  </a:lnTo>
                  <a:lnTo>
                    <a:pt x="629" y="273"/>
                  </a:lnTo>
                  <a:lnTo>
                    <a:pt x="639" y="270"/>
                  </a:lnTo>
                  <a:lnTo>
                    <a:pt x="641" y="270"/>
                  </a:lnTo>
                  <a:lnTo>
                    <a:pt x="641" y="270"/>
                  </a:lnTo>
                  <a:lnTo>
                    <a:pt x="641" y="268"/>
                  </a:lnTo>
                  <a:lnTo>
                    <a:pt x="641" y="268"/>
                  </a:lnTo>
                  <a:lnTo>
                    <a:pt x="641" y="268"/>
                  </a:lnTo>
                  <a:lnTo>
                    <a:pt x="641" y="265"/>
                  </a:lnTo>
                  <a:lnTo>
                    <a:pt x="641" y="265"/>
                  </a:lnTo>
                  <a:lnTo>
                    <a:pt x="641" y="265"/>
                  </a:lnTo>
                  <a:lnTo>
                    <a:pt x="644" y="263"/>
                  </a:lnTo>
                  <a:lnTo>
                    <a:pt x="644" y="258"/>
                  </a:lnTo>
                  <a:lnTo>
                    <a:pt x="646" y="256"/>
                  </a:lnTo>
                  <a:lnTo>
                    <a:pt x="646" y="256"/>
                  </a:lnTo>
                  <a:lnTo>
                    <a:pt x="646" y="256"/>
                  </a:lnTo>
                  <a:lnTo>
                    <a:pt x="651" y="256"/>
                  </a:lnTo>
                  <a:lnTo>
                    <a:pt x="655" y="251"/>
                  </a:lnTo>
                  <a:lnTo>
                    <a:pt x="662" y="249"/>
                  </a:lnTo>
                  <a:lnTo>
                    <a:pt x="662" y="249"/>
                  </a:lnTo>
                  <a:lnTo>
                    <a:pt x="665" y="247"/>
                  </a:lnTo>
                  <a:lnTo>
                    <a:pt x="665" y="247"/>
                  </a:lnTo>
                  <a:lnTo>
                    <a:pt x="665" y="247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2"/>
                  </a:lnTo>
                  <a:lnTo>
                    <a:pt x="665" y="242"/>
                  </a:lnTo>
                  <a:lnTo>
                    <a:pt x="665" y="242"/>
                  </a:lnTo>
                  <a:lnTo>
                    <a:pt x="662" y="239"/>
                  </a:lnTo>
                  <a:lnTo>
                    <a:pt x="665" y="237"/>
                  </a:lnTo>
                  <a:lnTo>
                    <a:pt x="665" y="237"/>
                  </a:lnTo>
                  <a:lnTo>
                    <a:pt x="667" y="235"/>
                  </a:lnTo>
                  <a:lnTo>
                    <a:pt x="674" y="228"/>
                  </a:lnTo>
                  <a:lnTo>
                    <a:pt x="677" y="228"/>
                  </a:lnTo>
                  <a:lnTo>
                    <a:pt x="677" y="228"/>
                  </a:lnTo>
                  <a:lnTo>
                    <a:pt x="677" y="228"/>
                  </a:lnTo>
                  <a:lnTo>
                    <a:pt x="677" y="225"/>
                  </a:lnTo>
                  <a:lnTo>
                    <a:pt x="677" y="225"/>
                  </a:lnTo>
                  <a:lnTo>
                    <a:pt x="677" y="225"/>
                  </a:lnTo>
                  <a:lnTo>
                    <a:pt x="677" y="223"/>
                  </a:lnTo>
                  <a:lnTo>
                    <a:pt x="677" y="221"/>
                  </a:lnTo>
                  <a:lnTo>
                    <a:pt x="674" y="218"/>
                  </a:lnTo>
                  <a:lnTo>
                    <a:pt x="677" y="218"/>
                  </a:lnTo>
                  <a:lnTo>
                    <a:pt x="677" y="216"/>
                  </a:lnTo>
                  <a:lnTo>
                    <a:pt x="681" y="211"/>
                  </a:lnTo>
                  <a:lnTo>
                    <a:pt x="691" y="204"/>
                  </a:lnTo>
                  <a:lnTo>
                    <a:pt x="698" y="199"/>
                  </a:lnTo>
                  <a:lnTo>
                    <a:pt x="705" y="194"/>
                  </a:lnTo>
                  <a:lnTo>
                    <a:pt x="707" y="194"/>
                  </a:lnTo>
                  <a:lnTo>
                    <a:pt x="714" y="185"/>
                  </a:lnTo>
                  <a:lnTo>
                    <a:pt x="724" y="176"/>
                  </a:lnTo>
                  <a:lnTo>
                    <a:pt x="729" y="168"/>
                  </a:lnTo>
                  <a:lnTo>
                    <a:pt x="736" y="161"/>
                  </a:lnTo>
                  <a:lnTo>
                    <a:pt x="741" y="154"/>
                  </a:lnTo>
                  <a:lnTo>
                    <a:pt x="738" y="154"/>
                  </a:lnTo>
                  <a:close/>
                  <a:moveTo>
                    <a:pt x="5" y="372"/>
                  </a:moveTo>
                  <a:lnTo>
                    <a:pt x="0" y="374"/>
                  </a:lnTo>
                  <a:lnTo>
                    <a:pt x="0" y="379"/>
                  </a:lnTo>
                  <a:lnTo>
                    <a:pt x="3" y="379"/>
                  </a:lnTo>
                  <a:lnTo>
                    <a:pt x="3" y="381"/>
                  </a:lnTo>
                  <a:lnTo>
                    <a:pt x="10" y="379"/>
                  </a:lnTo>
                  <a:lnTo>
                    <a:pt x="10" y="379"/>
                  </a:lnTo>
                  <a:lnTo>
                    <a:pt x="7" y="374"/>
                  </a:lnTo>
                  <a:lnTo>
                    <a:pt x="5" y="372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304EC433-49EB-4568-95A3-96DC31446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013" y="3152924"/>
              <a:ext cx="882254" cy="453629"/>
            </a:xfrm>
            <a:custGeom>
              <a:avLst/>
              <a:gdLst>
                <a:gd name="T0" fmla="*/ 672 w 741"/>
                <a:gd name="T1" fmla="*/ 372 h 381"/>
                <a:gd name="T2" fmla="*/ 580 w 741"/>
                <a:gd name="T3" fmla="*/ 377 h 381"/>
                <a:gd name="T4" fmla="*/ 485 w 741"/>
                <a:gd name="T5" fmla="*/ 379 h 381"/>
                <a:gd name="T6" fmla="*/ 393 w 741"/>
                <a:gd name="T7" fmla="*/ 381 h 381"/>
                <a:gd name="T8" fmla="*/ 301 w 741"/>
                <a:gd name="T9" fmla="*/ 381 h 381"/>
                <a:gd name="T10" fmla="*/ 208 w 741"/>
                <a:gd name="T11" fmla="*/ 381 h 381"/>
                <a:gd name="T12" fmla="*/ 116 w 741"/>
                <a:gd name="T13" fmla="*/ 381 h 381"/>
                <a:gd name="T14" fmla="*/ 24 w 741"/>
                <a:gd name="T15" fmla="*/ 381 h 381"/>
                <a:gd name="T16" fmla="*/ 0 w 741"/>
                <a:gd name="T17" fmla="*/ 346 h 381"/>
                <a:gd name="T18" fmla="*/ 3 w 741"/>
                <a:gd name="T19" fmla="*/ 298 h 381"/>
                <a:gd name="T20" fmla="*/ 3 w 741"/>
                <a:gd name="T21" fmla="*/ 253 h 381"/>
                <a:gd name="T22" fmla="*/ 3 w 741"/>
                <a:gd name="T23" fmla="*/ 206 h 381"/>
                <a:gd name="T24" fmla="*/ 3 w 741"/>
                <a:gd name="T25" fmla="*/ 159 h 381"/>
                <a:gd name="T26" fmla="*/ 5 w 741"/>
                <a:gd name="T27" fmla="*/ 114 h 381"/>
                <a:gd name="T28" fmla="*/ 5 w 741"/>
                <a:gd name="T29" fmla="*/ 66 h 381"/>
                <a:gd name="T30" fmla="*/ 5 w 741"/>
                <a:gd name="T31" fmla="*/ 22 h 381"/>
                <a:gd name="T32" fmla="*/ 66 w 741"/>
                <a:gd name="T33" fmla="*/ 10 h 381"/>
                <a:gd name="T34" fmla="*/ 147 w 741"/>
                <a:gd name="T35" fmla="*/ 10 h 381"/>
                <a:gd name="T36" fmla="*/ 230 w 741"/>
                <a:gd name="T37" fmla="*/ 10 h 381"/>
                <a:gd name="T38" fmla="*/ 310 w 741"/>
                <a:gd name="T39" fmla="*/ 10 h 381"/>
                <a:gd name="T40" fmla="*/ 391 w 741"/>
                <a:gd name="T41" fmla="*/ 10 h 381"/>
                <a:gd name="T42" fmla="*/ 473 w 741"/>
                <a:gd name="T43" fmla="*/ 7 h 381"/>
                <a:gd name="T44" fmla="*/ 554 w 741"/>
                <a:gd name="T45" fmla="*/ 5 h 381"/>
                <a:gd name="T46" fmla="*/ 634 w 741"/>
                <a:gd name="T47" fmla="*/ 3 h 381"/>
                <a:gd name="T48" fmla="*/ 663 w 741"/>
                <a:gd name="T49" fmla="*/ 7 h 381"/>
                <a:gd name="T50" fmla="*/ 667 w 741"/>
                <a:gd name="T51" fmla="*/ 10 h 381"/>
                <a:gd name="T52" fmla="*/ 670 w 741"/>
                <a:gd name="T53" fmla="*/ 12 h 381"/>
                <a:gd name="T54" fmla="*/ 677 w 741"/>
                <a:gd name="T55" fmla="*/ 17 h 381"/>
                <a:gd name="T56" fmla="*/ 686 w 741"/>
                <a:gd name="T57" fmla="*/ 12 h 381"/>
                <a:gd name="T58" fmla="*/ 691 w 741"/>
                <a:gd name="T59" fmla="*/ 14 h 381"/>
                <a:gd name="T60" fmla="*/ 698 w 741"/>
                <a:gd name="T61" fmla="*/ 19 h 381"/>
                <a:gd name="T62" fmla="*/ 698 w 741"/>
                <a:gd name="T63" fmla="*/ 26 h 381"/>
                <a:gd name="T64" fmla="*/ 700 w 741"/>
                <a:gd name="T65" fmla="*/ 31 h 381"/>
                <a:gd name="T66" fmla="*/ 691 w 741"/>
                <a:gd name="T67" fmla="*/ 31 h 381"/>
                <a:gd name="T68" fmla="*/ 689 w 741"/>
                <a:gd name="T69" fmla="*/ 38 h 381"/>
                <a:gd name="T70" fmla="*/ 681 w 741"/>
                <a:gd name="T71" fmla="*/ 45 h 381"/>
                <a:gd name="T72" fmla="*/ 681 w 741"/>
                <a:gd name="T73" fmla="*/ 52 h 381"/>
                <a:gd name="T74" fmla="*/ 677 w 741"/>
                <a:gd name="T75" fmla="*/ 57 h 381"/>
                <a:gd name="T76" fmla="*/ 684 w 741"/>
                <a:gd name="T77" fmla="*/ 62 h 381"/>
                <a:gd name="T78" fmla="*/ 689 w 741"/>
                <a:gd name="T79" fmla="*/ 69 h 381"/>
                <a:gd name="T80" fmla="*/ 696 w 741"/>
                <a:gd name="T81" fmla="*/ 74 h 381"/>
                <a:gd name="T82" fmla="*/ 700 w 741"/>
                <a:gd name="T83" fmla="*/ 88 h 381"/>
                <a:gd name="T84" fmla="*/ 707 w 741"/>
                <a:gd name="T85" fmla="*/ 95 h 381"/>
                <a:gd name="T86" fmla="*/ 717 w 741"/>
                <a:gd name="T87" fmla="*/ 100 h 381"/>
                <a:gd name="T88" fmla="*/ 724 w 741"/>
                <a:gd name="T89" fmla="*/ 100 h 381"/>
                <a:gd name="T90" fmla="*/ 726 w 741"/>
                <a:gd name="T91" fmla="*/ 102 h 381"/>
                <a:gd name="T92" fmla="*/ 726 w 741"/>
                <a:gd name="T93" fmla="*/ 104 h 381"/>
                <a:gd name="T94" fmla="*/ 729 w 741"/>
                <a:gd name="T95" fmla="*/ 107 h 381"/>
                <a:gd name="T96" fmla="*/ 731 w 741"/>
                <a:gd name="T97" fmla="*/ 164 h 381"/>
                <a:gd name="T98" fmla="*/ 734 w 741"/>
                <a:gd name="T99" fmla="*/ 227 h 381"/>
                <a:gd name="T100" fmla="*/ 736 w 741"/>
                <a:gd name="T101" fmla="*/ 289 h 381"/>
                <a:gd name="T102" fmla="*/ 741 w 741"/>
                <a:gd name="T103" fmla="*/ 35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1" h="381">
                  <a:moveTo>
                    <a:pt x="741" y="369"/>
                  </a:moveTo>
                  <a:lnTo>
                    <a:pt x="717" y="369"/>
                  </a:lnTo>
                  <a:lnTo>
                    <a:pt x="693" y="372"/>
                  </a:lnTo>
                  <a:lnTo>
                    <a:pt x="672" y="372"/>
                  </a:lnTo>
                  <a:lnTo>
                    <a:pt x="648" y="374"/>
                  </a:lnTo>
                  <a:lnTo>
                    <a:pt x="625" y="374"/>
                  </a:lnTo>
                  <a:lnTo>
                    <a:pt x="601" y="374"/>
                  </a:lnTo>
                  <a:lnTo>
                    <a:pt x="580" y="377"/>
                  </a:lnTo>
                  <a:lnTo>
                    <a:pt x="556" y="377"/>
                  </a:lnTo>
                  <a:lnTo>
                    <a:pt x="532" y="377"/>
                  </a:lnTo>
                  <a:lnTo>
                    <a:pt x="509" y="379"/>
                  </a:lnTo>
                  <a:lnTo>
                    <a:pt x="485" y="379"/>
                  </a:lnTo>
                  <a:lnTo>
                    <a:pt x="464" y="379"/>
                  </a:lnTo>
                  <a:lnTo>
                    <a:pt x="440" y="379"/>
                  </a:lnTo>
                  <a:lnTo>
                    <a:pt x="417" y="381"/>
                  </a:lnTo>
                  <a:lnTo>
                    <a:pt x="393" y="381"/>
                  </a:lnTo>
                  <a:lnTo>
                    <a:pt x="372" y="381"/>
                  </a:lnTo>
                  <a:lnTo>
                    <a:pt x="348" y="381"/>
                  </a:lnTo>
                  <a:lnTo>
                    <a:pt x="324" y="381"/>
                  </a:lnTo>
                  <a:lnTo>
                    <a:pt x="301" y="381"/>
                  </a:lnTo>
                  <a:lnTo>
                    <a:pt x="277" y="381"/>
                  </a:lnTo>
                  <a:lnTo>
                    <a:pt x="256" y="381"/>
                  </a:lnTo>
                  <a:lnTo>
                    <a:pt x="232" y="381"/>
                  </a:lnTo>
                  <a:lnTo>
                    <a:pt x="208" y="381"/>
                  </a:lnTo>
                  <a:lnTo>
                    <a:pt x="185" y="381"/>
                  </a:lnTo>
                  <a:lnTo>
                    <a:pt x="161" y="381"/>
                  </a:lnTo>
                  <a:lnTo>
                    <a:pt x="140" y="381"/>
                  </a:lnTo>
                  <a:lnTo>
                    <a:pt x="116" y="381"/>
                  </a:lnTo>
                  <a:lnTo>
                    <a:pt x="92" y="381"/>
                  </a:lnTo>
                  <a:lnTo>
                    <a:pt x="69" y="381"/>
                  </a:lnTo>
                  <a:lnTo>
                    <a:pt x="48" y="381"/>
                  </a:lnTo>
                  <a:lnTo>
                    <a:pt x="24" y="381"/>
                  </a:lnTo>
                  <a:lnTo>
                    <a:pt x="0" y="381"/>
                  </a:lnTo>
                  <a:lnTo>
                    <a:pt x="0" y="369"/>
                  </a:lnTo>
                  <a:lnTo>
                    <a:pt x="0" y="358"/>
                  </a:lnTo>
                  <a:lnTo>
                    <a:pt x="0" y="346"/>
                  </a:lnTo>
                  <a:lnTo>
                    <a:pt x="0" y="334"/>
                  </a:lnTo>
                  <a:lnTo>
                    <a:pt x="0" y="322"/>
                  </a:lnTo>
                  <a:lnTo>
                    <a:pt x="0" y="310"/>
                  </a:lnTo>
                  <a:lnTo>
                    <a:pt x="3" y="298"/>
                  </a:lnTo>
                  <a:lnTo>
                    <a:pt x="3" y="287"/>
                  </a:lnTo>
                  <a:lnTo>
                    <a:pt x="3" y="275"/>
                  </a:lnTo>
                  <a:lnTo>
                    <a:pt x="3" y="263"/>
                  </a:lnTo>
                  <a:lnTo>
                    <a:pt x="3" y="253"/>
                  </a:lnTo>
                  <a:lnTo>
                    <a:pt x="3" y="242"/>
                  </a:lnTo>
                  <a:lnTo>
                    <a:pt x="3" y="230"/>
                  </a:lnTo>
                  <a:lnTo>
                    <a:pt x="3" y="218"/>
                  </a:lnTo>
                  <a:lnTo>
                    <a:pt x="3" y="206"/>
                  </a:lnTo>
                  <a:lnTo>
                    <a:pt x="3" y="194"/>
                  </a:lnTo>
                  <a:lnTo>
                    <a:pt x="3" y="182"/>
                  </a:lnTo>
                  <a:lnTo>
                    <a:pt x="3" y="171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5" y="137"/>
                  </a:lnTo>
                  <a:lnTo>
                    <a:pt x="5" y="126"/>
                  </a:lnTo>
                  <a:lnTo>
                    <a:pt x="5" y="114"/>
                  </a:lnTo>
                  <a:lnTo>
                    <a:pt x="5" y="102"/>
                  </a:lnTo>
                  <a:lnTo>
                    <a:pt x="5" y="90"/>
                  </a:lnTo>
                  <a:lnTo>
                    <a:pt x="5" y="78"/>
                  </a:lnTo>
                  <a:lnTo>
                    <a:pt x="5" y="66"/>
                  </a:lnTo>
                  <a:lnTo>
                    <a:pt x="5" y="55"/>
                  </a:lnTo>
                  <a:lnTo>
                    <a:pt x="5" y="43"/>
                  </a:lnTo>
                  <a:lnTo>
                    <a:pt x="5" y="31"/>
                  </a:lnTo>
                  <a:lnTo>
                    <a:pt x="5" y="22"/>
                  </a:lnTo>
                  <a:lnTo>
                    <a:pt x="5" y="10"/>
                  </a:lnTo>
                  <a:lnTo>
                    <a:pt x="26" y="10"/>
                  </a:lnTo>
                  <a:lnTo>
                    <a:pt x="48" y="10"/>
                  </a:lnTo>
                  <a:lnTo>
                    <a:pt x="66" y="10"/>
                  </a:lnTo>
                  <a:lnTo>
                    <a:pt x="88" y="10"/>
                  </a:lnTo>
                  <a:lnTo>
                    <a:pt x="107" y="10"/>
                  </a:lnTo>
                  <a:lnTo>
                    <a:pt x="128" y="10"/>
                  </a:lnTo>
                  <a:lnTo>
                    <a:pt x="147" y="10"/>
                  </a:lnTo>
                  <a:lnTo>
                    <a:pt x="168" y="10"/>
                  </a:lnTo>
                  <a:lnTo>
                    <a:pt x="189" y="10"/>
                  </a:lnTo>
                  <a:lnTo>
                    <a:pt x="208" y="10"/>
                  </a:lnTo>
                  <a:lnTo>
                    <a:pt x="230" y="10"/>
                  </a:lnTo>
                  <a:lnTo>
                    <a:pt x="249" y="10"/>
                  </a:lnTo>
                  <a:lnTo>
                    <a:pt x="270" y="10"/>
                  </a:lnTo>
                  <a:lnTo>
                    <a:pt x="289" y="10"/>
                  </a:lnTo>
                  <a:lnTo>
                    <a:pt x="310" y="10"/>
                  </a:lnTo>
                  <a:lnTo>
                    <a:pt x="331" y="10"/>
                  </a:lnTo>
                  <a:lnTo>
                    <a:pt x="350" y="10"/>
                  </a:lnTo>
                  <a:lnTo>
                    <a:pt x="372" y="10"/>
                  </a:lnTo>
                  <a:lnTo>
                    <a:pt x="391" y="10"/>
                  </a:lnTo>
                  <a:lnTo>
                    <a:pt x="412" y="10"/>
                  </a:lnTo>
                  <a:lnTo>
                    <a:pt x="431" y="7"/>
                  </a:lnTo>
                  <a:lnTo>
                    <a:pt x="452" y="7"/>
                  </a:lnTo>
                  <a:lnTo>
                    <a:pt x="473" y="7"/>
                  </a:lnTo>
                  <a:lnTo>
                    <a:pt x="492" y="7"/>
                  </a:lnTo>
                  <a:lnTo>
                    <a:pt x="514" y="7"/>
                  </a:lnTo>
                  <a:lnTo>
                    <a:pt x="532" y="5"/>
                  </a:lnTo>
                  <a:lnTo>
                    <a:pt x="554" y="5"/>
                  </a:lnTo>
                  <a:lnTo>
                    <a:pt x="575" y="5"/>
                  </a:lnTo>
                  <a:lnTo>
                    <a:pt x="594" y="3"/>
                  </a:lnTo>
                  <a:lnTo>
                    <a:pt x="615" y="3"/>
                  </a:lnTo>
                  <a:lnTo>
                    <a:pt x="634" y="3"/>
                  </a:lnTo>
                  <a:lnTo>
                    <a:pt x="655" y="0"/>
                  </a:lnTo>
                  <a:lnTo>
                    <a:pt x="660" y="5"/>
                  </a:lnTo>
                  <a:lnTo>
                    <a:pt x="663" y="7"/>
                  </a:lnTo>
                  <a:lnTo>
                    <a:pt x="663" y="7"/>
                  </a:lnTo>
                  <a:lnTo>
                    <a:pt x="665" y="7"/>
                  </a:lnTo>
                  <a:lnTo>
                    <a:pt x="665" y="10"/>
                  </a:lnTo>
                  <a:lnTo>
                    <a:pt x="665" y="10"/>
                  </a:lnTo>
                  <a:lnTo>
                    <a:pt x="667" y="10"/>
                  </a:lnTo>
                  <a:lnTo>
                    <a:pt x="667" y="12"/>
                  </a:lnTo>
                  <a:lnTo>
                    <a:pt x="667" y="12"/>
                  </a:lnTo>
                  <a:lnTo>
                    <a:pt x="670" y="12"/>
                  </a:lnTo>
                  <a:lnTo>
                    <a:pt x="670" y="12"/>
                  </a:lnTo>
                  <a:lnTo>
                    <a:pt x="672" y="12"/>
                  </a:lnTo>
                  <a:lnTo>
                    <a:pt x="672" y="14"/>
                  </a:lnTo>
                  <a:lnTo>
                    <a:pt x="674" y="17"/>
                  </a:lnTo>
                  <a:lnTo>
                    <a:pt x="677" y="17"/>
                  </a:lnTo>
                  <a:lnTo>
                    <a:pt x="679" y="17"/>
                  </a:lnTo>
                  <a:lnTo>
                    <a:pt x="681" y="14"/>
                  </a:lnTo>
                  <a:lnTo>
                    <a:pt x="684" y="12"/>
                  </a:lnTo>
                  <a:lnTo>
                    <a:pt x="686" y="12"/>
                  </a:lnTo>
                  <a:lnTo>
                    <a:pt x="689" y="12"/>
                  </a:lnTo>
                  <a:lnTo>
                    <a:pt x="691" y="12"/>
                  </a:lnTo>
                  <a:lnTo>
                    <a:pt x="691" y="12"/>
                  </a:lnTo>
                  <a:lnTo>
                    <a:pt x="691" y="14"/>
                  </a:lnTo>
                  <a:lnTo>
                    <a:pt x="691" y="14"/>
                  </a:lnTo>
                  <a:lnTo>
                    <a:pt x="691" y="17"/>
                  </a:lnTo>
                  <a:lnTo>
                    <a:pt x="693" y="17"/>
                  </a:lnTo>
                  <a:lnTo>
                    <a:pt x="698" y="19"/>
                  </a:lnTo>
                  <a:lnTo>
                    <a:pt x="698" y="22"/>
                  </a:lnTo>
                  <a:lnTo>
                    <a:pt x="698" y="22"/>
                  </a:lnTo>
                  <a:lnTo>
                    <a:pt x="698" y="26"/>
                  </a:lnTo>
                  <a:lnTo>
                    <a:pt x="698" y="26"/>
                  </a:lnTo>
                  <a:lnTo>
                    <a:pt x="698" y="29"/>
                  </a:lnTo>
                  <a:lnTo>
                    <a:pt x="698" y="29"/>
                  </a:lnTo>
                  <a:lnTo>
                    <a:pt x="700" y="29"/>
                  </a:lnTo>
                  <a:lnTo>
                    <a:pt x="700" y="31"/>
                  </a:lnTo>
                  <a:lnTo>
                    <a:pt x="698" y="33"/>
                  </a:lnTo>
                  <a:lnTo>
                    <a:pt x="696" y="33"/>
                  </a:lnTo>
                  <a:lnTo>
                    <a:pt x="691" y="31"/>
                  </a:lnTo>
                  <a:lnTo>
                    <a:pt x="691" y="31"/>
                  </a:lnTo>
                  <a:lnTo>
                    <a:pt x="689" y="33"/>
                  </a:lnTo>
                  <a:lnTo>
                    <a:pt x="689" y="33"/>
                  </a:lnTo>
                  <a:lnTo>
                    <a:pt x="689" y="38"/>
                  </a:lnTo>
                  <a:lnTo>
                    <a:pt x="689" y="38"/>
                  </a:lnTo>
                  <a:lnTo>
                    <a:pt x="689" y="38"/>
                  </a:lnTo>
                  <a:lnTo>
                    <a:pt x="686" y="40"/>
                  </a:lnTo>
                  <a:lnTo>
                    <a:pt x="684" y="43"/>
                  </a:lnTo>
                  <a:lnTo>
                    <a:pt x="681" y="45"/>
                  </a:lnTo>
                  <a:lnTo>
                    <a:pt x="681" y="48"/>
                  </a:lnTo>
                  <a:lnTo>
                    <a:pt x="681" y="50"/>
                  </a:lnTo>
                  <a:lnTo>
                    <a:pt x="681" y="50"/>
                  </a:lnTo>
                  <a:lnTo>
                    <a:pt x="681" y="52"/>
                  </a:lnTo>
                  <a:lnTo>
                    <a:pt x="681" y="52"/>
                  </a:lnTo>
                  <a:lnTo>
                    <a:pt x="679" y="52"/>
                  </a:lnTo>
                  <a:lnTo>
                    <a:pt x="677" y="52"/>
                  </a:lnTo>
                  <a:lnTo>
                    <a:pt x="677" y="57"/>
                  </a:lnTo>
                  <a:lnTo>
                    <a:pt x="679" y="59"/>
                  </a:lnTo>
                  <a:lnTo>
                    <a:pt x="681" y="59"/>
                  </a:lnTo>
                  <a:lnTo>
                    <a:pt x="681" y="62"/>
                  </a:lnTo>
                  <a:lnTo>
                    <a:pt x="684" y="62"/>
                  </a:lnTo>
                  <a:lnTo>
                    <a:pt x="686" y="66"/>
                  </a:lnTo>
                  <a:lnTo>
                    <a:pt x="686" y="66"/>
                  </a:lnTo>
                  <a:lnTo>
                    <a:pt x="686" y="69"/>
                  </a:lnTo>
                  <a:lnTo>
                    <a:pt x="689" y="69"/>
                  </a:lnTo>
                  <a:lnTo>
                    <a:pt x="693" y="71"/>
                  </a:lnTo>
                  <a:lnTo>
                    <a:pt x="693" y="71"/>
                  </a:lnTo>
                  <a:lnTo>
                    <a:pt x="693" y="74"/>
                  </a:lnTo>
                  <a:lnTo>
                    <a:pt x="696" y="74"/>
                  </a:lnTo>
                  <a:lnTo>
                    <a:pt x="698" y="76"/>
                  </a:lnTo>
                  <a:lnTo>
                    <a:pt x="698" y="78"/>
                  </a:lnTo>
                  <a:lnTo>
                    <a:pt x="698" y="83"/>
                  </a:lnTo>
                  <a:lnTo>
                    <a:pt x="700" y="88"/>
                  </a:lnTo>
                  <a:lnTo>
                    <a:pt x="705" y="90"/>
                  </a:lnTo>
                  <a:lnTo>
                    <a:pt x="705" y="90"/>
                  </a:lnTo>
                  <a:lnTo>
                    <a:pt x="705" y="93"/>
                  </a:lnTo>
                  <a:lnTo>
                    <a:pt x="707" y="95"/>
                  </a:lnTo>
                  <a:lnTo>
                    <a:pt x="707" y="97"/>
                  </a:lnTo>
                  <a:lnTo>
                    <a:pt x="710" y="97"/>
                  </a:lnTo>
                  <a:lnTo>
                    <a:pt x="715" y="100"/>
                  </a:lnTo>
                  <a:lnTo>
                    <a:pt x="717" y="100"/>
                  </a:lnTo>
                  <a:lnTo>
                    <a:pt x="719" y="100"/>
                  </a:lnTo>
                  <a:lnTo>
                    <a:pt x="722" y="100"/>
                  </a:lnTo>
                  <a:lnTo>
                    <a:pt x="722" y="100"/>
                  </a:lnTo>
                  <a:lnTo>
                    <a:pt x="724" y="100"/>
                  </a:lnTo>
                  <a:lnTo>
                    <a:pt x="724" y="100"/>
                  </a:lnTo>
                  <a:lnTo>
                    <a:pt x="724" y="102"/>
                  </a:lnTo>
                  <a:lnTo>
                    <a:pt x="724" y="102"/>
                  </a:lnTo>
                  <a:lnTo>
                    <a:pt x="726" y="102"/>
                  </a:lnTo>
                  <a:lnTo>
                    <a:pt x="729" y="102"/>
                  </a:lnTo>
                  <a:lnTo>
                    <a:pt x="729" y="104"/>
                  </a:lnTo>
                  <a:lnTo>
                    <a:pt x="726" y="104"/>
                  </a:lnTo>
                  <a:lnTo>
                    <a:pt x="726" y="104"/>
                  </a:lnTo>
                  <a:lnTo>
                    <a:pt x="726" y="107"/>
                  </a:lnTo>
                  <a:lnTo>
                    <a:pt x="726" y="107"/>
                  </a:lnTo>
                  <a:lnTo>
                    <a:pt x="729" y="107"/>
                  </a:lnTo>
                  <a:lnTo>
                    <a:pt x="729" y="107"/>
                  </a:lnTo>
                  <a:lnTo>
                    <a:pt x="729" y="116"/>
                  </a:lnTo>
                  <a:lnTo>
                    <a:pt x="729" y="133"/>
                  </a:lnTo>
                  <a:lnTo>
                    <a:pt x="729" y="147"/>
                  </a:lnTo>
                  <a:lnTo>
                    <a:pt x="731" y="164"/>
                  </a:lnTo>
                  <a:lnTo>
                    <a:pt x="731" y="180"/>
                  </a:lnTo>
                  <a:lnTo>
                    <a:pt x="731" y="194"/>
                  </a:lnTo>
                  <a:lnTo>
                    <a:pt x="734" y="211"/>
                  </a:lnTo>
                  <a:lnTo>
                    <a:pt x="734" y="227"/>
                  </a:lnTo>
                  <a:lnTo>
                    <a:pt x="734" y="242"/>
                  </a:lnTo>
                  <a:lnTo>
                    <a:pt x="736" y="258"/>
                  </a:lnTo>
                  <a:lnTo>
                    <a:pt x="736" y="275"/>
                  </a:lnTo>
                  <a:lnTo>
                    <a:pt x="736" y="289"/>
                  </a:lnTo>
                  <a:lnTo>
                    <a:pt x="738" y="306"/>
                  </a:lnTo>
                  <a:lnTo>
                    <a:pt x="738" y="322"/>
                  </a:lnTo>
                  <a:lnTo>
                    <a:pt x="738" y="336"/>
                  </a:lnTo>
                  <a:lnTo>
                    <a:pt x="741" y="353"/>
                  </a:lnTo>
                  <a:lnTo>
                    <a:pt x="741" y="369"/>
                  </a:lnTo>
                  <a:lnTo>
                    <a:pt x="741" y="369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B05C1D53-EB9B-4538-9C40-202A0263E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885" y="2789783"/>
              <a:ext cx="369094" cy="625079"/>
            </a:xfrm>
            <a:custGeom>
              <a:avLst/>
              <a:gdLst>
                <a:gd name="T0" fmla="*/ 301 w 310"/>
                <a:gd name="T1" fmla="*/ 348 h 525"/>
                <a:gd name="T2" fmla="*/ 298 w 310"/>
                <a:gd name="T3" fmla="*/ 331 h 525"/>
                <a:gd name="T4" fmla="*/ 296 w 310"/>
                <a:gd name="T5" fmla="*/ 277 h 525"/>
                <a:gd name="T6" fmla="*/ 286 w 310"/>
                <a:gd name="T7" fmla="*/ 206 h 525"/>
                <a:gd name="T8" fmla="*/ 277 w 310"/>
                <a:gd name="T9" fmla="*/ 137 h 525"/>
                <a:gd name="T10" fmla="*/ 270 w 310"/>
                <a:gd name="T11" fmla="*/ 66 h 525"/>
                <a:gd name="T12" fmla="*/ 253 w 310"/>
                <a:gd name="T13" fmla="*/ 2 h 525"/>
                <a:gd name="T14" fmla="*/ 201 w 310"/>
                <a:gd name="T15" fmla="*/ 9 h 525"/>
                <a:gd name="T16" fmla="*/ 145 w 310"/>
                <a:gd name="T17" fmla="*/ 16 h 525"/>
                <a:gd name="T18" fmla="*/ 85 w 310"/>
                <a:gd name="T19" fmla="*/ 24 h 525"/>
                <a:gd name="T20" fmla="*/ 19 w 310"/>
                <a:gd name="T21" fmla="*/ 45 h 525"/>
                <a:gd name="T22" fmla="*/ 5 w 310"/>
                <a:gd name="T23" fmla="*/ 38 h 525"/>
                <a:gd name="T24" fmla="*/ 17 w 310"/>
                <a:gd name="T25" fmla="*/ 144 h 525"/>
                <a:gd name="T26" fmla="*/ 31 w 310"/>
                <a:gd name="T27" fmla="*/ 286 h 525"/>
                <a:gd name="T28" fmla="*/ 29 w 310"/>
                <a:gd name="T29" fmla="*/ 336 h 525"/>
                <a:gd name="T30" fmla="*/ 29 w 310"/>
                <a:gd name="T31" fmla="*/ 360 h 525"/>
                <a:gd name="T32" fmla="*/ 40 w 310"/>
                <a:gd name="T33" fmla="*/ 374 h 525"/>
                <a:gd name="T34" fmla="*/ 45 w 310"/>
                <a:gd name="T35" fmla="*/ 395 h 525"/>
                <a:gd name="T36" fmla="*/ 38 w 310"/>
                <a:gd name="T37" fmla="*/ 412 h 525"/>
                <a:gd name="T38" fmla="*/ 36 w 310"/>
                <a:gd name="T39" fmla="*/ 421 h 525"/>
                <a:gd name="T40" fmla="*/ 36 w 310"/>
                <a:gd name="T41" fmla="*/ 431 h 525"/>
                <a:gd name="T42" fmla="*/ 33 w 310"/>
                <a:gd name="T43" fmla="*/ 435 h 525"/>
                <a:gd name="T44" fmla="*/ 26 w 310"/>
                <a:gd name="T45" fmla="*/ 447 h 525"/>
                <a:gd name="T46" fmla="*/ 19 w 310"/>
                <a:gd name="T47" fmla="*/ 457 h 525"/>
                <a:gd name="T48" fmla="*/ 17 w 310"/>
                <a:gd name="T49" fmla="*/ 459 h 525"/>
                <a:gd name="T50" fmla="*/ 12 w 310"/>
                <a:gd name="T51" fmla="*/ 461 h 525"/>
                <a:gd name="T52" fmla="*/ 7 w 310"/>
                <a:gd name="T53" fmla="*/ 469 h 525"/>
                <a:gd name="T54" fmla="*/ 10 w 310"/>
                <a:gd name="T55" fmla="*/ 476 h 525"/>
                <a:gd name="T56" fmla="*/ 7 w 310"/>
                <a:gd name="T57" fmla="*/ 485 h 525"/>
                <a:gd name="T58" fmla="*/ 7 w 310"/>
                <a:gd name="T59" fmla="*/ 492 h 525"/>
                <a:gd name="T60" fmla="*/ 5 w 310"/>
                <a:gd name="T61" fmla="*/ 502 h 525"/>
                <a:gd name="T62" fmla="*/ 5 w 310"/>
                <a:gd name="T63" fmla="*/ 511 h 525"/>
                <a:gd name="T64" fmla="*/ 7 w 310"/>
                <a:gd name="T65" fmla="*/ 521 h 525"/>
                <a:gd name="T66" fmla="*/ 5 w 310"/>
                <a:gd name="T67" fmla="*/ 523 h 525"/>
                <a:gd name="T68" fmla="*/ 22 w 310"/>
                <a:gd name="T69" fmla="*/ 518 h 525"/>
                <a:gd name="T70" fmla="*/ 24 w 310"/>
                <a:gd name="T71" fmla="*/ 509 h 525"/>
                <a:gd name="T72" fmla="*/ 38 w 310"/>
                <a:gd name="T73" fmla="*/ 509 h 525"/>
                <a:gd name="T74" fmla="*/ 45 w 310"/>
                <a:gd name="T75" fmla="*/ 516 h 525"/>
                <a:gd name="T76" fmla="*/ 48 w 310"/>
                <a:gd name="T77" fmla="*/ 499 h 525"/>
                <a:gd name="T78" fmla="*/ 55 w 310"/>
                <a:gd name="T79" fmla="*/ 504 h 525"/>
                <a:gd name="T80" fmla="*/ 76 w 310"/>
                <a:gd name="T81" fmla="*/ 502 h 525"/>
                <a:gd name="T82" fmla="*/ 92 w 310"/>
                <a:gd name="T83" fmla="*/ 509 h 525"/>
                <a:gd name="T84" fmla="*/ 102 w 310"/>
                <a:gd name="T85" fmla="*/ 513 h 525"/>
                <a:gd name="T86" fmla="*/ 116 w 310"/>
                <a:gd name="T87" fmla="*/ 495 h 525"/>
                <a:gd name="T88" fmla="*/ 130 w 310"/>
                <a:gd name="T89" fmla="*/ 495 h 525"/>
                <a:gd name="T90" fmla="*/ 145 w 310"/>
                <a:gd name="T91" fmla="*/ 502 h 525"/>
                <a:gd name="T92" fmla="*/ 154 w 310"/>
                <a:gd name="T93" fmla="*/ 490 h 525"/>
                <a:gd name="T94" fmla="*/ 161 w 310"/>
                <a:gd name="T95" fmla="*/ 473 h 525"/>
                <a:gd name="T96" fmla="*/ 161 w 310"/>
                <a:gd name="T97" fmla="*/ 464 h 525"/>
                <a:gd name="T98" fmla="*/ 171 w 310"/>
                <a:gd name="T99" fmla="*/ 461 h 525"/>
                <a:gd name="T100" fmla="*/ 175 w 310"/>
                <a:gd name="T101" fmla="*/ 459 h 525"/>
                <a:gd name="T102" fmla="*/ 185 w 310"/>
                <a:gd name="T103" fmla="*/ 473 h 525"/>
                <a:gd name="T104" fmla="*/ 204 w 310"/>
                <a:gd name="T105" fmla="*/ 476 h 525"/>
                <a:gd name="T106" fmla="*/ 213 w 310"/>
                <a:gd name="T107" fmla="*/ 466 h 525"/>
                <a:gd name="T108" fmla="*/ 218 w 310"/>
                <a:gd name="T109" fmla="*/ 440 h 525"/>
                <a:gd name="T110" fmla="*/ 225 w 310"/>
                <a:gd name="T111" fmla="*/ 440 h 525"/>
                <a:gd name="T112" fmla="*/ 242 w 310"/>
                <a:gd name="T113" fmla="*/ 414 h 525"/>
                <a:gd name="T114" fmla="*/ 253 w 310"/>
                <a:gd name="T115" fmla="*/ 398 h 525"/>
                <a:gd name="T116" fmla="*/ 260 w 310"/>
                <a:gd name="T117" fmla="*/ 376 h 525"/>
                <a:gd name="T118" fmla="*/ 296 w 310"/>
                <a:gd name="T119" fmla="*/ 36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0" h="525">
                  <a:moveTo>
                    <a:pt x="308" y="355"/>
                  </a:moveTo>
                  <a:lnTo>
                    <a:pt x="310" y="353"/>
                  </a:lnTo>
                  <a:lnTo>
                    <a:pt x="310" y="350"/>
                  </a:lnTo>
                  <a:lnTo>
                    <a:pt x="308" y="350"/>
                  </a:lnTo>
                  <a:lnTo>
                    <a:pt x="303" y="350"/>
                  </a:lnTo>
                  <a:lnTo>
                    <a:pt x="301" y="350"/>
                  </a:lnTo>
                  <a:lnTo>
                    <a:pt x="301" y="348"/>
                  </a:lnTo>
                  <a:lnTo>
                    <a:pt x="301" y="348"/>
                  </a:lnTo>
                  <a:lnTo>
                    <a:pt x="303" y="343"/>
                  </a:lnTo>
                  <a:lnTo>
                    <a:pt x="305" y="341"/>
                  </a:lnTo>
                  <a:lnTo>
                    <a:pt x="303" y="338"/>
                  </a:lnTo>
                  <a:lnTo>
                    <a:pt x="303" y="336"/>
                  </a:lnTo>
                  <a:lnTo>
                    <a:pt x="298" y="334"/>
                  </a:lnTo>
                  <a:lnTo>
                    <a:pt x="298" y="331"/>
                  </a:lnTo>
                  <a:lnTo>
                    <a:pt x="301" y="327"/>
                  </a:lnTo>
                  <a:lnTo>
                    <a:pt x="303" y="327"/>
                  </a:lnTo>
                  <a:lnTo>
                    <a:pt x="301" y="315"/>
                  </a:lnTo>
                  <a:lnTo>
                    <a:pt x="301" y="305"/>
                  </a:lnTo>
                  <a:lnTo>
                    <a:pt x="298" y="296"/>
                  </a:lnTo>
                  <a:lnTo>
                    <a:pt x="298" y="286"/>
                  </a:lnTo>
                  <a:lnTo>
                    <a:pt x="296" y="277"/>
                  </a:lnTo>
                  <a:lnTo>
                    <a:pt x="294" y="265"/>
                  </a:lnTo>
                  <a:lnTo>
                    <a:pt x="294" y="256"/>
                  </a:lnTo>
                  <a:lnTo>
                    <a:pt x="291" y="246"/>
                  </a:lnTo>
                  <a:lnTo>
                    <a:pt x="291" y="237"/>
                  </a:lnTo>
                  <a:lnTo>
                    <a:pt x="289" y="227"/>
                  </a:lnTo>
                  <a:lnTo>
                    <a:pt x="289" y="215"/>
                  </a:lnTo>
                  <a:lnTo>
                    <a:pt x="286" y="206"/>
                  </a:lnTo>
                  <a:lnTo>
                    <a:pt x="286" y="196"/>
                  </a:lnTo>
                  <a:lnTo>
                    <a:pt x="284" y="187"/>
                  </a:lnTo>
                  <a:lnTo>
                    <a:pt x="284" y="177"/>
                  </a:lnTo>
                  <a:lnTo>
                    <a:pt x="282" y="166"/>
                  </a:lnTo>
                  <a:lnTo>
                    <a:pt x="282" y="156"/>
                  </a:lnTo>
                  <a:lnTo>
                    <a:pt x="279" y="147"/>
                  </a:lnTo>
                  <a:lnTo>
                    <a:pt x="277" y="137"/>
                  </a:lnTo>
                  <a:lnTo>
                    <a:pt x="277" y="128"/>
                  </a:lnTo>
                  <a:lnTo>
                    <a:pt x="275" y="116"/>
                  </a:lnTo>
                  <a:lnTo>
                    <a:pt x="275" y="106"/>
                  </a:lnTo>
                  <a:lnTo>
                    <a:pt x="272" y="97"/>
                  </a:lnTo>
                  <a:lnTo>
                    <a:pt x="272" y="87"/>
                  </a:lnTo>
                  <a:lnTo>
                    <a:pt x="270" y="78"/>
                  </a:lnTo>
                  <a:lnTo>
                    <a:pt x="270" y="66"/>
                  </a:lnTo>
                  <a:lnTo>
                    <a:pt x="268" y="57"/>
                  </a:lnTo>
                  <a:lnTo>
                    <a:pt x="268" y="47"/>
                  </a:lnTo>
                  <a:lnTo>
                    <a:pt x="263" y="28"/>
                  </a:lnTo>
                  <a:lnTo>
                    <a:pt x="263" y="16"/>
                  </a:lnTo>
                  <a:lnTo>
                    <a:pt x="260" y="7"/>
                  </a:lnTo>
                  <a:lnTo>
                    <a:pt x="260" y="0"/>
                  </a:lnTo>
                  <a:lnTo>
                    <a:pt x="253" y="2"/>
                  </a:lnTo>
                  <a:lnTo>
                    <a:pt x="246" y="2"/>
                  </a:lnTo>
                  <a:lnTo>
                    <a:pt x="239" y="5"/>
                  </a:lnTo>
                  <a:lnTo>
                    <a:pt x="232" y="5"/>
                  </a:lnTo>
                  <a:lnTo>
                    <a:pt x="225" y="5"/>
                  </a:lnTo>
                  <a:lnTo>
                    <a:pt x="215" y="7"/>
                  </a:lnTo>
                  <a:lnTo>
                    <a:pt x="208" y="7"/>
                  </a:lnTo>
                  <a:lnTo>
                    <a:pt x="201" y="9"/>
                  </a:lnTo>
                  <a:lnTo>
                    <a:pt x="194" y="9"/>
                  </a:lnTo>
                  <a:lnTo>
                    <a:pt x="187" y="9"/>
                  </a:lnTo>
                  <a:lnTo>
                    <a:pt x="180" y="12"/>
                  </a:lnTo>
                  <a:lnTo>
                    <a:pt x="173" y="12"/>
                  </a:lnTo>
                  <a:lnTo>
                    <a:pt x="166" y="14"/>
                  </a:lnTo>
                  <a:lnTo>
                    <a:pt x="152" y="14"/>
                  </a:lnTo>
                  <a:lnTo>
                    <a:pt x="145" y="16"/>
                  </a:lnTo>
                  <a:lnTo>
                    <a:pt x="137" y="16"/>
                  </a:lnTo>
                  <a:lnTo>
                    <a:pt x="128" y="19"/>
                  </a:lnTo>
                  <a:lnTo>
                    <a:pt x="121" y="19"/>
                  </a:lnTo>
                  <a:lnTo>
                    <a:pt x="107" y="21"/>
                  </a:lnTo>
                  <a:lnTo>
                    <a:pt x="100" y="21"/>
                  </a:lnTo>
                  <a:lnTo>
                    <a:pt x="92" y="21"/>
                  </a:lnTo>
                  <a:lnTo>
                    <a:pt x="85" y="24"/>
                  </a:lnTo>
                  <a:lnTo>
                    <a:pt x="78" y="24"/>
                  </a:lnTo>
                  <a:lnTo>
                    <a:pt x="71" y="26"/>
                  </a:lnTo>
                  <a:lnTo>
                    <a:pt x="69" y="26"/>
                  </a:lnTo>
                  <a:lnTo>
                    <a:pt x="52" y="38"/>
                  </a:lnTo>
                  <a:lnTo>
                    <a:pt x="36" y="45"/>
                  </a:lnTo>
                  <a:lnTo>
                    <a:pt x="26" y="47"/>
                  </a:lnTo>
                  <a:lnTo>
                    <a:pt x="19" y="45"/>
                  </a:lnTo>
                  <a:lnTo>
                    <a:pt x="17" y="45"/>
                  </a:lnTo>
                  <a:lnTo>
                    <a:pt x="14" y="45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7" y="57"/>
                  </a:lnTo>
                  <a:lnTo>
                    <a:pt x="7" y="73"/>
                  </a:lnTo>
                  <a:lnTo>
                    <a:pt x="10" y="90"/>
                  </a:lnTo>
                  <a:lnTo>
                    <a:pt x="12" y="109"/>
                  </a:lnTo>
                  <a:lnTo>
                    <a:pt x="14" y="125"/>
                  </a:lnTo>
                  <a:lnTo>
                    <a:pt x="17" y="144"/>
                  </a:lnTo>
                  <a:lnTo>
                    <a:pt x="17" y="161"/>
                  </a:lnTo>
                  <a:lnTo>
                    <a:pt x="19" y="180"/>
                  </a:lnTo>
                  <a:lnTo>
                    <a:pt x="22" y="196"/>
                  </a:lnTo>
                  <a:lnTo>
                    <a:pt x="24" y="215"/>
                  </a:lnTo>
                  <a:lnTo>
                    <a:pt x="26" y="232"/>
                  </a:lnTo>
                  <a:lnTo>
                    <a:pt x="29" y="267"/>
                  </a:lnTo>
                  <a:lnTo>
                    <a:pt x="31" y="286"/>
                  </a:lnTo>
                  <a:lnTo>
                    <a:pt x="33" y="303"/>
                  </a:lnTo>
                  <a:lnTo>
                    <a:pt x="36" y="322"/>
                  </a:lnTo>
                  <a:lnTo>
                    <a:pt x="36" y="327"/>
                  </a:lnTo>
                  <a:lnTo>
                    <a:pt x="36" y="327"/>
                  </a:lnTo>
                  <a:lnTo>
                    <a:pt x="31" y="331"/>
                  </a:lnTo>
                  <a:lnTo>
                    <a:pt x="29" y="331"/>
                  </a:lnTo>
                  <a:lnTo>
                    <a:pt x="29" y="336"/>
                  </a:lnTo>
                  <a:lnTo>
                    <a:pt x="29" y="336"/>
                  </a:lnTo>
                  <a:lnTo>
                    <a:pt x="31" y="341"/>
                  </a:lnTo>
                  <a:lnTo>
                    <a:pt x="31" y="345"/>
                  </a:lnTo>
                  <a:lnTo>
                    <a:pt x="26" y="353"/>
                  </a:lnTo>
                  <a:lnTo>
                    <a:pt x="26" y="357"/>
                  </a:lnTo>
                  <a:lnTo>
                    <a:pt x="26" y="360"/>
                  </a:lnTo>
                  <a:lnTo>
                    <a:pt x="29" y="360"/>
                  </a:lnTo>
                  <a:lnTo>
                    <a:pt x="29" y="360"/>
                  </a:lnTo>
                  <a:lnTo>
                    <a:pt x="33" y="362"/>
                  </a:lnTo>
                  <a:lnTo>
                    <a:pt x="33" y="364"/>
                  </a:lnTo>
                  <a:lnTo>
                    <a:pt x="36" y="369"/>
                  </a:lnTo>
                  <a:lnTo>
                    <a:pt x="36" y="371"/>
                  </a:lnTo>
                  <a:lnTo>
                    <a:pt x="38" y="371"/>
                  </a:lnTo>
                  <a:lnTo>
                    <a:pt x="40" y="374"/>
                  </a:lnTo>
                  <a:lnTo>
                    <a:pt x="40" y="376"/>
                  </a:lnTo>
                  <a:lnTo>
                    <a:pt x="43" y="381"/>
                  </a:lnTo>
                  <a:lnTo>
                    <a:pt x="40" y="383"/>
                  </a:lnTo>
                  <a:lnTo>
                    <a:pt x="40" y="383"/>
                  </a:lnTo>
                  <a:lnTo>
                    <a:pt x="40" y="386"/>
                  </a:lnTo>
                  <a:lnTo>
                    <a:pt x="43" y="390"/>
                  </a:lnTo>
                  <a:lnTo>
                    <a:pt x="45" y="395"/>
                  </a:lnTo>
                  <a:lnTo>
                    <a:pt x="45" y="400"/>
                  </a:lnTo>
                  <a:lnTo>
                    <a:pt x="45" y="409"/>
                  </a:lnTo>
                  <a:lnTo>
                    <a:pt x="43" y="409"/>
                  </a:lnTo>
                  <a:lnTo>
                    <a:pt x="43" y="409"/>
                  </a:lnTo>
                  <a:lnTo>
                    <a:pt x="40" y="409"/>
                  </a:lnTo>
                  <a:lnTo>
                    <a:pt x="40" y="412"/>
                  </a:lnTo>
                  <a:lnTo>
                    <a:pt x="38" y="412"/>
                  </a:lnTo>
                  <a:lnTo>
                    <a:pt x="38" y="414"/>
                  </a:lnTo>
                  <a:lnTo>
                    <a:pt x="38" y="416"/>
                  </a:lnTo>
                  <a:lnTo>
                    <a:pt x="38" y="419"/>
                  </a:lnTo>
                  <a:lnTo>
                    <a:pt x="38" y="419"/>
                  </a:lnTo>
                  <a:lnTo>
                    <a:pt x="38" y="421"/>
                  </a:lnTo>
                  <a:lnTo>
                    <a:pt x="38" y="421"/>
                  </a:lnTo>
                  <a:lnTo>
                    <a:pt x="36" y="421"/>
                  </a:lnTo>
                  <a:lnTo>
                    <a:pt x="38" y="421"/>
                  </a:lnTo>
                  <a:lnTo>
                    <a:pt x="36" y="421"/>
                  </a:lnTo>
                  <a:lnTo>
                    <a:pt x="36" y="424"/>
                  </a:lnTo>
                  <a:lnTo>
                    <a:pt x="33" y="424"/>
                  </a:lnTo>
                  <a:lnTo>
                    <a:pt x="33" y="426"/>
                  </a:lnTo>
                  <a:lnTo>
                    <a:pt x="33" y="428"/>
                  </a:lnTo>
                  <a:lnTo>
                    <a:pt x="36" y="431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6" y="433"/>
                  </a:lnTo>
                  <a:lnTo>
                    <a:pt x="33" y="433"/>
                  </a:lnTo>
                  <a:lnTo>
                    <a:pt x="33" y="433"/>
                  </a:lnTo>
                  <a:lnTo>
                    <a:pt x="33" y="435"/>
                  </a:lnTo>
                  <a:lnTo>
                    <a:pt x="31" y="435"/>
                  </a:lnTo>
                  <a:lnTo>
                    <a:pt x="29" y="438"/>
                  </a:lnTo>
                  <a:lnTo>
                    <a:pt x="26" y="440"/>
                  </a:lnTo>
                  <a:lnTo>
                    <a:pt x="26" y="440"/>
                  </a:lnTo>
                  <a:lnTo>
                    <a:pt x="29" y="442"/>
                  </a:lnTo>
                  <a:lnTo>
                    <a:pt x="29" y="445"/>
                  </a:lnTo>
                  <a:lnTo>
                    <a:pt x="26" y="447"/>
                  </a:lnTo>
                  <a:lnTo>
                    <a:pt x="24" y="450"/>
                  </a:lnTo>
                  <a:lnTo>
                    <a:pt x="24" y="450"/>
                  </a:lnTo>
                  <a:lnTo>
                    <a:pt x="22" y="450"/>
                  </a:lnTo>
                  <a:lnTo>
                    <a:pt x="22" y="452"/>
                  </a:lnTo>
                  <a:lnTo>
                    <a:pt x="22" y="452"/>
                  </a:lnTo>
                  <a:lnTo>
                    <a:pt x="22" y="454"/>
                  </a:lnTo>
                  <a:lnTo>
                    <a:pt x="19" y="457"/>
                  </a:lnTo>
                  <a:lnTo>
                    <a:pt x="19" y="459"/>
                  </a:lnTo>
                  <a:lnTo>
                    <a:pt x="19" y="459"/>
                  </a:lnTo>
                  <a:lnTo>
                    <a:pt x="19" y="461"/>
                  </a:lnTo>
                  <a:lnTo>
                    <a:pt x="19" y="461"/>
                  </a:lnTo>
                  <a:lnTo>
                    <a:pt x="19" y="461"/>
                  </a:lnTo>
                  <a:lnTo>
                    <a:pt x="17" y="459"/>
                  </a:lnTo>
                  <a:lnTo>
                    <a:pt x="17" y="459"/>
                  </a:lnTo>
                  <a:lnTo>
                    <a:pt x="17" y="459"/>
                  </a:lnTo>
                  <a:lnTo>
                    <a:pt x="17" y="459"/>
                  </a:lnTo>
                  <a:lnTo>
                    <a:pt x="14" y="459"/>
                  </a:lnTo>
                  <a:lnTo>
                    <a:pt x="14" y="461"/>
                  </a:lnTo>
                  <a:lnTo>
                    <a:pt x="14" y="464"/>
                  </a:lnTo>
                  <a:lnTo>
                    <a:pt x="14" y="464"/>
                  </a:lnTo>
                  <a:lnTo>
                    <a:pt x="12" y="461"/>
                  </a:lnTo>
                  <a:lnTo>
                    <a:pt x="12" y="461"/>
                  </a:lnTo>
                  <a:lnTo>
                    <a:pt x="10" y="461"/>
                  </a:lnTo>
                  <a:lnTo>
                    <a:pt x="10" y="464"/>
                  </a:lnTo>
                  <a:lnTo>
                    <a:pt x="10" y="466"/>
                  </a:lnTo>
                  <a:lnTo>
                    <a:pt x="10" y="466"/>
                  </a:lnTo>
                  <a:lnTo>
                    <a:pt x="7" y="469"/>
                  </a:lnTo>
                  <a:lnTo>
                    <a:pt x="7" y="469"/>
                  </a:lnTo>
                  <a:lnTo>
                    <a:pt x="7" y="471"/>
                  </a:lnTo>
                  <a:lnTo>
                    <a:pt x="7" y="471"/>
                  </a:lnTo>
                  <a:lnTo>
                    <a:pt x="7" y="473"/>
                  </a:lnTo>
                  <a:lnTo>
                    <a:pt x="7" y="473"/>
                  </a:lnTo>
                  <a:lnTo>
                    <a:pt x="7" y="473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2" y="478"/>
                  </a:lnTo>
                  <a:lnTo>
                    <a:pt x="12" y="478"/>
                  </a:lnTo>
                  <a:lnTo>
                    <a:pt x="12" y="480"/>
                  </a:lnTo>
                  <a:lnTo>
                    <a:pt x="12" y="480"/>
                  </a:lnTo>
                  <a:lnTo>
                    <a:pt x="10" y="483"/>
                  </a:lnTo>
                  <a:lnTo>
                    <a:pt x="10" y="483"/>
                  </a:lnTo>
                  <a:lnTo>
                    <a:pt x="7" y="485"/>
                  </a:lnTo>
                  <a:lnTo>
                    <a:pt x="5" y="487"/>
                  </a:lnTo>
                  <a:lnTo>
                    <a:pt x="7" y="487"/>
                  </a:lnTo>
                  <a:lnTo>
                    <a:pt x="10" y="487"/>
                  </a:lnTo>
                  <a:lnTo>
                    <a:pt x="12" y="487"/>
                  </a:lnTo>
                  <a:lnTo>
                    <a:pt x="10" y="490"/>
                  </a:lnTo>
                  <a:lnTo>
                    <a:pt x="7" y="490"/>
                  </a:lnTo>
                  <a:lnTo>
                    <a:pt x="7" y="492"/>
                  </a:lnTo>
                  <a:lnTo>
                    <a:pt x="5" y="492"/>
                  </a:lnTo>
                  <a:lnTo>
                    <a:pt x="3" y="492"/>
                  </a:lnTo>
                  <a:lnTo>
                    <a:pt x="5" y="495"/>
                  </a:lnTo>
                  <a:lnTo>
                    <a:pt x="5" y="497"/>
                  </a:lnTo>
                  <a:lnTo>
                    <a:pt x="5" y="499"/>
                  </a:lnTo>
                  <a:lnTo>
                    <a:pt x="5" y="499"/>
                  </a:lnTo>
                  <a:lnTo>
                    <a:pt x="5" y="502"/>
                  </a:lnTo>
                  <a:lnTo>
                    <a:pt x="5" y="504"/>
                  </a:lnTo>
                  <a:lnTo>
                    <a:pt x="5" y="504"/>
                  </a:lnTo>
                  <a:lnTo>
                    <a:pt x="5" y="506"/>
                  </a:lnTo>
                  <a:lnTo>
                    <a:pt x="5" y="509"/>
                  </a:lnTo>
                  <a:lnTo>
                    <a:pt x="5" y="509"/>
                  </a:lnTo>
                  <a:lnTo>
                    <a:pt x="7" y="511"/>
                  </a:lnTo>
                  <a:lnTo>
                    <a:pt x="5" y="511"/>
                  </a:lnTo>
                  <a:lnTo>
                    <a:pt x="5" y="513"/>
                  </a:lnTo>
                  <a:lnTo>
                    <a:pt x="3" y="513"/>
                  </a:lnTo>
                  <a:lnTo>
                    <a:pt x="0" y="513"/>
                  </a:lnTo>
                  <a:lnTo>
                    <a:pt x="0" y="513"/>
                  </a:lnTo>
                  <a:lnTo>
                    <a:pt x="7" y="518"/>
                  </a:lnTo>
                  <a:lnTo>
                    <a:pt x="7" y="521"/>
                  </a:lnTo>
                  <a:lnTo>
                    <a:pt x="7" y="521"/>
                  </a:lnTo>
                  <a:lnTo>
                    <a:pt x="5" y="521"/>
                  </a:lnTo>
                  <a:lnTo>
                    <a:pt x="3" y="521"/>
                  </a:lnTo>
                  <a:lnTo>
                    <a:pt x="3" y="521"/>
                  </a:lnTo>
                  <a:lnTo>
                    <a:pt x="3" y="521"/>
                  </a:lnTo>
                  <a:lnTo>
                    <a:pt x="3" y="523"/>
                  </a:lnTo>
                  <a:lnTo>
                    <a:pt x="3" y="523"/>
                  </a:lnTo>
                  <a:lnTo>
                    <a:pt x="5" y="523"/>
                  </a:lnTo>
                  <a:lnTo>
                    <a:pt x="7" y="523"/>
                  </a:lnTo>
                  <a:lnTo>
                    <a:pt x="10" y="523"/>
                  </a:lnTo>
                  <a:lnTo>
                    <a:pt x="12" y="523"/>
                  </a:lnTo>
                  <a:lnTo>
                    <a:pt x="14" y="525"/>
                  </a:lnTo>
                  <a:lnTo>
                    <a:pt x="17" y="525"/>
                  </a:lnTo>
                  <a:lnTo>
                    <a:pt x="17" y="525"/>
                  </a:lnTo>
                  <a:lnTo>
                    <a:pt x="22" y="518"/>
                  </a:lnTo>
                  <a:lnTo>
                    <a:pt x="17" y="511"/>
                  </a:lnTo>
                  <a:lnTo>
                    <a:pt x="17" y="511"/>
                  </a:lnTo>
                  <a:lnTo>
                    <a:pt x="17" y="506"/>
                  </a:lnTo>
                  <a:lnTo>
                    <a:pt x="19" y="506"/>
                  </a:lnTo>
                  <a:lnTo>
                    <a:pt x="22" y="506"/>
                  </a:lnTo>
                  <a:lnTo>
                    <a:pt x="24" y="509"/>
                  </a:lnTo>
                  <a:lnTo>
                    <a:pt x="24" y="509"/>
                  </a:lnTo>
                  <a:lnTo>
                    <a:pt x="26" y="511"/>
                  </a:lnTo>
                  <a:lnTo>
                    <a:pt x="29" y="511"/>
                  </a:lnTo>
                  <a:lnTo>
                    <a:pt x="31" y="511"/>
                  </a:lnTo>
                  <a:lnTo>
                    <a:pt x="33" y="511"/>
                  </a:lnTo>
                  <a:lnTo>
                    <a:pt x="36" y="509"/>
                  </a:lnTo>
                  <a:lnTo>
                    <a:pt x="38" y="509"/>
                  </a:lnTo>
                  <a:lnTo>
                    <a:pt x="38" y="509"/>
                  </a:lnTo>
                  <a:lnTo>
                    <a:pt x="40" y="506"/>
                  </a:lnTo>
                  <a:lnTo>
                    <a:pt x="40" y="506"/>
                  </a:lnTo>
                  <a:lnTo>
                    <a:pt x="43" y="509"/>
                  </a:lnTo>
                  <a:lnTo>
                    <a:pt x="43" y="509"/>
                  </a:lnTo>
                  <a:lnTo>
                    <a:pt x="43" y="513"/>
                  </a:lnTo>
                  <a:lnTo>
                    <a:pt x="43" y="516"/>
                  </a:lnTo>
                  <a:lnTo>
                    <a:pt x="45" y="516"/>
                  </a:lnTo>
                  <a:lnTo>
                    <a:pt x="48" y="516"/>
                  </a:lnTo>
                  <a:lnTo>
                    <a:pt x="50" y="511"/>
                  </a:lnTo>
                  <a:lnTo>
                    <a:pt x="50" y="509"/>
                  </a:lnTo>
                  <a:lnTo>
                    <a:pt x="50" y="506"/>
                  </a:lnTo>
                  <a:lnTo>
                    <a:pt x="48" y="502"/>
                  </a:lnTo>
                  <a:lnTo>
                    <a:pt x="48" y="499"/>
                  </a:lnTo>
                  <a:lnTo>
                    <a:pt x="48" y="499"/>
                  </a:lnTo>
                  <a:lnTo>
                    <a:pt x="48" y="497"/>
                  </a:lnTo>
                  <a:lnTo>
                    <a:pt x="48" y="497"/>
                  </a:lnTo>
                  <a:lnTo>
                    <a:pt x="50" y="497"/>
                  </a:lnTo>
                  <a:lnTo>
                    <a:pt x="50" y="499"/>
                  </a:lnTo>
                  <a:lnTo>
                    <a:pt x="50" y="499"/>
                  </a:lnTo>
                  <a:lnTo>
                    <a:pt x="50" y="502"/>
                  </a:lnTo>
                  <a:lnTo>
                    <a:pt x="55" y="504"/>
                  </a:lnTo>
                  <a:lnTo>
                    <a:pt x="59" y="504"/>
                  </a:lnTo>
                  <a:lnTo>
                    <a:pt x="62" y="502"/>
                  </a:lnTo>
                  <a:lnTo>
                    <a:pt x="66" y="499"/>
                  </a:lnTo>
                  <a:lnTo>
                    <a:pt x="69" y="499"/>
                  </a:lnTo>
                  <a:lnTo>
                    <a:pt x="71" y="499"/>
                  </a:lnTo>
                  <a:lnTo>
                    <a:pt x="74" y="502"/>
                  </a:lnTo>
                  <a:lnTo>
                    <a:pt x="76" y="502"/>
                  </a:lnTo>
                  <a:lnTo>
                    <a:pt x="76" y="504"/>
                  </a:lnTo>
                  <a:lnTo>
                    <a:pt x="83" y="506"/>
                  </a:lnTo>
                  <a:lnTo>
                    <a:pt x="88" y="506"/>
                  </a:lnTo>
                  <a:lnTo>
                    <a:pt x="88" y="509"/>
                  </a:lnTo>
                  <a:lnTo>
                    <a:pt x="90" y="509"/>
                  </a:lnTo>
                  <a:lnTo>
                    <a:pt x="92" y="509"/>
                  </a:lnTo>
                  <a:lnTo>
                    <a:pt x="92" y="509"/>
                  </a:lnTo>
                  <a:lnTo>
                    <a:pt x="95" y="509"/>
                  </a:lnTo>
                  <a:lnTo>
                    <a:pt x="95" y="511"/>
                  </a:lnTo>
                  <a:lnTo>
                    <a:pt x="95" y="511"/>
                  </a:lnTo>
                  <a:lnTo>
                    <a:pt x="97" y="513"/>
                  </a:lnTo>
                  <a:lnTo>
                    <a:pt x="97" y="513"/>
                  </a:lnTo>
                  <a:lnTo>
                    <a:pt x="100" y="516"/>
                  </a:lnTo>
                  <a:lnTo>
                    <a:pt x="102" y="513"/>
                  </a:lnTo>
                  <a:lnTo>
                    <a:pt x="102" y="509"/>
                  </a:lnTo>
                  <a:lnTo>
                    <a:pt x="104" y="502"/>
                  </a:lnTo>
                  <a:lnTo>
                    <a:pt x="107" y="499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9" y="495"/>
                  </a:lnTo>
                  <a:lnTo>
                    <a:pt x="116" y="495"/>
                  </a:lnTo>
                  <a:lnTo>
                    <a:pt x="116" y="495"/>
                  </a:lnTo>
                  <a:lnTo>
                    <a:pt x="119" y="492"/>
                  </a:lnTo>
                  <a:lnTo>
                    <a:pt x="121" y="487"/>
                  </a:lnTo>
                  <a:lnTo>
                    <a:pt x="126" y="485"/>
                  </a:lnTo>
                  <a:lnTo>
                    <a:pt x="128" y="487"/>
                  </a:lnTo>
                  <a:lnTo>
                    <a:pt x="128" y="492"/>
                  </a:lnTo>
                  <a:lnTo>
                    <a:pt x="130" y="495"/>
                  </a:lnTo>
                  <a:lnTo>
                    <a:pt x="135" y="497"/>
                  </a:lnTo>
                  <a:lnTo>
                    <a:pt x="137" y="497"/>
                  </a:lnTo>
                  <a:lnTo>
                    <a:pt x="142" y="495"/>
                  </a:lnTo>
                  <a:lnTo>
                    <a:pt x="145" y="495"/>
                  </a:lnTo>
                  <a:lnTo>
                    <a:pt x="142" y="499"/>
                  </a:lnTo>
                  <a:lnTo>
                    <a:pt x="142" y="499"/>
                  </a:lnTo>
                  <a:lnTo>
                    <a:pt x="145" y="502"/>
                  </a:lnTo>
                  <a:lnTo>
                    <a:pt x="147" y="502"/>
                  </a:lnTo>
                  <a:lnTo>
                    <a:pt x="149" y="499"/>
                  </a:lnTo>
                  <a:lnTo>
                    <a:pt x="149" y="497"/>
                  </a:lnTo>
                  <a:lnTo>
                    <a:pt x="149" y="495"/>
                  </a:lnTo>
                  <a:lnTo>
                    <a:pt x="149" y="492"/>
                  </a:lnTo>
                  <a:lnTo>
                    <a:pt x="154" y="490"/>
                  </a:lnTo>
                  <a:lnTo>
                    <a:pt x="154" y="490"/>
                  </a:lnTo>
                  <a:lnTo>
                    <a:pt x="154" y="487"/>
                  </a:lnTo>
                  <a:lnTo>
                    <a:pt x="154" y="480"/>
                  </a:lnTo>
                  <a:lnTo>
                    <a:pt x="154" y="478"/>
                  </a:lnTo>
                  <a:lnTo>
                    <a:pt x="154" y="476"/>
                  </a:lnTo>
                  <a:lnTo>
                    <a:pt x="156" y="476"/>
                  </a:lnTo>
                  <a:lnTo>
                    <a:pt x="159" y="473"/>
                  </a:lnTo>
                  <a:lnTo>
                    <a:pt x="161" y="473"/>
                  </a:lnTo>
                  <a:lnTo>
                    <a:pt x="161" y="471"/>
                  </a:lnTo>
                  <a:lnTo>
                    <a:pt x="161" y="469"/>
                  </a:lnTo>
                  <a:lnTo>
                    <a:pt x="159" y="466"/>
                  </a:lnTo>
                  <a:lnTo>
                    <a:pt x="159" y="466"/>
                  </a:lnTo>
                  <a:lnTo>
                    <a:pt x="159" y="464"/>
                  </a:lnTo>
                  <a:lnTo>
                    <a:pt x="159" y="464"/>
                  </a:lnTo>
                  <a:lnTo>
                    <a:pt x="161" y="464"/>
                  </a:lnTo>
                  <a:lnTo>
                    <a:pt x="161" y="466"/>
                  </a:lnTo>
                  <a:lnTo>
                    <a:pt x="161" y="466"/>
                  </a:lnTo>
                  <a:lnTo>
                    <a:pt x="163" y="466"/>
                  </a:lnTo>
                  <a:lnTo>
                    <a:pt x="166" y="466"/>
                  </a:lnTo>
                  <a:lnTo>
                    <a:pt x="168" y="464"/>
                  </a:lnTo>
                  <a:lnTo>
                    <a:pt x="171" y="461"/>
                  </a:lnTo>
                  <a:lnTo>
                    <a:pt x="171" y="461"/>
                  </a:lnTo>
                  <a:lnTo>
                    <a:pt x="168" y="461"/>
                  </a:lnTo>
                  <a:lnTo>
                    <a:pt x="166" y="459"/>
                  </a:lnTo>
                  <a:lnTo>
                    <a:pt x="163" y="457"/>
                  </a:lnTo>
                  <a:lnTo>
                    <a:pt x="166" y="457"/>
                  </a:lnTo>
                  <a:lnTo>
                    <a:pt x="168" y="457"/>
                  </a:lnTo>
                  <a:lnTo>
                    <a:pt x="168" y="457"/>
                  </a:lnTo>
                  <a:lnTo>
                    <a:pt x="175" y="459"/>
                  </a:lnTo>
                  <a:lnTo>
                    <a:pt x="175" y="461"/>
                  </a:lnTo>
                  <a:lnTo>
                    <a:pt x="175" y="466"/>
                  </a:lnTo>
                  <a:lnTo>
                    <a:pt x="175" y="469"/>
                  </a:lnTo>
                  <a:lnTo>
                    <a:pt x="178" y="471"/>
                  </a:lnTo>
                  <a:lnTo>
                    <a:pt x="180" y="471"/>
                  </a:lnTo>
                  <a:lnTo>
                    <a:pt x="182" y="473"/>
                  </a:lnTo>
                  <a:lnTo>
                    <a:pt x="185" y="473"/>
                  </a:lnTo>
                  <a:lnTo>
                    <a:pt x="187" y="476"/>
                  </a:lnTo>
                  <a:lnTo>
                    <a:pt x="192" y="476"/>
                  </a:lnTo>
                  <a:lnTo>
                    <a:pt x="194" y="476"/>
                  </a:lnTo>
                  <a:lnTo>
                    <a:pt x="199" y="478"/>
                  </a:lnTo>
                  <a:lnTo>
                    <a:pt x="201" y="480"/>
                  </a:lnTo>
                  <a:lnTo>
                    <a:pt x="201" y="478"/>
                  </a:lnTo>
                  <a:lnTo>
                    <a:pt x="204" y="476"/>
                  </a:lnTo>
                  <a:lnTo>
                    <a:pt x="204" y="476"/>
                  </a:lnTo>
                  <a:lnTo>
                    <a:pt x="208" y="473"/>
                  </a:lnTo>
                  <a:lnTo>
                    <a:pt x="211" y="473"/>
                  </a:lnTo>
                  <a:lnTo>
                    <a:pt x="211" y="473"/>
                  </a:lnTo>
                  <a:lnTo>
                    <a:pt x="211" y="471"/>
                  </a:lnTo>
                  <a:lnTo>
                    <a:pt x="213" y="471"/>
                  </a:lnTo>
                  <a:lnTo>
                    <a:pt x="213" y="466"/>
                  </a:lnTo>
                  <a:lnTo>
                    <a:pt x="213" y="454"/>
                  </a:lnTo>
                  <a:lnTo>
                    <a:pt x="213" y="452"/>
                  </a:lnTo>
                  <a:lnTo>
                    <a:pt x="213" y="450"/>
                  </a:lnTo>
                  <a:lnTo>
                    <a:pt x="213" y="447"/>
                  </a:lnTo>
                  <a:lnTo>
                    <a:pt x="215" y="445"/>
                  </a:lnTo>
                  <a:lnTo>
                    <a:pt x="215" y="445"/>
                  </a:lnTo>
                  <a:lnTo>
                    <a:pt x="218" y="440"/>
                  </a:lnTo>
                  <a:lnTo>
                    <a:pt x="218" y="438"/>
                  </a:lnTo>
                  <a:lnTo>
                    <a:pt x="220" y="438"/>
                  </a:lnTo>
                  <a:lnTo>
                    <a:pt x="223" y="438"/>
                  </a:lnTo>
                  <a:lnTo>
                    <a:pt x="223" y="438"/>
                  </a:lnTo>
                  <a:lnTo>
                    <a:pt x="223" y="438"/>
                  </a:lnTo>
                  <a:lnTo>
                    <a:pt x="225" y="440"/>
                  </a:lnTo>
                  <a:lnTo>
                    <a:pt x="225" y="440"/>
                  </a:lnTo>
                  <a:lnTo>
                    <a:pt x="230" y="438"/>
                  </a:lnTo>
                  <a:lnTo>
                    <a:pt x="230" y="435"/>
                  </a:lnTo>
                  <a:lnTo>
                    <a:pt x="234" y="433"/>
                  </a:lnTo>
                  <a:lnTo>
                    <a:pt x="234" y="428"/>
                  </a:lnTo>
                  <a:lnTo>
                    <a:pt x="237" y="416"/>
                  </a:lnTo>
                  <a:lnTo>
                    <a:pt x="239" y="414"/>
                  </a:lnTo>
                  <a:lnTo>
                    <a:pt x="242" y="414"/>
                  </a:lnTo>
                  <a:lnTo>
                    <a:pt x="244" y="412"/>
                  </a:lnTo>
                  <a:lnTo>
                    <a:pt x="246" y="412"/>
                  </a:lnTo>
                  <a:lnTo>
                    <a:pt x="246" y="409"/>
                  </a:lnTo>
                  <a:lnTo>
                    <a:pt x="249" y="407"/>
                  </a:lnTo>
                  <a:lnTo>
                    <a:pt x="253" y="402"/>
                  </a:lnTo>
                  <a:lnTo>
                    <a:pt x="253" y="400"/>
                  </a:lnTo>
                  <a:lnTo>
                    <a:pt x="253" y="398"/>
                  </a:lnTo>
                  <a:lnTo>
                    <a:pt x="251" y="393"/>
                  </a:lnTo>
                  <a:lnTo>
                    <a:pt x="249" y="386"/>
                  </a:lnTo>
                  <a:lnTo>
                    <a:pt x="249" y="383"/>
                  </a:lnTo>
                  <a:lnTo>
                    <a:pt x="249" y="381"/>
                  </a:lnTo>
                  <a:lnTo>
                    <a:pt x="246" y="379"/>
                  </a:lnTo>
                  <a:lnTo>
                    <a:pt x="249" y="379"/>
                  </a:lnTo>
                  <a:lnTo>
                    <a:pt x="260" y="376"/>
                  </a:lnTo>
                  <a:lnTo>
                    <a:pt x="265" y="374"/>
                  </a:lnTo>
                  <a:lnTo>
                    <a:pt x="268" y="376"/>
                  </a:lnTo>
                  <a:lnTo>
                    <a:pt x="272" y="379"/>
                  </a:lnTo>
                  <a:lnTo>
                    <a:pt x="275" y="381"/>
                  </a:lnTo>
                  <a:lnTo>
                    <a:pt x="277" y="379"/>
                  </a:lnTo>
                  <a:lnTo>
                    <a:pt x="291" y="367"/>
                  </a:lnTo>
                  <a:lnTo>
                    <a:pt x="296" y="364"/>
                  </a:lnTo>
                  <a:lnTo>
                    <a:pt x="301" y="364"/>
                  </a:lnTo>
                  <a:lnTo>
                    <a:pt x="308" y="364"/>
                  </a:lnTo>
                  <a:lnTo>
                    <a:pt x="310" y="362"/>
                  </a:lnTo>
                  <a:lnTo>
                    <a:pt x="308" y="360"/>
                  </a:lnTo>
                  <a:lnTo>
                    <a:pt x="308" y="355"/>
                  </a:lnTo>
                  <a:lnTo>
                    <a:pt x="308" y="355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DA797622-357D-4C35-8170-D5E9C8026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2451" y="2727870"/>
              <a:ext cx="481013" cy="820341"/>
            </a:xfrm>
            <a:custGeom>
              <a:avLst/>
              <a:gdLst>
                <a:gd name="T0" fmla="*/ 395 w 404"/>
                <a:gd name="T1" fmla="*/ 423 h 689"/>
                <a:gd name="T2" fmla="*/ 390 w 404"/>
                <a:gd name="T3" fmla="*/ 397 h 689"/>
                <a:gd name="T4" fmla="*/ 392 w 404"/>
                <a:gd name="T5" fmla="*/ 355 h 689"/>
                <a:gd name="T6" fmla="*/ 373 w 404"/>
                <a:gd name="T7" fmla="*/ 177 h 689"/>
                <a:gd name="T8" fmla="*/ 352 w 404"/>
                <a:gd name="T9" fmla="*/ 68 h 689"/>
                <a:gd name="T10" fmla="*/ 338 w 404"/>
                <a:gd name="T11" fmla="*/ 45 h 689"/>
                <a:gd name="T12" fmla="*/ 326 w 404"/>
                <a:gd name="T13" fmla="*/ 16 h 689"/>
                <a:gd name="T14" fmla="*/ 276 w 404"/>
                <a:gd name="T15" fmla="*/ 5 h 689"/>
                <a:gd name="T16" fmla="*/ 127 w 404"/>
                <a:gd name="T17" fmla="*/ 16 h 689"/>
                <a:gd name="T18" fmla="*/ 61 w 404"/>
                <a:gd name="T19" fmla="*/ 21 h 689"/>
                <a:gd name="T20" fmla="*/ 61 w 404"/>
                <a:gd name="T21" fmla="*/ 21 h 689"/>
                <a:gd name="T22" fmla="*/ 85 w 404"/>
                <a:gd name="T23" fmla="*/ 45 h 689"/>
                <a:gd name="T24" fmla="*/ 104 w 404"/>
                <a:gd name="T25" fmla="*/ 61 h 689"/>
                <a:gd name="T26" fmla="*/ 113 w 404"/>
                <a:gd name="T27" fmla="*/ 78 h 689"/>
                <a:gd name="T28" fmla="*/ 101 w 404"/>
                <a:gd name="T29" fmla="*/ 111 h 689"/>
                <a:gd name="T30" fmla="*/ 99 w 404"/>
                <a:gd name="T31" fmla="*/ 128 h 689"/>
                <a:gd name="T32" fmla="*/ 75 w 404"/>
                <a:gd name="T33" fmla="*/ 144 h 689"/>
                <a:gd name="T34" fmla="*/ 30 w 404"/>
                <a:gd name="T35" fmla="*/ 173 h 689"/>
                <a:gd name="T36" fmla="*/ 47 w 404"/>
                <a:gd name="T37" fmla="*/ 201 h 689"/>
                <a:gd name="T38" fmla="*/ 35 w 404"/>
                <a:gd name="T39" fmla="*/ 241 h 689"/>
                <a:gd name="T40" fmla="*/ 7 w 404"/>
                <a:gd name="T41" fmla="*/ 265 h 689"/>
                <a:gd name="T42" fmla="*/ 12 w 404"/>
                <a:gd name="T43" fmla="*/ 281 h 689"/>
                <a:gd name="T44" fmla="*/ 0 w 404"/>
                <a:gd name="T45" fmla="*/ 315 h 689"/>
                <a:gd name="T46" fmla="*/ 9 w 404"/>
                <a:gd name="T47" fmla="*/ 348 h 689"/>
                <a:gd name="T48" fmla="*/ 16 w 404"/>
                <a:gd name="T49" fmla="*/ 364 h 689"/>
                <a:gd name="T50" fmla="*/ 75 w 404"/>
                <a:gd name="T51" fmla="*/ 414 h 689"/>
                <a:gd name="T52" fmla="*/ 87 w 404"/>
                <a:gd name="T53" fmla="*/ 438 h 689"/>
                <a:gd name="T54" fmla="*/ 92 w 404"/>
                <a:gd name="T55" fmla="*/ 452 h 689"/>
                <a:gd name="T56" fmla="*/ 123 w 404"/>
                <a:gd name="T57" fmla="*/ 457 h 689"/>
                <a:gd name="T58" fmla="*/ 146 w 404"/>
                <a:gd name="T59" fmla="*/ 478 h 689"/>
                <a:gd name="T60" fmla="*/ 132 w 404"/>
                <a:gd name="T61" fmla="*/ 528 h 689"/>
                <a:gd name="T62" fmla="*/ 142 w 404"/>
                <a:gd name="T63" fmla="*/ 554 h 689"/>
                <a:gd name="T64" fmla="*/ 163 w 404"/>
                <a:gd name="T65" fmla="*/ 570 h 689"/>
                <a:gd name="T66" fmla="*/ 198 w 404"/>
                <a:gd name="T67" fmla="*/ 587 h 689"/>
                <a:gd name="T68" fmla="*/ 222 w 404"/>
                <a:gd name="T69" fmla="*/ 610 h 689"/>
                <a:gd name="T70" fmla="*/ 234 w 404"/>
                <a:gd name="T71" fmla="*/ 639 h 689"/>
                <a:gd name="T72" fmla="*/ 232 w 404"/>
                <a:gd name="T73" fmla="*/ 660 h 689"/>
                <a:gd name="T74" fmla="*/ 253 w 404"/>
                <a:gd name="T75" fmla="*/ 686 h 689"/>
                <a:gd name="T76" fmla="*/ 253 w 404"/>
                <a:gd name="T77" fmla="*/ 677 h 689"/>
                <a:gd name="T78" fmla="*/ 262 w 404"/>
                <a:gd name="T79" fmla="*/ 686 h 689"/>
                <a:gd name="T80" fmla="*/ 265 w 404"/>
                <a:gd name="T81" fmla="*/ 681 h 689"/>
                <a:gd name="T82" fmla="*/ 288 w 404"/>
                <a:gd name="T83" fmla="*/ 655 h 689"/>
                <a:gd name="T84" fmla="*/ 331 w 404"/>
                <a:gd name="T85" fmla="*/ 651 h 689"/>
                <a:gd name="T86" fmla="*/ 338 w 404"/>
                <a:gd name="T87" fmla="*/ 627 h 689"/>
                <a:gd name="T88" fmla="*/ 357 w 404"/>
                <a:gd name="T89" fmla="*/ 599 h 689"/>
                <a:gd name="T90" fmla="*/ 366 w 404"/>
                <a:gd name="T91" fmla="*/ 575 h 689"/>
                <a:gd name="T92" fmla="*/ 366 w 404"/>
                <a:gd name="T93" fmla="*/ 573 h 689"/>
                <a:gd name="T94" fmla="*/ 364 w 404"/>
                <a:gd name="T95" fmla="*/ 561 h 689"/>
                <a:gd name="T96" fmla="*/ 362 w 404"/>
                <a:gd name="T97" fmla="*/ 544 h 689"/>
                <a:gd name="T98" fmla="*/ 366 w 404"/>
                <a:gd name="T99" fmla="*/ 537 h 689"/>
                <a:gd name="T100" fmla="*/ 366 w 404"/>
                <a:gd name="T101" fmla="*/ 525 h 689"/>
                <a:gd name="T102" fmla="*/ 369 w 404"/>
                <a:gd name="T103" fmla="*/ 516 h 689"/>
                <a:gd name="T104" fmla="*/ 376 w 404"/>
                <a:gd name="T105" fmla="*/ 511 h 689"/>
                <a:gd name="T106" fmla="*/ 381 w 404"/>
                <a:gd name="T107" fmla="*/ 506 h 689"/>
                <a:gd name="T108" fmla="*/ 385 w 404"/>
                <a:gd name="T109" fmla="*/ 492 h 689"/>
                <a:gd name="T110" fmla="*/ 395 w 404"/>
                <a:gd name="T111" fmla="*/ 485 h 689"/>
                <a:gd name="T112" fmla="*/ 395 w 404"/>
                <a:gd name="T113" fmla="*/ 473 h 689"/>
                <a:gd name="T114" fmla="*/ 399 w 404"/>
                <a:gd name="T115" fmla="*/ 461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689">
                  <a:moveTo>
                    <a:pt x="402" y="442"/>
                  </a:moveTo>
                  <a:lnTo>
                    <a:pt x="399" y="438"/>
                  </a:lnTo>
                  <a:lnTo>
                    <a:pt x="399" y="435"/>
                  </a:lnTo>
                  <a:lnTo>
                    <a:pt x="399" y="435"/>
                  </a:lnTo>
                  <a:lnTo>
                    <a:pt x="402" y="433"/>
                  </a:lnTo>
                  <a:lnTo>
                    <a:pt x="399" y="428"/>
                  </a:lnTo>
                  <a:lnTo>
                    <a:pt x="399" y="426"/>
                  </a:lnTo>
                  <a:lnTo>
                    <a:pt x="397" y="423"/>
                  </a:lnTo>
                  <a:lnTo>
                    <a:pt x="395" y="423"/>
                  </a:lnTo>
                  <a:lnTo>
                    <a:pt x="395" y="421"/>
                  </a:lnTo>
                  <a:lnTo>
                    <a:pt x="392" y="416"/>
                  </a:lnTo>
                  <a:lnTo>
                    <a:pt x="392" y="414"/>
                  </a:lnTo>
                  <a:lnTo>
                    <a:pt x="388" y="412"/>
                  </a:lnTo>
                  <a:lnTo>
                    <a:pt x="388" y="412"/>
                  </a:lnTo>
                  <a:lnTo>
                    <a:pt x="385" y="412"/>
                  </a:lnTo>
                  <a:lnTo>
                    <a:pt x="385" y="409"/>
                  </a:lnTo>
                  <a:lnTo>
                    <a:pt x="385" y="405"/>
                  </a:lnTo>
                  <a:lnTo>
                    <a:pt x="390" y="397"/>
                  </a:lnTo>
                  <a:lnTo>
                    <a:pt x="390" y="393"/>
                  </a:lnTo>
                  <a:lnTo>
                    <a:pt x="388" y="388"/>
                  </a:lnTo>
                  <a:lnTo>
                    <a:pt x="388" y="388"/>
                  </a:lnTo>
                  <a:lnTo>
                    <a:pt x="388" y="383"/>
                  </a:lnTo>
                  <a:lnTo>
                    <a:pt x="390" y="383"/>
                  </a:lnTo>
                  <a:lnTo>
                    <a:pt x="395" y="379"/>
                  </a:lnTo>
                  <a:lnTo>
                    <a:pt x="395" y="379"/>
                  </a:lnTo>
                  <a:lnTo>
                    <a:pt x="395" y="374"/>
                  </a:lnTo>
                  <a:lnTo>
                    <a:pt x="392" y="355"/>
                  </a:lnTo>
                  <a:lnTo>
                    <a:pt x="390" y="338"/>
                  </a:lnTo>
                  <a:lnTo>
                    <a:pt x="388" y="319"/>
                  </a:lnTo>
                  <a:lnTo>
                    <a:pt x="385" y="284"/>
                  </a:lnTo>
                  <a:lnTo>
                    <a:pt x="383" y="267"/>
                  </a:lnTo>
                  <a:lnTo>
                    <a:pt x="381" y="248"/>
                  </a:lnTo>
                  <a:lnTo>
                    <a:pt x="378" y="232"/>
                  </a:lnTo>
                  <a:lnTo>
                    <a:pt x="376" y="213"/>
                  </a:lnTo>
                  <a:lnTo>
                    <a:pt x="376" y="196"/>
                  </a:lnTo>
                  <a:lnTo>
                    <a:pt x="373" y="177"/>
                  </a:lnTo>
                  <a:lnTo>
                    <a:pt x="371" y="161"/>
                  </a:lnTo>
                  <a:lnTo>
                    <a:pt x="369" y="142"/>
                  </a:lnTo>
                  <a:lnTo>
                    <a:pt x="366" y="125"/>
                  </a:lnTo>
                  <a:lnTo>
                    <a:pt x="366" y="109"/>
                  </a:lnTo>
                  <a:lnTo>
                    <a:pt x="364" y="90"/>
                  </a:lnTo>
                  <a:lnTo>
                    <a:pt x="364" y="90"/>
                  </a:lnTo>
                  <a:lnTo>
                    <a:pt x="357" y="83"/>
                  </a:lnTo>
                  <a:lnTo>
                    <a:pt x="355" y="78"/>
                  </a:lnTo>
                  <a:lnTo>
                    <a:pt x="352" y="68"/>
                  </a:lnTo>
                  <a:lnTo>
                    <a:pt x="347" y="64"/>
                  </a:lnTo>
                  <a:lnTo>
                    <a:pt x="345" y="52"/>
                  </a:lnTo>
                  <a:lnTo>
                    <a:pt x="345" y="52"/>
                  </a:lnTo>
                  <a:lnTo>
                    <a:pt x="345" y="50"/>
                  </a:lnTo>
                  <a:lnTo>
                    <a:pt x="343" y="47"/>
                  </a:lnTo>
                  <a:lnTo>
                    <a:pt x="343" y="47"/>
                  </a:lnTo>
                  <a:lnTo>
                    <a:pt x="340" y="45"/>
                  </a:lnTo>
                  <a:lnTo>
                    <a:pt x="338" y="45"/>
                  </a:lnTo>
                  <a:lnTo>
                    <a:pt x="338" y="45"/>
                  </a:lnTo>
                  <a:lnTo>
                    <a:pt x="338" y="45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331" y="33"/>
                  </a:lnTo>
                  <a:lnTo>
                    <a:pt x="329" y="28"/>
                  </a:lnTo>
                  <a:lnTo>
                    <a:pt x="329" y="26"/>
                  </a:lnTo>
                  <a:lnTo>
                    <a:pt x="326" y="16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26" y="12"/>
                  </a:lnTo>
                  <a:lnTo>
                    <a:pt x="326" y="12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10" y="0"/>
                  </a:lnTo>
                  <a:lnTo>
                    <a:pt x="293" y="2"/>
                  </a:lnTo>
                  <a:lnTo>
                    <a:pt x="276" y="5"/>
                  </a:lnTo>
                  <a:lnTo>
                    <a:pt x="260" y="5"/>
                  </a:lnTo>
                  <a:lnTo>
                    <a:pt x="243" y="7"/>
                  </a:lnTo>
                  <a:lnTo>
                    <a:pt x="227" y="9"/>
                  </a:lnTo>
                  <a:lnTo>
                    <a:pt x="210" y="9"/>
                  </a:lnTo>
                  <a:lnTo>
                    <a:pt x="194" y="12"/>
                  </a:lnTo>
                  <a:lnTo>
                    <a:pt x="177" y="12"/>
                  </a:lnTo>
                  <a:lnTo>
                    <a:pt x="161" y="14"/>
                  </a:lnTo>
                  <a:lnTo>
                    <a:pt x="144" y="16"/>
                  </a:lnTo>
                  <a:lnTo>
                    <a:pt x="127" y="16"/>
                  </a:lnTo>
                  <a:lnTo>
                    <a:pt x="111" y="19"/>
                  </a:lnTo>
                  <a:lnTo>
                    <a:pt x="94" y="19"/>
                  </a:lnTo>
                  <a:lnTo>
                    <a:pt x="78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59" y="26"/>
                  </a:lnTo>
                  <a:lnTo>
                    <a:pt x="61" y="26"/>
                  </a:lnTo>
                  <a:lnTo>
                    <a:pt x="64" y="28"/>
                  </a:lnTo>
                  <a:lnTo>
                    <a:pt x="66" y="28"/>
                  </a:lnTo>
                  <a:lnTo>
                    <a:pt x="66" y="31"/>
                  </a:lnTo>
                  <a:lnTo>
                    <a:pt x="71" y="33"/>
                  </a:lnTo>
                  <a:lnTo>
                    <a:pt x="78" y="38"/>
                  </a:lnTo>
                  <a:lnTo>
                    <a:pt x="83" y="40"/>
                  </a:lnTo>
                  <a:lnTo>
                    <a:pt x="85" y="45"/>
                  </a:lnTo>
                  <a:lnTo>
                    <a:pt x="85" y="42"/>
                  </a:lnTo>
                  <a:lnTo>
                    <a:pt x="85" y="50"/>
                  </a:lnTo>
                  <a:lnTo>
                    <a:pt x="85" y="52"/>
                  </a:lnTo>
                  <a:lnTo>
                    <a:pt x="90" y="54"/>
                  </a:lnTo>
                  <a:lnTo>
                    <a:pt x="92" y="57"/>
                  </a:lnTo>
                  <a:lnTo>
                    <a:pt x="92" y="57"/>
                  </a:lnTo>
                  <a:lnTo>
                    <a:pt x="94" y="57"/>
                  </a:lnTo>
                  <a:lnTo>
                    <a:pt x="101" y="61"/>
                  </a:lnTo>
                  <a:lnTo>
                    <a:pt x="104" y="61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9" y="66"/>
                  </a:lnTo>
                  <a:lnTo>
                    <a:pt x="109" y="66"/>
                  </a:lnTo>
                  <a:lnTo>
                    <a:pt x="109" y="68"/>
                  </a:lnTo>
                  <a:lnTo>
                    <a:pt x="109" y="71"/>
                  </a:lnTo>
                  <a:lnTo>
                    <a:pt x="111" y="71"/>
                  </a:lnTo>
                  <a:lnTo>
                    <a:pt x="113" y="76"/>
                  </a:lnTo>
                  <a:lnTo>
                    <a:pt x="113" y="78"/>
                  </a:lnTo>
                  <a:lnTo>
                    <a:pt x="113" y="83"/>
                  </a:lnTo>
                  <a:lnTo>
                    <a:pt x="111" y="87"/>
                  </a:lnTo>
                  <a:lnTo>
                    <a:pt x="111" y="94"/>
                  </a:lnTo>
                  <a:lnTo>
                    <a:pt x="111" y="102"/>
                  </a:lnTo>
                  <a:lnTo>
                    <a:pt x="109" y="104"/>
                  </a:lnTo>
                  <a:lnTo>
                    <a:pt x="109" y="104"/>
                  </a:lnTo>
                  <a:lnTo>
                    <a:pt x="106" y="106"/>
                  </a:lnTo>
                  <a:lnTo>
                    <a:pt x="104" y="109"/>
                  </a:lnTo>
                  <a:lnTo>
                    <a:pt x="101" y="111"/>
                  </a:lnTo>
                  <a:lnTo>
                    <a:pt x="101" y="113"/>
                  </a:lnTo>
                  <a:lnTo>
                    <a:pt x="99" y="116"/>
                  </a:lnTo>
                  <a:lnTo>
                    <a:pt x="99" y="118"/>
                  </a:lnTo>
                  <a:lnTo>
                    <a:pt x="99" y="121"/>
                  </a:lnTo>
                  <a:lnTo>
                    <a:pt x="97" y="123"/>
                  </a:lnTo>
                  <a:lnTo>
                    <a:pt x="97" y="123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99" y="128"/>
                  </a:lnTo>
                  <a:lnTo>
                    <a:pt x="99" y="130"/>
                  </a:lnTo>
                  <a:lnTo>
                    <a:pt x="99" y="130"/>
                  </a:lnTo>
                  <a:lnTo>
                    <a:pt x="97" y="132"/>
                  </a:lnTo>
                  <a:lnTo>
                    <a:pt x="92" y="135"/>
                  </a:lnTo>
                  <a:lnTo>
                    <a:pt x="92" y="135"/>
                  </a:lnTo>
                  <a:lnTo>
                    <a:pt x="92" y="137"/>
                  </a:lnTo>
                  <a:lnTo>
                    <a:pt x="90" y="139"/>
                  </a:lnTo>
                  <a:lnTo>
                    <a:pt x="85" y="139"/>
                  </a:lnTo>
                  <a:lnTo>
                    <a:pt x="75" y="144"/>
                  </a:lnTo>
                  <a:lnTo>
                    <a:pt x="75" y="144"/>
                  </a:lnTo>
                  <a:lnTo>
                    <a:pt x="71" y="149"/>
                  </a:lnTo>
                  <a:lnTo>
                    <a:pt x="71" y="151"/>
                  </a:lnTo>
                  <a:lnTo>
                    <a:pt x="66" y="151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63"/>
                  </a:lnTo>
                  <a:lnTo>
                    <a:pt x="30" y="168"/>
                  </a:lnTo>
                  <a:lnTo>
                    <a:pt x="30" y="173"/>
                  </a:lnTo>
                  <a:lnTo>
                    <a:pt x="30" y="180"/>
                  </a:lnTo>
                  <a:lnTo>
                    <a:pt x="30" y="182"/>
                  </a:lnTo>
                  <a:lnTo>
                    <a:pt x="30" y="184"/>
                  </a:lnTo>
                  <a:lnTo>
                    <a:pt x="33" y="187"/>
                  </a:lnTo>
                  <a:lnTo>
                    <a:pt x="35" y="187"/>
                  </a:lnTo>
                  <a:lnTo>
                    <a:pt x="35" y="189"/>
                  </a:lnTo>
                  <a:lnTo>
                    <a:pt x="40" y="192"/>
                  </a:lnTo>
                  <a:lnTo>
                    <a:pt x="45" y="196"/>
                  </a:lnTo>
                  <a:lnTo>
                    <a:pt x="47" y="201"/>
                  </a:lnTo>
                  <a:lnTo>
                    <a:pt x="47" y="206"/>
                  </a:lnTo>
                  <a:lnTo>
                    <a:pt x="47" y="210"/>
                  </a:lnTo>
                  <a:lnTo>
                    <a:pt x="45" y="215"/>
                  </a:lnTo>
                  <a:lnTo>
                    <a:pt x="38" y="227"/>
                  </a:lnTo>
                  <a:lnTo>
                    <a:pt x="35" y="229"/>
                  </a:lnTo>
                  <a:lnTo>
                    <a:pt x="35" y="232"/>
                  </a:lnTo>
                  <a:lnTo>
                    <a:pt x="35" y="234"/>
                  </a:lnTo>
                  <a:lnTo>
                    <a:pt x="35" y="239"/>
                  </a:lnTo>
                  <a:lnTo>
                    <a:pt x="35" y="241"/>
                  </a:lnTo>
                  <a:lnTo>
                    <a:pt x="33" y="248"/>
                  </a:lnTo>
                  <a:lnTo>
                    <a:pt x="30" y="251"/>
                  </a:lnTo>
                  <a:lnTo>
                    <a:pt x="28" y="253"/>
                  </a:lnTo>
                  <a:lnTo>
                    <a:pt x="23" y="255"/>
                  </a:lnTo>
                  <a:lnTo>
                    <a:pt x="21" y="255"/>
                  </a:lnTo>
                  <a:lnTo>
                    <a:pt x="16" y="258"/>
                  </a:lnTo>
                  <a:lnTo>
                    <a:pt x="14" y="260"/>
                  </a:lnTo>
                  <a:lnTo>
                    <a:pt x="9" y="263"/>
                  </a:lnTo>
                  <a:lnTo>
                    <a:pt x="7" y="265"/>
                  </a:lnTo>
                  <a:lnTo>
                    <a:pt x="7" y="265"/>
                  </a:lnTo>
                  <a:lnTo>
                    <a:pt x="7" y="267"/>
                  </a:lnTo>
                  <a:lnTo>
                    <a:pt x="7" y="267"/>
                  </a:lnTo>
                  <a:lnTo>
                    <a:pt x="7" y="270"/>
                  </a:lnTo>
                  <a:lnTo>
                    <a:pt x="9" y="270"/>
                  </a:lnTo>
                  <a:lnTo>
                    <a:pt x="12" y="272"/>
                  </a:lnTo>
                  <a:lnTo>
                    <a:pt x="12" y="274"/>
                  </a:lnTo>
                  <a:lnTo>
                    <a:pt x="12" y="279"/>
                  </a:lnTo>
                  <a:lnTo>
                    <a:pt x="12" y="281"/>
                  </a:lnTo>
                  <a:lnTo>
                    <a:pt x="12" y="284"/>
                  </a:lnTo>
                  <a:lnTo>
                    <a:pt x="12" y="286"/>
                  </a:lnTo>
                  <a:lnTo>
                    <a:pt x="12" y="286"/>
                  </a:lnTo>
                  <a:lnTo>
                    <a:pt x="7" y="289"/>
                  </a:lnTo>
                  <a:lnTo>
                    <a:pt x="2" y="291"/>
                  </a:lnTo>
                  <a:lnTo>
                    <a:pt x="2" y="298"/>
                  </a:lnTo>
                  <a:lnTo>
                    <a:pt x="0" y="305"/>
                  </a:lnTo>
                  <a:lnTo>
                    <a:pt x="0" y="310"/>
                  </a:lnTo>
                  <a:lnTo>
                    <a:pt x="0" y="315"/>
                  </a:lnTo>
                  <a:lnTo>
                    <a:pt x="4" y="336"/>
                  </a:lnTo>
                  <a:lnTo>
                    <a:pt x="4" y="336"/>
                  </a:lnTo>
                  <a:lnTo>
                    <a:pt x="7" y="338"/>
                  </a:lnTo>
                  <a:lnTo>
                    <a:pt x="9" y="341"/>
                  </a:lnTo>
                  <a:lnTo>
                    <a:pt x="9" y="341"/>
                  </a:lnTo>
                  <a:lnTo>
                    <a:pt x="9" y="343"/>
                  </a:lnTo>
                  <a:lnTo>
                    <a:pt x="9" y="343"/>
                  </a:lnTo>
                  <a:lnTo>
                    <a:pt x="9" y="345"/>
                  </a:lnTo>
                  <a:lnTo>
                    <a:pt x="9" y="348"/>
                  </a:lnTo>
                  <a:lnTo>
                    <a:pt x="9" y="350"/>
                  </a:lnTo>
                  <a:lnTo>
                    <a:pt x="9" y="352"/>
                  </a:lnTo>
                  <a:lnTo>
                    <a:pt x="12" y="352"/>
                  </a:lnTo>
                  <a:lnTo>
                    <a:pt x="12" y="355"/>
                  </a:lnTo>
                  <a:lnTo>
                    <a:pt x="12" y="357"/>
                  </a:lnTo>
                  <a:lnTo>
                    <a:pt x="16" y="357"/>
                  </a:lnTo>
                  <a:lnTo>
                    <a:pt x="16" y="360"/>
                  </a:lnTo>
                  <a:lnTo>
                    <a:pt x="16" y="362"/>
                  </a:lnTo>
                  <a:lnTo>
                    <a:pt x="16" y="364"/>
                  </a:lnTo>
                  <a:lnTo>
                    <a:pt x="19" y="367"/>
                  </a:lnTo>
                  <a:lnTo>
                    <a:pt x="21" y="371"/>
                  </a:lnTo>
                  <a:lnTo>
                    <a:pt x="47" y="390"/>
                  </a:lnTo>
                  <a:lnTo>
                    <a:pt x="49" y="393"/>
                  </a:lnTo>
                  <a:lnTo>
                    <a:pt x="49" y="395"/>
                  </a:lnTo>
                  <a:lnTo>
                    <a:pt x="49" y="397"/>
                  </a:lnTo>
                  <a:lnTo>
                    <a:pt x="52" y="400"/>
                  </a:lnTo>
                  <a:lnTo>
                    <a:pt x="52" y="400"/>
                  </a:lnTo>
                  <a:lnTo>
                    <a:pt x="75" y="414"/>
                  </a:lnTo>
                  <a:lnTo>
                    <a:pt x="78" y="416"/>
                  </a:lnTo>
                  <a:lnTo>
                    <a:pt x="80" y="419"/>
                  </a:lnTo>
                  <a:lnTo>
                    <a:pt x="85" y="423"/>
                  </a:lnTo>
                  <a:lnTo>
                    <a:pt x="85" y="426"/>
                  </a:lnTo>
                  <a:lnTo>
                    <a:pt x="87" y="428"/>
                  </a:lnTo>
                  <a:lnTo>
                    <a:pt x="87" y="431"/>
                  </a:lnTo>
                  <a:lnTo>
                    <a:pt x="87" y="433"/>
                  </a:lnTo>
                  <a:lnTo>
                    <a:pt x="87" y="435"/>
                  </a:lnTo>
                  <a:lnTo>
                    <a:pt x="87" y="438"/>
                  </a:lnTo>
                  <a:lnTo>
                    <a:pt x="90" y="440"/>
                  </a:lnTo>
                  <a:lnTo>
                    <a:pt x="90" y="440"/>
                  </a:lnTo>
                  <a:lnTo>
                    <a:pt x="90" y="442"/>
                  </a:lnTo>
                  <a:lnTo>
                    <a:pt x="90" y="442"/>
                  </a:lnTo>
                  <a:lnTo>
                    <a:pt x="90" y="445"/>
                  </a:lnTo>
                  <a:lnTo>
                    <a:pt x="90" y="447"/>
                  </a:lnTo>
                  <a:lnTo>
                    <a:pt x="90" y="447"/>
                  </a:lnTo>
                  <a:lnTo>
                    <a:pt x="92" y="450"/>
                  </a:lnTo>
                  <a:lnTo>
                    <a:pt x="92" y="452"/>
                  </a:lnTo>
                  <a:lnTo>
                    <a:pt x="92" y="454"/>
                  </a:lnTo>
                  <a:lnTo>
                    <a:pt x="97" y="461"/>
                  </a:lnTo>
                  <a:lnTo>
                    <a:pt x="99" y="466"/>
                  </a:lnTo>
                  <a:lnTo>
                    <a:pt x="104" y="466"/>
                  </a:lnTo>
                  <a:lnTo>
                    <a:pt x="109" y="464"/>
                  </a:lnTo>
                  <a:lnTo>
                    <a:pt x="113" y="457"/>
                  </a:lnTo>
                  <a:lnTo>
                    <a:pt x="118" y="454"/>
                  </a:lnTo>
                  <a:lnTo>
                    <a:pt x="120" y="454"/>
                  </a:lnTo>
                  <a:lnTo>
                    <a:pt x="123" y="457"/>
                  </a:lnTo>
                  <a:lnTo>
                    <a:pt x="125" y="457"/>
                  </a:lnTo>
                  <a:lnTo>
                    <a:pt x="127" y="457"/>
                  </a:lnTo>
                  <a:lnTo>
                    <a:pt x="132" y="459"/>
                  </a:lnTo>
                  <a:lnTo>
                    <a:pt x="144" y="464"/>
                  </a:lnTo>
                  <a:lnTo>
                    <a:pt x="146" y="466"/>
                  </a:lnTo>
                  <a:lnTo>
                    <a:pt x="149" y="468"/>
                  </a:lnTo>
                  <a:lnTo>
                    <a:pt x="149" y="471"/>
                  </a:lnTo>
                  <a:lnTo>
                    <a:pt x="146" y="476"/>
                  </a:lnTo>
                  <a:lnTo>
                    <a:pt x="146" y="478"/>
                  </a:lnTo>
                  <a:lnTo>
                    <a:pt x="144" y="478"/>
                  </a:lnTo>
                  <a:lnTo>
                    <a:pt x="144" y="480"/>
                  </a:lnTo>
                  <a:lnTo>
                    <a:pt x="144" y="483"/>
                  </a:lnTo>
                  <a:lnTo>
                    <a:pt x="144" y="487"/>
                  </a:lnTo>
                  <a:lnTo>
                    <a:pt x="144" y="494"/>
                  </a:lnTo>
                  <a:lnTo>
                    <a:pt x="144" y="497"/>
                  </a:lnTo>
                  <a:lnTo>
                    <a:pt x="139" y="506"/>
                  </a:lnTo>
                  <a:lnTo>
                    <a:pt x="135" y="521"/>
                  </a:lnTo>
                  <a:lnTo>
                    <a:pt x="132" y="528"/>
                  </a:lnTo>
                  <a:lnTo>
                    <a:pt x="130" y="532"/>
                  </a:lnTo>
                  <a:lnTo>
                    <a:pt x="130" y="537"/>
                  </a:lnTo>
                  <a:lnTo>
                    <a:pt x="132" y="542"/>
                  </a:lnTo>
                  <a:lnTo>
                    <a:pt x="132" y="544"/>
                  </a:lnTo>
                  <a:lnTo>
                    <a:pt x="132" y="547"/>
                  </a:lnTo>
                  <a:lnTo>
                    <a:pt x="135" y="547"/>
                  </a:lnTo>
                  <a:lnTo>
                    <a:pt x="135" y="549"/>
                  </a:lnTo>
                  <a:lnTo>
                    <a:pt x="139" y="551"/>
                  </a:lnTo>
                  <a:lnTo>
                    <a:pt x="142" y="554"/>
                  </a:lnTo>
                  <a:lnTo>
                    <a:pt x="144" y="556"/>
                  </a:lnTo>
                  <a:lnTo>
                    <a:pt x="144" y="556"/>
                  </a:lnTo>
                  <a:lnTo>
                    <a:pt x="146" y="558"/>
                  </a:lnTo>
                  <a:lnTo>
                    <a:pt x="146" y="561"/>
                  </a:lnTo>
                  <a:lnTo>
                    <a:pt x="151" y="561"/>
                  </a:lnTo>
                  <a:lnTo>
                    <a:pt x="153" y="563"/>
                  </a:lnTo>
                  <a:lnTo>
                    <a:pt x="156" y="568"/>
                  </a:lnTo>
                  <a:lnTo>
                    <a:pt x="161" y="570"/>
                  </a:lnTo>
                  <a:lnTo>
                    <a:pt x="163" y="570"/>
                  </a:lnTo>
                  <a:lnTo>
                    <a:pt x="170" y="575"/>
                  </a:lnTo>
                  <a:lnTo>
                    <a:pt x="170" y="575"/>
                  </a:lnTo>
                  <a:lnTo>
                    <a:pt x="175" y="575"/>
                  </a:lnTo>
                  <a:lnTo>
                    <a:pt x="175" y="575"/>
                  </a:lnTo>
                  <a:lnTo>
                    <a:pt x="179" y="575"/>
                  </a:lnTo>
                  <a:lnTo>
                    <a:pt x="182" y="577"/>
                  </a:lnTo>
                  <a:lnTo>
                    <a:pt x="189" y="582"/>
                  </a:lnTo>
                  <a:lnTo>
                    <a:pt x="191" y="584"/>
                  </a:lnTo>
                  <a:lnTo>
                    <a:pt x="198" y="587"/>
                  </a:lnTo>
                  <a:lnTo>
                    <a:pt x="201" y="589"/>
                  </a:lnTo>
                  <a:lnTo>
                    <a:pt x="203" y="592"/>
                  </a:lnTo>
                  <a:lnTo>
                    <a:pt x="206" y="599"/>
                  </a:lnTo>
                  <a:lnTo>
                    <a:pt x="208" y="601"/>
                  </a:lnTo>
                  <a:lnTo>
                    <a:pt x="220" y="603"/>
                  </a:lnTo>
                  <a:lnTo>
                    <a:pt x="222" y="606"/>
                  </a:lnTo>
                  <a:lnTo>
                    <a:pt x="222" y="608"/>
                  </a:lnTo>
                  <a:lnTo>
                    <a:pt x="222" y="608"/>
                  </a:lnTo>
                  <a:lnTo>
                    <a:pt x="222" y="610"/>
                  </a:lnTo>
                  <a:lnTo>
                    <a:pt x="222" y="613"/>
                  </a:lnTo>
                  <a:lnTo>
                    <a:pt x="222" y="615"/>
                  </a:lnTo>
                  <a:lnTo>
                    <a:pt x="222" y="618"/>
                  </a:lnTo>
                  <a:lnTo>
                    <a:pt x="222" y="620"/>
                  </a:lnTo>
                  <a:lnTo>
                    <a:pt x="222" y="622"/>
                  </a:lnTo>
                  <a:lnTo>
                    <a:pt x="227" y="627"/>
                  </a:lnTo>
                  <a:lnTo>
                    <a:pt x="229" y="629"/>
                  </a:lnTo>
                  <a:lnTo>
                    <a:pt x="232" y="634"/>
                  </a:lnTo>
                  <a:lnTo>
                    <a:pt x="234" y="639"/>
                  </a:lnTo>
                  <a:lnTo>
                    <a:pt x="232" y="644"/>
                  </a:lnTo>
                  <a:lnTo>
                    <a:pt x="229" y="648"/>
                  </a:lnTo>
                  <a:lnTo>
                    <a:pt x="227" y="651"/>
                  </a:lnTo>
                  <a:lnTo>
                    <a:pt x="227" y="655"/>
                  </a:lnTo>
                  <a:lnTo>
                    <a:pt x="227" y="658"/>
                  </a:lnTo>
                  <a:lnTo>
                    <a:pt x="229" y="658"/>
                  </a:lnTo>
                  <a:lnTo>
                    <a:pt x="229" y="658"/>
                  </a:lnTo>
                  <a:lnTo>
                    <a:pt x="232" y="658"/>
                  </a:lnTo>
                  <a:lnTo>
                    <a:pt x="232" y="660"/>
                  </a:lnTo>
                  <a:lnTo>
                    <a:pt x="232" y="663"/>
                  </a:lnTo>
                  <a:lnTo>
                    <a:pt x="234" y="665"/>
                  </a:lnTo>
                  <a:lnTo>
                    <a:pt x="236" y="667"/>
                  </a:lnTo>
                  <a:lnTo>
                    <a:pt x="241" y="674"/>
                  </a:lnTo>
                  <a:lnTo>
                    <a:pt x="241" y="677"/>
                  </a:lnTo>
                  <a:lnTo>
                    <a:pt x="241" y="681"/>
                  </a:lnTo>
                  <a:lnTo>
                    <a:pt x="243" y="681"/>
                  </a:lnTo>
                  <a:lnTo>
                    <a:pt x="248" y="686"/>
                  </a:lnTo>
                  <a:lnTo>
                    <a:pt x="253" y="686"/>
                  </a:lnTo>
                  <a:lnTo>
                    <a:pt x="255" y="686"/>
                  </a:lnTo>
                  <a:lnTo>
                    <a:pt x="255" y="686"/>
                  </a:lnTo>
                  <a:lnTo>
                    <a:pt x="255" y="684"/>
                  </a:lnTo>
                  <a:lnTo>
                    <a:pt x="253" y="684"/>
                  </a:lnTo>
                  <a:lnTo>
                    <a:pt x="253" y="681"/>
                  </a:lnTo>
                  <a:lnTo>
                    <a:pt x="250" y="681"/>
                  </a:lnTo>
                  <a:lnTo>
                    <a:pt x="250" y="679"/>
                  </a:lnTo>
                  <a:lnTo>
                    <a:pt x="250" y="677"/>
                  </a:lnTo>
                  <a:lnTo>
                    <a:pt x="253" y="677"/>
                  </a:lnTo>
                  <a:lnTo>
                    <a:pt x="255" y="677"/>
                  </a:lnTo>
                  <a:lnTo>
                    <a:pt x="255" y="677"/>
                  </a:lnTo>
                  <a:lnTo>
                    <a:pt x="255" y="679"/>
                  </a:lnTo>
                  <a:lnTo>
                    <a:pt x="258" y="681"/>
                  </a:lnTo>
                  <a:lnTo>
                    <a:pt x="258" y="681"/>
                  </a:lnTo>
                  <a:lnTo>
                    <a:pt x="260" y="684"/>
                  </a:lnTo>
                  <a:lnTo>
                    <a:pt x="260" y="684"/>
                  </a:lnTo>
                  <a:lnTo>
                    <a:pt x="262" y="686"/>
                  </a:lnTo>
                  <a:lnTo>
                    <a:pt x="262" y="686"/>
                  </a:lnTo>
                  <a:lnTo>
                    <a:pt x="262" y="689"/>
                  </a:lnTo>
                  <a:lnTo>
                    <a:pt x="262" y="689"/>
                  </a:lnTo>
                  <a:lnTo>
                    <a:pt x="265" y="689"/>
                  </a:lnTo>
                  <a:lnTo>
                    <a:pt x="265" y="689"/>
                  </a:lnTo>
                  <a:lnTo>
                    <a:pt x="267" y="689"/>
                  </a:lnTo>
                  <a:lnTo>
                    <a:pt x="267" y="689"/>
                  </a:lnTo>
                  <a:lnTo>
                    <a:pt x="269" y="689"/>
                  </a:lnTo>
                  <a:lnTo>
                    <a:pt x="265" y="684"/>
                  </a:lnTo>
                  <a:lnTo>
                    <a:pt x="265" y="681"/>
                  </a:lnTo>
                  <a:lnTo>
                    <a:pt x="262" y="679"/>
                  </a:lnTo>
                  <a:lnTo>
                    <a:pt x="265" y="674"/>
                  </a:lnTo>
                  <a:lnTo>
                    <a:pt x="267" y="670"/>
                  </a:lnTo>
                  <a:lnTo>
                    <a:pt x="272" y="665"/>
                  </a:lnTo>
                  <a:lnTo>
                    <a:pt x="272" y="663"/>
                  </a:lnTo>
                  <a:lnTo>
                    <a:pt x="274" y="660"/>
                  </a:lnTo>
                  <a:lnTo>
                    <a:pt x="279" y="658"/>
                  </a:lnTo>
                  <a:lnTo>
                    <a:pt x="284" y="655"/>
                  </a:lnTo>
                  <a:lnTo>
                    <a:pt x="288" y="655"/>
                  </a:lnTo>
                  <a:lnTo>
                    <a:pt x="317" y="667"/>
                  </a:lnTo>
                  <a:lnTo>
                    <a:pt x="324" y="670"/>
                  </a:lnTo>
                  <a:lnTo>
                    <a:pt x="329" y="672"/>
                  </a:lnTo>
                  <a:lnTo>
                    <a:pt x="333" y="670"/>
                  </a:lnTo>
                  <a:lnTo>
                    <a:pt x="336" y="667"/>
                  </a:lnTo>
                  <a:lnTo>
                    <a:pt x="336" y="663"/>
                  </a:lnTo>
                  <a:lnTo>
                    <a:pt x="336" y="658"/>
                  </a:lnTo>
                  <a:lnTo>
                    <a:pt x="333" y="655"/>
                  </a:lnTo>
                  <a:lnTo>
                    <a:pt x="331" y="651"/>
                  </a:lnTo>
                  <a:lnTo>
                    <a:pt x="329" y="646"/>
                  </a:lnTo>
                  <a:lnTo>
                    <a:pt x="326" y="641"/>
                  </a:lnTo>
                  <a:lnTo>
                    <a:pt x="326" y="636"/>
                  </a:lnTo>
                  <a:lnTo>
                    <a:pt x="329" y="632"/>
                  </a:lnTo>
                  <a:lnTo>
                    <a:pt x="329" y="629"/>
                  </a:lnTo>
                  <a:lnTo>
                    <a:pt x="329" y="629"/>
                  </a:lnTo>
                  <a:lnTo>
                    <a:pt x="331" y="627"/>
                  </a:lnTo>
                  <a:lnTo>
                    <a:pt x="333" y="627"/>
                  </a:lnTo>
                  <a:lnTo>
                    <a:pt x="338" y="627"/>
                  </a:lnTo>
                  <a:lnTo>
                    <a:pt x="340" y="627"/>
                  </a:lnTo>
                  <a:lnTo>
                    <a:pt x="345" y="622"/>
                  </a:lnTo>
                  <a:lnTo>
                    <a:pt x="362" y="618"/>
                  </a:lnTo>
                  <a:lnTo>
                    <a:pt x="366" y="615"/>
                  </a:lnTo>
                  <a:lnTo>
                    <a:pt x="366" y="610"/>
                  </a:lnTo>
                  <a:lnTo>
                    <a:pt x="364" y="606"/>
                  </a:lnTo>
                  <a:lnTo>
                    <a:pt x="359" y="603"/>
                  </a:lnTo>
                  <a:lnTo>
                    <a:pt x="359" y="603"/>
                  </a:lnTo>
                  <a:lnTo>
                    <a:pt x="357" y="599"/>
                  </a:lnTo>
                  <a:lnTo>
                    <a:pt x="357" y="596"/>
                  </a:lnTo>
                  <a:lnTo>
                    <a:pt x="357" y="594"/>
                  </a:lnTo>
                  <a:lnTo>
                    <a:pt x="357" y="592"/>
                  </a:lnTo>
                  <a:lnTo>
                    <a:pt x="359" y="589"/>
                  </a:lnTo>
                  <a:lnTo>
                    <a:pt x="364" y="584"/>
                  </a:lnTo>
                  <a:lnTo>
                    <a:pt x="366" y="582"/>
                  </a:lnTo>
                  <a:lnTo>
                    <a:pt x="366" y="580"/>
                  </a:lnTo>
                  <a:lnTo>
                    <a:pt x="366" y="577"/>
                  </a:lnTo>
                  <a:lnTo>
                    <a:pt x="366" y="575"/>
                  </a:lnTo>
                  <a:lnTo>
                    <a:pt x="364" y="575"/>
                  </a:lnTo>
                  <a:lnTo>
                    <a:pt x="362" y="575"/>
                  </a:lnTo>
                  <a:lnTo>
                    <a:pt x="362" y="575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4" y="573"/>
                  </a:lnTo>
                  <a:lnTo>
                    <a:pt x="366" y="573"/>
                  </a:lnTo>
                  <a:lnTo>
                    <a:pt x="366" y="573"/>
                  </a:lnTo>
                  <a:lnTo>
                    <a:pt x="366" y="570"/>
                  </a:lnTo>
                  <a:lnTo>
                    <a:pt x="359" y="565"/>
                  </a:lnTo>
                  <a:lnTo>
                    <a:pt x="359" y="565"/>
                  </a:lnTo>
                  <a:lnTo>
                    <a:pt x="362" y="565"/>
                  </a:lnTo>
                  <a:lnTo>
                    <a:pt x="364" y="565"/>
                  </a:lnTo>
                  <a:lnTo>
                    <a:pt x="364" y="563"/>
                  </a:lnTo>
                  <a:lnTo>
                    <a:pt x="366" y="563"/>
                  </a:lnTo>
                  <a:lnTo>
                    <a:pt x="364" y="561"/>
                  </a:lnTo>
                  <a:lnTo>
                    <a:pt x="364" y="561"/>
                  </a:lnTo>
                  <a:lnTo>
                    <a:pt x="364" y="558"/>
                  </a:lnTo>
                  <a:lnTo>
                    <a:pt x="364" y="556"/>
                  </a:lnTo>
                  <a:lnTo>
                    <a:pt x="364" y="556"/>
                  </a:lnTo>
                  <a:lnTo>
                    <a:pt x="364" y="554"/>
                  </a:lnTo>
                  <a:lnTo>
                    <a:pt x="364" y="551"/>
                  </a:lnTo>
                  <a:lnTo>
                    <a:pt x="364" y="551"/>
                  </a:lnTo>
                  <a:lnTo>
                    <a:pt x="364" y="549"/>
                  </a:lnTo>
                  <a:lnTo>
                    <a:pt x="364" y="547"/>
                  </a:lnTo>
                  <a:lnTo>
                    <a:pt x="362" y="544"/>
                  </a:lnTo>
                  <a:lnTo>
                    <a:pt x="364" y="544"/>
                  </a:lnTo>
                  <a:lnTo>
                    <a:pt x="366" y="544"/>
                  </a:lnTo>
                  <a:lnTo>
                    <a:pt x="366" y="542"/>
                  </a:lnTo>
                  <a:lnTo>
                    <a:pt x="369" y="542"/>
                  </a:lnTo>
                  <a:lnTo>
                    <a:pt x="371" y="539"/>
                  </a:lnTo>
                  <a:lnTo>
                    <a:pt x="369" y="539"/>
                  </a:lnTo>
                  <a:lnTo>
                    <a:pt x="366" y="539"/>
                  </a:lnTo>
                  <a:lnTo>
                    <a:pt x="364" y="539"/>
                  </a:lnTo>
                  <a:lnTo>
                    <a:pt x="366" y="537"/>
                  </a:lnTo>
                  <a:lnTo>
                    <a:pt x="369" y="535"/>
                  </a:lnTo>
                  <a:lnTo>
                    <a:pt x="369" y="535"/>
                  </a:lnTo>
                  <a:lnTo>
                    <a:pt x="371" y="532"/>
                  </a:lnTo>
                  <a:lnTo>
                    <a:pt x="371" y="532"/>
                  </a:lnTo>
                  <a:lnTo>
                    <a:pt x="371" y="530"/>
                  </a:lnTo>
                  <a:lnTo>
                    <a:pt x="371" y="530"/>
                  </a:lnTo>
                  <a:lnTo>
                    <a:pt x="369" y="528"/>
                  </a:lnTo>
                  <a:lnTo>
                    <a:pt x="369" y="528"/>
                  </a:lnTo>
                  <a:lnTo>
                    <a:pt x="366" y="525"/>
                  </a:lnTo>
                  <a:lnTo>
                    <a:pt x="366" y="525"/>
                  </a:lnTo>
                  <a:lnTo>
                    <a:pt x="366" y="525"/>
                  </a:lnTo>
                  <a:lnTo>
                    <a:pt x="366" y="523"/>
                  </a:lnTo>
                  <a:lnTo>
                    <a:pt x="366" y="523"/>
                  </a:lnTo>
                  <a:lnTo>
                    <a:pt x="366" y="521"/>
                  </a:lnTo>
                  <a:lnTo>
                    <a:pt x="366" y="521"/>
                  </a:lnTo>
                  <a:lnTo>
                    <a:pt x="369" y="518"/>
                  </a:lnTo>
                  <a:lnTo>
                    <a:pt x="369" y="518"/>
                  </a:lnTo>
                  <a:lnTo>
                    <a:pt x="369" y="516"/>
                  </a:lnTo>
                  <a:lnTo>
                    <a:pt x="369" y="513"/>
                  </a:lnTo>
                  <a:lnTo>
                    <a:pt x="371" y="513"/>
                  </a:lnTo>
                  <a:lnTo>
                    <a:pt x="371" y="513"/>
                  </a:lnTo>
                  <a:lnTo>
                    <a:pt x="373" y="516"/>
                  </a:lnTo>
                  <a:lnTo>
                    <a:pt x="373" y="516"/>
                  </a:lnTo>
                  <a:lnTo>
                    <a:pt x="373" y="513"/>
                  </a:lnTo>
                  <a:lnTo>
                    <a:pt x="373" y="511"/>
                  </a:lnTo>
                  <a:lnTo>
                    <a:pt x="376" y="511"/>
                  </a:lnTo>
                  <a:lnTo>
                    <a:pt x="376" y="511"/>
                  </a:lnTo>
                  <a:lnTo>
                    <a:pt x="376" y="511"/>
                  </a:lnTo>
                  <a:lnTo>
                    <a:pt x="376" y="511"/>
                  </a:lnTo>
                  <a:lnTo>
                    <a:pt x="378" y="513"/>
                  </a:lnTo>
                  <a:lnTo>
                    <a:pt x="378" y="513"/>
                  </a:lnTo>
                  <a:lnTo>
                    <a:pt x="378" y="513"/>
                  </a:lnTo>
                  <a:lnTo>
                    <a:pt x="378" y="511"/>
                  </a:lnTo>
                  <a:lnTo>
                    <a:pt x="378" y="511"/>
                  </a:lnTo>
                  <a:lnTo>
                    <a:pt x="378" y="509"/>
                  </a:lnTo>
                  <a:lnTo>
                    <a:pt x="381" y="506"/>
                  </a:lnTo>
                  <a:lnTo>
                    <a:pt x="381" y="504"/>
                  </a:lnTo>
                  <a:lnTo>
                    <a:pt x="381" y="504"/>
                  </a:lnTo>
                  <a:lnTo>
                    <a:pt x="381" y="502"/>
                  </a:lnTo>
                  <a:lnTo>
                    <a:pt x="383" y="502"/>
                  </a:lnTo>
                  <a:lnTo>
                    <a:pt x="383" y="502"/>
                  </a:lnTo>
                  <a:lnTo>
                    <a:pt x="385" y="499"/>
                  </a:lnTo>
                  <a:lnTo>
                    <a:pt x="388" y="497"/>
                  </a:lnTo>
                  <a:lnTo>
                    <a:pt x="388" y="494"/>
                  </a:lnTo>
                  <a:lnTo>
                    <a:pt x="385" y="492"/>
                  </a:lnTo>
                  <a:lnTo>
                    <a:pt x="385" y="492"/>
                  </a:lnTo>
                  <a:lnTo>
                    <a:pt x="388" y="490"/>
                  </a:lnTo>
                  <a:lnTo>
                    <a:pt x="390" y="487"/>
                  </a:lnTo>
                  <a:lnTo>
                    <a:pt x="392" y="487"/>
                  </a:lnTo>
                  <a:lnTo>
                    <a:pt x="392" y="485"/>
                  </a:lnTo>
                  <a:lnTo>
                    <a:pt x="392" y="485"/>
                  </a:lnTo>
                  <a:lnTo>
                    <a:pt x="395" y="485"/>
                  </a:lnTo>
                  <a:lnTo>
                    <a:pt x="395" y="485"/>
                  </a:lnTo>
                  <a:lnTo>
                    <a:pt x="395" y="485"/>
                  </a:lnTo>
                  <a:lnTo>
                    <a:pt x="395" y="485"/>
                  </a:lnTo>
                  <a:lnTo>
                    <a:pt x="395" y="483"/>
                  </a:lnTo>
                  <a:lnTo>
                    <a:pt x="392" y="480"/>
                  </a:lnTo>
                  <a:lnTo>
                    <a:pt x="392" y="478"/>
                  </a:lnTo>
                  <a:lnTo>
                    <a:pt x="392" y="476"/>
                  </a:lnTo>
                  <a:lnTo>
                    <a:pt x="395" y="476"/>
                  </a:lnTo>
                  <a:lnTo>
                    <a:pt x="395" y="473"/>
                  </a:lnTo>
                  <a:lnTo>
                    <a:pt x="397" y="473"/>
                  </a:lnTo>
                  <a:lnTo>
                    <a:pt x="395" y="473"/>
                  </a:lnTo>
                  <a:lnTo>
                    <a:pt x="397" y="473"/>
                  </a:lnTo>
                  <a:lnTo>
                    <a:pt x="397" y="473"/>
                  </a:lnTo>
                  <a:lnTo>
                    <a:pt x="397" y="471"/>
                  </a:lnTo>
                  <a:lnTo>
                    <a:pt x="397" y="471"/>
                  </a:lnTo>
                  <a:lnTo>
                    <a:pt x="397" y="468"/>
                  </a:lnTo>
                  <a:lnTo>
                    <a:pt x="397" y="466"/>
                  </a:lnTo>
                  <a:lnTo>
                    <a:pt x="397" y="464"/>
                  </a:lnTo>
                  <a:lnTo>
                    <a:pt x="399" y="464"/>
                  </a:lnTo>
                  <a:lnTo>
                    <a:pt x="399" y="461"/>
                  </a:lnTo>
                  <a:lnTo>
                    <a:pt x="402" y="461"/>
                  </a:lnTo>
                  <a:lnTo>
                    <a:pt x="402" y="461"/>
                  </a:lnTo>
                  <a:lnTo>
                    <a:pt x="404" y="461"/>
                  </a:lnTo>
                  <a:lnTo>
                    <a:pt x="404" y="452"/>
                  </a:lnTo>
                  <a:lnTo>
                    <a:pt x="404" y="447"/>
                  </a:lnTo>
                  <a:lnTo>
                    <a:pt x="402" y="442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B4D924F1-C6D5-4DEA-832E-30900D87C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757" y="1736080"/>
              <a:ext cx="703660" cy="1076325"/>
            </a:xfrm>
            <a:custGeom>
              <a:avLst/>
              <a:gdLst>
                <a:gd name="T0" fmla="*/ 563 w 591"/>
                <a:gd name="T1" fmla="*/ 885 h 904"/>
                <a:gd name="T2" fmla="*/ 298 w 591"/>
                <a:gd name="T3" fmla="*/ 873 h 904"/>
                <a:gd name="T4" fmla="*/ 19 w 591"/>
                <a:gd name="T5" fmla="*/ 835 h 904"/>
                <a:gd name="T6" fmla="*/ 30 w 591"/>
                <a:gd name="T7" fmla="*/ 643 h 904"/>
                <a:gd name="T8" fmla="*/ 45 w 591"/>
                <a:gd name="T9" fmla="*/ 591 h 904"/>
                <a:gd name="T10" fmla="*/ 52 w 591"/>
                <a:gd name="T11" fmla="*/ 570 h 904"/>
                <a:gd name="T12" fmla="*/ 37 w 591"/>
                <a:gd name="T13" fmla="*/ 556 h 904"/>
                <a:gd name="T14" fmla="*/ 28 w 591"/>
                <a:gd name="T15" fmla="*/ 537 h 904"/>
                <a:gd name="T16" fmla="*/ 47 w 591"/>
                <a:gd name="T17" fmla="*/ 509 h 904"/>
                <a:gd name="T18" fmla="*/ 73 w 591"/>
                <a:gd name="T19" fmla="*/ 471 h 904"/>
                <a:gd name="T20" fmla="*/ 113 w 591"/>
                <a:gd name="T21" fmla="*/ 414 h 904"/>
                <a:gd name="T22" fmla="*/ 94 w 591"/>
                <a:gd name="T23" fmla="*/ 374 h 904"/>
                <a:gd name="T24" fmla="*/ 82 w 591"/>
                <a:gd name="T25" fmla="*/ 314 h 904"/>
                <a:gd name="T26" fmla="*/ 113 w 591"/>
                <a:gd name="T27" fmla="*/ 92 h 904"/>
                <a:gd name="T28" fmla="*/ 203 w 591"/>
                <a:gd name="T29" fmla="*/ 80 h 904"/>
                <a:gd name="T30" fmla="*/ 208 w 591"/>
                <a:gd name="T31" fmla="*/ 146 h 904"/>
                <a:gd name="T32" fmla="*/ 220 w 591"/>
                <a:gd name="T33" fmla="*/ 165 h 904"/>
                <a:gd name="T34" fmla="*/ 215 w 591"/>
                <a:gd name="T35" fmla="*/ 184 h 904"/>
                <a:gd name="T36" fmla="*/ 220 w 591"/>
                <a:gd name="T37" fmla="*/ 196 h 904"/>
                <a:gd name="T38" fmla="*/ 231 w 591"/>
                <a:gd name="T39" fmla="*/ 215 h 904"/>
                <a:gd name="T40" fmla="*/ 250 w 591"/>
                <a:gd name="T41" fmla="*/ 234 h 904"/>
                <a:gd name="T42" fmla="*/ 267 w 591"/>
                <a:gd name="T43" fmla="*/ 260 h 904"/>
                <a:gd name="T44" fmla="*/ 276 w 591"/>
                <a:gd name="T45" fmla="*/ 277 h 904"/>
                <a:gd name="T46" fmla="*/ 288 w 591"/>
                <a:gd name="T47" fmla="*/ 293 h 904"/>
                <a:gd name="T48" fmla="*/ 300 w 591"/>
                <a:gd name="T49" fmla="*/ 296 h 904"/>
                <a:gd name="T50" fmla="*/ 309 w 591"/>
                <a:gd name="T51" fmla="*/ 305 h 904"/>
                <a:gd name="T52" fmla="*/ 326 w 591"/>
                <a:gd name="T53" fmla="*/ 307 h 904"/>
                <a:gd name="T54" fmla="*/ 321 w 591"/>
                <a:gd name="T55" fmla="*/ 322 h 904"/>
                <a:gd name="T56" fmla="*/ 319 w 591"/>
                <a:gd name="T57" fmla="*/ 329 h 904"/>
                <a:gd name="T58" fmla="*/ 309 w 591"/>
                <a:gd name="T59" fmla="*/ 348 h 904"/>
                <a:gd name="T60" fmla="*/ 309 w 591"/>
                <a:gd name="T61" fmla="*/ 362 h 904"/>
                <a:gd name="T62" fmla="*/ 305 w 591"/>
                <a:gd name="T63" fmla="*/ 371 h 904"/>
                <a:gd name="T64" fmla="*/ 307 w 591"/>
                <a:gd name="T65" fmla="*/ 385 h 904"/>
                <a:gd name="T66" fmla="*/ 305 w 591"/>
                <a:gd name="T67" fmla="*/ 402 h 904"/>
                <a:gd name="T68" fmla="*/ 293 w 591"/>
                <a:gd name="T69" fmla="*/ 409 h 904"/>
                <a:gd name="T70" fmla="*/ 295 w 591"/>
                <a:gd name="T71" fmla="*/ 423 h 904"/>
                <a:gd name="T72" fmla="*/ 291 w 591"/>
                <a:gd name="T73" fmla="*/ 435 h 904"/>
                <a:gd name="T74" fmla="*/ 309 w 591"/>
                <a:gd name="T75" fmla="*/ 447 h 904"/>
                <a:gd name="T76" fmla="*/ 321 w 591"/>
                <a:gd name="T77" fmla="*/ 442 h 904"/>
                <a:gd name="T78" fmla="*/ 335 w 591"/>
                <a:gd name="T79" fmla="*/ 433 h 904"/>
                <a:gd name="T80" fmla="*/ 340 w 591"/>
                <a:gd name="T81" fmla="*/ 426 h 904"/>
                <a:gd name="T82" fmla="*/ 357 w 591"/>
                <a:gd name="T83" fmla="*/ 442 h 904"/>
                <a:gd name="T84" fmla="*/ 359 w 591"/>
                <a:gd name="T85" fmla="*/ 456 h 904"/>
                <a:gd name="T86" fmla="*/ 359 w 591"/>
                <a:gd name="T87" fmla="*/ 475 h 904"/>
                <a:gd name="T88" fmla="*/ 369 w 591"/>
                <a:gd name="T89" fmla="*/ 492 h 904"/>
                <a:gd name="T90" fmla="*/ 376 w 591"/>
                <a:gd name="T91" fmla="*/ 504 h 904"/>
                <a:gd name="T92" fmla="*/ 376 w 591"/>
                <a:gd name="T93" fmla="*/ 523 h 904"/>
                <a:gd name="T94" fmla="*/ 388 w 591"/>
                <a:gd name="T95" fmla="*/ 542 h 904"/>
                <a:gd name="T96" fmla="*/ 406 w 591"/>
                <a:gd name="T97" fmla="*/ 551 h 904"/>
                <a:gd name="T98" fmla="*/ 411 w 591"/>
                <a:gd name="T99" fmla="*/ 563 h 904"/>
                <a:gd name="T100" fmla="*/ 414 w 591"/>
                <a:gd name="T101" fmla="*/ 575 h 904"/>
                <a:gd name="T102" fmla="*/ 418 w 591"/>
                <a:gd name="T103" fmla="*/ 589 h 904"/>
                <a:gd name="T104" fmla="*/ 428 w 591"/>
                <a:gd name="T105" fmla="*/ 589 h 904"/>
                <a:gd name="T106" fmla="*/ 461 w 591"/>
                <a:gd name="T107" fmla="*/ 589 h 904"/>
                <a:gd name="T108" fmla="*/ 475 w 591"/>
                <a:gd name="T109" fmla="*/ 582 h 904"/>
                <a:gd name="T110" fmla="*/ 496 w 591"/>
                <a:gd name="T111" fmla="*/ 584 h 904"/>
                <a:gd name="T112" fmla="*/ 520 w 591"/>
                <a:gd name="T113" fmla="*/ 589 h 904"/>
                <a:gd name="T114" fmla="*/ 551 w 591"/>
                <a:gd name="T115" fmla="*/ 589 h 904"/>
                <a:gd name="T116" fmla="*/ 551 w 591"/>
                <a:gd name="T117" fmla="*/ 582 h 904"/>
                <a:gd name="T118" fmla="*/ 555 w 591"/>
                <a:gd name="T119" fmla="*/ 572 h 904"/>
                <a:gd name="T120" fmla="*/ 570 w 591"/>
                <a:gd name="T121" fmla="*/ 572 h 904"/>
                <a:gd name="T122" fmla="*/ 579 w 591"/>
                <a:gd name="T123" fmla="*/ 58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1" h="904">
                  <a:moveTo>
                    <a:pt x="591" y="601"/>
                  </a:moveTo>
                  <a:lnTo>
                    <a:pt x="589" y="620"/>
                  </a:lnTo>
                  <a:lnTo>
                    <a:pt x="586" y="639"/>
                  </a:lnTo>
                  <a:lnTo>
                    <a:pt x="584" y="655"/>
                  </a:lnTo>
                  <a:lnTo>
                    <a:pt x="584" y="674"/>
                  </a:lnTo>
                  <a:lnTo>
                    <a:pt x="581" y="693"/>
                  </a:lnTo>
                  <a:lnTo>
                    <a:pt x="579" y="712"/>
                  </a:lnTo>
                  <a:lnTo>
                    <a:pt x="577" y="731"/>
                  </a:lnTo>
                  <a:lnTo>
                    <a:pt x="574" y="750"/>
                  </a:lnTo>
                  <a:lnTo>
                    <a:pt x="574" y="769"/>
                  </a:lnTo>
                  <a:lnTo>
                    <a:pt x="572" y="788"/>
                  </a:lnTo>
                  <a:lnTo>
                    <a:pt x="570" y="807"/>
                  </a:lnTo>
                  <a:lnTo>
                    <a:pt x="567" y="826"/>
                  </a:lnTo>
                  <a:lnTo>
                    <a:pt x="567" y="845"/>
                  </a:lnTo>
                  <a:lnTo>
                    <a:pt x="565" y="866"/>
                  </a:lnTo>
                  <a:lnTo>
                    <a:pt x="563" y="885"/>
                  </a:lnTo>
                  <a:lnTo>
                    <a:pt x="560" y="904"/>
                  </a:lnTo>
                  <a:lnTo>
                    <a:pt x="544" y="901"/>
                  </a:lnTo>
                  <a:lnTo>
                    <a:pt x="525" y="899"/>
                  </a:lnTo>
                  <a:lnTo>
                    <a:pt x="508" y="897"/>
                  </a:lnTo>
                  <a:lnTo>
                    <a:pt x="489" y="897"/>
                  </a:lnTo>
                  <a:lnTo>
                    <a:pt x="473" y="894"/>
                  </a:lnTo>
                  <a:lnTo>
                    <a:pt x="454" y="892"/>
                  </a:lnTo>
                  <a:lnTo>
                    <a:pt x="437" y="890"/>
                  </a:lnTo>
                  <a:lnTo>
                    <a:pt x="421" y="887"/>
                  </a:lnTo>
                  <a:lnTo>
                    <a:pt x="402" y="885"/>
                  </a:lnTo>
                  <a:lnTo>
                    <a:pt x="385" y="885"/>
                  </a:lnTo>
                  <a:lnTo>
                    <a:pt x="366" y="883"/>
                  </a:lnTo>
                  <a:lnTo>
                    <a:pt x="350" y="880"/>
                  </a:lnTo>
                  <a:lnTo>
                    <a:pt x="331" y="878"/>
                  </a:lnTo>
                  <a:lnTo>
                    <a:pt x="314" y="875"/>
                  </a:lnTo>
                  <a:lnTo>
                    <a:pt x="298" y="873"/>
                  </a:lnTo>
                  <a:lnTo>
                    <a:pt x="279" y="871"/>
                  </a:lnTo>
                  <a:lnTo>
                    <a:pt x="262" y="868"/>
                  </a:lnTo>
                  <a:lnTo>
                    <a:pt x="243" y="866"/>
                  </a:lnTo>
                  <a:lnTo>
                    <a:pt x="227" y="864"/>
                  </a:lnTo>
                  <a:lnTo>
                    <a:pt x="210" y="861"/>
                  </a:lnTo>
                  <a:lnTo>
                    <a:pt x="191" y="859"/>
                  </a:lnTo>
                  <a:lnTo>
                    <a:pt x="175" y="856"/>
                  </a:lnTo>
                  <a:lnTo>
                    <a:pt x="158" y="854"/>
                  </a:lnTo>
                  <a:lnTo>
                    <a:pt x="139" y="852"/>
                  </a:lnTo>
                  <a:lnTo>
                    <a:pt x="123" y="849"/>
                  </a:lnTo>
                  <a:lnTo>
                    <a:pt x="106" y="847"/>
                  </a:lnTo>
                  <a:lnTo>
                    <a:pt x="87" y="845"/>
                  </a:lnTo>
                  <a:lnTo>
                    <a:pt x="71" y="842"/>
                  </a:lnTo>
                  <a:lnTo>
                    <a:pt x="54" y="840"/>
                  </a:lnTo>
                  <a:lnTo>
                    <a:pt x="35" y="838"/>
                  </a:lnTo>
                  <a:lnTo>
                    <a:pt x="19" y="835"/>
                  </a:lnTo>
                  <a:lnTo>
                    <a:pt x="0" y="830"/>
                  </a:lnTo>
                  <a:lnTo>
                    <a:pt x="2" y="819"/>
                  </a:lnTo>
                  <a:lnTo>
                    <a:pt x="4" y="807"/>
                  </a:lnTo>
                  <a:lnTo>
                    <a:pt x="7" y="795"/>
                  </a:lnTo>
                  <a:lnTo>
                    <a:pt x="9" y="781"/>
                  </a:lnTo>
                  <a:lnTo>
                    <a:pt x="11" y="769"/>
                  </a:lnTo>
                  <a:lnTo>
                    <a:pt x="11" y="757"/>
                  </a:lnTo>
                  <a:lnTo>
                    <a:pt x="14" y="745"/>
                  </a:lnTo>
                  <a:lnTo>
                    <a:pt x="16" y="731"/>
                  </a:lnTo>
                  <a:lnTo>
                    <a:pt x="19" y="719"/>
                  </a:lnTo>
                  <a:lnTo>
                    <a:pt x="21" y="707"/>
                  </a:lnTo>
                  <a:lnTo>
                    <a:pt x="21" y="696"/>
                  </a:lnTo>
                  <a:lnTo>
                    <a:pt x="23" y="681"/>
                  </a:lnTo>
                  <a:lnTo>
                    <a:pt x="26" y="670"/>
                  </a:lnTo>
                  <a:lnTo>
                    <a:pt x="28" y="658"/>
                  </a:lnTo>
                  <a:lnTo>
                    <a:pt x="30" y="643"/>
                  </a:lnTo>
                  <a:lnTo>
                    <a:pt x="30" y="632"/>
                  </a:lnTo>
                  <a:lnTo>
                    <a:pt x="33" y="627"/>
                  </a:lnTo>
                  <a:lnTo>
                    <a:pt x="33" y="615"/>
                  </a:lnTo>
                  <a:lnTo>
                    <a:pt x="33" y="615"/>
                  </a:lnTo>
                  <a:lnTo>
                    <a:pt x="33" y="615"/>
                  </a:lnTo>
                  <a:lnTo>
                    <a:pt x="33" y="613"/>
                  </a:lnTo>
                  <a:lnTo>
                    <a:pt x="33" y="610"/>
                  </a:lnTo>
                  <a:lnTo>
                    <a:pt x="35" y="608"/>
                  </a:lnTo>
                  <a:lnTo>
                    <a:pt x="37" y="608"/>
                  </a:lnTo>
                  <a:lnTo>
                    <a:pt x="40" y="606"/>
                  </a:lnTo>
                  <a:lnTo>
                    <a:pt x="40" y="603"/>
                  </a:lnTo>
                  <a:lnTo>
                    <a:pt x="42" y="601"/>
                  </a:lnTo>
                  <a:lnTo>
                    <a:pt x="42" y="596"/>
                  </a:lnTo>
                  <a:lnTo>
                    <a:pt x="45" y="591"/>
                  </a:lnTo>
                  <a:lnTo>
                    <a:pt x="45" y="591"/>
                  </a:lnTo>
                  <a:lnTo>
                    <a:pt x="45" y="591"/>
                  </a:lnTo>
                  <a:lnTo>
                    <a:pt x="47" y="589"/>
                  </a:lnTo>
                  <a:lnTo>
                    <a:pt x="47" y="589"/>
                  </a:lnTo>
                  <a:lnTo>
                    <a:pt x="47" y="584"/>
                  </a:lnTo>
                  <a:lnTo>
                    <a:pt x="45" y="582"/>
                  </a:lnTo>
                  <a:lnTo>
                    <a:pt x="45" y="580"/>
                  </a:lnTo>
                  <a:lnTo>
                    <a:pt x="45" y="577"/>
                  </a:lnTo>
                  <a:lnTo>
                    <a:pt x="47" y="577"/>
                  </a:lnTo>
                  <a:lnTo>
                    <a:pt x="47" y="577"/>
                  </a:lnTo>
                  <a:lnTo>
                    <a:pt x="49" y="577"/>
                  </a:lnTo>
                  <a:lnTo>
                    <a:pt x="49" y="577"/>
                  </a:lnTo>
                  <a:lnTo>
                    <a:pt x="49" y="575"/>
                  </a:lnTo>
                  <a:lnTo>
                    <a:pt x="52" y="575"/>
                  </a:lnTo>
                  <a:lnTo>
                    <a:pt x="52" y="572"/>
                  </a:lnTo>
                  <a:lnTo>
                    <a:pt x="52" y="572"/>
                  </a:lnTo>
                  <a:lnTo>
                    <a:pt x="52" y="572"/>
                  </a:lnTo>
                  <a:lnTo>
                    <a:pt x="52" y="570"/>
                  </a:lnTo>
                  <a:lnTo>
                    <a:pt x="52" y="570"/>
                  </a:lnTo>
                  <a:lnTo>
                    <a:pt x="52" y="568"/>
                  </a:lnTo>
                  <a:lnTo>
                    <a:pt x="49" y="565"/>
                  </a:lnTo>
                  <a:lnTo>
                    <a:pt x="47" y="565"/>
                  </a:lnTo>
                  <a:lnTo>
                    <a:pt x="47" y="565"/>
                  </a:lnTo>
                  <a:lnTo>
                    <a:pt x="47" y="563"/>
                  </a:lnTo>
                  <a:lnTo>
                    <a:pt x="47" y="561"/>
                  </a:lnTo>
                  <a:lnTo>
                    <a:pt x="47" y="561"/>
                  </a:lnTo>
                  <a:lnTo>
                    <a:pt x="47" y="558"/>
                  </a:lnTo>
                  <a:lnTo>
                    <a:pt x="47" y="558"/>
                  </a:lnTo>
                  <a:lnTo>
                    <a:pt x="45" y="558"/>
                  </a:lnTo>
                  <a:lnTo>
                    <a:pt x="42" y="558"/>
                  </a:lnTo>
                  <a:lnTo>
                    <a:pt x="40" y="558"/>
                  </a:lnTo>
                  <a:lnTo>
                    <a:pt x="37" y="558"/>
                  </a:lnTo>
                  <a:lnTo>
                    <a:pt x="37" y="556"/>
                  </a:lnTo>
                  <a:lnTo>
                    <a:pt x="37" y="556"/>
                  </a:lnTo>
                  <a:lnTo>
                    <a:pt x="37" y="554"/>
                  </a:lnTo>
                  <a:lnTo>
                    <a:pt x="35" y="554"/>
                  </a:lnTo>
                  <a:lnTo>
                    <a:pt x="35" y="554"/>
                  </a:lnTo>
                  <a:lnTo>
                    <a:pt x="33" y="556"/>
                  </a:lnTo>
                  <a:lnTo>
                    <a:pt x="33" y="556"/>
                  </a:lnTo>
                  <a:lnTo>
                    <a:pt x="33" y="556"/>
                  </a:lnTo>
                  <a:lnTo>
                    <a:pt x="28" y="554"/>
                  </a:lnTo>
                  <a:lnTo>
                    <a:pt x="28" y="551"/>
                  </a:lnTo>
                  <a:lnTo>
                    <a:pt x="28" y="549"/>
                  </a:lnTo>
                  <a:lnTo>
                    <a:pt x="28" y="549"/>
                  </a:lnTo>
                  <a:lnTo>
                    <a:pt x="28" y="546"/>
                  </a:lnTo>
                  <a:lnTo>
                    <a:pt x="28" y="546"/>
                  </a:lnTo>
                  <a:lnTo>
                    <a:pt x="28" y="544"/>
                  </a:lnTo>
                  <a:lnTo>
                    <a:pt x="28" y="542"/>
                  </a:lnTo>
                  <a:lnTo>
                    <a:pt x="28" y="539"/>
                  </a:lnTo>
                  <a:lnTo>
                    <a:pt x="28" y="537"/>
                  </a:lnTo>
                  <a:lnTo>
                    <a:pt x="30" y="535"/>
                  </a:lnTo>
                  <a:lnTo>
                    <a:pt x="30" y="532"/>
                  </a:lnTo>
                  <a:lnTo>
                    <a:pt x="30" y="530"/>
                  </a:lnTo>
                  <a:lnTo>
                    <a:pt x="30" y="530"/>
                  </a:lnTo>
                  <a:lnTo>
                    <a:pt x="33" y="528"/>
                  </a:lnTo>
                  <a:lnTo>
                    <a:pt x="33" y="528"/>
                  </a:lnTo>
                  <a:lnTo>
                    <a:pt x="33" y="528"/>
                  </a:lnTo>
                  <a:lnTo>
                    <a:pt x="33" y="525"/>
                  </a:lnTo>
                  <a:lnTo>
                    <a:pt x="35" y="525"/>
                  </a:lnTo>
                  <a:lnTo>
                    <a:pt x="35" y="525"/>
                  </a:lnTo>
                  <a:lnTo>
                    <a:pt x="37" y="525"/>
                  </a:lnTo>
                  <a:lnTo>
                    <a:pt x="40" y="523"/>
                  </a:lnTo>
                  <a:lnTo>
                    <a:pt x="40" y="520"/>
                  </a:lnTo>
                  <a:lnTo>
                    <a:pt x="42" y="516"/>
                  </a:lnTo>
                  <a:lnTo>
                    <a:pt x="42" y="513"/>
                  </a:lnTo>
                  <a:lnTo>
                    <a:pt x="47" y="509"/>
                  </a:lnTo>
                  <a:lnTo>
                    <a:pt x="49" y="504"/>
                  </a:lnTo>
                  <a:lnTo>
                    <a:pt x="52" y="501"/>
                  </a:lnTo>
                  <a:lnTo>
                    <a:pt x="52" y="501"/>
                  </a:lnTo>
                  <a:lnTo>
                    <a:pt x="59" y="499"/>
                  </a:lnTo>
                  <a:lnTo>
                    <a:pt x="61" y="497"/>
                  </a:lnTo>
                  <a:lnTo>
                    <a:pt x="61" y="494"/>
                  </a:lnTo>
                  <a:lnTo>
                    <a:pt x="68" y="490"/>
                  </a:lnTo>
                  <a:lnTo>
                    <a:pt x="71" y="485"/>
                  </a:lnTo>
                  <a:lnTo>
                    <a:pt x="71" y="483"/>
                  </a:lnTo>
                  <a:lnTo>
                    <a:pt x="73" y="478"/>
                  </a:lnTo>
                  <a:lnTo>
                    <a:pt x="73" y="475"/>
                  </a:lnTo>
                  <a:lnTo>
                    <a:pt x="73" y="475"/>
                  </a:lnTo>
                  <a:lnTo>
                    <a:pt x="73" y="473"/>
                  </a:lnTo>
                  <a:lnTo>
                    <a:pt x="73" y="473"/>
                  </a:lnTo>
                  <a:lnTo>
                    <a:pt x="73" y="471"/>
                  </a:lnTo>
                  <a:lnTo>
                    <a:pt x="73" y="471"/>
                  </a:lnTo>
                  <a:lnTo>
                    <a:pt x="75" y="468"/>
                  </a:lnTo>
                  <a:lnTo>
                    <a:pt x="87" y="456"/>
                  </a:lnTo>
                  <a:lnTo>
                    <a:pt x="89" y="452"/>
                  </a:lnTo>
                  <a:lnTo>
                    <a:pt x="92" y="445"/>
                  </a:lnTo>
                  <a:lnTo>
                    <a:pt x="94" y="442"/>
                  </a:lnTo>
                  <a:lnTo>
                    <a:pt x="94" y="442"/>
                  </a:lnTo>
                  <a:lnTo>
                    <a:pt x="94" y="438"/>
                  </a:lnTo>
                  <a:lnTo>
                    <a:pt x="97" y="435"/>
                  </a:lnTo>
                  <a:lnTo>
                    <a:pt x="97" y="433"/>
                  </a:lnTo>
                  <a:lnTo>
                    <a:pt x="101" y="428"/>
                  </a:lnTo>
                  <a:lnTo>
                    <a:pt x="104" y="426"/>
                  </a:lnTo>
                  <a:lnTo>
                    <a:pt x="108" y="421"/>
                  </a:lnTo>
                  <a:lnTo>
                    <a:pt x="108" y="419"/>
                  </a:lnTo>
                  <a:lnTo>
                    <a:pt x="108" y="416"/>
                  </a:lnTo>
                  <a:lnTo>
                    <a:pt x="111" y="414"/>
                  </a:lnTo>
                  <a:lnTo>
                    <a:pt x="113" y="414"/>
                  </a:lnTo>
                  <a:lnTo>
                    <a:pt x="115" y="412"/>
                  </a:lnTo>
                  <a:lnTo>
                    <a:pt x="118" y="409"/>
                  </a:lnTo>
                  <a:lnTo>
                    <a:pt x="118" y="407"/>
                  </a:lnTo>
                  <a:lnTo>
                    <a:pt x="118" y="404"/>
                  </a:lnTo>
                  <a:lnTo>
                    <a:pt x="118" y="402"/>
                  </a:lnTo>
                  <a:lnTo>
                    <a:pt x="115" y="395"/>
                  </a:lnTo>
                  <a:lnTo>
                    <a:pt x="115" y="390"/>
                  </a:lnTo>
                  <a:lnTo>
                    <a:pt x="113" y="388"/>
                  </a:lnTo>
                  <a:lnTo>
                    <a:pt x="113" y="385"/>
                  </a:lnTo>
                  <a:lnTo>
                    <a:pt x="111" y="385"/>
                  </a:lnTo>
                  <a:lnTo>
                    <a:pt x="108" y="383"/>
                  </a:lnTo>
                  <a:lnTo>
                    <a:pt x="104" y="381"/>
                  </a:lnTo>
                  <a:lnTo>
                    <a:pt x="101" y="378"/>
                  </a:lnTo>
                  <a:lnTo>
                    <a:pt x="101" y="376"/>
                  </a:lnTo>
                  <a:lnTo>
                    <a:pt x="94" y="374"/>
                  </a:lnTo>
                  <a:lnTo>
                    <a:pt x="94" y="374"/>
                  </a:lnTo>
                  <a:lnTo>
                    <a:pt x="94" y="371"/>
                  </a:lnTo>
                  <a:lnTo>
                    <a:pt x="89" y="364"/>
                  </a:lnTo>
                  <a:lnTo>
                    <a:pt x="87" y="357"/>
                  </a:lnTo>
                  <a:lnTo>
                    <a:pt x="87" y="355"/>
                  </a:lnTo>
                  <a:lnTo>
                    <a:pt x="87" y="352"/>
                  </a:lnTo>
                  <a:lnTo>
                    <a:pt x="87" y="348"/>
                  </a:lnTo>
                  <a:lnTo>
                    <a:pt x="82" y="341"/>
                  </a:lnTo>
                  <a:lnTo>
                    <a:pt x="82" y="341"/>
                  </a:lnTo>
                  <a:lnTo>
                    <a:pt x="85" y="338"/>
                  </a:lnTo>
                  <a:lnTo>
                    <a:pt x="87" y="336"/>
                  </a:lnTo>
                  <a:lnTo>
                    <a:pt x="87" y="333"/>
                  </a:lnTo>
                  <a:lnTo>
                    <a:pt x="87" y="331"/>
                  </a:lnTo>
                  <a:lnTo>
                    <a:pt x="87" y="329"/>
                  </a:lnTo>
                  <a:lnTo>
                    <a:pt x="87" y="322"/>
                  </a:lnTo>
                  <a:lnTo>
                    <a:pt x="85" y="319"/>
                  </a:lnTo>
                  <a:lnTo>
                    <a:pt x="82" y="314"/>
                  </a:lnTo>
                  <a:lnTo>
                    <a:pt x="80" y="307"/>
                  </a:lnTo>
                  <a:lnTo>
                    <a:pt x="80" y="307"/>
                  </a:lnTo>
                  <a:lnTo>
                    <a:pt x="80" y="305"/>
                  </a:lnTo>
                  <a:lnTo>
                    <a:pt x="82" y="300"/>
                  </a:lnTo>
                  <a:lnTo>
                    <a:pt x="82" y="298"/>
                  </a:lnTo>
                  <a:lnTo>
                    <a:pt x="85" y="279"/>
                  </a:lnTo>
                  <a:lnTo>
                    <a:pt x="89" y="260"/>
                  </a:lnTo>
                  <a:lnTo>
                    <a:pt x="92" y="241"/>
                  </a:lnTo>
                  <a:lnTo>
                    <a:pt x="94" y="222"/>
                  </a:lnTo>
                  <a:lnTo>
                    <a:pt x="97" y="203"/>
                  </a:lnTo>
                  <a:lnTo>
                    <a:pt x="99" y="184"/>
                  </a:lnTo>
                  <a:lnTo>
                    <a:pt x="101" y="165"/>
                  </a:lnTo>
                  <a:lnTo>
                    <a:pt x="106" y="146"/>
                  </a:lnTo>
                  <a:lnTo>
                    <a:pt x="108" y="130"/>
                  </a:lnTo>
                  <a:lnTo>
                    <a:pt x="111" y="111"/>
                  </a:lnTo>
                  <a:lnTo>
                    <a:pt x="113" y="92"/>
                  </a:lnTo>
                  <a:lnTo>
                    <a:pt x="115" y="73"/>
                  </a:lnTo>
                  <a:lnTo>
                    <a:pt x="120" y="54"/>
                  </a:lnTo>
                  <a:lnTo>
                    <a:pt x="123" y="35"/>
                  </a:lnTo>
                  <a:lnTo>
                    <a:pt x="125" y="19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56" y="4"/>
                  </a:lnTo>
                  <a:lnTo>
                    <a:pt x="175" y="7"/>
                  </a:lnTo>
                  <a:lnTo>
                    <a:pt x="194" y="9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0" y="26"/>
                  </a:lnTo>
                  <a:lnTo>
                    <a:pt x="208" y="40"/>
                  </a:lnTo>
                  <a:lnTo>
                    <a:pt x="208" y="54"/>
                  </a:lnTo>
                  <a:lnTo>
                    <a:pt x="205" y="66"/>
                  </a:lnTo>
                  <a:lnTo>
                    <a:pt x="203" y="80"/>
                  </a:lnTo>
                  <a:lnTo>
                    <a:pt x="201" y="94"/>
                  </a:lnTo>
                  <a:lnTo>
                    <a:pt x="198" y="109"/>
                  </a:lnTo>
                  <a:lnTo>
                    <a:pt x="196" y="123"/>
                  </a:lnTo>
                  <a:lnTo>
                    <a:pt x="196" y="128"/>
                  </a:lnTo>
                  <a:lnTo>
                    <a:pt x="196" y="128"/>
                  </a:lnTo>
                  <a:lnTo>
                    <a:pt x="196" y="130"/>
                  </a:lnTo>
                  <a:lnTo>
                    <a:pt x="198" y="132"/>
                  </a:lnTo>
                  <a:lnTo>
                    <a:pt x="201" y="135"/>
                  </a:lnTo>
                  <a:lnTo>
                    <a:pt x="201" y="137"/>
                  </a:lnTo>
                  <a:lnTo>
                    <a:pt x="203" y="139"/>
                  </a:lnTo>
                  <a:lnTo>
                    <a:pt x="203" y="142"/>
                  </a:lnTo>
                  <a:lnTo>
                    <a:pt x="203" y="142"/>
                  </a:lnTo>
                  <a:lnTo>
                    <a:pt x="205" y="142"/>
                  </a:lnTo>
                  <a:lnTo>
                    <a:pt x="205" y="144"/>
                  </a:lnTo>
                  <a:lnTo>
                    <a:pt x="205" y="144"/>
                  </a:lnTo>
                  <a:lnTo>
                    <a:pt x="208" y="146"/>
                  </a:lnTo>
                  <a:lnTo>
                    <a:pt x="208" y="146"/>
                  </a:lnTo>
                  <a:lnTo>
                    <a:pt x="210" y="149"/>
                  </a:lnTo>
                  <a:lnTo>
                    <a:pt x="210" y="149"/>
                  </a:lnTo>
                  <a:lnTo>
                    <a:pt x="210" y="149"/>
                  </a:lnTo>
                  <a:lnTo>
                    <a:pt x="210" y="151"/>
                  </a:lnTo>
                  <a:lnTo>
                    <a:pt x="212" y="156"/>
                  </a:lnTo>
                  <a:lnTo>
                    <a:pt x="212" y="158"/>
                  </a:lnTo>
                  <a:lnTo>
                    <a:pt x="212" y="158"/>
                  </a:lnTo>
                  <a:lnTo>
                    <a:pt x="215" y="161"/>
                  </a:lnTo>
                  <a:lnTo>
                    <a:pt x="215" y="161"/>
                  </a:lnTo>
                  <a:lnTo>
                    <a:pt x="215" y="161"/>
                  </a:lnTo>
                  <a:lnTo>
                    <a:pt x="215" y="163"/>
                  </a:lnTo>
                  <a:lnTo>
                    <a:pt x="215" y="163"/>
                  </a:lnTo>
                  <a:lnTo>
                    <a:pt x="217" y="163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0" y="168"/>
                  </a:lnTo>
                  <a:lnTo>
                    <a:pt x="220" y="168"/>
                  </a:lnTo>
                  <a:lnTo>
                    <a:pt x="220" y="170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22" y="177"/>
                  </a:lnTo>
                  <a:lnTo>
                    <a:pt x="222" y="177"/>
                  </a:lnTo>
                  <a:lnTo>
                    <a:pt x="222" y="180"/>
                  </a:lnTo>
                  <a:lnTo>
                    <a:pt x="222" y="180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20" y="182"/>
                  </a:lnTo>
                  <a:lnTo>
                    <a:pt x="217" y="182"/>
                  </a:lnTo>
                  <a:lnTo>
                    <a:pt x="217" y="184"/>
                  </a:lnTo>
                  <a:lnTo>
                    <a:pt x="215" y="184"/>
                  </a:lnTo>
                  <a:lnTo>
                    <a:pt x="215" y="184"/>
                  </a:lnTo>
                  <a:lnTo>
                    <a:pt x="217" y="184"/>
                  </a:lnTo>
                  <a:lnTo>
                    <a:pt x="220" y="187"/>
                  </a:lnTo>
                  <a:lnTo>
                    <a:pt x="220" y="187"/>
                  </a:lnTo>
                  <a:lnTo>
                    <a:pt x="220" y="189"/>
                  </a:lnTo>
                  <a:lnTo>
                    <a:pt x="220" y="191"/>
                  </a:lnTo>
                  <a:lnTo>
                    <a:pt x="220" y="191"/>
                  </a:lnTo>
                  <a:lnTo>
                    <a:pt x="220" y="191"/>
                  </a:lnTo>
                  <a:lnTo>
                    <a:pt x="222" y="194"/>
                  </a:lnTo>
                  <a:lnTo>
                    <a:pt x="222" y="194"/>
                  </a:lnTo>
                  <a:lnTo>
                    <a:pt x="222" y="194"/>
                  </a:lnTo>
                  <a:lnTo>
                    <a:pt x="222" y="196"/>
                  </a:lnTo>
                  <a:lnTo>
                    <a:pt x="222" y="196"/>
                  </a:lnTo>
                  <a:lnTo>
                    <a:pt x="222" y="196"/>
                  </a:lnTo>
                  <a:lnTo>
                    <a:pt x="222" y="196"/>
                  </a:lnTo>
                  <a:lnTo>
                    <a:pt x="220" y="196"/>
                  </a:lnTo>
                  <a:lnTo>
                    <a:pt x="217" y="196"/>
                  </a:lnTo>
                  <a:lnTo>
                    <a:pt x="215" y="196"/>
                  </a:lnTo>
                  <a:lnTo>
                    <a:pt x="215" y="196"/>
                  </a:lnTo>
                  <a:lnTo>
                    <a:pt x="215" y="196"/>
                  </a:lnTo>
                  <a:lnTo>
                    <a:pt x="215" y="196"/>
                  </a:lnTo>
                  <a:lnTo>
                    <a:pt x="215" y="196"/>
                  </a:lnTo>
                  <a:lnTo>
                    <a:pt x="215" y="199"/>
                  </a:lnTo>
                  <a:lnTo>
                    <a:pt x="215" y="199"/>
                  </a:lnTo>
                  <a:lnTo>
                    <a:pt x="217" y="199"/>
                  </a:lnTo>
                  <a:lnTo>
                    <a:pt x="220" y="201"/>
                  </a:lnTo>
                  <a:lnTo>
                    <a:pt x="227" y="206"/>
                  </a:lnTo>
                  <a:lnTo>
                    <a:pt x="227" y="206"/>
                  </a:lnTo>
                  <a:lnTo>
                    <a:pt x="229" y="210"/>
                  </a:lnTo>
                  <a:lnTo>
                    <a:pt x="229" y="213"/>
                  </a:lnTo>
                  <a:lnTo>
                    <a:pt x="231" y="215"/>
                  </a:lnTo>
                  <a:lnTo>
                    <a:pt x="231" y="215"/>
                  </a:lnTo>
                  <a:lnTo>
                    <a:pt x="231" y="217"/>
                  </a:lnTo>
                  <a:lnTo>
                    <a:pt x="231" y="217"/>
                  </a:lnTo>
                  <a:lnTo>
                    <a:pt x="234" y="217"/>
                  </a:lnTo>
                  <a:lnTo>
                    <a:pt x="238" y="220"/>
                  </a:lnTo>
                  <a:lnTo>
                    <a:pt x="246" y="222"/>
                  </a:lnTo>
                  <a:lnTo>
                    <a:pt x="246" y="225"/>
                  </a:lnTo>
                  <a:lnTo>
                    <a:pt x="246" y="225"/>
                  </a:lnTo>
                  <a:lnTo>
                    <a:pt x="248" y="227"/>
                  </a:lnTo>
                  <a:lnTo>
                    <a:pt x="248" y="227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50" y="229"/>
                  </a:lnTo>
                  <a:lnTo>
                    <a:pt x="250" y="229"/>
                  </a:lnTo>
                  <a:lnTo>
                    <a:pt x="250" y="232"/>
                  </a:lnTo>
                  <a:lnTo>
                    <a:pt x="250" y="232"/>
                  </a:lnTo>
                  <a:lnTo>
                    <a:pt x="250" y="234"/>
                  </a:lnTo>
                  <a:lnTo>
                    <a:pt x="250" y="234"/>
                  </a:lnTo>
                  <a:lnTo>
                    <a:pt x="253" y="234"/>
                  </a:lnTo>
                  <a:lnTo>
                    <a:pt x="253" y="234"/>
                  </a:lnTo>
                  <a:lnTo>
                    <a:pt x="253" y="236"/>
                  </a:lnTo>
                  <a:lnTo>
                    <a:pt x="253" y="236"/>
                  </a:lnTo>
                  <a:lnTo>
                    <a:pt x="255" y="239"/>
                  </a:lnTo>
                  <a:lnTo>
                    <a:pt x="257" y="239"/>
                  </a:lnTo>
                  <a:lnTo>
                    <a:pt x="257" y="243"/>
                  </a:lnTo>
                  <a:lnTo>
                    <a:pt x="260" y="246"/>
                  </a:lnTo>
                  <a:lnTo>
                    <a:pt x="267" y="255"/>
                  </a:lnTo>
                  <a:lnTo>
                    <a:pt x="267" y="255"/>
                  </a:lnTo>
                  <a:lnTo>
                    <a:pt x="267" y="258"/>
                  </a:lnTo>
                  <a:lnTo>
                    <a:pt x="267" y="258"/>
                  </a:lnTo>
                  <a:lnTo>
                    <a:pt x="267" y="258"/>
                  </a:lnTo>
                  <a:lnTo>
                    <a:pt x="267" y="260"/>
                  </a:lnTo>
                  <a:lnTo>
                    <a:pt x="267" y="260"/>
                  </a:lnTo>
                  <a:lnTo>
                    <a:pt x="269" y="260"/>
                  </a:lnTo>
                  <a:lnTo>
                    <a:pt x="272" y="260"/>
                  </a:lnTo>
                  <a:lnTo>
                    <a:pt x="272" y="262"/>
                  </a:lnTo>
                  <a:lnTo>
                    <a:pt x="272" y="262"/>
                  </a:lnTo>
                  <a:lnTo>
                    <a:pt x="274" y="265"/>
                  </a:lnTo>
                  <a:lnTo>
                    <a:pt x="274" y="267"/>
                  </a:lnTo>
                  <a:lnTo>
                    <a:pt x="274" y="267"/>
                  </a:lnTo>
                  <a:lnTo>
                    <a:pt x="276" y="270"/>
                  </a:lnTo>
                  <a:lnTo>
                    <a:pt x="276" y="270"/>
                  </a:lnTo>
                  <a:lnTo>
                    <a:pt x="276" y="270"/>
                  </a:lnTo>
                  <a:lnTo>
                    <a:pt x="276" y="270"/>
                  </a:lnTo>
                  <a:lnTo>
                    <a:pt x="276" y="272"/>
                  </a:lnTo>
                  <a:lnTo>
                    <a:pt x="276" y="272"/>
                  </a:lnTo>
                  <a:lnTo>
                    <a:pt x="276" y="272"/>
                  </a:lnTo>
                  <a:lnTo>
                    <a:pt x="276" y="274"/>
                  </a:lnTo>
                  <a:lnTo>
                    <a:pt x="276" y="277"/>
                  </a:lnTo>
                  <a:lnTo>
                    <a:pt x="276" y="277"/>
                  </a:lnTo>
                  <a:lnTo>
                    <a:pt x="276" y="279"/>
                  </a:lnTo>
                  <a:lnTo>
                    <a:pt x="276" y="279"/>
                  </a:lnTo>
                  <a:lnTo>
                    <a:pt x="279" y="281"/>
                  </a:lnTo>
                  <a:lnTo>
                    <a:pt x="281" y="281"/>
                  </a:lnTo>
                  <a:lnTo>
                    <a:pt x="281" y="284"/>
                  </a:lnTo>
                  <a:lnTo>
                    <a:pt x="283" y="284"/>
                  </a:lnTo>
                  <a:lnTo>
                    <a:pt x="283" y="286"/>
                  </a:lnTo>
                  <a:lnTo>
                    <a:pt x="286" y="286"/>
                  </a:lnTo>
                  <a:lnTo>
                    <a:pt x="288" y="288"/>
                  </a:lnTo>
                  <a:lnTo>
                    <a:pt x="288" y="288"/>
                  </a:lnTo>
                  <a:lnTo>
                    <a:pt x="288" y="288"/>
                  </a:lnTo>
                  <a:lnTo>
                    <a:pt x="288" y="288"/>
                  </a:lnTo>
                  <a:lnTo>
                    <a:pt x="288" y="291"/>
                  </a:lnTo>
                  <a:lnTo>
                    <a:pt x="288" y="291"/>
                  </a:lnTo>
                  <a:lnTo>
                    <a:pt x="288" y="293"/>
                  </a:lnTo>
                  <a:lnTo>
                    <a:pt x="288" y="293"/>
                  </a:lnTo>
                  <a:lnTo>
                    <a:pt x="288" y="296"/>
                  </a:lnTo>
                  <a:lnTo>
                    <a:pt x="288" y="296"/>
                  </a:lnTo>
                  <a:lnTo>
                    <a:pt x="288" y="296"/>
                  </a:lnTo>
                  <a:lnTo>
                    <a:pt x="288" y="296"/>
                  </a:lnTo>
                  <a:lnTo>
                    <a:pt x="291" y="296"/>
                  </a:lnTo>
                  <a:lnTo>
                    <a:pt x="293" y="293"/>
                  </a:lnTo>
                  <a:lnTo>
                    <a:pt x="293" y="293"/>
                  </a:lnTo>
                  <a:lnTo>
                    <a:pt x="295" y="293"/>
                  </a:lnTo>
                  <a:lnTo>
                    <a:pt x="295" y="293"/>
                  </a:lnTo>
                  <a:lnTo>
                    <a:pt x="295" y="293"/>
                  </a:lnTo>
                  <a:lnTo>
                    <a:pt x="295" y="293"/>
                  </a:lnTo>
                  <a:lnTo>
                    <a:pt x="298" y="293"/>
                  </a:lnTo>
                  <a:lnTo>
                    <a:pt x="300" y="296"/>
                  </a:lnTo>
                  <a:lnTo>
                    <a:pt x="300" y="296"/>
                  </a:lnTo>
                  <a:lnTo>
                    <a:pt x="300" y="296"/>
                  </a:lnTo>
                  <a:lnTo>
                    <a:pt x="300" y="298"/>
                  </a:lnTo>
                  <a:lnTo>
                    <a:pt x="300" y="298"/>
                  </a:lnTo>
                  <a:lnTo>
                    <a:pt x="298" y="300"/>
                  </a:lnTo>
                  <a:lnTo>
                    <a:pt x="298" y="300"/>
                  </a:lnTo>
                  <a:lnTo>
                    <a:pt x="298" y="300"/>
                  </a:lnTo>
                  <a:lnTo>
                    <a:pt x="298" y="300"/>
                  </a:lnTo>
                  <a:lnTo>
                    <a:pt x="298" y="303"/>
                  </a:lnTo>
                  <a:lnTo>
                    <a:pt x="298" y="303"/>
                  </a:lnTo>
                  <a:lnTo>
                    <a:pt x="300" y="303"/>
                  </a:lnTo>
                  <a:lnTo>
                    <a:pt x="302" y="305"/>
                  </a:lnTo>
                  <a:lnTo>
                    <a:pt x="302" y="305"/>
                  </a:lnTo>
                  <a:lnTo>
                    <a:pt x="305" y="307"/>
                  </a:lnTo>
                  <a:lnTo>
                    <a:pt x="305" y="307"/>
                  </a:lnTo>
                  <a:lnTo>
                    <a:pt x="307" y="307"/>
                  </a:lnTo>
                  <a:lnTo>
                    <a:pt x="309" y="305"/>
                  </a:lnTo>
                  <a:lnTo>
                    <a:pt x="309" y="305"/>
                  </a:lnTo>
                  <a:lnTo>
                    <a:pt x="309" y="305"/>
                  </a:lnTo>
                  <a:lnTo>
                    <a:pt x="312" y="307"/>
                  </a:lnTo>
                  <a:lnTo>
                    <a:pt x="312" y="307"/>
                  </a:lnTo>
                  <a:lnTo>
                    <a:pt x="312" y="307"/>
                  </a:lnTo>
                  <a:lnTo>
                    <a:pt x="314" y="307"/>
                  </a:lnTo>
                  <a:lnTo>
                    <a:pt x="314" y="307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24" y="305"/>
                  </a:lnTo>
                  <a:lnTo>
                    <a:pt x="324" y="305"/>
                  </a:lnTo>
                  <a:lnTo>
                    <a:pt x="324" y="305"/>
                  </a:lnTo>
                  <a:lnTo>
                    <a:pt x="326" y="305"/>
                  </a:lnTo>
                  <a:lnTo>
                    <a:pt x="326" y="305"/>
                  </a:lnTo>
                  <a:lnTo>
                    <a:pt x="326" y="307"/>
                  </a:lnTo>
                  <a:lnTo>
                    <a:pt x="326" y="307"/>
                  </a:lnTo>
                  <a:lnTo>
                    <a:pt x="326" y="307"/>
                  </a:lnTo>
                  <a:lnTo>
                    <a:pt x="326" y="310"/>
                  </a:lnTo>
                  <a:lnTo>
                    <a:pt x="326" y="312"/>
                  </a:lnTo>
                  <a:lnTo>
                    <a:pt x="324" y="312"/>
                  </a:lnTo>
                  <a:lnTo>
                    <a:pt x="324" y="314"/>
                  </a:lnTo>
                  <a:lnTo>
                    <a:pt x="324" y="314"/>
                  </a:lnTo>
                  <a:lnTo>
                    <a:pt x="324" y="314"/>
                  </a:lnTo>
                  <a:lnTo>
                    <a:pt x="324" y="314"/>
                  </a:lnTo>
                  <a:lnTo>
                    <a:pt x="324" y="317"/>
                  </a:lnTo>
                  <a:lnTo>
                    <a:pt x="324" y="317"/>
                  </a:lnTo>
                  <a:lnTo>
                    <a:pt x="324" y="317"/>
                  </a:lnTo>
                  <a:lnTo>
                    <a:pt x="321" y="319"/>
                  </a:lnTo>
                  <a:lnTo>
                    <a:pt x="321" y="319"/>
                  </a:lnTo>
                  <a:lnTo>
                    <a:pt x="321" y="319"/>
                  </a:lnTo>
                  <a:lnTo>
                    <a:pt x="321" y="319"/>
                  </a:lnTo>
                  <a:lnTo>
                    <a:pt x="321" y="322"/>
                  </a:lnTo>
                  <a:lnTo>
                    <a:pt x="321" y="322"/>
                  </a:lnTo>
                  <a:lnTo>
                    <a:pt x="324" y="322"/>
                  </a:lnTo>
                  <a:lnTo>
                    <a:pt x="321" y="322"/>
                  </a:lnTo>
                  <a:lnTo>
                    <a:pt x="321" y="324"/>
                  </a:lnTo>
                  <a:lnTo>
                    <a:pt x="321" y="324"/>
                  </a:lnTo>
                  <a:lnTo>
                    <a:pt x="321" y="324"/>
                  </a:lnTo>
                  <a:lnTo>
                    <a:pt x="321" y="324"/>
                  </a:lnTo>
                  <a:lnTo>
                    <a:pt x="317" y="324"/>
                  </a:lnTo>
                  <a:lnTo>
                    <a:pt x="317" y="324"/>
                  </a:lnTo>
                  <a:lnTo>
                    <a:pt x="317" y="324"/>
                  </a:lnTo>
                  <a:lnTo>
                    <a:pt x="317" y="326"/>
                  </a:lnTo>
                  <a:lnTo>
                    <a:pt x="317" y="326"/>
                  </a:lnTo>
                  <a:lnTo>
                    <a:pt x="317" y="326"/>
                  </a:lnTo>
                  <a:lnTo>
                    <a:pt x="317" y="326"/>
                  </a:lnTo>
                  <a:lnTo>
                    <a:pt x="319" y="329"/>
                  </a:lnTo>
                  <a:lnTo>
                    <a:pt x="319" y="329"/>
                  </a:lnTo>
                  <a:lnTo>
                    <a:pt x="319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9" y="331"/>
                  </a:lnTo>
                  <a:lnTo>
                    <a:pt x="319" y="331"/>
                  </a:lnTo>
                  <a:lnTo>
                    <a:pt x="319" y="333"/>
                  </a:lnTo>
                  <a:lnTo>
                    <a:pt x="314" y="336"/>
                  </a:lnTo>
                  <a:lnTo>
                    <a:pt x="314" y="338"/>
                  </a:lnTo>
                  <a:lnTo>
                    <a:pt x="314" y="338"/>
                  </a:lnTo>
                  <a:lnTo>
                    <a:pt x="314" y="341"/>
                  </a:lnTo>
                  <a:lnTo>
                    <a:pt x="314" y="343"/>
                  </a:lnTo>
                  <a:lnTo>
                    <a:pt x="314" y="343"/>
                  </a:lnTo>
                  <a:lnTo>
                    <a:pt x="314" y="343"/>
                  </a:lnTo>
                  <a:lnTo>
                    <a:pt x="314" y="343"/>
                  </a:lnTo>
                  <a:lnTo>
                    <a:pt x="312" y="345"/>
                  </a:lnTo>
                  <a:lnTo>
                    <a:pt x="309" y="348"/>
                  </a:lnTo>
                  <a:lnTo>
                    <a:pt x="309" y="348"/>
                  </a:lnTo>
                  <a:lnTo>
                    <a:pt x="309" y="350"/>
                  </a:lnTo>
                  <a:lnTo>
                    <a:pt x="309" y="350"/>
                  </a:lnTo>
                  <a:lnTo>
                    <a:pt x="309" y="350"/>
                  </a:lnTo>
                  <a:lnTo>
                    <a:pt x="309" y="350"/>
                  </a:lnTo>
                  <a:lnTo>
                    <a:pt x="309" y="352"/>
                  </a:lnTo>
                  <a:lnTo>
                    <a:pt x="307" y="352"/>
                  </a:lnTo>
                  <a:lnTo>
                    <a:pt x="307" y="352"/>
                  </a:lnTo>
                  <a:lnTo>
                    <a:pt x="307" y="352"/>
                  </a:lnTo>
                  <a:lnTo>
                    <a:pt x="309" y="355"/>
                  </a:lnTo>
                  <a:lnTo>
                    <a:pt x="309" y="355"/>
                  </a:lnTo>
                  <a:lnTo>
                    <a:pt x="309" y="357"/>
                  </a:lnTo>
                  <a:lnTo>
                    <a:pt x="309" y="357"/>
                  </a:lnTo>
                  <a:lnTo>
                    <a:pt x="309" y="359"/>
                  </a:lnTo>
                  <a:lnTo>
                    <a:pt x="309" y="359"/>
                  </a:lnTo>
                  <a:lnTo>
                    <a:pt x="309" y="362"/>
                  </a:lnTo>
                  <a:lnTo>
                    <a:pt x="309" y="362"/>
                  </a:lnTo>
                  <a:lnTo>
                    <a:pt x="309" y="362"/>
                  </a:lnTo>
                  <a:lnTo>
                    <a:pt x="307" y="362"/>
                  </a:lnTo>
                  <a:lnTo>
                    <a:pt x="307" y="362"/>
                  </a:lnTo>
                  <a:lnTo>
                    <a:pt x="307" y="362"/>
                  </a:lnTo>
                  <a:lnTo>
                    <a:pt x="305" y="362"/>
                  </a:lnTo>
                  <a:lnTo>
                    <a:pt x="302" y="362"/>
                  </a:lnTo>
                  <a:lnTo>
                    <a:pt x="302" y="364"/>
                  </a:lnTo>
                  <a:lnTo>
                    <a:pt x="302" y="364"/>
                  </a:lnTo>
                  <a:lnTo>
                    <a:pt x="302" y="364"/>
                  </a:lnTo>
                  <a:lnTo>
                    <a:pt x="302" y="364"/>
                  </a:lnTo>
                  <a:lnTo>
                    <a:pt x="302" y="364"/>
                  </a:lnTo>
                  <a:lnTo>
                    <a:pt x="302" y="367"/>
                  </a:lnTo>
                  <a:lnTo>
                    <a:pt x="305" y="369"/>
                  </a:lnTo>
                  <a:lnTo>
                    <a:pt x="305" y="371"/>
                  </a:lnTo>
                  <a:lnTo>
                    <a:pt x="305" y="371"/>
                  </a:lnTo>
                  <a:lnTo>
                    <a:pt x="305" y="371"/>
                  </a:lnTo>
                  <a:lnTo>
                    <a:pt x="305" y="374"/>
                  </a:lnTo>
                  <a:lnTo>
                    <a:pt x="305" y="374"/>
                  </a:lnTo>
                  <a:lnTo>
                    <a:pt x="305" y="374"/>
                  </a:lnTo>
                  <a:lnTo>
                    <a:pt x="302" y="376"/>
                  </a:lnTo>
                  <a:lnTo>
                    <a:pt x="302" y="376"/>
                  </a:lnTo>
                  <a:lnTo>
                    <a:pt x="302" y="378"/>
                  </a:lnTo>
                  <a:lnTo>
                    <a:pt x="302" y="378"/>
                  </a:lnTo>
                  <a:lnTo>
                    <a:pt x="302" y="378"/>
                  </a:lnTo>
                  <a:lnTo>
                    <a:pt x="302" y="381"/>
                  </a:lnTo>
                  <a:lnTo>
                    <a:pt x="302" y="381"/>
                  </a:lnTo>
                  <a:lnTo>
                    <a:pt x="302" y="381"/>
                  </a:lnTo>
                  <a:lnTo>
                    <a:pt x="302" y="383"/>
                  </a:lnTo>
                  <a:lnTo>
                    <a:pt x="302" y="383"/>
                  </a:lnTo>
                  <a:lnTo>
                    <a:pt x="302" y="383"/>
                  </a:lnTo>
                  <a:lnTo>
                    <a:pt x="305" y="385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309" y="388"/>
                  </a:lnTo>
                  <a:lnTo>
                    <a:pt x="309" y="388"/>
                  </a:lnTo>
                  <a:lnTo>
                    <a:pt x="307" y="388"/>
                  </a:lnTo>
                  <a:lnTo>
                    <a:pt x="307" y="390"/>
                  </a:lnTo>
                  <a:lnTo>
                    <a:pt x="307" y="390"/>
                  </a:lnTo>
                  <a:lnTo>
                    <a:pt x="307" y="393"/>
                  </a:lnTo>
                  <a:lnTo>
                    <a:pt x="307" y="393"/>
                  </a:lnTo>
                  <a:lnTo>
                    <a:pt x="307" y="393"/>
                  </a:lnTo>
                  <a:lnTo>
                    <a:pt x="307" y="393"/>
                  </a:lnTo>
                  <a:lnTo>
                    <a:pt x="307" y="395"/>
                  </a:lnTo>
                  <a:lnTo>
                    <a:pt x="307" y="397"/>
                  </a:lnTo>
                  <a:lnTo>
                    <a:pt x="307" y="397"/>
                  </a:lnTo>
                  <a:lnTo>
                    <a:pt x="307" y="400"/>
                  </a:lnTo>
                  <a:lnTo>
                    <a:pt x="307" y="400"/>
                  </a:lnTo>
                  <a:lnTo>
                    <a:pt x="305" y="402"/>
                  </a:lnTo>
                  <a:lnTo>
                    <a:pt x="305" y="402"/>
                  </a:lnTo>
                  <a:lnTo>
                    <a:pt x="305" y="402"/>
                  </a:lnTo>
                  <a:lnTo>
                    <a:pt x="302" y="402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298" y="402"/>
                  </a:lnTo>
                  <a:lnTo>
                    <a:pt x="298" y="402"/>
                  </a:lnTo>
                  <a:lnTo>
                    <a:pt x="298" y="402"/>
                  </a:lnTo>
                  <a:lnTo>
                    <a:pt x="298" y="402"/>
                  </a:lnTo>
                  <a:lnTo>
                    <a:pt x="298" y="404"/>
                  </a:lnTo>
                  <a:lnTo>
                    <a:pt x="295" y="404"/>
                  </a:lnTo>
                  <a:lnTo>
                    <a:pt x="295" y="407"/>
                  </a:lnTo>
                  <a:lnTo>
                    <a:pt x="295" y="407"/>
                  </a:lnTo>
                  <a:lnTo>
                    <a:pt x="293" y="407"/>
                  </a:lnTo>
                  <a:lnTo>
                    <a:pt x="293" y="407"/>
                  </a:lnTo>
                  <a:lnTo>
                    <a:pt x="293" y="409"/>
                  </a:lnTo>
                  <a:lnTo>
                    <a:pt x="293" y="409"/>
                  </a:lnTo>
                  <a:lnTo>
                    <a:pt x="291" y="409"/>
                  </a:lnTo>
                  <a:lnTo>
                    <a:pt x="293" y="412"/>
                  </a:lnTo>
                  <a:lnTo>
                    <a:pt x="293" y="412"/>
                  </a:lnTo>
                  <a:lnTo>
                    <a:pt x="293" y="414"/>
                  </a:lnTo>
                  <a:lnTo>
                    <a:pt x="293" y="414"/>
                  </a:lnTo>
                  <a:lnTo>
                    <a:pt x="293" y="414"/>
                  </a:lnTo>
                  <a:lnTo>
                    <a:pt x="295" y="416"/>
                  </a:lnTo>
                  <a:lnTo>
                    <a:pt x="295" y="419"/>
                  </a:lnTo>
                  <a:lnTo>
                    <a:pt x="295" y="419"/>
                  </a:lnTo>
                  <a:lnTo>
                    <a:pt x="295" y="421"/>
                  </a:lnTo>
                  <a:lnTo>
                    <a:pt x="295" y="421"/>
                  </a:lnTo>
                  <a:lnTo>
                    <a:pt x="295" y="421"/>
                  </a:lnTo>
                  <a:lnTo>
                    <a:pt x="295" y="423"/>
                  </a:lnTo>
                  <a:lnTo>
                    <a:pt x="295" y="423"/>
                  </a:lnTo>
                  <a:lnTo>
                    <a:pt x="295" y="423"/>
                  </a:lnTo>
                  <a:lnTo>
                    <a:pt x="295" y="423"/>
                  </a:lnTo>
                  <a:lnTo>
                    <a:pt x="295" y="423"/>
                  </a:lnTo>
                  <a:lnTo>
                    <a:pt x="293" y="426"/>
                  </a:lnTo>
                  <a:lnTo>
                    <a:pt x="291" y="426"/>
                  </a:lnTo>
                  <a:lnTo>
                    <a:pt x="291" y="428"/>
                  </a:lnTo>
                  <a:lnTo>
                    <a:pt x="291" y="428"/>
                  </a:lnTo>
                  <a:lnTo>
                    <a:pt x="291" y="428"/>
                  </a:lnTo>
                  <a:lnTo>
                    <a:pt x="291" y="430"/>
                  </a:lnTo>
                  <a:lnTo>
                    <a:pt x="291" y="430"/>
                  </a:lnTo>
                  <a:lnTo>
                    <a:pt x="291" y="430"/>
                  </a:lnTo>
                  <a:lnTo>
                    <a:pt x="291" y="433"/>
                  </a:lnTo>
                  <a:lnTo>
                    <a:pt x="291" y="433"/>
                  </a:lnTo>
                  <a:lnTo>
                    <a:pt x="288" y="433"/>
                  </a:lnTo>
                  <a:lnTo>
                    <a:pt x="288" y="435"/>
                  </a:lnTo>
                  <a:lnTo>
                    <a:pt x="288" y="435"/>
                  </a:lnTo>
                  <a:lnTo>
                    <a:pt x="291" y="435"/>
                  </a:lnTo>
                  <a:lnTo>
                    <a:pt x="293" y="435"/>
                  </a:lnTo>
                  <a:lnTo>
                    <a:pt x="295" y="438"/>
                  </a:lnTo>
                  <a:lnTo>
                    <a:pt x="298" y="438"/>
                  </a:lnTo>
                  <a:lnTo>
                    <a:pt x="300" y="440"/>
                  </a:lnTo>
                  <a:lnTo>
                    <a:pt x="300" y="440"/>
                  </a:lnTo>
                  <a:lnTo>
                    <a:pt x="300" y="440"/>
                  </a:lnTo>
                  <a:lnTo>
                    <a:pt x="300" y="442"/>
                  </a:lnTo>
                  <a:lnTo>
                    <a:pt x="300" y="442"/>
                  </a:lnTo>
                  <a:lnTo>
                    <a:pt x="302" y="442"/>
                  </a:lnTo>
                  <a:lnTo>
                    <a:pt x="305" y="445"/>
                  </a:lnTo>
                  <a:lnTo>
                    <a:pt x="305" y="447"/>
                  </a:lnTo>
                  <a:lnTo>
                    <a:pt x="305" y="447"/>
                  </a:lnTo>
                  <a:lnTo>
                    <a:pt x="307" y="447"/>
                  </a:lnTo>
                  <a:lnTo>
                    <a:pt x="307" y="447"/>
                  </a:lnTo>
                  <a:lnTo>
                    <a:pt x="309" y="447"/>
                  </a:lnTo>
                  <a:lnTo>
                    <a:pt x="309" y="447"/>
                  </a:lnTo>
                  <a:lnTo>
                    <a:pt x="309" y="447"/>
                  </a:lnTo>
                  <a:lnTo>
                    <a:pt x="312" y="447"/>
                  </a:lnTo>
                  <a:lnTo>
                    <a:pt x="314" y="447"/>
                  </a:lnTo>
                  <a:lnTo>
                    <a:pt x="314" y="447"/>
                  </a:lnTo>
                  <a:lnTo>
                    <a:pt x="314" y="447"/>
                  </a:lnTo>
                  <a:lnTo>
                    <a:pt x="314" y="445"/>
                  </a:lnTo>
                  <a:lnTo>
                    <a:pt x="317" y="442"/>
                  </a:lnTo>
                  <a:lnTo>
                    <a:pt x="317" y="442"/>
                  </a:lnTo>
                  <a:lnTo>
                    <a:pt x="317" y="442"/>
                  </a:lnTo>
                  <a:lnTo>
                    <a:pt x="317" y="442"/>
                  </a:lnTo>
                  <a:lnTo>
                    <a:pt x="317" y="442"/>
                  </a:lnTo>
                  <a:lnTo>
                    <a:pt x="319" y="442"/>
                  </a:lnTo>
                  <a:lnTo>
                    <a:pt x="319" y="442"/>
                  </a:lnTo>
                  <a:lnTo>
                    <a:pt x="321" y="442"/>
                  </a:lnTo>
                  <a:lnTo>
                    <a:pt x="321" y="442"/>
                  </a:lnTo>
                  <a:lnTo>
                    <a:pt x="321" y="442"/>
                  </a:lnTo>
                  <a:lnTo>
                    <a:pt x="324" y="440"/>
                  </a:lnTo>
                  <a:lnTo>
                    <a:pt x="328" y="440"/>
                  </a:lnTo>
                  <a:lnTo>
                    <a:pt x="328" y="440"/>
                  </a:lnTo>
                  <a:lnTo>
                    <a:pt x="328" y="440"/>
                  </a:lnTo>
                  <a:lnTo>
                    <a:pt x="328" y="438"/>
                  </a:lnTo>
                  <a:lnTo>
                    <a:pt x="328" y="438"/>
                  </a:lnTo>
                  <a:lnTo>
                    <a:pt x="331" y="438"/>
                  </a:lnTo>
                  <a:lnTo>
                    <a:pt x="331" y="438"/>
                  </a:lnTo>
                  <a:lnTo>
                    <a:pt x="331" y="435"/>
                  </a:lnTo>
                  <a:lnTo>
                    <a:pt x="333" y="435"/>
                  </a:lnTo>
                  <a:lnTo>
                    <a:pt x="333" y="435"/>
                  </a:lnTo>
                  <a:lnTo>
                    <a:pt x="333" y="435"/>
                  </a:lnTo>
                  <a:lnTo>
                    <a:pt x="333" y="433"/>
                  </a:lnTo>
                  <a:lnTo>
                    <a:pt x="333" y="433"/>
                  </a:lnTo>
                  <a:lnTo>
                    <a:pt x="335" y="433"/>
                  </a:lnTo>
                  <a:lnTo>
                    <a:pt x="335" y="433"/>
                  </a:lnTo>
                  <a:lnTo>
                    <a:pt x="335" y="433"/>
                  </a:lnTo>
                  <a:lnTo>
                    <a:pt x="335" y="430"/>
                  </a:lnTo>
                  <a:lnTo>
                    <a:pt x="338" y="430"/>
                  </a:lnTo>
                  <a:lnTo>
                    <a:pt x="340" y="430"/>
                  </a:lnTo>
                  <a:lnTo>
                    <a:pt x="340" y="430"/>
                  </a:lnTo>
                  <a:lnTo>
                    <a:pt x="340" y="430"/>
                  </a:lnTo>
                  <a:lnTo>
                    <a:pt x="340" y="430"/>
                  </a:lnTo>
                  <a:lnTo>
                    <a:pt x="340" y="428"/>
                  </a:lnTo>
                  <a:lnTo>
                    <a:pt x="340" y="428"/>
                  </a:lnTo>
                  <a:lnTo>
                    <a:pt x="340" y="428"/>
                  </a:lnTo>
                  <a:lnTo>
                    <a:pt x="340" y="428"/>
                  </a:lnTo>
                  <a:lnTo>
                    <a:pt x="340" y="426"/>
                  </a:lnTo>
                  <a:lnTo>
                    <a:pt x="340" y="426"/>
                  </a:lnTo>
                  <a:lnTo>
                    <a:pt x="340" y="426"/>
                  </a:lnTo>
                  <a:lnTo>
                    <a:pt x="340" y="426"/>
                  </a:lnTo>
                  <a:lnTo>
                    <a:pt x="340" y="426"/>
                  </a:lnTo>
                  <a:lnTo>
                    <a:pt x="343" y="426"/>
                  </a:lnTo>
                  <a:lnTo>
                    <a:pt x="343" y="426"/>
                  </a:lnTo>
                  <a:lnTo>
                    <a:pt x="347" y="428"/>
                  </a:lnTo>
                  <a:lnTo>
                    <a:pt x="350" y="430"/>
                  </a:lnTo>
                  <a:lnTo>
                    <a:pt x="350" y="433"/>
                  </a:lnTo>
                  <a:lnTo>
                    <a:pt x="350" y="433"/>
                  </a:lnTo>
                  <a:lnTo>
                    <a:pt x="350" y="433"/>
                  </a:lnTo>
                  <a:lnTo>
                    <a:pt x="350" y="435"/>
                  </a:lnTo>
                  <a:lnTo>
                    <a:pt x="350" y="435"/>
                  </a:lnTo>
                  <a:lnTo>
                    <a:pt x="354" y="438"/>
                  </a:lnTo>
                  <a:lnTo>
                    <a:pt x="357" y="438"/>
                  </a:lnTo>
                  <a:lnTo>
                    <a:pt x="357" y="438"/>
                  </a:lnTo>
                  <a:lnTo>
                    <a:pt x="357" y="440"/>
                  </a:lnTo>
                  <a:lnTo>
                    <a:pt x="357" y="440"/>
                  </a:lnTo>
                  <a:lnTo>
                    <a:pt x="357" y="440"/>
                  </a:lnTo>
                  <a:lnTo>
                    <a:pt x="357" y="442"/>
                  </a:lnTo>
                  <a:lnTo>
                    <a:pt x="357" y="442"/>
                  </a:lnTo>
                  <a:lnTo>
                    <a:pt x="357" y="442"/>
                  </a:lnTo>
                  <a:lnTo>
                    <a:pt x="357" y="445"/>
                  </a:lnTo>
                  <a:lnTo>
                    <a:pt x="354" y="445"/>
                  </a:lnTo>
                  <a:lnTo>
                    <a:pt x="354" y="447"/>
                  </a:lnTo>
                  <a:lnTo>
                    <a:pt x="354" y="447"/>
                  </a:lnTo>
                  <a:lnTo>
                    <a:pt x="354" y="447"/>
                  </a:lnTo>
                  <a:lnTo>
                    <a:pt x="354" y="449"/>
                  </a:lnTo>
                  <a:lnTo>
                    <a:pt x="359" y="449"/>
                  </a:lnTo>
                  <a:lnTo>
                    <a:pt x="359" y="452"/>
                  </a:lnTo>
                  <a:lnTo>
                    <a:pt x="359" y="452"/>
                  </a:lnTo>
                  <a:lnTo>
                    <a:pt x="359" y="452"/>
                  </a:lnTo>
                  <a:lnTo>
                    <a:pt x="359" y="452"/>
                  </a:lnTo>
                  <a:lnTo>
                    <a:pt x="359" y="454"/>
                  </a:lnTo>
                  <a:lnTo>
                    <a:pt x="359" y="456"/>
                  </a:lnTo>
                  <a:lnTo>
                    <a:pt x="359" y="456"/>
                  </a:lnTo>
                  <a:lnTo>
                    <a:pt x="357" y="456"/>
                  </a:lnTo>
                  <a:lnTo>
                    <a:pt x="357" y="459"/>
                  </a:lnTo>
                  <a:lnTo>
                    <a:pt x="357" y="459"/>
                  </a:lnTo>
                  <a:lnTo>
                    <a:pt x="357" y="459"/>
                  </a:lnTo>
                  <a:lnTo>
                    <a:pt x="357" y="459"/>
                  </a:lnTo>
                  <a:lnTo>
                    <a:pt x="357" y="461"/>
                  </a:lnTo>
                  <a:lnTo>
                    <a:pt x="357" y="461"/>
                  </a:lnTo>
                  <a:lnTo>
                    <a:pt x="357" y="464"/>
                  </a:lnTo>
                  <a:lnTo>
                    <a:pt x="359" y="466"/>
                  </a:lnTo>
                  <a:lnTo>
                    <a:pt x="361" y="466"/>
                  </a:lnTo>
                  <a:lnTo>
                    <a:pt x="361" y="466"/>
                  </a:lnTo>
                  <a:lnTo>
                    <a:pt x="361" y="468"/>
                  </a:lnTo>
                  <a:lnTo>
                    <a:pt x="359" y="471"/>
                  </a:lnTo>
                  <a:lnTo>
                    <a:pt x="359" y="473"/>
                  </a:lnTo>
                  <a:lnTo>
                    <a:pt x="359" y="473"/>
                  </a:lnTo>
                  <a:lnTo>
                    <a:pt x="359" y="475"/>
                  </a:lnTo>
                  <a:lnTo>
                    <a:pt x="359" y="475"/>
                  </a:lnTo>
                  <a:lnTo>
                    <a:pt x="359" y="475"/>
                  </a:lnTo>
                  <a:lnTo>
                    <a:pt x="361" y="475"/>
                  </a:lnTo>
                  <a:lnTo>
                    <a:pt x="361" y="478"/>
                  </a:lnTo>
                  <a:lnTo>
                    <a:pt x="364" y="478"/>
                  </a:lnTo>
                  <a:lnTo>
                    <a:pt x="364" y="480"/>
                  </a:lnTo>
                  <a:lnTo>
                    <a:pt x="364" y="480"/>
                  </a:lnTo>
                  <a:lnTo>
                    <a:pt x="364" y="483"/>
                  </a:lnTo>
                  <a:lnTo>
                    <a:pt x="364" y="483"/>
                  </a:lnTo>
                  <a:lnTo>
                    <a:pt x="364" y="483"/>
                  </a:lnTo>
                  <a:lnTo>
                    <a:pt x="366" y="485"/>
                  </a:lnTo>
                  <a:lnTo>
                    <a:pt x="366" y="487"/>
                  </a:lnTo>
                  <a:lnTo>
                    <a:pt x="369" y="487"/>
                  </a:lnTo>
                  <a:lnTo>
                    <a:pt x="369" y="490"/>
                  </a:lnTo>
                  <a:lnTo>
                    <a:pt x="369" y="490"/>
                  </a:lnTo>
                  <a:lnTo>
                    <a:pt x="369" y="492"/>
                  </a:lnTo>
                  <a:lnTo>
                    <a:pt x="371" y="492"/>
                  </a:lnTo>
                  <a:lnTo>
                    <a:pt x="371" y="492"/>
                  </a:lnTo>
                  <a:lnTo>
                    <a:pt x="371" y="494"/>
                  </a:lnTo>
                  <a:lnTo>
                    <a:pt x="371" y="494"/>
                  </a:lnTo>
                  <a:lnTo>
                    <a:pt x="371" y="494"/>
                  </a:lnTo>
                  <a:lnTo>
                    <a:pt x="371" y="497"/>
                  </a:lnTo>
                  <a:lnTo>
                    <a:pt x="371" y="497"/>
                  </a:lnTo>
                  <a:lnTo>
                    <a:pt x="371" y="497"/>
                  </a:lnTo>
                  <a:lnTo>
                    <a:pt x="371" y="499"/>
                  </a:lnTo>
                  <a:lnTo>
                    <a:pt x="371" y="499"/>
                  </a:lnTo>
                  <a:lnTo>
                    <a:pt x="373" y="499"/>
                  </a:lnTo>
                  <a:lnTo>
                    <a:pt x="376" y="499"/>
                  </a:lnTo>
                  <a:lnTo>
                    <a:pt x="376" y="499"/>
                  </a:lnTo>
                  <a:lnTo>
                    <a:pt x="376" y="501"/>
                  </a:lnTo>
                  <a:lnTo>
                    <a:pt x="376" y="504"/>
                  </a:lnTo>
                  <a:lnTo>
                    <a:pt x="376" y="504"/>
                  </a:lnTo>
                  <a:lnTo>
                    <a:pt x="378" y="509"/>
                  </a:lnTo>
                  <a:lnTo>
                    <a:pt x="380" y="509"/>
                  </a:lnTo>
                  <a:lnTo>
                    <a:pt x="380" y="513"/>
                  </a:lnTo>
                  <a:lnTo>
                    <a:pt x="380" y="513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380" y="518"/>
                  </a:lnTo>
                  <a:lnTo>
                    <a:pt x="380" y="520"/>
                  </a:lnTo>
                  <a:lnTo>
                    <a:pt x="378" y="520"/>
                  </a:lnTo>
                  <a:lnTo>
                    <a:pt x="378" y="520"/>
                  </a:lnTo>
                  <a:lnTo>
                    <a:pt x="378" y="520"/>
                  </a:lnTo>
                  <a:lnTo>
                    <a:pt x="376" y="523"/>
                  </a:lnTo>
                  <a:lnTo>
                    <a:pt x="376" y="523"/>
                  </a:lnTo>
                  <a:lnTo>
                    <a:pt x="376" y="523"/>
                  </a:lnTo>
                  <a:lnTo>
                    <a:pt x="376" y="523"/>
                  </a:lnTo>
                  <a:lnTo>
                    <a:pt x="376" y="523"/>
                  </a:lnTo>
                  <a:lnTo>
                    <a:pt x="376" y="525"/>
                  </a:lnTo>
                  <a:lnTo>
                    <a:pt x="376" y="525"/>
                  </a:lnTo>
                  <a:lnTo>
                    <a:pt x="378" y="525"/>
                  </a:lnTo>
                  <a:lnTo>
                    <a:pt x="378" y="528"/>
                  </a:lnTo>
                  <a:lnTo>
                    <a:pt x="378" y="530"/>
                  </a:lnTo>
                  <a:lnTo>
                    <a:pt x="378" y="532"/>
                  </a:lnTo>
                  <a:lnTo>
                    <a:pt x="378" y="532"/>
                  </a:lnTo>
                  <a:lnTo>
                    <a:pt x="380" y="535"/>
                  </a:lnTo>
                  <a:lnTo>
                    <a:pt x="385" y="537"/>
                  </a:lnTo>
                  <a:lnTo>
                    <a:pt x="385" y="537"/>
                  </a:lnTo>
                  <a:lnTo>
                    <a:pt x="385" y="537"/>
                  </a:lnTo>
                  <a:lnTo>
                    <a:pt x="385" y="539"/>
                  </a:lnTo>
                  <a:lnTo>
                    <a:pt x="385" y="542"/>
                  </a:lnTo>
                  <a:lnTo>
                    <a:pt x="388" y="542"/>
                  </a:lnTo>
                  <a:lnTo>
                    <a:pt x="388" y="542"/>
                  </a:lnTo>
                  <a:lnTo>
                    <a:pt x="390" y="542"/>
                  </a:lnTo>
                  <a:lnTo>
                    <a:pt x="390" y="542"/>
                  </a:lnTo>
                  <a:lnTo>
                    <a:pt x="390" y="542"/>
                  </a:lnTo>
                  <a:lnTo>
                    <a:pt x="392" y="539"/>
                  </a:lnTo>
                  <a:lnTo>
                    <a:pt x="392" y="539"/>
                  </a:lnTo>
                  <a:lnTo>
                    <a:pt x="395" y="539"/>
                  </a:lnTo>
                  <a:lnTo>
                    <a:pt x="395" y="539"/>
                  </a:lnTo>
                  <a:lnTo>
                    <a:pt x="397" y="539"/>
                  </a:lnTo>
                  <a:lnTo>
                    <a:pt x="399" y="539"/>
                  </a:lnTo>
                  <a:lnTo>
                    <a:pt x="399" y="542"/>
                  </a:lnTo>
                  <a:lnTo>
                    <a:pt x="402" y="544"/>
                  </a:lnTo>
                  <a:lnTo>
                    <a:pt x="404" y="546"/>
                  </a:lnTo>
                  <a:lnTo>
                    <a:pt x="404" y="546"/>
                  </a:lnTo>
                  <a:lnTo>
                    <a:pt x="404" y="549"/>
                  </a:lnTo>
                  <a:lnTo>
                    <a:pt x="406" y="549"/>
                  </a:lnTo>
                  <a:lnTo>
                    <a:pt x="406" y="551"/>
                  </a:lnTo>
                  <a:lnTo>
                    <a:pt x="406" y="551"/>
                  </a:lnTo>
                  <a:lnTo>
                    <a:pt x="406" y="551"/>
                  </a:lnTo>
                  <a:lnTo>
                    <a:pt x="406" y="551"/>
                  </a:lnTo>
                  <a:lnTo>
                    <a:pt x="406" y="554"/>
                  </a:lnTo>
                  <a:lnTo>
                    <a:pt x="406" y="554"/>
                  </a:lnTo>
                  <a:lnTo>
                    <a:pt x="406" y="554"/>
                  </a:lnTo>
                  <a:lnTo>
                    <a:pt x="409" y="554"/>
                  </a:lnTo>
                  <a:lnTo>
                    <a:pt x="409" y="556"/>
                  </a:lnTo>
                  <a:lnTo>
                    <a:pt x="409" y="556"/>
                  </a:lnTo>
                  <a:lnTo>
                    <a:pt x="409" y="556"/>
                  </a:lnTo>
                  <a:lnTo>
                    <a:pt x="409" y="558"/>
                  </a:lnTo>
                  <a:lnTo>
                    <a:pt x="409" y="558"/>
                  </a:lnTo>
                  <a:lnTo>
                    <a:pt x="411" y="561"/>
                  </a:lnTo>
                  <a:lnTo>
                    <a:pt x="411" y="561"/>
                  </a:lnTo>
                  <a:lnTo>
                    <a:pt x="411" y="563"/>
                  </a:lnTo>
                  <a:lnTo>
                    <a:pt x="411" y="563"/>
                  </a:lnTo>
                  <a:lnTo>
                    <a:pt x="411" y="563"/>
                  </a:lnTo>
                  <a:lnTo>
                    <a:pt x="411" y="563"/>
                  </a:lnTo>
                  <a:lnTo>
                    <a:pt x="411" y="565"/>
                  </a:lnTo>
                  <a:lnTo>
                    <a:pt x="409" y="565"/>
                  </a:lnTo>
                  <a:lnTo>
                    <a:pt x="409" y="565"/>
                  </a:lnTo>
                  <a:lnTo>
                    <a:pt x="409" y="565"/>
                  </a:lnTo>
                  <a:lnTo>
                    <a:pt x="409" y="565"/>
                  </a:lnTo>
                  <a:lnTo>
                    <a:pt x="409" y="568"/>
                  </a:lnTo>
                  <a:lnTo>
                    <a:pt x="409" y="568"/>
                  </a:lnTo>
                  <a:lnTo>
                    <a:pt x="411" y="570"/>
                  </a:lnTo>
                  <a:lnTo>
                    <a:pt x="411" y="570"/>
                  </a:lnTo>
                  <a:lnTo>
                    <a:pt x="411" y="572"/>
                  </a:lnTo>
                  <a:lnTo>
                    <a:pt x="411" y="572"/>
                  </a:lnTo>
                  <a:lnTo>
                    <a:pt x="411" y="572"/>
                  </a:lnTo>
                  <a:lnTo>
                    <a:pt x="411" y="575"/>
                  </a:lnTo>
                  <a:lnTo>
                    <a:pt x="414" y="575"/>
                  </a:lnTo>
                  <a:lnTo>
                    <a:pt x="414" y="575"/>
                  </a:lnTo>
                  <a:lnTo>
                    <a:pt x="414" y="577"/>
                  </a:lnTo>
                  <a:lnTo>
                    <a:pt x="414" y="577"/>
                  </a:lnTo>
                  <a:lnTo>
                    <a:pt x="414" y="580"/>
                  </a:lnTo>
                  <a:lnTo>
                    <a:pt x="411" y="580"/>
                  </a:lnTo>
                  <a:lnTo>
                    <a:pt x="411" y="580"/>
                  </a:lnTo>
                  <a:lnTo>
                    <a:pt x="411" y="582"/>
                  </a:lnTo>
                  <a:lnTo>
                    <a:pt x="414" y="582"/>
                  </a:lnTo>
                  <a:lnTo>
                    <a:pt x="414" y="582"/>
                  </a:lnTo>
                  <a:lnTo>
                    <a:pt x="414" y="584"/>
                  </a:lnTo>
                  <a:lnTo>
                    <a:pt x="414" y="584"/>
                  </a:lnTo>
                  <a:lnTo>
                    <a:pt x="414" y="587"/>
                  </a:lnTo>
                  <a:lnTo>
                    <a:pt x="416" y="587"/>
                  </a:lnTo>
                  <a:lnTo>
                    <a:pt x="416" y="587"/>
                  </a:lnTo>
                  <a:lnTo>
                    <a:pt x="416" y="587"/>
                  </a:lnTo>
                  <a:lnTo>
                    <a:pt x="418" y="589"/>
                  </a:lnTo>
                  <a:lnTo>
                    <a:pt x="418" y="589"/>
                  </a:lnTo>
                  <a:lnTo>
                    <a:pt x="418" y="591"/>
                  </a:lnTo>
                  <a:lnTo>
                    <a:pt x="423" y="591"/>
                  </a:lnTo>
                  <a:lnTo>
                    <a:pt x="423" y="594"/>
                  </a:lnTo>
                  <a:lnTo>
                    <a:pt x="423" y="594"/>
                  </a:lnTo>
                  <a:lnTo>
                    <a:pt x="425" y="596"/>
                  </a:lnTo>
                  <a:lnTo>
                    <a:pt x="425" y="596"/>
                  </a:lnTo>
                  <a:lnTo>
                    <a:pt x="428" y="596"/>
                  </a:lnTo>
                  <a:lnTo>
                    <a:pt x="428" y="596"/>
                  </a:lnTo>
                  <a:lnTo>
                    <a:pt x="428" y="596"/>
                  </a:lnTo>
                  <a:lnTo>
                    <a:pt x="428" y="596"/>
                  </a:lnTo>
                  <a:lnTo>
                    <a:pt x="428" y="591"/>
                  </a:lnTo>
                  <a:lnTo>
                    <a:pt x="428" y="591"/>
                  </a:lnTo>
                  <a:lnTo>
                    <a:pt x="428" y="591"/>
                  </a:lnTo>
                  <a:lnTo>
                    <a:pt x="428" y="591"/>
                  </a:lnTo>
                  <a:lnTo>
                    <a:pt x="428" y="589"/>
                  </a:lnTo>
                  <a:lnTo>
                    <a:pt x="428" y="589"/>
                  </a:lnTo>
                  <a:lnTo>
                    <a:pt x="430" y="589"/>
                  </a:lnTo>
                  <a:lnTo>
                    <a:pt x="435" y="584"/>
                  </a:lnTo>
                  <a:lnTo>
                    <a:pt x="435" y="584"/>
                  </a:lnTo>
                  <a:lnTo>
                    <a:pt x="437" y="584"/>
                  </a:lnTo>
                  <a:lnTo>
                    <a:pt x="440" y="584"/>
                  </a:lnTo>
                  <a:lnTo>
                    <a:pt x="440" y="582"/>
                  </a:lnTo>
                  <a:lnTo>
                    <a:pt x="442" y="582"/>
                  </a:lnTo>
                  <a:lnTo>
                    <a:pt x="442" y="582"/>
                  </a:lnTo>
                  <a:lnTo>
                    <a:pt x="444" y="584"/>
                  </a:lnTo>
                  <a:lnTo>
                    <a:pt x="456" y="587"/>
                  </a:lnTo>
                  <a:lnTo>
                    <a:pt x="456" y="587"/>
                  </a:lnTo>
                  <a:lnTo>
                    <a:pt x="456" y="587"/>
                  </a:lnTo>
                  <a:lnTo>
                    <a:pt x="458" y="589"/>
                  </a:lnTo>
                  <a:lnTo>
                    <a:pt x="458" y="589"/>
                  </a:lnTo>
                  <a:lnTo>
                    <a:pt x="461" y="589"/>
                  </a:lnTo>
                  <a:lnTo>
                    <a:pt x="463" y="589"/>
                  </a:lnTo>
                  <a:lnTo>
                    <a:pt x="463" y="589"/>
                  </a:lnTo>
                  <a:lnTo>
                    <a:pt x="466" y="589"/>
                  </a:lnTo>
                  <a:lnTo>
                    <a:pt x="466" y="591"/>
                  </a:lnTo>
                  <a:lnTo>
                    <a:pt x="466" y="591"/>
                  </a:lnTo>
                  <a:lnTo>
                    <a:pt x="466" y="591"/>
                  </a:lnTo>
                  <a:lnTo>
                    <a:pt x="468" y="591"/>
                  </a:lnTo>
                  <a:lnTo>
                    <a:pt x="468" y="591"/>
                  </a:lnTo>
                  <a:lnTo>
                    <a:pt x="470" y="591"/>
                  </a:lnTo>
                  <a:lnTo>
                    <a:pt x="470" y="591"/>
                  </a:lnTo>
                  <a:lnTo>
                    <a:pt x="470" y="591"/>
                  </a:lnTo>
                  <a:lnTo>
                    <a:pt x="473" y="587"/>
                  </a:lnTo>
                  <a:lnTo>
                    <a:pt x="473" y="584"/>
                  </a:lnTo>
                  <a:lnTo>
                    <a:pt x="475" y="584"/>
                  </a:lnTo>
                  <a:lnTo>
                    <a:pt x="475" y="582"/>
                  </a:lnTo>
                  <a:lnTo>
                    <a:pt x="475" y="582"/>
                  </a:lnTo>
                  <a:lnTo>
                    <a:pt x="477" y="582"/>
                  </a:lnTo>
                  <a:lnTo>
                    <a:pt x="477" y="582"/>
                  </a:lnTo>
                  <a:lnTo>
                    <a:pt x="480" y="582"/>
                  </a:lnTo>
                  <a:lnTo>
                    <a:pt x="480" y="582"/>
                  </a:lnTo>
                  <a:lnTo>
                    <a:pt x="482" y="582"/>
                  </a:lnTo>
                  <a:lnTo>
                    <a:pt x="482" y="580"/>
                  </a:lnTo>
                  <a:lnTo>
                    <a:pt x="482" y="580"/>
                  </a:lnTo>
                  <a:lnTo>
                    <a:pt x="484" y="580"/>
                  </a:lnTo>
                  <a:lnTo>
                    <a:pt x="484" y="580"/>
                  </a:lnTo>
                  <a:lnTo>
                    <a:pt x="487" y="582"/>
                  </a:lnTo>
                  <a:lnTo>
                    <a:pt x="487" y="582"/>
                  </a:lnTo>
                  <a:lnTo>
                    <a:pt x="487" y="582"/>
                  </a:lnTo>
                  <a:lnTo>
                    <a:pt x="489" y="582"/>
                  </a:lnTo>
                  <a:lnTo>
                    <a:pt x="492" y="582"/>
                  </a:lnTo>
                  <a:lnTo>
                    <a:pt x="494" y="584"/>
                  </a:lnTo>
                  <a:lnTo>
                    <a:pt x="496" y="584"/>
                  </a:lnTo>
                  <a:lnTo>
                    <a:pt x="496" y="584"/>
                  </a:lnTo>
                  <a:lnTo>
                    <a:pt x="506" y="584"/>
                  </a:lnTo>
                  <a:lnTo>
                    <a:pt x="508" y="584"/>
                  </a:lnTo>
                  <a:lnTo>
                    <a:pt x="508" y="584"/>
                  </a:lnTo>
                  <a:lnTo>
                    <a:pt x="511" y="584"/>
                  </a:lnTo>
                  <a:lnTo>
                    <a:pt x="511" y="584"/>
                  </a:lnTo>
                  <a:lnTo>
                    <a:pt x="511" y="584"/>
                  </a:lnTo>
                  <a:lnTo>
                    <a:pt x="513" y="584"/>
                  </a:lnTo>
                  <a:lnTo>
                    <a:pt x="513" y="584"/>
                  </a:lnTo>
                  <a:lnTo>
                    <a:pt x="518" y="584"/>
                  </a:lnTo>
                  <a:lnTo>
                    <a:pt x="518" y="584"/>
                  </a:lnTo>
                  <a:lnTo>
                    <a:pt x="520" y="587"/>
                  </a:lnTo>
                  <a:lnTo>
                    <a:pt x="520" y="587"/>
                  </a:lnTo>
                  <a:lnTo>
                    <a:pt x="520" y="587"/>
                  </a:lnTo>
                  <a:lnTo>
                    <a:pt x="520" y="589"/>
                  </a:lnTo>
                  <a:lnTo>
                    <a:pt x="520" y="589"/>
                  </a:lnTo>
                  <a:lnTo>
                    <a:pt x="522" y="589"/>
                  </a:lnTo>
                  <a:lnTo>
                    <a:pt x="522" y="589"/>
                  </a:lnTo>
                  <a:lnTo>
                    <a:pt x="522" y="589"/>
                  </a:lnTo>
                  <a:lnTo>
                    <a:pt x="525" y="589"/>
                  </a:lnTo>
                  <a:lnTo>
                    <a:pt x="525" y="589"/>
                  </a:lnTo>
                  <a:lnTo>
                    <a:pt x="527" y="589"/>
                  </a:lnTo>
                  <a:lnTo>
                    <a:pt x="529" y="589"/>
                  </a:lnTo>
                  <a:lnTo>
                    <a:pt x="529" y="589"/>
                  </a:lnTo>
                  <a:lnTo>
                    <a:pt x="534" y="587"/>
                  </a:lnTo>
                  <a:lnTo>
                    <a:pt x="534" y="587"/>
                  </a:lnTo>
                  <a:lnTo>
                    <a:pt x="546" y="587"/>
                  </a:lnTo>
                  <a:lnTo>
                    <a:pt x="546" y="587"/>
                  </a:lnTo>
                  <a:lnTo>
                    <a:pt x="548" y="589"/>
                  </a:lnTo>
                  <a:lnTo>
                    <a:pt x="551" y="589"/>
                  </a:lnTo>
                  <a:lnTo>
                    <a:pt x="551" y="589"/>
                  </a:lnTo>
                  <a:lnTo>
                    <a:pt x="551" y="589"/>
                  </a:lnTo>
                  <a:lnTo>
                    <a:pt x="553" y="589"/>
                  </a:lnTo>
                  <a:lnTo>
                    <a:pt x="553" y="589"/>
                  </a:lnTo>
                  <a:lnTo>
                    <a:pt x="555" y="589"/>
                  </a:lnTo>
                  <a:lnTo>
                    <a:pt x="555" y="589"/>
                  </a:lnTo>
                  <a:lnTo>
                    <a:pt x="555" y="589"/>
                  </a:lnTo>
                  <a:lnTo>
                    <a:pt x="553" y="589"/>
                  </a:lnTo>
                  <a:lnTo>
                    <a:pt x="551" y="587"/>
                  </a:lnTo>
                  <a:lnTo>
                    <a:pt x="551" y="587"/>
                  </a:lnTo>
                  <a:lnTo>
                    <a:pt x="551" y="587"/>
                  </a:lnTo>
                  <a:lnTo>
                    <a:pt x="551" y="587"/>
                  </a:lnTo>
                  <a:lnTo>
                    <a:pt x="551" y="587"/>
                  </a:lnTo>
                  <a:lnTo>
                    <a:pt x="551" y="584"/>
                  </a:lnTo>
                  <a:lnTo>
                    <a:pt x="551" y="584"/>
                  </a:lnTo>
                  <a:lnTo>
                    <a:pt x="551" y="584"/>
                  </a:lnTo>
                  <a:lnTo>
                    <a:pt x="551" y="582"/>
                  </a:lnTo>
                  <a:lnTo>
                    <a:pt x="551" y="582"/>
                  </a:lnTo>
                  <a:lnTo>
                    <a:pt x="551" y="582"/>
                  </a:lnTo>
                  <a:lnTo>
                    <a:pt x="551" y="580"/>
                  </a:lnTo>
                  <a:lnTo>
                    <a:pt x="551" y="580"/>
                  </a:lnTo>
                  <a:lnTo>
                    <a:pt x="553" y="577"/>
                  </a:lnTo>
                  <a:lnTo>
                    <a:pt x="553" y="577"/>
                  </a:lnTo>
                  <a:lnTo>
                    <a:pt x="553" y="577"/>
                  </a:lnTo>
                  <a:lnTo>
                    <a:pt x="555" y="577"/>
                  </a:lnTo>
                  <a:lnTo>
                    <a:pt x="555" y="577"/>
                  </a:lnTo>
                  <a:lnTo>
                    <a:pt x="555" y="575"/>
                  </a:lnTo>
                  <a:lnTo>
                    <a:pt x="555" y="575"/>
                  </a:lnTo>
                  <a:lnTo>
                    <a:pt x="555" y="575"/>
                  </a:lnTo>
                  <a:lnTo>
                    <a:pt x="555" y="575"/>
                  </a:lnTo>
                  <a:lnTo>
                    <a:pt x="555" y="572"/>
                  </a:lnTo>
                  <a:lnTo>
                    <a:pt x="555" y="572"/>
                  </a:lnTo>
                  <a:lnTo>
                    <a:pt x="555" y="572"/>
                  </a:lnTo>
                  <a:lnTo>
                    <a:pt x="555" y="572"/>
                  </a:lnTo>
                  <a:lnTo>
                    <a:pt x="555" y="570"/>
                  </a:lnTo>
                  <a:lnTo>
                    <a:pt x="555" y="570"/>
                  </a:lnTo>
                  <a:lnTo>
                    <a:pt x="555" y="570"/>
                  </a:lnTo>
                  <a:lnTo>
                    <a:pt x="558" y="570"/>
                  </a:lnTo>
                  <a:lnTo>
                    <a:pt x="558" y="568"/>
                  </a:lnTo>
                  <a:lnTo>
                    <a:pt x="558" y="568"/>
                  </a:lnTo>
                  <a:lnTo>
                    <a:pt x="560" y="568"/>
                  </a:lnTo>
                  <a:lnTo>
                    <a:pt x="563" y="568"/>
                  </a:lnTo>
                  <a:lnTo>
                    <a:pt x="563" y="568"/>
                  </a:lnTo>
                  <a:lnTo>
                    <a:pt x="565" y="565"/>
                  </a:lnTo>
                  <a:lnTo>
                    <a:pt x="565" y="565"/>
                  </a:lnTo>
                  <a:lnTo>
                    <a:pt x="565" y="565"/>
                  </a:lnTo>
                  <a:lnTo>
                    <a:pt x="567" y="565"/>
                  </a:lnTo>
                  <a:lnTo>
                    <a:pt x="570" y="568"/>
                  </a:lnTo>
                  <a:lnTo>
                    <a:pt x="570" y="570"/>
                  </a:lnTo>
                  <a:lnTo>
                    <a:pt x="570" y="572"/>
                  </a:lnTo>
                  <a:lnTo>
                    <a:pt x="574" y="577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77" y="580"/>
                  </a:lnTo>
                  <a:lnTo>
                    <a:pt x="577" y="580"/>
                  </a:lnTo>
                  <a:lnTo>
                    <a:pt x="577" y="582"/>
                  </a:lnTo>
                  <a:lnTo>
                    <a:pt x="577" y="582"/>
                  </a:lnTo>
                  <a:lnTo>
                    <a:pt x="577" y="582"/>
                  </a:lnTo>
                  <a:lnTo>
                    <a:pt x="577" y="584"/>
                  </a:lnTo>
                  <a:lnTo>
                    <a:pt x="577" y="584"/>
                  </a:lnTo>
                  <a:lnTo>
                    <a:pt x="577" y="587"/>
                  </a:lnTo>
                  <a:lnTo>
                    <a:pt x="577" y="587"/>
                  </a:lnTo>
                  <a:lnTo>
                    <a:pt x="577" y="587"/>
                  </a:lnTo>
                  <a:lnTo>
                    <a:pt x="577" y="587"/>
                  </a:lnTo>
                  <a:lnTo>
                    <a:pt x="579" y="589"/>
                  </a:lnTo>
                  <a:lnTo>
                    <a:pt x="579" y="589"/>
                  </a:lnTo>
                  <a:lnTo>
                    <a:pt x="581" y="589"/>
                  </a:lnTo>
                  <a:lnTo>
                    <a:pt x="581" y="591"/>
                  </a:lnTo>
                  <a:lnTo>
                    <a:pt x="584" y="594"/>
                  </a:lnTo>
                  <a:lnTo>
                    <a:pt x="586" y="596"/>
                  </a:lnTo>
                  <a:lnTo>
                    <a:pt x="586" y="599"/>
                  </a:lnTo>
                  <a:lnTo>
                    <a:pt x="591" y="601"/>
                  </a:lnTo>
                  <a:lnTo>
                    <a:pt x="591" y="601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09D8DDD6-E79B-42B5-AFA4-44648153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376" y="2618333"/>
              <a:ext cx="734616" cy="453629"/>
            </a:xfrm>
            <a:custGeom>
              <a:avLst/>
              <a:gdLst>
                <a:gd name="T0" fmla="*/ 582 w 617"/>
                <a:gd name="T1" fmla="*/ 130 h 381"/>
                <a:gd name="T2" fmla="*/ 596 w 617"/>
                <a:gd name="T3" fmla="*/ 149 h 381"/>
                <a:gd name="T4" fmla="*/ 613 w 617"/>
                <a:gd name="T5" fmla="*/ 160 h 381"/>
                <a:gd name="T6" fmla="*/ 615 w 617"/>
                <a:gd name="T7" fmla="*/ 194 h 381"/>
                <a:gd name="T8" fmla="*/ 603 w 617"/>
                <a:gd name="T9" fmla="*/ 210 h 381"/>
                <a:gd name="T10" fmla="*/ 603 w 617"/>
                <a:gd name="T11" fmla="*/ 222 h 381"/>
                <a:gd name="T12" fmla="*/ 579 w 617"/>
                <a:gd name="T13" fmla="*/ 236 h 381"/>
                <a:gd name="T14" fmla="*/ 534 w 617"/>
                <a:gd name="T15" fmla="*/ 265 h 381"/>
                <a:gd name="T16" fmla="*/ 549 w 617"/>
                <a:gd name="T17" fmla="*/ 288 h 381"/>
                <a:gd name="T18" fmla="*/ 539 w 617"/>
                <a:gd name="T19" fmla="*/ 326 h 381"/>
                <a:gd name="T20" fmla="*/ 520 w 617"/>
                <a:gd name="T21" fmla="*/ 350 h 381"/>
                <a:gd name="T22" fmla="*/ 513 w 617"/>
                <a:gd name="T23" fmla="*/ 362 h 381"/>
                <a:gd name="T24" fmla="*/ 511 w 617"/>
                <a:gd name="T25" fmla="*/ 381 h 381"/>
                <a:gd name="T26" fmla="*/ 499 w 617"/>
                <a:gd name="T27" fmla="*/ 371 h 381"/>
                <a:gd name="T28" fmla="*/ 494 w 617"/>
                <a:gd name="T29" fmla="*/ 366 h 381"/>
                <a:gd name="T30" fmla="*/ 487 w 617"/>
                <a:gd name="T31" fmla="*/ 362 h 381"/>
                <a:gd name="T32" fmla="*/ 480 w 617"/>
                <a:gd name="T33" fmla="*/ 355 h 381"/>
                <a:gd name="T34" fmla="*/ 350 w 617"/>
                <a:gd name="T35" fmla="*/ 364 h 381"/>
                <a:gd name="T36" fmla="*/ 163 w 617"/>
                <a:gd name="T37" fmla="*/ 373 h 381"/>
                <a:gd name="T38" fmla="*/ 92 w 617"/>
                <a:gd name="T39" fmla="*/ 378 h 381"/>
                <a:gd name="T40" fmla="*/ 92 w 617"/>
                <a:gd name="T41" fmla="*/ 378 h 381"/>
                <a:gd name="T42" fmla="*/ 85 w 617"/>
                <a:gd name="T43" fmla="*/ 369 h 381"/>
                <a:gd name="T44" fmla="*/ 85 w 617"/>
                <a:gd name="T45" fmla="*/ 357 h 381"/>
                <a:gd name="T46" fmla="*/ 85 w 617"/>
                <a:gd name="T47" fmla="*/ 340 h 381"/>
                <a:gd name="T48" fmla="*/ 80 w 617"/>
                <a:gd name="T49" fmla="*/ 326 h 381"/>
                <a:gd name="T50" fmla="*/ 80 w 617"/>
                <a:gd name="T51" fmla="*/ 321 h 381"/>
                <a:gd name="T52" fmla="*/ 80 w 617"/>
                <a:gd name="T53" fmla="*/ 307 h 381"/>
                <a:gd name="T54" fmla="*/ 78 w 617"/>
                <a:gd name="T55" fmla="*/ 291 h 381"/>
                <a:gd name="T56" fmla="*/ 73 w 617"/>
                <a:gd name="T57" fmla="*/ 272 h 381"/>
                <a:gd name="T58" fmla="*/ 66 w 617"/>
                <a:gd name="T59" fmla="*/ 265 h 381"/>
                <a:gd name="T60" fmla="*/ 59 w 617"/>
                <a:gd name="T61" fmla="*/ 262 h 381"/>
                <a:gd name="T62" fmla="*/ 57 w 617"/>
                <a:gd name="T63" fmla="*/ 246 h 381"/>
                <a:gd name="T64" fmla="*/ 59 w 617"/>
                <a:gd name="T65" fmla="*/ 231 h 381"/>
                <a:gd name="T66" fmla="*/ 52 w 617"/>
                <a:gd name="T67" fmla="*/ 215 h 381"/>
                <a:gd name="T68" fmla="*/ 38 w 617"/>
                <a:gd name="T69" fmla="*/ 191 h 381"/>
                <a:gd name="T70" fmla="*/ 31 w 617"/>
                <a:gd name="T71" fmla="*/ 175 h 381"/>
                <a:gd name="T72" fmla="*/ 24 w 617"/>
                <a:gd name="T73" fmla="*/ 149 h 381"/>
                <a:gd name="T74" fmla="*/ 14 w 617"/>
                <a:gd name="T75" fmla="*/ 137 h 381"/>
                <a:gd name="T76" fmla="*/ 12 w 617"/>
                <a:gd name="T77" fmla="*/ 132 h 381"/>
                <a:gd name="T78" fmla="*/ 12 w 617"/>
                <a:gd name="T79" fmla="*/ 127 h 381"/>
                <a:gd name="T80" fmla="*/ 0 w 617"/>
                <a:gd name="T81" fmla="*/ 118 h 381"/>
                <a:gd name="T82" fmla="*/ 5 w 617"/>
                <a:gd name="T83" fmla="*/ 108 h 381"/>
                <a:gd name="T84" fmla="*/ 7 w 617"/>
                <a:gd name="T85" fmla="*/ 104 h 381"/>
                <a:gd name="T86" fmla="*/ 9 w 617"/>
                <a:gd name="T87" fmla="*/ 97 h 381"/>
                <a:gd name="T88" fmla="*/ 12 w 617"/>
                <a:gd name="T89" fmla="*/ 87 h 381"/>
                <a:gd name="T90" fmla="*/ 12 w 617"/>
                <a:gd name="T91" fmla="*/ 82 h 381"/>
                <a:gd name="T92" fmla="*/ 16 w 617"/>
                <a:gd name="T93" fmla="*/ 71 h 381"/>
                <a:gd name="T94" fmla="*/ 12 w 617"/>
                <a:gd name="T95" fmla="*/ 59 h 381"/>
                <a:gd name="T96" fmla="*/ 5 w 617"/>
                <a:gd name="T97" fmla="*/ 59 h 381"/>
                <a:gd name="T98" fmla="*/ 5 w 617"/>
                <a:gd name="T99" fmla="*/ 54 h 381"/>
                <a:gd name="T100" fmla="*/ 9 w 617"/>
                <a:gd name="T101" fmla="*/ 49 h 381"/>
                <a:gd name="T102" fmla="*/ 2 w 617"/>
                <a:gd name="T103" fmla="*/ 35 h 381"/>
                <a:gd name="T104" fmla="*/ 2 w 617"/>
                <a:gd name="T105" fmla="*/ 26 h 381"/>
                <a:gd name="T106" fmla="*/ 196 w 617"/>
                <a:gd name="T107" fmla="*/ 18 h 381"/>
                <a:gd name="T108" fmla="*/ 437 w 617"/>
                <a:gd name="T109" fmla="*/ 4 h 381"/>
                <a:gd name="T110" fmla="*/ 501 w 617"/>
                <a:gd name="T111" fmla="*/ 7 h 381"/>
                <a:gd name="T112" fmla="*/ 516 w 617"/>
                <a:gd name="T113" fmla="*/ 23 h 381"/>
                <a:gd name="T114" fmla="*/ 513 w 617"/>
                <a:gd name="T115" fmla="*/ 59 h 381"/>
                <a:gd name="T116" fmla="*/ 520 w 617"/>
                <a:gd name="T117" fmla="*/ 82 h 381"/>
                <a:gd name="T118" fmla="*/ 558 w 617"/>
                <a:gd name="T119" fmla="*/ 97 h 381"/>
                <a:gd name="T120" fmla="*/ 565 w 617"/>
                <a:gd name="T12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7" h="381">
                  <a:moveTo>
                    <a:pt x="565" y="113"/>
                  </a:moveTo>
                  <a:lnTo>
                    <a:pt x="563" y="118"/>
                  </a:lnTo>
                  <a:lnTo>
                    <a:pt x="565" y="118"/>
                  </a:lnTo>
                  <a:lnTo>
                    <a:pt x="568" y="120"/>
                  </a:lnTo>
                  <a:lnTo>
                    <a:pt x="570" y="120"/>
                  </a:lnTo>
                  <a:lnTo>
                    <a:pt x="570" y="123"/>
                  </a:lnTo>
                  <a:lnTo>
                    <a:pt x="575" y="125"/>
                  </a:lnTo>
                  <a:lnTo>
                    <a:pt x="582" y="130"/>
                  </a:lnTo>
                  <a:lnTo>
                    <a:pt x="587" y="132"/>
                  </a:lnTo>
                  <a:lnTo>
                    <a:pt x="589" y="137"/>
                  </a:lnTo>
                  <a:lnTo>
                    <a:pt x="589" y="134"/>
                  </a:lnTo>
                  <a:lnTo>
                    <a:pt x="589" y="142"/>
                  </a:lnTo>
                  <a:lnTo>
                    <a:pt x="589" y="144"/>
                  </a:lnTo>
                  <a:lnTo>
                    <a:pt x="594" y="146"/>
                  </a:lnTo>
                  <a:lnTo>
                    <a:pt x="596" y="149"/>
                  </a:lnTo>
                  <a:lnTo>
                    <a:pt x="596" y="149"/>
                  </a:lnTo>
                  <a:lnTo>
                    <a:pt x="598" y="149"/>
                  </a:lnTo>
                  <a:lnTo>
                    <a:pt x="605" y="153"/>
                  </a:lnTo>
                  <a:lnTo>
                    <a:pt x="608" y="153"/>
                  </a:lnTo>
                  <a:lnTo>
                    <a:pt x="610" y="158"/>
                  </a:lnTo>
                  <a:lnTo>
                    <a:pt x="610" y="158"/>
                  </a:lnTo>
                  <a:lnTo>
                    <a:pt x="613" y="158"/>
                  </a:lnTo>
                  <a:lnTo>
                    <a:pt x="613" y="158"/>
                  </a:lnTo>
                  <a:lnTo>
                    <a:pt x="613" y="160"/>
                  </a:lnTo>
                  <a:lnTo>
                    <a:pt x="613" y="163"/>
                  </a:lnTo>
                  <a:lnTo>
                    <a:pt x="615" y="163"/>
                  </a:lnTo>
                  <a:lnTo>
                    <a:pt x="617" y="168"/>
                  </a:lnTo>
                  <a:lnTo>
                    <a:pt x="617" y="170"/>
                  </a:lnTo>
                  <a:lnTo>
                    <a:pt x="617" y="175"/>
                  </a:lnTo>
                  <a:lnTo>
                    <a:pt x="615" y="179"/>
                  </a:lnTo>
                  <a:lnTo>
                    <a:pt x="615" y="186"/>
                  </a:lnTo>
                  <a:lnTo>
                    <a:pt x="615" y="194"/>
                  </a:lnTo>
                  <a:lnTo>
                    <a:pt x="613" y="196"/>
                  </a:lnTo>
                  <a:lnTo>
                    <a:pt x="613" y="196"/>
                  </a:lnTo>
                  <a:lnTo>
                    <a:pt x="610" y="198"/>
                  </a:lnTo>
                  <a:lnTo>
                    <a:pt x="608" y="201"/>
                  </a:lnTo>
                  <a:lnTo>
                    <a:pt x="605" y="203"/>
                  </a:lnTo>
                  <a:lnTo>
                    <a:pt x="605" y="205"/>
                  </a:lnTo>
                  <a:lnTo>
                    <a:pt x="603" y="208"/>
                  </a:lnTo>
                  <a:lnTo>
                    <a:pt x="603" y="210"/>
                  </a:lnTo>
                  <a:lnTo>
                    <a:pt x="603" y="213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3" y="217"/>
                  </a:lnTo>
                  <a:lnTo>
                    <a:pt x="603" y="217"/>
                  </a:lnTo>
                  <a:lnTo>
                    <a:pt x="603" y="220"/>
                  </a:lnTo>
                  <a:lnTo>
                    <a:pt x="603" y="222"/>
                  </a:lnTo>
                  <a:lnTo>
                    <a:pt x="603" y="222"/>
                  </a:lnTo>
                  <a:lnTo>
                    <a:pt x="601" y="224"/>
                  </a:lnTo>
                  <a:lnTo>
                    <a:pt x="596" y="227"/>
                  </a:lnTo>
                  <a:lnTo>
                    <a:pt x="596" y="227"/>
                  </a:lnTo>
                  <a:lnTo>
                    <a:pt x="596" y="229"/>
                  </a:lnTo>
                  <a:lnTo>
                    <a:pt x="594" y="231"/>
                  </a:lnTo>
                  <a:lnTo>
                    <a:pt x="589" y="231"/>
                  </a:lnTo>
                  <a:lnTo>
                    <a:pt x="579" y="236"/>
                  </a:lnTo>
                  <a:lnTo>
                    <a:pt x="579" y="236"/>
                  </a:lnTo>
                  <a:lnTo>
                    <a:pt x="575" y="241"/>
                  </a:lnTo>
                  <a:lnTo>
                    <a:pt x="575" y="243"/>
                  </a:lnTo>
                  <a:lnTo>
                    <a:pt x="570" y="243"/>
                  </a:lnTo>
                  <a:lnTo>
                    <a:pt x="542" y="248"/>
                  </a:lnTo>
                  <a:lnTo>
                    <a:pt x="539" y="250"/>
                  </a:lnTo>
                  <a:lnTo>
                    <a:pt x="537" y="255"/>
                  </a:lnTo>
                  <a:lnTo>
                    <a:pt x="534" y="260"/>
                  </a:lnTo>
                  <a:lnTo>
                    <a:pt x="534" y="265"/>
                  </a:lnTo>
                  <a:lnTo>
                    <a:pt x="534" y="272"/>
                  </a:lnTo>
                  <a:lnTo>
                    <a:pt x="534" y="274"/>
                  </a:lnTo>
                  <a:lnTo>
                    <a:pt x="534" y="276"/>
                  </a:lnTo>
                  <a:lnTo>
                    <a:pt x="537" y="279"/>
                  </a:lnTo>
                  <a:lnTo>
                    <a:pt x="539" y="279"/>
                  </a:lnTo>
                  <a:lnTo>
                    <a:pt x="539" y="281"/>
                  </a:lnTo>
                  <a:lnTo>
                    <a:pt x="544" y="284"/>
                  </a:lnTo>
                  <a:lnTo>
                    <a:pt x="549" y="288"/>
                  </a:lnTo>
                  <a:lnTo>
                    <a:pt x="551" y="293"/>
                  </a:lnTo>
                  <a:lnTo>
                    <a:pt x="551" y="298"/>
                  </a:lnTo>
                  <a:lnTo>
                    <a:pt x="551" y="302"/>
                  </a:lnTo>
                  <a:lnTo>
                    <a:pt x="549" y="307"/>
                  </a:lnTo>
                  <a:lnTo>
                    <a:pt x="542" y="319"/>
                  </a:lnTo>
                  <a:lnTo>
                    <a:pt x="539" y="321"/>
                  </a:lnTo>
                  <a:lnTo>
                    <a:pt x="539" y="324"/>
                  </a:lnTo>
                  <a:lnTo>
                    <a:pt x="539" y="326"/>
                  </a:lnTo>
                  <a:lnTo>
                    <a:pt x="539" y="331"/>
                  </a:lnTo>
                  <a:lnTo>
                    <a:pt x="539" y="333"/>
                  </a:lnTo>
                  <a:lnTo>
                    <a:pt x="537" y="340"/>
                  </a:lnTo>
                  <a:lnTo>
                    <a:pt x="534" y="343"/>
                  </a:lnTo>
                  <a:lnTo>
                    <a:pt x="532" y="345"/>
                  </a:lnTo>
                  <a:lnTo>
                    <a:pt x="527" y="347"/>
                  </a:lnTo>
                  <a:lnTo>
                    <a:pt x="525" y="347"/>
                  </a:lnTo>
                  <a:lnTo>
                    <a:pt x="520" y="350"/>
                  </a:lnTo>
                  <a:lnTo>
                    <a:pt x="518" y="352"/>
                  </a:lnTo>
                  <a:lnTo>
                    <a:pt x="513" y="355"/>
                  </a:lnTo>
                  <a:lnTo>
                    <a:pt x="511" y="357"/>
                  </a:lnTo>
                  <a:lnTo>
                    <a:pt x="511" y="357"/>
                  </a:lnTo>
                  <a:lnTo>
                    <a:pt x="511" y="359"/>
                  </a:lnTo>
                  <a:lnTo>
                    <a:pt x="511" y="359"/>
                  </a:lnTo>
                  <a:lnTo>
                    <a:pt x="511" y="362"/>
                  </a:lnTo>
                  <a:lnTo>
                    <a:pt x="513" y="362"/>
                  </a:lnTo>
                  <a:lnTo>
                    <a:pt x="516" y="364"/>
                  </a:lnTo>
                  <a:lnTo>
                    <a:pt x="516" y="366"/>
                  </a:lnTo>
                  <a:lnTo>
                    <a:pt x="516" y="371"/>
                  </a:lnTo>
                  <a:lnTo>
                    <a:pt x="516" y="373"/>
                  </a:lnTo>
                  <a:lnTo>
                    <a:pt x="516" y="376"/>
                  </a:lnTo>
                  <a:lnTo>
                    <a:pt x="516" y="378"/>
                  </a:lnTo>
                  <a:lnTo>
                    <a:pt x="516" y="378"/>
                  </a:lnTo>
                  <a:lnTo>
                    <a:pt x="511" y="381"/>
                  </a:lnTo>
                  <a:lnTo>
                    <a:pt x="508" y="381"/>
                  </a:lnTo>
                  <a:lnTo>
                    <a:pt x="506" y="381"/>
                  </a:lnTo>
                  <a:lnTo>
                    <a:pt x="504" y="378"/>
                  </a:lnTo>
                  <a:lnTo>
                    <a:pt x="501" y="376"/>
                  </a:lnTo>
                  <a:lnTo>
                    <a:pt x="499" y="373"/>
                  </a:lnTo>
                  <a:lnTo>
                    <a:pt x="499" y="373"/>
                  </a:lnTo>
                  <a:lnTo>
                    <a:pt x="499" y="373"/>
                  </a:lnTo>
                  <a:lnTo>
                    <a:pt x="499" y="371"/>
                  </a:lnTo>
                  <a:lnTo>
                    <a:pt x="499" y="371"/>
                  </a:lnTo>
                  <a:lnTo>
                    <a:pt x="499" y="371"/>
                  </a:lnTo>
                  <a:lnTo>
                    <a:pt x="497" y="369"/>
                  </a:lnTo>
                  <a:lnTo>
                    <a:pt x="494" y="369"/>
                  </a:lnTo>
                  <a:lnTo>
                    <a:pt x="494" y="369"/>
                  </a:lnTo>
                  <a:lnTo>
                    <a:pt x="494" y="369"/>
                  </a:lnTo>
                  <a:lnTo>
                    <a:pt x="494" y="366"/>
                  </a:lnTo>
                  <a:lnTo>
                    <a:pt x="494" y="366"/>
                  </a:lnTo>
                  <a:lnTo>
                    <a:pt x="492" y="366"/>
                  </a:lnTo>
                  <a:lnTo>
                    <a:pt x="492" y="366"/>
                  </a:lnTo>
                  <a:lnTo>
                    <a:pt x="492" y="366"/>
                  </a:lnTo>
                  <a:lnTo>
                    <a:pt x="492" y="366"/>
                  </a:lnTo>
                  <a:lnTo>
                    <a:pt x="492" y="364"/>
                  </a:lnTo>
                  <a:lnTo>
                    <a:pt x="490" y="364"/>
                  </a:lnTo>
                  <a:lnTo>
                    <a:pt x="487" y="362"/>
                  </a:lnTo>
                  <a:lnTo>
                    <a:pt x="487" y="362"/>
                  </a:lnTo>
                  <a:lnTo>
                    <a:pt x="485" y="362"/>
                  </a:lnTo>
                  <a:lnTo>
                    <a:pt x="485" y="362"/>
                  </a:lnTo>
                  <a:lnTo>
                    <a:pt x="485" y="359"/>
                  </a:lnTo>
                  <a:lnTo>
                    <a:pt x="482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80" y="355"/>
                  </a:lnTo>
                  <a:lnTo>
                    <a:pt x="480" y="355"/>
                  </a:lnTo>
                  <a:lnTo>
                    <a:pt x="480" y="352"/>
                  </a:lnTo>
                  <a:lnTo>
                    <a:pt x="475" y="355"/>
                  </a:lnTo>
                  <a:lnTo>
                    <a:pt x="466" y="355"/>
                  </a:lnTo>
                  <a:lnTo>
                    <a:pt x="442" y="357"/>
                  </a:lnTo>
                  <a:lnTo>
                    <a:pt x="421" y="357"/>
                  </a:lnTo>
                  <a:lnTo>
                    <a:pt x="397" y="359"/>
                  </a:lnTo>
                  <a:lnTo>
                    <a:pt x="374" y="362"/>
                  </a:lnTo>
                  <a:lnTo>
                    <a:pt x="350" y="364"/>
                  </a:lnTo>
                  <a:lnTo>
                    <a:pt x="326" y="364"/>
                  </a:lnTo>
                  <a:lnTo>
                    <a:pt x="303" y="366"/>
                  </a:lnTo>
                  <a:lnTo>
                    <a:pt x="279" y="369"/>
                  </a:lnTo>
                  <a:lnTo>
                    <a:pt x="258" y="369"/>
                  </a:lnTo>
                  <a:lnTo>
                    <a:pt x="234" y="371"/>
                  </a:lnTo>
                  <a:lnTo>
                    <a:pt x="210" y="371"/>
                  </a:lnTo>
                  <a:lnTo>
                    <a:pt x="187" y="373"/>
                  </a:lnTo>
                  <a:lnTo>
                    <a:pt x="163" y="373"/>
                  </a:lnTo>
                  <a:lnTo>
                    <a:pt x="139" y="376"/>
                  </a:lnTo>
                  <a:lnTo>
                    <a:pt x="116" y="376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76"/>
                  </a:lnTo>
                  <a:lnTo>
                    <a:pt x="92" y="373"/>
                  </a:lnTo>
                  <a:lnTo>
                    <a:pt x="92" y="371"/>
                  </a:lnTo>
                  <a:lnTo>
                    <a:pt x="90" y="369"/>
                  </a:lnTo>
                  <a:lnTo>
                    <a:pt x="85" y="369"/>
                  </a:lnTo>
                  <a:lnTo>
                    <a:pt x="83" y="366"/>
                  </a:lnTo>
                  <a:lnTo>
                    <a:pt x="83" y="364"/>
                  </a:lnTo>
                  <a:lnTo>
                    <a:pt x="83" y="364"/>
                  </a:lnTo>
                  <a:lnTo>
                    <a:pt x="83" y="362"/>
                  </a:lnTo>
                  <a:lnTo>
                    <a:pt x="83" y="362"/>
                  </a:lnTo>
                  <a:lnTo>
                    <a:pt x="83" y="359"/>
                  </a:lnTo>
                  <a:lnTo>
                    <a:pt x="83" y="359"/>
                  </a:lnTo>
                  <a:lnTo>
                    <a:pt x="85" y="357"/>
                  </a:lnTo>
                  <a:lnTo>
                    <a:pt x="85" y="355"/>
                  </a:lnTo>
                  <a:lnTo>
                    <a:pt x="85" y="355"/>
                  </a:lnTo>
                  <a:lnTo>
                    <a:pt x="85" y="352"/>
                  </a:lnTo>
                  <a:lnTo>
                    <a:pt x="85" y="350"/>
                  </a:lnTo>
                  <a:lnTo>
                    <a:pt x="85" y="347"/>
                  </a:lnTo>
                  <a:lnTo>
                    <a:pt x="85" y="345"/>
                  </a:lnTo>
                  <a:lnTo>
                    <a:pt x="85" y="343"/>
                  </a:lnTo>
                  <a:lnTo>
                    <a:pt x="85" y="340"/>
                  </a:lnTo>
                  <a:lnTo>
                    <a:pt x="85" y="336"/>
                  </a:lnTo>
                  <a:lnTo>
                    <a:pt x="83" y="336"/>
                  </a:lnTo>
                  <a:lnTo>
                    <a:pt x="85" y="333"/>
                  </a:lnTo>
                  <a:lnTo>
                    <a:pt x="85" y="331"/>
                  </a:lnTo>
                  <a:lnTo>
                    <a:pt x="83" y="331"/>
                  </a:lnTo>
                  <a:lnTo>
                    <a:pt x="83" y="329"/>
                  </a:lnTo>
                  <a:lnTo>
                    <a:pt x="80" y="329"/>
                  </a:lnTo>
                  <a:lnTo>
                    <a:pt x="80" y="326"/>
                  </a:lnTo>
                  <a:lnTo>
                    <a:pt x="80" y="326"/>
                  </a:lnTo>
                  <a:lnTo>
                    <a:pt x="80" y="324"/>
                  </a:lnTo>
                  <a:lnTo>
                    <a:pt x="80" y="324"/>
                  </a:lnTo>
                  <a:lnTo>
                    <a:pt x="80" y="324"/>
                  </a:lnTo>
                  <a:lnTo>
                    <a:pt x="80" y="321"/>
                  </a:lnTo>
                  <a:lnTo>
                    <a:pt x="80" y="321"/>
                  </a:lnTo>
                  <a:lnTo>
                    <a:pt x="80" y="321"/>
                  </a:lnTo>
                  <a:lnTo>
                    <a:pt x="80" y="321"/>
                  </a:lnTo>
                  <a:lnTo>
                    <a:pt x="80" y="321"/>
                  </a:lnTo>
                  <a:lnTo>
                    <a:pt x="80" y="319"/>
                  </a:lnTo>
                  <a:lnTo>
                    <a:pt x="80" y="317"/>
                  </a:lnTo>
                  <a:lnTo>
                    <a:pt x="80" y="314"/>
                  </a:lnTo>
                  <a:lnTo>
                    <a:pt x="80" y="310"/>
                  </a:lnTo>
                  <a:lnTo>
                    <a:pt x="80" y="310"/>
                  </a:lnTo>
                  <a:lnTo>
                    <a:pt x="83" y="307"/>
                  </a:lnTo>
                  <a:lnTo>
                    <a:pt x="80" y="307"/>
                  </a:lnTo>
                  <a:lnTo>
                    <a:pt x="76" y="305"/>
                  </a:lnTo>
                  <a:lnTo>
                    <a:pt x="76" y="305"/>
                  </a:lnTo>
                  <a:lnTo>
                    <a:pt x="76" y="302"/>
                  </a:lnTo>
                  <a:lnTo>
                    <a:pt x="76" y="298"/>
                  </a:lnTo>
                  <a:lnTo>
                    <a:pt x="76" y="295"/>
                  </a:lnTo>
                  <a:lnTo>
                    <a:pt x="78" y="293"/>
                  </a:lnTo>
                  <a:lnTo>
                    <a:pt x="80" y="291"/>
                  </a:lnTo>
                  <a:lnTo>
                    <a:pt x="78" y="291"/>
                  </a:lnTo>
                  <a:lnTo>
                    <a:pt x="78" y="291"/>
                  </a:lnTo>
                  <a:lnTo>
                    <a:pt x="73" y="288"/>
                  </a:lnTo>
                  <a:lnTo>
                    <a:pt x="71" y="288"/>
                  </a:lnTo>
                  <a:lnTo>
                    <a:pt x="73" y="281"/>
                  </a:lnTo>
                  <a:lnTo>
                    <a:pt x="73" y="279"/>
                  </a:lnTo>
                  <a:lnTo>
                    <a:pt x="73" y="274"/>
                  </a:lnTo>
                  <a:lnTo>
                    <a:pt x="73" y="272"/>
                  </a:lnTo>
                  <a:lnTo>
                    <a:pt x="73" y="272"/>
                  </a:lnTo>
                  <a:lnTo>
                    <a:pt x="71" y="272"/>
                  </a:lnTo>
                  <a:lnTo>
                    <a:pt x="68" y="272"/>
                  </a:lnTo>
                  <a:lnTo>
                    <a:pt x="66" y="272"/>
                  </a:lnTo>
                  <a:lnTo>
                    <a:pt x="66" y="269"/>
                  </a:lnTo>
                  <a:lnTo>
                    <a:pt x="66" y="269"/>
                  </a:lnTo>
                  <a:lnTo>
                    <a:pt x="66" y="267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66" y="262"/>
                  </a:lnTo>
                  <a:lnTo>
                    <a:pt x="66" y="262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1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9" y="260"/>
                  </a:lnTo>
                  <a:lnTo>
                    <a:pt x="59" y="258"/>
                  </a:lnTo>
                  <a:lnTo>
                    <a:pt x="59" y="258"/>
                  </a:lnTo>
                  <a:lnTo>
                    <a:pt x="57" y="255"/>
                  </a:lnTo>
                  <a:lnTo>
                    <a:pt x="57" y="253"/>
                  </a:lnTo>
                  <a:lnTo>
                    <a:pt x="57" y="250"/>
                  </a:lnTo>
                  <a:lnTo>
                    <a:pt x="57" y="246"/>
                  </a:lnTo>
                  <a:lnTo>
                    <a:pt x="57" y="246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57" y="241"/>
                  </a:lnTo>
                  <a:lnTo>
                    <a:pt x="57" y="241"/>
                  </a:lnTo>
                  <a:lnTo>
                    <a:pt x="57" y="239"/>
                  </a:lnTo>
                  <a:lnTo>
                    <a:pt x="57" y="236"/>
                  </a:lnTo>
                  <a:lnTo>
                    <a:pt x="59" y="234"/>
                  </a:lnTo>
                  <a:lnTo>
                    <a:pt x="59" y="231"/>
                  </a:lnTo>
                  <a:lnTo>
                    <a:pt x="57" y="229"/>
                  </a:lnTo>
                  <a:lnTo>
                    <a:pt x="52" y="224"/>
                  </a:lnTo>
                  <a:lnTo>
                    <a:pt x="52" y="224"/>
                  </a:lnTo>
                  <a:lnTo>
                    <a:pt x="50" y="220"/>
                  </a:lnTo>
                  <a:lnTo>
                    <a:pt x="50" y="220"/>
                  </a:lnTo>
                  <a:lnTo>
                    <a:pt x="50" y="217"/>
                  </a:lnTo>
                  <a:lnTo>
                    <a:pt x="50" y="215"/>
                  </a:lnTo>
                  <a:lnTo>
                    <a:pt x="52" y="215"/>
                  </a:lnTo>
                  <a:lnTo>
                    <a:pt x="50" y="210"/>
                  </a:lnTo>
                  <a:lnTo>
                    <a:pt x="45" y="205"/>
                  </a:lnTo>
                  <a:lnTo>
                    <a:pt x="42" y="205"/>
                  </a:lnTo>
                  <a:lnTo>
                    <a:pt x="40" y="201"/>
                  </a:lnTo>
                  <a:lnTo>
                    <a:pt x="38" y="198"/>
                  </a:lnTo>
                  <a:lnTo>
                    <a:pt x="38" y="196"/>
                  </a:lnTo>
                  <a:lnTo>
                    <a:pt x="38" y="194"/>
                  </a:lnTo>
                  <a:lnTo>
                    <a:pt x="38" y="191"/>
                  </a:lnTo>
                  <a:lnTo>
                    <a:pt x="35" y="189"/>
                  </a:lnTo>
                  <a:lnTo>
                    <a:pt x="33" y="189"/>
                  </a:lnTo>
                  <a:lnTo>
                    <a:pt x="31" y="186"/>
                  </a:lnTo>
                  <a:lnTo>
                    <a:pt x="31" y="184"/>
                  </a:lnTo>
                  <a:lnTo>
                    <a:pt x="31" y="182"/>
                  </a:lnTo>
                  <a:lnTo>
                    <a:pt x="31" y="179"/>
                  </a:lnTo>
                  <a:lnTo>
                    <a:pt x="31" y="177"/>
                  </a:lnTo>
                  <a:lnTo>
                    <a:pt x="31" y="175"/>
                  </a:lnTo>
                  <a:lnTo>
                    <a:pt x="31" y="172"/>
                  </a:lnTo>
                  <a:lnTo>
                    <a:pt x="28" y="170"/>
                  </a:lnTo>
                  <a:lnTo>
                    <a:pt x="28" y="170"/>
                  </a:lnTo>
                  <a:lnTo>
                    <a:pt x="28" y="168"/>
                  </a:lnTo>
                  <a:lnTo>
                    <a:pt x="24" y="163"/>
                  </a:lnTo>
                  <a:lnTo>
                    <a:pt x="26" y="158"/>
                  </a:lnTo>
                  <a:lnTo>
                    <a:pt x="26" y="153"/>
                  </a:lnTo>
                  <a:lnTo>
                    <a:pt x="24" y="149"/>
                  </a:lnTo>
                  <a:lnTo>
                    <a:pt x="24" y="146"/>
                  </a:lnTo>
                  <a:lnTo>
                    <a:pt x="21" y="146"/>
                  </a:lnTo>
                  <a:lnTo>
                    <a:pt x="16" y="146"/>
                  </a:lnTo>
                  <a:lnTo>
                    <a:pt x="16" y="142"/>
                  </a:lnTo>
                  <a:lnTo>
                    <a:pt x="16" y="139"/>
                  </a:lnTo>
                  <a:lnTo>
                    <a:pt x="14" y="139"/>
                  </a:lnTo>
                  <a:lnTo>
                    <a:pt x="14" y="139"/>
                  </a:lnTo>
                  <a:lnTo>
                    <a:pt x="14" y="137"/>
                  </a:lnTo>
                  <a:lnTo>
                    <a:pt x="14" y="137"/>
                  </a:lnTo>
                  <a:lnTo>
                    <a:pt x="14" y="137"/>
                  </a:lnTo>
                  <a:lnTo>
                    <a:pt x="14" y="134"/>
                  </a:lnTo>
                  <a:lnTo>
                    <a:pt x="14" y="134"/>
                  </a:lnTo>
                  <a:lnTo>
                    <a:pt x="14" y="134"/>
                  </a:lnTo>
                  <a:lnTo>
                    <a:pt x="12" y="134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12" y="132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2" y="127"/>
                  </a:lnTo>
                  <a:lnTo>
                    <a:pt x="12" y="127"/>
                  </a:lnTo>
                  <a:lnTo>
                    <a:pt x="9" y="127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18"/>
                  </a:lnTo>
                  <a:lnTo>
                    <a:pt x="0" y="118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5" y="111"/>
                  </a:lnTo>
                  <a:lnTo>
                    <a:pt x="5" y="111"/>
                  </a:lnTo>
                  <a:lnTo>
                    <a:pt x="5" y="108"/>
                  </a:lnTo>
                  <a:lnTo>
                    <a:pt x="5" y="108"/>
                  </a:lnTo>
                  <a:lnTo>
                    <a:pt x="5" y="108"/>
                  </a:lnTo>
                  <a:lnTo>
                    <a:pt x="5" y="108"/>
                  </a:lnTo>
                  <a:lnTo>
                    <a:pt x="5" y="106"/>
                  </a:lnTo>
                  <a:lnTo>
                    <a:pt x="5" y="106"/>
                  </a:lnTo>
                  <a:lnTo>
                    <a:pt x="5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7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12" y="89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2" y="85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0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4" y="63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5" y="56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4"/>
                  </a:lnTo>
                  <a:lnTo>
                    <a:pt x="5" y="54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9" y="49"/>
                  </a:lnTo>
                  <a:lnTo>
                    <a:pt x="9" y="47"/>
                  </a:lnTo>
                  <a:lnTo>
                    <a:pt x="9" y="40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45" y="26"/>
                  </a:lnTo>
                  <a:lnTo>
                    <a:pt x="76" y="23"/>
                  </a:lnTo>
                  <a:lnTo>
                    <a:pt x="106" y="23"/>
                  </a:lnTo>
                  <a:lnTo>
                    <a:pt x="137" y="21"/>
                  </a:lnTo>
                  <a:lnTo>
                    <a:pt x="165" y="18"/>
                  </a:lnTo>
                  <a:lnTo>
                    <a:pt x="196" y="18"/>
                  </a:lnTo>
                  <a:lnTo>
                    <a:pt x="227" y="16"/>
                  </a:lnTo>
                  <a:lnTo>
                    <a:pt x="258" y="14"/>
                  </a:lnTo>
                  <a:lnTo>
                    <a:pt x="286" y="14"/>
                  </a:lnTo>
                  <a:lnTo>
                    <a:pt x="317" y="11"/>
                  </a:lnTo>
                  <a:lnTo>
                    <a:pt x="348" y="9"/>
                  </a:lnTo>
                  <a:lnTo>
                    <a:pt x="378" y="7"/>
                  </a:lnTo>
                  <a:lnTo>
                    <a:pt x="407" y="4"/>
                  </a:lnTo>
                  <a:lnTo>
                    <a:pt x="437" y="4"/>
                  </a:lnTo>
                  <a:lnTo>
                    <a:pt x="468" y="2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499" y="2"/>
                  </a:lnTo>
                  <a:lnTo>
                    <a:pt x="499" y="4"/>
                  </a:lnTo>
                  <a:lnTo>
                    <a:pt x="499" y="4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501" y="9"/>
                  </a:lnTo>
                  <a:lnTo>
                    <a:pt x="501" y="14"/>
                  </a:lnTo>
                  <a:lnTo>
                    <a:pt x="504" y="14"/>
                  </a:lnTo>
                  <a:lnTo>
                    <a:pt x="504" y="14"/>
                  </a:lnTo>
                  <a:lnTo>
                    <a:pt x="513" y="16"/>
                  </a:lnTo>
                  <a:lnTo>
                    <a:pt x="516" y="18"/>
                  </a:lnTo>
                  <a:lnTo>
                    <a:pt x="516" y="23"/>
                  </a:lnTo>
                  <a:lnTo>
                    <a:pt x="513" y="28"/>
                  </a:lnTo>
                  <a:lnTo>
                    <a:pt x="511" y="35"/>
                  </a:lnTo>
                  <a:lnTo>
                    <a:pt x="508" y="40"/>
                  </a:lnTo>
                  <a:lnTo>
                    <a:pt x="511" y="47"/>
                  </a:lnTo>
                  <a:lnTo>
                    <a:pt x="511" y="52"/>
                  </a:lnTo>
                  <a:lnTo>
                    <a:pt x="511" y="56"/>
                  </a:lnTo>
                  <a:lnTo>
                    <a:pt x="511" y="59"/>
                  </a:lnTo>
                  <a:lnTo>
                    <a:pt x="513" y="59"/>
                  </a:lnTo>
                  <a:lnTo>
                    <a:pt x="513" y="66"/>
                  </a:lnTo>
                  <a:lnTo>
                    <a:pt x="513" y="68"/>
                  </a:lnTo>
                  <a:lnTo>
                    <a:pt x="516" y="68"/>
                  </a:lnTo>
                  <a:lnTo>
                    <a:pt x="518" y="73"/>
                  </a:lnTo>
                  <a:lnTo>
                    <a:pt x="518" y="73"/>
                  </a:lnTo>
                  <a:lnTo>
                    <a:pt x="520" y="75"/>
                  </a:lnTo>
                  <a:lnTo>
                    <a:pt x="520" y="82"/>
                  </a:lnTo>
                  <a:lnTo>
                    <a:pt x="520" y="82"/>
                  </a:lnTo>
                  <a:lnTo>
                    <a:pt x="525" y="89"/>
                  </a:lnTo>
                  <a:lnTo>
                    <a:pt x="525" y="92"/>
                  </a:lnTo>
                  <a:lnTo>
                    <a:pt x="527" y="92"/>
                  </a:lnTo>
                  <a:lnTo>
                    <a:pt x="532" y="94"/>
                  </a:lnTo>
                  <a:lnTo>
                    <a:pt x="549" y="94"/>
                  </a:lnTo>
                  <a:lnTo>
                    <a:pt x="553" y="97"/>
                  </a:lnTo>
                  <a:lnTo>
                    <a:pt x="556" y="97"/>
                  </a:lnTo>
                  <a:lnTo>
                    <a:pt x="558" y="97"/>
                  </a:lnTo>
                  <a:lnTo>
                    <a:pt x="558" y="99"/>
                  </a:lnTo>
                  <a:lnTo>
                    <a:pt x="560" y="104"/>
                  </a:lnTo>
                  <a:lnTo>
                    <a:pt x="563" y="106"/>
                  </a:lnTo>
                  <a:lnTo>
                    <a:pt x="565" y="108"/>
                  </a:lnTo>
                  <a:lnTo>
                    <a:pt x="565" y="111"/>
                  </a:lnTo>
                  <a:lnTo>
                    <a:pt x="565" y="111"/>
                  </a:lnTo>
                  <a:lnTo>
                    <a:pt x="565" y="113"/>
                  </a:lnTo>
                  <a:lnTo>
                    <a:pt x="565" y="11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8E05C42F-D52B-4899-AFDE-7C371E5DC7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9647" y="5537745"/>
              <a:ext cx="887016" cy="538163"/>
            </a:xfrm>
            <a:custGeom>
              <a:avLst/>
              <a:gdLst>
                <a:gd name="T0" fmla="*/ 560 w 745"/>
                <a:gd name="T1" fmla="*/ 187 h 452"/>
                <a:gd name="T2" fmla="*/ 544 w 745"/>
                <a:gd name="T3" fmla="*/ 177 h 452"/>
                <a:gd name="T4" fmla="*/ 527 w 745"/>
                <a:gd name="T5" fmla="*/ 179 h 452"/>
                <a:gd name="T6" fmla="*/ 506 w 745"/>
                <a:gd name="T7" fmla="*/ 170 h 452"/>
                <a:gd name="T8" fmla="*/ 492 w 745"/>
                <a:gd name="T9" fmla="*/ 165 h 452"/>
                <a:gd name="T10" fmla="*/ 492 w 745"/>
                <a:gd name="T11" fmla="*/ 194 h 452"/>
                <a:gd name="T12" fmla="*/ 508 w 745"/>
                <a:gd name="T13" fmla="*/ 196 h 452"/>
                <a:gd name="T14" fmla="*/ 518 w 745"/>
                <a:gd name="T15" fmla="*/ 220 h 452"/>
                <a:gd name="T16" fmla="*/ 541 w 745"/>
                <a:gd name="T17" fmla="*/ 224 h 452"/>
                <a:gd name="T18" fmla="*/ 579 w 745"/>
                <a:gd name="T19" fmla="*/ 208 h 452"/>
                <a:gd name="T20" fmla="*/ 487 w 745"/>
                <a:gd name="T21" fmla="*/ 236 h 452"/>
                <a:gd name="T22" fmla="*/ 733 w 745"/>
                <a:gd name="T23" fmla="*/ 362 h 452"/>
                <a:gd name="T24" fmla="*/ 707 w 745"/>
                <a:gd name="T25" fmla="*/ 340 h 452"/>
                <a:gd name="T26" fmla="*/ 648 w 745"/>
                <a:gd name="T27" fmla="*/ 291 h 452"/>
                <a:gd name="T28" fmla="*/ 629 w 745"/>
                <a:gd name="T29" fmla="*/ 284 h 452"/>
                <a:gd name="T30" fmla="*/ 603 w 745"/>
                <a:gd name="T31" fmla="*/ 269 h 452"/>
                <a:gd name="T32" fmla="*/ 605 w 745"/>
                <a:gd name="T33" fmla="*/ 302 h 452"/>
                <a:gd name="T34" fmla="*/ 582 w 745"/>
                <a:gd name="T35" fmla="*/ 329 h 452"/>
                <a:gd name="T36" fmla="*/ 584 w 745"/>
                <a:gd name="T37" fmla="*/ 357 h 452"/>
                <a:gd name="T38" fmla="*/ 591 w 745"/>
                <a:gd name="T39" fmla="*/ 376 h 452"/>
                <a:gd name="T40" fmla="*/ 593 w 745"/>
                <a:gd name="T41" fmla="*/ 428 h 452"/>
                <a:gd name="T42" fmla="*/ 608 w 745"/>
                <a:gd name="T43" fmla="*/ 440 h 452"/>
                <a:gd name="T44" fmla="*/ 631 w 745"/>
                <a:gd name="T45" fmla="*/ 447 h 452"/>
                <a:gd name="T46" fmla="*/ 664 w 745"/>
                <a:gd name="T47" fmla="*/ 414 h 452"/>
                <a:gd name="T48" fmla="*/ 702 w 745"/>
                <a:gd name="T49" fmla="*/ 402 h 452"/>
                <a:gd name="T50" fmla="*/ 742 w 745"/>
                <a:gd name="T51" fmla="*/ 374 h 452"/>
                <a:gd name="T52" fmla="*/ 473 w 745"/>
                <a:gd name="T53" fmla="*/ 146 h 452"/>
                <a:gd name="T54" fmla="*/ 449 w 745"/>
                <a:gd name="T55" fmla="*/ 142 h 452"/>
                <a:gd name="T56" fmla="*/ 418 w 745"/>
                <a:gd name="T57" fmla="*/ 142 h 452"/>
                <a:gd name="T58" fmla="*/ 409 w 745"/>
                <a:gd name="T59" fmla="*/ 142 h 452"/>
                <a:gd name="T60" fmla="*/ 409 w 745"/>
                <a:gd name="T61" fmla="*/ 158 h 452"/>
                <a:gd name="T62" fmla="*/ 466 w 745"/>
                <a:gd name="T63" fmla="*/ 160 h 452"/>
                <a:gd name="T64" fmla="*/ 127 w 745"/>
                <a:gd name="T65" fmla="*/ 9 h 452"/>
                <a:gd name="T66" fmla="*/ 113 w 745"/>
                <a:gd name="T67" fmla="*/ 2 h 452"/>
                <a:gd name="T68" fmla="*/ 82 w 745"/>
                <a:gd name="T69" fmla="*/ 7 h 452"/>
                <a:gd name="T70" fmla="*/ 61 w 745"/>
                <a:gd name="T71" fmla="*/ 26 h 452"/>
                <a:gd name="T72" fmla="*/ 78 w 745"/>
                <a:gd name="T73" fmla="*/ 40 h 452"/>
                <a:gd name="T74" fmla="*/ 108 w 745"/>
                <a:gd name="T75" fmla="*/ 52 h 452"/>
                <a:gd name="T76" fmla="*/ 125 w 745"/>
                <a:gd name="T77" fmla="*/ 30 h 452"/>
                <a:gd name="T78" fmla="*/ 14 w 745"/>
                <a:gd name="T79" fmla="*/ 37 h 452"/>
                <a:gd name="T80" fmla="*/ 4 w 745"/>
                <a:gd name="T81" fmla="*/ 61 h 452"/>
                <a:gd name="T82" fmla="*/ 19 w 745"/>
                <a:gd name="T83" fmla="*/ 47 h 452"/>
                <a:gd name="T84" fmla="*/ 347 w 745"/>
                <a:gd name="T85" fmla="*/ 120 h 452"/>
                <a:gd name="T86" fmla="*/ 338 w 745"/>
                <a:gd name="T87" fmla="*/ 106 h 452"/>
                <a:gd name="T88" fmla="*/ 328 w 745"/>
                <a:gd name="T89" fmla="*/ 104 h 452"/>
                <a:gd name="T90" fmla="*/ 321 w 745"/>
                <a:gd name="T91" fmla="*/ 87 h 452"/>
                <a:gd name="T92" fmla="*/ 309 w 745"/>
                <a:gd name="T93" fmla="*/ 73 h 452"/>
                <a:gd name="T94" fmla="*/ 291 w 745"/>
                <a:gd name="T95" fmla="*/ 87 h 452"/>
                <a:gd name="T96" fmla="*/ 269 w 745"/>
                <a:gd name="T97" fmla="*/ 92 h 452"/>
                <a:gd name="T98" fmla="*/ 283 w 745"/>
                <a:gd name="T99" fmla="*/ 116 h 452"/>
                <a:gd name="T100" fmla="*/ 295 w 745"/>
                <a:gd name="T101" fmla="*/ 130 h 452"/>
                <a:gd name="T102" fmla="*/ 305 w 745"/>
                <a:gd name="T103" fmla="*/ 118 h 452"/>
                <a:gd name="T104" fmla="*/ 314 w 745"/>
                <a:gd name="T105" fmla="*/ 118 h 452"/>
                <a:gd name="T106" fmla="*/ 321 w 745"/>
                <a:gd name="T107" fmla="*/ 125 h 452"/>
                <a:gd name="T108" fmla="*/ 338 w 745"/>
                <a:gd name="T109" fmla="*/ 132 h 452"/>
                <a:gd name="T110" fmla="*/ 463 w 745"/>
                <a:gd name="T111" fmla="*/ 187 h 452"/>
                <a:gd name="T112" fmla="*/ 444 w 745"/>
                <a:gd name="T113" fmla="*/ 196 h 452"/>
                <a:gd name="T114" fmla="*/ 470 w 745"/>
                <a:gd name="T115" fmla="*/ 19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5" h="452">
                  <a:moveTo>
                    <a:pt x="579" y="208"/>
                  </a:moveTo>
                  <a:lnTo>
                    <a:pt x="582" y="201"/>
                  </a:lnTo>
                  <a:lnTo>
                    <a:pt x="579" y="196"/>
                  </a:lnTo>
                  <a:lnTo>
                    <a:pt x="572" y="194"/>
                  </a:lnTo>
                  <a:lnTo>
                    <a:pt x="570" y="191"/>
                  </a:lnTo>
                  <a:lnTo>
                    <a:pt x="563" y="191"/>
                  </a:lnTo>
                  <a:lnTo>
                    <a:pt x="563" y="189"/>
                  </a:lnTo>
                  <a:lnTo>
                    <a:pt x="560" y="187"/>
                  </a:lnTo>
                  <a:lnTo>
                    <a:pt x="560" y="187"/>
                  </a:lnTo>
                  <a:lnTo>
                    <a:pt x="555" y="184"/>
                  </a:lnTo>
                  <a:lnTo>
                    <a:pt x="553" y="184"/>
                  </a:lnTo>
                  <a:lnTo>
                    <a:pt x="551" y="182"/>
                  </a:lnTo>
                  <a:lnTo>
                    <a:pt x="551" y="182"/>
                  </a:lnTo>
                  <a:lnTo>
                    <a:pt x="548" y="179"/>
                  </a:lnTo>
                  <a:lnTo>
                    <a:pt x="546" y="177"/>
                  </a:lnTo>
                  <a:lnTo>
                    <a:pt x="544" y="179"/>
                  </a:lnTo>
                  <a:lnTo>
                    <a:pt x="544" y="177"/>
                  </a:lnTo>
                  <a:lnTo>
                    <a:pt x="544" y="177"/>
                  </a:lnTo>
                  <a:lnTo>
                    <a:pt x="544" y="177"/>
                  </a:lnTo>
                  <a:lnTo>
                    <a:pt x="544" y="177"/>
                  </a:lnTo>
                  <a:lnTo>
                    <a:pt x="541" y="177"/>
                  </a:lnTo>
                  <a:lnTo>
                    <a:pt x="539" y="177"/>
                  </a:lnTo>
                  <a:lnTo>
                    <a:pt x="537" y="177"/>
                  </a:lnTo>
                  <a:lnTo>
                    <a:pt x="534" y="177"/>
                  </a:lnTo>
                  <a:lnTo>
                    <a:pt x="532" y="177"/>
                  </a:lnTo>
                  <a:lnTo>
                    <a:pt x="527" y="179"/>
                  </a:lnTo>
                  <a:lnTo>
                    <a:pt x="527" y="179"/>
                  </a:lnTo>
                  <a:lnTo>
                    <a:pt x="522" y="182"/>
                  </a:lnTo>
                  <a:lnTo>
                    <a:pt x="520" y="182"/>
                  </a:lnTo>
                  <a:lnTo>
                    <a:pt x="518" y="182"/>
                  </a:lnTo>
                  <a:lnTo>
                    <a:pt x="515" y="182"/>
                  </a:lnTo>
                  <a:lnTo>
                    <a:pt x="515" y="184"/>
                  </a:lnTo>
                  <a:lnTo>
                    <a:pt x="513" y="182"/>
                  </a:lnTo>
                  <a:lnTo>
                    <a:pt x="508" y="172"/>
                  </a:lnTo>
                  <a:lnTo>
                    <a:pt x="508" y="172"/>
                  </a:lnTo>
                  <a:lnTo>
                    <a:pt x="506" y="170"/>
                  </a:lnTo>
                  <a:lnTo>
                    <a:pt x="501" y="165"/>
                  </a:lnTo>
                  <a:lnTo>
                    <a:pt x="499" y="165"/>
                  </a:lnTo>
                  <a:lnTo>
                    <a:pt x="499" y="163"/>
                  </a:lnTo>
                  <a:lnTo>
                    <a:pt x="496" y="163"/>
                  </a:lnTo>
                  <a:lnTo>
                    <a:pt x="496" y="163"/>
                  </a:lnTo>
                  <a:lnTo>
                    <a:pt x="496" y="165"/>
                  </a:lnTo>
                  <a:lnTo>
                    <a:pt x="494" y="165"/>
                  </a:lnTo>
                  <a:lnTo>
                    <a:pt x="494" y="165"/>
                  </a:lnTo>
                  <a:lnTo>
                    <a:pt x="492" y="165"/>
                  </a:lnTo>
                  <a:lnTo>
                    <a:pt x="492" y="165"/>
                  </a:lnTo>
                  <a:lnTo>
                    <a:pt x="492" y="168"/>
                  </a:lnTo>
                  <a:lnTo>
                    <a:pt x="492" y="168"/>
                  </a:lnTo>
                  <a:lnTo>
                    <a:pt x="492" y="168"/>
                  </a:lnTo>
                  <a:lnTo>
                    <a:pt x="489" y="168"/>
                  </a:lnTo>
                  <a:lnTo>
                    <a:pt x="489" y="168"/>
                  </a:lnTo>
                  <a:lnTo>
                    <a:pt x="487" y="170"/>
                  </a:lnTo>
                  <a:lnTo>
                    <a:pt x="482" y="179"/>
                  </a:lnTo>
                  <a:lnTo>
                    <a:pt x="492" y="194"/>
                  </a:lnTo>
                  <a:lnTo>
                    <a:pt x="492" y="194"/>
                  </a:lnTo>
                  <a:lnTo>
                    <a:pt x="494" y="194"/>
                  </a:lnTo>
                  <a:lnTo>
                    <a:pt x="496" y="194"/>
                  </a:lnTo>
                  <a:lnTo>
                    <a:pt x="499" y="196"/>
                  </a:lnTo>
                  <a:lnTo>
                    <a:pt x="503" y="198"/>
                  </a:lnTo>
                  <a:lnTo>
                    <a:pt x="506" y="198"/>
                  </a:lnTo>
                  <a:lnTo>
                    <a:pt x="506" y="198"/>
                  </a:lnTo>
                  <a:lnTo>
                    <a:pt x="508" y="198"/>
                  </a:lnTo>
                  <a:lnTo>
                    <a:pt x="508" y="196"/>
                  </a:lnTo>
                  <a:lnTo>
                    <a:pt x="513" y="196"/>
                  </a:lnTo>
                  <a:lnTo>
                    <a:pt x="513" y="198"/>
                  </a:lnTo>
                  <a:lnTo>
                    <a:pt x="515" y="198"/>
                  </a:lnTo>
                  <a:lnTo>
                    <a:pt x="515" y="201"/>
                  </a:lnTo>
                  <a:lnTo>
                    <a:pt x="515" y="203"/>
                  </a:lnTo>
                  <a:lnTo>
                    <a:pt x="515" y="203"/>
                  </a:lnTo>
                  <a:lnTo>
                    <a:pt x="518" y="205"/>
                  </a:lnTo>
                  <a:lnTo>
                    <a:pt x="518" y="208"/>
                  </a:lnTo>
                  <a:lnTo>
                    <a:pt x="518" y="220"/>
                  </a:lnTo>
                  <a:lnTo>
                    <a:pt x="520" y="224"/>
                  </a:lnTo>
                  <a:lnTo>
                    <a:pt x="522" y="227"/>
                  </a:lnTo>
                  <a:lnTo>
                    <a:pt x="529" y="227"/>
                  </a:lnTo>
                  <a:lnTo>
                    <a:pt x="532" y="224"/>
                  </a:lnTo>
                  <a:lnTo>
                    <a:pt x="534" y="224"/>
                  </a:lnTo>
                  <a:lnTo>
                    <a:pt x="534" y="224"/>
                  </a:lnTo>
                  <a:lnTo>
                    <a:pt x="534" y="224"/>
                  </a:lnTo>
                  <a:lnTo>
                    <a:pt x="537" y="224"/>
                  </a:lnTo>
                  <a:lnTo>
                    <a:pt x="541" y="224"/>
                  </a:lnTo>
                  <a:lnTo>
                    <a:pt x="548" y="220"/>
                  </a:lnTo>
                  <a:lnTo>
                    <a:pt x="551" y="220"/>
                  </a:lnTo>
                  <a:lnTo>
                    <a:pt x="555" y="220"/>
                  </a:lnTo>
                  <a:lnTo>
                    <a:pt x="558" y="220"/>
                  </a:lnTo>
                  <a:lnTo>
                    <a:pt x="560" y="220"/>
                  </a:lnTo>
                  <a:lnTo>
                    <a:pt x="563" y="220"/>
                  </a:lnTo>
                  <a:lnTo>
                    <a:pt x="572" y="215"/>
                  </a:lnTo>
                  <a:lnTo>
                    <a:pt x="577" y="213"/>
                  </a:lnTo>
                  <a:lnTo>
                    <a:pt x="579" y="208"/>
                  </a:lnTo>
                  <a:close/>
                  <a:moveTo>
                    <a:pt x="503" y="224"/>
                  </a:moveTo>
                  <a:lnTo>
                    <a:pt x="501" y="222"/>
                  </a:lnTo>
                  <a:lnTo>
                    <a:pt x="499" y="224"/>
                  </a:lnTo>
                  <a:lnTo>
                    <a:pt x="496" y="224"/>
                  </a:lnTo>
                  <a:lnTo>
                    <a:pt x="492" y="227"/>
                  </a:lnTo>
                  <a:lnTo>
                    <a:pt x="487" y="229"/>
                  </a:lnTo>
                  <a:lnTo>
                    <a:pt x="485" y="231"/>
                  </a:lnTo>
                  <a:lnTo>
                    <a:pt x="485" y="234"/>
                  </a:lnTo>
                  <a:lnTo>
                    <a:pt x="487" y="236"/>
                  </a:lnTo>
                  <a:lnTo>
                    <a:pt x="489" y="236"/>
                  </a:lnTo>
                  <a:lnTo>
                    <a:pt x="494" y="234"/>
                  </a:lnTo>
                  <a:lnTo>
                    <a:pt x="494" y="234"/>
                  </a:lnTo>
                  <a:lnTo>
                    <a:pt x="501" y="234"/>
                  </a:lnTo>
                  <a:lnTo>
                    <a:pt x="503" y="234"/>
                  </a:lnTo>
                  <a:lnTo>
                    <a:pt x="506" y="231"/>
                  </a:lnTo>
                  <a:lnTo>
                    <a:pt x="503" y="231"/>
                  </a:lnTo>
                  <a:lnTo>
                    <a:pt x="503" y="224"/>
                  </a:lnTo>
                  <a:close/>
                  <a:moveTo>
                    <a:pt x="733" y="362"/>
                  </a:moveTo>
                  <a:lnTo>
                    <a:pt x="726" y="359"/>
                  </a:lnTo>
                  <a:lnTo>
                    <a:pt x="721" y="355"/>
                  </a:lnTo>
                  <a:lnTo>
                    <a:pt x="721" y="352"/>
                  </a:lnTo>
                  <a:lnTo>
                    <a:pt x="719" y="345"/>
                  </a:lnTo>
                  <a:lnTo>
                    <a:pt x="719" y="343"/>
                  </a:lnTo>
                  <a:lnTo>
                    <a:pt x="716" y="340"/>
                  </a:lnTo>
                  <a:lnTo>
                    <a:pt x="714" y="340"/>
                  </a:lnTo>
                  <a:lnTo>
                    <a:pt x="707" y="343"/>
                  </a:lnTo>
                  <a:lnTo>
                    <a:pt x="707" y="340"/>
                  </a:lnTo>
                  <a:lnTo>
                    <a:pt x="705" y="338"/>
                  </a:lnTo>
                  <a:lnTo>
                    <a:pt x="705" y="329"/>
                  </a:lnTo>
                  <a:lnTo>
                    <a:pt x="705" y="324"/>
                  </a:lnTo>
                  <a:lnTo>
                    <a:pt x="705" y="321"/>
                  </a:lnTo>
                  <a:lnTo>
                    <a:pt x="693" y="310"/>
                  </a:lnTo>
                  <a:lnTo>
                    <a:pt x="688" y="307"/>
                  </a:lnTo>
                  <a:lnTo>
                    <a:pt x="669" y="298"/>
                  </a:lnTo>
                  <a:lnTo>
                    <a:pt x="655" y="293"/>
                  </a:lnTo>
                  <a:lnTo>
                    <a:pt x="648" y="291"/>
                  </a:lnTo>
                  <a:lnTo>
                    <a:pt x="643" y="288"/>
                  </a:lnTo>
                  <a:lnTo>
                    <a:pt x="641" y="286"/>
                  </a:lnTo>
                  <a:lnTo>
                    <a:pt x="641" y="288"/>
                  </a:lnTo>
                  <a:lnTo>
                    <a:pt x="638" y="288"/>
                  </a:lnTo>
                  <a:lnTo>
                    <a:pt x="636" y="288"/>
                  </a:lnTo>
                  <a:lnTo>
                    <a:pt x="636" y="288"/>
                  </a:lnTo>
                  <a:lnTo>
                    <a:pt x="634" y="286"/>
                  </a:lnTo>
                  <a:lnTo>
                    <a:pt x="631" y="286"/>
                  </a:lnTo>
                  <a:lnTo>
                    <a:pt x="629" y="284"/>
                  </a:lnTo>
                  <a:lnTo>
                    <a:pt x="626" y="281"/>
                  </a:lnTo>
                  <a:lnTo>
                    <a:pt x="617" y="279"/>
                  </a:lnTo>
                  <a:lnTo>
                    <a:pt x="617" y="276"/>
                  </a:lnTo>
                  <a:lnTo>
                    <a:pt x="617" y="276"/>
                  </a:lnTo>
                  <a:lnTo>
                    <a:pt x="617" y="274"/>
                  </a:lnTo>
                  <a:lnTo>
                    <a:pt x="617" y="274"/>
                  </a:lnTo>
                  <a:lnTo>
                    <a:pt x="615" y="274"/>
                  </a:lnTo>
                  <a:lnTo>
                    <a:pt x="612" y="272"/>
                  </a:lnTo>
                  <a:lnTo>
                    <a:pt x="603" y="269"/>
                  </a:lnTo>
                  <a:lnTo>
                    <a:pt x="598" y="269"/>
                  </a:lnTo>
                  <a:lnTo>
                    <a:pt x="596" y="272"/>
                  </a:lnTo>
                  <a:lnTo>
                    <a:pt x="593" y="276"/>
                  </a:lnTo>
                  <a:lnTo>
                    <a:pt x="593" y="281"/>
                  </a:lnTo>
                  <a:lnTo>
                    <a:pt x="593" y="286"/>
                  </a:lnTo>
                  <a:lnTo>
                    <a:pt x="596" y="291"/>
                  </a:lnTo>
                  <a:lnTo>
                    <a:pt x="603" y="300"/>
                  </a:lnTo>
                  <a:lnTo>
                    <a:pt x="605" y="300"/>
                  </a:lnTo>
                  <a:lnTo>
                    <a:pt x="605" y="302"/>
                  </a:lnTo>
                  <a:lnTo>
                    <a:pt x="605" y="305"/>
                  </a:lnTo>
                  <a:lnTo>
                    <a:pt x="605" y="307"/>
                  </a:lnTo>
                  <a:lnTo>
                    <a:pt x="600" y="310"/>
                  </a:lnTo>
                  <a:lnTo>
                    <a:pt x="598" y="310"/>
                  </a:lnTo>
                  <a:lnTo>
                    <a:pt x="593" y="319"/>
                  </a:lnTo>
                  <a:lnTo>
                    <a:pt x="593" y="319"/>
                  </a:lnTo>
                  <a:lnTo>
                    <a:pt x="589" y="324"/>
                  </a:lnTo>
                  <a:lnTo>
                    <a:pt x="584" y="326"/>
                  </a:lnTo>
                  <a:lnTo>
                    <a:pt x="582" y="329"/>
                  </a:lnTo>
                  <a:lnTo>
                    <a:pt x="582" y="331"/>
                  </a:lnTo>
                  <a:lnTo>
                    <a:pt x="579" y="331"/>
                  </a:lnTo>
                  <a:lnTo>
                    <a:pt x="577" y="333"/>
                  </a:lnTo>
                  <a:lnTo>
                    <a:pt x="574" y="336"/>
                  </a:lnTo>
                  <a:lnTo>
                    <a:pt x="572" y="340"/>
                  </a:lnTo>
                  <a:lnTo>
                    <a:pt x="574" y="345"/>
                  </a:lnTo>
                  <a:lnTo>
                    <a:pt x="577" y="350"/>
                  </a:lnTo>
                  <a:lnTo>
                    <a:pt x="579" y="352"/>
                  </a:lnTo>
                  <a:lnTo>
                    <a:pt x="584" y="357"/>
                  </a:lnTo>
                  <a:lnTo>
                    <a:pt x="584" y="362"/>
                  </a:lnTo>
                  <a:lnTo>
                    <a:pt x="584" y="364"/>
                  </a:lnTo>
                  <a:lnTo>
                    <a:pt x="586" y="366"/>
                  </a:lnTo>
                  <a:lnTo>
                    <a:pt x="586" y="369"/>
                  </a:lnTo>
                  <a:lnTo>
                    <a:pt x="586" y="371"/>
                  </a:lnTo>
                  <a:lnTo>
                    <a:pt x="589" y="376"/>
                  </a:lnTo>
                  <a:lnTo>
                    <a:pt x="589" y="376"/>
                  </a:lnTo>
                  <a:lnTo>
                    <a:pt x="591" y="376"/>
                  </a:lnTo>
                  <a:lnTo>
                    <a:pt x="591" y="376"/>
                  </a:lnTo>
                  <a:lnTo>
                    <a:pt x="591" y="376"/>
                  </a:lnTo>
                  <a:lnTo>
                    <a:pt x="591" y="378"/>
                  </a:lnTo>
                  <a:lnTo>
                    <a:pt x="591" y="378"/>
                  </a:lnTo>
                  <a:lnTo>
                    <a:pt x="593" y="390"/>
                  </a:lnTo>
                  <a:lnTo>
                    <a:pt x="596" y="392"/>
                  </a:lnTo>
                  <a:lnTo>
                    <a:pt x="596" y="395"/>
                  </a:lnTo>
                  <a:lnTo>
                    <a:pt x="596" y="395"/>
                  </a:lnTo>
                  <a:lnTo>
                    <a:pt x="593" y="418"/>
                  </a:lnTo>
                  <a:lnTo>
                    <a:pt x="593" y="428"/>
                  </a:lnTo>
                  <a:lnTo>
                    <a:pt x="593" y="433"/>
                  </a:lnTo>
                  <a:lnTo>
                    <a:pt x="596" y="433"/>
                  </a:lnTo>
                  <a:lnTo>
                    <a:pt x="596" y="433"/>
                  </a:lnTo>
                  <a:lnTo>
                    <a:pt x="596" y="435"/>
                  </a:lnTo>
                  <a:lnTo>
                    <a:pt x="598" y="437"/>
                  </a:lnTo>
                  <a:lnTo>
                    <a:pt x="598" y="437"/>
                  </a:lnTo>
                  <a:lnTo>
                    <a:pt x="598" y="440"/>
                  </a:lnTo>
                  <a:lnTo>
                    <a:pt x="603" y="437"/>
                  </a:lnTo>
                  <a:lnTo>
                    <a:pt x="608" y="440"/>
                  </a:lnTo>
                  <a:lnTo>
                    <a:pt x="615" y="442"/>
                  </a:lnTo>
                  <a:lnTo>
                    <a:pt x="619" y="445"/>
                  </a:lnTo>
                  <a:lnTo>
                    <a:pt x="622" y="447"/>
                  </a:lnTo>
                  <a:lnTo>
                    <a:pt x="624" y="452"/>
                  </a:lnTo>
                  <a:lnTo>
                    <a:pt x="624" y="452"/>
                  </a:lnTo>
                  <a:lnTo>
                    <a:pt x="626" y="452"/>
                  </a:lnTo>
                  <a:lnTo>
                    <a:pt x="629" y="449"/>
                  </a:lnTo>
                  <a:lnTo>
                    <a:pt x="631" y="449"/>
                  </a:lnTo>
                  <a:lnTo>
                    <a:pt x="631" y="447"/>
                  </a:lnTo>
                  <a:lnTo>
                    <a:pt x="638" y="440"/>
                  </a:lnTo>
                  <a:lnTo>
                    <a:pt x="641" y="433"/>
                  </a:lnTo>
                  <a:lnTo>
                    <a:pt x="641" y="430"/>
                  </a:lnTo>
                  <a:lnTo>
                    <a:pt x="648" y="423"/>
                  </a:lnTo>
                  <a:lnTo>
                    <a:pt x="650" y="423"/>
                  </a:lnTo>
                  <a:lnTo>
                    <a:pt x="657" y="421"/>
                  </a:lnTo>
                  <a:lnTo>
                    <a:pt x="657" y="418"/>
                  </a:lnTo>
                  <a:lnTo>
                    <a:pt x="662" y="416"/>
                  </a:lnTo>
                  <a:lnTo>
                    <a:pt x="664" y="414"/>
                  </a:lnTo>
                  <a:lnTo>
                    <a:pt x="667" y="414"/>
                  </a:lnTo>
                  <a:lnTo>
                    <a:pt x="667" y="414"/>
                  </a:lnTo>
                  <a:lnTo>
                    <a:pt x="671" y="409"/>
                  </a:lnTo>
                  <a:lnTo>
                    <a:pt x="676" y="407"/>
                  </a:lnTo>
                  <a:lnTo>
                    <a:pt x="676" y="404"/>
                  </a:lnTo>
                  <a:lnTo>
                    <a:pt x="678" y="404"/>
                  </a:lnTo>
                  <a:lnTo>
                    <a:pt x="690" y="404"/>
                  </a:lnTo>
                  <a:lnTo>
                    <a:pt x="693" y="404"/>
                  </a:lnTo>
                  <a:lnTo>
                    <a:pt x="702" y="402"/>
                  </a:lnTo>
                  <a:lnTo>
                    <a:pt x="707" y="400"/>
                  </a:lnTo>
                  <a:lnTo>
                    <a:pt x="709" y="400"/>
                  </a:lnTo>
                  <a:lnTo>
                    <a:pt x="712" y="397"/>
                  </a:lnTo>
                  <a:lnTo>
                    <a:pt x="714" y="397"/>
                  </a:lnTo>
                  <a:lnTo>
                    <a:pt x="728" y="388"/>
                  </a:lnTo>
                  <a:lnTo>
                    <a:pt x="728" y="385"/>
                  </a:lnTo>
                  <a:lnTo>
                    <a:pt x="740" y="381"/>
                  </a:lnTo>
                  <a:lnTo>
                    <a:pt x="740" y="378"/>
                  </a:lnTo>
                  <a:lnTo>
                    <a:pt x="742" y="374"/>
                  </a:lnTo>
                  <a:lnTo>
                    <a:pt x="742" y="371"/>
                  </a:lnTo>
                  <a:lnTo>
                    <a:pt x="745" y="369"/>
                  </a:lnTo>
                  <a:lnTo>
                    <a:pt x="733" y="362"/>
                  </a:lnTo>
                  <a:close/>
                  <a:moveTo>
                    <a:pt x="482" y="146"/>
                  </a:moveTo>
                  <a:lnTo>
                    <a:pt x="477" y="146"/>
                  </a:lnTo>
                  <a:lnTo>
                    <a:pt x="475" y="146"/>
                  </a:lnTo>
                  <a:lnTo>
                    <a:pt x="475" y="146"/>
                  </a:lnTo>
                  <a:lnTo>
                    <a:pt x="473" y="146"/>
                  </a:lnTo>
                  <a:lnTo>
                    <a:pt x="473" y="146"/>
                  </a:lnTo>
                  <a:lnTo>
                    <a:pt x="473" y="146"/>
                  </a:lnTo>
                  <a:lnTo>
                    <a:pt x="470" y="146"/>
                  </a:lnTo>
                  <a:lnTo>
                    <a:pt x="470" y="146"/>
                  </a:lnTo>
                  <a:lnTo>
                    <a:pt x="468" y="146"/>
                  </a:lnTo>
                  <a:lnTo>
                    <a:pt x="468" y="146"/>
                  </a:lnTo>
                  <a:lnTo>
                    <a:pt x="459" y="146"/>
                  </a:lnTo>
                  <a:lnTo>
                    <a:pt x="456" y="146"/>
                  </a:lnTo>
                  <a:lnTo>
                    <a:pt x="454" y="146"/>
                  </a:lnTo>
                  <a:lnTo>
                    <a:pt x="449" y="142"/>
                  </a:lnTo>
                  <a:lnTo>
                    <a:pt x="447" y="142"/>
                  </a:lnTo>
                  <a:lnTo>
                    <a:pt x="447" y="142"/>
                  </a:lnTo>
                  <a:lnTo>
                    <a:pt x="447" y="144"/>
                  </a:lnTo>
                  <a:lnTo>
                    <a:pt x="447" y="144"/>
                  </a:lnTo>
                  <a:lnTo>
                    <a:pt x="444" y="144"/>
                  </a:lnTo>
                  <a:lnTo>
                    <a:pt x="440" y="144"/>
                  </a:lnTo>
                  <a:lnTo>
                    <a:pt x="437" y="142"/>
                  </a:lnTo>
                  <a:lnTo>
                    <a:pt x="418" y="142"/>
                  </a:lnTo>
                  <a:lnTo>
                    <a:pt x="418" y="142"/>
                  </a:lnTo>
                  <a:lnTo>
                    <a:pt x="416" y="139"/>
                  </a:lnTo>
                  <a:lnTo>
                    <a:pt x="414" y="139"/>
                  </a:lnTo>
                  <a:lnTo>
                    <a:pt x="414" y="139"/>
                  </a:lnTo>
                  <a:lnTo>
                    <a:pt x="411" y="139"/>
                  </a:lnTo>
                  <a:lnTo>
                    <a:pt x="411" y="139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2"/>
                  </a:lnTo>
                  <a:lnTo>
                    <a:pt x="409" y="142"/>
                  </a:lnTo>
                  <a:lnTo>
                    <a:pt x="409" y="144"/>
                  </a:lnTo>
                  <a:lnTo>
                    <a:pt x="404" y="146"/>
                  </a:lnTo>
                  <a:lnTo>
                    <a:pt x="404" y="149"/>
                  </a:lnTo>
                  <a:lnTo>
                    <a:pt x="402" y="151"/>
                  </a:lnTo>
                  <a:lnTo>
                    <a:pt x="402" y="153"/>
                  </a:lnTo>
                  <a:lnTo>
                    <a:pt x="402" y="156"/>
                  </a:lnTo>
                  <a:lnTo>
                    <a:pt x="404" y="156"/>
                  </a:lnTo>
                  <a:lnTo>
                    <a:pt x="406" y="158"/>
                  </a:lnTo>
                  <a:lnTo>
                    <a:pt x="409" y="158"/>
                  </a:lnTo>
                  <a:lnTo>
                    <a:pt x="411" y="156"/>
                  </a:lnTo>
                  <a:lnTo>
                    <a:pt x="414" y="156"/>
                  </a:lnTo>
                  <a:lnTo>
                    <a:pt x="423" y="156"/>
                  </a:lnTo>
                  <a:lnTo>
                    <a:pt x="435" y="156"/>
                  </a:lnTo>
                  <a:lnTo>
                    <a:pt x="437" y="156"/>
                  </a:lnTo>
                  <a:lnTo>
                    <a:pt x="449" y="160"/>
                  </a:lnTo>
                  <a:lnTo>
                    <a:pt x="456" y="163"/>
                  </a:lnTo>
                  <a:lnTo>
                    <a:pt x="461" y="163"/>
                  </a:lnTo>
                  <a:lnTo>
                    <a:pt x="466" y="160"/>
                  </a:lnTo>
                  <a:lnTo>
                    <a:pt x="470" y="160"/>
                  </a:lnTo>
                  <a:lnTo>
                    <a:pt x="477" y="156"/>
                  </a:lnTo>
                  <a:lnTo>
                    <a:pt x="480" y="153"/>
                  </a:lnTo>
                  <a:lnTo>
                    <a:pt x="482" y="146"/>
                  </a:lnTo>
                  <a:lnTo>
                    <a:pt x="482" y="146"/>
                  </a:lnTo>
                  <a:close/>
                  <a:moveTo>
                    <a:pt x="130" y="11"/>
                  </a:moveTo>
                  <a:lnTo>
                    <a:pt x="127" y="11"/>
                  </a:lnTo>
                  <a:lnTo>
                    <a:pt x="127" y="11"/>
                  </a:lnTo>
                  <a:lnTo>
                    <a:pt x="127" y="9"/>
                  </a:lnTo>
                  <a:lnTo>
                    <a:pt x="127" y="7"/>
                  </a:lnTo>
                  <a:lnTo>
                    <a:pt x="125" y="7"/>
                  </a:lnTo>
                  <a:lnTo>
                    <a:pt x="123" y="4"/>
                  </a:lnTo>
                  <a:lnTo>
                    <a:pt x="120" y="2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3" y="2"/>
                  </a:lnTo>
                  <a:lnTo>
                    <a:pt x="113" y="2"/>
                  </a:lnTo>
                  <a:lnTo>
                    <a:pt x="111" y="2"/>
                  </a:lnTo>
                  <a:lnTo>
                    <a:pt x="101" y="4"/>
                  </a:lnTo>
                  <a:lnTo>
                    <a:pt x="99" y="4"/>
                  </a:lnTo>
                  <a:lnTo>
                    <a:pt x="99" y="2"/>
                  </a:lnTo>
                  <a:lnTo>
                    <a:pt x="97" y="2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82" y="7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68" y="16"/>
                  </a:lnTo>
                  <a:lnTo>
                    <a:pt x="64" y="23"/>
                  </a:lnTo>
                  <a:lnTo>
                    <a:pt x="64" y="26"/>
                  </a:lnTo>
                  <a:lnTo>
                    <a:pt x="61" y="26"/>
                  </a:lnTo>
                  <a:lnTo>
                    <a:pt x="64" y="30"/>
                  </a:lnTo>
                  <a:lnTo>
                    <a:pt x="64" y="33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5"/>
                  </a:lnTo>
                  <a:lnTo>
                    <a:pt x="71" y="37"/>
                  </a:lnTo>
                  <a:lnTo>
                    <a:pt x="73" y="37"/>
                  </a:lnTo>
                  <a:lnTo>
                    <a:pt x="75" y="40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2"/>
                  </a:lnTo>
                  <a:lnTo>
                    <a:pt x="87" y="47"/>
                  </a:lnTo>
                  <a:lnTo>
                    <a:pt x="87" y="47"/>
                  </a:lnTo>
                  <a:lnTo>
                    <a:pt x="90" y="47"/>
                  </a:lnTo>
                  <a:lnTo>
                    <a:pt x="92" y="47"/>
                  </a:lnTo>
                  <a:lnTo>
                    <a:pt x="99" y="47"/>
                  </a:lnTo>
                  <a:lnTo>
                    <a:pt x="104" y="49"/>
                  </a:lnTo>
                  <a:lnTo>
                    <a:pt x="108" y="52"/>
                  </a:lnTo>
                  <a:lnTo>
                    <a:pt x="116" y="47"/>
                  </a:lnTo>
                  <a:lnTo>
                    <a:pt x="123" y="40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5" y="37"/>
                  </a:lnTo>
                  <a:lnTo>
                    <a:pt x="125" y="35"/>
                  </a:lnTo>
                  <a:lnTo>
                    <a:pt x="125" y="33"/>
                  </a:lnTo>
                  <a:lnTo>
                    <a:pt x="125" y="30"/>
                  </a:lnTo>
                  <a:lnTo>
                    <a:pt x="123" y="28"/>
                  </a:lnTo>
                  <a:lnTo>
                    <a:pt x="127" y="21"/>
                  </a:lnTo>
                  <a:lnTo>
                    <a:pt x="130" y="14"/>
                  </a:lnTo>
                  <a:lnTo>
                    <a:pt x="130" y="14"/>
                  </a:lnTo>
                  <a:lnTo>
                    <a:pt x="130" y="11"/>
                  </a:lnTo>
                  <a:close/>
                  <a:moveTo>
                    <a:pt x="21" y="30"/>
                  </a:moveTo>
                  <a:lnTo>
                    <a:pt x="19" y="33"/>
                  </a:lnTo>
                  <a:lnTo>
                    <a:pt x="19" y="33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7" y="42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9" y="56"/>
                  </a:lnTo>
                  <a:lnTo>
                    <a:pt x="9" y="54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9" y="49"/>
                  </a:lnTo>
                  <a:lnTo>
                    <a:pt x="19" y="47"/>
                  </a:lnTo>
                  <a:lnTo>
                    <a:pt x="21" y="47"/>
                  </a:lnTo>
                  <a:lnTo>
                    <a:pt x="23" y="45"/>
                  </a:lnTo>
                  <a:lnTo>
                    <a:pt x="23" y="42"/>
                  </a:lnTo>
                  <a:lnTo>
                    <a:pt x="23" y="37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26" y="30"/>
                  </a:lnTo>
                  <a:lnTo>
                    <a:pt x="21" y="30"/>
                  </a:lnTo>
                  <a:close/>
                  <a:moveTo>
                    <a:pt x="347" y="120"/>
                  </a:moveTo>
                  <a:lnTo>
                    <a:pt x="347" y="118"/>
                  </a:lnTo>
                  <a:lnTo>
                    <a:pt x="347" y="116"/>
                  </a:lnTo>
                  <a:lnTo>
                    <a:pt x="347" y="113"/>
                  </a:lnTo>
                  <a:lnTo>
                    <a:pt x="345" y="113"/>
                  </a:lnTo>
                  <a:lnTo>
                    <a:pt x="343" y="113"/>
                  </a:lnTo>
                  <a:lnTo>
                    <a:pt x="343" y="111"/>
                  </a:lnTo>
                  <a:lnTo>
                    <a:pt x="343" y="108"/>
                  </a:lnTo>
                  <a:lnTo>
                    <a:pt x="345" y="106"/>
                  </a:lnTo>
                  <a:lnTo>
                    <a:pt x="338" y="106"/>
                  </a:lnTo>
                  <a:lnTo>
                    <a:pt x="336" y="106"/>
                  </a:lnTo>
                  <a:lnTo>
                    <a:pt x="340" y="111"/>
                  </a:lnTo>
                  <a:lnTo>
                    <a:pt x="338" y="111"/>
                  </a:lnTo>
                  <a:lnTo>
                    <a:pt x="336" y="111"/>
                  </a:lnTo>
                  <a:lnTo>
                    <a:pt x="336" y="111"/>
                  </a:lnTo>
                  <a:lnTo>
                    <a:pt x="336" y="111"/>
                  </a:lnTo>
                  <a:lnTo>
                    <a:pt x="331" y="106"/>
                  </a:lnTo>
                  <a:lnTo>
                    <a:pt x="328" y="106"/>
                  </a:lnTo>
                  <a:lnTo>
                    <a:pt x="328" y="104"/>
                  </a:lnTo>
                  <a:lnTo>
                    <a:pt x="326" y="99"/>
                  </a:lnTo>
                  <a:lnTo>
                    <a:pt x="326" y="99"/>
                  </a:lnTo>
                  <a:lnTo>
                    <a:pt x="326" y="99"/>
                  </a:lnTo>
                  <a:lnTo>
                    <a:pt x="328" y="99"/>
                  </a:lnTo>
                  <a:lnTo>
                    <a:pt x="328" y="97"/>
                  </a:lnTo>
                  <a:lnTo>
                    <a:pt x="328" y="94"/>
                  </a:lnTo>
                  <a:lnTo>
                    <a:pt x="326" y="94"/>
                  </a:lnTo>
                  <a:lnTo>
                    <a:pt x="324" y="92"/>
                  </a:lnTo>
                  <a:lnTo>
                    <a:pt x="321" y="87"/>
                  </a:lnTo>
                  <a:lnTo>
                    <a:pt x="319" y="85"/>
                  </a:lnTo>
                  <a:lnTo>
                    <a:pt x="319" y="82"/>
                  </a:lnTo>
                  <a:lnTo>
                    <a:pt x="317" y="80"/>
                  </a:lnTo>
                  <a:lnTo>
                    <a:pt x="314" y="78"/>
                  </a:lnTo>
                  <a:lnTo>
                    <a:pt x="314" y="75"/>
                  </a:lnTo>
                  <a:lnTo>
                    <a:pt x="312" y="75"/>
                  </a:lnTo>
                  <a:lnTo>
                    <a:pt x="309" y="73"/>
                  </a:lnTo>
                  <a:lnTo>
                    <a:pt x="309" y="73"/>
                  </a:lnTo>
                  <a:lnTo>
                    <a:pt x="309" y="73"/>
                  </a:lnTo>
                  <a:lnTo>
                    <a:pt x="309" y="73"/>
                  </a:lnTo>
                  <a:lnTo>
                    <a:pt x="302" y="75"/>
                  </a:lnTo>
                  <a:lnTo>
                    <a:pt x="300" y="78"/>
                  </a:lnTo>
                  <a:lnTo>
                    <a:pt x="298" y="80"/>
                  </a:lnTo>
                  <a:lnTo>
                    <a:pt x="298" y="82"/>
                  </a:lnTo>
                  <a:lnTo>
                    <a:pt x="295" y="82"/>
                  </a:lnTo>
                  <a:lnTo>
                    <a:pt x="295" y="82"/>
                  </a:lnTo>
                  <a:lnTo>
                    <a:pt x="291" y="85"/>
                  </a:lnTo>
                  <a:lnTo>
                    <a:pt x="291" y="87"/>
                  </a:lnTo>
                  <a:lnTo>
                    <a:pt x="291" y="87"/>
                  </a:lnTo>
                  <a:lnTo>
                    <a:pt x="291" y="89"/>
                  </a:lnTo>
                  <a:lnTo>
                    <a:pt x="288" y="89"/>
                  </a:lnTo>
                  <a:lnTo>
                    <a:pt x="286" y="89"/>
                  </a:lnTo>
                  <a:lnTo>
                    <a:pt x="283" y="89"/>
                  </a:lnTo>
                  <a:lnTo>
                    <a:pt x="276" y="87"/>
                  </a:lnTo>
                  <a:lnTo>
                    <a:pt x="274" y="89"/>
                  </a:lnTo>
                  <a:lnTo>
                    <a:pt x="272" y="89"/>
                  </a:lnTo>
                  <a:lnTo>
                    <a:pt x="269" y="92"/>
                  </a:lnTo>
                  <a:lnTo>
                    <a:pt x="274" y="97"/>
                  </a:lnTo>
                  <a:lnTo>
                    <a:pt x="274" y="99"/>
                  </a:lnTo>
                  <a:lnTo>
                    <a:pt x="272" y="101"/>
                  </a:lnTo>
                  <a:lnTo>
                    <a:pt x="274" y="104"/>
                  </a:lnTo>
                  <a:lnTo>
                    <a:pt x="276" y="106"/>
                  </a:lnTo>
                  <a:lnTo>
                    <a:pt x="279" y="106"/>
                  </a:lnTo>
                  <a:lnTo>
                    <a:pt x="279" y="108"/>
                  </a:lnTo>
                  <a:lnTo>
                    <a:pt x="281" y="113"/>
                  </a:lnTo>
                  <a:lnTo>
                    <a:pt x="283" y="116"/>
                  </a:lnTo>
                  <a:lnTo>
                    <a:pt x="286" y="118"/>
                  </a:lnTo>
                  <a:lnTo>
                    <a:pt x="288" y="118"/>
                  </a:lnTo>
                  <a:lnTo>
                    <a:pt x="288" y="118"/>
                  </a:lnTo>
                  <a:lnTo>
                    <a:pt x="288" y="120"/>
                  </a:lnTo>
                  <a:lnTo>
                    <a:pt x="291" y="130"/>
                  </a:lnTo>
                  <a:lnTo>
                    <a:pt x="293" y="130"/>
                  </a:lnTo>
                  <a:lnTo>
                    <a:pt x="293" y="130"/>
                  </a:lnTo>
                  <a:lnTo>
                    <a:pt x="293" y="130"/>
                  </a:lnTo>
                  <a:lnTo>
                    <a:pt x="295" y="130"/>
                  </a:lnTo>
                  <a:lnTo>
                    <a:pt x="298" y="127"/>
                  </a:lnTo>
                  <a:lnTo>
                    <a:pt x="302" y="127"/>
                  </a:lnTo>
                  <a:lnTo>
                    <a:pt x="307" y="127"/>
                  </a:lnTo>
                  <a:lnTo>
                    <a:pt x="309" y="127"/>
                  </a:lnTo>
                  <a:lnTo>
                    <a:pt x="309" y="123"/>
                  </a:lnTo>
                  <a:lnTo>
                    <a:pt x="307" y="123"/>
                  </a:lnTo>
                  <a:lnTo>
                    <a:pt x="305" y="120"/>
                  </a:lnTo>
                  <a:lnTo>
                    <a:pt x="302" y="118"/>
                  </a:lnTo>
                  <a:lnTo>
                    <a:pt x="305" y="118"/>
                  </a:lnTo>
                  <a:lnTo>
                    <a:pt x="307" y="120"/>
                  </a:lnTo>
                  <a:lnTo>
                    <a:pt x="309" y="120"/>
                  </a:lnTo>
                  <a:lnTo>
                    <a:pt x="307" y="116"/>
                  </a:lnTo>
                  <a:lnTo>
                    <a:pt x="309" y="118"/>
                  </a:lnTo>
                  <a:lnTo>
                    <a:pt x="312" y="118"/>
                  </a:lnTo>
                  <a:lnTo>
                    <a:pt x="312" y="116"/>
                  </a:lnTo>
                  <a:lnTo>
                    <a:pt x="312" y="116"/>
                  </a:lnTo>
                  <a:lnTo>
                    <a:pt x="314" y="118"/>
                  </a:lnTo>
                  <a:lnTo>
                    <a:pt x="314" y="118"/>
                  </a:lnTo>
                  <a:lnTo>
                    <a:pt x="314" y="120"/>
                  </a:lnTo>
                  <a:lnTo>
                    <a:pt x="314" y="120"/>
                  </a:lnTo>
                  <a:lnTo>
                    <a:pt x="312" y="120"/>
                  </a:lnTo>
                  <a:lnTo>
                    <a:pt x="312" y="123"/>
                  </a:lnTo>
                  <a:lnTo>
                    <a:pt x="312" y="125"/>
                  </a:lnTo>
                  <a:lnTo>
                    <a:pt x="314" y="125"/>
                  </a:lnTo>
                  <a:lnTo>
                    <a:pt x="317" y="125"/>
                  </a:lnTo>
                  <a:lnTo>
                    <a:pt x="319" y="123"/>
                  </a:lnTo>
                  <a:lnTo>
                    <a:pt x="321" y="125"/>
                  </a:lnTo>
                  <a:lnTo>
                    <a:pt x="324" y="125"/>
                  </a:lnTo>
                  <a:lnTo>
                    <a:pt x="324" y="127"/>
                  </a:lnTo>
                  <a:lnTo>
                    <a:pt x="324" y="127"/>
                  </a:lnTo>
                  <a:lnTo>
                    <a:pt x="326" y="130"/>
                  </a:lnTo>
                  <a:lnTo>
                    <a:pt x="328" y="132"/>
                  </a:lnTo>
                  <a:lnTo>
                    <a:pt x="331" y="132"/>
                  </a:lnTo>
                  <a:lnTo>
                    <a:pt x="333" y="134"/>
                  </a:lnTo>
                  <a:lnTo>
                    <a:pt x="336" y="134"/>
                  </a:lnTo>
                  <a:lnTo>
                    <a:pt x="338" y="132"/>
                  </a:lnTo>
                  <a:lnTo>
                    <a:pt x="340" y="132"/>
                  </a:lnTo>
                  <a:lnTo>
                    <a:pt x="345" y="130"/>
                  </a:lnTo>
                  <a:lnTo>
                    <a:pt x="347" y="134"/>
                  </a:lnTo>
                  <a:lnTo>
                    <a:pt x="347" y="132"/>
                  </a:lnTo>
                  <a:lnTo>
                    <a:pt x="354" y="127"/>
                  </a:lnTo>
                  <a:lnTo>
                    <a:pt x="354" y="125"/>
                  </a:lnTo>
                  <a:lnTo>
                    <a:pt x="347" y="120"/>
                  </a:lnTo>
                  <a:close/>
                  <a:moveTo>
                    <a:pt x="466" y="187"/>
                  </a:moveTo>
                  <a:lnTo>
                    <a:pt x="463" y="187"/>
                  </a:lnTo>
                  <a:lnTo>
                    <a:pt x="461" y="187"/>
                  </a:lnTo>
                  <a:lnTo>
                    <a:pt x="454" y="179"/>
                  </a:lnTo>
                  <a:lnTo>
                    <a:pt x="440" y="179"/>
                  </a:lnTo>
                  <a:lnTo>
                    <a:pt x="435" y="182"/>
                  </a:lnTo>
                  <a:lnTo>
                    <a:pt x="437" y="187"/>
                  </a:lnTo>
                  <a:lnTo>
                    <a:pt x="442" y="189"/>
                  </a:lnTo>
                  <a:lnTo>
                    <a:pt x="444" y="191"/>
                  </a:lnTo>
                  <a:lnTo>
                    <a:pt x="444" y="194"/>
                  </a:lnTo>
                  <a:lnTo>
                    <a:pt x="444" y="196"/>
                  </a:lnTo>
                  <a:lnTo>
                    <a:pt x="444" y="201"/>
                  </a:lnTo>
                  <a:lnTo>
                    <a:pt x="447" y="203"/>
                  </a:lnTo>
                  <a:lnTo>
                    <a:pt x="449" y="205"/>
                  </a:lnTo>
                  <a:lnTo>
                    <a:pt x="454" y="205"/>
                  </a:lnTo>
                  <a:lnTo>
                    <a:pt x="461" y="203"/>
                  </a:lnTo>
                  <a:lnTo>
                    <a:pt x="466" y="201"/>
                  </a:lnTo>
                  <a:lnTo>
                    <a:pt x="468" y="196"/>
                  </a:lnTo>
                  <a:lnTo>
                    <a:pt x="470" y="194"/>
                  </a:lnTo>
                  <a:lnTo>
                    <a:pt x="470" y="191"/>
                  </a:lnTo>
                  <a:lnTo>
                    <a:pt x="468" y="191"/>
                  </a:lnTo>
                  <a:lnTo>
                    <a:pt x="466" y="187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5" name="Freeform 45">
              <a:extLst>
                <a:ext uri="{FF2B5EF4-FFF2-40B4-BE49-F238E27FC236}">
                  <a16:creationId xmlns:a16="http://schemas.microsoft.com/office/drawing/2014/main" id="{6B38FAA7-234D-4DE0-87BF-522C5FE55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6357" y="3748236"/>
              <a:ext cx="653654" cy="658416"/>
            </a:xfrm>
            <a:custGeom>
              <a:avLst/>
              <a:gdLst>
                <a:gd name="T0" fmla="*/ 504 w 549"/>
                <a:gd name="T1" fmla="*/ 480 h 553"/>
                <a:gd name="T2" fmla="*/ 544 w 549"/>
                <a:gd name="T3" fmla="*/ 326 h 553"/>
                <a:gd name="T4" fmla="*/ 521 w 549"/>
                <a:gd name="T5" fmla="*/ 324 h 553"/>
                <a:gd name="T6" fmla="*/ 511 w 549"/>
                <a:gd name="T7" fmla="*/ 310 h 553"/>
                <a:gd name="T8" fmla="*/ 502 w 549"/>
                <a:gd name="T9" fmla="*/ 284 h 553"/>
                <a:gd name="T10" fmla="*/ 490 w 549"/>
                <a:gd name="T11" fmla="*/ 269 h 553"/>
                <a:gd name="T12" fmla="*/ 476 w 549"/>
                <a:gd name="T13" fmla="*/ 255 h 553"/>
                <a:gd name="T14" fmla="*/ 471 w 549"/>
                <a:gd name="T15" fmla="*/ 241 h 553"/>
                <a:gd name="T16" fmla="*/ 450 w 549"/>
                <a:gd name="T17" fmla="*/ 213 h 553"/>
                <a:gd name="T18" fmla="*/ 419 w 549"/>
                <a:gd name="T19" fmla="*/ 191 h 553"/>
                <a:gd name="T20" fmla="*/ 407 w 549"/>
                <a:gd name="T21" fmla="*/ 182 h 553"/>
                <a:gd name="T22" fmla="*/ 393 w 549"/>
                <a:gd name="T23" fmla="*/ 158 h 553"/>
                <a:gd name="T24" fmla="*/ 357 w 549"/>
                <a:gd name="T25" fmla="*/ 132 h 553"/>
                <a:gd name="T26" fmla="*/ 327 w 549"/>
                <a:gd name="T27" fmla="*/ 111 h 553"/>
                <a:gd name="T28" fmla="*/ 308 w 549"/>
                <a:gd name="T29" fmla="*/ 94 h 553"/>
                <a:gd name="T30" fmla="*/ 267 w 549"/>
                <a:gd name="T31" fmla="*/ 59 h 553"/>
                <a:gd name="T32" fmla="*/ 234 w 549"/>
                <a:gd name="T33" fmla="*/ 33 h 553"/>
                <a:gd name="T34" fmla="*/ 244 w 549"/>
                <a:gd name="T35" fmla="*/ 14 h 553"/>
                <a:gd name="T36" fmla="*/ 239 w 549"/>
                <a:gd name="T37" fmla="*/ 2 h 553"/>
                <a:gd name="T38" fmla="*/ 140 w 549"/>
                <a:gd name="T39" fmla="*/ 19 h 553"/>
                <a:gd name="T40" fmla="*/ 26 w 549"/>
                <a:gd name="T41" fmla="*/ 33 h 553"/>
                <a:gd name="T42" fmla="*/ 17 w 549"/>
                <a:gd name="T43" fmla="*/ 92 h 553"/>
                <a:gd name="T44" fmla="*/ 57 w 549"/>
                <a:gd name="T45" fmla="*/ 222 h 553"/>
                <a:gd name="T46" fmla="*/ 76 w 549"/>
                <a:gd name="T47" fmla="*/ 284 h 553"/>
                <a:gd name="T48" fmla="*/ 88 w 549"/>
                <a:gd name="T49" fmla="*/ 307 h 553"/>
                <a:gd name="T50" fmla="*/ 107 w 549"/>
                <a:gd name="T51" fmla="*/ 338 h 553"/>
                <a:gd name="T52" fmla="*/ 109 w 549"/>
                <a:gd name="T53" fmla="*/ 355 h 553"/>
                <a:gd name="T54" fmla="*/ 116 w 549"/>
                <a:gd name="T55" fmla="*/ 364 h 553"/>
                <a:gd name="T56" fmla="*/ 109 w 549"/>
                <a:gd name="T57" fmla="*/ 376 h 553"/>
                <a:gd name="T58" fmla="*/ 107 w 549"/>
                <a:gd name="T59" fmla="*/ 400 h 553"/>
                <a:gd name="T60" fmla="*/ 114 w 549"/>
                <a:gd name="T61" fmla="*/ 445 h 553"/>
                <a:gd name="T62" fmla="*/ 116 w 549"/>
                <a:gd name="T63" fmla="*/ 475 h 553"/>
                <a:gd name="T64" fmla="*/ 123 w 549"/>
                <a:gd name="T65" fmla="*/ 506 h 553"/>
                <a:gd name="T66" fmla="*/ 133 w 549"/>
                <a:gd name="T67" fmla="*/ 525 h 553"/>
                <a:gd name="T68" fmla="*/ 156 w 549"/>
                <a:gd name="T69" fmla="*/ 553 h 553"/>
                <a:gd name="T70" fmla="*/ 253 w 549"/>
                <a:gd name="T71" fmla="*/ 546 h 553"/>
                <a:gd name="T72" fmla="*/ 388 w 549"/>
                <a:gd name="T73" fmla="*/ 535 h 553"/>
                <a:gd name="T74" fmla="*/ 431 w 549"/>
                <a:gd name="T75" fmla="*/ 535 h 553"/>
                <a:gd name="T76" fmla="*/ 435 w 549"/>
                <a:gd name="T77" fmla="*/ 546 h 553"/>
                <a:gd name="T78" fmla="*/ 450 w 549"/>
                <a:gd name="T79" fmla="*/ 553 h 553"/>
                <a:gd name="T80" fmla="*/ 454 w 549"/>
                <a:gd name="T81" fmla="*/ 527 h 553"/>
                <a:gd name="T82" fmla="*/ 450 w 549"/>
                <a:gd name="T83" fmla="*/ 511 h 553"/>
                <a:gd name="T84" fmla="*/ 452 w 549"/>
                <a:gd name="T85" fmla="*/ 499 h 553"/>
                <a:gd name="T86" fmla="*/ 457 w 549"/>
                <a:gd name="T87" fmla="*/ 494 h 553"/>
                <a:gd name="T88" fmla="*/ 478 w 549"/>
                <a:gd name="T89" fmla="*/ 499 h 553"/>
                <a:gd name="T90" fmla="*/ 499 w 549"/>
                <a:gd name="T91" fmla="*/ 501 h 553"/>
                <a:gd name="T92" fmla="*/ 502 w 549"/>
                <a:gd name="T93" fmla="*/ 485 h 553"/>
                <a:gd name="T94" fmla="*/ 502 w 549"/>
                <a:gd name="T95" fmla="*/ 478 h 553"/>
                <a:gd name="T96" fmla="*/ 504 w 549"/>
                <a:gd name="T97" fmla="*/ 459 h 553"/>
                <a:gd name="T98" fmla="*/ 506 w 549"/>
                <a:gd name="T99" fmla="*/ 454 h 553"/>
                <a:gd name="T100" fmla="*/ 504 w 549"/>
                <a:gd name="T101" fmla="*/ 435 h 553"/>
                <a:gd name="T102" fmla="*/ 518 w 549"/>
                <a:gd name="T103" fmla="*/ 426 h 553"/>
                <a:gd name="T104" fmla="*/ 511 w 549"/>
                <a:gd name="T105" fmla="*/ 421 h 553"/>
                <a:gd name="T106" fmla="*/ 511 w 549"/>
                <a:gd name="T107" fmla="*/ 409 h 553"/>
                <a:gd name="T108" fmla="*/ 521 w 549"/>
                <a:gd name="T109" fmla="*/ 393 h 553"/>
                <a:gd name="T110" fmla="*/ 506 w 549"/>
                <a:gd name="T111" fmla="*/ 393 h 553"/>
                <a:gd name="T112" fmla="*/ 518 w 549"/>
                <a:gd name="T113" fmla="*/ 381 h 553"/>
                <a:gd name="T114" fmla="*/ 521 w 549"/>
                <a:gd name="T115" fmla="*/ 374 h 553"/>
                <a:gd name="T116" fmla="*/ 511 w 549"/>
                <a:gd name="T117" fmla="*/ 366 h 553"/>
                <a:gd name="T118" fmla="*/ 530 w 549"/>
                <a:gd name="T119" fmla="*/ 355 h 553"/>
                <a:gd name="T120" fmla="*/ 525 w 549"/>
                <a:gd name="T121" fmla="*/ 348 h 553"/>
                <a:gd name="T122" fmla="*/ 537 w 549"/>
                <a:gd name="T123" fmla="*/ 336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9" h="553">
                  <a:moveTo>
                    <a:pt x="509" y="490"/>
                  </a:moveTo>
                  <a:lnTo>
                    <a:pt x="509" y="490"/>
                  </a:lnTo>
                  <a:lnTo>
                    <a:pt x="511" y="485"/>
                  </a:lnTo>
                  <a:lnTo>
                    <a:pt x="511" y="480"/>
                  </a:lnTo>
                  <a:lnTo>
                    <a:pt x="511" y="475"/>
                  </a:lnTo>
                  <a:lnTo>
                    <a:pt x="511" y="473"/>
                  </a:lnTo>
                  <a:lnTo>
                    <a:pt x="511" y="468"/>
                  </a:lnTo>
                  <a:lnTo>
                    <a:pt x="509" y="466"/>
                  </a:lnTo>
                  <a:lnTo>
                    <a:pt x="509" y="466"/>
                  </a:lnTo>
                  <a:lnTo>
                    <a:pt x="509" y="471"/>
                  </a:lnTo>
                  <a:lnTo>
                    <a:pt x="504" y="475"/>
                  </a:lnTo>
                  <a:lnTo>
                    <a:pt x="504" y="480"/>
                  </a:lnTo>
                  <a:lnTo>
                    <a:pt x="504" y="480"/>
                  </a:lnTo>
                  <a:lnTo>
                    <a:pt x="506" y="482"/>
                  </a:lnTo>
                  <a:lnTo>
                    <a:pt x="506" y="485"/>
                  </a:lnTo>
                  <a:lnTo>
                    <a:pt x="506" y="485"/>
                  </a:lnTo>
                  <a:lnTo>
                    <a:pt x="506" y="487"/>
                  </a:lnTo>
                  <a:lnTo>
                    <a:pt x="509" y="497"/>
                  </a:lnTo>
                  <a:lnTo>
                    <a:pt x="511" y="497"/>
                  </a:lnTo>
                  <a:lnTo>
                    <a:pt x="511" y="497"/>
                  </a:lnTo>
                  <a:lnTo>
                    <a:pt x="511" y="494"/>
                  </a:lnTo>
                  <a:lnTo>
                    <a:pt x="509" y="490"/>
                  </a:lnTo>
                  <a:close/>
                  <a:moveTo>
                    <a:pt x="547" y="326"/>
                  </a:moveTo>
                  <a:lnTo>
                    <a:pt x="544" y="326"/>
                  </a:lnTo>
                  <a:lnTo>
                    <a:pt x="544" y="326"/>
                  </a:lnTo>
                  <a:lnTo>
                    <a:pt x="542" y="326"/>
                  </a:lnTo>
                  <a:lnTo>
                    <a:pt x="542" y="326"/>
                  </a:lnTo>
                  <a:lnTo>
                    <a:pt x="542" y="326"/>
                  </a:lnTo>
                  <a:lnTo>
                    <a:pt x="539" y="326"/>
                  </a:lnTo>
                  <a:lnTo>
                    <a:pt x="537" y="326"/>
                  </a:lnTo>
                  <a:lnTo>
                    <a:pt x="537" y="326"/>
                  </a:lnTo>
                  <a:lnTo>
                    <a:pt x="535" y="324"/>
                  </a:lnTo>
                  <a:lnTo>
                    <a:pt x="535" y="324"/>
                  </a:lnTo>
                  <a:lnTo>
                    <a:pt x="530" y="322"/>
                  </a:lnTo>
                  <a:lnTo>
                    <a:pt x="528" y="322"/>
                  </a:lnTo>
                  <a:lnTo>
                    <a:pt x="521" y="324"/>
                  </a:lnTo>
                  <a:lnTo>
                    <a:pt x="521" y="324"/>
                  </a:lnTo>
                  <a:lnTo>
                    <a:pt x="518" y="319"/>
                  </a:lnTo>
                  <a:lnTo>
                    <a:pt x="516" y="319"/>
                  </a:lnTo>
                  <a:lnTo>
                    <a:pt x="516" y="319"/>
                  </a:lnTo>
                  <a:lnTo>
                    <a:pt x="516" y="319"/>
                  </a:lnTo>
                  <a:lnTo>
                    <a:pt x="513" y="317"/>
                  </a:lnTo>
                  <a:lnTo>
                    <a:pt x="513" y="317"/>
                  </a:lnTo>
                  <a:lnTo>
                    <a:pt x="513" y="317"/>
                  </a:lnTo>
                  <a:lnTo>
                    <a:pt x="513" y="317"/>
                  </a:lnTo>
                  <a:lnTo>
                    <a:pt x="511" y="312"/>
                  </a:lnTo>
                  <a:lnTo>
                    <a:pt x="511" y="312"/>
                  </a:lnTo>
                  <a:lnTo>
                    <a:pt x="511" y="310"/>
                  </a:lnTo>
                  <a:lnTo>
                    <a:pt x="511" y="307"/>
                  </a:lnTo>
                  <a:lnTo>
                    <a:pt x="511" y="307"/>
                  </a:lnTo>
                  <a:lnTo>
                    <a:pt x="511" y="305"/>
                  </a:lnTo>
                  <a:lnTo>
                    <a:pt x="511" y="303"/>
                  </a:lnTo>
                  <a:lnTo>
                    <a:pt x="511" y="303"/>
                  </a:lnTo>
                  <a:lnTo>
                    <a:pt x="511" y="300"/>
                  </a:lnTo>
                  <a:lnTo>
                    <a:pt x="511" y="298"/>
                  </a:lnTo>
                  <a:lnTo>
                    <a:pt x="511" y="295"/>
                  </a:lnTo>
                  <a:lnTo>
                    <a:pt x="511" y="293"/>
                  </a:lnTo>
                  <a:lnTo>
                    <a:pt x="509" y="293"/>
                  </a:lnTo>
                  <a:lnTo>
                    <a:pt x="506" y="293"/>
                  </a:lnTo>
                  <a:lnTo>
                    <a:pt x="502" y="284"/>
                  </a:lnTo>
                  <a:lnTo>
                    <a:pt x="502" y="279"/>
                  </a:lnTo>
                  <a:lnTo>
                    <a:pt x="502" y="277"/>
                  </a:lnTo>
                  <a:lnTo>
                    <a:pt x="499" y="277"/>
                  </a:lnTo>
                  <a:lnTo>
                    <a:pt x="497" y="277"/>
                  </a:lnTo>
                  <a:lnTo>
                    <a:pt x="497" y="274"/>
                  </a:lnTo>
                  <a:lnTo>
                    <a:pt x="497" y="274"/>
                  </a:lnTo>
                  <a:lnTo>
                    <a:pt x="495" y="272"/>
                  </a:lnTo>
                  <a:lnTo>
                    <a:pt x="495" y="272"/>
                  </a:lnTo>
                  <a:lnTo>
                    <a:pt x="492" y="272"/>
                  </a:lnTo>
                  <a:lnTo>
                    <a:pt x="492" y="272"/>
                  </a:lnTo>
                  <a:lnTo>
                    <a:pt x="492" y="272"/>
                  </a:lnTo>
                  <a:lnTo>
                    <a:pt x="490" y="269"/>
                  </a:lnTo>
                  <a:lnTo>
                    <a:pt x="490" y="269"/>
                  </a:lnTo>
                  <a:lnTo>
                    <a:pt x="487" y="267"/>
                  </a:lnTo>
                  <a:lnTo>
                    <a:pt x="487" y="267"/>
                  </a:lnTo>
                  <a:lnTo>
                    <a:pt x="483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78" y="265"/>
                  </a:lnTo>
                  <a:lnTo>
                    <a:pt x="476" y="262"/>
                  </a:lnTo>
                  <a:lnTo>
                    <a:pt x="476" y="262"/>
                  </a:lnTo>
                  <a:lnTo>
                    <a:pt x="476" y="260"/>
                  </a:lnTo>
                  <a:lnTo>
                    <a:pt x="476" y="258"/>
                  </a:lnTo>
                  <a:lnTo>
                    <a:pt x="476" y="255"/>
                  </a:lnTo>
                  <a:lnTo>
                    <a:pt x="476" y="255"/>
                  </a:lnTo>
                  <a:lnTo>
                    <a:pt x="476" y="255"/>
                  </a:lnTo>
                  <a:lnTo>
                    <a:pt x="473" y="255"/>
                  </a:lnTo>
                  <a:lnTo>
                    <a:pt x="473" y="253"/>
                  </a:lnTo>
                  <a:lnTo>
                    <a:pt x="473" y="253"/>
                  </a:lnTo>
                  <a:lnTo>
                    <a:pt x="473" y="250"/>
                  </a:lnTo>
                  <a:lnTo>
                    <a:pt x="473" y="250"/>
                  </a:lnTo>
                  <a:lnTo>
                    <a:pt x="473" y="248"/>
                  </a:lnTo>
                  <a:lnTo>
                    <a:pt x="473" y="246"/>
                  </a:lnTo>
                  <a:lnTo>
                    <a:pt x="471" y="246"/>
                  </a:lnTo>
                  <a:lnTo>
                    <a:pt x="471" y="243"/>
                  </a:lnTo>
                  <a:lnTo>
                    <a:pt x="471" y="241"/>
                  </a:lnTo>
                  <a:lnTo>
                    <a:pt x="471" y="239"/>
                  </a:lnTo>
                  <a:lnTo>
                    <a:pt x="469" y="236"/>
                  </a:lnTo>
                  <a:lnTo>
                    <a:pt x="461" y="227"/>
                  </a:lnTo>
                  <a:lnTo>
                    <a:pt x="459" y="227"/>
                  </a:lnTo>
                  <a:lnTo>
                    <a:pt x="459" y="224"/>
                  </a:lnTo>
                  <a:lnTo>
                    <a:pt x="459" y="220"/>
                  </a:lnTo>
                  <a:lnTo>
                    <a:pt x="459" y="217"/>
                  </a:lnTo>
                  <a:lnTo>
                    <a:pt x="457" y="215"/>
                  </a:lnTo>
                  <a:lnTo>
                    <a:pt x="457" y="215"/>
                  </a:lnTo>
                  <a:lnTo>
                    <a:pt x="454" y="213"/>
                  </a:lnTo>
                  <a:lnTo>
                    <a:pt x="452" y="213"/>
                  </a:lnTo>
                  <a:lnTo>
                    <a:pt x="450" y="213"/>
                  </a:lnTo>
                  <a:lnTo>
                    <a:pt x="447" y="210"/>
                  </a:lnTo>
                  <a:lnTo>
                    <a:pt x="443" y="208"/>
                  </a:lnTo>
                  <a:lnTo>
                    <a:pt x="433" y="206"/>
                  </a:lnTo>
                  <a:lnTo>
                    <a:pt x="428" y="203"/>
                  </a:lnTo>
                  <a:lnTo>
                    <a:pt x="428" y="203"/>
                  </a:lnTo>
                  <a:lnTo>
                    <a:pt x="426" y="198"/>
                  </a:lnTo>
                  <a:lnTo>
                    <a:pt x="426" y="196"/>
                  </a:lnTo>
                  <a:lnTo>
                    <a:pt x="424" y="196"/>
                  </a:lnTo>
                  <a:lnTo>
                    <a:pt x="421" y="196"/>
                  </a:lnTo>
                  <a:lnTo>
                    <a:pt x="419" y="196"/>
                  </a:lnTo>
                  <a:lnTo>
                    <a:pt x="416" y="194"/>
                  </a:lnTo>
                  <a:lnTo>
                    <a:pt x="419" y="191"/>
                  </a:lnTo>
                  <a:lnTo>
                    <a:pt x="419" y="191"/>
                  </a:lnTo>
                  <a:lnTo>
                    <a:pt x="419" y="189"/>
                  </a:lnTo>
                  <a:lnTo>
                    <a:pt x="416" y="189"/>
                  </a:lnTo>
                  <a:lnTo>
                    <a:pt x="416" y="187"/>
                  </a:lnTo>
                  <a:lnTo>
                    <a:pt x="416" y="187"/>
                  </a:lnTo>
                  <a:lnTo>
                    <a:pt x="416" y="187"/>
                  </a:lnTo>
                  <a:lnTo>
                    <a:pt x="414" y="184"/>
                  </a:lnTo>
                  <a:lnTo>
                    <a:pt x="414" y="187"/>
                  </a:lnTo>
                  <a:lnTo>
                    <a:pt x="414" y="187"/>
                  </a:lnTo>
                  <a:lnTo>
                    <a:pt x="414" y="187"/>
                  </a:lnTo>
                  <a:lnTo>
                    <a:pt x="412" y="187"/>
                  </a:lnTo>
                  <a:lnTo>
                    <a:pt x="407" y="182"/>
                  </a:lnTo>
                  <a:lnTo>
                    <a:pt x="407" y="179"/>
                  </a:lnTo>
                  <a:lnTo>
                    <a:pt x="407" y="179"/>
                  </a:lnTo>
                  <a:lnTo>
                    <a:pt x="405" y="177"/>
                  </a:lnTo>
                  <a:lnTo>
                    <a:pt x="405" y="175"/>
                  </a:lnTo>
                  <a:lnTo>
                    <a:pt x="407" y="175"/>
                  </a:lnTo>
                  <a:lnTo>
                    <a:pt x="407" y="172"/>
                  </a:lnTo>
                  <a:lnTo>
                    <a:pt x="405" y="172"/>
                  </a:lnTo>
                  <a:lnTo>
                    <a:pt x="405" y="170"/>
                  </a:lnTo>
                  <a:lnTo>
                    <a:pt x="405" y="168"/>
                  </a:lnTo>
                  <a:lnTo>
                    <a:pt x="400" y="165"/>
                  </a:lnTo>
                  <a:lnTo>
                    <a:pt x="398" y="163"/>
                  </a:lnTo>
                  <a:lnTo>
                    <a:pt x="393" y="158"/>
                  </a:lnTo>
                  <a:lnTo>
                    <a:pt x="388" y="158"/>
                  </a:lnTo>
                  <a:lnTo>
                    <a:pt x="388" y="156"/>
                  </a:lnTo>
                  <a:lnTo>
                    <a:pt x="381" y="156"/>
                  </a:lnTo>
                  <a:lnTo>
                    <a:pt x="379" y="156"/>
                  </a:lnTo>
                  <a:lnTo>
                    <a:pt x="376" y="153"/>
                  </a:lnTo>
                  <a:lnTo>
                    <a:pt x="374" y="153"/>
                  </a:lnTo>
                  <a:lnTo>
                    <a:pt x="372" y="149"/>
                  </a:lnTo>
                  <a:lnTo>
                    <a:pt x="372" y="146"/>
                  </a:lnTo>
                  <a:lnTo>
                    <a:pt x="369" y="144"/>
                  </a:lnTo>
                  <a:lnTo>
                    <a:pt x="367" y="139"/>
                  </a:lnTo>
                  <a:lnTo>
                    <a:pt x="364" y="137"/>
                  </a:lnTo>
                  <a:lnTo>
                    <a:pt x="357" y="132"/>
                  </a:lnTo>
                  <a:lnTo>
                    <a:pt x="353" y="130"/>
                  </a:lnTo>
                  <a:lnTo>
                    <a:pt x="348" y="127"/>
                  </a:lnTo>
                  <a:lnTo>
                    <a:pt x="346" y="127"/>
                  </a:lnTo>
                  <a:lnTo>
                    <a:pt x="341" y="125"/>
                  </a:lnTo>
                  <a:lnTo>
                    <a:pt x="338" y="123"/>
                  </a:lnTo>
                  <a:lnTo>
                    <a:pt x="336" y="120"/>
                  </a:lnTo>
                  <a:lnTo>
                    <a:pt x="334" y="118"/>
                  </a:lnTo>
                  <a:lnTo>
                    <a:pt x="334" y="118"/>
                  </a:lnTo>
                  <a:lnTo>
                    <a:pt x="331" y="118"/>
                  </a:lnTo>
                  <a:lnTo>
                    <a:pt x="329" y="118"/>
                  </a:lnTo>
                  <a:lnTo>
                    <a:pt x="329" y="116"/>
                  </a:lnTo>
                  <a:lnTo>
                    <a:pt x="327" y="111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2" y="106"/>
                  </a:lnTo>
                  <a:lnTo>
                    <a:pt x="320" y="104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5" y="99"/>
                  </a:lnTo>
                  <a:lnTo>
                    <a:pt x="312" y="97"/>
                  </a:lnTo>
                  <a:lnTo>
                    <a:pt x="310" y="97"/>
                  </a:lnTo>
                  <a:lnTo>
                    <a:pt x="310" y="94"/>
                  </a:lnTo>
                  <a:lnTo>
                    <a:pt x="308" y="94"/>
                  </a:lnTo>
                  <a:lnTo>
                    <a:pt x="305" y="82"/>
                  </a:lnTo>
                  <a:lnTo>
                    <a:pt x="303" y="80"/>
                  </a:lnTo>
                  <a:lnTo>
                    <a:pt x="296" y="73"/>
                  </a:lnTo>
                  <a:lnTo>
                    <a:pt x="296" y="71"/>
                  </a:lnTo>
                  <a:lnTo>
                    <a:pt x="293" y="68"/>
                  </a:lnTo>
                  <a:lnTo>
                    <a:pt x="291" y="64"/>
                  </a:lnTo>
                  <a:lnTo>
                    <a:pt x="291" y="61"/>
                  </a:lnTo>
                  <a:lnTo>
                    <a:pt x="286" y="59"/>
                  </a:lnTo>
                  <a:lnTo>
                    <a:pt x="279" y="61"/>
                  </a:lnTo>
                  <a:lnTo>
                    <a:pt x="275" y="61"/>
                  </a:lnTo>
                  <a:lnTo>
                    <a:pt x="270" y="61"/>
                  </a:lnTo>
                  <a:lnTo>
                    <a:pt x="267" y="59"/>
                  </a:lnTo>
                  <a:lnTo>
                    <a:pt x="267" y="56"/>
                  </a:lnTo>
                  <a:lnTo>
                    <a:pt x="265" y="54"/>
                  </a:lnTo>
                  <a:lnTo>
                    <a:pt x="260" y="52"/>
                  </a:lnTo>
                  <a:lnTo>
                    <a:pt x="258" y="52"/>
                  </a:lnTo>
                  <a:lnTo>
                    <a:pt x="256" y="49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53" y="49"/>
                  </a:lnTo>
                  <a:lnTo>
                    <a:pt x="249" y="47"/>
                  </a:lnTo>
                  <a:lnTo>
                    <a:pt x="239" y="42"/>
                  </a:lnTo>
                  <a:lnTo>
                    <a:pt x="234" y="40"/>
                  </a:lnTo>
                  <a:lnTo>
                    <a:pt x="234" y="33"/>
                  </a:lnTo>
                  <a:lnTo>
                    <a:pt x="237" y="30"/>
                  </a:lnTo>
                  <a:lnTo>
                    <a:pt x="237" y="30"/>
                  </a:lnTo>
                  <a:lnTo>
                    <a:pt x="237" y="28"/>
                  </a:lnTo>
                  <a:lnTo>
                    <a:pt x="237" y="28"/>
                  </a:lnTo>
                  <a:lnTo>
                    <a:pt x="237" y="28"/>
                  </a:lnTo>
                  <a:lnTo>
                    <a:pt x="237" y="26"/>
                  </a:lnTo>
                  <a:lnTo>
                    <a:pt x="239" y="23"/>
                  </a:lnTo>
                  <a:lnTo>
                    <a:pt x="239" y="23"/>
                  </a:lnTo>
                  <a:lnTo>
                    <a:pt x="241" y="21"/>
                  </a:lnTo>
                  <a:lnTo>
                    <a:pt x="241" y="21"/>
                  </a:lnTo>
                  <a:lnTo>
                    <a:pt x="241" y="19"/>
                  </a:lnTo>
                  <a:lnTo>
                    <a:pt x="244" y="14"/>
                  </a:lnTo>
                  <a:lnTo>
                    <a:pt x="244" y="11"/>
                  </a:lnTo>
                  <a:lnTo>
                    <a:pt x="244" y="11"/>
                  </a:lnTo>
                  <a:lnTo>
                    <a:pt x="249" y="7"/>
                  </a:lnTo>
                  <a:lnTo>
                    <a:pt x="249" y="7"/>
                  </a:lnTo>
                  <a:lnTo>
                    <a:pt x="253" y="4"/>
                  </a:lnTo>
                  <a:lnTo>
                    <a:pt x="253" y="4"/>
                  </a:lnTo>
                  <a:lnTo>
                    <a:pt x="253" y="2"/>
                  </a:lnTo>
                  <a:lnTo>
                    <a:pt x="253" y="2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46" y="0"/>
                  </a:lnTo>
                  <a:lnTo>
                    <a:pt x="239" y="2"/>
                  </a:lnTo>
                  <a:lnTo>
                    <a:pt x="232" y="2"/>
                  </a:lnTo>
                  <a:lnTo>
                    <a:pt x="223" y="4"/>
                  </a:lnTo>
                  <a:lnTo>
                    <a:pt x="215" y="4"/>
                  </a:lnTo>
                  <a:lnTo>
                    <a:pt x="208" y="7"/>
                  </a:lnTo>
                  <a:lnTo>
                    <a:pt x="201" y="9"/>
                  </a:lnTo>
                  <a:lnTo>
                    <a:pt x="194" y="9"/>
                  </a:lnTo>
                  <a:lnTo>
                    <a:pt x="185" y="11"/>
                  </a:lnTo>
                  <a:lnTo>
                    <a:pt x="170" y="14"/>
                  </a:lnTo>
                  <a:lnTo>
                    <a:pt x="163" y="14"/>
                  </a:lnTo>
                  <a:lnTo>
                    <a:pt x="154" y="16"/>
                  </a:lnTo>
                  <a:lnTo>
                    <a:pt x="147" y="16"/>
                  </a:lnTo>
                  <a:lnTo>
                    <a:pt x="140" y="19"/>
                  </a:lnTo>
                  <a:lnTo>
                    <a:pt x="133" y="19"/>
                  </a:lnTo>
                  <a:lnTo>
                    <a:pt x="123" y="21"/>
                  </a:lnTo>
                  <a:lnTo>
                    <a:pt x="114" y="21"/>
                  </a:lnTo>
                  <a:lnTo>
                    <a:pt x="107" y="21"/>
                  </a:lnTo>
                  <a:lnTo>
                    <a:pt x="104" y="21"/>
                  </a:lnTo>
                  <a:lnTo>
                    <a:pt x="102" y="21"/>
                  </a:lnTo>
                  <a:lnTo>
                    <a:pt x="90" y="23"/>
                  </a:lnTo>
                  <a:lnTo>
                    <a:pt x="76" y="26"/>
                  </a:lnTo>
                  <a:lnTo>
                    <a:pt x="64" y="28"/>
                  </a:lnTo>
                  <a:lnTo>
                    <a:pt x="50" y="28"/>
                  </a:lnTo>
                  <a:lnTo>
                    <a:pt x="38" y="30"/>
                  </a:lnTo>
                  <a:lnTo>
                    <a:pt x="26" y="33"/>
                  </a:lnTo>
                  <a:lnTo>
                    <a:pt x="12" y="33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3" y="42"/>
                  </a:lnTo>
                  <a:lnTo>
                    <a:pt x="3" y="47"/>
                  </a:lnTo>
                  <a:lnTo>
                    <a:pt x="5" y="52"/>
                  </a:lnTo>
                  <a:lnTo>
                    <a:pt x="7" y="59"/>
                  </a:lnTo>
                  <a:lnTo>
                    <a:pt x="10" y="66"/>
                  </a:lnTo>
                  <a:lnTo>
                    <a:pt x="12" y="73"/>
                  </a:lnTo>
                  <a:lnTo>
                    <a:pt x="14" y="82"/>
                  </a:lnTo>
                  <a:lnTo>
                    <a:pt x="17" y="92"/>
                  </a:lnTo>
                  <a:lnTo>
                    <a:pt x="21" y="101"/>
                  </a:lnTo>
                  <a:lnTo>
                    <a:pt x="24" y="113"/>
                  </a:lnTo>
                  <a:lnTo>
                    <a:pt x="26" y="123"/>
                  </a:lnTo>
                  <a:lnTo>
                    <a:pt x="31" y="135"/>
                  </a:lnTo>
                  <a:lnTo>
                    <a:pt x="33" y="146"/>
                  </a:lnTo>
                  <a:lnTo>
                    <a:pt x="38" y="158"/>
                  </a:lnTo>
                  <a:lnTo>
                    <a:pt x="40" y="168"/>
                  </a:lnTo>
                  <a:lnTo>
                    <a:pt x="45" y="179"/>
                  </a:lnTo>
                  <a:lnTo>
                    <a:pt x="47" y="191"/>
                  </a:lnTo>
                  <a:lnTo>
                    <a:pt x="52" y="201"/>
                  </a:lnTo>
                  <a:lnTo>
                    <a:pt x="55" y="213"/>
                  </a:lnTo>
                  <a:lnTo>
                    <a:pt x="57" y="222"/>
                  </a:lnTo>
                  <a:lnTo>
                    <a:pt x="62" y="232"/>
                  </a:lnTo>
                  <a:lnTo>
                    <a:pt x="64" y="241"/>
                  </a:lnTo>
                  <a:lnTo>
                    <a:pt x="66" y="248"/>
                  </a:lnTo>
                  <a:lnTo>
                    <a:pt x="69" y="255"/>
                  </a:lnTo>
                  <a:lnTo>
                    <a:pt x="71" y="262"/>
                  </a:lnTo>
                  <a:lnTo>
                    <a:pt x="71" y="269"/>
                  </a:lnTo>
                  <a:lnTo>
                    <a:pt x="74" y="272"/>
                  </a:lnTo>
                  <a:lnTo>
                    <a:pt x="76" y="277"/>
                  </a:lnTo>
                  <a:lnTo>
                    <a:pt x="76" y="279"/>
                  </a:lnTo>
                  <a:lnTo>
                    <a:pt x="76" y="279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81" y="293"/>
                  </a:lnTo>
                  <a:lnTo>
                    <a:pt x="81" y="298"/>
                  </a:lnTo>
                  <a:lnTo>
                    <a:pt x="83" y="298"/>
                  </a:lnTo>
                  <a:lnTo>
                    <a:pt x="83" y="298"/>
                  </a:lnTo>
                  <a:lnTo>
                    <a:pt x="83" y="300"/>
                  </a:lnTo>
                  <a:lnTo>
                    <a:pt x="83" y="300"/>
                  </a:lnTo>
                  <a:lnTo>
                    <a:pt x="85" y="303"/>
                  </a:lnTo>
                  <a:lnTo>
                    <a:pt x="88" y="303"/>
                  </a:lnTo>
                  <a:lnTo>
                    <a:pt x="85" y="305"/>
                  </a:lnTo>
                  <a:lnTo>
                    <a:pt x="88" y="305"/>
                  </a:lnTo>
                  <a:lnTo>
                    <a:pt x="88" y="307"/>
                  </a:lnTo>
                  <a:lnTo>
                    <a:pt x="88" y="307"/>
                  </a:lnTo>
                  <a:lnTo>
                    <a:pt x="90" y="312"/>
                  </a:lnTo>
                  <a:lnTo>
                    <a:pt x="92" y="314"/>
                  </a:lnTo>
                  <a:lnTo>
                    <a:pt x="92" y="317"/>
                  </a:lnTo>
                  <a:lnTo>
                    <a:pt x="92" y="319"/>
                  </a:lnTo>
                  <a:lnTo>
                    <a:pt x="92" y="319"/>
                  </a:lnTo>
                  <a:lnTo>
                    <a:pt x="95" y="319"/>
                  </a:lnTo>
                  <a:lnTo>
                    <a:pt x="95" y="322"/>
                  </a:lnTo>
                  <a:lnTo>
                    <a:pt x="95" y="322"/>
                  </a:lnTo>
                  <a:lnTo>
                    <a:pt x="102" y="331"/>
                  </a:lnTo>
                  <a:lnTo>
                    <a:pt x="104" y="333"/>
                  </a:lnTo>
                  <a:lnTo>
                    <a:pt x="104" y="333"/>
                  </a:lnTo>
                  <a:lnTo>
                    <a:pt x="107" y="338"/>
                  </a:lnTo>
                  <a:lnTo>
                    <a:pt x="107" y="340"/>
                  </a:lnTo>
                  <a:lnTo>
                    <a:pt x="109" y="343"/>
                  </a:lnTo>
                  <a:lnTo>
                    <a:pt x="109" y="343"/>
                  </a:lnTo>
                  <a:lnTo>
                    <a:pt x="109" y="345"/>
                  </a:lnTo>
                  <a:lnTo>
                    <a:pt x="109" y="345"/>
                  </a:lnTo>
                  <a:lnTo>
                    <a:pt x="109" y="345"/>
                  </a:lnTo>
                  <a:lnTo>
                    <a:pt x="109" y="345"/>
                  </a:lnTo>
                  <a:lnTo>
                    <a:pt x="109" y="348"/>
                  </a:lnTo>
                  <a:lnTo>
                    <a:pt x="109" y="348"/>
                  </a:lnTo>
                  <a:lnTo>
                    <a:pt x="109" y="350"/>
                  </a:lnTo>
                  <a:lnTo>
                    <a:pt x="109" y="350"/>
                  </a:lnTo>
                  <a:lnTo>
                    <a:pt x="109" y="355"/>
                  </a:lnTo>
                  <a:lnTo>
                    <a:pt x="109" y="355"/>
                  </a:lnTo>
                  <a:lnTo>
                    <a:pt x="111" y="357"/>
                  </a:lnTo>
                  <a:lnTo>
                    <a:pt x="116" y="359"/>
                  </a:lnTo>
                  <a:lnTo>
                    <a:pt x="118" y="359"/>
                  </a:lnTo>
                  <a:lnTo>
                    <a:pt x="118" y="362"/>
                  </a:lnTo>
                  <a:lnTo>
                    <a:pt x="118" y="362"/>
                  </a:lnTo>
                  <a:lnTo>
                    <a:pt x="118" y="362"/>
                  </a:lnTo>
                  <a:lnTo>
                    <a:pt x="121" y="362"/>
                  </a:lnTo>
                  <a:lnTo>
                    <a:pt x="118" y="364"/>
                  </a:lnTo>
                  <a:lnTo>
                    <a:pt x="118" y="364"/>
                  </a:lnTo>
                  <a:lnTo>
                    <a:pt x="118" y="364"/>
                  </a:lnTo>
                  <a:lnTo>
                    <a:pt x="116" y="364"/>
                  </a:lnTo>
                  <a:lnTo>
                    <a:pt x="118" y="366"/>
                  </a:lnTo>
                  <a:lnTo>
                    <a:pt x="118" y="369"/>
                  </a:lnTo>
                  <a:lnTo>
                    <a:pt x="116" y="369"/>
                  </a:lnTo>
                  <a:lnTo>
                    <a:pt x="116" y="369"/>
                  </a:lnTo>
                  <a:lnTo>
                    <a:pt x="114" y="369"/>
                  </a:lnTo>
                  <a:lnTo>
                    <a:pt x="114" y="369"/>
                  </a:lnTo>
                  <a:lnTo>
                    <a:pt x="114" y="371"/>
                  </a:lnTo>
                  <a:lnTo>
                    <a:pt x="114" y="371"/>
                  </a:lnTo>
                  <a:lnTo>
                    <a:pt x="114" y="374"/>
                  </a:lnTo>
                  <a:lnTo>
                    <a:pt x="111" y="374"/>
                  </a:lnTo>
                  <a:lnTo>
                    <a:pt x="109" y="374"/>
                  </a:lnTo>
                  <a:lnTo>
                    <a:pt x="109" y="376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7" y="381"/>
                  </a:lnTo>
                  <a:lnTo>
                    <a:pt x="107" y="383"/>
                  </a:lnTo>
                  <a:lnTo>
                    <a:pt x="107" y="385"/>
                  </a:lnTo>
                  <a:lnTo>
                    <a:pt x="107" y="388"/>
                  </a:lnTo>
                  <a:lnTo>
                    <a:pt x="107" y="390"/>
                  </a:lnTo>
                  <a:lnTo>
                    <a:pt x="107" y="393"/>
                  </a:lnTo>
                  <a:lnTo>
                    <a:pt x="107" y="395"/>
                  </a:lnTo>
                  <a:lnTo>
                    <a:pt x="107" y="397"/>
                  </a:lnTo>
                  <a:lnTo>
                    <a:pt x="107" y="397"/>
                  </a:lnTo>
                  <a:lnTo>
                    <a:pt x="107" y="400"/>
                  </a:lnTo>
                  <a:lnTo>
                    <a:pt x="107" y="402"/>
                  </a:lnTo>
                  <a:lnTo>
                    <a:pt x="104" y="407"/>
                  </a:lnTo>
                  <a:lnTo>
                    <a:pt x="102" y="411"/>
                  </a:lnTo>
                  <a:lnTo>
                    <a:pt x="102" y="416"/>
                  </a:lnTo>
                  <a:lnTo>
                    <a:pt x="102" y="416"/>
                  </a:lnTo>
                  <a:lnTo>
                    <a:pt x="102" y="419"/>
                  </a:lnTo>
                  <a:lnTo>
                    <a:pt x="102" y="419"/>
                  </a:lnTo>
                  <a:lnTo>
                    <a:pt x="102" y="421"/>
                  </a:lnTo>
                  <a:lnTo>
                    <a:pt x="102" y="423"/>
                  </a:lnTo>
                  <a:lnTo>
                    <a:pt x="107" y="437"/>
                  </a:lnTo>
                  <a:lnTo>
                    <a:pt x="109" y="440"/>
                  </a:lnTo>
                  <a:lnTo>
                    <a:pt x="114" y="445"/>
                  </a:lnTo>
                  <a:lnTo>
                    <a:pt x="114" y="445"/>
                  </a:lnTo>
                  <a:lnTo>
                    <a:pt x="114" y="447"/>
                  </a:lnTo>
                  <a:lnTo>
                    <a:pt x="114" y="452"/>
                  </a:lnTo>
                  <a:lnTo>
                    <a:pt x="116" y="452"/>
                  </a:lnTo>
                  <a:lnTo>
                    <a:pt x="116" y="454"/>
                  </a:lnTo>
                  <a:lnTo>
                    <a:pt x="116" y="456"/>
                  </a:lnTo>
                  <a:lnTo>
                    <a:pt x="116" y="459"/>
                  </a:lnTo>
                  <a:lnTo>
                    <a:pt x="116" y="461"/>
                  </a:lnTo>
                  <a:lnTo>
                    <a:pt x="116" y="464"/>
                  </a:lnTo>
                  <a:lnTo>
                    <a:pt x="116" y="466"/>
                  </a:lnTo>
                  <a:lnTo>
                    <a:pt x="116" y="471"/>
                  </a:lnTo>
                  <a:lnTo>
                    <a:pt x="116" y="475"/>
                  </a:lnTo>
                  <a:lnTo>
                    <a:pt x="116" y="485"/>
                  </a:lnTo>
                  <a:lnTo>
                    <a:pt x="116" y="485"/>
                  </a:lnTo>
                  <a:lnTo>
                    <a:pt x="114" y="487"/>
                  </a:lnTo>
                  <a:lnTo>
                    <a:pt x="114" y="490"/>
                  </a:lnTo>
                  <a:lnTo>
                    <a:pt x="114" y="490"/>
                  </a:lnTo>
                  <a:lnTo>
                    <a:pt x="116" y="492"/>
                  </a:lnTo>
                  <a:lnTo>
                    <a:pt x="116" y="494"/>
                  </a:lnTo>
                  <a:lnTo>
                    <a:pt x="116" y="499"/>
                  </a:lnTo>
                  <a:lnTo>
                    <a:pt x="116" y="499"/>
                  </a:lnTo>
                  <a:lnTo>
                    <a:pt x="118" y="501"/>
                  </a:lnTo>
                  <a:lnTo>
                    <a:pt x="121" y="501"/>
                  </a:lnTo>
                  <a:lnTo>
                    <a:pt x="123" y="506"/>
                  </a:lnTo>
                  <a:lnTo>
                    <a:pt x="128" y="511"/>
                  </a:lnTo>
                  <a:lnTo>
                    <a:pt x="130" y="516"/>
                  </a:lnTo>
                  <a:lnTo>
                    <a:pt x="130" y="518"/>
                  </a:lnTo>
                  <a:lnTo>
                    <a:pt x="130" y="518"/>
                  </a:lnTo>
                  <a:lnTo>
                    <a:pt x="130" y="520"/>
                  </a:lnTo>
                  <a:lnTo>
                    <a:pt x="130" y="520"/>
                  </a:lnTo>
                  <a:lnTo>
                    <a:pt x="130" y="520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3" y="525"/>
                  </a:lnTo>
                  <a:lnTo>
                    <a:pt x="133" y="525"/>
                  </a:lnTo>
                  <a:lnTo>
                    <a:pt x="135" y="527"/>
                  </a:lnTo>
                  <a:lnTo>
                    <a:pt x="135" y="530"/>
                  </a:lnTo>
                  <a:lnTo>
                    <a:pt x="137" y="530"/>
                  </a:lnTo>
                  <a:lnTo>
                    <a:pt x="137" y="535"/>
                  </a:lnTo>
                  <a:lnTo>
                    <a:pt x="140" y="537"/>
                  </a:lnTo>
                  <a:lnTo>
                    <a:pt x="140" y="542"/>
                  </a:lnTo>
                  <a:lnTo>
                    <a:pt x="142" y="549"/>
                  </a:lnTo>
                  <a:lnTo>
                    <a:pt x="149" y="553"/>
                  </a:lnTo>
                  <a:lnTo>
                    <a:pt x="149" y="553"/>
                  </a:lnTo>
                  <a:lnTo>
                    <a:pt x="152" y="553"/>
                  </a:lnTo>
                  <a:lnTo>
                    <a:pt x="154" y="553"/>
                  </a:lnTo>
                  <a:lnTo>
                    <a:pt x="156" y="553"/>
                  </a:lnTo>
                  <a:lnTo>
                    <a:pt x="159" y="553"/>
                  </a:lnTo>
                  <a:lnTo>
                    <a:pt x="163" y="553"/>
                  </a:lnTo>
                  <a:lnTo>
                    <a:pt x="168" y="553"/>
                  </a:lnTo>
                  <a:lnTo>
                    <a:pt x="175" y="551"/>
                  </a:lnTo>
                  <a:lnTo>
                    <a:pt x="182" y="551"/>
                  </a:lnTo>
                  <a:lnTo>
                    <a:pt x="189" y="551"/>
                  </a:lnTo>
                  <a:lnTo>
                    <a:pt x="199" y="551"/>
                  </a:lnTo>
                  <a:lnTo>
                    <a:pt x="208" y="549"/>
                  </a:lnTo>
                  <a:lnTo>
                    <a:pt x="220" y="549"/>
                  </a:lnTo>
                  <a:lnTo>
                    <a:pt x="230" y="549"/>
                  </a:lnTo>
                  <a:lnTo>
                    <a:pt x="241" y="546"/>
                  </a:lnTo>
                  <a:lnTo>
                    <a:pt x="253" y="546"/>
                  </a:lnTo>
                  <a:lnTo>
                    <a:pt x="265" y="546"/>
                  </a:lnTo>
                  <a:lnTo>
                    <a:pt x="277" y="544"/>
                  </a:lnTo>
                  <a:lnTo>
                    <a:pt x="289" y="544"/>
                  </a:lnTo>
                  <a:lnTo>
                    <a:pt x="301" y="542"/>
                  </a:lnTo>
                  <a:lnTo>
                    <a:pt x="312" y="542"/>
                  </a:lnTo>
                  <a:lnTo>
                    <a:pt x="324" y="539"/>
                  </a:lnTo>
                  <a:lnTo>
                    <a:pt x="336" y="539"/>
                  </a:lnTo>
                  <a:lnTo>
                    <a:pt x="348" y="539"/>
                  </a:lnTo>
                  <a:lnTo>
                    <a:pt x="357" y="537"/>
                  </a:lnTo>
                  <a:lnTo>
                    <a:pt x="369" y="537"/>
                  </a:lnTo>
                  <a:lnTo>
                    <a:pt x="379" y="537"/>
                  </a:lnTo>
                  <a:lnTo>
                    <a:pt x="388" y="535"/>
                  </a:lnTo>
                  <a:lnTo>
                    <a:pt x="398" y="535"/>
                  </a:lnTo>
                  <a:lnTo>
                    <a:pt x="405" y="535"/>
                  </a:lnTo>
                  <a:lnTo>
                    <a:pt x="412" y="532"/>
                  </a:lnTo>
                  <a:lnTo>
                    <a:pt x="416" y="532"/>
                  </a:lnTo>
                  <a:lnTo>
                    <a:pt x="424" y="532"/>
                  </a:lnTo>
                  <a:lnTo>
                    <a:pt x="426" y="532"/>
                  </a:lnTo>
                  <a:lnTo>
                    <a:pt x="431" y="532"/>
                  </a:lnTo>
                  <a:lnTo>
                    <a:pt x="431" y="532"/>
                  </a:lnTo>
                  <a:lnTo>
                    <a:pt x="431" y="532"/>
                  </a:lnTo>
                  <a:lnTo>
                    <a:pt x="431" y="532"/>
                  </a:lnTo>
                  <a:lnTo>
                    <a:pt x="431" y="535"/>
                  </a:lnTo>
                  <a:lnTo>
                    <a:pt x="431" y="535"/>
                  </a:lnTo>
                  <a:lnTo>
                    <a:pt x="431" y="535"/>
                  </a:lnTo>
                  <a:lnTo>
                    <a:pt x="431" y="535"/>
                  </a:lnTo>
                  <a:lnTo>
                    <a:pt x="431" y="535"/>
                  </a:lnTo>
                  <a:lnTo>
                    <a:pt x="435" y="539"/>
                  </a:lnTo>
                  <a:lnTo>
                    <a:pt x="435" y="539"/>
                  </a:lnTo>
                  <a:lnTo>
                    <a:pt x="435" y="539"/>
                  </a:lnTo>
                  <a:lnTo>
                    <a:pt x="435" y="542"/>
                  </a:lnTo>
                  <a:lnTo>
                    <a:pt x="435" y="542"/>
                  </a:lnTo>
                  <a:lnTo>
                    <a:pt x="435" y="542"/>
                  </a:lnTo>
                  <a:lnTo>
                    <a:pt x="435" y="542"/>
                  </a:lnTo>
                  <a:lnTo>
                    <a:pt x="435" y="544"/>
                  </a:lnTo>
                  <a:lnTo>
                    <a:pt x="435" y="546"/>
                  </a:lnTo>
                  <a:lnTo>
                    <a:pt x="435" y="546"/>
                  </a:lnTo>
                  <a:lnTo>
                    <a:pt x="435" y="546"/>
                  </a:lnTo>
                  <a:lnTo>
                    <a:pt x="438" y="549"/>
                  </a:lnTo>
                  <a:lnTo>
                    <a:pt x="440" y="553"/>
                  </a:lnTo>
                  <a:lnTo>
                    <a:pt x="440" y="553"/>
                  </a:lnTo>
                  <a:lnTo>
                    <a:pt x="440" y="553"/>
                  </a:lnTo>
                  <a:lnTo>
                    <a:pt x="440" y="553"/>
                  </a:lnTo>
                  <a:lnTo>
                    <a:pt x="443" y="553"/>
                  </a:lnTo>
                  <a:lnTo>
                    <a:pt x="443" y="553"/>
                  </a:lnTo>
                  <a:lnTo>
                    <a:pt x="447" y="553"/>
                  </a:lnTo>
                  <a:lnTo>
                    <a:pt x="447" y="553"/>
                  </a:lnTo>
                  <a:lnTo>
                    <a:pt x="450" y="553"/>
                  </a:lnTo>
                  <a:lnTo>
                    <a:pt x="452" y="553"/>
                  </a:lnTo>
                  <a:lnTo>
                    <a:pt x="452" y="553"/>
                  </a:lnTo>
                  <a:lnTo>
                    <a:pt x="454" y="551"/>
                  </a:lnTo>
                  <a:lnTo>
                    <a:pt x="454" y="551"/>
                  </a:lnTo>
                  <a:lnTo>
                    <a:pt x="454" y="551"/>
                  </a:lnTo>
                  <a:lnTo>
                    <a:pt x="454" y="551"/>
                  </a:lnTo>
                  <a:lnTo>
                    <a:pt x="454" y="549"/>
                  </a:lnTo>
                  <a:lnTo>
                    <a:pt x="454" y="546"/>
                  </a:lnTo>
                  <a:lnTo>
                    <a:pt x="454" y="544"/>
                  </a:lnTo>
                  <a:lnTo>
                    <a:pt x="454" y="544"/>
                  </a:lnTo>
                  <a:lnTo>
                    <a:pt x="454" y="535"/>
                  </a:lnTo>
                  <a:lnTo>
                    <a:pt x="454" y="527"/>
                  </a:lnTo>
                  <a:lnTo>
                    <a:pt x="454" y="525"/>
                  </a:lnTo>
                  <a:lnTo>
                    <a:pt x="454" y="525"/>
                  </a:lnTo>
                  <a:lnTo>
                    <a:pt x="454" y="523"/>
                  </a:lnTo>
                  <a:lnTo>
                    <a:pt x="454" y="523"/>
                  </a:lnTo>
                  <a:lnTo>
                    <a:pt x="452" y="520"/>
                  </a:lnTo>
                  <a:lnTo>
                    <a:pt x="450" y="520"/>
                  </a:lnTo>
                  <a:lnTo>
                    <a:pt x="450" y="518"/>
                  </a:lnTo>
                  <a:lnTo>
                    <a:pt x="450" y="518"/>
                  </a:lnTo>
                  <a:lnTo>
                    <a:pt x="450" y="516"/>
                  </a:lnTo>
                  <a:lnTo>
                    <a:pt x="450" y="516"/>
                  </a:lnTo>
                  <a:lnTo>
                    <a:pt x="450" y="513"/>
                  </a:lnTo>
                  <a:lnTo>
                    <a:pt x="450" y="511"/>
                  </a:lnTo>
                  <a:lnTo>
                    <a:pt x="450" y="511"/>
                  </a:lnTo>
                  <a:lnTo>
                    <a:pt x="450" y="508"/>
                  </a:lnTo>
                  <a:lnTo>
                    <a:pt x="450" y="506"/>
                  </a:lnTo>
                  <a:lnTo>
                    <a:pt x="450" y="506"/>
                  </a:lnTo>
                  <a:lnTo>
                    <a:pt x="450" y="506"/>
                  </a:lnTo>
                  <a:lnTo>
                    <a:pt x="450" y="504"/>
                  </a:lnTo>
                  <a:lnTo>
                    <a:pt x="450" y="504"/>
                  </a:lnTo>
                  <a:lnTo>
                    <a:pt x="450" y="504"/>
                  </a:lnTo>
                  <a:lnTo>
                    <a:pt x="450" y="501"/>
                  </a:lnTo>
                  <a:lnTo>
                    <a:pt x="450" y="501"/>
                  </a:lnTo>
                  <a:lnTo>
                    <a:pt x="450" y="501"/>
                  </a:lnTo>
                  <a:lnTo>
                    <a:pt x="452" y="499"/>
                  </a:lnTo>
                  <a:lnTo>
                    <a:pt x="452" y="499"/>
                  </a:lnTo>
                  <a:lnTo>
                    <a:pt x="452" y="499"/>
                  </a:lnTo>
                  <a:lnTo>
                    <a:pt x="454" y="499"/>
                  </a:lnTo>
                  <a:lnTo>
                    <a:pt x="454" y="499"/>
                  </a:lnTo>
                  <a:lnTo>
                    <a:pt x="454" y="499"/>
                  </a:lnTo>
                  <a:lnTo>
                    <a:pt x="454" y="499"/>
                  </a:lnTo>
                  <a:lnTo>
                    <a:pt x="454" y="497"/>
                  </a:lnTo>
                  <a:lnTo>
                    <a:pt x="454" y="497"/>
                  </a:lnTo>
                  <a:lnTo>
                    <a:pt x="454" y="497"/>
                  </a:lnTo>
                  <a:lnTo>
                    <a:pt x="454" y="497"/>
                  </a:lnTo>
                  <a:lnTo>
                    <a:pt x="454" y="494"/>
                  </a:lnTo>
                  <a:lnTo>
                    <a:pt x="457" y="494"/>
                  </a:lnTo>
                  <a:lnTo>
                    <a:pt x="457" y="494"/>
                  </a:lnTo>
                  <a:lnTo>
                    <a:pt x="459" y="494"/>
                  </a:lnTo>
                  <a:lnTo>
                    <a:pt x="459" y="494"/>
                  </a:lnTo>
                  <a:lnTo>
                    <a:pt x="459" y="494"/>
                  </a:lnTo>
                  <a:lnTo>
                    <a:pt x="461" y="494"/>
                  </a:lnTo>
                  <a:lnTo>
                    <a:pt x="461" y="494"/>
                  </a:lnTo>
                  <a:lnTo>
                    <a:pt x="464" y="494"/>
                  </a:lnTo>
                  <a:lnTo>
                    <a:pt x="466" y="497"/>
                  </a:lnTo>
                  <a:lnTo>
                    <a:pt x="476" y="499"/>
                  </a:lnTo>
                  <a:lnTo>
                    <a:pt x="476" y="499"/>
                  </a:lnTo>
                  <a:lnTo>
                    <a:pt x="478" y="499"/>
                  </a:lnTo>
                  <a:lnTo>
                    <a:pt x="478" y="499"/>
                  </a:lnTo>
                  <a:lnTo>
                    <a:pt x="480" y="499"/>
                  </a:lnTo>
                  <a:lnTo>
                    <a:pt x="480" y="499"/>
                  </a:lnTo>
                  <a:lnTo>
                    <a:pt x="483" y="499"/>
                  </a:lnTo>
                  <a:lnTo>
                    <a:pt x="483" y="499"/>
                  </a:lnTo>
                  <a:lnTo>
                    <a:pt x="490" y="501"/>
                  </a:lnTo>
                  <a:lnTo>
                    <a:pt x="490" y="501"/>
                  </a:lnTo>
                  <a:lnTo>
                    <a:pt x="492" y="501"/>
                  </a:lnTo>
                  <a:lnTo>
                    <a:pt x="492" y="501"/>
                  </a:lnTo>
                  <a:lnTo>
                    <a:pt x="495" y="501"/>
                  </a:lnTo>
                  <a:lnTo>
                    <a:pt x="495" y="501"/>
                  </a:lnTo>
                  <a:lnTo>
                    <a:pt x="499" y="501"/>
                  </a:lnTo>
                  <a:lnTo>
                    <a:pt x="499" y="501"/>
                  </a:lnTo>
                  <a:lnTo>
                    <a:pt x="504" y="499"/>
                  </a:lnTo>
                  <a:lnTo>
                    <a:pt x="506" y="499"/>
                  </a:lnTo>
                  <a:lnTo>
                    <a:pt x="506" y="499"/>
                  </a:lnTo>
                  <a:lnTo>
                    <a:pt x="506" y="499"/>
                  </a:lnTo>
                  <a:lnTo>
                    <a:pt x="506" y="494"/>
                  </a:lnTo>
                  <a:lnTo>
                    <a:pt x="506" y="492"/>
                  </a:lnTo>
                  <a:lnTo>
                    <a:pt x="504" y="492"/>
                  </a:lnTo>
                  <a:lnTo>
                    <a:pt x="504" y="490"/>
                  </a:lnTo>
                  <a:lnTo>
                    <a:pt x="504" y="490"/>
                  </a:lnTo>
                  <a:lnTo>
                    <a:pt x="502" y="487"/>
                  </a:lnTo>
                  <a:lnTo>
                    <a:pt x="502" y="485"/>
                  </a:lnTo>
                  <a:lnTo>
                    <a:pt x="502" y="485"/>
                  </a:lnTo>
                  <a:lnTo>
                    <a:pt x="499" y="485"/>
                  </a:lnTo>
                  <a:lnTo>
                    <a:pt x="499" y="482"/>
                  </a:lnTo>
                  <a:lnTo>
                    <a:pt x="502" y="482"/>
                  </a:lnTo>
                  <a:lnTo>
                    <a:pt x="502" y="482"/>
                  </a:lnTo>
                  <a:lnTo>
                    <a:pt x="504" y="482"/>
                  </a:lnTo>
                  <a:lnTo>
                    <a:pt x="504" y="482"/>
                  </a:lnTo>
                  <a:lnTo>
                    <a:pt x="504" y="482"/>
                  </a:lnTo>
                  <a:lnTo>
                    <a:pt x="504" y="480"/>
                  </a:lnTo>
                  <a:lnTo>
                    <a:pt x="502" y="480"/>
                  </a:lnTo>
                  <a:lnTo>
                    <a:pt x="502" y="480"/>
                  </a:lnTo>
                  <a:lnTo>
                    <a:pt x="502" y="478"/>
                  </a:lnTo>
                  <a:lnTo>
                    <a:pt x="502" y="478"/>
                  </a:lnTo>
                  <a:lnTo>
                    <a:pt x="502" y="475"/>
                  </a:lnTo>
                  <a:lnTo>
                    <a:pt x="502" y="475"/>
                  </a:lnTo>
                  <a:lnTo>
                    <a:pt x="506" y="471"/>
                  </a:lnTo>
                  <a:lnTo>
                    <a:pt x="506" y="468"/>
                  </a:lnTo>
                  <a:lnTo>
                    <a:pt x="504" y="468"/>
                  </a:lnTo>
                  <a:lnTo>
                    <a:pt x="502" y="468"/>
                  </a:lnTo>
                  <a:lnTo>
                    <a:pt x="499" y="468"/>
                  </a:lnTo>
                  <a:lnTo>
                    <a:pt x="499" y="466"/>
                  </a:lnTo>
                  <a:lnTo>
                    <a:pt x="504" y="466"/>
                  </a:lnTo>
                  <a:lnTo>
                    <a:pt x="504" y="464"/>
                  </a:lnTo>
                  <a:lnTo>
                    <a:pt x="504" y="461"/>
                  </a:lnTo>
                  <a:lnTo>
                    <a:pt x="504" y="459"/>
                  </a:lnTo>
                  <a:lnTo>
                    <a:pt x="499" y="456"/>
                  </a:lnTo>
                  <a:lnTo>
                    <a:pt x="497" y="454"/>
                  </a:lnTo>
                  <a:lnTo>
                    <a:pt x="499" y="454"/>
                  </a:lnTo>
                  <a:lnTo>
                    <a:pt x="502" y="456"/>
                  </a:lnTo>
                  <a:lnTo>
                    <a:pt x="506" y="459"/>
                  </a:lnTo>
                  <a:lnTo>
                    <a:pt x="506" y="461"/>
                  </a:lnTo>
                  <a:lnTo>
                    <a:pt x="509" y="461"/>
                  </a:lnTo>
                  <a:lnTo>
                    <a:pt x="509" y="452"/>
                  </a:lnTo>
                  <a:lnTo>
                    <a:pt x="509" y="447"/>
                  </a:lnTo>
                  <a:lnTo>
                    <a:pt x="506" y="449"/>
                  </a:lnTo>
                  <a:lnTo>
                    <a:pt x="506" y="452"/>
                  </a:lnTo>
                  <a:lnTo>
                    <a:pt x="506" y="454"/>
                  </a:lnTo>
                  <a:lnTo>
                    <a:pt x="504" y="454"/>
                  </a:lnTo>
                  <a:lnTo>
                    <a:pt x="502" y="452"/>
                  </a:lnTo>
                  <a:lnTo>
                    <a:pt x="499" y="449"/>
                  </a:lnTo>
                  <a:lnTo>
                    <a:pt x="499" y="449"/>
                  </a:lnTo>
                  <a:lnTo>
                    <a:pt x="499" y="447"/>
                  </a:lnTo>
                  <a:lnTo>
                    <a:pt x="504" y="449"/>
                  </a:lnTo>
                  <a:lnTo>
                    <a:pt x="504" y="447"/>
                  </a:lnTo>
                  <a:lnTo>
                    <a:pt x="502" y="445"/>
                  </a:lnTo>
                  <a:lnTo>
                    <a:pt x="502" y="440"/>
                  </a:lnTo>
                  <a:lnTo>
                    <a:pt x="502" y="437"/>
                  </a:lnTo>
                  <a:lnTo>
                    <a:pt x="502" y="437"/>
                  </a:lnTo>
                  <a:lnTo>
                    <a:pt x="504" y="435"/>
                  </a:lnTo>
                  <a:lnTo>
                    <a:pt x="504" y="437"/>
                  </a:lnTo>
                  <a:lnTo>
                    <a:pt x="506" y="445"/>
                  </a:lnTo>
                  <a:lnTo>
                    <a:pt x="506" y="445"/>
                  </a:lnTo>
                  <a:lnTo>
                    <a:pt x="506" y="445"/>
                  </a:lnTo>
                  <a:lnTo>
                    <a:pt x="509" y="445"/>
                  </a:lnTo>
                  <a:lnTo>
                    <a:pt x="511" y="442"/>
                  </a:lnTo>
                  <a:lnTo>
                    <a:pt x="513" y="440"/>
                  </a:lnTo>
                  <a:lnTo>
                    <a:pt x="516" y="433"/>
                  </a:lnTo>
                  <a:lnTo>
                    <a:pt x="518" y="433"/>
                  </a:lnTo>
                  <a:lnTo>
                    <a:pt x="518" y="433"/>
                  </a:lnTo>
                  <a:lnTo>
                    <a:pt x="518" y="428"/>
                  </a:lnTo>
                  <a:lnTo>
                    <a:pt x="518" y="426"/>
                  </a:lnTo>
                  <a:lnTo>
                    <a:pt x="516" y="426"/>
                  </a:lnTo>
                  <a:lnTo>
                    <a:pt x="511" y="423"/>
                  </a:lnTo>
                  <a:lnTo>
                    <a:pt x="511" y="423"/>
                  </a:lnTo>
                  <a:lnTo>
                    <a:pt x="506" y="423"/>
                  </a:lnTo>
                  <a:lnTo>
                    <a:pt x="502" y="423"/>
                  </a:lnTo>
                  <a:lnTo>
                    <a:pt x="497" y="421"/>
                  </a:lnTo>
                  <a:lnTo>
                    <a:pt x="495" y="419"/>
                  </a:lnTo>
                  <a:lnTo>
                    <a:pt x="495" y="419"/>
                  </a:lnTo>
                  <a:lnTo>
                    <a:pt x="495" y="419"/>
                  </a:lnTo>
                  <a:lnTo>
                    <a:pt x="497" y="419"/>
                  </a:lnTo>
                  <a:lnTo>
                    <a:pt x="499" y="421"/>
                  </a:lnTo>
                  <a:lnTo>
                    <a:pt x="511" y="421"/>
                  </a:lnTo>
                  <a:lnTo>
                    <a:pt x="516" y="421"/>
                  </a:lnTo>
                  <a:lnTo>
                    <a:pt x="516" y="419"/>
                  </a:lnTo>
                  <a:lnTo>
                    <a:pt x="516" y="416"/>
                  </a:lnTo>
                  <a:lnTo>
                    <a:pt x="513" y="414"/>
                  </a:lnTo>
                  <a:lnTo>
                    <a:pt x="511" y="411"/>
                  </a:lnTo>
                  <a:lnTo>
                    <a:pt x="509" y="409"/>
                  </a:lnTo>
                  <a:lnTo>
                    <a:pt x="509" y="409"/>
                  </a:lnTo>
                  <a:lnTo>
                    <a:pt x="509" y="409"/>
                  </a:lnTo>
                  <a:lnTo>
                    <a:pt x="511" y="407"/>
                  </a:lnTo>
                  <a:lnTo>
                    <a:pt x="511" y="407"/>
                  </a:lnTo>
                  <a:lnTo>
                    <a:pt x="511" y="407"/>
                  </a:lnTo>
                  <a:lnTo>
                    <a:pt x="511" y="409"/>
                  </a:lnTo>
                  <a:lnTo>
                    <a:pt x="513" y="409"/>
                  </a:lnTo>
                  <a:lnTo>
                    <a:pt x="513" y="411"/>
                  </a:lnTo>
                  <a:lnTo>
                    <a:pt x="513" y="411"/>
                  </a:lnTo>
                  <a:lnTo>
                    <a:pt x="516" y="411"/>
                  </a:lnTo>
                  <a:lnTo>
                    <a:pt x="516" y="414"/>
                  </a:lnTo>
                  <a:lnTo>
                    <a:pt x="516" y="411"/>
                  </a:lnTo>
                  <a:lnTo>
                    <a:pt x="518" y="411"/>
                  </a:lnTo>
                  <a:lnTo>
                    <a:pt x="516" y="411"/>
                  </a:lnTo>
                  <a:lnTo>
                    <a:pt x="516" y="409"/>
                  </a:lnTo>
                  <a:lnTo>
                    <a:pt x="523" y="397"/>
                  </a:lnTo>
                  <a:lnTo>
                    <a:pt x="523" y="393"/>
                  </a:lnTo>
                  <a:lnTo>
                    <a:pt x="521" y="393"/>
                  </a:lnTo>
                  <a:lnTo>
                    <a:pt x="516" y="395"/>
                  </a:lnTo>
                  <a:lnTo>
                    <a:pt x="511" y="400"/>
                  </a:lnTo>
                  <a:lnTo>
                    <a:pt x="511" y="400"/>
                  </a:lnTo>
                  <a:lnTo>
                    <a:pt x="513" y="397"/>
                  </a:lnTo>
                  <a:lnTo>
                    <a:pt x="513" y="395"/>
                  </a:lnTo>
                  <a:lnTo>
                    <a:pt x="511" y="395"/>
                  </a:lnTo>
                  <a:lnTo>
                    <a:pt x="511" y="395"/>
                  </a:lnTo>
                  <a:lnTo>
                    <a:pt x="509" y="395"/>
                  </a:lnTo>
                  <a:lnTo>
                    <a:pt x="509" y="395"/>
                  </a:lnTo>
                  <a:lnTo>
                    <a:pt x="506" y="395"/>
                  </a:lnTo>
                  <a:lnTo>
                    <a:pt x="506" y="393"/>
                  </a:lnTo>
                  <a:lnTo>
                    <a:pt x="506" y="393"/>
                  </a:lnTo>
                  <a:lnTo>
                    <a:pt x="509" y="393"/>
                  </a:lnTo>
                  <a:lnTo>
                    <a:pt x="509" y="390"/>
                  </a:lnTo>
                  <a:lnTo>
                    <a:pt x="511" y="390"/>
                  </a:lnTo>
                  <a:lnTo>
                    <a:pt x="513" y="390"/>
                  </a:lnTo>
                  <a:lnTo>
                    <a:pt x="516" y="390"/>
                  </a:lnTo>
                  <a:lnTo>
                    <a:pt x="518" y="390"/>
                  </a:lnTo>
                  <a:lnTo>
                    <a:pt x="521" y="385"/>
                  </a:lnTo>
                  <a:lnTo>
                    <a:pt x="518" y="385"/>
                  </a:lnTo>
                  <a:lnTo>
                    <a:pt x="516" y="383"/>
                  </a:lnTo>
                  <a:lnTo>
                    <a:pt x="513" y="381"/>
                  </a:lnTo>
                  <a:lnTo>
                    <a:pt x="516" y="381"/>
                  </a:lnTo>
                  <a:lnTo>
                    <a:pt x="518" y="381"/>
                  </a:lnTo>
                  <a:lnTo>
                    <a:pt x="521" y="383"/>
                  </a:lnTo>
                  <a:lnTo>
                    <a:pt x="521" y="383"/>
                  </a:lnTo>
                  <a:lnTo>
                    <a:pt x="523" y="388"/>
                  </a:lnTo>
                  <a:lnTo>
                    <a:pt x="523" y="390"/>
                  </a:lnTo>
                  <a:lnTo>
                    <a:pt x="523" y="388"/>
                  </a:lnTo>
                  <a:lnTo>
                    <a:pt x="525" y="388"/>
                  </a:lnTo>
                  <a:lnTo>
                    <a:pt x="525" y="378"/>
                  </a:lnTo>
                  <a:lnTo>
                    <a:pt x="525" y="376"/>
                  </a:lnTo>
                  <a:lnTo>
                    <a:pt x="525" y="374"/>
                  </a:lnTo>
                  <a:lnTo>
                    <a:pt x="523" y="371"/>
                  </a:lnTo>
                  <a:lnTo>
                    <a:pt x="521" y="374"/>
                  </a:lnTo>
                  <a:lnTo>
                    <a:pt x="521" y="374"/>
                  </a:lnTo>
                  <a:lnTo>
                    <a:pt x="523" y="376"/>
                  </a:lnTo>
                  <a:lnTo>
                    <a:pt x="523" y="376"/>
                  </a:lnTo>
                  <a:lnTo>
                    <a:pt x="516" y="378"/>
                  </a:lnTo>
                  <a:lnTo>
                    <a:pt x="513" y="378"/>
                  </a:lnTo>
                  <a:lnTo>
                    <a:pt x="518" y="374"/>
                  </a:lnTo>
                  <a:lnTo>
                    <a:pt x="518" y="371"/>
                  </a:lnTo>
                  <a:lnTo>
                    <a:pt x="513" y="369"/>
                  </a:lnTo>
                  <a:lnTo>
                    <a:pt x="511" y="369"/>
                  </a:lnTo>
                  <a:lnTo>
                    <a:pt x="509" y="369"/>
                  </a:lnTo>
                  <a:lnTo>
                    <a:pt x="509" y="366"/>
                  </a:lnTo>
                  <a:lnTo>
                    <a:pt x="509" y="366"/>
                  </a:lnTo>
                  <a:lnTo>
                    <a:pt x="511" y="366"/>
                  </a:lnTo>
                  <a:lnTo>
                    <a:pt x="511" y="366"/>
                  </a:lnTo>
                  <a:lnTo>
                    <a:pt x="513" y="366"/>
                  </a:lnTo>
                  <a:lnTo>
                    <a:pt x="516" y="369"/>
                  </a:lnTo>
                  <a:lnTo>
                    <a:pt x="521" y="369"/>
                  </a:lnTo>
                  <a:lnTo>
                    <a:pt x="525" y="366"/>
                  </a:lnTo>
                  <a:lnTo>
                    <a:pt x="525" y="366"/>
                  </a:lnTo>
                  <a:lnTo>
                    <a:pt x="528" y="364"/>
                  </a:lnTo>
                  <a:lnTo>
                    <a:pt x="530" y="359"/>
                  </a:lnTo>
                  <a:lnTo>
                    <a:pt x="530" y="357"/>
                  </a:lnTo>
                  <a:lnTo>
                    <a:pt x="530" y="355"/>
                  </a:lnTo>
                  <a:lnTo>
                    <a:pt x="530" y="355"/>
                  </a:lnTo>
                  <a:lnTo>
                    <a:pt x="530" y="355"/>
                  </a:lnTo>
                  <a:lnTo>
                    <a:pt x="525" y="352"/>
                  </a:lnTo>
                  <a:lnTo>
                    <a:pt x="525" y="352"/>
                  </a:lnTo>
                  <a:lnTo>
                    <a:pt x="521" y="352"/>
                  </a:lnTo>
                  <a:lnTo>
                    <a:pt x="521" y="352"/>
                  </a:lnTo>
                  <a:lnTo>
                    <a:pt x="525" y="350"/>
                  </a:lnTo>
                  <a:lnTo>
                    <a:pt x="525" y="348"/>
                  </a:lnTo>
                  <a:lnTo>
                    <a:pt x="523" y="348"/>
                  </a:lnTo>
                  <a:lnTo>
                    <a:pt x="521" y="345"/>
                  </a:lnTo>
                  <a:lnTo>
                    <a:pt x="523" y="345"/>
                  </a:lnTo>
                  <a:lnTo>
                    <a:pt x="523" y="345"/>
                  </a:lnTo>
                  <a:lnTo>
                    <a:pt x="525" y="345"/>
                  </a:lnTo>
                  <a:lnTo>
                    <a:pt x="525" y="348"/>
                  </a:lnTo>
                  <a:lnTo>
                    <a:pt x="525" y="348"/>
                  </a:lnTo>
                  <a:lnTo>
                    <a:pt x="528" y="348"/>
                  </a:lnTo>
                  <a:lnTo>
                    <a:pt x="532" y="348"/>
                  </a:lnTo>
                  <a:lnTo>
                    <a:pt x="535" y="350"/>
                  </a:lnTo>
                  <a:lnTo>
                    <a:pt x="537" y="350"/>
                  </a:lnTo>
                  <a:lnTo>
                    <a:pt x="539" y="348"/>
                  </a:lnTo>
                  <a:lnTo>
                    <a:pt x="542" y="343"/>
                  </a:lnTo>
                  <a:lnTo>
                    <a:pt x="539" y="343"/>
                  </a:lnTo>
                  <a:lnTo>
                    <a:pt x="537" y="340"/>
                  </a:lnTo>
                  <a:lnTo>
                    <a:pt x="537" y="338"/>
                  </a:lnTo>
                  <a:lnTo>
                    <a:pt x="537" y="338"/>
                  </a:lnTo>
                  <a:lnTo>
                    <a:pt x="537" y="336"/>
                  </a:lnTo>
                  <a:lnTo>
                    <a:pt x="537" y="336"/>
                  </a:lnTo>
                  <a:lnTo>
                    <a:pt x="539" y="333"/>
                  </a:lnTo>
                  <a:lnTo>
                    <a:pt x="539" y="333"/>
                  </a:lnTo>
                  <a:lnTo>
                    <a:pt x="539" y="333"/>
                  </a:lnTo>
                  <a:lnTo>
                    <a:pt x="542" y="336"/>
                  </a:lnTo>
                  <a:lnTo>
                    <a:pt x="542" y="336"/>
                  </a:lnTo>
                  <a:lnTo>
                    <a:pt x="542" y="338"/>
                  </a:lnTo>
                  <a:lnTo>
                    <a:pt x="547" y="333"/>
                  </a:lnTo>
                  <a:lnTo>
                    <a:pt x="549" y="329"/>
                  </a:lnTo>
                  <a:lnTo>
                    <a:pt x="547" y="326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EF890256-4A69-4FEE-82E2-8104E0F3A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2526" y="4336405"/>
              <a:ext cx="1108472" cy="969169"/>
            </a:xfrm>
            <a:custGeom>
              <a:avLst/>
              <a:gdLst>
                <a:gd name="T0" fmla="*/ 286 w 931"/>
                <a:gd name="T1" fmla="*/ 190 h 814"/>
                <a:gd name="T2" fmla="*/ 108 w 931"/>
                <a:gd name="T3" fmla="*/ 121 h 814"/>
                <a:gd name="T4" fmla="*/ 662 w 931"/>
                <a:gd name="T5" fmla="*/ 533 h 814"/>
                <a:gd name="T6" fmla="*/ 887 w 931"/>
                <a:gd name="T7" fmla="*/ 438 h 814"/>
                <a:gd name="T8" fmla="*/ 773 w 931"/>
                <a:gd name="T9" fmla="*/ 239 h 814"/>
                <a:gd name="T10" fmla="*/ 801 w 931"/>
                <a:gd name="T11" fmla="*/ 284 h 814"/>
                <a:gd name="T12" fmla="*/ 685 w 931"/>
                <a:gd name="T13" fmla="*/ 85 h 814"/>
                <a:gd name="T14" fmla="*/ 659 w 931"/>
                <a:gd name="T15" fmla="*/ 7 h 814"/>
                <a:gd name="T16" fmla="*/ 598 w 931"/>
                <a:gd name="T17" fmla="*/ 5 h 814"/>
                <a:gd name="T18" fmla="*/ 586 w 931"/>
                <a:gd name="T19" fmla="*/ 59 h 814"/>
                <a:gd name="T20" fmla="*/ 376 w 931"/>
                <a:gd name="T21" fmla="*/ 55 h 814"/>
                <a:gd name="T22" fmla="*/ 2 w 931"/>
                <a:gd name="T23" fmla="*/ 62 h 814"/>
                <a:gd name="T24" fmla="*/ 30 w 931"/>
                <a:gd name="T25" fmla="*/ 140 h 814"/>
                <a:gd name="T26" fmla="*/ 54 w 931"/>
                <a:gd name="T27" fmla="*/ 107 h 814"/>
                <a:gd name="T28" fmla="*/ 82 w 931"/>
                <a:gd name="T29" fmla="*/ 121 h 814"/>
                <a:gd name="T30" fmla="*/ 134 w 931"/>
                <a:gd name="T31" fmla="*/ 114 h 814"/>
                <a:gd name="T32" fmla="*/ 146 w 931"/>
                <a:gd name="T33" fmla="*/ 116 h 814"/>
                <a:gd name="T34" fmla="*/ 212 w 931"/>
                <a:gd name="T35" fmla="*/ 128 h 814"/>
                <a:gd name="T36" fmla="*/ 238 w 931"/>
                <a:gd name="T37" fmla="*/ 145 h 814"/>
                <a:gd name="T38" fmla="*/ 257 w 931"/>
                <a:gd name="T39" fmla="*/ 168 h 814"/>
                <a:gd name="T40" fmla="*/ 312 w 931"/>
                <a:gd name="T41" fmla="*/ 183 h 814"/>
                <a:gd name="T42" fmla="*/ 359 w 931"/>
                <a:gd name="T43" fmla="*/ 142 h 814"/>
                <a:gd name="T44" fmla="*/ 428 w 931"/>
                <a:gd name="T45" fmla="*/ 138 h 814"/>
                <a:gd name="T46" fmla="*/ 501 w 931"/>
                <a:gd name="T47" fmla="*/ 204 h 814"/>
                <a:gd name="T48" fmla="*/ 553 w 931"/>
                <a:gd name="T49" fmla="*/ 237 h 814"/>
                <a:gd name="T50" fmla="*/ 570 w 931"/>
                <a:gd name="T51" fmla="*/ 313 h 814"/>
                <a:gd name="T52" fmla="*/ 577 w 931"/>
                <a:gd name="T53" fmla="*/ 393 h 814"/>
                <a:gd name="T54" fmla="*/ 579 w 931"/>
                <a:gd name="T55" fmla="*/ 358 h 814"/>
                <a:gd name="T56" fmla="*/ 605 w 931"/>
                <a:gd name="T57" fmla="*/ 398 h 814"/>
                <a:gd name="T58" fmla="*/ 603 w 931"/>
                <a:gd name="T59" fmla="*/ 431 h 814"/>
                <a:gd name="T60" fmla="*/ 655 w 931"/>
                <a:gd name="T61" fmla="*/ 497 h 814"/>
                <a:gd name="T62" fmla="*/ 676 w 931"/>
                <a:gd name="T63" fmla="*/ 471 h 814"/>
                <a:gd name="T64" fmla="*/ 700 w 931"/>
                <a:gd name="T65" fmla="*/ 507 h 814"/>
                <a:gd name="T66" fmla="*/ 709 w 931"/>
                <a:gd name="T67" fmla="*/ 556 h 814"/>
                <a:gd name="T68" fmla="*/ 738 w 931"/>
                <a:gd name="T69" fmla="*/ 592 h 814"/>
                <a:gd name="T70" fmla="*/ 792 w 931"/>
                <a:gd name="T71" fmla="*/ 632 h 814"/>
                <a:gd name="T72" fmla="*/ 804 w 931"/>
                <a:gd name="T73" fmla="*/ 677 h 814"/>
                <a:gd name="T74" fmla="*/ 865 w 931"/>
                <a:gd name="T75" fmla="*/ 665 h 814"/>
                <a:gd name="T76" fmla="*/ 887 w 931"/>
                <a:gd name="T77" fmla="*/ 649 h 814"/>
                <a:gd name="T78" fmla="*/ 787 w 931"/>
                <a:gd name="T79" fmla="*/ 251 h 814"/>
                <a:gd name="T80" fmla="*/ 851 w 931"/>
                <a:gd name="T81" fmla="*/ 386 h 814"/>
                <a:gd name="T82" fmla="*/ 922 w 931"/>
                <a:gd name="T83" fmla="*/ 807 h 814"/>
                <a:gd name="T84" fmla="*/ 565 w 931"/>
                <a:gd name="T85" fmla="*/ 270 h 814"/>
                <a:gd name="T86" fmla="*/ 560 w 931"/>
                <a:gd name="T87" fmla="*/ 254 h 814"/>
                <a:gd name="T88" fmla="*/ 546 w 931"/>
                <a:gd name="T89" fmla="*/ 225 h 814"/>
                <a:gd name="T90" fmla="*/ 747 w 931"/>
                <a:gd name="T91" fmla="*/ 767 h 814"/>
                <a:gd name="T92" fmla="*/ 709 w 931"/>
                <a:gd name="T93" fmla="*/ 772 h 814"/>
                <a:gd name="T94" fmla="*/ 764 w 931"/>
                <a:gd name="T95" fmla="*/ 601 h 814"/>
                <a:gd name="T96" fmla="*/ 754 w 931"/>
                <a:gd name="T97" fmla="*/ 601 h 814"/>
                <a:gd name="T98" fmla="*/ 624 w 931"/>
                <a:gd name="T99" fmla="*/ 777 h 814"/>
                <a:gd name="T100" fmla="*/ 674 w 931"/>
                <a:gd name="T101" fmla="*/ 535 h 814"/>
                <a:gd name="T102" fmla="*/ 771 w 931"/>
                <a:gd name="T103" fmla="*/ 746 h 814"/>
                <a:gd name="T104" fmla="*/ 764 w 931"/>
                <a:gd name="T105" fmla="*/ 760 h 814"/>
                <a:gd name="T106" fmla="*/ 823 w 931"/>
                <a:gd name="T107" fmla="*/ 665 h 814"/>
                <a:gd name="T108" fmla="*/ 596 w 931"/>
                <a:gd name="T109" fmla="*/ 414 h 814"/>
                <a:gd name="T110" fmla="*/ 780 w 931"/>
                <a:gd name="T111" fmla="*/ 748 h 814"/>
                <a:gd name="T112" fmla="*/ 856 w 931"/>
                <a:gd name="T113" fmla="*/ 675 h 814"/>
                <a:gd name="T114" fmla="*/ 884 w 931"/>
                <a:gd name="T115" fmla="*/ 670 h 814"/>
                <a:gd name="T116" fmla="*/ 901 w 931"/>
                <a:gd name="T117" fmla="*/ 649 h 814"/>
                <a:gd name="T118" fmla="*/ 785 w 931"/>
                <a:gd name="T119" fmla="*/ 736 h 814"/>
                <a:gd name="T120" fmla="*/ 851 w 931"/>
                <a:gd name="T121" fmla="*/ 701 h 814"/>
                <a:gd name="T122" fmla="*/ 827 w 931"/>
                <a:gd name="T123" fmla="*/ 729 h 814"/>
                <a:gd name="T124" fmla="*/ 882 w 931"/>
                <a:gd name="T125" fmla="*/ 67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1" h="814">
                  <a:moveTo>
                    <a:pt x="340" y="166"/>
                  </a:moveTo>
                  <a:lnTo>
                    <a:pt x="338" y="168"/>
                  </a:lnTo>
                  <a:lnTo>
                    <a:pt x="333" y="171"/>
                  </a:lnTo>
                  <a:lnTo>
                    <a:pt x="333" y="173"/>
                  </a:lnTo>
                  <a:lnTo>
                    <a:pt x="338" y="171"/>
                  </a:lnTo>
                  <a:lnTo>
                    <a:pt x="340" y="168"/>
                  </a:lnTo>
                  <a:lnTo>
                    <a:pt x="343" y="166"/>
                  </a:lnTo>
                  <a:lnTo>
                    <a:pt x="340" y="166"/>
                  </a:lnTo>
                  <a:lnTo>
                    <a:pt x="340" y="166"/>
                  </a:lnTo>
                  <a:close/>
                  <a:moveTo>
                    <a:pt x="328" y="175"/>
                  </a:moveTo>
                  <a:lnTo>
                    <a:pt x="328" y="178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4" y="180"/>
                  </a:lnTo>
                  <a:lnTo>
                    <a:pt x="324" y="180"/>
                  </a:lnTo>
                  <a:lnTo>
                    <a:pt x="324" y="183"/>
                  </a:lnTo>
                  <a:lnTo>
                    <a:pt x="324" y="183"/>
                  </a:lnTo>
                  <a:lnTo>
                    <a:pt x="324" y="183"/>
                  </a:lnTo>
                  <a:lnTo>
                    <a:pt x="321" y="183"/>
                  </a:lnTo>
                  <a:lnTo>
                    <a:pt x="300" y="197"/>
                  </a:lnTo>
                  <a:lnTo>
                    <a:pt x="298" y="199"/>
                  </a:lnTo>
                  <a:lnTo>
                    <a:pt x="295" y="199"/>
                  </a:lnTo>
                  <a:lnTo>
                    <a:pt x="290" y="199"/>
                  </a:lnTo>
                  <a:lnTo>
                    <a:pt x="288" y="199"/>
                  </a:lnTo>
                  <a:lnTo>
                    <a:pt x="293" y="199"/>
                  </a:lnTo>
                  <a:lnTo>
                    <a:pt x="295" y="199"/>
                  </a:lnTo>
                  <a:lnTo>
                    <a:pt x="300" y="199"/>
                  </a:lnTo>
                  <a:lnTo>
                    <a:pt x="302" y="199"/>
                  </a:lnTo>
                  <a:lnTo>
                    <a:pt x="309" y="194"/>
                  </a:lnTo>
                  <a:lnTo>
                    <a:pt x="312" y="192"/>
                  </a:lnTo>
                  <a:lnTo>
                    <a:pt x="321" y="185"/>
                  </a:lnTo>
                  <a:lnTo>
                    <a:pt x="326" y="180"/>
                  </a:lnTo>
                  <a:lnTo>
                    <a:pt x="328" y="178"/>
                  </a:lnTo>
                  <a:lnTo>
                    <a:pt x="328" y="178"/>
                  </a:lnTo>
                  <a:lnTo>
                    <a:pt x="331" y="175"/>
                  </a:lnTo>
                  <a:lnTo>
                    <a:pt x="331" y="175"/>
                  </a:lnTo>
                  <a:lnTo>
                    <a:pt x="331" y="175"/>
                  </a:lnTo>
                  <a:lnTo>
                    <a:pt x="328" y="175"/>
                  </a:lnTo>
                  <a:close/>
                  <a:moveTo>
                    <a:pt x="290" y="192"/>
                  </a:moveTo>
                  <a:lnTo>
                    <a:pt x="290" y="190"/>
                  </a:lnTo>
                  <a:lnTo>
                    <a:pt x="288" y="190"/>
                  </a:lnTo>
                  <a:lnTo>
                    <a:pt x="288" y="190"/>
                  </a:lnTo>
                  <a:lnTo>
                    <a:pt x="286" y="190"/>
                  </a:lnTo>
                  <a:lnTo>
                    <a:pt x="283" y="190"/>
                  </a:lnTo>
                  <a:lnTo>
                    <a:pt x="281" y="192"/>
                  </a:lnTo>
                  <a:lnTo>
                    <a:pt x="281" y="192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79" y="194"/>
                  </a:lnTo>
                  <a:lnTo>
                    <a:pt x="281" y="194"/>
                  </a:lnTo>
                  <a:lnTo>
                    <a:pt x="281" y="194"/>
                  </a:lnTo>
                  <a:lnTo>
                    <a:pt x="281" y="197"/>
                  </a:lnTo>
                  <a:lnTo>
                    <a:pt x="283" y="197"/>
                  </a:lnTo>
                  <a:lnTo>
                    <a:pt x="283" y="197"/>
                  </a:lnTo>
                  <a:lnTo>
                    <a:pt x="286" y="197"/>
                  </a:lnTo>
                  <a:lnTo>
                    <a:pt x="288" y="197"/>
                  </a:lnTo>
                  <a:lnTo>
                    <a:pt x="288" y="197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88" y="192"/>
                  </a:lnTo>
                  <a:lnTo>
                    <a:pt x="290" y="192"/>
                  </a:lnTo>
                  <a:close/>
                  <a:moveTo>
                    <a:pt x="108" y="121"/>
                  </a:moveTo>
                  <a:lnTo>
                    <a:pt x="106" y="123"/>
                  </a:lnTo>
                  <a:lnTo>
                    <a:pt x="106" y="123"/>
                  </a:lnTo>
                  <a:lnTo>
                    <a:pt x="104" y="123"/>
                  </a:lnTo>
                  <a:lnTo>
                    <a:pt x="92" y="128"/>
                  </a:lnTo>
                  <a:lnTo>
                    <a:pt x="87" y="128"/>
                  </a:lnTo>
                  <a:lnTo>
                    <a:pt x="85" y="128"/>
                  </a:lnTo>
                  <a:lnTo>
                    <a:pt x="82" y="128"/>
                  </a:lnTo>
                  <a:lnTo>
                    <a:pt x="82" y="130"/>
                  </a:lnTo>
                  <a:lnTo>
                    <a:pt x="78" y="130"/>
                  </a:lnTo>
                  <a:lnTo>
                    <a:pt x="70" y="133"/>
                  </a:lnTo>
                  <a:lnTo>
                    <a:pt x="66" y="135"/>
                  </a:lnTo>
                  <a:lnTo>
                    <a:pt x="54" y="138"/>
                  </a:lnTo>
                  <a:lnTo>
                    <a:pt x="44" y="140"/>
                  </a:lnTo>
                  <a:lnTo>
                    <a:pt x="42" y="140"/>
                  </a:lnTo>
                  <a:lnTo>
                    <a:pt x="49" y="140"/>
                  </a:lnTo>
                  <a:lnTo>
                    <a:pt x="120" y="123"/>
                  </a:lnTo>
                  <a:lnTo>
                    <a:pt x="120" y="123"/>
                  </a:lnTo>
                  <a:lnTo>
                    <a:pt x="120" y="123"/>
                  </a:lnTo>
                  <a:lnTo>
                    <a:pt x="120" y="123"/>
                  </a:lnTo>
                  <a:lnTo>
                    <a:pt x="120" y="123"/>
                  </a:lnTo>
                  <a:lnTo>
                    <a:pt x="123" y="123"/>
                  </a:lnTo>
                  <a:lnTo>
                    <a:pt x="123" y="123"/>
                  </a:lnTo>
                  <a:lnTo>
                    <a:pt x="125" y="121"/>
                  </a:lnTo>
                  <a:lnTo>
                    <a:pt x="113" y="121"/>
                  </a:lnTo>
                  <a:lnTo>
                    <a:pt x="108" y="121"/>
                  </a:lnTo>
                  <a:close/>
                  <a:moveTo>
                    <a:pt x="903" y="597"/>
                  </a:moveTo>
                  <a:lnTo>
                    <a:pt x="903" y="599"/>
                  </a:lnTo>
                  <a:lnTo>
                    <a:pt x="903" y="599"/>
                  </a:lnTo>
                  <a:lnTo>
                    <a:pt x="903" y="599"/>
                  </a:lnTo>
                  <a:lnTo>
                    <a:pt x="905" y="599"/>
                  </a:lnTo>
                  <a:lnTo>
                    <a:pt x="905" y="597"/>
                  </a:lnTo>
                  <a:lnTo>
                    <a:pt x="905" y="590"/>
                  </a:lnTo>
                  <a:lnTo>
                    <a:pt x="905" y="590"/>
                  </a:lnTo>
                  <a:lnTo>
                    <a:pt x="905" y="590"/>
                  </a:lnTo>
                  <a:lnTo>
                    <a:pt x="903" y="590"/>
                  </a:lnTo>
                  <a:lnTo>
                    <a:pt x="903" y="592"/>
                  </a:lnTo>
                  <a:lnTo>
                    <a:pt x="903" y="592"/>
                  </a:lnTo>
                  <a:lnTo>
                    <a:pt x="903" y="592"/>
                  </a:lnTo>
                  <a:lnTo>
                    <a:pt x="903" y="594"/>
                  </a:lnTo>
                  <a:lnTo>
                    <a:pt x="903" y="594"/>
                  </a:lnTo>
                  <a:lnTo>
                    <a:pt x="903" y="594"/>
                  </a:lnTo>
                  <a:lnTo>
                    <a:pt x="903" y="594"/>
                  </a:lnTo>
                  <a:lnTo>
                    <a:pt x="903" y="594"/>
                  </a:lnTo>
                  <a:lnTo>
                    <a:pt x="903" y="594"/>
                  </a:lnTo>
                  <a:lnTo>
                    <a:pt x="903" y="594"/>
                  </a:lnTo>
                  <a:lnTo>
                    <a:pt x="903" y="594"/>
                  </a:lnTo>
                  <a:lnTo>
                    <a:pt x="903" y="594"/>
                  </a:lnTo>
                  <a:lnTo>
                    <a:pt x="903" y="597"/>
                  </a:lnTo>
                  <a:lnTo>
                    <a:pt x="903" y="597"/>
                  </a:lnTo>
                  <a:close/>
                  <a:moveTo>
                    <a:pt x="683" y="540"/>
                  </a:moveTo>
                  <a:lnTo>
                    <a:pt x="681" y="538"/>
                  </a:lnTo>
                  <a:lnTo>
                    <a:pt x="678" y="538"/>
                  </a:lnTo>
                  <a:lnTo>
                    <a:pt x="678" y="538"/>
                  </a:lnTo>
                  <a:lnTo>
                    <a:pt x="678" y="538"/>
                  </a:lnTo>
                  <a:lnTo>
                    <a:pt x="676" y="540"/>
                  </a:lnTo>
                  <a:lnTo>
                    <a:pt x="674" y="540"/>
                  </a:lnTo>
                  <a:lnTo>
                    <a:pt x="671" y="540"/>
                  </a:lnTo>
                  <a:lnTo>
                    <a:pt x="671" y="540"/>
                  </a:lnTo>
                  <a:lnTo>
                    <a:pt x="669" y="540"/>
                  </a:lnTo>
                  <a:lnTo>
                    <a:pt x="667" y="538"/>
                  </a:lnTo>
                  <a:lnTo>
                    <a:pt x="664" y="535"/>
                  </a:lnTo>
                  <a:lnTo>
                    <a:pt x="664" y="533"/>
                  </a:lnTo>
                  <a:lnTo>
                    <a:pt x="664" y="533"/>
                  </a:lnTo>
                  <a:lnTo>
                    <a:pt x="662" y="530"/>
                  </a:lnTo>
                  <a:lnTo>
                    <a:pt x="662" y="530"/>
                  </a:lnTo>
                  <a:lnTo>
                    <a:pt x="662" y="530"/>
                  </a:lnTo>
                  <a:lnTo>
                    <a:pt x="662" y="530"/>
                  </a:lnTo>
                  <a:lnTo>
                    <a:pt x="659" y="530"/>
                  </a:lnTo>
                  <a:lnTo>
                    <a:pt x="662" y="533"/>
                  </a:lnTo>
                  <a:lnTo>
                    <a:pt x="664" y="538"/>
                  </a:lnTo>
                  <a:lnTo>
                    <a:pt x="664" y="540"/>
                  </a:lnTo>
                  <a:lnTo>
                    <a:pt x="667" y="540"/>
                  </a:lnTo>
                  <a:lnTo>
                    <a:pt x="667" y="540"/>
                  </a:lnTo>
                  <a:lnTo>
                    <a:pt x="674" y="545"/>
                  </a:lnTo>
                  <a:lnTo>
                    <a:pt x="674" y="545"/>
                  </a:lnTo>
                  <a:lnTo>
                    <a:pt x="674" y="545"/>
                  </a:lnTo>
                  <a:lnTo>
                    <a:pt x="676" y="545"/>
                  </a:lnTo>
                  <a:lnTo>
                    <a:pt x="678" y="542"/>
                  </a:lnTo>
                  <a:lnTo>
                    <a:pt x="681" y="540"/>
                  </a:lnTo>
                  <a:lnTo>
                    <a:pt x="683" y="540"/>
                  </a:lnTo>
                  <a:lnTo>
                    <a:pt x="683" y="540"/>
                  </a:lnTo>
                  <a:lnTo>
                    <a:pt x="683" y="540"/>
                  </a:lnTo>
                  <a:close/>
                  <a:moveTo>
                    <a:pt x="901" y="547"/>
                  </a:moveTo>
                  <a:lnTo>
                    <a:pt x="901" y="545"/>
                  </a:lnTo>
                  <a:lnTo>
                    <a:pt x="901" y="545"/>
                  </a:lnTo>
                  <a:lnTo>
                    <a:pt x="901" y="540"/>
                  </a:lnTo>
                  <a:lnTo>
                    <a:pt x="901" y="521"/>
                  </a:lnTo>
                  <a:lnTo>
                    <a:pt x="901" y="519"/>
                  </a:lnTo>
                  <a:lnTo>
                    <a:pt x="901" y="516"/>
                  </a:lnTo>
                  <a:lnTo>
                    <a:pt x="901" y="514"/>
                  </a:lnTo>
                  <a:lnTo>
                    <a:pt x="898" y="512"/>
                  </a:lnTo>
                  <a:lnTo>
                    <a:pt x="898" y="509"/>
                  </a:lnTo>
                  <a:lnTo>
                    <a:pt x="901" y="504"/>
                  </a:lnTo>
                  <a:lnTo>
                    <a:pt x="898" y="488"/>
                  </a:lnTo>
                  <a:lnTo>
                    <a:pt x="898" y="488"/>
                  </a:lnTo>
                  <a:lnTo>
                    <a:pt x="898" y="483"/>
                  </a:lnTo>
                  <a:lnTo>
                    <a:pt x="896" y="469"/>
                  </a:lnTo>
                  <a:lnTo>
                    <a:pt x="896" y="464"/>
                  </a:lnTo>
                  <a:lnTo>
                    <a:pt x="894" y="464"/>
                  </a:lnTo>
                  <a:lnTo>
                    <a:pt x="894" y="462"/>
                  </a:lnTo>
                  <a:lnTo>
                    <a:pt x="894" y="459"/>
                  </a:lnTo>
                  <a:lnTo>
                    <a:pt x="894" y="457"/>
                  </a:lnTo>
                  <a:lnTo>
                    <a:pt x="889" y="445"/>
                  </a:lnTo>
                  <a:lnTo>
                    <a:pt x="889" y="445"/>
                  </a:lnTo>
                  <a:lnTo>
                    <a:pt x="887" y="443"/>
                  </a:lnTo>
                  <a:lnTo>
                    <a:pt x="884" y="443"/>
                  </a:lnTo>
                  <a:lnTo>
                    <a:pt x="882" y="443"/>
                  </a:lnTo>
                  <a:lnTo>
                    <a:pt x="882" y="443"/>
                  </a:lnTo>
                  <a:lnTo>
                    <a:pt x="884" y="441"/>
                  </a:lnTo>
                  <a:lnTo>
                    <a:pt x="884" y="441"/>
                  </a:lnTo>
                  <a:lnTo>
                    <a:pt x="887" y="441"/>
                  </a:lnTo>
                  <a:lnTo>
                    <a:pt x="887" y="438"/>
                  </a:lnTo>
                  <a:lnTo>
                    <a:pt x="887" y="438"/>
                  </a:lnTo>
                  <a:lnTo>
                    <a:pt x="884" y="433"/>
                  </a:lnTo>
                  <a:lnTo>
                    <a:pt x="879" y="426"/>
                  </a:lnTo>
                  <a:lnTo>
                    <a:pt x="877" y="422"/>
                  </a:lnTo>
                  <a:lnTo>
                    <a:pt x="875" y="422"/>
                  </a:lnTo>
                  <a:lnTo>
                    <a:pt x="875" y="419"/>
                  </a:lnTo>
                  <a:lnTo>
                    <a:pt x="870" y="417"/>
                  </a:lnTo>
                  <a:lnTo>
                    <a:pt x="870" y="417"/>
                  </a:lnTo>
                  <a:lnTo>
                    <a:pt x="865" y="412"/>
                  </a:lnTo>
                  <a:lnTo>
                    <a:pt x="865" y="412"/>
                  </a:lnTo>
                  <a:lnTo>
                    <a:pt x="863" y="414"/>
                  </a:lnTo>
                  <a:lnTo>
                    <a:pt x="861" y="414"/>
                  </a:lnTo>
                  <a:lnTo>
                    <a:pt x="858" y="412"/>
                  </a:lnTo>
                  <a:lnTo>
                    <a:pt x="858" y="412"/>
                  </a:lnTo>
                  <a:lnTo>
                    <a:pt x="856" y="410"/>
                  </a:lnTo>
                  <a:lnTo>
                    <a:pt x="853" y="410"/>
                  </a:lnTo>
                  <a:lnTo>
                    <a:pt x="856" y="410"/>
                  </a:lnTo>
                  <a:lnTo>
                    <a:pt x="856" y="410"/>
                  </a:lnTo>
                  <a:lnTo>
                    <a:pt x="858" y="410"/>
                  </a:lnTo>
                  <a:lnTo>
                    <a:pt x="858" y="410"/>
                  </a:lnTo>
                  <a:lnTo>
                    <a:pt x="861" y="412"/>
                  </a:lnTo>
                  <a:lnTo>
                    <a:pt x="865" y="412"/>
                  </a:lnTo>
                  <a:lnTo>
                    <a:pt x="868" y="412"/>
                  </a:lnTo>
                  <a:lnTo>
                    <a:pt x="868" y="414"/>
                  </a:lnTo>
                  <a:lnTo>
                    <a:pt x="868" y="412"/>
                  </a:lnTo>
                  <a:lnTo>
                    <a:pt x="844" y="377"/>
                  </a:lnTo>
                  <a:lnTo>
                    <a:pt x="837" y="360"/>
                  </a:lnTo>
                  <a:lnTo>
                    <a:pt x="790" y="289"/>
                  </a:lnTo>
                  <a:lnTo>
                    <a:pt x="787" y="284"/>
                  </a:lnTo>
                  <a:lnTo>
                    <a:pt x="782" y="280"/>
                  </a:lnTo>
                  <a:lnTo>
                    <a:pt x="780" y="272"/>
                  </a:lnTo>
                  <a:lnTo>
                    <a:pt x="778" y="270"/>
                  </a:lnTo>
                  <a:lnTo>
                    <a:pt x="773" y="258"/>
                  </a:lnTo>
                  <a:lnTo>
                    <a:pt x="773" y="254"/>
                  </a:lnTo>
                  <a:lnTo>
                    <a:pt x="771" y="251"/>
                  </a:lnTo>
                  <a:lnTo>
                    <a:pt x="768" y="246"/>
                  </a:lnTo>
                  <a:lnTo>
                    <a:pt x="768" y="244"/>
                  </a:lnTo>
                  <a:lnTo>
                    <a:pt x="768" y="244"/>
                  </a:lnTo>
                  <a:lnTo>
                    <a:pt x="766" y="242"/>
                  </a:lnTo>
                  <a:lnTo>
                    <a:pt x="761" y="230"/>
                  </a:lnTo>
                  <a:lnTo>
                    <a:pt x="764" y="230"/>
                  </a:lnTo>
                  <a:lnTo>
                    <a:pt x="768" y="235"/>
                  </a:lnTo>
                  <a:lnTo>
                    <a:pt x="773" y="235"/>
                  </a:lnTo>
                  <a:lnTo>
                    <a:pt x="775" y="237"/>
                  </a:lnTo>
                  <a:lnTo>
                    <a:pt x="773" y="239"/>
                  </a:lnTo>
                  <a:lnTo>
                    <a:pt x="773" y="242"/>
                  </a:lnTo>
                  <a:lnTo>
                    <a:pt x="773" y="239"/>
                  </a:lnTo>
                  <a:lnTo>
                    <a:pt x="773" y="242"/>
                  </a:lnTo>
                  <a:lnTo>
                    <a:pt x="773" y="244"/>
                  </a:lnTo>
                  <a:lnTo>
                    <a:pt x="773" y="246"/>
                  </a:lnTo>
                  <a:lnTo>
                    <a:pt x="773" y="249"/>
                  </a:lnTo>
                  <a:lnTo>
                    <a:pt x="775" y="251"/>
                  </a:lnTo>
                  <a:lnTo>
                    <a:pt x="778" y="251"/>
                  </a:lnTo>
                  <a:lnTo>
                    <a:pt x="785" y="251"/>
                  </a:lnTo>
                  <a:lnTo>
                    <a:pt x="785" y="251"/>
                  </a:lnTo>
                  <a:lnTo>
                    <a:pt x="787" y="251"/>
                  </a:lnTo>
                  <a:lnTo>
                    <a:pt x="787" y="249"/>
                  </a:lnTo>
                  <a:lnTo>
                    <a:pt x="785" y="249"/>
                  </a:lnTo>
                  <a:lnTo>
                    <a:pt x="785" y="246"/>
                  </a:lnTo>
                  <a:lnTo>
                    <a:pt x="787" y="246"/>
                  </a:lnTo>
                  <a:lnTo>
                    <a:pt x="787" y="246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90" y="246"/>
                  </a:lnTo>
                  <a:lnTo>
                    <a:pt x="792" y="249"/>
                  </a:lnTo>
                  <a:lnTo>
                    <a:pt x="794" y="249"/>
                  </a:lnTo>
                  <a:lnTo>
                    <a:pt x="794" y="251"/>
                  </a:lnTo>
                  <a:lnTo>
                    <a:pt x="797" y="256"/>
                  </a:lnTo>
                  <a:lnTo>
                    <a:pt x="797" y="261"/>
                  </a:lnTo>
                  <a:lnTo>
                    <a:pt x="797" y="277"/>
                  </a:lnTo>
                  <a:lnTo>
                    <a:pt x="799" y="298"/>
                  </a:lnTo>
                  <a:lnTo>
                    <a:pt x="801" y="303"/>
                  </a:lnTo>
                  <a:lnTo>
                    <a:pt x="806" y="310"/>
                  </a:lnTo>
                  <a:lnTo>
                    <a:pt x="816" y="322"/>
                  </a:lnTo>
                  <a:lnTo>
                    <a:pt x="816" y="327"/>
                  </a:lnTo>
                  <a:lnTo>
                    <a:pt x="820" y="329"/>
                  </a:lnTo>
                  <a:lnTo>
                    <a:pt x="820" y="329"/>
                  </a:lnTo>
                  <a:lnTo>
                    <a:pt x="823" y="332"/>
                  </a:lnTo>
                  <a:lnTo>
                    <a:pt x="825" y="336"/>
                  </a:lnTo>
                  <a:lnTo>
                    <a:pt x="825" y="332"/>
                  </a:lnTo>
                  <a:lnTo>
                    <a:pt x="813" y="320"/>
                  </a:lnTo>
                  <a:lnTo>
                    <a:pt x="811" y="313"/>
                  </a:lnTo>
                  <a:lnTo>
                    <a:pt x="808" y="313"/>
                  </a:lnTo>
                  <a:lnTo>
                    <a:pt x="806" y="308"/>
                  </a:lnTo>
                  <a:lnTo>
                    <a:pt x="801" y="296"/>
                  </a:lnTo>
                  <a:lnTo>
                    <a:pt x="801" y="289"/>
                  </a:lnTo>
                  <a:lnTo>
                    <a:pt x="801" y="287"/>
                  </a:lnTo>
                  <a:lnTo>
                    <a:pt x="799" y="287"/>
                  </a:lnTo>
                  <a:lnTo>
                    <a:pt x="801" y="284"/>
                  </a:lnTo>
                  <a:lnTo>
                    <a:pt x="799" y="272"/>
                  </a:lnTo>
                  <a:lnTo>
                    <a:pt x="799" y="272"/>
                  </a:lnTo>
                  <a:lnTo>
                    <a:pt x="799" y="272"/>
                  </a:lnTo>
                  <a:lnTo>
                    <a:pt x="799" y="270"/>
                  </a:lnTo>
                  <a:lnTo>
                    <a:pt x="801" y="270"/>
                  </a:lnTo>
                  <a:lnTo>
                    <a:pt x="801" y="268"/>
                  </a:lnTo>
                  <a:lnTo>
                    <a:pt x="801" y="268"/>
                  </a:lnTo>
                  <a:lnTo>
                    <a:pt x="804" y="265"/>
                  </a:lnTo>
                  <a:lnTo>
                    <a:pt x="804" y="263"/>
                  </a:lnTo>
                  <a:lnTo>
                    <a:pt x="801" y="261"/>
                  </a:lnTo>
                  <a:lnTo>
                    <a:pt x="797" y="254"/>
                  </a:lnTo>
                  <a:lnTo>
                    <a:pt x="790" y="244"/>
                  </a:lnTo>
                  <a:lnTo>
                    <a:pt x="782" y="237"/>
                  </a:lnTo>
                  <a:lnTo>
                    <a:pt x="773" y="225"/>
                  </a:lnTo>
                  <a:lnTo>
                    <a:pt x="754" y="204"/>
                  </a:lnTo>
                  <a:lnTo>
                    <a:pt x="754" y="201"/>
                  </a:lnTo>
                  <a:lnTo>
                    <a:pt x="752" y="199"/>
                  </a:lnTo>
                  <a:lnTo>
                    <a:pt x="749" y="199"/>
                  </a:lnTo>
                  <a:lnTo>
                    <a:pt x="749" y="197"/>
                  </a:lnTo>
                  <a:lnTo>
                    <a:pt x="749" y="194"/>
                  </a:lnTo>
                  <a:lnTo>
                    <a:pt x="735" y="178"/>
                  </a:lnTo>
                  <a:lnTo>
                    <a:pt x="726" y="159"/>
                  </a:lnTo>
                  <a:lnTo>
                    <a:pt x="716" y="147"/>
                  </a:lnTo>
                  <a:lnTo>
                    <a:pt x="709" y="138"/>
                  </a:lnTo>
                  <a:lnTo>
                    <a:pt x="709" y="138"/>
                  </a:lnTo>
                  <a:lnTo>
                    <a:pt x="709" y="135"/>
                  </a:lnTo>
                  <a:lnTo>
                    <a:pt x="707" y="133"/>
                  </a:lnTo>
                  <a:lnTo>
                    <a:pt x="707" y="130"/>
                  </a:lnTo>
                  <a:lnTo>
                    <a:pt x="702" y="123"/>
                  </a:lnTo>
                  <a:lnTo>
                    <a:pt x="700" y="116"/>
                  </a:lnTo>
                  <a:lnTo>
                    <a:pt x="697" y="116"/>
                  </a:lnTo>
                  <a:lnTo>
                    <a:pt x="697" y="114"/>
                  </a:lnTo>
                  <a:lnTo>
                    <a:pt x="695" y="109"/>
                  </a:lnTo>
                  <a:lnTo>
                    <a:pt x="695" y="107"/>
                  </a:lnTo>
                  <a:lnTo>
                    <a:pt x="695" y="107"/>
                  </a:lnTo>
                  <a:lnTo>
                    <a:pt x="695" y="107"/>
                  </a:lnTo>
                  <a:lnTo>
                    <a:pt x="693" y="104"/>
                  </a:lnTo>
                  <a:lnTo>
                    <a:pt x="693" y="104"/>
                  </a:lnTo>
                  <a:lnTo>
                    <a:pt x="693" y="104"/>
                  </a:lnTo>
                  <a:lnTo>
                    <a:pt x="693" y="102"/>
                  </a:lnTo>
                  <a:lnTo>
                    <a:pt x="693" y="102"/>
                  </a:lnTo>
                  <a:lnTo>
                    <a:pt x="690" y="102"/>
                  </a:lnTo>
                  <a:lnTo>
                    <a:pt x="690" y="100"/>
                  </a:lnTo>
                  <a:lnTo>
                    <a:pt x="685" y="85"/>
                  </a:lnTo>
                  <a:lnTo>
                    <a:pt x="683" y="76"/>
                  </a:lnTo>
                  <a:lnTo>
                    <a:pt x="683" y="74"/>
                  </a:lnTo>
                  <a:lnTo>
                    <a:pt x="678" y="69"/>
                  </a:lnTo>
                  <a:lnTo>
                    <a:pt x="678" y="69"/>
                  </a:lnTo>
                  <a:lnTo>
                    <a:pt x="671" y="55"/>
                  </a:lnTo>
                  <a:lnTo>
                    <a:pt x="671" y="50"/>
                  </a:lnTo>
                  <a:lnTo>
                    <a:pt x="671" y="45"/>
                  </a:lnTo>
                  <a:lnTo>
                    <a:pt x="671" y="43"/>
                  </a:lnTo>
                  <a:lnTo>
                    <a:pt x="669" y="43"/>
                  </a:lnTo>
                  <a:lnTo>
                    <a:pt x="669" y="43"/>
                  </a:lnTo>
                  <a:lnTo>
                    <a:pt x="669" y="41"/>
                  </a:lnTo>
                  <a:lnTo>
                    <a:pt x="669" y="38"/>
                  </a:lnTo>
                  <a:lnTo>
                    <a:pt x="667" y="36"/>
                  </a:lnTo>
                  <a:lnTo>
                    <a:pt x="667" y="36"/>
                  </a:lnTo>
                  <a:lnTo>
                    <a:pt x="667" y="33"/>
                  </a:lnTo>
                  <a:lnTo>
                    <a:pt x="664" y="33"/>
                  </a:lnTo>
                  <a:lnTo>
                    <a:pt x="664" y="33"/>
                  </a:lnTo>
                  <a:lnTo>
                    <a:pt x="664" y="33"/>
                  </a:lnTo>
                  <a:lnTo>
                    <a:pt x="662" y="31"/>
                  </a:lnTo>
                  <a:lnTo>
                    <a:pt x="662" y="31"/>
                  </a:lnTo>
                  <a:lnTo>
                    <a:pt x="659" y="29"/>
                  </a:lnTo>
                  <a:lnTo>
                    <a:pt x="659" y="29"/>
                  </a:lnTo>
                  <a:lnTo>
                    <a:pt x="657" y="26"/>
                  </a:lnTo>
                  <a:lnTo>
                    <a:pt x="655" y="26"/>
                  </a:lnTo>
                  <a:lnTo>
                    <a:pt x="655" y="24"/>
                  </a:lnTo>
                  <a:lnTo>
                    <a:pt x="655" y="22"/>
                  </a:lnTo>
                  <a:lnTo>
                    <a:pt x="655" y="19"/>
                  </a:lnTo>
                  <a:lnTo>
                    <a:pt x="655" y="17"/>
                  </a:lnTo>
                  <a:lnTo>
                    <a:pt x="655" y="17"/>
                  </a:lnTo>
                  <a:lnTo>
                    <a:pt x="657" y="17"/>
                  </a:lnTo>
                  <a:lnTo>
                    <a:pt x="657" y="19"/>
                  </a:lnTo>
                  <a:lnTo>
                    <a:pt x="657" y="19"/>
                  </a:lnTo>
                  <a:lnTo>
                    <a:pt x="659" y="19"/>
                  </a:lnTo>
                  <a:lnTo>
                    <a:pt x="659" y="24"/>
                  </a:lnTo>
                  <a:lnTo>
                    <a:pt x="659" y="26"/>
                  </a:lnTo>
                  <a:lnTo>
                    <a:pt x="662" y="26"/>
                  </a:lnTo>
                  <a:lnTo>
                    <a:pt x="662" y="29"/>
                  </a:lnTo>
                  <a:lnTo>
                    <a:pt x="662" y="24"/>
                  </a:lnTo>
                  <a:lnTo>
                    <a:pt x="659" y="14"/>
                  </a:lnTo>
                  <a:lnTo>
                    <a:pt x="659" y="10"/>
                  </a:lnTo>
                  <a:lnTo>
                    <a:pt x="659" y="7"/>
                  </a:lnTo>
                  <a:lnTo>
                    <a:pt x="659" y="7"/>
                  </a:lnTo>
                  <a:lnTo>
                    <a:pt x="659" y="7"/>
                  </a:lnTo>
                  <a:lnTo>
                    <a:pt x="659" y="7"/>
                  </a:lnTo>
                  <a:lnTo>
                    <a:pt x="659" y="7"/>
                  </a:lnTo>
                  <a:lnTo>
                    <a:pt x="657" y="7"/>
                  </a:lnTo>
                  <a:lnTo>
                    <a:pt x="657" y="7"/>
                  </a:lnTo>
                  <a:lnTo>
                    <a:pt x="655" y="7"/>
                  </a:lnTo>
                  <a:lnTo>
                    <a:pt x="655" y="7"/>
                  </a:lnTo>
                  <a:lnTo>
                    <a:pt x="652" y="7"/>
                  </a:lnTo>
                  <a:lnTo>
                    <a:pt x="652" y="5"/>
                  </a:lnTo>
                  <a:lnTo>
                    <a:pt x="652" y="5"/>
                  </a:lnTo>
                  <a:lnTo>
                    <a:pt x="650" y="5"/>
                  </a:lnTo>
                  <a:lnTo>
                    <a:pt x="645" y="7"/>
                  </a:lnTo>
                  <a:lnTo>
                    <a:pt x="645" y="7"/>
                  </a:lnTo>
                  <a:lnTo>
                    <a:pt x="641" y="7"/>
                  </a:lnTo>
                  <a:lnTo>
                    <a:pt x="641" y="7"/>
                  </a:lnTo>
                  <a:lnTo>
                    <a:pt x="638" y="7"/>
                  </a:lnTo>
                  <a:lnTo>
                    <a:pt x="638" y="7"/>
                  </a:lnTo>
                  <a:lnTo>
                    <a:pt x="636" y="7"/>
                  </a:lnTo>
                  <a:lnTo>
                    <a:pt x="636" y="7"/>
                  </a:lnTo>
                  <a:lnTo>
                    <a:pt x="629" y="5"/>
                  </a:lnTo>
                  <a:lnTo>
                    <a:pt x="629" y="5"/>
                  </a:lnTo>
                  <a:lnTo>
                    <a:pt x="626" y="5"/>
                  </a:lnTo>
                  <a:lnTo>
                    <a:pt x="626" y="5"/>
                  </a:lnTo>
                  <a:lnTo>
                    <a:pt x="624" y="5"/>
                  </a:lnTo>
                  <a:lnTo>
                    <a:pt x="624" y="5"/>
                  </a:lnTo>
                  <a:lnTo>
                    <a:pt x="622" y="5"/>
                  </a:lnTo>
                  <a:lnTo>
                    <a:pt x="622" y="5"/>
                  </a:lnTo>
                  <a:lnTo>
                    <a:pt x="612" y="3"/>
                  </a:lnTo>
                  <a:lnTo>
                    <a:pt x="610" y="0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600" y="3"/>
                  </a:lnTo>
                  <a:lnTo>
                    <a:pt x="600" y="3"/>
                  </a:lnTo>
                  <a:lnTo>
                    <a:pt x="600" y="3"/>
                  </a:lnTo>
                  <a:lnTo>
                    <a:pt x="600" y="3"/>
                  </a:lnTo>
                  <a:lnTo>
                    <a:pt x="600" y="5"/>
                  </a:lnTo>
                  <a:lnTo>
                    <a:pt x="600" y="5"/>
                  </a:lnTo>
                  <a:lnTo>
                    <a:pt x="600" y="5"/>
                  </a:lnTo>
                  <a:lnTo>
                    <a:pt x="600" y="5"/>
                  </a:lnTo>
                  <a:lnTo>
                    <a:pt x="598" y="5"/>
                  </a:lnTo>
                  <a:lnTo>
                    <a:pt x="598" y="5"/>
                  </a:lnTo>
                  <a:lnTo>
                    <a:pt x="598" y="5"/>
                  </a:lnTo>
                  <a:lnTo>
                    <a:pt x="596" y="7"/>
                  </a:lnTo>
                  <a:lnTo>
                    <a:pt x="596" y="7"/>
                  </a:lnTo>
                  <a:lnTo>
                    <a:pt x="596" y="7"/>
                  </a:lnTo>
                  <a:lnTo>
                    <a:pt x="596" y="10"/>
                  </a:lnTo>
                  <a:lnTo>
                    <a:pt x="596" y="10"/>
                  </a:lnTo>
                  <a:lnTo>
                    <a:pt x="596" y="10"/>
                  </a:lnTo>
                  <a:lnTo>
                    <a:pt x="596" y="12"/>
                  </a:lnTo>
                  <a:lnTo>
                    <a:pt x="596" y="12"/>
                  </a:lnTo>
                  <a:lnTo>
                    <a:pt x="596" y="12"/>
                  </a:lnTo>
                  <a:lnTo>
                    <a:pt x="596" y="14"/>
                  </a:lnTo>
                  <a:lnTo>
                    <a:pt x="596" y="17"/>
                  </a:lnTo>
                  <a:lnTo>
                    <a:pt x="596" y="17"/>
                  </a:lnTo>
                  <a:lnTo>
                    <a:pt x="596" y="19"/>
                  </a:lnTo>
                  <a:lnTo>
                    <a:pt x="596" y="22"/>
                  </a:lnTo>
                  <a:lnTo>
                    <a:pt x="596" y="22"/>
                  </a:lnTo>
                  <a:lnTo>
                    <a:pt x="596" y="24"/>
                  </a:lnTo>
                  <a:lnTo>
                    <a:pt x="596" y="24"/>
                  </a:lnTo>
                  <a:lnTo>
                    <a:pt x="596" y="26"/>
                  </a:lnTo>
                  <a:lnTo>
                    <a:pt x="598" y="26"/>
                  </a:lnTo>
                  <a:lnTo>
                    <a:pt x="600" y="29"/>
                  </a:lnTo>
                  <a:lnTo>
                    <a:pt x="600" y="29"/>
                  </a:lnTo>
                  <a:lnTo>
                    <a:pt x="600" y="31"/>
                  </a:lnTo>
                  <a:lnTo>
                    <a:pt x="600" y="31"/>
                  </a:lnTo>
                  <a:lnTo>
                    <a:pt x="600" y="33"/>
                  </a:lnTo>
                  <a:lnTo>
                    <a:pt x="600" y="41"/>
                  </a:lnTo>
                  <a:lnTo>
                    <a:pt x="600" y="50"/>
                  </a:lnTo>
                  <a:lnTo>
                    <a:pt x="600" y="50"/>
                  </a:lnTo>
                  <a:lnTo>
                    <a:pt x="600" y="52"/>
                  </a:lnTo>
                  <a:lnTo>
                    <a:pt x="600" y="55"/>
                  </a:lnTo>
                  <a:lnTo>
                    <a:pt x="600" y="57"/>
                  </a:lnTo>
                  <a:lnTo>
                    <a:pt x="600" y="57"/>
                  </a:lnTo>
                  <a:lnTo>
                    <a:pt x="600" y="57"/>
                  </a:lnTo>
                  <a:lnTo>
                    <a:pt x="600" y="57"/>
                  </a:lnTo>
                  <a:lnTo>
                    <a:pt x="598" y="59"/>
                  </a:lnTo>
                  <a:lnTo>
                    <a:pt x="598" y="59"/>
                  </a:lnTo>
                  <a:lnTo>
                    <a:pt x="596" y="59"/>
                  </a:lnTo>
                  <a:lnTo>
                    <a:pt x="593" y="59"/>
                  </a:lnTo>
                  <a:lnTo>
                    <a:pt x="593" y="59"/>
                  </a:lnTo>
                  <a:lnTo>
                    <a:pt x="589" y="59"/>
                  </a:lnTo>
                  <a:lnTo>
                    <a:pt x="589" y="59"/>
                  </a:lnTo>
                  <a:lnTo>
                    <a:pt x="586" y="59"/>
                  </a:lnTo>
                  <a:lnTo>
                    <a:pt x="586" y="59"/>
                  </a:lnTo>
                  <a:lnTo>
                    <a:pt x="586" y="59"/>
                  </a:lnTo>
                  <a:lnTo>
                    <a:pt x="586" y="59"/>
                  </a:lnTo>
                  <a:lnTo>
                    <a:pt x="584" y="55"/>
                  </a:lnTo>
                  <a:lnTo>
                    <a:pt x="581" y="52"/>
                  </a:lnTo>
                  <a:lnTo>
                    <a:pt x="581" y="52"/>
                  </a:lnTo>
                  <a:lnTo>
                    <a:pt x="581" y="52"/>
                  </a:lnTo>
                  <a:lnTo>
                    <a:pt x="581" y="50"/>
                  </a:lnTo>
                  <a:lnTo>
                    <a:pt x="581" y="48"/>
                  </a:lnTo>
                  <a:lnTo>
                    <a:pt x="581" y="48"/>
                  </a:lnTo>
                  <a:lnTo>
                    <a:pt x="581" y="48"/>
                  </a:lnTo>
                  <a:lnTo>
                    <a:pt x="581" y="48"/>
                  </a:lnTo>
                  <a:lnTo>
                    <a:pt x="581" y="45"/>
                  </a:lnTo>
                  <a:lnTo>
                    <a:pt x="581" y="45"/>
                  </a:lnTo>
                  <a:lnTo>
                    <a:pt x="581" y="45"/>
                  </a:lnTo>
                  <a:lnTo>
                    <a:pt x="577" y="41"/>
                  </a:lnTo>
                  <a:lnTo>
                    <a:pt x="577" y="41"/>
                  </a:lnTo>
                  <a:lnTo>
                    <a:pt x="577" y="41"/>
                  </a:lnTo>
                  <a:lnTo>
                    <a:pt x="577" y="41"/>
                  </a:lnTo>
                  <a:lnTo>
                    <a:pt x="577" y="41"/>
                  </a:lnTo>
                  <a:lnTo>
                    <a:pt x="577" y="38"/>
                  </a:lnTo>
                  <a:lnTo>
                    <a:pt x="577" y="38"/>
                  </a:lnTo>
                  <a:lnTo>
                    <a:pt x="577" y="38"/>
                  </a:lnTo>
                  <a:lnTo>
                    <a:pt x="577" y="38"/>
                  </a:lnTo>
                  <a:lnTo>
                    <a:pt x="572" y="38"/>
                  </a:lnTo>
                  <a:lnTo>
                    <a:pt x="570" y="38"/>
                  </a:lnTo>
                  <a:lnTo>
                    <a:pt x="562" y="38"/>
                  </a:lnTo>
                  <a:lnTo>
                    <a:pt x="558" y="38"/>
                  </a:lnTo>
                  <a:lnTo>
                    <a:pt x="551" y="41"/>
                  </a:lnTo>
                  <a:lnTo>
                    <a:pt x="544" y="41"/>
                  </a:lnTo>
                  <a:lnTo>
                    <a:pt x="534" y="41"/>
                  </a:lnTo>
                  <a:lnTo>
                    <a:pt x="525" y="43"/>
                  </a:lnTo>
                  <a:lnTo>
                    <a:pt x="515" y="43"/>
                  </a:lnTo>
                  <a:lnTo>
                    <a:pt x="503" y="43"/>
                  </a:lnTo>
                  <a:lnTo>
                    <a:pt x="494" y="45"/>
                  </a:lnTo>
                  <a:lnTo>
                    <a:pt x="482" y="45"/>
                  </a:lnTo>
                  <a:lnTo>
                    <a:pt x="470" y="45"/>
                  </a:lnTo>
                  <a:lnTo>
                    <a:pt x="458" y="48"/>
                  </a:lnTo>
                  <a:lnTo>
                    <a:pt x="447" y="48"/>
                  </a:lnTo>
                  <a:lnTo>
                    <a:pt x="435" y="50"/>
                  </a:lnTo>
                  <a:lnTo>
                    <a:pt x="423" y="50"/>
                  </a:lnTo>
                  <a:lnTo>
                    <a:pt x="411" y="52"/>
                  </a:lnTo>
                  <a:lnTo>
                    <a:pt x="399" y="52"/>
                  </a:lnTo>
                  <a:lnTo>
                    <a:pt x="387" y="52"/>
                  </a:lnTo>
                  <a:lnTo>
                    <a:pt x="376" y="55"/>
                  </a:lnTo>
                  <a:lnTo>
                    <a:pt x="366" y="55"/>
                  </a:lnTo>
                  <a:lnTo>
                    <a:pt x="354" y="55"/>
                  </a:lnTo>
                  <a:lnTo>
                    <a:pt x="345" y="57"/>
                  </a:lnTo>
                  <a:lnTo>
                    <a:pt x="335" y="57"/>
                  </a:lnTo>
                  <a:lnTo>
                    <a:pt x="328" y="57"/>
                  </a:lnTo>
                  <a:lnTo>
                    <a:pt x="321" y="57"/>
                  </a:lnTo>
                  <a:lnTo>
                    <a:pt x="314" y="59"/>
                  </a:lnTo>
                  <a:lnTo>
                    <a:pt x="309" y="59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0" y="59"/>
                  </a:lnTo>
                  <a:lnTo>
                    <a:pt x="298" y="59"/>
                  </a:lnTo>
                  <a:lnTo>
                    <a:pt x="295" y="59"/>
                  </a:lnTo>
                  <a:lnTo>
                    <a:pt x="295" y="59"/>
                  </a:lnTo>
                  <a:lnTo>
                    <a:pt x="288" y="55"/>
                  </a:lnTo>
                  <a:lnTo>
                    <a:pt x="286" y="48"/>
                  </a:lnTo>
                  <a:lnTo>
                    <a:pt x="286" y="43"/>
                  </a:lnTo>
                  <a:lnTo>
                    <a:pt x="283" y="41"/>
                  </a:lnTo>
                  <a:lnTo>
                    <a:pt x="283" y="36"/>
                  </a:lnTo>
                  <a:lnTo>
                    <a:pt x="281" y="36"/>
                  </a:lnTo>
                  <a:lnTo>
                    <a:pt x="281" y="33"/>
                  </a:lnTo>
                  <a:lnTo>
                    <a:pt x="279" y="31"/>
                  </a:lnTo>
                  <a:lnTo>
                    <a:pt x="279" y="31"/>
                  </a:lnTo>
                  <a:lnTo>
                    <a:pt x="276" y="29"/>
                  </a:lnTo>
                  <a:lnTo>
                    <a:pt x="276" y="29"/>
                  </a:lnTo>
                  <a:lnTo>
                    <a:pt x="276" y="29"/>
                  </a:lnTo>
                  <a:lnTo>
                    <a:pt x="276" y="26"/>
                  </a:lnTo>
                  <a:lnTo>
                    <a:pt x="260" y="29"/>
                  </a:lnTo>
                  <a:lnTo>
                    <a:pt x="243" y="31"/>
                  </a:lnTo>
                  <a:lnTo>
                    <a:pt x="224" y="33"/>
                  </a:lnTo>
                  <a:lnTo>
                    <a:pt x="208" y="36"/>
                  </a:lnTo>
                  <a:lnTo>
                    <a:pt x="191" y="38"/>
                  </a:lnTo>
                  <a:lnTo>
                    <a:pt x="175" y="41"/>
                  </a:lnTo>
                  <a:lnTo>
                    <a:pt x="158" y="43"/>
                  </a:lnTo>
                  <a:lnTo>
                    <a:pt x="141" y="45"/>
                  </a:lnTo>
                  <a:lnTo>
                    <a:pt x="125" y="48"/>
                  </a:lnTo>
                  <a:lnTo>
                    <a:pt x="108" y="50"/>
                  </a:lnTo>
                  <a:lnTo>
                    <a:pt x="89" y="50"/>
                  </a:lnTo>
                  <a:lnTo>
                    <a:pt x="73" y="52"/>
                  </a:lnTo>
                  <a:lnTo>
                    <a:pt x="56" y="55"/>
                  </a:lnTo>
                  <a:lnTo>
                    <a:pt x="40" y="57"/>
                  </a:lnTo>
                  <a:lnTo>
                    <a:pt x="23" y="59"/>
                  </a:lnTo>
                  <a:lnTo>
                    <a:pt x="7" y="62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81"/>
                  </a:lnTo>
                  <a:lnTo>
                    <a:pt x="2" y="83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1" y="93"/>
                  </a:lnTo>
                  <a:lnTo>
                    <a:pt x="14" y="93"/>
                  </a:lnTo>
                  <a:lnTo>
                    <a:pt x="16" y="95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3" y="114"/>
                  </a:lnTo>
                  <a:lnTo>
                    <a:pt x="23" y="116"/>
                  </a:lnTo>
                  <a:lnTo>
                    <a:pt x="23" y="116"/>
                  </a:lnTo>
                  <a:lnTo>
                    <a:pt x="26" y="119"/>
                  </a:lnTo>
                  <a:lnTo>
                    <a:pt x="28" y="123"/>
                  </a:lnTo>
                  <a:lnTo>
                    <a:pt x="28" y="123"/>
                  </a:lnTo>
                  <a:lnTo>
                    <a:pt x="28" y="123"/>
                  </a:lnTo>
                  <a:lnTo>
                    <a:pt x="30" y="126"/>
                  </a:lnTo>
                  <a:lnTo>
                    <a:pt x="30" y="126"/>
                  </a:lnTo>
                  <a:lnTo>
                    <a:pt x="33" y="126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5" y="128"/>
                  </a:lnTo>
                  <a:lnTo>
                    <a:pt x="35" y="128"/>
                  </a:lnTo>
                  <a:lnTo>
                    <a:pt x="35" y="130"/>
                  </a:lnTo>
                  <a:lnTo>
                    <a:pt x="33" y="130"/>
                  </a:lnTo>
                  <a:lnTo>
                    <a:pt x="30" y="133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30" y="138"/>
                  </a:lnTo>
                  <a:lnTo>
                    <a:pt x="30" y="140"/>
                  </a:lnTo>
                  <a:lnTo>
                    <a:pt x="28" y="140"/>
                  </a:lnTo>
                  <a:lnTo>
                    <a:pt x="28" y="142"/>
                  </a:lnTo>
                  <a:lnTo>
                    <a:pt x="26" y="142"/>
                  </a:lnTo>
                  <a:lnTo>
                    <a:pt x="23" y="142"/>
                  </a:lnTo>
                  <a:lnTo>
                    <a:pt x="23" y="145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23" y="145"/>
                  </a:lnTo>
                  <a:lnTo>
                    <a:pt x="21" y="147"/>
                  </a:lnTo>
                  <a:lnTo>
                    <a:pt x="21" y="147"/>
                  </a:lnTo>
                  <a:lnTo>
                    <a:pt x="21" y="147"/>
                  </a:lnTo>
                  <a:lnTo>
                    <a:pt x="18" y="149"/>
                  </a:lnTo>
                  <a:lnTo>
                    <a:pt x="18" y="149"/>
                  </a:lnTo>
                  <a:lnTo>
                    <a:pt x="18" y="149"/>
                  </a:lnTo>
                  <a:lnTo>
                    <a:pt x="18" y="149"/>
                  </a:lnTo>
                  <a:lnTo>
                    <a:pt x="21" y="149"/>
                  </a:lnTo>
                  <a:lnTo>
                    <a:pt x="23" y="149"/>
                  </a:lnTo>
                  <a:lnTo>
                    <a:pt x="23" y="147"/>
                  </a:lnTo>
                  <a:lnTo>
                    <a:pt x="40" y="142"/>
                  </a:lnTo>
                  <a:lnTo>
                    <a:pt x="42" y="140"/>
                  </a:lnTo>
                  <a:lnTo>
                    <a:pt x="40" y="140"/>
                  </a:lnTo>
                  <a:lnTo>
                    <a:pt x="42" y="138"/>
                  </a:lnTo>
                  <a:lnTo>
                    <a:pt x="44" y="138"/>
                  </a:lnTo>
                  <a:lnTo>
                    <a:pt x="44" y="138"/>
                  </a:lnTo>
                  <a:lnTo>
                    <a:pt x="44" y="135"/>
                  </a:lnTo>
                  <a:lnTo>
                    <a:pt x="44" y="133"/>
                  </a:lnTo>
                  <a:lnTo>
                    <a:pt x="44" y="130"/>
                  </a:lnTo>
                  <a:lnTo>
                    <a:pt x="47" y="130"/>
                  </a:lnTo>
                  <a:lnTo>
                    <a:pt x="49" y="130"/>
                  </a:lnTo>
                  <a:lnTo>
                    <a:pt x="52" y="128"/>
                  </a:lnTo>
                  <a:lnTo>
                    <a:pt x="52" y="126"/>
                  </a:lnTo>
                  <a:lnTo>
                    <a:pt x="52" y="126"/>
                  </a:lnTo>
                  <a:lnTo>
                    <a:pt x="52" y="126"/>
                  </a:lnTo>
                  <a:lnTo>
                    <a:pt x="52" y="126"/>
                  </a:lnTo>
                  <a:lnTo>
                    <a:pt x="54" y="126"/>
                  </a:lnTo>
                  <a:lnTo>
                    <a:pt x="56" y="121"/>
                  </a:lnTo>
                  <a:lnTo>
                    <a:pt x="56" y="119"/>
                  </a:lnTo>
                  <a:lnTo>
                    <a:pt x="54" y="116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52" y="109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54" y="107"/>
                  </a:lnTo>
                  <a:lnTo>
                    <a:pt x="54" y="109"/>
                  </a:lnTo>
                  <a:lnTo>
                    <a:pt x="56" y="109"/>
                  </a:lnTo>
                  <a:lnTo>
                    <a:pt x="56" y="109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6" y="114"/>
                  </a:lnTo>
                  <a:lnTo>
                    <a:pt x="59" y="114"/>
                  </a:lnTo>
                  <a:lnTo>
                    <a:pt x="61" y="114"/>
                  </a:lnTo>
                  <a:lnTo>
                    <a:pt x="61" y="116"/>
                  </a:lnTo>
                  <a:lnTo>
                    <a:pt x="61" y="119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3" y="123"/>
                  </a:lnTo>
                  <a:lnTo>
                    <a:pt x="66" y="121"/>
                  </a:lnTo>
                  <a:lnTo>
                    <a:pt x="66" y="116"/>
                  </a:lnTo>
                  <a:lnTo>
                    <a:pt x="66" y="114"/>
                  </a:lnTo>
                  <a:lnTo>
                    <a:pt x="68" y="107"/>
                  </a:lnTo>
                  <a:lnTo>
                    <a:pt x="68" y="107"/>
                  </a:lnTo>
                  <a:lnTo>
                    <a:pt x="68" y="104"/>
                  </a:lnTo>
                  <a:lnTo>
                    <a:pt x="66" y="102"/>
                  </a:lnTo>
                  <a:lnTo>
                    <a:pt x="68" y="104"/>
                  </a:lnTo>
                  <a:lnTo>
                    <a:pt x="70" y="107"/>
                  </a:lnTo>
                  <a:lnTo>
                    <a:pt x="73" y="109"/>
                  </a:lnTo>
                  <a:lnTo>
                    <a:pt x="73" y="107"/>
                  </a:lnTo>
                  <a:lnTo>
                    <a:pt x="75" y="107"/>
                  </a:lnTo>
                  <a:lnTo>
                    <a:pt x="75" y="107"/>
                  </a:lnTo>
                  <a:lnTo>
                    <a:pt x="75" y="109"/>
                  </a:lnTo>
                  <a:lnTo>
                    <a:pt x="70" y="109"/>
                  </a:lnTo>
                  <a:lnTo>
                    <a:pt x="70" y="112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0" y="116"/>
                  </a:lnTo>
                  <a:lnTo>
                    <a:pt x="70" y="116"/>
                  </a:lnTo>
                  <a:lnTo>
                    <a:pt x="73" y="116"/>
                  </a:lnTo>
                  <a:lnTo>
                    <a:pt x="73" y="116"/>
                  </a:lnTo>
                  <a:lnTo>
                    <a:pt x="75" y="119"/>
                  </a:lnTo>
                  <a:lnTo>
                    <a:pt x="75" y="119"/>
                  </a:lnTo>
                  <a:lnTo>
                    <a:pt x="78" y="119"/>
                  </a:lnTo>
                  <a:lnTo>
                    <a:pt x="80" y="119"/>
                  </a:lnTo>
                  <a:lnTo>
                    <a:pt x="82" y="119"/>
                  </a:lnTo>
                  <a:lnTo>
                    <a:pt x="85" y="121"/>
                  </a:lnTo>
                  <a:lnTo>
                    <a:pt x="85" y="123"/>
                  </a:lnTo>
                  <a:lnTo>
                    <a:pt x="82" y="121"/>
                  </a:lnTo>
                  <a:lnTo>
                    <a:pt x="80" y="121"/>
                  </a:lnTo>
                  <a:lnTo>
                    <a:pt x="78" y="121"/>
                  </a:lnTo>
                  <a:lnTo>
                    <a:pt x="73" y="128"/>
                  </a:lnTo>
                  <a:lnTo>
                    <a:pt x="70" y="128"/>
                  </a:lnTo>
                  <a:lnTo>
                    <a:pt x="66" y="128"/>
                  </a:lnTo>
                  <a:lnTo>
                    <a:pt x="59" y="130"/>
                  </a:lnTo>
                  <a:lnTo>
                    <a:pt x="54" y="133"/>
                  </a:lnTo>
                  <a:lnTo>
                    <a:pt x="54" y="133"/>
                  </a:lnTo>
                  <a:lnTo>
                    <a:pt x="54" y="135"/>
                  </a:lnTo>
                  <a:lnTo>
                    <a:pt x="54" y="135"/>
                  </a:lnTo>
                  <a:lnTo>
                    <a:pt x="59" y="135"/>
                  </a:lnTo>
                  <a:lnTo>
                    <a:pt x="68" y="130"/>
                  </a:lnTo>
                  <a:lnTo>
                    <a:pt x="85" y="126"/>
                  </a:lnTo>
                  <a:lnTo>
                    <a:pt x="92" y="126"/>
                  </a:lnTo>
                  <a:lnTo>
                    <a:pt x="94" y="123"/>
                  </a:lnTo>
                  <a:lnTo>
                    <a:pt x="97" y="123"/>
                  </a:lnTo>
                  <a:lnTo>
                    <a:pt x="99" y="123"/>
                  </a:lnTo>
                  <a:lnTo>
                    <a:pt x="106" y="121"/>
                  </a:lnTo>
                  <a:lnTo>
                    <a:pt x="115" y="121"/>
                  </a:lnTo>
                  <a:lnTo>
                    <a:pt x="115" y="121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20" y="116"/>
                  </a:lnTo>
                  <a:lnTo>
                    <a:pt x="120" y="114"/>
                  </a:lnTo>
                  <a:lnTo>
                    <a:pt x="123" y="114"/>
                  </a:lnTo>
                  <a:lnTo>
                    <a:pt x="123" y="114"/>
                  </a:lnTo>
                  <a:lnTo>
                    <a:pt x="125" y="114"/>
                  </a:lnTo>
                  <a:lnTo>
                    <a:pt x="125" y="114"/>
                  </a:lnTo>
                  <a:lnTo>
                    <a:pt x="127" y="112"/>
                  </a:lnTo>
                  <a:lnTo>
                    <a:pt x="127" y="112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7" y="107"/>
                  </a:lnTo>
                  <a:lnTo>
                    <a:pt x="127" y="109"/>
                  </a:lnTo>
                  <a:lnTo>
                    <a:pt x="130" y="109"/>
                  </a:lnTo>
                  <a:lnTo>
                    <a:pt x="130" y="107"/>
                  </a:lnTo>
                  <a:lnTo>
                    <a:pt x="130" y="107"/>
                  </a:lnTo>
                  <a:lnTo>
                    <a:pt x="132" y="107"/>
                  </a:lnTo>
                  <a:lnTo>
                    <a:pt x="134" y="107"/>
                  </a:lnTo>
                  <a:lnTo>
                    <a:pt x="132" y="109"/>
                  </a:lnTo>
                  <a:lnTo>
                    <a:pt x="132" y="112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7" y="112"/>
                  </a:lnTo>
                  <a:lnTo>
                    <a:pt x="137" y="112"/>
                  </a:lnTo>
                  <a:lnTo>
                    <a:pt x="139" y="109"/>
                  </a:lnTo>
                  <a:lnTo>
                    <a:pt x="141" y="109"/>
                  </a:lnTo>
                  <a:lnTo>
                    <a:pt x="146" y="107"/>
                  </a:lnTo>
                  <a:lnTo>
                    <a:pt x="149" y="107"/>
                  </a:lnTo>
                  <a:lnTo>
                    <a:pt x="153" y="107"/>
                  </a:lnTo>
                  <a:lnTo>
                    <a:pt x="156" y="107"/>
                  </a:lnTo>
                  <a:lnTo>
                    <a:pt x="156" y="104"/>
                  </a:lnTo>
                  <a:lnTo>
                    <a:pt x="158" y="109"/>
                  </a:lnTo>
                  <a:lnTo>
                    <a:pt x="160" y="109"/>
                  </a:lnTo>
                  <a:lnTo>
                    <a:pt x="160" y="109"/>
                  </a:lnTo>
                  <a:lnTo>
                    <a:pt x="163" y="107"/>
                  </a:lnTo>
                  <a:lnTo>
                    <a:pt x="165" y="109"/>
                  </a:lnTo>
                  <a:lnTo>
                    <a:pt x="163" y="109"/>
                  </a:lnTo>
                  <a:lnTo>
                    <a:pt x="163" y="109"/>
                  </a:lnTo>
                  <a:lnTo>
                    <a:pt x="163" y="112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58" y="116"/>
                  </a:lnTo>
                  <a:lnTo>
                    <a:pt x="156" y="114"/>
                  </a:lnTo>
                  <a:lnTo>
                    <a:pt x="153" y="114"/>
                  </a:lnTo>
                  <a:lnTo>
                    <a:pt x="153" y="114"/>
                  </a:lnTo>
                  <a:lnTo>
                    <a:pt x="151" y="114"/>
                  </a:lnTo>
                  <a:lnTo>
                    <a:pt x="151" y="116"/>
                  </a:lnTo>
                  <a:lnTo>
                    <a:pt x="153" y="116"/>
                  </a:lnTo>
                  <a:lnTo>
                    <a:pt x="156" y="116"/>
                  </a:lnTo>
                  <a:lnTo>
                    <a:pt x="156" y="116"/>
                  </a:lnTo>
                  <a:lnTo>
                    <a:pt x="156" y="119"/>
                  </a:lnTo>
                  <a:lnTo>
                    <a:pt x="156" y="119"/>
                  </a:lnTo>
                  <a:lnTo>
                    <a:pt x="153" y="119"/>
                  </a:lnTo>
                  <a:lnTo>
                    <a:pt x="149" y="119"/>
                  </a:lnTo>
                  <a:lnTo>
                    <a:pt x="149" y="119"/>
                  </a:lnTo>
                  <a:lnTo>
                    <a:pt x="146" y="116"/>
                  </a:lnTo>
                  <a:lnTo>
                    <a:pt x="146" y="114"/>
                  </a:lnTo>
                  <a:lnTo>
                    <a:pt x="146" y="114"/>
                  </a:lnTo>
                  <a:lnTo>
                    <a:pt x="146" y="114"/>
                  </a:lnTo>
                  <a:lnTo>
                    <a:pt x="146" y="114"/>
                  </a:lnTo>
                  <a:lnTo>
                    <a:pt x="146" y="116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4" y="121"/>
                  </a:lnTo>
                  <a:lnTo>
                    <a:pt x="137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5" y="121"/>
                  </a:lnTo>
                  <a:lnTo>
                    <a:pt x="125" y="121"/>
                  </a:lnTo>
                  <a:lnTo>
                    <a:pt x="125" y="121"/>
                  </a:lnTo>
                  <a:lnTo>
                    <a:pt x="127" y="123"/>
                  </a:lnTo>
                  <a:lnTo>
                    <a:pt x="141" y="123"/>
                  </a:lnTo>
                  <a:lnTo>
                    <a:pt x="160" y="126"/>
                  </a:lnTo>
                  <a:lnTo>
                    <a:pt x="175" y="128"/>
                  </a:lnTo>
                  <a:lnTo>
                    <a:pt x="186" y="133"/>
                  </a:lnTo>
                  <a:lnTo>
                    <a:pt x="198" y="135"/>
                  </a:lnTo>
                  <a:lnTo>
                    <a:pt x="212" y="145"/>
                  </a:lnTo>
                  <a:lnTo>
                    <a:pt x="215" y="145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15" y="142"/>
                  </a:lnTo>
                  <a:lnTo>
                    <a:pt x="215" y="142"/>
                  </a:lnTo>
                  <a:lnTo>
                    <a:pt x="212" y="140"/>
                  </a:lnTo>
                  <a:lnTo>
                    <a:pt x="210" y="140"/>
                  </a:lnTo>
                  <a:lnTo>
                    <a:pt x="210" y="138"/>
                  </a:lnTo>
                  <a:lnTo>
                    <a:pt x="212" y="135"/>
                  </a:lnTo>
                  <a:lnTo>
                    <a:pt x="210" y="133"/>
                  </a:lnTo>
                  <a:lnTo>
                    <a:pt x="208" y="133"/>
                  </a:lnTo>
                  <a:lnTo>
                    <a:pt x="208" y="133"/>
                  </a:lnTo>
                  <a:lnTo>
                    <a:pt x="205" y="130"/>
                  </a:lnTo>
                  <a:lnTo>
                    <a:pt x="203" y="133"/>
                  </a:lnTo>
                  <a:lnTo>
                    <a:pt x="201" y="133"/>
                  </a:lnTo>
                  <a:lnTo>
                    <a:pt x="201" y="133"/>
                  </a:lnTo>
                  <a:lnTo>
                    <a:pt x="198" y="133"/>
                  </a:lnTo>
                  <a:lnTo>
                    <a:pt x="198" y="130"/>
                  </a:lnTo>
                  <a:lnTo>
                    <a:pt x="198" y="128"/>
                  </a:lnTo>
                  <a:lnTo>
                    <a:pt x="201" y="126"/>
                  </a:lnTo>
                  <a:lnTo>
                    <a:pt x="203" y="126"/>
                  </a:lnTo>
                  <a:lnTo>
                    <a:pt x="205" y="126"/>
                  </a:lnTo>
                  <a:lnTo>
                    <a:pt x="205" y="123"/>
                  </a:lnTo>
                  <a:lnTo>
                    <a:pt x="208" y="121"/>
                  </a:lnTo>
                  <a:lnTo>
                    <a:pt x="210" y="123"/>
                  </a:lnTo>
                  <a:lnTo>
                    <a:pt x="210" y="126"/>
                  </a:lnTo>
                  <a:lnTo>
                    <a:pt x="212" y="128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5" y="128"/>
                  </a:lnTo>
                  <a:lnTo>
                    <a:pt x="215" y="128"/>
                  </a:lnTo>
                  <a:lnTo>
                    <a:pt x="215" y="126"/>
                  </a:lnTo>
                  <a:lnTo>
                    <a:pt x="217" y="126"/>
                  </a:lnTo>
                  <a:lnTo>
                    <a:pt x="220" y="126"/>
                  </a:lnTo>
                  <a:lnTo>
                    <a:pt x="220" y="126"/>
                  </a:lnTo>
                  <a:lnTo>
                    <a:pt x="220" y="126"/>
                  </a:lnTo>
                  <a:lnTo>
                    <a:pt x="222" y="126"/>
                  </a:lnTo>
                  <a:lnTo>
                    <a:pt x="224" y="119"/>
                  </a:lnTo>
                  <a:lnTo>
                    <a:pt x="224" y="119"/>
                  </a:lnTo>
                  <a:lnTo>
                    <a:pt x="227" y="119"/>
                  </a:lnTo>
                  <a:lnTo>
                    <a:pt x="227" y="121"/>
                  </a:lnTo>
                  <a:lnTo>
                    <a:pt x="229" y="123"/>
                  </a:lnTo>
                  <a:lnTo>
                    <a:pt x="227" y="123"/>
                  </a:lnTo>
                  <a:lnTo>
                    <a:pt x="224" y="128"/>
                  </a:lnTo>
                  <a:lnTo>
                    <a:pt x="220" y="128"/>
                  </a:lnTo>
                  <a:lnTo>
                    <a:pt x="220" y="128"/>
                  </a:lnTo>
                  <a:lnTo>
                    <a:pt x="215" y="135"/>
                  </a:lnTo>
                  <a:lnTo>
                    <a:pt x="212" y="138"/>
                  </a:lnTo>
                  <a:lnTo>
                    <a:pt x="215" y="138"/>
                  </a:lnTo>
                  <a:lnTo>
                    <a:pt x="215" y="138"/>
                  </a:lnTo>
                  <a:lnTo>
                    <a:pt x="215" y="140"/>
                  </a:lnTo>
                  <a:lnTo>
                    <a:pt x="220" y="140"/>
                  </a:lnTo>
                  <a:lnTo>
                    <a:pt x="222" y="140"/>
                  </a:lnTo>
                  <a:lnTo>
                    <a:pt x="222" y="142"/>
                  </a:lnTo>
                  <a:lnTo>
                    <a:pt x="224" y="142"/>
                  </a:lnTo>
                  <a:lnTo>
                    <a:pt x="227" y="142"/>
                  </a:lnTo>
                  <a:lnTo>
                    <a:pt x="229" y="145"/>
                  </a:lnTo>
                  <a:lnTo>
                    <a:pt x="231" y="145"/>
                  </a:lnTo>
                  <a:lnTo>
                    <a:pt x="231" y="145"/>
                  </a:lnTo>
                  <a:lnTo>
                    <a:pt x="231" y="145"/>
                  </a:lnTo>
                  <a:lnTo>
                    <a:pt x="231" y="142"/>
                  </a:lnTo>
                  <a:lnTo>
                    <a:pt x="231" y="142"/>
                  </a:lnTo>
                  <a:lnTo>
                    <a:pt x="234" y="142"/>
                  </a:lnTo>
                  <a:lnTo>
                    <a:pt x="234" y="142"/>
                  </a:lnTo>
                  <a:lnTo>
                    <a:pt x="236" y="140"/>
                  </a:lnTo>
                  <a:lnTo>
                    <a:pt x="238" y="140"/>
                  </a:lnTo>
                  <a:lnTo>
                    <a:pt x="238" y="140"/>
                  </a:lnTo>
                  <a:lnTo>
                    <a:pt x="236" y="142"/>
                  </a:lnTo>
                  <a:lnTo>
                    <a:pt x="236" y="145"/>
                  </a:lnTo>
                  <a:lnTo>
                    <a:pt x="238" y="145"/>
                  </a:lnTo>
                  <a:lnTo>
                    <a:pt x="238" y="145"/>
                  </a:lnTo>
                  <a:lnTo>
                    <a:pt x="241" y="147"/>
                  </a:lnTo>
                  <a:lnTo>
                    <a:pt x="241" y="149"/>
                  </a:lnTo>
                  <a:lnTo>
                    <a:pt x="241" y="152"/>
                  </a:lnTo>
                  <a:lnTo>
                    <a:pt x="243" y="152"/>
                  </a:lnTo>
                  <a:lnTo>
                    <a:pt x="243" y="152"/>
                  </a:lnTo>
                  <a:lnTo>
                    <a:pt x="246" y="149"/>
                  </a:lnTo>
                  <a:lnTo>
                    <a:pt x="246" y="147"/>
                  </a:lnTo>
                  <a:lnTo>
                    <a:pt x="246" y="149"/>
                  </a:lnTo>
                  <a:lnTo>
                    <a:pt x="246" y="149"/>
                  </a:lnTo>
                  <a:lnTo>
                    <a:pt x="246" y="149"/>
                  </a:lnTo>
                  <a:lnTo>
                    <a:pt x="248" y="149"/>
                  </a:lnTo>
                  <a:lnTo>
                    <a:pt x="250" y="149"/>
                  </a:lnTo>
                  <a:lnTo>
                    <a:pt x="250" y="149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48" y="152"/>
                  </a:lnTo>
                  <a:lnTo>
                    <a:pt x="248" y="154"/>
                  </a:lnTo>
                  <a:lnTo>
                    <a:pt x="246" y="154"/>
                  </a:lnTo>
                  <a:lnTo>
                    <a:pt x="241" y="154"/>
                  </a:lnTo>
                  <a:lnTo>
                    <a:pt x="238" y="152"/>
                  </a:lnTo>
                  <a:lnTo>
                    <a:pt x="236" y="149"/>
                  </a:lnTo>
                  <a:lnTo>
                    <a:pt x="234" y="147"/>
                  </a:lnTo>
                  <a:lnTo>
                    <a:pt x="227" y="147"/>
                  </a:lnTo>
                  <a:lnTo>
                    <a:pt x="227" y="145"/>
                  </a:lnTo>
                  <a:lnTo>
                    <a:pt x="220" y="142"/>
                  </a:lnTo>
                  <a:lnTo>
                    <a:pt x="217" y="145"/>
                  </a:lnTo>
                  <a:lnTo>
                    <a:pt x="220" y="145"/>
                  </a:lnTo>
                  <a:lnTo>
                    <a:pt x="227" y="149"/>
                  </a:lnTo>
                  <a:lnTo>
                    <a:pt x="227" y="149"/>
                  </a:lnTo>
                  <a:lnTo>
                    <a:pt x="243" y="159"/>
                  </a:lnTo>
                  <a:lnTo>
                    <a:pt x="241" y="159"/>
                  </a:lnTo>
                  <a:lnTo>
                    <a:pt x="238" y="159"/>
                  </a:lnTo>
                  <a:lnTo>
                    <a:pt x="234" y="156"/>
                  </a:lnTo>
                  <a:lnTo>
                    <a:pt x="234" y="154"/>
                  </a:lnTo>
                  <a:lnTo>
                    <a:pt x="231" y="154"/>
                  </a:lnTo>
                  <a:lnTo>
                    <a:pt x="234" y="156"/>
                  </a:lnTo>
                  <a:lnTo>
                    <a:pt x="234" y="156"/>
                  </a:lnTo>
                  <a:lnTo>
                    <a:pt x="234" y="156"/>
                  </a:lnTo>
                  <a:lnTo>
                    <a:pt x="234" y="159"/>
                  </a:lnTo>
                  <a:lnTo>
                    <a:pt x="238" y="161"/>
                  </a:lnTo>
                  <a:lnTo>
                    <a:pt x="250" y="164"/>
                  </a:lnTo>
                  <a:lnTo>
                    <a:pt x="253" y="166"/>
                  </a:lnTo>
                  <a:lnTo>
                    <a:pt x="255" y="168"/>
                  </a:lnTo>
                  <a:lnTo>
                    <a:pt x="257" y="168"/>
                  </a:lnTo>
                  <a:lnTo>
                    <a:pt x="257" y="171"/>
                  </a:lnTo>
                  <a:lnTo>
                    <a:pt x="260" y="173"/>
                  </a:lnTo>
                  <a:lnTo>
                    <a:pt x="262" y="178"/>
                  </a:lnTo>
                  <a:lnTo>
                    <a:pt x="264" y="180"/>
                  </a:lnTo>
                  <a:lnTo>
                    <a:pt x="264" y="190"/>
                  </a:lnTo>
                  <a:lnTo>
                    <a:pt x="264" y="190"/>
                  </a:lnTo>
                  <a:lnTo>
                    <a:pt x="267" y="190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2" y="194"/>
                  </a:lnTo>
                  <a:lnTo>
                    <a:pt x="262" y="194"/>
                  </a:lnTo>
                  <a:lnTo>
                    <a:pt x="260" y="194"/>
                  </a:lnTo>
                  <a:lnTo>
                    <a:pt x="257" y="190"/>
                  </a:lnTo>
                  <a:lnTo>
                    <a:pt x="255" y="187"/>
                  </a:lnTo>
                  <a:lnTo>
                    <a:pt x="255" y="185"/>
                  </a:lnTo>
                  <a:lnTo>
                    <a:pt x="255" y="183"/>
                  </a:lnTo>
                  <a:lnTo>
                    <a:pt x="253" y="173"/>
                  </a:lnTo>
                  <a:lnTo>
                    <a:pt x="253" y="173"/>
                  </a:lnTo>
                  <a:lnTo>
                    <a:pt x="253" y="175"/>
                  </a:lnTo>
                  <a:lnTo>
                    <a:pt x="253" y="180"/>
                  </a:lnTo>
                  <a:lnTo>
                    <a:pt x="255" y="192"/>
                  </a:lnTo>
                  <a:lnTo>
                    <a:pt x="257" y="192"/>
                  </a:lnTo>
                  <a:lnTo>
                    <a:pt x="260" y="194"/>
                  </a:lnTo>
                  <a:lnTo>
                    <a:pt x="262" y="194"/>
                  </a:lnTo>
                  <a:lnTo>
                    <a:pt x="264" y="192"/>
                  </a:lnTo>
                  <a:lnTo>
                    <a:pt x="267" y="192"/>
                  </a:lnTo>
                  <a:lnTo>
                    <a:pt x="269" y="192"/>
                  </a:lnTo>
                  <a:lnTo>
                    <a:pt x="272" y="192"/>
                  </a:lnTo>
                  <a:lnTo>
                    <a:pt x="286" y="187"/>
                  </a:lnTo>
                  <a:lnTo>
                    <a:pt x="288" y="185"/>
                  </a:lnTo>
                  <a:lnTo>
                    <a:pt x="298" y="185"/>
                  </a:lnTo>
                  <a:lnTo>
                    <a:pt x="300" y="185"/>
                  </a:lnTo>
                  <a:lnTo>
                    <a:pt x="300" y="180"/>
                  </a:lnTo>
                  <a:lnTo>
                    <a:pt x="302" y="180"/>
                  </a:lnTo>
                  <a:lnTo>
                    <a:pt x="305" y="178"/>
                  </a:lnTo>
                  <a:lnTo>
                    <a:pt x="307" y="175"/>
                  </a:lnTo>
                  <a:lnTo>
                    <a:pt x="307" y="175"/>
                  </a:lnTo>
                  <a:lnTo>
                    <a:pt x="309" y="173"/>
                  </a:lnTo>
                  <a:lnTo>
                    <a:pt x="309" y="173"/>
                  </a:lnTo>
                  <a:lnTo>
                    <a:pt x="312" y="173"/>
                  </a:lnTo>
                  <a:lnTo>
                    <a:pt x="309" y="180"/>
                  </a:lnTo>
                  <a:lnTo>
                    <a:pt x="309" y="180"/>
                  </a:lnTo>
                  <a:lnTo>
                    <a:pt x="309" y="183"/>
                  </a:lnTo>
                  <a:lnTo>
                    <a:pt x="312" y="183"/>
                  </a:lnTo>
                  <a:lnTo>
                    <a:pt x="312" y="180"/>
                  </a:lnTo>
                  <a:lnTo>
                    <a:pt x="314" y="180"/>
                  </a:lnTo>
                  <a:lnTo>
                    <a:pt x="316" y="178"/>
                  </a:lnTo>
                  <a:lnTo>
                    <a:pt x="316" y="178"/>
                  </a:lnTo>
                  <a:lnTo>
                    <a:pt x="319" y="175"/>
                  </a:lnTo>
                  <a:lnTo>
                    <a:pt x="321" y="173"/>
                  </a:lnTo>
                  <a:lnTo>
                    <a:pt x="324" y="173"/>
                  </a:lnTo>
                  <a:lnTo>
                    <a:pt x="326" y="173"/>
                  </a:lnTo>
                  <a:lnTo>
                    <a:pt x="331" y="166"/>
                  </a:lnTo>
                  <a:lnTo>
                    <a:pt x="333" y="164"/>
                  </a:lnTo>
                  <a:lnTo>
                    <a:pt x="338" y="161"/>
                  </a:lnTo>
                  <a:lnTo>
                    <a:pt x="343" y="156"/>
                  </a:lnTo>
                  <a:lnTo>
                    <a:pt x="347" y="152"/>
                  </a:lnTo>
                  <a:lnTo>
                    <a:pt x="350" y="154"/>
                  </a:lnTo>
                  <a:lnTo>
                    <a:pt x="350" y="154"/>
                  </a:lnTo>
                  <a:lnTo>
                    <a:pt x="352" y="152"/>
                  </a:lnTo>
                  <a:lnTo>
                    <a:pt x="354" y="152"/>
                  </a:lnTo>
                  <a:lnTo>
                    <a:pt x="359" y="152"/>
                  </a:lnTo>
                  <a:lnTo>
                    <a:pt x="364" y="152"/>
                  </a:lnTo>
                  <a:lnTo>
                    <a:pt x="364" y="154"/>
                  </a:lnTo>
                  <a:lnTo>
                    <a:pt x="364" y="154"/>
                  </a:lnTo>
                  <a:lnTo>
                    <a:pt x="361" y="154"/>
                  </a:lnTo>
                  <a:lnTo>
                    <a:pt x="364" y="152"/>
                  </a:lnTo>
                  <a:lnTo>
                    <a:pt x="366" y="149"/>
                  </a:lnTo>
                  <a:lnTo>
                    <a:pt x="364" y="147"/>
                  </a:lnTo>
                  <a:lnTo>
                    <a:pt x="361" y="147"/>
                  </a:lnTo>
                  <a:lnTo>
                    <a:pt x="354" y="147"/>
                  </a:lnTo>
                  <a:lnTo>
                    <a:pt x="354" y="147"/>
                  </a:lnTo>
                  <a:lnTo>
                    <a:pt x="352" y="145"/>
                  </a:lnTo>
                  <a:lnTo>
                    <a:pt x="352" y="145"/>
                  </a:lnTo>
                  <a:lnTo>
                    <a:pt x="350" y="145"/>
                  </a:lnTo>
                  <a:lnTo>
                    <a:pt x="352" y="142"/>
                  </a:lnTo>
                  <a:lnTo>
                    <a:pt x="354" y="142"/>
                  </a:lnTo>
                  <a:lnTo>
                    <a:pt x="357" y="142"/>
                  </a:lnTo>
                  <a:lnTo>
                    <a:pt x="359" y="145"/>
                  </a:lnTo>
                  <a:lnTo>
                    <a:pt x="361" y="145"/>
                  </a:lnTo>
                  <a:lnTo>
                    <a:pt x="364" y="145"/>
                  </a:lnTo>
                  <a:lnTo>
                    <a:pt x="364" y="145"/>
                  </a:lnTo>
                  <a:lnTo>
                    <a:pt x="361" y="142"/>
                  </a:lnTo>
                  <a:lnTo>
                    <a:pt x="361" y="140"/>
                  </a:lnTo>
                  <a:lnTo>
                    <a:pt x="361" y="142"/>
                  </a:lnTo>
                  <a:lnTo>
                    <a:pt x="359" y="142"/>
                  </a:lnTo>
                  <a:lnTo>
                    <a:pt x="359" y="142"/>
                  </a:lnTo>
                  <a:lnTo>
                    <a:pt x="359" y="142"/>
                  </a:lnTo>
                  <a:lnTo>
                    <a:pt x="359" y="140"/>
                  </a:lnTo>
                  <a:lnTo>
                    <a:pt x="359" y="140"/>
                  </a:lnTo>
                  <a:lnTo>
                    <a:pt x="359" y="140"/>
                  </a:lnTo>
                  <a:lnTo>
                    <a:pt x="359" y="140"/>
                  </a:lnTo>
                  <a:lnTo>
                    <a:pt x="359" y="138"/>
                  </a:lnTo>
                  <a:lnTo>
                    <a:pt x="359" y="138"/>
                  </a:lnTo>
                  <a:lnTo>
                    <a:pt x="359" y="138"/>
                  </a:lnTo>
                  <a:lnTo>
                    <a:pt x="359" y="138"/>
                  </a:lnTo>
                  <a:lnTo>
                    <a:pt x="359" y="138"/>
                  </a:lnTo>
                  <a:lnTo>
                    <a:pt x="359" y="135"/>
                  </a:lnTo>
                  <a:lnTo>
                    <a:pt x="361" y="135"/>
                  </a:lnTo>
                  <a:lnTo>
                    <a:pt x="364" y="133"/>
                  </a:lnTo>
                  <a:lnTo>
                    <a:pt x="366" y="133"/>
                  </a:lnTo>
                  <a:lnTo>
                    <a:pt x="369" y="133"/>
                  </a:lnTo>
                  <a:lnTo>
                    <a:pt x="369" y="130"/>
                  </a:lnTo>
                  <a:lnTo>
                    <a:pt x="369" y="130"/>
                  </a:lnTo>
                  <a:lnTo>
                    <a:pt x="371" y="128"/>
                  </a:lnTo>
                  <a:lnTo>
                    <a:pt x="371" y="128"/>
                  </a:lnTo>
                  <a:lnTo>
                    <a:pt x="371" y="128"/>
                  </a:lnTo>
                  <a:lnTo>
                    <a:pt x="371" y="128"/>
                  </a:lnTo>
                  <a:lnTo>
                    <a:pt x="373" y="128"/>
                  </a:lnTo>
                  <a:lnTo>
                    <a:pt x="371" y="128"/>
                  </a:lnTo>
                  <a:lnTo>
                    <a:pt x="373" y="128"/>
                  </a:lnTo>
                  <a:lnTo>
                    <a:pt x="376" y="128"/>
                  </a:lnTo>
                  <a:lnTo>
                    <a:pt x="376" y="126"/>
                  </a:lnTo>
                  <a:lnTo>
                    <a:pt x="376" y="126"/>
                  </a:lnTo>
                  <a:lnTo>
                    <a:pt x="376" y="126"/>
                  </a:lnTo>
                  <a:lnTo>
                    <a:pt x="378" y="126"/>
                  </a:lnTo>
                  <a:lnTo>
                    <a:pt x="378" y="126"/>
                  </a:lnTo>
                  <a:lnTo>
                    <a:pt x="378" y="126"/>
                  </a:lnTo>
                  <a:lnTo>
                    <a:pt x="378" y="126"/>
                  </a:lnTo>
                  <a:lnTo>
                    <a:pt x="378" y="128"/>
                  </a:lnTo>
                  <a:lnTo>
                    <a:pt x="380" y="128"/>
                  </a:lnTo>
                  <a:lnTo>
                    <a:pt x="380" y="128"/>
                  </a:lnTo>
                  <a:lnTo>
                    <a:pt x="383" y="126"/>
                  </a:lnTo>
                  <a:lnTo>
                    <a:pt x="390" y="126"/>
                  </a:lnTo>
                  <a:lnTo>
                    <a:pt x="395" y="123"/>
                  </a:lnTo>
                  <a:lnTo>
                    <a:pt x="397" y="123"/>
                  </a:lnTo>
                  <a:lnTo>
                    <a:pt x="404" y="128"/>
                  </a:lnTo>
                  <a:lnTo>
                    <a:pt x="416" y="133"/>
                  </a:lnTo>
                  <a:lnTo>
                    <a:pt x="421" y="135"/>
                  </a:lnTo>
                  <a:lnTo>
                    <a:pt x="423" y="133"/>
                  </a:lnTo>
                  <a:lnTo>
                    <a:pt x="425" y="135"/>
                  </a:lnTo>
                  <a:lnTo>
                    <a:pt x="428" y="138"/>
                  </a:lnTo>
                  <a:lnTo>
                    <a:pt x="430" y="138"/>
                  </a:lnTo>
                  <a:lnTo>
                    <a:pt x="430" y="138"/>
                  </a:lnTo>
                  <a:lnTo>
                    <a:pt x="435" y="140"/>
                  </a:lnTo>
                  <a:lnTo>
                    <a:pt x="437" y="142"/>
                  </a:lnTo>
                  <a:lnTo>
                    <a:pt x="437" y="142"/>
                  </a:lnTo>
                  <a:lnTo>
                    <a:pt x="442" y="147"/>
                  </a:lnTo>
                  <a:lnTo>
                    <a:pt x="444" y="149"/>
                  </a:lnTo>
                  <a:lnTo>
                    <a:pt x="444" y="149"/>
                  </a:lnTo>
                  <a:lnTo>
                    <a:pt x="447" y="149"/>
                  </a:lnTo>
                  <a:lnTo>
                    <a:pt x="447" y="149"/>
                  </a:lnTo>
                  <a:lnTo>
                    <a:pt x="447" y="152"/>
                  </a:lnTo>
                  <a:lnTo>
                    <a:pt x="449" y="154"/>
                  </a:lnTo>
                  <a:lnTo>
                    <a:pt x="449" y="156"/>
                  </a:lnTo>
                  <a:lnTo>
                    <a:pt x="449" y="159"/>
                  </a:lnTo>
                  <a:lnTo>
                    <a:pt x="451" y="159"/>
                  </a:lnTo>
                  <a:lnTo>
                    <a:pt x="454" y="161"/>
                  </a:lnTo>
                  <a:lnTo>
                    <a:pt x="456" y="164"/>
                  </a:lnTo>
                  <a:lnTo>
                    <a:pt x="461" y="164"/>
                  </a:lnTo>
                  <a:lnTo>
                    <a:pt x="461" y="164"/>
                  </a:lnTo>
                  <a:lnTo>
                    <a:pt x="463" y="166"/>
                  </a:lnTo>
                  <a:lnTo>
                    <a:pt x="463" y="166"/>
                  </a:lnTo>
                  <a:lnTo>
                    <a:pt x="466" y="166"/>
                  </a:lnTo>
                  <a:lnTo>
                    <a:pt x="468" y="166"/>
                  </a:lnTo>
                  <a:lnTo>
                    <a:pt x="470" y="166"/>
                  </a:lnTo>
                  <a:lnTo>
                    <a:pt x="470" y="168"/>
                  </a:lnTo>
                  <a:lnTo>
                    <a:pt x="473" y="171"/>
                  </a:lnTo>
                  <a:lnTo>
                    <a:pt x="473" y="173"/>
                  </a:lnTo>
                  <a:lnTo>
                    <a:pt x="473" y="175"/>
                  </a:lnTo>
                  <a:lnTo>
                    <a:pt x="470" y="178"/>
                  </a:lnTo>
                  <a:lnTo>
                    <a:pt x="473" y="180"/>
                  </a:lnTo>
                  <a:lnTo>
                    <a:pt x="473" y="180"/>
                  </a:lnTo>
                  <a:lnTo>
                    <a:pt x="473" y="183"/>
                  </a:lnTo>
                  <a:lnTo>
                    <a:pt x="473" y="185"/>
                  </a:lnTo>
                  <a:lnTo>
                    <a:pt x="475" y="185"/>
                  </a:lnTo>
                  <a:lnTo>
                    <a:pt x="477" y="185"/>
                  </a:lnTo>
                  <a:lnTo>
                    <a:pt x="477" y="185"/>
                  </a:lnTo>
                  <a:lnTo>
                    <a:pt x="484" y="192"/>
                  </a:lnTo>
                  <a:lnTo>
                    <a:pt x="487" y="192"/>
                  </a:lnTo>
                  <a:lnTo>
                    <a:pt x="492" y="192"/>
                  </a:lnTo>
                  <a:lnTo>
                    <a:pt x="494" y="194"/>
                  </a:lnTo>
                  <a:lnTo>
                    <a:pt x="496" y="197"/>
                  </a:lnTo>
                  <a:lnTo>
                    <a:pt x="499" y="199"/>
                  </a:lnTo>
                  <a:lnTo>
                    <a:pt x="501" y="204"/>
                  </a:lnTo>
                  <a:lnTo>
                    <a:pt x="501" y="204"/>
                  </a:lnTo>
                  <a:lnTo>
                    <a:pt x="503" y="206"/>
                  </a:lnTo>
                  <a:lnTo>
                    <a:pt x="503" y="206"/>
                  </a:lnTo>
                  <a:lnTo>
                    <a:pt x="503" y="209"/>
                  </a:lnTo>
                  <a:lnTo>
                    <a:pt x="503" y="209"/>
                  </a:lnTo>
                  <a:lnTo>
                    <a:pt x="506" y="209"/>
                  </a:lnTo>
                  <a:lnTo>
                    <a:pt x="508" y="211"/>
                  </a:lnTo>
                  <a:lnTo>
                    <a:pt x="510" y="211"/>
                  </a:lnTo>
                  <a:lnTo>
                    <a:pt x="513" y="211"/>
                  </a:lnTo>
                  <a:lnTo>
                    <a:pt x="513" y="211"/>
                  </a:lnTo>
                  <a:lnTo>
                    <a:pt x="515" y="213"/>
                  </a:lnTo>
                  <a:lnTo>
                    <a:pt x="515" y="213"/>
                  </a:lnTo>
                  <a:lnTo>
                    <a:pt x="513" y="216"/>
                  </a:lnTo>
                  <a:lnTo>
                    <a:pt x="515" y="218"/>
                  </a:lnTo>
                  <a:lnTo>
                    <a:pt x="515" y="218"/>
                  </a:lnTo>
                  <a:lnTo>
                    <a:pt x="518" y="218"/>
                  </a:lnTo>
                  <a:lnTo>
                    <a:pt x="518" y="218"/>
                  </a:lnTo>
                  <a:lnTo>
                    <a:pt x="518" y="220"/>
                  </a:lnTo>
                  <a:lnTo>
                    <a:pt x="518" y="220"/>
                  </a:lnTo>
                  <a:lnTo>
                    <a:pt x="520" y="220"/>
                  </a:lnTo>
                  <a:lnTo>
                    <a:pt x="522" y="220"/>
                  </a:lnTo>
                  <a:lnTo>
                    <a:pt x="522" y="220"/>
                  </a:lnTo>
                  <a:lnTo>
                    <a:pt x="525" y="220"/>
                  </a:lnTo>
                  <a:lnTo>
                    <a:pt x="525" y="220"/>
                  </a:lnTo>
                  <a:lnTo>
                    <a:pt x="529" y="218"/>
                  </a:lnTo>
                  <a:lnTo>
                    <a:pt x="529" y="218"/>
                  </a:lnTo>
                  <a:lnTo>
                    <a:pt x="532" y="218"/>
                  </a:lnTo>
                  <a:lnTo>
                    <a:pt x="534" y="220"/>
                  </a:lnTo>
                  <a:lnTo>
                    <a:pt x="536" y="220"/>
                  </a:lnTo>
                  <a:lnTo>
                    <a:pt x="539" y="218"/>
                  </a:lnTo>
                  <a:lnTo>
                    <a:pt x="539" y="218"/>
                  </a:lnTo>
                  <a:lnTo>
                    <a:pt x="541" y="220"/>
                  </a:lnTo>
                  <a:lnTo>
                    <a:pt x="541" y="220"/>
                  </a:lnTo>
                  <a:lnTo>
                    <a:pt x="541" y="218"/>
                  </a:lnTo>
                  <a:lnTo>
                    <a:pt x="544" y="218"/>
                  </a:lnTo>
                  <a:lnTo>
                    <a:pt x="544" y="220"/>
                  </a:lnTo>
                  <a:lnTo>
                    <a:pt x="546" y="223"/>
                  </a:lnTo>
                  <a:lnTo>
                    <a:pt x="546" y="223"/>
                  </a:lnTo>
                  <a:lnTo>
                    <a:pt x="548" y="225"/>
                  </a:lnTo>
                  <a:lnTo>
                    <a:pt x="546" y="225"/>
                  </a:lnTo>
                  <a:lnTo>
                    <a:pt x="548" y="227"/>
                  </a:lnTo>
                  <a:lnTo>
                    <a:pt x="553" y="230"/>
                  </a:lnTo>
                  <a:lnTo>
                    <a:pt x="553" y="230"/>
                  </a:lnTo>
                  <a:lnTo>
                    <a:pt x="553" y="235"/>
                  </a:lnTo>
                  <a:lnTo>
                    <a:pt x="553" y="237"/>
                  </a:lnTo>
                  <a:lnTo>
                    <a:pt x="553" y="237"/>
                  </a:lnTo>
                  <a:lnTo>
                    <a:pt x="553" y="237"/>
                  </a:lnTo>
                  <a:lnTo>
                    <a:pt x="555" y="239"/>
                  </a:lnTo>
                  <a:lnTo>
                    <a:pt x="555" y="239"/>
                  </a:lnTo>
                  <a:lnTo>
                    <a:pt x="555" y="242"/>
                  </a:lnTo>
                  <a:lnTo>
                    <a:pt x="555" y="244"/>
                  </a:lnTo>
                  <a:lnTo>
                    <a:pt x="562" y="249"/>
                  </a:lnTo>
                  <a:lnTo>
                    <a:pt x="562" y="249"/>
                  </a:lnTo>
                  <a:lnTo>
                    <a:pt x="562" y="249"/>
                  </a:lnTo>
                  <a:lnTo>
                    <a:pt x="565" y="249"/>
                  </a:lnTo>
                  <a:lnTo>
                    <a:pt x="567" y="249"/>
                  </a:lnTo>
                  <a:lnTo>
                    <a:pt x="567" y="251"/>
                  </a:lnTo>
                  <a:lnTo>
                    <a:pt x="567" y="251"/>
                  </a:lnTo>
                  <a:lnTo>
                    <a:pt x="570" y="258"/>
                  </a:lnTo>
                  <a:lnTo>
                    <a:pt x="570" y="258"/>
                  </a:lnTo>
                  <a:lnTo>
                    <a:pt x="570" y="263"/>
                  </a:lnTo>
                  <a:lnTo>
                    <a:pt x="567" y="261"/>
                  </a:lnTo>
                  <a:lnTo>
                    <a:pt x="565" y="258"/>
                  </a:lnTo>
                  <a:lnTo>
                    <a:pt x="565" y="261"/>
                  </a:lnTo>
                  <a:lnTo>
                    <a:pt x="565" y="263"/>
                  </a:lnTo>
                  <a:lnTo>
                    <a:pt x="567" y="265"/>
                  </a:lnTo>
                  <a:lnTo>
                    <a:pt x="567" y="265"/>
                  </a:lnTo>
                  <a:lnTo>
                    <a:pt x="567" y="268"/>
                  </a:lnTo>
                  <a:lnTo>
                    <a:pt x="570" y="268"/>
                  </a:lnTo>
                  <a:lnTo>
                    <a:pt x="570" y="268"/>
                  </a:lnTo>
                  <a:lnTo>
                    <a:pt x="570" y="268"/>
                  </a:lnTo>
                  <a:lnTo>
                    <a:pt x="572" y="272"/>
                  </a:lnTo>
                  <a:lnTo>
                    <a:pt x="572" y="272"/>
                  </a:lnTo>
                  <a:lnTo>
                    <a:pt x="572" y="275"/>
                  </a:lnTo>
                  <a:lnTo>
                    <a:pt x="572" y="275"/>
                  </a:lnTo>
                  <a:lnTo>
                    <a:pt x="572" y="277"/>
                  </a:lnTo>
                  <a:lnTo>
                    <a:pt x="572" y="277"/>
                  </a:lnTo>
                  <a:lnTo>
                    <a:pt x="572" y="277"/>
                  </a:lnTo>
                  <a:lnTo>
                    <a:pt x="572" y="280"/>
                  </a:lnTo>
                  <a:lnTo>
                    <a:pt x="572" y="280"/>
                  </a:lnTo>
                  <a:lnTo>
                    <a:pt x="572" y="282"/>
                  </a:lnTo>
                  <a:lnTo>
                    <a:pt x="572" y="294"/>
                  </a:lnTo>
                  <a:lnTo>
                    <a:pt x="572" y="296"/>
                  </a:lnTo>
                  <a:lnTo>
                    <a:pt x="572" y="298"/>
                  </a:lnTo>
                  <a:lnTo>
                    <a:pt x="572" y="306"/>
                  </a:lnTo>
                  <a:lnTo>
                    <a:pt x="572" y="310"/>
                  </a:lnTo>
                  <a:lnTo>
                    <a:pt x="572" y="310"/>
                  </a:lnTo>
                  <a:lnTo>
                    <a:pt x="572" y="310"/>
                  </a:lnTo>
                  <a:lnTo>
                    <a:pt x="570" y="313"/>
                  </a:lnTo>
                  <a:lnTo>
                    <a:pt x="567" y="325"/>
                  </a:lnTo>
                  <a:lnTo>
                    <a:pt x="570" y="322"/>
                  </a:lnTo>
                  <a:lnTo>
                    <a:pt x="570" y="322"/>
                  </a:lnTo>
                  <a:lnTo>
                    <a:pt x="570" y="322"/>
                  </a:lnTo>
                  <a:lnTo>
                    <a:pt x="570" y="325"/>
                  </a:lnTo>
                  <a:lnTo>
                    <a:pt x="570" y="327"/>
                  </a:lnTo>
                  <a:lnTo>
                    <a:pt x="567" y="329"/>
                  </a:lnTo>
                  <a:lnTo>
                    <a:pt x="567" y="334"/>
                  </a:lnTo>
                  <a:lnTo>
                    <a:pt x="567" y="334"/>
                  </a:lnTo>
                  <a:lnTo>
                    <a:pt x="565" y="336"/>
                  </a:lnTo>
                  <a:lnTo>
                    <a:pt x="565" y="336"/>
                  </a:lnTo>
                  <a:lnTo>
                    <a:pt x="565" y="339"/>
                  </a:lnTo>
                  <a:lnTo>
                    <a:pt x="565" y="341"/>
                  </a:lnTo>
                  <a:lnTo>
                    <a:pt x="565" y="341"/>
                  </a:lnTo>
                  <a:lnTo>
                    <a:pt x="567" y="346"/>
                  </a:lnTo>
                  <a:lnTo>
                    <a:pt x="567" y="348"/>
                  </a:lnTo>
                  <a:lnTo>
                    <a:pt x="570" y="348"/>
                  </a:lnTo>
                  <a:lnTo>
                    <a:pt x="567" y="351"/>
                  </a:lnTo>
                  <a:lnTo>
                    <a:pt x="567" y="351"/>
                  </a:lnTo>
                  <a:lnTo>
                    <a:pt x="567" y="355"/>
                  </a:lnTo>
                  <a:lnTo>
                    <a:pt x="567" y="367"/>
                  </a:lnTo>
                  <a:lnTo>
                    <a:pt x="565" y="377"/>
                  </a:lnTo>
                  <a:lnTo>
                    <a:pt x="565" y="374"/>
                  </a:lnTo>
                  <a:lnTo>
                    <a:pt x="565" y="372"/>
                  </a:lnTo>
                  <a:lnTo>
                    <a:pt x="565" y="372"/>
                  </a:lnTo>
                  <a:lnTo>
                    <a:pt x="565" y="370"/>
                  </a:lnTo>
                  <a:lnTo>
                    <a:pt x="565" y="370"/>
                  </a:lnTo>
                  <a:lnTo>
                    <a:pt x="562" y="372"/>
                  </a:lnTo>
                  <a:lnTo>
                    <a:pt x="562" y="374"/>
                  </a:lnTo>
                  <a:lnTo>
                    <a:pt x="562" y="377"/>
                  </a:lnTo>
                  <a:lnTo>
                    <a:pt x="562" y="379"/>
                  </a:lnTo>
                  <a:lnTo>
                    <a:pt x="565" y="381"/>
                  </a:lnTo>
                  <a:lnTo>
                    <a:pt x="565" y="384"/>
                  </a:lnTo>
                  <a:lnTo>
                    <a:pt x="567" y="386"/>
                  </a:lnTo>
                  <a:lnTo>
                    <a:pt x="574" y="393"/>
                  </a:lnTo>
                  <a:lnTo>
                    <a:pt x="577" y="396"/>
                  </a:lnTo>
                  <a:lnTo>
                    <a:pt x="579" y="398"/>
                  </a:lnTo>
                  <a:lnTo>
                    <a:pt x="579" y="400"/>
                  </a:lnTo>
                  <a:lnTo>
                    <a:pt x="581" y="403"/>
                  </a:lnTo>
                  <a:lnTo>
                    <a:pt x="581" y="403"/>
                  </a:lnTo>
                  <a:lnTo>
                    <a:pt x="581" y="400"/>
                  </a:lnTo>
                  <a:lnTo>
                    <a:pt x="581" y="398"/>
                  </a:lnTo>
                  <a:lnTo>
                    <a:pt x="579" y="396"/>
                  </a:lnTo>
                  <a:lnTo>
                    <a:pt x="577" y="393"/>
                  </a:lnTo>
                  <a:lnTo>
                    <a:pt x="570" y="386"/>
                  </a:lnTo>
                  <a:lnTo>
                    <a:pt x="567" y="386"/>
                  </a:lnTo>
                  <a:lnTo>
                    <a:pt x="570" y="384"/>
                  </a:lnTo>
                  <a:lnTo>
                    <a:pt x="572" y="384"/>
                  </a:lnTo>
                  <a:lnTo>
                    <a:pt x="577" y="388"/>
                  </a:lnTo>
                  <a:lnTo>
                    <a:pt x="579" y="388"/>
                  </a:lnTo>
                  <a:lnTo>
                    <a:pt x="581" y="393"/>
                  </a:lnTo>
                  <a:lnTo>
                    <a:pt x="581" y="393"/>
                  </a:lnTo>
                  <a:lnTo>
                    <a:pt x="584" y="393"/>
                  </a:lnTo>
                  <a:lnTo>
                    <a:pt x="584" y="393"/>
                  </a:lnTo>
                  <a:lnTo>
                    <a:pt x="584" y="396"/>
                  </a:lnTo>
                  <a:lnTo>
                    <a:pt x="586" y="398"/>
                  </a:lnTo>
                  <a:lnTo>
                    <a:pt x="586" y="398"/>
                  </a:lnTo>
                  <a:lnTo>
                    <a:pt x="586" y="398"/>
                  </a:lnTo>
                  <a:lnTo>
                    <a:pt x="589" y="398"/>
                  </a:lnTo>
                  <a:lnTo>
                    <a:pt x="591" y="396"/>
                  </a:lnTo>
                  <a:lnTo>
                    <a:pt x="591" y="393"/>
                  </a:lnTo>
                  <a:lnTo>
                    <a:pt x="591" y="391"/>
                  </a:lnTo>
                  <a:lnTo>
                    <a:pt x="591" y="391"/>
                  </a:lnTo>
                  <a:lnTo>
                    <a:pt x="591" y="386"/>
                  </a:lnTo>
                  <a:lnTo>
                    <a:pt x="591" y="386"/>
                  </a:lnTo>
                  <a:lnTo>
                    <a:pt x="591" y="384"/>
                  </a:lnTo>
                  <a:lnTo>
                    <a:pt x="593" y="381"/>
                  </a:lnTo>
                  <a:lnTo>
                    <a:pt x="593" y="381"/>
                  </a:lnTo>
                  <a:lnTo>
                    <a:pt x="593" y="379"/>
                  </a:lnTo>
                  <a:lnTo>
                    <a:pt x="591" y="377"/>
                  </a:lnTo>
                  <a:lnTo>
                    <a:pt x="591" y="377"/>
                  </a:lnTo>
                  <a:lnTo>
                    <a:pt x="593" y="374"/>
                  </a:lnTo>
                  <a:lnTo>
                    <a:pt x="596" y="372"/>
                  </a:lnTo>
                  <a:lnTo>
                    <a:pt x="591" y="374"/>
                  </a:lnTo>
                  <a:lnTo>
                    <a:pt x="586" y="372"/>
                  </a:lnTo>
                  <a:lnTo>
                    <a:pt x="581" y="370"/>
                  </a:lnTo>
                  <a:lnTo>
                    <a:pt x="577" y="370"/>
                  </a:lnTo>
                  <a:lnTo>
                    <a:pt x="579" y="367"/>
                  </a:lnTo>
                  <a:lnTo>
                    <a:pt x="584" y="365"/>
                  </a:lnTo>
                  <a:lnTo>
                    <a:pt x="584" y="362"/>
                  </a:lnTo>
                  <a:lnTo>
                    <a:pt x="581" y="365"/>
                  </a:lnTo>
                  <a:lnTo>
                    <a:pt x="579" y="365"/>
                  </a:lnTo>
                  <a:lnTo>
                    <a:pt x="579" y="362"/>
                  </a:lnTo>
                  <a:lnTo>
                    <a:pt x="579" y="362"/>
                  </a:lnTo>
                  <a:lnTo>
                    <a:pt x="579" y="362"/>
                  </a:lnTo>
                  <a:lnTo>
                    <a:pt x="579" y="360"/>
                  </a:lnTo>
                  <a:lnTo>
                    <a:pt x="579" y="360"/>
                  </a:lnTo>
                  <a:lnTo>
                    <a:pt x="579" y="358"/>
                  </a:lnTo>
                  <a:lnTo>
                    <a:pt x="579" y="358"/>
                  </a:lnTo>
                  <a:lnTo>
                    <a:pt x="579" y="355"/>
                  </a:lnTo>
                  <a:lnTo>
                    <a:pt x="584" y="360"/>
                  </a:lnTo>
                  <a:lnTo>
                    <a:pt x="584" y="358"/>
                  </a:lnTo>
                  <a:lnTo>
                    <a:pt x="584" y="358"/>
                  </a:lnTo>
                  <a:lnTo>
                    <a:pt x="584" y="358"/>
                  </a:lnTo>
                  <a:lnTo>
                    <a:pt x="584" y="358"/>
                  </a:lnTo>
                  <a:lnTo>
                    <a:pt x="586" y="360"/>
                  </a:lnTo>
                  <a:lnTo>
                    <a:pt x="589" y="360"/>
                  </a:lnTo>
                  <a:lnTo>
                    <a:pt x="589" y="362"/>
                  </a:lnTo>
                  <a:lnTo>
                    <a:pt x="589" y="362"/>
                  </a:lnTo>
                  <a:lnTo>
                    <a:pt x="589" y="365"/>
                  </a:lnTo>
                  <a:lnTo>
                    <a:pt x="591" y="362"/>
                  </a:lnTo>
                  <a:lnTo>
                    <a:pt x="593" y="362"/>
                  </a:lnTo>
                  <a:lnTo>
                    <a:pt x="596" y="365"/>
                  </a:lnTo>
                  <a:lnTo>
                    <a:pt x="598" y="367"/>
                  </a:lnTo>
                  <a:lnTo>
                    <a:pt x="598" y="374"/>
                  </a:lnTo>
                  <a:lnTo>
                    <a:pt x="598" y="377"/>
                  </a:lnTo>
                  <a:lnTo>
                    <a:pt x="600" y="379"/>
                  </a:lnTo>
                  <a:lnTo>
                    <a:pt x="600" y="379"/>
                  </a:lnTo>
                  <a:lnTo>
                    <a:pt x="605" y="379"/>
                  </a:lnTo>
                  <a:lnTo>
                    <a:pt x="605" y="377"/>
                  </a:lnTo>
                  <a:lnTo>
                    <a:pt x="605" y="377"/>
                  </a:lnTo>
                  <a:lnTo>
                    <a:pt x="605" y="374"/>
                  </a:lnTo>
                  <a:lnTo>
                    <a:pt x="603" y="370"/>
                  </a:lnTo>
                  <a:lnTo>
                    <a:pt x="603" y="367"/>
                  </a:lnTo>
                  <a:lnTo>
                    <a:pt x="605" y="367"/>
                  </a:lnTo>
                  <a:lnTo>
                    <a:pt x="607" y="365"/>
                  </a:lnTo>
                  <a:lnTo>
                    <a:pt x="607" y="365"/>
                  </a:lnTo>
                  <a:lnTo>
                    <a:pt x="610" y="365"/>
                  </a:lnTo>
                  <a:lnTo>
                    <a:pt x="612" y="372"/>
                  </a:lnTo>
                  <a:lnTo>
                    <a:pt x="615" y="377"/>
                  </a:lnTo>
                  <a:lnTo>
                    <a:pt x="615" y="379"/>
                  </a:lnTo>
                  <a:lnTo>
                    <a:pt x="615" y="381"/>
                  </a:lnTo>
                  <a:lnTo>
                    <a:pt x="612" y="384"/>
                  </a:lnTo>
                  <a:lnTo>
                    <a:pt x="612" y="386"/>
                  </a:lnTo>
                  <a:lnTo>
                    <a:pt x="607" y="388"/>
                  </a:lnTo>
                  <a:lnTo>
                    <a:pt x="607" y="391"/>
                  </a:lnTo>
                  <a:lnTo>
                    <a:pt x="607" y="393"/>
                  </a:lnTo>
                  <a:lnTo>
                    <a:pt x="607" y="393"/>
                  </a:lnTo>
                  <a:lnTo>
                    <a:pt x="605" y="396"/>
                  </a:lnTo>
                  <a:lnTo>
                    <a:pt x="605" y="396"/>
                  </a:lnTo>
                  <a:lnTo>
                    <a:pt x="605" y="398"/>
                  </a:lnTo>
                  <a:lnTo>
                    <a:pt x="605" y="398"/>
                  </a:lnTo>
                  <a:lnTo>
                    <a:pt x="603" y="400"/>
                  </a:lnTo>
                  <a:lnTo>
                    <a:pt x="600" y="403"/>
                  </a:lnTo>
                  <a:lnTo>
                    <a:pt x="600" y="407"/>
                  </a:lnTo>
                  <a:lnTo>
                    <a:pt x="600" y="410"/>
                  </a:lnTo>
                  <a:lnTo>
                    <a:pt x="598" y="410"/>
                  </a:lnTo>
                  <a:lnTo>
                    <a:pt x="598" y="412"/>
                  </a:lnTo>
                  <a:lnTo>
                    <a:pt x="598" y="412"/>
                  </a:lnTo>
                  <a:lnTo>
                    <a:pt x="598" y="414"/>
                  </a:lnTo>
                  <a:lnTo>
                    <a:pt x="598" y="412"/>
                  </a:lnTo>
                  <a:lnTo>
                    <a:pt x="600" y="412"/>
                  </a:lnTo>
                  <a:lnTo>
                    <a:pt x="600" y="414"/>
                  </a:lnTo>
                  <a:lnTo>
                    <a:pt x="598" y="414"/>
                  </a:lnTo>
                  <a:lnTo>
                    <a:pt x="596" y="417"/>
                  </a:lnTo>
                  <a:lnTo>
                    <a:pt x="593" y="417"/>
                  </a:lnTo>
                  <a:lnTo>
                    <a:pt x="596" y="417"/>
                  </a:lnTo>
                  <a:lnTo>
                    <a:pt x="598" y="419"/>
                  </a:lnTo>
                  <a:lnTo>
                    <a:pt x="598" y="419"/>
                  </a:lnTo>
                  <a:lnTo>
                    <a:pt x="600" y="419"/>
                  </a:lnTo>
                  <a:lnTo>
                    <a:pt x="598" y="419"/>
                  </a:lnTo>
                  <a:lnTo>
                    <a:pt x="593" y="419"/>
                  </a:lnTo>
                  <a:lnTo>
                    <a:pt x="591" y="419"/>
                  </a:lnTo>
                  <a:lnTo>
                    <a:pt x="591" y="422"/>
                  </a:lnTo>
                  <a:lnTo>
                    <a:pt x="591" y="422"/>
                  </a:lnTo>
                  <a:lnTo>
                    <a:pt x="591" y="422"/>
                  </a:lnTo>
                  <a:lnTo>
                    <a:pt x="593" y="422"/>
                  </a:lnTo>
                  <a:lnTo>
                    <a:pt x="593" y="422"/>
                  </a:lnTo>
                  <a:lnTo>
                    <a:pt x="593" y="422"/>
                  </a:lnTo>
                  <a:lnTo>
                    <a:pt x="593" y="422"/>
                  </a:lnTo>
                  <a:lnTo>
                    <a:pt x="593" y="424"/>
                  </a:lnTo>
                  <a:lnTo>
                    <a:pt x="593" y="424"/>
                  </a:lnTo>
                  <a:lnTo>
                    <a:pt x="593" y="426"/>
                  </a:lnTo>
                  <a:lnTo>
                    <a:pt x="591" y="424"/>
                  </a:lnTo>
                  <a:lnTo>
                    <a:pt x="589" y="424"/>
                  </a:lnTo>
                  <a:lnTo>
                    <a:pt x="586" y="424"/>
                  </a:lnTo>
                  <a:lnTo>
                    <a:pt x="586" y="422"/>
                  </a:lnTo>
                  <a:lnTo>
                    <a:pt x="584" y="419"/>
                  </a:lnTo>
                  <a:lnTo>
                    <a:pt x="584" y="419"/>
                  </a:lnTo>
                  <a:lnTo>
                    <a:pt x="584" y="422"/>
                  </a:lnTo>
                  <a:lnTo>
                    <a:pt x="586" y="426"/>
                  </a:lnTo>
                  <a:lnTo>
                    <a:pt x="589" y="426"/>
                  </a:lnTo>
                  <a:lnTo>
                    <a:pt x="591" y="429"/>
                  </a:lnTo>
                  <a:lnTo>
                    <a:pt x="596" y="429"/>
                  </a:lnTo>
                  <a:lnTo>
                    <a:pt x="600" y="431"/>
                  </a:lnTo>
                  <a:lnTo>
                    <a:pt x="603" y="431"/>
                  </a:lnTo>
                  <a:lnTo>
                    <a:pt x="603" y="433"/>
                  </a:lnTo>
                  <a:lnTo>
                    <a:pt x="605" y="438"/>
                  </a:lnTo>
                  <a:lnTo>
                    <a:pt x="607" y="443"/>
                  </a:lnTo>
                  <a:lnTo>
                    <a:pt x="610" y="445"/>
                  </a:lnTo>
                  <a:lnTo>
                    <a:pt x="607" y="445"/>
                  </a:lnTo>
                  <a:lnTo>
                    <a:pt x="607" y="445"/>
                  </a:lnTo>
                  <a:lnTo>
                    <a:pt x="607" y="445"/>
                  </a:lnTo>
                  <a:lnTo>
                    <a:pt x="607" y="445"/>
                  </a:lnTo>
                  <a:lnTo>
                    <a:pt x="607" y="445"/>
                  </a:lnTo>
                  <a:lnTo>
                    <a:pt x="607" y="448"/>
                  </a:lnTo>
                  <a:lnTo>
                    <a:pt x="610" y="450"/>
                  </a:lnTo>
                  <a:lnTo>
                    <a:pt x="610" y="452"/>
                  </a:lnTo>
                  <a:lnTo>
                    <a:pt x="612" y="455"/>
                  </a:lnTo>
                  <a:lnTo>
                    <a:pt x="615" y="455"/>
                  </a:lnTo>
                  <a:lnTo>
                    <a:pt x="612" y="452"/>
                  </a:lnTo>
                  <a:lnTo>
                    <a:pt x="615" y="452"/>
                  </a:lnTo>
                  <a:lnTo>
                    <a:pt x="615" y="455"/>
                  </a:lnTo>
                  <a:lnTo>
                    <a:pt x="617" y="455"/>
                  </a:lnTo>
                  <a:lnTo>
                    <a:pt x="617" y="457"/>
                  </a:lnTo>
                  <a:lnTo>
                    <a:pt x="617" y="457"/>
                  </a:lnTo>
                  <a:lnTo>
                    <a:pt x="615" y="457"/>
                  </a:lnTo>
                  <a:lnTo>
                    <a:pt x="615" y="455"/>
                  </a:lnTo>
                  <a:lnTo>
                    <a:pt x="615" y="457"/>
                  </a:lnTo>
                  <a:lnTo>
                    <a:pt x="619" y="462"/>
                  </a:lnTo>
                  <a:lnTo>
                    <a:pt x="622" y="467"/>
                  </a:lnTo>
                  <a:lnTo>
                    <a:pt x="633" y="485"/>
                  </a:lnTo>
                  <a:lnTo>
                    <a:pt x="636" y="488"/>
                  </a:lnTo>
                  <a:lnTo>
                    <a:pt x="636" y="488"/>
                  </a:lnTo>
                  <a:lnTo>
                    <a:pt x="636" y="488"/>
                  </a:lnTo>
                  <a:lnTo>
                    <a:pt x="638" y="488"/>
                  </a:lnTo>
                  <a:lnTo>
                    <a:pt x="636" y="488"/>
                  </a:lnTo>
                  <a:lnTo>
                    <a:pt x="636" y="483"/>
                  </a:lnTo>
                  <a:lnTo>
                    <a:pt x="633" y="483"/>
                  </a:lnTo>
                  <a:lnTo>
                    <a:pt x="638" y="485"/>
                  </a:lnTo>
                  <a:lnTo>
                    <a:pt x="643" y="495"/>
                  </a:lnTo>
                  <a:lnTo>
                    <a:pt x="645" y="497"/>
                  </a:lnTo>
                  <a:lnTo>
                    <a:pt x="648" y="497"/>
                  </a:lnTo>
                  <a:lnTo>
                    <a:pt x="648" y="497"/>
                  </a:lnTo>
                  <a:lnTo>
                    <a:pt x="650" y="497"/>
                  </a:lnTo>
                  <a:lnTo>
                    <a:pt x="650" y="497"/>
                  </a:lnTo>
                  <a:lnTo>
                    <a:pt x="652" y="497"/>
                  </a:lnTo>
                  <a:lnTo>
                    <a:pt x="652" y="497"/>
                  </a:lnTo>
                  <a:lnTo>
                    <a:pt x="652" y="497"/>
                  </a:lnTo>
                  <a:lnTo>
                    <a:pt x="655" y="497"/>
                  </a:lnTo>
                  <a:lnTo>
                    <a:pt x="655" y="497"/>
                  </a:lnTo>
                  <a:lnTo>
                    <a:pt x="655" y="497"/>
                  </a:lnTo>
                  <a:lnTo>
                    <a:pt x="655" y="497"/>
                  </a:lnTo>
                  <a:lnTo>
                    <a:pt x="657" y="497"/>
                  </a:lnTo>
                  <a:lnTo>
                    <a:pt x="657" y="500"/>
                  </a:lnTo>
                  <a:lnTo>
                    <a:pt x="657" y="497"/>
                  </a:lnTo>
                  <a:lnTo>
                    <a:pt x="657" y="497"/>
                  </a:lnTo>
                  <a:lnTo>
                    <a:pt x="657" y="495"/>
                  </a:lnTo>
                  <a:lnTo>
                    <a:pt x="657" y="495"/>
                  </a:lnTo>
                  <a:lnTo>
                    <a:pt x="659" y="497"/>
                  </a:lnTo>
                  <a:lnTo>
                    <a:pt x="659" y="500"/>
                  </a:lnTo>
                  <a:lnTo>
                    <a:pt x="662" y="500"/>
                  </a:lnTo>
                  <a:lnTo>
                    <a:pt x="662" y="497"/>
                  </a:lnTo>
                  <a:lnTo>
                    <a:pt x="662" y="495"/>
                  </a:lnTo>
                  <a:lnTo>
                    <a:pt x="659" y="490"/>
                  </a:lnTo>
                  <a:lnTo>
                    <a:pt x="657" y="485"/>
                  </a:lnTo>
                  <a:lnTo>
                    <a:pt x="657" y="485"/>
                  </a:lnTo>
                  <a:lnTo>
                    <a:pt x="655" y="485"/>
                  </a:lnTo>
                  <a:lnTo>
                    <a:pt x="652" y="481"/>
                  </a:lnTo>
                  <a:lnTo>
                    <a:pt x="652" y="481"/>
                  </a:lnTo>
                  <a:lnTo>
                    <a:pt x="650" y="481"/>
                  </a:lnTo>
                  <a:lnTo>
                    <a:pt x="650" y="481"/>
                  </a:lnTo>
                  <a:lnTo>
                    <a:pt x="645" y="476"/>
                  </a:lnTo>
                  <a:lnTo>
                    <a:pt x="645" y="476"/>
                  </a:lnTo>
                  <a:lnTo>
                    <a:pt x="643" y="474"/>
                  </a:lnTo>
                  <a:lnTo>
                    <a:pt x="645" y="474"/>
                  </a:lnTo>
                  <a:lnTo>
                    <a:pt x="648" y="476"/>
                  </a:lnTo>
                  <a:lnTo>
                    <a:pt x="650" y="478"/>
                  </a:lnTo>
                  <a:lnTo>
                    <a:pt x="652" y="478"/>
                  </a:lnTo>
                  <a:lnTo>
                    <a:pt x="655" y="478"/>
                  </a:lnTo>
                  <a:lnTo>
                    <a:pt x="655" y="478"/>
                  </a:lnTo>
                  <a:lnTo>
                    <a:pt x="655" y="481"/>
                  </a:lnTo>
                  <a:lnTo>
                    <a:pt x="657" y="481"/>
                  </a:lnTo>
                  <a:lnTo>
                    <a:pt x="659" y="483"/>
                  </a:lnTo>
                  <a:lnTo>
                    <a:pt x="659" y="483"/>
                  </a:lnTo>
                  <a:lnTo>
                    <a:pt x="659" y="481"/>
                  </a:lnTo>
                  <a:lnTo>
                    <a:pt x="662" y="481"/>
                  </a:lnTo>
                  <a:lnTo>
                    <a:pt x="662" y="481"/>
                  </a:lnTo>
                  <a:lnTo>
                    <a:pt x="662" y="478"/>
                  </a:lnTo>
                  <a:lnTo>
                    <a:pt x="664" y="478"/>
                  </a:lnTo>
                  <a:lnTo>
                    <a:pt x="667" y="478"/>
                  </a:lnTo>
                  <a:lnTo>
                    <a:pt x="669" y="476"/>
                  </a:lnTo>
                  <a:lnTo>
                    <a:pt x="674" y="474"/>
                  </a:lnTo>
                  <a:lnTo>
                    <a:pt x="676" y="471"/>
                  </a:lnTo>
                  <a:lnTo>
                    <a:pt x="676" y="471"/>
                  </a:lnTo>
                  <a:lnTo>
                    <a:pt x="676" y="476"/>
                  </a:lnTo>
                  <a:lnTo>
                    <a:pt x="676" y="476"/>
                  </a:lnTo>
                  <a:lnTo>
                    <a:pt x="674" y="476"/>
                  </a:lnTo>
                  <a:lnTo>
                    <a:pt x="671" y="478"/>
                  </a:lnTo>
                  <a:lnTo>
                    <a:pt x="667" y="481"/>
                  </a:lnTo>
                  <a:lnTo>
                    <a:pt x="664" y="483"/>
                  </a:lnTo>
                  <a:lnTo>
                    <a:pt x="667" y="485"/>
                  </a:lnTo>
                  <a:lnTo>
                    <a:pt x="669" y="488"/>
                  </a:lnTo>
                  <a:lnTo>
                    <a:pt x="669" y="488"/>
                  </a:lnTo>
                  <a:lnTo>
                    <a:pt x="671" y="488"/>
                  </a:lnTo>
                  <a:lnTo>
                    <a:pt x="671" y="493"/>
                  </a:lnTo>
                  <a:lnTo>
                    <a:pt x="671" y="495"/>
                  </a:lnTo>
                  <a:lnTo>
                    <a:pt x="671" y="509"/>
                  </a:lnTo>
                  <a:lnTo>
                    <a:pt x="671" y="512"/>
                  </a:lnTo>
                  <a:lnTo>
                    <a:pt x="671" y="514"/>
                  </a:lnTo>
                  <a:lnTo>
                    <a:pt x="676" y="519"/>
                  </a:lnTo>
                  <a:lnTo>
                    <a:pt x="676" y="519"/>
                  </a:lnTo>
                  <a:lnTo>
                    <a:pt x="676" y="523"/>
                  </a:lnTo>
                  <a:lnTo>
                    <a:pt x="676" y="523"/>
                  </a:lnTo>
                  <a:lnTo>
                    <a:pt x="676" y="526"/>
                  </a:lnTo>
                  <a:lnTo>
                    <a:pt x="678" y="528"/>
                  </a:lnTo>
                  <a:lnTo>
                    <a:pt x="678" y="530"/>
                  </a:lnTo>
                  <a:lnTo>
                    <a:pt x="681" y="530"/>
                  </a:lnTo>
                  <a:lnTo>
                    <a:pt x="683" y="528"/>
                  </a:lnTo>
                  <a:lnTo>
                    <a:pt x="683" y="526"/>
                  </a:lnTo>
                  <a:lnTo>
                    <a:pt x="685" y="528"/>
                  </a:lnTo>
                  <a:lnTo>
                    <a:pt x="685" y="528"/>
                  </a:lnTo>
                  <a:lnTo>
                    <a:pt x="688" y="526"/>
                  </a:lnTo>
                  <a:lnTo>
                    <a:pt x="688" y="526"/>
                  </a:lnTo>
                  <a:lnTo>
                    <a:pt x="688" y="526"/>
                  </a:lnTo>
                  <a:lnTo>
                    <a:pt x="690" y="516"/>
                  </a:lnTo>
                  <a:lnTo>
                    <a:pt x="693" y="514"/>
                  </a:lnTo>
                  <a:lnTo>
                    <a:pt x="695" y="509"/>
                  </a:lnTo>
                  <a:lnTo>
                    <a:pt x="697" y="507"/>
                  </a:lnTo>
                  <a:lnTo>
                    <a:pt x="697" y="504"/>
                  </a:lnTo>
                  <a:lnTo>
                    <a:pt x="700" y="504"/>
                  </a:lnTo>
                  <a:lnTo>
                    <a:pt x="702" y="502"/>
                  </a:lnTo>
                  <a:lnTo>
                    <a:pt x="704" y="502"/>
                  </a:lnTo>
                  <a:lnTo>
                    <a:pt x="704" y="504"/>
                  </a:lnTo>
                  <a:lnTo>
                    <a:pt x="704" y="504"/>
                  </a:lnTo>
                  <a:lnTo>
                    <a:pt x="702" y="507"/>
                  </a:lnTo>
                  <a:lnTo>
                    <a:pt x="702" y="507"/>
                  </a:lnTo>
                  <a:lnTo>
                    <a:pt x="700" y="507"/>
                  </a:lnTo>
                  <a:lnTo>
                    <a:pt x="700" y="507"/>
                  </a:lnTo>
                  <a:lnTo>
                    <a:pt x="700" y="509"/>
                  </a:lnTo>
                  <a:lnTo>
                    <a:pt x="697" y="509"/>
                  </a:lnTo>
                  <a:lnTo>
                    <a:pt x="695" y="514"/>
                  </a:lnTo>
                  <a:lnTo>
                    <a:pt x="693" y="516"/>
                  </a:lnTo>
                  <a:lnTo>
                    <a:pt x="695" y="519"/>
                  </a:lnTo>
                  <a:lnTo>
                    <a:pt x="693" y="523"/>
                  </a:lnTo>
                  <a:lnTo>
                    <a:pt x="690" y="526"/>
                  </a:lnTo>
                  <a:lnTo>
                    <a:pt x="688" y="530"/>
                  </a:lnTo>
                  <a:lnTo>
                    <a:pt x="688" y="530"/>
                  </a:lnTo>
                  <a:lnTo>
                    <a:pt x="688" y="530"/>
                  </a:lnTo>
                  <a:lnTo>
                    <a:pt x="685" y="530"/>
                  </a:lnTo>
                  <a:lnTo>
                    <a:pt x="685" y="530"/>
                  </a:lnTo>
                  <a:lnTo>
                    <a:pt x="683" y="530"/>
                  </a:lnTo>
                  <a:lnTo>
                    <a:pt x="683" y="530"/>
                  </a:lnTo>
                  <a:lnTo>
                    <a:pt x="683" y="530"/>
                  </a:lnTo>
                  <a:lnTo>
                    <a:pt x="683" y="533"/>
                  </a:lnTo>
                  <a:lnTo>
                    <a:pt x="683" y="535"/>
                  </a:lnTo>
                  <a:lnTo>
                    <a:pt x="683" y="535"/>
                  </a:lnTo>
                  <a:lnTo>
                    <a:pt x="685" y="535"/>
                  </a:lnTo>
                  <a:lnTo>
                    <a:pt x="685" y="535"/>
                  </a:lnTo>
                  <a:lnTo>
                    <a:pt x="685" y="535"/>
                  </a:lnTo>
                  <a:lnTo>
                    <a:pt x="688" y="535"/>
                  </a:lnTo>
                  <a:lnTo>
                    <a:pt x="693" y="538"/>
                  </a:lnTo>
                  <a:lnTo>
                    <a:pt x="695" y="535"/>
                  </a:lnTo>
                  <a:lnTo>
                    <a:pt x="697" y="535"/>
                  </a:lnTo>
                  <a:lnTo>
                    <a:pt x="697" y="538"/>
                  </a:lnTo>
                  <a:lnTo>
                    <a:pt x="697" y="538"/>
                  </a:lnTo>
                  <a:lnTo>
                    <a:pt x="697" y="538"/>
                  </a:lnTo>
                  <a:lnTo>
                    <a:pt x="700" y="535"/>
                  </a:lnTo>
                  <a:lnTo>
                    <a:pt x="697" y="533"/>
                  </a:lnTo>
                  <a:lnTo>
                    <a:pt x="697" y="530"/>
                  </a:lnTo>
                  <a:lnTo>
                    <a:pt x="697" y="533"/>
                  </a:lnTo>
                  <a:lnTo>
                    <a:pt x="702" y="535"/>
                  </a:lnTo>
                  <a:lnTo>
                    <a:pt x="702" y="538"/>
                  </a:lnTo>
                  <a:lnTo>
                    <a:pt x="704" y="540"/>
                  </a:lnTo>
                  <a:lnTo>
                    <a:pt x="704" y="547"/>
                  </a:lnTo>
                  <a:lnTo>
                    <a:pt x="704" y="547"/>
                  </a:lnTo>
                  <a:lnTo>
                    <a:pt x="704" y="547"/>
                  </a:lnTo>
                  <a:lnTo>
                    <a:pt x="702" y="547"/>
                  </a:lnTo>
                  <a:lnTo>
                    <a:pt x="704" y="549"/>
                  </a:lnTo>
                  <a:lnTo>
                    <a:pt x="709" y="554"/>
                  </a:lnTo>
                  <a:lnTo>
                    <a:pt x="709" y="554"/>
                  </a:lnTo>
                  <a:lnTo>
                    <a:pt x="709" y="556"/>
                  </a:lnTo>
                  <a:lnTo>
                    <a:pt x="709" y="559"/>
                  </a:lnTo>
                  <a:lnTo>
                    <a:pt x="712" y="568"/>
                  </a:lnTo>
                  <a:lnTo>
                    <a:pt x="714" y="578"/>
                  </a:lnTo>
                  <a:lnTo>
                    <a:pt x="716" y="578"/>
                  </a:lnTo>
                  <a:lnTo>
                    <a:pt x="714" y="575"/>
                  </a:lnTo>
                  <a:lnTo>
                    <a:pt x="714" y="575"/>
                  </a:lnTo>
                  <a:lnTo>
                    <a:pt x="714" y="573"/>
                  </a:lnTo>
                  <a:lnTo>
                    <a:pt x="716" y="573"/>
                  </a:lnTo>
                  <a:lnTo>
                    <a:pt x="719" y="580"/>
                  </a:lnTo>
                  <a:lnTo>
                    <a:pt x="721" y="585"/>
                  </a:lnTo>
                  <a:lnTo>
                    <a:pt x="723" y="585"/>
                  </a:lnTo>
                  <a:lnTo>
                    <a:pt x="723" y="587"/>
                  </a:lnTo>
                  <a:lnTo>
                    <a:pt x="723" y="590"/>
                  </a:lnTo>
                  <a:lnTo>
                    <a:pt x="726" y="590"/>
                  </a:lnTo>
                  <a:lnTo>
                    <a:pt x="726" y="590"/>
                  </a:lnTo>
                  <a:lnTo>
                    <a:pt x="728" y="590"/>
                  </a:lnTo>
                  <a:lnTo>
                    <a:pt x="730" y="590"/>
                  </a:lnTo>
                  <a:lnTo>
                    <a:pt x="733" y="590"/>
                  </a:lnTo>
                  <a:lnTo>
                    <a:pt x="733" y="592"/>
                  </a:lnTo>
                  <a:lnTo>
                    <a:pt x="730" y="592"/>
                  </a:lnTo>
                  <a:lnTo>
                    <a:pt x="730" y="594"/>
                  </a:lnTo>
                  <a:lnTo>
                    <a:pt x="730" y="594"/>
                  </a:lnTo>
                  <a:lnTo>
                    <a:pt x="728" y="594"/>
                  </a:lnTo>
                  <a:lnTo>
                    <a:pt x="726" y="594"/>
                  </a:lnTo>
                  <a:lnTo>
                    <a:pt x="726" y="592"/>
                  </a:lnTo>
                  <a:lnTo>
                    <a:pt x="723" y="594"/>
                  </a:lnTo>
                  <a:lnTo>
                    <a:pt x="726" y="597"/>
                  </a:lnTo>
                  <a:lnTo>
                    <a:pt x="726" y="599"/>
                  </a:lnTo>
                  <a:lnTo>
                    <a:pt x="728" y="599"/>
                  </a:lnTo>
                  <a:lnTo>
                    <a:pt x="728" y="599"/>
                  </a:lnTo>
                  <a:lnTo>
                    <a:pt x="728" y="599"/>
                  </a:lnTo>
                  <a:lnTo>
                    <a:pt x="728" y="599"/>
                  </a:lnTo>
                  <a:lnTo>
                    <a:pt x="728" y="599"/>
                  </a:lnTo>
                  <a:lnTo>
                    <a:pt x="728" y="599"/>
                  </a:lnTo>
                  <a:lnTo>
                    <a:pt x="730" y="597"/>
                  </a:lnTo>
                  <a:lnTo>
                    <a:pt x="730" y="597"/>
                  </a:lnTo>
                  <a:lnTo>
                    <a:pt x="730" y="597"/>
                  </a:lnTo>
                  <a:lnTo>
                    <a:pt x="730" y="597"/>
                  </a:lnTo>
                  <a:lnTo>
                    <a:pt x="733" y="597"/>
                  </a:lnTo>
                  <a:lnTo>
                    <a:pt x="733" y="597"/>
                  </a:lnTo>
                  <a:lnTo>
                    <a:pt x="735" y="597"/>
                  </a:lnTo>
                  <a:lnTo>
                    <a:pt x="735" y="597"/>
                  </a:lnTo>
                  <a:lnTo>
                    <a:pt x="735" y="594"/>
                  </a:lnTo>
                  <a:lnTo>
                    <a:pt x="738" y="592"/>
                  </a:lnTo>
                  <a:lnTo>
                    <a:pt x="738" y="594"/>
                  </a:lnTo>
                  <a:lnTo>
                    <a:pt x="740" y="594"/>
                  </a:lnTo>
                  <a:lnTo>
                    <a:pt x="740" y="594"/>
                  </a:lnTo>
                  <a:lnTo>
                    <a:pt x="742" y="594"/>
                  </a:lnTo>
                  <a:lnTo>
                    <a:pt x="742" y="597"/>
                  </a:lnTo>
                  <a:lnTo>
                    <a:pt x="742" y="597"/>
                  </a:lnTo>
                  <a:lnTo>
                    <a:pt x="742" y="597"/>
                  </a:lnTo>
                  <a:lnTo>
                    <a:pt x="742" y="597"/>
                  </a:lnTo>
                  <a:lnTo>
                    <a:pt x="742" y="597"/>
                  </a:lnTo>
                  <a:lnTo>
                    <a:pt x="745" y="597"/>
                  </a:lnTo>
                  <a:lnTo>
                    <a:pt x="745" y="594"/>
                  </a:lnTo>
                  <a:lnTo>
                    <a:pt x="745" y="594"/>
                  </a:lnTo>
                  <a:lnTo>
                    <a:pt x="747" y="597"/>
                  </a:lnTo>
                  <a:lnTo>
                    <a:pt x="749" y="597"/>
                  </a:lnTo>
                  <a:lnTo>
                    <a:pt x="752" y="597"/>
                  </a:lnTo>
                  <a:lnTo>
                    <a:pt x="752" y="599"/>
                  </a:lnTo>
                  <a:lnTo>
                    <a:pt x="754" y="597"/>
                  </a:lnTo>
                  <a:lnTo>
                    <a:pt x="754" y="597"/>
                  </a:lnTo>
                  <a:lnTo>
                    <a:pt x="756" y="599"/>
                  </a:lnTo>
                  <a:lnTo>
                    <a:pt x="759" y="599"/>
                  </a:lnTo>
                  <a:lnTo>
                    <a:pt x="759" y="599"/>
                  </a:lnTo>
                  <a:lnTo>
                    <a:pt x="764" y="599"/>
                  </a:lnTo>
                  <a:lnTo>
                    <a:pt x="764" y="601"/>
                  </a:lnTo>
                  <a:lnTo>
                    <a:pt x="768" y="601"/>
                  </a:lnTo>
                  <a:lnTo>
                    <a:pt x="771" y="604"/>
                  </a:lnTo>
                  <a:lnTo>
                    <a:pt x="773" y="606"/>
                  </a:lnTo>
                  <a:lnTo>
                    <a:pt x="773" y="609"/>
                  </a:lnTo>
                  <a:lnTo>
                    <a:pt x="771" y="611"/>
                  </a:lnTo>
                  <a:lnTo>
                    <a:pt x="771" y="611"/>
                  </a:lnTo>
                  <a:lnTo>
                    <a:pt x="773" y="613"/>
                  </a:lnTo>
                  <a:lnTo>
                    <a:pt x="773" y="613"/>
                  </a:lnTo>
                  <a:lnTo>
                    <a:pt x="775" y="616"/>
                  </a:lnTo>
                  <a:lnTo>
                    <a:pt x="775" y="616"/>
                  </a:lnTo>
                  <a:lnTo>
                    <a:pt x="778" y="616"/>
                  </a:lnTo>
                  <a:lnTo>
                    <a:pt x="780" y="616"/>
                  </a:lnTo>
                  <a:lnTo>
                    <a:pt x="780" y="618"/>
                  </a:lnTo>
                  <a:lnTo>
                    <a:pt x="782" y="620"/>
                  </a:lnTo>
                  <a:lnTo>
                    <a:pt x="782" y="620"/>
                  </a:lnTo>
                  <a:lnTo>
                    <a:pt x="782" y="623"/>
                  </a:lnTo>
                  <a:lnTo>
                    <a:pt x="785" y="625"/>
                  </a:lnTo>
                  <a:lnTo>
                    <a:pt x="787" y="632"/>
                  </a:lnTo>
                  <a:lnTo>
                    <a:pt x="790" y="632"/>
                  </a:lnTo>
                  <a:lnTo>
                    <a:pt x="790" y="632"/>
                  </a:lnTo>
                  <a:lnTo>
                    <a:pt x="792" y="632"/>
                  </a:lnTo>
                  <a:lnTo>
                    <a:pt x="794" y="632"/>
                  </a:lnTo>
                  <a:lnTo>
                    <a:pt x="794" y="632"/>
                  </a:lnTo>
                  <a:lnTo>
                    <a:pt x="794" y="635"/>
                  </a:lnTo>
                  <a:lnTo>
                    <a:pt x="794" y="635"/>
                  </a:lnTo>
                  <a:lnTo>
                    <a:pt x="792" y="637"/>
                  </a:lnTo>
                  <a:lnTo>
                    <a:pt x="792" y="639"/>
                  </a:lnTo>
                  <a:lnTo>
                    <a:pt x="797" y="642"/>
                  </a:lnTo>
                  <a:lnTo>
                    <a:pt x="799" y="646"/>
                  </a:lnTo>
                  <a:lnTo>
                    <a:pt x="799" y="649"/>
                  </a:lnTo>
                  <a:lnTo>
                    <a:pt x="801" y="651"/>
                  </a:lnTo>
                  <a:lnTo>
                    <a:pt x="801" y="651"/>
                  </a:lnTo>
                  <a:lnTo>
                    <a:pt x="801" y="654"/>
                  </a:lnTo>
                  <a:lnTo>
                    <a:pt x="808" y="656"/>
                  </a:lnTo>
                  <a:lnTo>
                    <a:pt x="813" y="656"/>
                  </a:lnTo>
                  <a:lnTo>
                    <a:pt x="813" y="656"/>
                  </a:lnTo>
                  <a:lnTo>
                    <a:pt x="816" y="656"/>
                  </a:lnTo>
                  <a:lnTo>
                    <a:pt x="820" y="656"/>
                  </a:lnTo>
                  <a:lnTo>
                    <a:pt x="823" y="658"/>
                  </a:lnTo>
                  <a:lnTo>
                    <a:pt x="830" y="663"/>
                  </a:lnTo>
                  <a:lnTo>
                    <a:pt x="830" y="665"/>
                  </a:lnTo>
                  <a:lnTo>
                    <a:pt x="830" y="668"/>
                  </a:lnTo>
                  <a:lnTo>
                    <a:pt x="827" y="670"/>
                  </a:lnTo>
                  <a:lnTo>
                    <a:pt x="825" y="670"/>
                  </a:lnTo>
                  <a:lnTo>
                    <a:pt x="823" y="672"/>
                  </a:lnTo>
                  <a:lnTo>
                    <a:pt x="820" y="670"/>
                  </a:lnTo>
                  <a:lnTo>
                    <a:pt x="820" y="670"/>
                  </a:lnTo>
                  <a:lnTo>
                    <a:pt x="823" y="670"/>
                  </a:lnTo>
                  <a:lnTo>
                    <a:pt x="823" y="670"/>
                  </a:lnTo>
                  <a:lnTo>
                    <a:pt x="823" y="670"/>
                  </a:lnTo>
                  <a:lnTo>
                    <a:pt x="823" y="668"/>
                  </a:lnTo>
                  <a:lnTo>
                    <a:pt x="813" y="665"/>
                  </a:lnTo>
                  <a:lnTo>
                    <a:pt x="813" y="665"/>
                  </a:lnTo>
                  <a:lnTo>
                    <a:pt x="811" y="665"/>
                  </a:lnTo>
                  <a:lnTo>
                    <a:pt x="808" y="661"/>
                  </a:lnTo>
                  <a:lnTo>
                    <a:pt x="808" y="661"/>
                  </a:lnTo>
                  <a:lnTo>
                    <a:pt x="806" y="661"/>
                  </a:lnTo>
                  <a:lnTo>
                    <a:pt x="806" y="658"/>
                  </a:lnTo>
                  <a:lnTo>
                    <a:pt x="804" y="658"/>
                  </a:lnTo>
                  <a:lnTo>
                    <a:pt x="804" y="658"/>
                  </a:lnTo>
                  <a:lnTo>
                    <a:pt x="804" y="658"/>
                  </a:lnTo>
                  <a:lnTo>
                    <a:pt x="801" y="663"/>
                  </a:lnTo>
                  <a:lnTo>
                    <a:pt x="801" y="668"/>
                  </a:lnTo>
                  <a:lnTo>
                    <a:pt x="801" y="672"/>
                  </a:lnTo>
                  <a:lnTo>
                    <a:pt x="804" y="677"/>
                  </a:lnTo>
                  <a:lnTo>
                    <a:pt x="806" y="680"/>
                  </a:lnTo>
                  <a:lnTo>
                    <a:pt x="813" y="684"/>
                  </a:lnTo>
                  <a:lnTo>
                    <a:pt x="813" y="684"/>
                  </a:lnTo>
                  <a:lnTo>
                    <a:pt x="820" y="682"/>
                  </a:lnTo>
                  <a:lnTo>
                    <a:pt x="823" y="680"/>
                  </a:lnTo>
                  <a:lnTo>
                    <a:pt x="827" y="680"/>
                  </a:lnTo>
                  <a:lnTo>
                    <a:pt x="832" y="677"/>
                  </a:lnTo>
                  <a:lnTo>
                    <a:pt x="835" y="677"/>
                  </a:lnTo>
                  <a:lnTo>
                    <a:pt x="835" y="675"/>
                  </a:lnTo>
                  <a:lnTo>
                    <a:pt x="837" y="675"/>
                  </a:lnTo>
                  <a:lnTo>
                    <a:pt x="839" y="672"/>
                  </a:lnTo>
                  <a:lnTo>
                    <a:pt x="842" y="672"/>
                  </a:lnTo>
                  <a:lnTo>
                    <a:pt x="844" y="672"/>
                  </a:lnTo>
                  <a:lnTo>
                    <a:pt x="844" y="675"/>
                  </a:lnTo>
                  <a:lnTo>
                    <a:pt x="844" y="675"/>
                  </a:lnTo>
                  <a:lnTo>
                    <a:pt x="844" y="675"/>
                  </a:lnTo>
                  <a:lnTo>
                    <a:pt x="846" y="675"/>
                  </a:lnTo>
                  <a:lnTo>
                    <a:pt x="846" y="675"/>
                  </a:lnTo>
                  <a:lnTo>
                    <a:pt x="846" y="672"/>
                  </a:lnTo>
                  <a:lnTo>
                    <a:pt x="846" y="675"/>
                  </a:lnTo>
                  <a:lnTo>
                    <a:pt x="846" y="675"/>
                  </a:lnTo>
                  <a:lnTo>
                    <a:pt x="849" y="675"/>
                  </a:lnTo>
                  <a:lnTo>
                    <a:pt x="849" y="675"/>
                  </a:lnTo>
                  <a:lnTo>
                    <a:pt x="849" y="675"/>
                  </a:lnTo>
                  <a:lnTo>
                    <a:pt x="849" y="675"/>
                  </a:lnTo>
                  <a:lnTo>
                    <a:pt x="849" y="672"/>
                  </a:lnTo>
                  <a:lnTo>
                    <a:pt x="849" y="672"/>
                  </a:lnTo>
                  <a:lnTo>
                    <a:pt x="851" y="675"/>
                  </a:lnTo>
                  <a:lnTo>
                    <a:pt x="853" y="675"/>
                  </a:lnTo>
                  <a:lnTo>
                    <a:pt x="853" y="675"/>
                  </a:lnTo>
                  <a:lnTo>
                    <a:pt x="856" y="672"/>
                  </a:lnTo>
                  <a:lnTo>
                    <a:pt x="858" y="670"/>
                  </a:lnTo>
                  <a:lnTo>
                    <a:pt x="858" y="670"/>
                  </a:lnTo>
                  <a:lnTo>
                    <a:pt x="861" y="670"/>
                  </a:lnTo>
                  <a:lnTo>
                    <a:pt x="861" y="670"/>
                  </a:lnTo>
                  <a:lnTo>
                    <a:pt x="863" y="670"/>
                  </a:lnTo>
                  <a:lnTo>
                    <a:pt x="861" y="670"/>
                  </a:lnTo>
                  <a:lnTo>
                    <a:pt x="861" y="668"/>
                  </a:lnTo>
                  <a:lnTo>
                    <a:pt x="861" y="668"/>
                  </a:lnTo>
                  <a:lnTo>
                    <a:pt x="861" y="668"/>
                  </a:lnTo>
                  <a:lnTo>
                    <a:pt x="865" y="665"/>
                  </a:lnTo>
                  <a:lnTo>
                    <a:pt x="865" y="665"/>
                  </a:lnTo>
                  <a:lnTo>
                    <a:pt x="865" y="665"/>
                  </a:lnTo>
                  <a:lnTo>
                    <a:pt x="865" y="665"/>
                  </a:lnTo>
                  <a:lnTo>
                    <a:pt x="865" y="665"/>
                  </a:lnTo>
                  <a:lnTo>
                    <a:pt x="865" y="665"/>
                  </a:lnTo>
                  <a:lnTo>
                    <a:pt x="868" y="665"/>
                  </a:lnTo>
                  <a:lnTo>
                    <a:pt x="868" y="661"/>
                  </a:lnTo>
                  <a:lnTo>
                    <a:pt x="868" y="658"/>
                  </a:lnTo>
                  <a:lnTo>
                    <a:pt x="870" y="658"/>
                  </a:lnTo>
                  <a:lnTo>
                    <a:pt x="875" y="658"/>
                  </a:lnTo>
                  <a:lnTo>
                    <a:pt x="875" y="656"/>
                  </a:lnTo>
                  <a:lnTo>
                    <a:pt x="877" y="658"/>
                  </a:lnTo>
                  <a:lnTo>
                    <a:pt x="877" y="658"/>
                  </a:lnTo>
                  <a:lnTo>
                    <a:pt x="877" y="658"/>
                  </a:lnTo>
                  <a:lnTo>
                    <a:pt x="875" y="658"/>
                  </a:lnTo>
                  <a:lnTo>
                    <a:pt x="875" y="658"/>
                  </a:lnTo>
                  <a:lnTo>
                    <a:pt x="875" y="661"/>
                  </a:lnTo>
                  <a:lnTo>
                    <a:pt x="875" y="661"/>
                  </a:lnTo>
                  <a:lnTo>
                    <a:pt x="875" y="661"/>
                  </a:lnTo>
                  <a:lnTo>
                    <a:pt x="877" y="661"/>
                  </a:lnTo>
                  <a:lnTo>
                    <a:pt x="877" y="663"/>
                  </a:lnTo>
                  <a:lnTo>
                    <a:pt x="877" y="663"/>
                  </a:lnTo>
                  <a:lnTo>
                    <a:pt x="879" y="661"/>
                  </a:lnTo>
                  <a:lnTo>
                    <a:pt x="882" y="661"/>
                  </a:lnTo>
                  <a:lnTo>
                    <a:pt x="884" y="663"/>
                  </a:lnTo>
                  <a:lnTo>
                    <a:pt x="884" y="665"/>
                  </a:lnTo>
                  <a:lnTo>
                    <a:pt x="884" y="665"/>
                  </a:lnTo>
                  <a:lnTo>
                    <a:pt x="884" y="663"/>
                  </a:lnTo>
                  <a:lnTo>
                    <a:pt x="882" y="661"/>
                  </a:lnTo>
                  <a:lnTo>
                    <a:pt x="879" y="661"/>
                  </a:lnTo>
                  <a:lnTo>
                    <a:pt x="877" y="661"/>
                  </a:lnTo>
                  <a:lnTo>
                    <a:pt x="879" y="658"/>
                  </a:lnTo>
                  <a:lnTo>
                    <a:pt x="882" y="656"/>
                  </a:lnTo>
                  <a:lnTo>
                    <a:pt x="882" y="656"/>
                  </a:lnTo>
                  <a:lnTo>
                    <a:pt x="882" y="658"/>
                  </a:lnTo>
                  <a:lnTo>
                    <a:pt x="884" y="658"/>
                  </a:lnTo>
                  <a:lnTo>
                    <a:pt x="887" y="661"/>
                  </a:lnTo>
                  <a:lnTo>
                    <a:pt x="889" y="663"/>
                  </a:lnTo>
                  <a:lnTo>
                    <a:pt x="889" y="661"/>
                  </a:lnTo>
                  <a:lnTo>
                    <a:pt x="887" y="661"/>
                  </a:lnTo>
                  <a:lnTo>
                    <a:pt x="887" y="658"/>
                  </a:lnTo>
                  <a:lnTo>
                    <a:pt x="887" y="656"/>
                  </a:lnTo>
                  <a:lnTo>
                    <a:pt x="887" y="656"/>
                  </a:lnTo>
                  <a:lnTo>
                    <a:pt x="887" y="651"/>
                  </a:lnTo>
                  <a:lnTo>
                    <a:pt x="887" y="651"/>
                  </a:lnTo>
                  <a:lnTo>
                    <a:pt x="887" y="651"/>
                  </a:lnTo>
                  <a:lnTo>
                    <a:pt x="887" y="649"/>
                  </a:lnTo>
                  <a:lnTo>
                    <a:pt x="891" y="642"/>
                  </a:lnTo>
                  <a:lnTo>
                    <a:pt x="896" y="639"/>
                  </a:lnTo>
                  <a:lnTo>
                    <a:pt x="896" y="637"/>
                  </a:lnTo>
                  <a:lnTo>
                    <a:pt x="894" y="637"/>
                  </a:lnTo>
                  <a:lnTo>
                    <a:pt x="891" y="635"/>
                  </a:lnTo>
                  <a:lnTo>
                    <a:pt x="891" y="635"/>
                  </a:lnTo>
                  <a:lnTo>
                    <a:pt x="891" y="632"/>
                  </a:lnTo>
                  <a:lnTo>
                    <a:pt x="891" y="630"/>
                  </a:lnTo>
                  <a:lnTo>
                    <a:pt x="891" y="630"/>
                  </a:lnTo>
                  <a:lnTo>
                    <a:pt x="891" y="630"/>
                  </a:lnTo>
                  <a:lnTo>
                    <a:pt x="891" y="627"/>
                  </a:lnTo>
                  <a:lnTo>
                    <a:pt x="889" y="625"/>
                  </a:lnTo>
                  <a:lnTo>
                    <a:pt x="889" y="623"/>
                  </a:lnTo>
                  <a:lnTo>
                    <a:pt x="889" y="620"/>
                  </a:lnTo>
                  <a:lnTo>
                    <a:pt x="891" y="618"/>
                  </a:lnTo>
                  <a:lnTo>
                    <a:pt x="891" y="616"/>
                  </a:lnTo>
                  <a:lnTo>
                    <a:pt x="891" y="611"/>
                  </a:lnTo>
                  <a:lnTo>
                    <a:pt x="891" y="609"/>
                  </a:lnTo>
                  <a:lnTo>
                    <a:pt x="894" y="604"/>
                  </a:lnTo>
                  <a:lnTo>
                    <a:pt x="894" y="599"/>
                  </a:lnTo>
                  <a:lnTo>
                    <a:pt x="894" y="594"/>
                  </a:lnTo>
                  <a:lnTo>
                    <a:pt x="894" y="594"/>
                  </a:lnTo>
                  <a:lnTo>
                    <a:pt x="896" y="592"/>
                  </a:lnTo>
                  <a:lnTo>
                    <a:pt x="896" y="592"/>
                  </a:lnTo>
                  <a:lnTo>
                    <a:pt x="898" y="592"/>
                  </a:lnTo>
                  <a:lnTo>
                    <a:pt x="898" y="592"/>
                  </a:lnTo>
                  <a:lnTo>
                    <a:pt x="901" y="590"/>
                  </a:lnTo>
                  <a:lnTo>
                    <a:pt x="898" y="585"/>
                  </a:lnTo>
                  <a:lnTo>
                    <a:pt x="901" y="580"/>
                  </a:lnTo>
                  <a:lnTo>
                    <a:pt x="901" y="575"/>
                  </a:lnTo>
                  <a:lnTo>
                    <a:pt x="903" y="571"/>
                  </a:lnTo>
                  <a:lnTo>
                    <a:pt x="903" y="571"/>
                  </a:lnTo>
                  <a:lnTo>
                    <a:pt x="903" y="571"/>
                  </a:lnTo>
                  <a:lnTo>
                    <a:pt x="905" y="575"/>
                  </a:lnTo>
                  <a:lnTo>
                    <a:pt x="905" y="580"/>
                  </a:lnTo>
                  <a:lnTo>
                    <a:pt x="905" y="585"/>
                  </a:lnTo>
                  <a:lnTo>
                    <a:pt x="908" y="585"/>
                  </a:lnTo>
                  <a:lnTo>
                    <a:pt x="903" y="549"/>
                  </a:lnTo>
                  <a:lnTo>
                    <a:pt x="901" y="547"/>
                  </a:lnTo>
                  <a:close/>
                  <a:moveTo>
                    <a:pt x="792" y="256"/>
                  </a:moveTo>
                  <a:lnTo>
                    <a:pt x="792" y="254"/>
                  </a:lnTo>
                  <a:lnTo>
                    <a:pt x="790" y="249"/>
                  </a:lnTo>
                  <a:lnTo>
                    <a:pt x="790" y="249"/>
                  </a:lnTo>
                  <a:lnTo>
                    <a:pt x="787" y="251"/>
                  </a:lnTo>
                  <a:lnTo>
                    <a:pt x="785" y="254"/>
                  </a:lnTo>
                  <a:lnTo>
                    <a:pt x="782" y="254"/>
                  </a:lnTo>
                  <a:lnTo>
                    <a:pt x="782" y="256"/>
                  </a:lnTo>
                  <a:lnTo>
                    <a:pt x="782" y="258"/>
                  </a:lnTo>
                  <a:lnTo>
                    <a:pt x="780" y="258"/>
                  </a:lnTo>
                  <a:lnTo>
                    <a:pt x="780" y="261"/>
                  </a:lnTo>
                  <a:lnTo>
                    <a:pt x="780" y="265"/>
                  </a:lnTo>
                  <a:lnTo>
                    <a:pt x="782" y="268"/>
                  </a:lnTo>
                  <a:lnTo>
                    <a:pt x="785" y="277"/>
                  </a:lnTo>
                  <a:lnTo>
                    <a:pt x="785" y="280"/>
                  </a:lnTo>
                  <a:lnTo>
                    <a:pt x="787" y="282"/>
                  </a:lnTo>
                  <a:lnTo>
                    <a:pt x="794" y="294"/>
                  </a:lnTo>
                  <a:lnTo>
                    <a:pt x="797" y="296"/>
                  </a:lnTo>
                  <a:lnTo>
                    <a:pt x="794" y="294"/>
                  </a:lnTo>
                  <a:lnTo>
                    <a:pt x="794" y="291"/>
                  </a:lnTo>
                  <a:lnTo>
                    <a:pt x="792" y="289"/>
                  </a:lnTo>
                  <a:lnTo>
                    <a:pt x="792" y="289"/>
                  </a:lnTo>
                  <a:lnTo>
                    <a:pt x="792" y="287"/>
                  </a:lnTo>
                  <a:lnTo>
                    <a:pt x="792" y="284"/>
                  </a:lnTo>
                  <a:lnTo>
                    <a:pt x="790" y="270"/>
                  </a:lnTo>
                  <a:lnTo>
                    <a:pt x="790" y="265"/>
                  </a:lnTo>
                  <a:lnTo>
                    <a:pt x="792" y="256"/>
                  </a:lnTo>
                  <a:close/>
                  <a:moveTo>
                    <a:pt x="797" y="298"/>
                  </a:moveTo>
                  <a:lnTo>
                    <a:pt x="799" y="298"/>
                  </a:lnTo>
                  <a:lnTo>
                    <a:pt x="799" y="301"/>
                  </a:lnTo>
                  <a:lnTo>
                    <a:pt x="799" y="301"/>
                  </a:lnTo>
                  <a:lnTo>
                    <a:pt x="799" y="301"/>
                  </a:lnTo>
                  <a:lnTo>
                    <a:pt x="799" y="301"/>
                  </a:lnTo>
                  <a:lnTo>
                    <a:pt x="799" y="298"/>
                  </a:lnTo>
                  <a:lnTo>
                    <a:pt x="797" y="296"/>
                  </a:lnTo>
                  <a:lnTo>
                    <a:pt x="797" y="296"/>
                  </a:lnTo>
                  <a:lnTo>
                    <a:pt x="797" y="296"/>
                  </a:lnTo>
                  <a:lnTo>
                    <a:pt x="797" y="298"/>
                  </a:lnTo>
                  <a:close/>
                  <a:moveTo>
                    <a:pt x="832" y="348"/>
                  </a:moveTo>
                  <a:lnTo>
                    <a:pt x="835" y="351"/>
                  </a:lnTo>
                  <a:lnTo>
                    <a:pt x="835" y="353"/>
                  </a:lnTo>
                  <a:lnTo>
                    <a:pt x="837" y="353"/>
                  </a:lnTo>
                  <a:lnTo>
                    <a:pt x="837" y="355"/>
                  </a:lnTo>
                  <a:lnTo>
                    <a:pt x="839" y="360"/>
                  </a:lnTo>
                  <a:lnTo>
                    <a:pt x="839" y="362"/>
                  </a:lnTo>
                  <a:lnTo>
                    <a:pt x="842" y="362"/>
                  </a:lnTo>
                  <a:lnTo>
                    <a:pt x="842" y="365"/>
                  </a:lnTo>
                  <a:lnTo>
                    <a:pt x="849" y="384"/>
                  </a:lnTo>
                  <a:lnTo>
                    <a:pt x="851" y="386"/>
                  </a:lnTo>
                  <a:lnTo>
                    <a:pt x="853" y="388"/>
                  </a:lnTo>
                  <a:lnTo>
                    <a:pt x="853" y="388"/>
                  </a:lnTo>
                  <a:lnTo>
                    <a:pt x="853" y="388"/>
                  </a:lnTo>
                  <a:lnTo>
                    <a:pt x="856" y="391"/>
                  </a:lnTo>
                  <a:lnTo>
                    <a:pt x="856" y="391"/>
                  </a:lnTo>
                  <a:lnTo>
                    <a:pt x="865" y="405"/>
                  </a:lnTo>
                  <a:lnTo>
                    <a:pt x="868" y="410"/>
                  </a:lnTo>
                  <a:lnTo>
                    <a:pt x="870" y="412"/>
                  </a:lnTo>
                  <a:lnTo>
                    <a:pt x="872" y="414"/>
                  </a:lnTo>
                  <a:lnTo>
                    <a:pt x="872" y="414"/>
                  </a:lnTo>
                  <a:lnTo>
                    <a:pt x="872" y="414"/>
                  </a:lnTo>
                  <a:lnTo>
                    <a:pt x="870" y="412"/>
                  </a:lnTo>
                  <a:lnTo>
                    <a:pt x="844" y="365"/>
                  </a:lnTo>
                  <a:lnTo>
                    <a:pt x="842" y="362"/>
                  </a:lnTo>
                  <a:lnTo>
                    <a:pt x="842" y="360"/>
                  </a:lnTo>
                  <a:lnTo>
                    <a:pt x="842" y="358"/>
                  </a:lnTo>
                  <a:lnTo>
                    <a:pt x="839" y="355"/>
                  </a:lnTo>
                  <a:lnTo>
                    <a:pt x="832" y="348"/>
                  </a:lnTo>
                  <a:lnTo>
                    <a:pt x="830" y="343"/>
                  </a:lnTo>
                  <a:lnTo>
                    <a:pt x="827" y="339"/>
                  </a:lnTo>
                  <a:lnTo>
                    <a:pt x="827" y="336"/>
                  </a:lnTo>
                  <a:lnTo>
                    <a:pt x="827" y="336"/>
                  </a:lnTo>
                  <a:lnTo>
                    <a:pt x="827" y="336"/>
                  </a:lnTo>
                  <a:lnTo>
                    <a:pt x="827" y="336"/>
                  </a:lnTo>
                  <a:lnTo>
                    <a:pt x="827" y="336"/>
                  </a:lnTo>
                  <a:lnTo>
                    <a:pt x="827" y="336"/>
                  </a:lnTo>
                  <a:lnTo>
                    <a:pt x="827" y="336"/>
                  </a:lnTo>
                  <a:lnTo>
                    <a:pt x="825" y="336"/>
                  </a:lnTo>
                  <a:lnTo>
                    <a:pt x="825" y="336"/>
                  </a:lnTo>
                  <a:lnTo>
                    <a:pt x="827" y="341"/>
                  </a:lnTo>
                  <a:lnTo>
                    <a:pt x="832" y="348"/>
                  </a:lnTo>
                  <a:close/>
                  <a:moveTo>
                    <a:pt x="908" y="814"/>
                  </a:moveTo>
                  <a:lnTo>
                    <a:pt x="910" y="814"/>
                  </a:lnTo>
                  <a:lnTo>
                    <a:pt x="910" y="814"/>
                  </a:lnTo>
                  <a:lnTo>
                    <a:pt x="910" y="814"/>
                  </a:lnTo>
                  <a:lnTo>
                    <a:pt x="908" y="814"/>
                  </a:lnTo>
                  <a:close/>
                  <a:moveTo>
                    <a:pt x="920" y="810"/>
                  </a:moveTo>
                  <a:lnTo>
                    <a:pt x="920" y="807"/>
                  </a:lnTo>
                  <a:lnTo>
                    <a:pt x="920" y="807"/>
                  </a:lnTo>
                  <a:lnTo>
                    <a:pt x="920" y="810"/>
                  </a:lnTo>
                  <a:close/>
                  <a:moveTo>
                    <a:pt x="922" y="807"/>
                  </a:moveTo>
                  <a:lnTo>
                    <a:pt x="922" y="807"/>
                  </a:lnTo>
                  <a:lnTo>
                    <a:pt x="922" y="807"/>
                  </a:lnTo>
                  <a:lnTo>
                    <a:pt x="922" y="807"/>
                  </a:lnTo>
                  <a:close/>
                  <a:moveTo>
                    <a:pt x="927" y="803"/>
                  </a:moveTo>
                  <a:lnTo>
                    <a:pt x="929" y="803"/>
                  </a:lnTo>
                  <a:lnTo>
                    <a:pt x="927" y="803"/>
                  </a:lnTo>
                  <a:lnTo>
                    <a:pt x="927" y="803"/>
                  </a:lnTo>
                  <a:close/>
                  <a:moveTo>
                    <a:pt x="931" y="803"/>
                  </a:moveTo>
                  <a:lnTo>
                    <a:pt x="931" y="803"/>
                  </a:lnTo>
                  <a:lnTo>
                    <a:pt x="931" y="803"/>
                  </a:lnTo>
                  <a:lnTo>
                    <a:pt x="931" y="803"/>
                  </a:lnTo>
                  <a:close/>
                  <a:moveTo>
                    <a:pt x="570" y="282"/>
                  </a:moveTo>
                  <a:lnTo>
                    <a:pt x="570" y="282"/>
                  </a:lnTo>
                  <a:lnTo>
                    <a:pt x="570" y="282"/>
                  </a:lnTo>
                  <a:lnTo>
                    <a:pt x="570" y="282"/>
                  </a:lnTo>
                  <a:lnTo>
                    <a:pt x="570" y="282"/>
                  </a:lnTo>
                  <a:lnTo>
                    <a:pt x="570" y="282"/>
                  </a:lnTo>
                  <a:lnTo>
                    <a:pt x="570" y="282"/>
                  </a:lnTo>
                  <a:lnTo>
                    <a:pt x="570" y="282"/>
                  </a:lnTo>
                  <a:lnTo>
                    <a:pt x="570" y="282"/>
                  </a:lnTo>
                  <a:lnTo>
                    <a:pt x="570" y="282"/>
                  </a:lnTo>
                  <a:close/>
                  <a:moveTo>
                    <a:pt x="567" y="254"/>
                  </a:moveTo>
                  <a:lnTo>
                    <a:pt x="567" y="254"/>
                  </a:lnTo>
                  <a:lnTo>
                    <a:pt x="567" y="254"/>
                  </a:lnTo>
                  <a:lnTo>
                    <a:pt x="567" y="254"/>
                  </a:lnTo>
                  <a:lnTo>
                    <a:pt x="567" y="254"/>
                  </a:lnTo>
                  <a:lnTo>
                    <a:pt x="567" y="254"/>
                  </a:lnTo>
                  <a:lnTo>
                    <a:pt x="567" y="254"/>
                  </a:lnTo>
                  <a:lnTo>
                    <a:pt x="567" y="251"/>
                  </a:lnTo>
                  <a:lnTo>
                    <a:pt x="567" y="251"/>
                  </a:lnTo>
                  <a:lnTo>
                    <a:pt x="565" y="251"/>
                  </a:lnTo>
                  <a:lnTo>
                    <a:pt x="565" y="251"/>
                  </a:lnTo>
                  <a:lnTo>
                    <a:pt x="565" y="251"/>
                  </a:lnTo>
                  <a:lnTo>
                    <a:pt x="565" y="254"/>
                  </a:lnTo>
                  <a:lnTo>
                    <a:pt x="567" y="254"/>
                  </a:lnTo>
                  <a:close/>
                  <a:moveTo>
                    <a:pt x="567" y="268"/>
                  </a:moveTo>
                  <a:lnTo>
                    <a:pt x="567" y="268"/>
                  </a:lnTo>
                  <a:lnTo>
                    <a:pt x="567" y="268"/>
                  </a:lnTo>
                  <a:lnTo>
                    <a:pt x="570" y="268"/>
                  </a:lnTo>
                  <a:lnTo>
                    <a:pt x="570" y="268"/>
                  </a:lnTo>
                  <a:lnTo>
                    <a:pt x="567" y="268"/>
                  </a:lnTo>
                  <a:close/>
                  <a:moveTo>
                    <a:pt x="565" y="270"/>
                  </a:moveTo>
                  <a:lnTo>
                    <a:pt x="565" y="270"/>
                  </a:lnTo>
                  <a:lnTo>
                    <a:pt x="565" y="270"/>
                  </a:lnTo>
                  <a:lnTo>
                    <a:pt x="565" y="270"/>
                  </a:lnTo>
                  <a:lnTo>
                    <a:pt x="565" y="270"/>
                  </a:lnTo>
                  <a:lnTo>
                    <a:pt x="565" y="270"/>
                  </a:lnTo>
                  <a:lnTo>
                    <a:pt x="565" y="270"/>
                  </a:lnTo>
                  <a:lnTo>
                    <a:pt x="565" y="270"/>
                  </a:lnTo>
                  <a:lnTo>
                    <a:pt x="565" y="270"/>
                  </a:lnTo>
                  <a:lnTo>
                    <a:pt x="565" y="272"/>
                  </a:lnTo>
                  <a:lnTo>
                    <a:pt x="565" y="272"/>
                  </a:lnTo>
                  <a:lnTo>
                    <a:pt x="567" y="272"/>
                  </a:lnTo>
                  <a:lnTo>
                    <a:pt x="567" y="272"/>
                  </a:lnTo>
                  <a:lnTo>
                    <a:pt x="567" y="272"/>
                  </a:lnTo>
                  <a:lnTo>
                    <a:pt x="567" y="270"/>
                  </a:lnTo>
                  <a:lnTo>
                    <a:pt x="567" y="270"/>
                  </a:lnTo>
                  <a:lnTo>
                    <a:pt x="567" y="270"/>
                  </a:lnTo>
                  <a:lnTo>
                    <a:pt x="565" y="270"/>
                  </a:lnTo>
                  <a:close/>
                  <a:moveTo>
                    <a:pt x="567" y="275"/>
                  </a:moveTo>
                  <a:lnTo>
                    <a:pt x="567" y="272"/>
                  </a:lnTo>
                  <a:lnTo>
                    <a:pt x="567" y="275"/>
                  </a:lnTo>
                  <a:lnTo>
                    <a:pt x="567" y="275"/>
                  </a:lnTo>
                  <a:lnTo>
                    <a:pt x="567" y="275"/>
                  </a:lnTo>
                  <a:close/>
                  <a:moveTo>
                    <a:pt x="565" y="263"/>
                  </a:moveTo>
                  <a:lnTo>
                    <a:pt x="565" y="263"/>
                  </a:lnTo>
                  <a:lnTo>
                    <a:pt x="562" y="263"/>
                  </a:lnTo>
                  <a:lnTo>
                    <a:pt x="562" y="265"/>
                  </a:lnTo>
                  <a:lnTo>
                    <a:pt x="562" y="265"/>
                  </a:lnTo>
                  <a:lnTo>
                    <a:pt x="565" y="265"/>
                  </a:lnTo>
                  <a:lnTo>
                    <a:pt x="565" y="265"/>
                  </a:lnTo>
                  <a:lnTo>
                    <a:pt x="562" y="265"/>
                  </a:lnTo>
                  <a:lnTo>
                    <a:pt x="562" y="268"/>
                  </a:lnTo>
                  <a:lnTo>
                    <a:pt x="565" y="268"/>
                  </a:lnTo>
                  <a:lnTo>
                    <a:pt x="565" y="268"/>
                  </a:lnTo>
                  <a:lnTo>
                    <a:pt x="565" y="265"/>
                  </a:lnTo>
                  <a:lnTo>
                    <a:pt x="565" y="265"/>
                  </a:lnTo>
                  <a:lnTo>
                    <a:pt x="565" y="263"/>
                  </a:lnTo>
                  <a:close/>
                  <a:moveTo>
                    <a:pt x="567" y="280"/>
                  </a:moveTo>
                  <a:lnTo>
                    <a:pt x="567" y="280"/>
                  </a:lnTo>
                  <a:lnTo>
                    <a:pt x="567" y="277"/>
                  </a:lnTo>
                  <a:lnTo>
                    <a:pt x="567" y="280"/>
                  </a:lnTo>
                  <a:close/>
                  <a:moveTo>
                    <a:pt x="560" y="254"/>
                  </a:moveTo>
                  <a:lnTo>
                    <a:pt x="558" y="254"/>
                  </a:lnTo>
                  <a:lnTo>
                    <a:pt x="558" y="254"/>
                  </a:lnTo>
                  <a:lnTo>
                    <a:pt x="560" y="254"/>
                  </a:lnTo>
                  <a:lnTo>
                    <a:pt x="560" y="254"/>
                  </a:lnTo>
                  <a:lnTo>
                    <a:pt x="560" y="254"/>
                  </a:lnTo>
                  <a:lnTo>
                    <a:pt x="560" y="254"/>
                  </a:lnTo>
                  <a:lnTo>
                    <a:pt x="560" y="254"/>
                  </a:lnTo>
                  <a:lnTo>
                    <a:pt x="560" y="254"/>
                  </a:lnTo>
                  <a:lnTo>
                    <a:pt x="560" y="254"/>
                  </a:lnTo>
                  <a:lnTo>
                    <a:pt x="560" y="254"/>
                  </a:lnTo>
                  <a:lnTo>
                    <a:pt x="560" y="254"/>
                  </a:lnTo>
                  <a:close/>
                  <a:moveTo>
                    <a:pt x="560" y="261"/>
                  </a:moveTo>
                  <a:lnTo>
                    <a:pt x="560" y="261"/>
                  </a:lnTo>
                  <a:lnTo>
                    <a:pt x="558" y="261"/>
                  </a:lnTo>
                  <a:lnTo>
                    <a:pt x="560" y="261"/>
                  </a:lnTo>
                  <a:lnTo>
                    <a:pt x="560" y="261"/>
                  </a:lnTo>
                  <a:lnTo>
                    <a:pt x="560" y="261"/>
                  </a:lnTo>
                  <a:lnTo>
                    <a:pt x="560" y="261"/>
                  </a:lnTo>
                  <a:lnTo>
                    <a:pt x="560" y="261"/>
                  </a:lnTo>
                  <a:lnTo>
                    <a:pt x="562" y="261"/>
                  </a:lnTo>
                  <a:lnTo>
                    <a:pt x="560" y="261"/>
                  </a:lnTo>
                  <a:lnTo>
                    <a:pt x="560" y="261"/>
                  </a:lnTo>
                  <a:close/>
                  <a:moveTo>
                    <a:pt x="558" y="256"/>
                  </a:moveTo>
                  <a:lnTo>
                    <a:pt x="558" y="256"/>
                  </a:lnTo>
                  <a:lnTo>
                    <a:pt x="558" y="256"/>
                  </a:lnTo>
                  <a:lnTo>
                    <a:pt x="558" y="256"/>
                  </a:lnTo>
                  <a:lnTo>
                    <a:pt x="558" y="256"/>
                  </a:lnTo>
                  <a:close/>
                  <a:moveTo>
                    <a:pt x="565" y="254"/>
                  </a:moveTo>
                  <a:lnTo>
                    <a:pt x="565" y="254"/>
                  </a:lnTo>
                  <a:lnTo>
                    <a:pt x="565" y="254"/>
                  </a:lnTo>
                  <a:lnTo>
                    <a:pt x="565" y="254"/>
                  </a:lnTo>
                  <a:lnTo>
                    <a:pt x="562" y="254"/>
                  </a:lnTo>
                  <a:lnTo>
                    <a:pt x="562" y="254"/>
                  </a:lnTo>
                  <a:lnTo>
                    <a:pt x="562" y="254"/>
                  </a:lnTo>
                  <a:lnTo>
                    <a:pt x="562" y="254"/>
                  </a:lnTo>
                  <a:lnTo>
                    <a:pt x="562" y="254"/>
                  </a:lnTo>
                  <a:lnTo>
                    <a:pt x="562" y="254"/>
                  </a:lnTo>
                  <a:lnTo>
                    <a:pt x="565" y="254"/>
                  </a:lnTo>
                  <a:close/>
                  <a:moveTo>
                    <a:pt x="558" y="265"/>
                  </a:moveTo>
                  <a:lnTo>
                    <a:pt x="558" y="265"/>
                  </a:lnTo>
                  <a:lnTo>
                    <a:pt x="558" y="263"/>
                  </a:lnTo>
                  <a:lnTo>
                    <a:pt x="558" y="263"/>
                  </a:lnTo>
                  <a:lnTo>
                    <a:pt x="558" y="265"/>
                  </a:lnTo>
                  <a:close/>
                  <a:moveTo>
                    <a:pt x="546" y="225"/>
                  </a:moveTo>
                  <a:lnTo>
                    <a:pt x="544" y="227"/>
                  </a:lnTo>
                  <a:lnTo>
                    <a:pt x="544" y="227"/>
                  </a:lnTo>
                  <a:lnTo>
                    <a:pt x="544" y="227"/>
                  </a:lnTo>
                  <a:lnTo>
                    <a:pt x="544" y="227"/>
                  </a:lnTo>
                  <a:lnTo>
                    <a:pt x="546" y="227"/>
                  </a:lnTo>
                  <a:lnTo>
                    <a:pt x="546" y="227"/>
                  </a:lnTo>
                  <a:lnTo>
                    <a:pt x="546" y="227"/>
                  </a:lnTo>
                  <a:lnTo>
                    <a:pt x="546" y="225"/>
                  </a:lnTo>
                  <a:close/>
                  <a:moveTo>
                    <a:pt x="520" y="225"/>
                  </a:moveTo>
                  <a:lnTo>
                    <a:pt x="518" y="225"/>
                  </a:lnTo>
                  <a:lnTo>
                    <a:pt x="518" y="225"/>
                  </a:lnTo>
                  <a:lnTo>
                    <a:pt x="518" y="225"/>
                  </a:lnTo>
                  <a:lnTo>
                    <a:pt x="518" y="227"/>
                  </a:lnTo>
                  <a:lnTo>
                    <a:pt x="518" y="227"/>
                  </a:lnTo>
                  <a:lnTo>
                    <a:pt x="520" y="225"/>
                  </a:lnTo>
                  <a:lnTo>
                    <a:pt x="520" y="225"/>
                  </a:lnTo>
                  <a:lnTo>
                    <a:pt x="520" y="225"/>
                  </a:lnTo>
                  <a:lnTo>
                    <a:pt x="520" y="225"/>
                  </a:lnTo>
                  <a:close/>
                  <a:moveTo>
                    <a:pt x="562" y="251"/>
                  </a:moveTo>
                  <a:lnTo>
                    <a:pt x="562" y="251"/>
                  </a:lnTo>
                  <a:lnTo>
                    <a:pt x="565" y="251"/>
                  </a:lnTo>
                  <a:lnTo>
                    <a:pt x="565" y="251"/>
                  </a:lnTo>
                  <a:lnTo>
                    <a:pt x="565" y="251"/>
                  </a:lnTo>
                  <a:lnTo>
                    <a:pt x="562" y="251"/>
                  </a:lnTo>
                  <a:lnTo>
                    <a:pt x="562" y="249"/>
                  </a:lnTo>
                  <a:lnTo>
                    <a:pt x="562" y="249"/>
                  </a:lnTo>
                  <a:lnTo>
                    <a:pt x="562" y="249"/>
                  </a:lnTo>
                  <a:lnTo>
                    <a:pt x="562" y="251"/>
                  </a:lnTo>
                  <a:lnTo>
                    <a:pt x="562" y="251"/>
                  </a:lnTo>
                  <a:lnTo>
                    <a:pt x="562" y="251"/>
                  </a:lnTo>
                  <a:close/>
                  <a:moveTo>
                    <a:pt x="562" y="272"/>
                  </a:moveTo>
                  <a:lnTo>
                    <a:pt x="562" y="272"/>
                  </a:lnTo>
                  <a:lnTo>
                    <a:pt x="562" y="272"/>
                  </a:lnTo>
                  <a:lnTo>
                    <a:pt x="562" y="272"/>
                  </a:lnTo>
                  <a:lnTo>
                    <a:pt x="562" y="272"/>
                  </a:lnTo>
                  <a:lnTo>
                    <a:pt x="562" y="272"/>
                  </a:lnTo>
                  <a:lnTo>
                    <a:pt x="562" y="272"/>
                  </a:lnTo>
                  <a:close/>
                  <a:moveTo>
                    <a:pt x="752" y="765"/>
                  </a:moveTo>
                  <a:lnTo>
                    <a:pt x="752" y="762"/>
                  </a:lnTo>
                  <a:lnTo>
                    <a:pt x="752" y="762"/>
                  </a:lnTo>
                  <a:lnTo>
                    <a:pt x="752" y="762"/>
                  </a:lnTo>
                  <a:lnTo>
                    <a:pt x="752" y="762"/>
                  </a:lnTo>
                  <a:lnTo>
                    <a:pt x="752" y="762"/>
                  </a:lnTo>
                  <a:lnTo>
                    <a:pt x="749" y="765"/>
                  </a:lnTo>
                  <a:lnTo>
                    <a:pt x="747" y="767"/>
                  </a:lnTo>
                  <a:lnTo>
                    <a:pt x="747" y="767"/>
                  </a:lnTo>
                  <a:lnTo>
                    <a:pt x="745" y="767"/>
                  </a:lnTo>
                  <a:lnTo>
                    <a:pt x="745" y="767"/>
                  </a:lnTo>
                  <a:lnTo>
                    <a:pt x="745" y="769"/>
                  </a:lnTo>
                  <a:lnTo>
                    <a:pt x="745" y="767"/>
                  </a:lnTo>
                  <a:lnTo>
                    <a:pt x="745" y="769"/>
                  </a:lnTo>
                  <a:lnTo>
                    <a:pt x="747" y="767"/>
                  </a:lnTo>
                  <a:lnTo>
                    <a:pt x="749" y="767"/>
                  </a:lnTo>
                  <a:lnTo>
                    <a:pt x="749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2" y="765"/>
                  </a:lnTo>
                  <a:lnTo>
                    <a:pt x="754" y="765"/>
                  </a:lnTo>
                  <a:lnTo>
                    <a:pt x="754" y="765"/>
                  </a:lnTo>
                  <a:lnTo>
                    <a:pt x="752" y="765"/>
                  </a:lnTo>
                  <a:close/>
                  <a:moveTo>
                    <a:pt x="745" y="599"/>
                  </a:moveTo>
                  <a:lnTo>
                    <a:pt x="745" y="599"/>
                  </a:lnTo>
                  <a:lnTo>
                    <a:pt x="745" y="599"/>
                  </a:lnTo>
                  <a:lnTo>
                    <a:pt x="745" y="599"/>
                  </a:lnTo>
                  <a:lnTo>
                    <a:pt x="745" y="601"/>
                  </a:lnTo>
                  <a:lnTo>
                    <a:pt x="745" y="601"/>
                  </a:lnTo>
                  <a:lnTo>
                    <a:pt x="745" y="601"/>
                  </a:lnTo>
                  <a:lnTo>
                    <a:pt x="745" y="599"/>
                  </a:lnTo>
                  <a:close/>
                  <a:moveTo>
                    <a:pt x="709" y="767"/>
                  </a:moveTo>
                  <a:lnTo>
                    <a:pt x="707" y="767"/>
                  </a:lnTo>
                  <a:lnTo>
                    <a:pt x="707" y="767"/>
                  </a:lnTo>
                  <a:lnTo>
                    <a:pt x="707" y="769"/>
                  </a:lnTo>
                  <a:lnTo>
                    <a:pt x="707" y="767"/>
                  </a:lnTo>
                  <a:lnTo>
                    <a:pt x="707" y="767"/>
                  </a:lnTo>
                  <a:lnTo>
                    <a:pt x="709" y="769"/>
                  </a:lnTo>
                  <a:lnTo>
                    <a:pt x="709" y="769"/>
                  </a:lnTo>
                  <a:lnTo>
                    <a:pt x="712" y="769"/>
                  </a:lnTo>
                  <a:lnTo>
                    <a:pt x="712" y="772"/>
                  </a:lnTo>
                  <a:lnTo>
                    <a:pt x="712" y="769"/>
                  </a:lnTo>
                  <a:lnTo>
                    <a:pt x="709" y="769"/>
                  </a:lnTo>
                  <a:lnTo>
                    <a:pt x="709" y="767"/>
                  </a:lnTo>
                  <a:close/>
                  <a:moveTo>
                    <a:pt x="709" y="772"/>
                  </a:moveTo>
                  <a:lnTo>
                    <a:pt x="709" y="774"/>
                  </a:lnTo>
                  <a:lnTo>
                    <a:pt x="709" y="772"/>
                  </a:lnTo>
                  <a:lnTo>
                    <a:pt x="712" y="772"/>
                  </a:lnTo>
                  <a:lnTo>
                    <a:pt x="709" y="772"/>
                  </a:lnTo>
                  <a:lnTo>
                    <a:pt x="709" y="772"/>
                  </a:lnTo>
                  <a:close/>
                  <a:moveTo>
                    <a:pt x="707" y="774"/>
                  </a:moveTo>
                  <a:lnTo>
                    <a:pt x="707" y="774"/>
                  </a:lnTo>
                  <a:lnTo>
                    <a:pt x="707" y="774"/>
                  </a:lnTo>
                  <a:lnTo>
                    <a:pt x="707" y="774"/>
                  </a:lnTo>
                  <a:lnTo>
                    <a:pt x="707" y="774"/>
                  </a:lnTo>
                  <a:lnTo>
                    <a:pt x="707" y="774"/>
                  </a:lnTo>
                  <a:lnTo>
                    <a:pt x="707" y="774"/>
                  </a:lnTo>
                  <a:lnTo>
                    <a:pt x="707" y="774"/>
                  </a:lnTo>
                  <a:lnTo>
                    <a:pt x="707" y="774"/>
                  </a:lnTo>
                  <a:close/>
                  <a:moveTo>
                    <a:pt x="761" y="758"/>
                  </a:moveTo>
                  <a:lnTo>
                    <a:pt x="761" y="758"/>
                  </a:lnTo>
                  <a:lnTo>
                    <a:pt x="761" y="758"/>
                  </a:lnTo>
                  <a:lnTo>
                    <a:pt x="759" y="760"/>
                  </a:lnTo>
                  <a:lnTo>
                    <a:pt x="756" y="760"/>
                  </a:lnTo>
                  <a:lnTo>
                    <a:pt x="756" y="760"/>
                  </a:lnTo>
                  <a:lnTo>
                    <a:pt x="756" y="760"/>
                  </a:lnTo>
                  <a:lnTo>
                    <a:pt x="756" y="760"/>
                  </a:lnTo>
                  <a:lnTo>
                    <a:pt x="754" y="760"/>
                  </a:lnTo>
                  <a:lnTo>
                    <a:pt x="754" y="760"/>
                  </a:lnTo>
                  <a:lnTo>
                    <a:pt x="754" y="762"/>
                  </a:lnTo>
                  <a:lnTo>
                    <a:pt x="754" y="762"/>
                  </a:lnTo>
                  <a:lnTo>
                    <a:pt x="756" y="762"/>
                  </a:lnTo>
                  <a:lnTo>
                    <a:pt x="756" y="762"/>
                  </a:lnTo>
                  <a:lnTo>
                    <a:pt x="754" y="765"/>
                  </a:lnTo>
                  <a:lnTo>
                    <a:pt x="754" y="765"/>
                  </a:lnTo>
                  <a:lnTo>
                    <a:pt x="754" y="765"/>
                  </a:lnTo>
                  <a:lnTo>
                    <a:pt x="754" y="765"/>
                  </a:lnTo>
                  <a:lnTo>
                    <a:pt x="761" y="760"/>
                  </a:lnTo>
                  <a:lnTo>
                    <a:pt x="761" y="760"/>
                  </a:lnTo>
                  <a:lnTo>
                    <a:pt x="761" y="758"/>
                  </a:lnTo>
                  <a:close/>
                  <a:moveTo>
                    <a:pt x="766" y="609"/>
                  </a:moveTo>
                  <a:lnTo>
                    <a:pt x="766" y="609"/>
                  </a:lnTo>
                  <a:lnTo>
                    <a:pt x="766" y="609"/>
                  </a:lnTo>
                  <a:lnTo>
                    <a:pt x="766" y="606"/>
                  </a:lnTo>
                  <a:lnTo>
                    <a:pt x="766" y="606"/>
                  </a:lnTo>
                  <a:lnTo>
                    <a:pt x="766" y="606"/>
                  </a:lnTo>
                  <a:lnTo>
                    <a:pt x="768" y="606"/>
                  </a:lnTo>
                  <a:lnTo>
                    <a:pt x="768" y="606"/>
                  </a:lnTo>
                  <a:lnTo>
                    <a:pt x="768" y="604"/>
                  </a:lnTo>
                  <a:lnTo>
                    <a:pt x="766" y="604"/>
                  </a:lnTo>
                  <a:lnTo>
                    <a:pt x="766" y="604"/>
                  </a:lnTo>
                  <a:lnTo>
                    <a:pt x="764" y="601"/>
                  </a:lnTo>
                  <a:lnTo>
                    <a:pt x="764" y="601"/>
                  </a:lnTo>
                  <a:lnTo>
                    <a:pt x="761" y="601"/>
                  </a:lnTo>
                  <a:lnTo>
                    <a:pt x="759" y="601"/>
                  </a:lnTo>
                  <a:lnTo>
                    <a:pt x="759" y="604"/>
                  </a:lnTo>
                  <a:lnTo>
                    <a:pt x="761" y="604"/>
                  </a:lnTo>
                  <a:lnTo>
                    <a:pt x="761" y="606"/>
                  </a:lnTo>
                  <a:lnTo>
                    <a:pt x="761" y="606"/>
                  </a:lnTo>
                  <a:lnTo>
                    <a:pt x="761" y="606"/>
                  </a:lnTo>
                  <a:lnTo>
                    <a:pt x="764" y="606"/>
                  </a:lnTo>
                  <a:lnTo>
                    <a:pt x="764" y="609"/>
                  </a:lnTo>
                  <a:lnTo>
                    <a:pt x="766" y="609"/>
                  </a:lnTo>
                  <a:close/>
                  <a:moveTo>
                    <a:pt x="768" y="606"/>
                  </a:moveTo>
                  <a:lnTo>
                    <a:pt x="766" y="606"/>
                  </a:lnTo>
                  <a:lnTo>
                    <a:pt x="766" y="609"/>
                  </a:lnTo>
                  <a:lnTo>
                    <a:pt x="768" y="609"/>
                  </a:lnTo>
                  <a:lnTo>
                    <a:pt x="771" y="609"/>
                  </a:lnTo>
                  <a:lnTo>
                    <a:pt x="771" y="606"/>
                  </a:lnTo>
                  <a:lnTo>
                    <a:pt x="771" y="606"/>
                  </a:lnTo>
                  <a:lnTo>
                    <a:pt x="768" y="606"/>
                  </a:lnTo>
                  <a:lnTo>
                    <a:pt x="768" y="606"/>
                  </a:lnTo>
                  <a:lnTo>
                    <a:pt x="768" y="606"/>
                  </a:lnTo>
                  <a:lnTo>
                    <a:pt x="768" y="606"/>
                  </a:lnTo>
                  <a:lnTo>
                    <a:pt x="768" y="606"/>
                  </a:lnTo>
                  <a:close/>
                  <a:moveTo>
                    <a:pt x="704" y="772"/>
                  </a:moveTo>
                  <a:lnTo>
                    <a:pt x="707" y="772"/>
                  </a:lnTo>
                  <a:lnTo>
                    <a:pt x="704" y="772"/>
                  </a:lnTo>
                  <a:lnTo>
                    <a:pt x="704" y="772"/>
                  </a:lnTo>
                  <a:close/>
                  <a:moveTo>
                    <a:pt x="747" y="597"/>
                  </a:moveTo>
                  <a:lnTo>
                    <a:pt x="747" y="597"/>
                  </a:lnTo>
                  <a:lnTo>
                    <a:pt x="745" y="597"/>
                  </a:lnTo>
                  <a:lnTo>
                    <a:pt x="745" y="599"/>
                  </a:lnTo>
                  <a:lnTo>
                    <a:pt x="745" y="599"/>
                  </a:lnTo>
                  <a:lnTo>
                    <a:pt x="747" y="599"/>
                  </a:lnTo>
                  <a:lnTo>
                    <a:pt x="747" y="599"/>
                  </a:lnTo>
                  <a:lnTo>
                    <a:pt x="747" y="601"/>
                  </a:lnTo>
                  <a:lnTo>
                    <a:pt x="747" y="604"/>
                  </a:lnTo>
                  <a:lnTo>
                    <a:pt x="747" y="604"/>
                  </a:lnTo>
                  <a:lnTo>
                    <a:pt x="749" y="601"/>
                  </a:lnTo>
                  <a:lnTo>
                    <a:pt x="749" y="599"/>
                  </a:lnTo>
                  <a:lnTo>
                    <a:pt x="747" y="599"/>
                  </a:lnTo>
                  <a:lnTo>
                    <a:pt x="747" y="599"/>
                  </a:lnTo>
                  <a:lnTo>
                    <a:pt x="747" y="599"/>
                  </a:lnTo>
                  <a:lnTo>
                    <a:pt x="747" y="599"/>
                  </a:lnTo>
                  <a:lnTo>
                    <a:pt x="747" y="597"/>
                  </a:lnTo>
                  <a:close/>
                  <a:moveTo>
                    <a:pt x="754" y="601"/>
                  </a:moveTo>
                  <a:lnTo>
                    <a:pt x="754" y="604"/>
                  </a:lnTo>
                  <a:lnTo>
                    <a:pt x="754" y="601"/>
                  </a:lnTo>
                  <a:lnTo>
                    <a:pt x="756" y="604"/>
                  </a:lnTo>
                  <a:lnTo>
                    <a:pt x="756" y="604"/>
                  </a:lnTo>
                  <a:lnTo>
                    <a:pt x="756" y="604"/>
                  </a:lnTo>
                  <a:lnTo>
                    <a:pt x="759" y="606"/>
                  </a:lnTo>
                  <a:lnTo>
                    <a:pt x="759" y="604"/>
                  </a:lnTo>
                  <a:lnTo>
                    <a:pt x="759" y="604"/>
                  </a:lnTo>
                  <a:lnTo>
                    <a:pt x="759" y="604"/>
                  </a:lnTo>
                  <a:lnTo>
                    <a:pt x="759" y="604"/>
                  </a:lnTo>
                  <a:lnTo>
                    <a:pt x="756" y="601"/>
                  </a:lnTo>
                  <a:lnTo>
                    <a:pt x="756" y="599"/>
                  </a:lnTo>
                  <a:lnTo>
                    <a:pt x="756" y="599"/>
                  </a:lnTo>
                  <a:lnTo>
                    <a:pt x="754" y="599"/>
                  </a:lnTo>
                  <a:lnTo>
                    <a:pt x="754" y="601"/>
                  </a:lnTo>
                  <a:lnTo>
                    <a:pt x="752" y="601"/>
                  </a:lnTo>
                  <a:lnTo>
                    <a:pt x="752" y="601"/>
                  </a:lnTo>
                  <a:lnTo>
                    <a:pt x="752" y="604"/>
                  </a:lnTo>
                  <a:lnTo>
                    <a:pt x="752" y="604"/>
                  </a:lnTo>
                  <a:lnTo>
                    <a:pt x="752" y="604"/>
                  </a:lnTo>
                  <a:lnTo>
                    <a:pt x="752" y="604"/>
                  </a:lnTo>
                  <a:lnTo>
                    <a:pt x="752" y="604"/>
                  </a:lnTo>
                  <a:lnTo>
                    <a:pt x="752" y="604"/>
                  </a:lnTo>
                  <a:lnTo>
                    <a:pt x="752" y="604"/>
                  </a:lnTo>
                  <a:lnTo>
                    <a:pt x="752" y="601"/>
                  </a:lnTo>
                  <a:lnTo>
                    <a:pt x="752" y="601"/>
                  </a:lnTo>
                  <a:lnTo>
                    <a:pt x="754" y="601"/>
                  </a:lnTo>
                  <a:close/>
                  <a:moveTo>
                    <a:pt x="733" y="599"/>
                  </a:moveTo>
                  <a:lnTo>
                    <a:pt x="730" y="599"/>
                  </a:lnTo>
                  <a:lnTo>
                    <a:pt x="730" y="601"/>
                  </a:lnTo>
                  <a:lnTo>
                    <a:pt x="728" y="601"/>
                  </a:lnTo>
                  <a:lnTo>
                    <a:pt x="728" y="601"/>
                  </a:lnTo>
                  <a:lnTo>
                    <a:pt x="728" y="601"/>
                  </a:lnTo>
                  <a:lnTo>
                    <a:pt x="730" y="604"/>
                  </a:lnTo>
                  <a:lnTo>
                    <a:pt x="730" y="604"/>
                  </a:lnTo>
                  <a:lnTo>
                    <a:pt x="730" y="604"/>
                  </a:lnTo>
                  <a:lnTo>
                    <a:pt x="730" y="604"/>
                  </a:lnTo>
                  <a:lnTo>
                    <a:pt x="730" y="604"/>
                  </a:lnTo>
                  <a:lnTo>
                    <a:pt x="733" y="604"/>
                  </a:lnTo>
                  <a:lnTo>
                    <a:pt x="733" y="604"/>
                  </a:lnTo>
                  <a:lnTo>
                    <a:pt x="735" y="601"/>
                  </a:lnTo>
                  <a:lnTo>
                    <a:pt x="733" y="599"/>
                  </a:lnTo>
                  <a:lnTo>
                    <a:pt x="733" y="599"/>
                  </a:lnTo>
                  <a:close/>
                  <a:moveTo>
                    <a:pt x="624" y="777"/>
                  </a:moveTo>
                  <a:lnTo>
                    <a:pt x="624" y="777"/>
                  </a:lnTo>
                  <a:lnTo>
                    <a:pt x="624" y="777"/>
                  </a:lnTo>
                  <a:lnTo>
                    <a:pt x="624" y="777"/>
                  </a:lnTo>
                  <a:close/>
                  <a:moveTo>
                    <a:pt x="624" y="777"/>
                  </a:moveTo>
                  <a:lnTo>
                    <a:pt x="624" y="777"/>
                  </a:lnTo>
                  <a:lnTo>
                    <a:pt x="624" y="777"/>
                  </a:lnTo>
                  <a:lnTo>
                    <a:pt x="624" y="777"/>
                  </a:lnTo>
                  <a:close/>
                  <a:moveTo>
                    <a:pt x="624" y="777"/>
                  </a:moveTo>
                  <a:lnTo>
                    <a:pt x="624" y="777"/>
                  </a:lnTo>
                  <a:lnTo>
                    <a:pt x="624" y="777"/>
                  </a:lnTo>
                  <a:lnTo>
                    <a:pt x="624" y="777"/>
                  </a:lnTo>
                  <a:close/>
                  <a:moveTo>
                    <a:pt x="617" y="777"/>
                  </a:moveTo>
                  <a:lnTo>
                    <a:pt x="617" y="777"/>
                  </a:lnTo>
                  <a:lnTo>
                    <a:pt x="617" y="777"/>
                  </a:lnTo>
                  <a:lnTo>
                    <a:pt x="617" y="777"/>
                  </a:lnTo>
                  <a:close/>
                  <a:moveTo>
                    <a:pt x="603" y="441"/>
                  </a:moveTo>
                  <a:lnTo>
                    <a:pt x="598" y="436"/>
                  </a:lnTo>
                  <a:lnTo>
                    <a:pt x="593" y="431"/>
                  </a:lnTo>
                  <a:lnTo>
                    <a:pt x="593" y="431"/>
                  </a:lnTo>
                  <a:lnTo>
                    <a:pt x="593" y="431"/>
                  </a:lnTo>
                  <a:lnTo>
                    <a:pt x="591" y="429"/>
                  </a:lnTo>
                  <a:lnTo>
                    <a:pt x="591" y="431"/>
                  </a:lnTo>
                  <a:lnTo>
                    <a:pt x="593" y="433"/>
                  </a:lnTo>
                  <a:lnTo>
                    <a:pt x="593" y="433"/>
                  </a:lnTo>
                  <a:lnTo>
                    <a:pt x="596" y="436"/>
                  </a:lnTo>
                  <a:lnTo>
                    <a:pt x="600" y="441"/>
                  </a:lnTo>
                  <a:lnTo>
                    <a:pt x="603" y="441"/>
                  </a:lnTo>
                  <a:lnTo>
                    <a:pt x="603" y="441"/>
                  </a:lnTo>
                  <a:lnTo>
                    <a:pt x="603" y="441"/>
                  </a:lnTo>
                  <a:lnTo>
                    <a:pt x="603" y="441"/>
                  </a:lnTo>
                  <a:close/>
                  <a:moveTo>
                    <a:pt x="667" y="514"/>
                  </a:moveTo>
                  <a:lnTo>
                    <a:pt x="664" y="512"/>
                  </a:lnTo>
                  <a:lnTo>
                    <a:pt x="662" y="512"/>
                  </a:lnTo>
                  <a:lnTo>
                    <a:pt x="662" y="512"/>
                  </a:lnTo>
                  <a:lnTo>
                    <a:pt x="662" y="512"/>
                  </a:lnTo>
                  <a:lnTo>
                    <a:pt x="659" y="512"/>
                  </a:lnTo>
                  <a:lnTo>
                    <a:pt x="662" y="514"/>
                  </a:lnTo>
                  <a:lnTo>
                    <a:pt x="664" y="519"/>
                  </a:lnTo>
                  <a:lnTo>
                    <a:pt x="667" y="521"/>
                  </a:lnTo>
                  <a:lnTo>
                    <a:pt x="667" y="523"/>
                  </a:lnTo>
                  <a:lnTo>
                    <a:pt x="669" y="526"/>
                  </a:lnTo>
                  <a:lnTo>
                    <a:pt x="671" y="533"/>
                  </a:lnTo>
                  <a:lnTo>
                    <a:pt x="674" y="535"/>
                  </a:lnTo>
                  <a:lnTo>
                    <a:pt x="674" y="535"/>
                  </a:lnTo>
                  <a:lnTo>
                    <a:pt x="674" y="535"/>
                  </a:lnTo>
                  <a:lnTo>
                    <a:pt x="676" y="535"/>
                  </a:lnTo>
                  <a:lnTo>
                    <a:pt x="676" y="533"/>
                  </a:lnTo>
                  <a:lnTo>
                    <a:pt x="674" y="526"/>
                  </a:lnTo>
                  <a:lnTo>
                    <a:pt x="671" y="526"/>
                  </a:lnTo>
                  <a:lnTo>
                    <a:pt x="669" y="523"/>
                  </a:lnTo>
                  <a:lnTo>
                    <a:pt x="669" y="521"/>
                  </a:lnTo>
                  <a:lnTo>
                    <a:pt x="669" y="516"/>
                  </a:lnTo>
                  <a:lnTo>
                    <a:pt x="667" y="514"/>
                  </a:lnTo>
                  <a:close/>
                  <a:moveTo>
                    <a:pt x="704" y="774"/>
                  </a:moveTo>
                  <a:lnTo>
                    <a:pt x="704" y="774"/>
                  </a:lnTo>
                  <a:lnTo>
                    <a:pt x="704" y="774"/>
                  </a:lnTo>
                  <a:lnTo>
                    <a:pt x="704" y="774"/>
                  </a:lnTo>
                  <a:lnTo>
                    <a:pt x="704" y="774"/>
                  </a:lnTo>
                  <a:close/>
                  <a:moveTo>
                    <a:pt x="626" y="774"/>
                  </a:moveTo>
                  <a:lnTo>
                    <a:pt x="626" y="774"/>
                  </a:lnTo>
                  <a:lnTo>
                    <a:pt x="624" y="774"/>
                  </a:lnTo>
                  <a:lnTo>
                    <a:pt x="626" y="774"/>
                  </a:lnTo>
                  <a:lnTo>
                    <a:pt x="626" y="774"/>
                  </a:lnTo>
                  <a:lnTo>
                    <a:pt x="626" y="774"/>
                  </a:lnTo>
                  <a:lnTo>
                    <a:pt x="626" y="774"/>
                  </a:lnTo>
                  <a:lnTo>
                    <a:pt x="626" y="774"/>
                  </a:lnTo>
                  <a:lnTo>
                    <a:pt x="626" y="774"/>
                  </a:lnTo>
                  <a:close/>
                  <a:moveTo>
                    <a:pt x="704" y="772"/>
                  </a:moveTo>
                  <a:lnTo>
                    <a:pt x="704" y="772"/>
                  </a:lnTo>
                  <a:lnTo>
                    <a:pt x="704" y="772"/>
                  </a:lnTo>
                  <a:lnTo>
                    <a:pt x="704" y="772"/>
                  </a:lnTo>
                  <a:close/>
                  <a:moveTo>
                    <a:pt x="657" y="521"/>
                  </a:moveTo>
                  <a:lnTo>
                    <a:pt x="655" y="516"/>
                  </a:lnTo>
                  <a:lnTo>
                    <a:pt x="652" y="514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5" y="519"/>
                  </a:lnTo>
                  <a:lnTo>
                    <a:pt x="655" y="521"/>
                  </a:lnTo>
                  <a:lnTo>
                    <a:pt x="657" y="523"/>
                  </a:lnTo>
                  <a:lnTo>
                    <a:pt x="657" y="523"/>
                  </a:lnTo>
                  <a:lnTo>
                    <a:pt x="657" y="523"/>
                  </a:lnTo>
                  <a:lnTo>
                    <a:pt x="657" y="521"/>
                  </a:lnTo>
                  <a:close/>
                  <a:moveTo>
                    <a:pt x="773" y="746"/>
                  </a:moveTo>
                  <a:lnTo>
                    <a:pt x="771" y="746"/>
                  </a:lnTo>
                  <a:lnTo>
                    <a:pt x="771" y="746"/>
                  </a:lnTo>
                  <a:lnTo>
                    <a:pt x="771" y="746"/>
                  </a:lnTo>
                  <a:lnTo>
                    <a:pt x="771" y="746"/>
                  </a:lnTo>
                  <a:lnTo>
                    <a:pt x="771" y="746"/>
                  </a:lnTo>
                  <a:lnTo>
                    <a:pt x="771" y="746"/>
                  </a:lnTo>
                  <a:lnTo>
                    <a:pt x="771" y="746"/>
                  </a:lnTo>
                  <a:lnTo>
                    <a:pt x="771" y="746"/>
                  </a:lnTo>
                  <a:lnTo>
                    <a:pt x="771" y="746"/>
                  </a:lnTo>
                  <a:lnTo>
                    <a:pt x="771" y="746"/>
                  </a:lnTo>
                  <a:lnTo>
                    <a:pt x="771" y="748"/>
                  </a:lnTo>
                  <a:lnTo>
                    <a:pt x="771" y="748"/>
                  </a:lnTo>
                  <a:lnTo>
                    <a:pt x="771" y="748"/>
                  </a:lnTo>
                  <a:lnTo>
                    <a:pt x="771" y="748"/>
                  </a:lnTo>
                  <a:lnTo>
                    <a:pt x="771" y="748"/>
                  </a:lnTo>
                  <a:lnTo>
                    <a:pt x="771" y="748"/>
                  </a:lnTo>
                  <a:lnTo>
                    <a:pt x="771" y="748"/>
                  </a:lnTo>
                  <a:lnTo>
                    <a:pt x="771" y="751"/>
                  </a:lnTo>
                  <a:lnTo>
                    <a:pt x="771" y="751"/>
                  </a:lnTo>
                  <a:lnTo>
                    <a:pt x="771" y="751"/>
                  </a:lnTo>
                  <a:lnTo>
                    <a:pt x="773" y="751"/>
                  </a:lnTo>
                  <a:lnTo>
                    <a:pt x="775" y="751"/>
                  </a:lnTo>
                  <a:lnTo>
                    <a:pt x="775" y="751"/>
                  </a:lnTo>
                  <a:lnTo>
                    <a:pt x="775" y="753"/>
                  </a:lnTo>
                  <a:lnTo>
                    <a:pt x="775" y="753"/>
                  </a:lnTo>
                  <a:lnTo>
                    <a:pt x="773" y="751"/>
                  </a:lnTo>
                  <a:lnTo>
                    <a:pt x="773" y="751"/>
                  </a:lnTo>
                  <a:lnTo>
                    <a:pt x="773" y="751"/>
                  </a:lnTo>
                  <a:lnTo>
                    <a:pt x="768" y="751"/>
                  </a:lnTo>
                  <a:lnTo>
                    <a:pt x="768" y="751"/>
                  </a:lnTo>
                  <a:lnTo>
                    <a:pt x="768" y="751"/>
                  </a:lnTo>
                  <a:lnTo>
                    <a:pt x="768" y="751"/>
                  </a:lnTo>
                  <a:lnTo>
                    <a:pt x="768" y="751"/>
                  </a:lnTo>
                  <a:lnTo>
                    <a:pt x="771" y="753"/>
                  </a:lnTo>
                  <a:lnTo>
                    <a:pt x="773" y="753"/>
                  </a:lnTo>
                  <a:lnTo>
                    <a:pt x="771" y="753"/>
                  </a:lnTo>
                  <a:lnTo>
                    <a:pt x="771" y="755"/>
                  </a:lnTo>
                  <a:lnTo>
                    <a:pt x="771" y="755"/>
                  </a:lnTo>
                  <a:lnTo>
                    <a:pt x="771" y="755"/>
                  </a:lnTo>
                  <a:lnTo>
                    <a:pt x="768" y="758"/>
                  </a:lnTo>
                  <a:lnTo>
                    <a:pt x="766" y="755"/>
                  </a:lnTo>
                  <a:lnTo>
                    <a:pt x="766" y="755"/>
                  </a:lnTo>
                  <a:lnTo>
                    <a:pt x="766" y="755"/>
                  </a:lnTo>
                  <a:lnTo>
                    <a:pt x="766" y="758"/>
                  </a:lnTo>
                  <a:lnTo>
                    <a:pt x="764" y="760"/>
                  </a:lnTo>
                  <a:lnTo>
                    <a:pt x="764" y="760"/>
                  </a:lnTo>
                  <a:lnTo>
                    <a:pt x="764" y="760"/>
                  </a:lnTo>
                  <a:lnTo>
                    <a:pt x="764" y="760"/>
                  </a:lnTo>
                  <a:lnTo>
                    <a:pt x="771" y="755"/>
                  </a:lnTo>
                  <a:lnTo>
                    <a:pt x="775" y="755"/>
                  </a:lnTo>
                  <a:lnTo>
                    <a:pt x="778" y="751"/>
                  </a:lnTo>
                  <a:lnTo>
                    <a:pt x="778" y="751"/>
                  </a:lnTo>
                  <a:lnTo>
                    <a:pt x="773" y="746"/>
                  </a:lnTo>
                  <a:close/>
                  <a:moveTo>
                    <a:pt x="650" y="502"/>
                  </a:moveTo>
                  <a:lnTo>
                    <a:pt x="648" y="500"/>
                  </a:lnTo>
                  <a:lnTo>
                    <a:pt x="648" y="500"/>
                  </a:lnTo>
                  <a:lnTo>
                    <a:pt x="648" y="500"/>
                  </a:lnTo>
                  <a:lnTo>
                    <a:pt x="648" y="500"/>
                  </a:lnTo>
                  <a:lnTo>
                    <a:pt x="648" y="500"/>
                  </a:lnTo>
                  <a:lnTo>
                    <a:pt x="648" y="500"/>
                  </a:lnTo>
                  <a:lnTo>
                    <a:pt x="648" y="502"/>
                  </a:lnTo>
                  <a:lnTo>
                    <a:pt x="650" y="509"/>
                  </a:lnTo>
                  <a:lnTo>
                    <a:pt x="650" y="512"/>
                  </a:lnTo>
                  <a:lnTo>
                    <a:pt x="650" y="512"/>
                  </a:lnTo>
                  <a:lnTo>
                    <a:pt x="650" y="512"/>
                  </a:lnTo>
                  <a:lnTo>
                    <a:pt x="650" y="507"/>
                  </a:lnTo>
                  <a:lnTo>
                    <a:pt x="650" y="504"/>
                  </a:lnTo>
                  <a:lnTo>
                    <a:pt x="650" y="502"/>
                  </a:lnTo>
                  <a:close/>
                  <a:moveTo>
                    <a:pt x="808" y="661"/>
                  </a:moveTo>
                  <a:lnTo>
                    <a:pt x="808" y="661"/>
                  </a:lnTo>
                  <a:lnTo>
                    <a:pt x="808" y="661"/>
                  </a:lnTo>
                  <a:lnTo>
                    <a:pt x="811" y="658"/>
                  </a:lnTo>
                  <a:lnTo>
                    <a:pt x="811" y="658"/>
                  </a:lnTo>
                  <a:lnTo>
                    <a:pt x="811" y="658"/>
                  </a:lnTo>
                  <a:lnTo>
                    <a:pt x="808" y="658"/>
                  </a:lnTo>
                  <a:lnTo>
                    <a:pt x="808" y="658"/>
                  </a:lnTo>
                  <a:lnTo>
                    <a:pt x="806" y="658"/>
                  </a:lnTo>
                  <a:lnTo>
                    <a:pt x="806" y="658"/>
                  </a:lnTo>
                  <a:lnTo>
                    <a:pt x="806" y="658"/>
                  </a:lnTo>
                  <a:lnTo>
                    <a:pt x="806" y="658"/>
                  </a:lnTo>
                  <a:lnTo>
                    <a:pt x="806" y="658"/>
                  </a:lnTo>
                  <a:lnTo>
                    <a:pt x="808" y="661"/>
                  </a:lnTo>
                  <a:close/>
                  <a:moveTo>
                    <a:pt x="823" y="665"/>
                  </a:moveTo>
                  <a:lnTo>
                    <a:pt x="825" y="665"/>
                  </a:lnTo>
                  <a:lnTo>
                    <a:pt x="825" y="665"/>
                  </a:lnTo>
                  <a:lnTo>
                    <a:pt x="825" y="665"/>
                  </a:lnTo>
                  <a:lnTo>
                    <a:pt x="823" y="665"/>
                  </a:lnTo>
                  <a:lnTo>
                    <a:pt x="823" y="665"/>
                  </a:lnTo>
                  <a:lnTo>
                    <a:pt x="823" y="665"/>
                  </a:lnTo>
                  <a:lnTo>
                    <a:pt x="823" y="665"/>
                  </a:lnTo>
                  <a:lnTo>
                    <a:pt x="823" y="665"/>
                  </a:lnTo>
                  <a:lnTo>
                    <a:pt x="823" y="665"/>
                  </a:lnTo>
                  <a:close/>
                  <a:moveTo>
                    <a:pt x="825" y="670"/>
                  </a:moveTo>
                  <a:lnTo>
                    <a:pt x="827" y="670"/>
                  </a:lnTo>
                  <a:lnTo>
                    <a:pt x="827" y="670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7" y="668"/>
                  </a:lnTo>
                  <a:lnTo>
                    <a:pt x="825" y="670"/>
                  </a:lnTo>
                  <a:close/>
                  <a:moveTo>
                    <a:pt x="813" y="661"/>
                  </a:moveTo>
                  <a:lnTo>
                    <a:pt x="816" y="658"/>
                  </a:lnTo>
                  <a:lnTo>
                    <a:pt x="816" y="658"/>
                  </a:lnTo>
                  <a:lnTo>
                    <a:pt x="813" y="658"/>
                  </a:lnTo>
                  <a:lnTo>
                    <a:pt x="813" y="658"/>
                  </a:lnTo>
                  <a:lnTo>
                    <a:pt x="811" y="658"/>
                  </a:lnTo>
                  <a:lnTo>
                    <a:pt x="813" y="661"/>
                  </a:lnTo>
                  <a:lnTo>
                    <a:pt x="813" y="661"/>
                  </a:lnTo>
                  <a:lnTo>
                    <a:pt x="813" y="661"/>
                  </a:lnTo>
                  <a:close/>
                  <a:moveTo>
                    <a:pt x="811" y="661"/>
                  </a:moveTo>
                  <a:lnTo>
                    <a:pt x="811" y="663"/>
                  </a:lnTo>
                  <a:lnTo>
                    <a:pt x="813" y="665"/>
                  </a:lnTo>
                  <a:lnTo>
                    <a:pt x="813" y="665"/>
                  </a:lnTo>
                  <a:lnTo>
                    <a:pt x="816" y="663"/>
                  </a:lnTo>
                  <a:lnTo>
                    <a:pt x="816" y="663"/>
                  </a:lnTo>
                  <a:lnTo>
                    <a:pt x="816" y="661"/>
                  </a:lnTo>
                  <a:lnTo>
                    <a:pt x="816" y="661"/>
                  </a:lnTo>
                  <a:lnTo>
                    <a:pt x="816" y="661"/>
                  </a:lnTo>
                  <a:lnTo>
                    <a:pt x="813" y="661"/>
                  </a:lnTo>
                  <a:lnTo>
                    <a:pt x="811" y="661"/>
                  </a:lnTo>
                  <a:lnTo>
                    <a:pt x="811" y="661"/>
                  </a:lnTo>
                  <a:close/>
                  <a:moveTo>
                    <a:pt x="811" y="656"/>
                  </a:moveTo>
                  <a:lnTo>
                    <a:pt x="811" y="656"/>
                  </a:lnTo>
                  <a:lnTo>
                    <a:pt x="808" y="656"/>
                  </a:lnTo>
                  <a:lnTo>
                    <a:pt x="806" y="656"/>
                  </a:lnTo>
                  <a:lnTo>
                    <a:pt x="806" y="656"/>
                  </a:lnTo>
                  <a:lnTo>
                    <a:pt x="806" y="656"/>
                  </a:lnTo>
                  <a:lnTo>
                    <a:pt x="806" y="656"/>
                  </a:lnTo>
                  <a:lnTo>
                    <a:pt x="811" y="656"/>
                  </a:lnTo>
                  <a:close/>
                  <a:moveTo>
                    <a:pt x="596" y="414"/>
                  </a:moveTo>
                  <a:lnTo>
                    <a:pt x="596" y="414"/>
                  </a:lnTo>
                  <a:lnTo>
                    <a:pt x="596" y="414"/>
                  </a:lnTo>
                  <a:lnTo>
                    <a:pt x="596" y="414"/>
                  </a:lnTo>
                  <a:lnTo>
                    <a:pt x="596" y="414"/>
                  </a:lnTo>
                  <a:lnTo>
                    <a:pt x="596" y="414"/>
                  </a:lnTo>
                  <a:lnTo>
                    <a:pt x="596" y="414"/>
                  </a:lnTo>
                  <a:lnTo>
                    <a:pt x="598" y="414"/>
                  </a:lnTo>
                  <a:lnTo>
                    <a:pt x="598" y="414"/>
                  </a:lnTo>
                  <a:lnTo>
                    <a:pt x="598" y="414"/>
                  </a:lnTo>
                  <a:lnTo>
                    <a:pt x="598" y="414"/>
                  </a:lnTo>
                  <a:lnTo>
                    <a:pt x="598" y="414"/>
                  </a:lnTo>
                  <a:lnTo>
                    <a:pt x="598" y="414"/>
                  </a:lnTo>
                  <a:lnTo>
                    <a:pt x="598" y="414"/>
                  </a:lnTo>
                  <a:lnTo>
                    <a:pt x="598" y="414"/>
                  </a:lnTo>
                  <a:lnTo>
                    <a:pt x="596" y="414"/>
                  </a:lnTo>
                  <a:close/>
                  <a:moveTo>
                    <a:pt x="827" y="665"/>
                  </a:moveTo>
                  <a:lnTo>
                    <a:pt x="830" y="665"/>
                  </a:lnTo>
                  <a:lnTo>
                    <a:pt x="830" y="668"/>
                  </a:lnTo>
                  <a:lnTo>
                    <a:pt x="830" y="668"/>
                  </a:lnTo>
                  <a:lnTo>
                    <a:pt x="830" y="665"/>
                  </a:lnTo>
                  <a:lnTo>
                    <a:pt x="830" y="665"/>
                  </a:lnTo>
                  <a:lnTo>
                    <a:pt x="830" y="663"/>
                  </a:lnTo>
                  <a:lnTo>
                    <a:pt x="827" y="663"/>
                  </a:lnTo>
                  <a:lnTo>
                    <a:pt x="827" y="663"/>
                  </a:lnTo>
                  <a:lnTo>
                    <a:pt x="827" y="665"/>
                  </a:lnTo>
                  <a:lnTo>
                    <a:pt x="827" y="665"/>
                  </a:lnTo>
                  <a:lnTo>
                    <a:pt x="827" y="665"/>
                  </a:lnTo>
                  <a:close/>
                  <a:moveTo>
                    <a:pt x="778" y="746"/>
                  </a:moveTo>
                  <a:lnTo>
                    <a:pt x="778" y="743"/>
                  </a:lnTo>
                  <a:lnTo>
                    <a:pt x="778" y="743"/>
                  </a:lnTo>
                  <a:lnTo>
                    <a:pt x="778" y="743"/>
                  </a:lnTo>
                  <a:lnTo>
                    <a:pt x="775" y="743"/>
                  </a:lnTo>
                  <a:lnTo>
                    <a:pt x="775" y="743"/>
                  </a:lnTo>
                  <a:lnTo>
                    <a:pt x="775" y="743"/>
                  </a:lnTo>
                  <a:lnTo>
                    <a:pt x="775" y="746"/>
                  </a:lnTo>
                  <a:lnTo>
                    <a:pt x="775" y="746"/>
                  </a:lnTo>
                  <a:lnTo>
                    <a:pt x="775" y="748"/>
                  </a:lnTo>
                  <a:lnTo>
                    <a:pt x="775" y="748"/>
                  </a:lnTo>
                  <a:lnTo>
                    <a:pt x="775" y="748"/>
                  </a:lnTo>
                  <a:lnTo>
                    <a:pt x="778" y="748"/>
                  </a:lnTo>
                  <a:lnTo>
                    <a:pt x="778" y="748"/>
                  </a:lnTo>
                  <a:lnTo>
                    <a:pt x="778" y="748"/>
                  </a:lnTo>
                  <a:lnTo>
                    <a:pt x="778" y="748"/>
                  </a:lnTo>
                  <a:lnTo>
                    <a:pt x="780" y="748"/>
                  </a:lnTo>
                  <a:lnTo>
                    <a:pt x="780" y="748"/>
                  </a:lnTo>
                  <a:lnTo>
                    <a:pt x="780" y="748"/>
                  </a:lnTo>
                  <a:lnTo>
                    <a:pt x="780" y="746"/>
                  </a:lnTo>
                  <a:lnTo>
                    <a:pt x="778" y="746"/>
                  </a:lnTo>
                  <a:close/>
                  <a:moveTo>
                    <a:pt x="572" y="294"/>
                  </a:moveTo>
                  <a:lnTo>
                    <a:pt x="572" y="294"/>
                  </a:lnTo>
                  <a:lnTo>
                    <a:pt x="572" y="294"/>
                  </a:lnTo>
                  <a:lnTo>
                    <a:pt x="572" y="294"/>
                  </a:lnTo>
                  <a:lnTo>
                    <a:pt x="572" y="291"/>
                  </a:lnTo>
                  <a:lnTo>
                    <a:pt x="572" y="291"/>
                  </a:lnTo>
                  <a:lnTo>
                    <a:pt x="572" y="291"/>
                  </a:lnTo>
                  <a:lnTo>
                    <a:pt x="572" y="291"/>
                  </a:lnTo>
                  <a:lnTo>
                    <a:pt x="572" y="294"/>
                  </a:lnTo>
                  <a:close/>
                  <a:moveTo>
                    <a:pt x="875" y="665"/>
                  </a:moveTo>
                  <a:lnTo>
                    <a:pt x="875" y="665"/>
                  </a:lnTo>
                  <a:lnTo>
                    <a:pt x="875" y="665"/>
                  </a:lnTo>
                  <a:lnTo>
                    <a:pt x="872" y="665"/>
                  </a:lnTo>
                  <a:lnTo>
                    <a:pt x="872" y="665"/>
                  </a:lnTo>
                  <a:lnTo>
                    <a:pt x="872" y="665"/>
                  </a:lnTo>
                  <a:lnTo>
                    <a:pt x="875" y="665"/>
                  </a:lnTo>
                  <a:lnTo>
                    <a:pt x="875" y="665"/>
                  </a:lnTo>
                  <a:close/>
                  <a:moveTo>
                    <a:pt x="861" y="677"/>
                  </a:moveTo>
                  <a:lnTo>
                    <a:pt x="861" y="675"/>
                  </a:lnTo>
                  <a:lnTo>
                    <a:pt x="858" y="675"/>
                  </a:lnTo>
                  <a:lnTo>
                    <a:pt x="858" y="677"/>
                  </a:lnTo>
                  <a:lnTo>
                    <a:pt x="861" y="677"/>
                  </a:lnTo>
                  <a:lnTo>
                    <a:pt x="861" y="677"/>
                  </a:lnTo>
                  <a:close/>
                  <a:moveTo>
                    <a:pt x="863" y="703"/>
                  </a:moveTo>
                  <a:lnTo>
                    <a:pt x="863" y="703"/>
                  </a:lnTo>
                  <a:lnTo>
                    <a:pt x="863" y="703"/>
                  </a:lnTo>
                  <a:lnTo>
                    <a:pt x="863" y="703"/>
                  </a:lnTo>
                  <a:close/>
                  <a:moveTo>
                    <a:pt x="863" y="677"/>
                  </a:moveTo>
                  <a:lnTo>
                    <a:pt x="863" y="677"/>
                  </a:lnTo>
                  <a:lnTo>
                    <a:pt x="863" y="677"/>
                  </a:lnTo>
                  <a:lnTo>
                    <a:pt x="863" y="677"/>
                  </a:lnTo>
                  <a:lnTo>
                    <a:pt x="863" y="677"/>
                  </a:lnTo>
                  <a:lnTo>
                    <a:pt x="863" y="677"/>
                  </a:lnTo>
                  <a:lnTo>
                    <a:pt x="863" y="680"/>
                  </a:lnTo>
                  <a:lnTo>
                    <a:pt x="863" y="680"/>
                  </a:lnTo>
                  <a:lnTo>
                    <a:pt x="863" y="677"/>
                  </a:lnTo>
                  <a:lnTo>
                    <a:pt x="863" y="677"/>
                  </a:lnTo>
                  <a:lnTo>
                    <a:pt x="863" y="677"/>
                  </a:lnTo>
                  <a:close/>
                  <a:moveTo>
                    <a:pt x="856" y="675"/>
                  </a:moveTo>
                  <a:lnTo>
                    <a:pt x="856" y="675"/>
                  </a:lnTo>
                  <a:lnTo>
                    <a:pt x="856" y="675"/>
                  </a:lnTo>
                  <a:lnTo>
                    <a:pt x="856" y="675"/>
                  </a:lnTo>
                  <a:close/>
                  <a:moveTo>
                    <a:pt x="861" y="708"/>
                  </a:moveTo>
                  <a:lnTo>
                    <a:pt x="861" y="708"/>
                  </a:lnTo>
                  <a:lnTo>
                    <a:pt x="858" y="710"/>
                  </a:lnTo>
                  <a:lnTo>
                    <a:pt x="858" y="710"/>
                  </a:lnTo>
                  <a:lnTo>
                    <a:pt x="861" y="710"/>
                  </a:lnTo>
                  <a:lnTo>
                    <a:pt x="861" y="708"/>
                  </a:lnTo>
                  <a:lnTo>
                    <a:pt x="863" y="708"/>
                  </a:lnTo>
                  <a:lnTo>
                    <a:pt x="863" y="706"/>
                  </a:lnTo>
                  <a:lnTo>
                    <a:pt x="863" y="706"/>
                  </a:lnTo>
                  <a:lnTo>
                    <a:pt x="861" y="708"/>
                  </a:lnTo>
                  <a:close/>
                  <a:moveTo>
                    <a:pt x="870" y="696"/>
                  </a:moveTo>
                  <a:lnTo>
                    <a:pt x="870" y="698"/>
                  </a:lnTo>
                  <a:lnTo>
                    <a:pt x="868" y="703"/>
                  </a:lnTo>
                  <a:lnTo>
                    <a:pt x="868" y="701"/>
                  </a:lnTo>
                  <a:lnTo>
                    <a:pt x="870" y="698"/>
                  </a:lnTo>
                  <a:lnTo>
                    <a:pt x="870" y="698"/>
                  </a:lnTo>
                  <a:lnTo>
                    <a:pt x="870" y="696"/>
                  </a:lnTo>
                  <a:lnTo>
                    <a:pt x="870" y="696"/>
                  </a:lnTo>
                  <a:close/>
                  <a:moveTo>
                    <a:pt x="865" y="677"/>
                  </a:moveTo>
                  <a:lnTo>
                    <a:pt x="865" y="677"/>
                  </a:lnTo>
                  <a:lnTo>
                    <a:pt x="865" y="675"/>
                  </a:lnTo>
                  <a:lnTo>
                    <a:pt x="863" y="672"/>
                  </a:lnTo>
                  <a:lnTo>
                    <a:pt x="863" y="672"/>
                  </a:lnTo>
                  <a:lnTo>
                    <a:pt x="863" y="675"/>
                  </a:lnTo>
                  <a:lnTo>
                    <a:pt x="863" y="675"/>
                  </a:lnTo>
                  <a:lnTo>
                    <a:pt x="865" y="677"/>
                  </a:lnTo>
                  <a:close/>
                  <a:moveTo>
                    <a:pt x="901" y="639"/>
                  </a:moveTo>
                  <a:lnTo>
                    <a:pt x="898" y="642"/>
                  </a:lnTo>
                  <a:lnTo>
                    <a:pt x="896" y="646"/>
                  </a:lnTo>
                  <a:lnTo>
                    <a:pt x="894" y="646"/>
                  </a:lnTo>
                  <a:lnTo>
                    <a:pt x="891" y="649"/>
                  </a:lnTo>
                  <a:lnTo>
                    <a:pt x="891" y="649"/>
                  </a:lnTo>
                  <a:lnTo>
                    <a:pt x="891" y="651"/>
                  </a:lnTo>
                  <a:lnTo>
                    <a:pt x="891" y="651"/>
                  </a:lnTo>
                  <a:lnTo>
                    <a:pt x="894" y="651"/>
                  </a:lnTo>
                  <a:lnTo>
                    <a:pt x="894" y="654"/>
                  </a:lnTo>
                  <a:lnTo>
                    <a:pt x="894" y="656"/>
                  </a:lnTo>
                  <a:lnTo>
                    <a:pt x="889" y="661"/>
                  </a:lnTo>
                  <a:lnTo>
                    <a:pt x="889" y="668"/>
                  </a:lnTo>
                  <a:lnTo>
                    <a:pt x="884" y="668"/>
                  </a:lnTo>
                  <a:lnTo>
                    <a:pt x="884" y="670"/>
                  </a:lnTo>
                  <a:lnTo>
                    <a:pt x="884" y="670"/>
                  </a:lnTo>
                  <a:lnTo>
                    <a:pt x="884" y="670"/>
                  </a:lnTo>
                  <a:lnTo>
                    <a:pt x="884" y="668"/>
                  </a:lnTo>
                  <a:lnTo>
                    <a:pt x="884" y="668"/>
                  </a:lnTo>
                  <a:lnTo>
                    <a:pt x="887" y="670"/>
                  </a:lnTo>
                  <a:lnTo>
                    <a:pt x="887" y="670"/>
                  </a:lnTo>
                  <a:lnTo>
                    <a:pt x="887" y="672"/>
                  </a:lnTo>
                  <a:lnTo>
                    <a:pt x="887" y="670"/>
                  </a:lnTo>
                  <a:lnTo>
                    <a:pt x="887" y="670"/>
                  </a:lnTo>
                  <a:lnTo>
                    <a:pt x="887" y="670"/>
                  </a:lnTo>
                  <a:lnTo>
                    <a:pt x="887" y="670"/>
                  </a:lnTo>
                  <a:lnTo>
                    <a:pt x="887" y="672"/>
                  </a:lnTo>
                  <a:lnTo>
                    <a:pt x="887" y="672"/>
                  </a:lnTo>
                  <a:lnTo>
                    <a:pt x="887" y="675"/>
                  </a:lnTo>
                  <a:lnTo>
                    <a:pt x="884" y="675"/>
                  </a:lnTo>
                  <a:lnTo>
                    <a:pt x="882" y="675"/>
                  </a:lnTo>
                  <a:lnTo>
                    <a:pt x="882" y="677"/>
                  </a:lnTo>
                  <a:lnTo>
                    <a:pt x="882" y="680"/>
                  </a:lnTo>
                  <a:lnTo>
                    <a:pt x="879" y="682"/>
                  </a:lnTo>
                  <a:lnTo>
                    <a:pt x="879" y="684"/>
                  </a:lnTo>
                  <a:lnTo>
                    <a:pt x="877" y="687"/>
                  </a:lnTo>
                  <a:lnTo>
                    <a:pt x="877" y="687"/>
                  </a:lnTo>
                  <a:lnTo>
                    <a:pt x="877" y="687"/>
                  </a:lnTo>
                  <a:lnTo>
                    <a:pt x="875" y="691"/>
                  </a:lnTo>
                  <a:lnTo>
                    <a:pt x="875" y="691"/>
                  </a:lnTo>
                  <a:lnTo>
                    <a:pt x="872" y="694"/>
                  </a:lnTo>
                  <a:lnTo>
                    <a:pt x="872" y="694"/>
                  </a:lnTo>
                  <a:lnTo>
                    <a:pt x="872" y="696"/>
                  </a:lnTo>
                  <a:lnTo>
                    <a:pt x="872" y="696"/>
                  </a:lnTo>
                  <a:lnTo>
                    <a:pt x="872" y="696"/>
                  </a:lnTo>
                  <a:lnTo>
                    <a:pt x="875" y="694"/>
                  </a:lnTo>
                  <a:lnTo>
                    <a:pt x="877" y="691"/>
                  </a:lnTo>
                  <a:lnTo>
                    <a:pt x="879" y="687"/>
                  </a:lnTo>
                  <a:lnTo>
                    <a:pt x="882" y="682"/>
                  </a:lnTo>
                  <a:lnTo>
                    <a:pt x="884" y="680"/>
                  </a:lnTo>
                  <a:lnTo>
                    <a:pt x="884" y="677"/>
                  </a:lnTo>
                  <a:lnTo>
                    <a:pt x="884" y="677"/>
                  </a:lnTo>
                  <a:lnTo>
                    <a:pt x="887" y="677"/>
                  </a:lnTo>
                  <a:lnTo>
                    <a:pt x="887" y="675"/>
                  </a:lnTo>
                  <a:lnTo>
                    <a:pt x="894" y="665"/>
                  </a:lnTo>
                  <a:lnTo>
                    <a:pt x="894" y="665"/>
                  </a:lnTo>
                  <a:lnTo>
                    <a:pt x="894" y="663"/>
                  </a:lnTo>
                  <a:lnTo>
                    <a:pt x="894" y="658"/>
                  </a:lnTo>
                  <a:lnTo>
                    <a:pt x="896" y="654"/>
                  </a:lnTo>
                  <a:lnTo>
                    <a:pt x="901" y="649"/>
                  </a:lnTo>
                  <a:lnTo>
                    <a:pt x="901" y="646"/>
                  </a:lnTo>
                  <a:lnTo>
                    <a:pt x="901" y="646"/>
                  </a:lnTo>
                  <a:lnTo>
                    <a:pt x="901" y="644"/>
                  </a:lnTo>
                  <a:lnTo>
                    <a:pt x="901" y="644"/>
                  </a:lnTo>
                  <a:lnTo>
                    <a:pt x="901" y="642"/>
                  </a:lnTo>
                  <a:lnTo>
                    <a:pt x="901" y="642"/>
                  </a:lnTo>
                  <a:lnTo>
                    <a:pt x="903" y="642"/>
                  </a:lnTo>
                  <a:lnTo>
                    <a:pt x="903" y="642"/>
                  </a:lnTo>
                  <a:lnTo>
                    <a:pt x="903" y="639"/>
                  </a:lnTo>
                  <a:lnTo>
                    <a:pt x="901" y="639"/>
                  </a:lnTo>
                  <a:lnTo>
                    <a:pt x="901" y="639"/>
                  </a:lnTo>
                  <a:close/>
                  <a:moveTo>
                    <a:pt x="870" y="668"/>
                  </a:moveTo>
                  <a:lnTo>
                    <a:pt x="868" y="668"/>
                  </a:lnTo>
                  <a:lnTo>
                    <a:pt x="868" y="668"/>
                  </a:lnTo>
                  <a:lnTo>
                    <a:pt x="868" y="668"/>
                  </a:lnTo>
                  <a:lnTo>
                    <a:pt x="868" y="670"/>
                  </a:lnTo>
                  <a:lnTo>
                    <a:pt x="868" y="670"/>
                  </a:lnTo>
                  <a:lnTo>
                    <a:pt x="870" y="668"/>
                  </a:lnTo>
                  <a:close/>
                  <a:moveTo>
                    <a:pt x="863" y="680"/>
                  </a:moveTo>
                  <a:lnTo>
                    <a:pt x="865" y="682"/>
                  </a:lnTo>
                  <a:lnTo>
                    <a:pt x="865" y="680"/>
                  </a:lnTo>
                  <a:lnTo>
                    <a:pt x="865" y="680"/>
                  </a:lnTo>
                  <a:lnTo>
                    <a:pt x="863" y="680"/>
                  </a:lnTo>
                  <a:close/>
                  <a:moveTo>
                    <a:pt x="856" y="691"/>
                  </a:moveTo>
                  <a:lnTo>
                    <a:pt x="858" y="691"/>
                  </a:lnTo>
                  <a:lnTo>
                    <a:pt x="856" y="691"/>
                  </a:lnTo>
                  <a:lnTo>
                    <a:pt x="856" y="691"/>
                  </a:lnTo>
                  <a:close/>
                  <a:moveTo>
                    <a:pt x="861" y="677"/>
                  </a:moveTo>
                  <a:lnTo>
                    <a:pt x="861" y="677"/>
                  </a:lnTo>
                  <a:lnTo>
                    <a:pt x="863" y="680"/>
                  </a:lnTo>
                  <a:lnTo>
                    <a:pt x="861" y="677"/>
                  </a:lnTo>
                  <a:close/>
                  <a:moveTo>
                    <a:pt x="804" y="741"/>
                  </a:moveTo>
                  <a:lnTo>
                    <a:pt x="801" y="743"/>
                  </a:lnTo>
                  <a:lnTo>
                    <a:pt x="804" y="743"/>
                  </a:lnTo>
                  <a:lnTo>
                    <a:pt x="804" y="743"/>
                  </a:lnTo>
                  <a:lnTo>
                    <a:pt x="804" y="743"/>
                  </a:lnTo>
                  <a:lnTo>
                    <a:pt x="804" y="741"/>
                  </a:lnTo>
                  <a:lnTo>
                    <a:pt x="804" y="741"/>
                  </a:lnTo>
                  <a:close/>
                  <a:moveTo>
                    <a:pt x="790" y="739"/>
                  </a:moveTo>
                  <a:lnTo>
                    <a:pt x="785" y="736"/>
                  </a:lnTo>
                  <a:lnTo>
                    <a:pt x="785" y="736"/>
                  </a:lnTo>
                  <a:lnTo>
                    <a:pt x="785" y="736"/>
                  </a:lnTo>
                  <a:lnTo>
                    <a:pt x="785" y="736"/>
                  </a:lnTo>
                  <a:lnTo>
                    <a:pt x="785" y="736"/>
                  </a:lnTo>
                  <a:lnTo>
                    <a:pt x="782" y="736"/>
                  </a:lnTo>
                  <a:lnTo>
                    <a:pt x="785" y="736"/>
                  </a:lnTo>
                  <a:lnTo>
                    <a:pt x="785" y="736"/>
                  </a:lnTo>
                  <a:lnTo>
                    <a:pt x="782" y="736"/>
                  </a:lnTo>
                  <a:lnTo>
                    <a:pt x="792" y="746"/>
                  </a:lnTo>
                  <a:lnTo>
                    <a:pt x="794" y="748"/>
                  </a:lnTo>
                  <a:lnTo>
                    <a:pt x="794" y="748"/>
                  </a:lnTo>
                  <a:lnTo>
                    <a:pt x="794" y="748"/>
                  </a:lnTo>
                  <a:lnTo>
                    <a:pt x="797" y="746"/>
                  </a:lnTo>
                  <a:lnTo>
                    <a:pt x="794" y="741"/>
                  </a:lnTo>
                  <a:lnTo>
                    <a:pt x="790" y="739"/>
                  </a:lnTo>
                  <a:close/>
                  <a:moveTo>
                    <a:pt x="782" y="743"/>
                  </a:moveTo>
                  <a:lnTo>
                    <a:pt x="782" y="746"/>
                  </a:lnTo>
                  <a:lnTo>
                    <a:pt x="782" y="746"/>
                  </a:lnTo>
                  <a:lnTo>
                    <a:pt x="782" y="746"/>
                  </a:lnTo>
                  <a:lnTo>
                    <a:pt x="782" y="746"/>
                  </a:lnTo>
                  <a:lnTo>
                    <a:pt x="782" y="746"/>
                  </a:lnTo>
                  <a:lnTo>
                    <a:pt x="782" y="746"/>
                  </a:lnTo>
                  <a:lnTo>
                    <a:pt x="782" y="748"/>
                  </a:lnTo>
                  <a:lnTo>
                    <a:pt x="782" y="748"/>
                  </a:lnTo>
                  <a:lnTo>
                    <a:pt x="785" y="748"/>
                  </a:lnTo>
                  <a:lnTo>
                    <a:pt x="785" y="746"/>
                  </a:lnTo>
                  <a:lnTo>
                    <a:pt x="782" y="746"/>
                  </a:lnTo>
                  <a:lnTo>
                    <a:pt x="782" y="743"/>
                  </a:lnTo>
                  <a:close/>
                  <a:moveTo>
                    <a:pt x="785" y="748"/>
                  </a:moveTo>
                  <a:lnTo>
                    <a:pt x="787" y="748"/>
                  </a:lnTo>
                  <a:lnTo>
                    <a:pt x="787" y="748"/>
                  </a:lnTo>
                  <a:lnTo>
                    <a:pt x="787" y="746"/>
                  </a:lnTo>
                  <a:lnTo>
                    <a:pt x="787" y="746"/>
                  </a:lnTo>
                  <a:lnTo>
                    <a:pt x="785" y="748"/>
                  </a:lnTo>
                  <a:close/>
                  <a:moveTo>
                    <a:pt x="797" y="739"/>
                  </a:moveTo>
                  <a:lnTo>
                    <a:pt x="794" y="739"/>
                  </a:lnTo>
                  <a:lnTo>
                    <a:pt x="794" y="741"/>
                  </a:lnTo>
                  <a:lnTo>
                    <a:pt x="794" y="741"/>
                  </a:lnTo>
                  <a:lnTo>
                    <a:pt x="794" y="741"/>
                  </a:lnTo>
                  <a:lnTo>
                    <a:pt x="797" y="741"/>
                  </a:lnTo>
                  <a:lnTo>
                    <a:pt x="797" y="743"/>
                  </a:lnTo>
                  <a:lnTo>
                    <a:pt x="797" y="741"/>
                  </a:lnTo>
                  <a:lnTo>
                    <a:pt x="797" y="741"/>
                  </a:lnTo>
                  <a:lnTo>
                    <a:pt x="797" y="739"/>
                  </a:lnTo>
                  <a:close/>
                  <a:moveTo>
                    <a:pt x="851" y="701"/>
                  </a:moveTo>
                  <a:lnTo>
                    <a:pt x="851" y="701"/>
                  </a:lnTo>
                  <a:lnTo>
                    <a:pt x="851" y="701"/>
                  </a:lnTo>
                  <a:lnTo>
                    <a:pt x="851" y="701"/>
                  </a:lnTo>
                  <a:close/>
                  <a:moveTo>
                    <a:pt x="853" y="713"/>
                  </a:moveTo>
                  <a:lnTo>
                    <a:pt x="853" y="713"/>
                  </a:lnTo>
                  <a:lnTo>
                    <a:pt x="853" y="713"/>
                  </a:lnTo>
                  <a:lnTo>
                    <a:pt x="853" y="715"/>
                  </a:lnTo>
                  <a:lnTo>
                    <a:pt x="853" y="715"/>
                  </a:lnTo>
                  <a:lnTo>
                    <a:pt x="853" y="715"/>
                  </a:lnTo>
                  <a:lnTo>
                    <a:pt x="851" y="713"/>
                  </a:lnTo>
                  <a:lnTo>
                    <a:pt x="851" y="713"/>
                  </a:lnTo>
                  <a:lnTo>
                    <a:pt x="851" y="713"/>
                  </a:lnTo>
                  <a:lnTo>
                    <a:pt x="851" y="713"/>
                  </a:lnTo>
                  <a:lnTo>
                    <a:pt x="849" y="717"/>
                  </a:lnTo>
                  <a:lnTo>
                    <a:pt x="846" y="717"/>
                  </a:lnTo>
                  <a:lnTo>
                    <a:pt x="846" y="717"/>
                  </a:lnTo>
                  <a:lnTo>
                    <a:pt x="846" y="717"/>
                  </a:lnTo>
                  <a:lnTo>
                    <a:pt x="851" y="717"/>
                  </a:lnTo>
                  <a:lnTo>
                    <a:pt x="853" y="717"/>
                  </a:lnTo>
                  <a:lnTo>
                    <a:pt x="853" y="715"/>
                  </a:lnTo>
                  <a:lnTo>
                    <a:pt x="853" y="715"/>
                  </a:lnTo>
                  <a:lnTo>
                    <a:pt x="853" y="715"/>
                  </a:lnTo>
                  <a:lnTo>
                    <a:pt x="853" y="713"/>
                  </a:lnTo>
                  <a:lnTo>
                    <a:pt x="853" y="713"/>
                  </a:lnTo>
                  <a:close/>
                  <a:moveTo>
                    <a:pt x="842" y="691"/>
                  </a:moveTo>
                  <a:lnTo>
                    <a:pt x="842" y="691"/>
                  </a:lnTo>
                  <a:lnTo>
                    <a:pt x="842" y="691"/>
                  </a:lnTo>
                  <a:lnTo>
                    <a:pt x="842" y="691"/>
                  </a:lnTo>
                  <a:close/>
                  <a:moveTo>
                    <a:pt x="827" y="729"/>
                  </a:moveTo>
                  <a:lnTo>
                    <a:pt x="827" y="729"/>
                  </a:lnTo>
                  <a:lnTo>
                    <a:pt x="825" y="732"/>
                  </a:lnTo>
                  <a:lnTo>
                    <a:pt x="820" y="734"/>
                  </a:lnTo>
                  <a:lnTo>
                    <a:pt x="818" y="736"/>
                  </a:lnTo>
                  <a:lnTo>
                    <a:pt x="818" y="736"/>
                  </a:lnTo>
                  <a:lnTo>
                    <a:pt x="818" y="736"/>
                  </a:lnTo>
                  <a:lnTo>
                    <a:pt x="820" y="734"/>
                  </a:lnTo>
                  <a:lnTo>
                    <a:pt x="823" y="734"/>
                  </a:lnTo>
                  <a:lnTo>
                    <a:pt x="823" y="736"/>
                  </a:lnTo>
                  <a:lnTo>
                    <a:pt x="823" y="736"/>
                  </a:lnTo>
                  <a:lnTo>
                    <a:pt x="823" y="736"/>
                  </a:lnTo>
                  <a:lnTo>
                    <a:pt x="823" y="736"/>
                  </a:lnTo>
                  <a:lnTo>
                    <a:pt x="823" y="736"/>
                  </a:lnTo>
                  <a:lnTo>
                    <a:pt x="825" y="734"/>
                  </a:lnTo>
                  <a:lnTo>
                    <a:pt x="825" y="734"/>
                  </a:lnTo>
                  <a:lnTo>
                    <a:pt x="827" y="732"/>
                  </a:lnTo>
                  <a:lnTo>
                    <a:pt x="827" y="732"/>
                  </a:lnTo>
                  <a:lnTo>
                    <a:pt x="827" y="729"/>
                  </a:lnTo>
                  <a:lnTo>
                    <a:pt x="827" y="729"/>
                  </a:lnTo>
                  <a:close/>
                  <a:moveTo>
                    <a:pt x="839" y="722"/>
                  </a:moveTo>
                  <a:lnTo>
                    <a:pt x="839" y="722"/>
                  </a:lnTo>
                  <a:lnTo>
                    <a:pt x="837" y="725"/>
                  </a:lnTo>
                  <a:lnTo>
                    <a:pt x="827" y="732"/>
                  </a:lnTo>
                  <a:lnTo>
                    <a:pt x="830" y="732"/>
                  </a:lnTo>
                  <a:lnTo>
                    <a:pt x="830" y="732"/>
                  </a:lnTo>
                  <a:lnTo>
                    <a:pt x="837" y="727"/>
                  </a:lnTo>
                  <a:lnTo>
                    <a:pt x="837" y="725"/>
                  </a:lnTo>
                  <a:lnTo>
                    <a:pt x="839" y="725"/>
                  </a:lnTo>
                  <a:lnTo>
                    <a:pt x="839" y="725"/>
                  </a:lnTo>
                  <a:lnTo>
                    <a:pt x="839" y="725"/>
                  </a:lnTo>
                  <a:lnTo>
                    <a:pt x="839" y="722"/>
                  </a:lnTo>
                  <a:lnTo>
                    <a:pt x="839" y="722"/>
                  </a:lnTo>
                  <a:close/>
                  <a:moveTo>
                    <a:pt x="853" y="689"/>
                  </a:moveTo>
                  <a:lnTo>
                    <a:pt x="853" y="687"/>
                  </a:lnTo>
                  <a:lnTo>
                    <a:pt x="853" y="687"/>
                  </a:lnTo>
                  <a:lnTo>
                    <a:pt x="853" y="689"/>
                  </a:lnTo>
                  <a:lnTo>
                    <a:pt x="853" y="689"/>
                  </a:lnTo>
                  <a:close/>
                  <a:moveTo>
                    <a:pt x="905" y="620"/>
                  </a:moveTo>
                  <a:lnTo>
                    <a:pt x="905" y="620"/>
                  </a:lnTo>
                  <a:lnTo>
                    <a:pt x="905" y="620"/>
                  </a:lnTo>
                  <a:lnTo>
                    <a:pt x="905" y="620"/>
                  </a:lnTo>
                  <a:lnTo>
                    <a:pt x="905" y="630"/>
                  </a:lnTo>
                  <a:lnTo>
                    <a:pt x="903" y="630"/>
                  </a:lnTo>
                  <a:lnTo>
                    <a:pt x="903" y="632"/>
                  </a:lnTo>
                  <a:lnTo>
                    <a:pt x="903" y="632"/>
                  </a:lnTo>
                  <a:lnTo>
                    <a:pt x="903" y="632"/>
                  </a:lnTo>
                  <a:lnTo>
                    <a:pt x="903" y="632"/>
                  </a:lnTo>
                  <a:lnTo>
                    <a:pt x="903" y="632"/>
                  </a:lnTo>
                  <a:lnTo>
                    <a:pt x="903" y="632"/>
                  </a:lnTo>
                  <a:lnTo>
                    <a:pt x="903" y="632"/>
                  </a:lnTo>
                  <a:lnTo>
                    <a:pt x="903" y="632"/>
                  </a:lnTo>
                  <a:lnTo>
                    <a:pt x="905" y="630"/>
                  </a:lnTo>
                  <a:lnTo>
                    <a:pt x="905" y="627"/>
                  </a:lnTo>
                  <a:lnTo>
                    <a:pt x="905" y="625"/>
                  </a:lnTo>
                  <a:lnTo>
                    <a:pt x="905" y="623"/>
                  </a:lnTo>
                  <a:lnTo>
                    <a:pt x="905" y="623"/>
                  </a:lnTo>
                  <a:lnTo>
                    <a:pt x="905" y="620"/>
                  </a:lnTo>
                  <a:lnTo>
                    <a:pt x="905" y="620"/>
                  </a:lnTo>
                  <a:lnTo>
                    <a:pt x="905" y="620"/>
                  </a:lnTo>
                  <a:close/>
                  <a:moveTo>
                    <a:pt x="882" y="672"/>
                  </a:moveTo>
                  <a:lnTo>
                    <a:pt x="882" y="672"/>
                  </a:lnTo>
                  <a:lnTo>
                    <a:pt x="882" y="672"/>
                  </a:lnTo>
                  <a:lnTo>
                    <a:pt x="882" y="672"/>
                  </a:lnTo>
                  <a:lnTo>
                    <a:pt x="882" y="675"/>
                  </a:lnTo>
                  <a:lnTo>
                    <a:pt x="879" y="675"/>
                  </a:lnTo>
                  <a:lnTo>
                    <a:pt x="879" y="675"/>
                  </a:lnTo>
                  <a:lnTo>
                    <a:pt x="882" y="675"/>
                  </a:lnTo>
                  <a:lnTo>
                    <a:pt x="882" y="672"/>
                  </a:lnTo>
                  <a:lnTo>
                    <a:pt x="882" y="672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52A6DCF9-410A-47F4-90DB-5E328C465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5057" y="2876699"/>
              <a:ext cx="126206" cy="205979"/>
            </a:xfrm>
            <a:custGeom>
              <a:avLst/>
              <a:gdLst>
                <a:gd name="T0" fmla="*/ 30 w 106"/>
                <a:gd name="T1" fmla="*/ 7 h 173"/>
                <a:gd name="T2" fmla="*/ 28 w 106"/>
                <a:gd name="T3" fmla="*/ 14 h 173"/>
                <a:gd name="T4" fmla="*/ 21 w 106"/>
                <a:gd name="T5" fmla="*/ 24 h 173"/>
                <a:gd name="T6" fmla="*/ 21 w 106"/>
                <a:gd name="T7" fmla="*/ 29 h 173"/>
                <a:gd name="T8" fmla="*/ 23 w 106"/>
                <a:gd name="T9" fmla="*/ 33 h 173"/>
                <a:gd name="T10" fmla="*/ 28 w 106"/>
                <a:gd name="T11" fmla="*/ 38 h 173"/>
                <a:gd name="T12" fmla="*/ 26 w 106"/>
                <a:gd name="T13" fmla="*/ 45 h 173"/>
                <a:gd name="T14" fmla="*/ 30 w 106"/>
                <a:gd name="T15" fmla="*/ 50 h 173"/>
                <a:gd name="T16" fmla="*/ 40 w 106"/>
                <a:gd name="T17" fmla="*/ 59 h 173"/>
                <a:gd name="T18" fmla="*/ 42 w 106"/>
                <a:gd name="T19" fmla="*/ 59 h 173"/>
                <a:gd name="T20" fmla="*/ 49 w 106"/>
                <a:gd name="T21" fmla="*/ 69 h 173"/>
                <a:gd name="T22" fmla="*/ 54 w 106"/>
                <a:gd name="T23" fmla="*/ 83 h 173"/>
                <a:gd name="T24" fmla="*/ 56 w 106"/>
                <a:gd name="T25" fmla="*/ 88 h 173"/>
                <a:gd name="T26" fmla="*/ 59 w 106"/>
                <a:gd name="T27" fmla="*/ 93 h 173"/>
                <a:gd name="T28" fmla="*/ 66 w 106"/>
                <a:gd name="T29" fmla="*/ 102 h 173"/>
                <a:gd name="T30" fmla="*/ 68 w 106"/>
                <a:gd name="T31" fmla="*/ 107 h 173"/>
                <a:gd name="T32" fmla="*/ 85 w 106"/>
                <a:gd name="T33" fmla="*/ 119 h 173"/>
                <a:gd name="T34" fmla="*/ 92 w 106"/>
                <a:gd name="T35" fmla="*/ 116 h 173"/>
                <a:gd name="T36" fmla="*/ 99 w 106"/>
                <a:gd name="T37" fmla="*/ 135 h 173"/>
                <a:gd name="T38" fmla="*/ 94 w 106"/>
                <a:gd name="T39" fmla="*/ 128 h 173"/>
                <a:gd name="T40" fmla="*/ 92 w 106"/>
                <a:gd name="T41" fmla="*/ 135 h 173"/>
                <a:gd name="T42" fmla="*/ 89 w 106"/>
                <a:gd name="T43" fmla="*/ 135 h 173"/>
                <a:gd name="T44" fmla="*/ 89 w 106"/>
                <a:gd name="T45" fmla="*/ 135 h 173"/>
                <a:gd name="T46" fmla="*/ 94 w 106"/>
                <a:gd name="T47" fmla="*/ 138 h 173"/>
                <a:gd name="T48" fmla="*/ 87 w 106"/>
                <a:gd name="T49" fmla="*/ 142 h 173"/>
                <a:gd name="T50" fmla="*/ 87 w 106"/>
                <a:gd name="T51" fmla="*/ 145 h 173"/>
                <a:gd name="T52" fmla="*/ 87 w 106"/>
                <a:gd name="T53" fmla="*/ 147 h 173"/>
                <a:gd name="T54" fmla="*/ 94 w 106"/>
                <a:gd name="T55" fmla="*/ 142 h 173"/>
                <a:gd name="T56" fmla="*/ 97 w 106"/>
                <a:gd name="T57" fmla="*/ 145 h 173"/>
                <a:gd name="T58" fmla="*/ 99 w 106"/>
                <a:gd name="T59" fmla="*/ 140 h 173"/>
                <a:gd name="T60" fmla="*/ 99 w 106"/>
                <a:gd name="T61" fmla="*/ 138 h 173"/>
                <a:gd name="T62" fmla="*/ 101 w 106"/>
                <a:gd name="T63" fmla="*/ 147 h 173"/>
                <a:gd name="T64" fmla="*/ 106 w 106"/>
                <a:gd name="T65" fmla="*/ 154 h 173"/>
                <a:gd name="T66" fmla="*/ 104 w 106"/>
                <a:gd name="T67" fmla="*/ 159 h 173"/>
                <a:gd name="T68" fmla="*/ 101 w 106"/>
                <a:gd name="T69" fmla="*/ 159 h 173"/>
                <a:gd name="T70" fmla="*/ 94 w 106"/>
                <a:gd name="T71" fmla="*/ 161 h 173"/>
                <a:gd name="T72" fmla="*/ 73 w 106"/>
                <a:gd name="T73" fmla="*/ 166 h 173"/>
                <a:gd name="T74" fmla="*/ 49 w 106"/>
                <a:gd name="T75" fmla="*/ 171 h 173"/>
                <a:gd name="T76" fmla="*/ 40 w 106"/>
                <a:gd name="T77" fmla="*/ 161 h 173"/>
                <a:gd name="T78" fmla="*/ 33 w 106"/>
                <a:gd name="T79" fmla="*/ 135 h 173"/>
                <a:gd name="T80" fmla="*/ 26 w 106"/>
                <a:gd name="T81" fmla="*/ 109 h 173"/>
                <a:gd name="T82" fmla="*/ 18 w 106"/>
                <a:gd name="T83" fmla="*/ 83 h 173"/>
                <a:gd name="T84" fmla="*/ 9 w 106"/>
                <a:gd name="T85" fmla="*/ 55 h 173"/>
                <a:gd name="T86" fmla="*/ 2 w 106"/>
                <a:gd name="T87" fmla="*/ 29 h 173"/>
                <a:gd name="T88" fmla="*/ 2 w 106"/>
                <a:gd name="T89" fmla="*/ 22 h 173"/>
                <a:gd name="T90" fmla="*/ 7 w 106"/>
                <a:gd name="T91" fmla="*/ 7 h 173"/>
                <a:gd name="T92" fmla="*/ 11 w 106"/>
                <a:gd name="T93" fmla="*/ 3 h 173"/>
                <a:gd name="T94" fmla="*/ 18 w 106"/>
                <a:gd name="T95" fmla="*/ 0 h 173"/>
                <a:gd name="T96" fmla="*/ 30 w 106"/>
                <a:gd name="T97" fmla="*/ 0 h 173"/>
                <a:gd name="T98" fmla="*/ 33 w 106"/>
                <a:gd name="T9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" h="173">
                  <a:moveTo>
                    <a:pt x="33" y="3"/>
                  </a:moveTo>
                  <a:lnTo>
                    <a:pt x="33" y="3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28" y="41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3" y="52"/>
                  </a:lnTo>
                  <a:lnTo>
                    <a:pt x="37" y="59"/>
                  </a:lnTo>
                  <a:lnTo>
                    <a:pt x="40" y="59"/>
                  </a:lnTo>
                  <a:lnTo>
                    <a:pt x="40" y="59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2"/>
                  </a:lnTo>
                  <a:lnTo>
                    <a:pt x="49" y="67"/>
                  </a:lnTo>
                  <a:lnTo>
                    <a:pt x="49" y="69"/>
                  </a:lnTo>
                  <a:lnTo>
                    <a:pt x="52" y="71"/>
                  </a:lnTo>
                  <a:lnTo>
                    <a:pt x="52" y="81"/>
                  </a:lnTo>
                  <a:lnTo>
                    <a:pt x="54" y="83"/>
                  </a:lnTo>
                  <a:lnTo>
                    <a:pt x="54" y="83"/>
                  </a:lnTo>
                  <a:lnTo>
                    <a:pt x="54" y="85"/>
                  </a:lnTo>
                  <a:lnTo>
                    <a:pt x="56" y="88"/>
                  </a:lnTo>
                  <a:lnTo>
                    <a:pt x="56" y="90"/>
                  </a:lnTo>
                  <a:lnTo>
                    <a:pt x="56" y="90"/>
                  </a:lnTo>
                  <a:lnTo>
                    <a:pt x="59" y="93"/>
                  </a:lnTo>
                  <a:lnTo>
                    <a:pt x="61" y="95"/>
                  </a:lnTo>
                  <a:lnTo>
                    <a:pt x="66" y="100"/>
                  </a:lnTo>
                  <a:lnTo>
                    <a:pt x="66" y="102"/>
                  </a:lnTo>
                  <a:lnTo>
                    <a:pt x="68" y="104"/>
                  </a:lnTo>
                  <a:lnTo>
                    <a:pt x="68" y="107"/>
                  </a:lnTo>
                  <a:lnTo>
                    <a:pt x="68" y="107"/>
                  </a:lnTo>
                  <a:lnTo>
                    <a:pt x="75" y="112"/>
                  </a:lnTo>
                  <a:lnTo>
                    <a:pt x="82" y="116"/>
                  </a:lnTo>
                  <a:lnTo>
                    <a:pt x="85" y="119"/>
                  </a:lnTo>
                  <a:lnTo>
                    <a:pt x="89" y="119"/>
                  </a:lnTo>
                  <a:lnTo>
                    <a:pt x="92" y="119"/>
                  </a:lnTo>
                  <a:lnTo>
                    <a:pt x="92" y="116"/>
                  </a:lnTo>
                  <a:lnTo>
                    <a:pt x="94" y="119"/>
                  </a:lnTo>
                  <a:lnTo>
                    <a:pt x="99" y="130"/>
                  </a:lnTo>
                  <a:lnTo>
                    <a:pt x="99" y="135"/>
                  </a:lnTo>
                  <a:lnTo>
                    <a:pt x="99" y="135"/>
                  </a:lnTo>
                  <a:lnTo>
                    <a:pt x="97" y="130"/>
                  </a:lnTo>
                  <a:lnTo>
                    <a:pt x="94" y="128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92" y="135"/>
                  </a:lnTo>
                  <a:lnTo>
                    <a:pt x="92" y="135"/>
                  </a:lnTo>
                  <a:lnTo>
                    <a:pt x="92" y="135"/>
                  </a:lnTo>
                  <a:lnTo>
                    <a:pt x="89" y="135"/>
                  </a:lnTo>
                  <a:lnTo>
                    <a:pt x="89" y="135"/>
                  </a:lnTo>
                  <a:lnTo>
                    <a:pt x="89" y="135"/>
                  </a:lnTo>
                  <a:lnTo>
                    <a:pt x="89" y="135"/>
                  </a:lnTo>
                  <a:lnTo>
                    <a:pt x="92" y="135"/>
                  </a:lnTo>
                  <a:lnTo>
                    <a:pt x="92" y="138"/>
                  </a:lnTo>
                  <a:lnTo>
                    <a:pt x="94" y="138"/>
                  </a:lnTo>
                  <a:lnTo>
                    <a:pt x="97" y="138"/>
                  </a:lnTo>
                  <a:lnTo>
                    <a:pt x="94" y="140"/>
                  </a:lnTo>
                  <a:lnTo>
                    <a:pt x="87" y="142"/>
                  </a:lnTo>
                  <a:lnTo>
                    <a:pt x="87" y="145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7"/>
                  </a:lnTo>
                  <a:lnTo>
                    <a:pt x="87" y="147"/>
                  </a:lnTo>
                  <a:lnTo>
                    <a:pt x="87" y="147"/>
                  </a:lnTo>
                  <a:lnTo>
                    <a:pt x="89" y="147"/>
                  </a:lnTo>
                  <a:lnTo>
                    <a:pt x="92" y="145"/>
                  </a:lnTo>
                  <a:lnTo>
                    <a:pt x="94" y="142"/>
                  </a:lnTo>
                  <a:lnTo>
                    <a:pt x="94" y="145"/>
                  </a:lnTo>
                  <a:lnTo>
                    <a:pt x="97" y="145"/>
                  </a:lnTo>
                  <a:lnTo>
                    <a:pt x="97" y="145"/>
                  </a:lnTo>
                  <a:lnTo>
                    <a:pt x="99" y="145"/>
                  </a:lnTo>
                  <a:lnTo>
                    <a:pt x="99" y="142"/>
                  </a:lnTo>
                  <a:lnTo>
                    <a:pt x="99" y="140"/>
                  </a:lnTo>
                  <a:lnTo>
                    <a:pt x="99" y="140"/>
                  </a:lnTo>
                  <a:lnTo>
                    <a:pt x="99" y="140"/>
                  </a:lnTo>
                  <a:lnTo>
                    <a:pt x="99" y="138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101" y="147"/>
                  </a:lnTo>
                  <a:lnTo>
                    <a:pt x="104" y="149"/>
                  </a:lnTo>
                  <a:lnTo>
                    <a:pt x="104" y="152"/>
                  </a:lnTo>
                  <a:lnTo>
                    <a:pt x="106" y="154"/>
                  </a:lnTo>
                  <a:lnTo>
                    <a:pt x="106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6"/>
                  </a:lnTo>
                  <a:lnTo>
                    <a:pt x="104" y="156"/>
                  </a:lnTo>
                  <a:lnTo>
                    <a:pt x="101" y="159"/>
                  </a:lnTo>
                  <a:lnTo>
                    <a:pt x="101" y="159"/>
                  </a:lnTo>
                  <a:lnTo>
                    <a:pt x="99" y="159"/>
                  </a:lnTo>
                  <a:lnTo>
                    <a:pt x="94" y="161"/>
                  </a:lnTo>
                  <a:lnTo>
                    <a:pt x="87" y="161"/>
                  </a:lnTo>
                  <a:lnTo>
                    <a:pt x="80" y="164"/>
                  </a:lnTo>
                  <a:lnTo>
                    <a:pt x="73" y="166"/>
                  </a:lnTo>
                  <a:lnTo>
                    <a:pt x="66" y="166"/>
                  </a:lnTo>
                  <a:lnTo>
                    <a:pt x="56" y="168"/>
                  </a:lnTo>
                  <a:lnTo>
                    <a:pt x="49" y="171"/>
                  </a:lnTo>
                  <a:lnTo>
                    <a:pt x="42" y="173"/>
                  </a:lnTo>
                  <a:lnTo>
                    <a:pt x="40" y="166"/>
                  </a:lnTo>
                  <a:lnTo>
                    <a:pt x="40" y="161"/>
                  </a:lnTo>
                  <a:lnTo>
                    <a:pt x="37" y="152"/>
                  </a:lnTo>
                  <a:lnTo>
                    <a:pt x="35" y="142"/>
                  </a:lnTo>
                  <a:lnTo>
                    <a:pt x="33" y="135"/>
                  </a:lnTo>
                  <a:lnTo>
                    <a:pt x="30" y="126"/>
                  </a:lnTo>
                  <a:lnTo>
                    <a:pt x="28" y="116"/>
                  </a:lnTo>
                  <a:lnTo>
                    <a:pt x="26" y="109"/>
                  </a:lnTo>
                  <a:lnTo>
                    <a:pt x="23" y="100"/>
                  </a:lnTo>
                  <a:lnTo>
                    <a:pt x="21" y="90"/>
                  </a:lnTo>
                  <a:lnTo>
                    <a:pt x="18" y="83"/>
                  </a:lnTo>
                  <a:lnTo>
                    <a:pt x="16" y="74"/>
                  </a:lnTo>
                  <a:lnTo>
                    <a:pt x="14" y="64"/>
                  </a:lnTo>
                  <a:lnTo>
                    <a:pt x="9" y="55"/>
                  </a:lnTo>
                  <a:lnTo>
                    <a:pt x="7" y="48"/>
                  </a:lnTo>
                  <a:lnTo>
                    <a:pt x="4" y="38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5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976D65BB-835F-4C2F-9B05-D84FDD5E6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7660" y="3035051"/>
              <a:ext cx="22622" cy="27385"/>
            </a:xfrm>
            <a:custGeom>
              <a:avLst/>
              <a:gdLst>
                <a:gd name="T0" fmla="*/ 14 w 19"/>
                <a:gd name="T1" fmla="*/ 23 h 23"/>
                <a:gd name="T2" fmla="*/ 12 w 19"/>
                <a:gd name="T3" fmla="*/ 21 h 23"/>
                <a:gd name="T4" fmla="*/ 12 w 19"/>
                <a:gd name="T5" fmla="*/ 14 h 23"/>
                <a:gd name="T6" fmla="*/ 7 w 19"/>
                <a:gd name="T7" fmla="*/ 12 h 23"/>
                <a:gd name="T8" fmla="*/ 7 w 19"/>
                <a:gd name="T9" fmla="*/ 12 h 23"/>
                <a:gd name="T10" fmla="*/ 5 w 19"/>
                <a:gd name="T11" fmla="*/ 12 h 23"/>
                <a:gd name="T12" fmla="*/ 2 w 19"/>
                <a:gd name="T13" fmla="*/ 9 h 23"/>
                <a:gd name="T14" fmla="*/ 0 w 19"/>
                <a:gd name="T15" fmla="*/ 9 h 23"/>
                <a:gd name="T16" fmla="*/ 7 w 19"/>
                <a:gd name="T17" fmla="*/ 0 h 23"/>
                <a:gd name="T18" fmla="*/ 19 w 19"/>
                <a:gd name="T19" fmla="*/ 12 h 23"/>
                <a:gd name="T20" fmla="*/ 14 w 19"/>
                <a:gd name="T21" fmla="*/ 23 h 23"/>
                <a:gd name="T22" fmla="*/ 14 w 19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3">
                  <a:moveTo>
                    <a:pt x="14" y="23"/>
                  </a:moveTo>
                  <a:lnTo>
                    <a:pt x="12" y="21"/>
                  </a:lnTo>
                  <a:lnTo>
                    <a:pt x="12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2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19" y="12"/>
                  </a:lnTo>
                  <a:lnTo>
                    <a:pt x="14" y="23"/>
                  </a:lnTo>
                  <a:lnTo>
                    <a:pt x="14" y="2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AA026070-99CA-4412-B4D9-0C62BE317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4841" y="2468314"/>
              <a:ext cx="205979" cy="194072"/>
            </a:xfrm>
            <a:custGeom>
              <a:avLst/>
              <a:gdLst>
                <a:gd name="T0" fmla="*/ 161 w 173"/>
                <a:gd name="T1" fmla="*/ 21 h 163"/>
                <a:gd name="T2" fmla="*/ 168 w 173"/>
                <a:gd name="T3" fmla="*/ 47 h 163"/>
                <a:gd name="T4" fmla="*/ 173 w 173"/>
                <a:gd name="T5" fmla="*/ 71 h 163"/>
                <a:gd name="T6" fmla="*/ 173 w 173"/>
                <a:gd name="T7" fmla="*/ 81 h 163"/>
                <a:gd name="T8" fmla="*/ 170 w 173"/>
                <a:gd name="T9" fmla="*/ 83 h 163"/>
                <a:gd name="T10" fmla="*/ 166 w 173"/>
                <a:gd name="T11" fmla="*/ 81 h 163"/>
                <a:gd name="T12" fmla="*/ 149 w 173"/>
                <a:gd name="T13" fmla="*/ 85 h 163"/>
                <a:gd name="T14" fmla="*/ 147 w 173"/>
                <a:gd name="T15" fmla="*/ 92 h 163"/>
                <a:gd name="T16" fmla="*/ 137 w 173"/>
                <a:gd name="T17" fmla="*/ 95 h 163"/>
                <a:gd name="T18" fmla="*/ 128 w 173"/>
                <a:gd name="T19" fmla="*/ 97 h 163"/>
                <a:gd name="T20" fmla="*/ 125 w 173"/>
                <a:gd name="T21" fmla="*/ 95 h 163"/>
                <a:gd name="T22" fmla="*/ 123 w 173"/>
                <a:gd name="T23" fmla="*/ 90 h 163"/>
                <a:gd name="T24" fmla="*/ 125 w 173"/>
                <a:gd name="T25" fmla="*/ 95 h 163"/>
                <a:gd name="T26" fmla="*/ 125 w 173"/>
                <a:gd name="T27" fmla="*/ 102 h 163"/>
                <a:gd name="T28" fmla="*/ 116 w 173"/>
                <a:gd name="T29" fmla="*/ 104 h 163"/>
                <a:gd name="T30" fmla="*/ 111 w 173"/>
                <a:gd name="T31" fmla="*/ 107 h 163"/>
                <a:gd name="T32" fmla="*/ 109 w 173"/>
                <a:gd name="T33" fmla="*/ 107 h 163"/>
                <a:gd name="T34" fmla="*/ 97 w 173"/>
                <a:gd name="T35" fmla="*/ 109 h 163"/>
                <a:gd name="T36" fmla="*/ 95 w 173"/>
                <a:gd name="T37" fmla="*/ 111 h 163"/>
                <a:gd name="T38" fmla="*/ 87 w 173"/>
                <a:gd name="T39" fmla="*/ 111 h 163"/>
                <a:gd name="T40" fmla="*/ 83 w 173"/>
                <a:gd name="T41" fmla="*/ 114 h 163"/>
                <a:gd name="T42" fmla="*/ 76 w 173"/>
                <a:gd name="T43" fmla="*/ 111 h 163"/>
                <a:gd name="T44" fmla="*/ 73 w 173"/>
                <a:gd name="T45" fmla="*/ 114 h 163"/>
                <a:gd name="T46" fmla="*/ 66 w 173"/>
                <a:gd name="T47" fmla="*/ 123 h 163"/>
                <a:gd name="T48" fmla="*/ 61 w 173"/>
                <a:gd name="T49" fmla="*/ 128 h 163"/>
                <a:gd name="T50" fmla="*/ 59 w 173"/>
                <a:gd name="T51" fmla="*/ 130 h 163"/>
                <a:gd name="T52" fmla="*/ 54 w 173"/>
                <a:gd name="T53" fmla="*/ 133 h 163"/>
                <a:gd name="T54" fmla="*/ 50 w 173"/>
                <a:gd name="T55" fmla="*/ 135 h 163"/>
                <a:gd name="T56" fmla="*/ 50 w 173"/>
                <a:gd name="T57" fmla="*/ 135 h 163"/>
                <a:gd name="T58" fmla="*/ 47 w 173"/>
                <a:gd name="T59" fmla="*/ 137 h 163"/>
                <a:gd name="T60" fmla="*/ 45 w 173"/>
                <a:gd name="T61" fmla="*/ 140 h 163"/>
                <a:gd name="T62" fmla="*/ 40 w 173"/>
                <a:gd name="T63" fmla="*/ 142 h 163"/>
                <a:gd name="T64" fmla="*/ 38 w 173"/>
                <a:gd name="T65" fmla="*/ 147 h 163"/>
                <a:gd name="T66" fmla="*/ 28 w 173"/>
                <a:gd name="T67" fmla="*/ 154 h 163"/>
                <a:gd name="T68" fmla="*/ 24 w 173"/>
                <a:gd name="T69" fmla="*/ 159 h 163"/>
                <a:gd name="T70" fmla="*/ 16 w 173"/>
                <a:gd name="T71" fmla="*/ 159 h 163"/>
                <a:gd name="T72" fmla="*/ 14 w 173"/>
                <a:gd name="T73" fmla="*/ 161 h 163"/>
                <a:gd name="T74" fmla="*/ 12 w 173"/>
                <a:gd name="T75" fmla="*/ 161 h 163"/>
                <a:gd name="T76" fmla="*/ 5 w 173"/>
                <a:gd name="T77" fmla="*/ 154 h 163"/>
                <a:gd name="T78" fmla="*/ 19 w 173"/>
                <a:gd name="T79" fmla="*/ 140 h 163"/>
                <a:gd name="T80" fmla="*/ 19 w 173"/>
                <a:gd name="T81" fmla="*/ 130 h 163"/>
                <a:gd name="T82" fmla="*/ 14 w 173"/>
                <a:gd name="T83" fmla="*/ 118 h 163"/>
                <a:gd name="T84" fmla="*/ 9 w 173"/>
                <a:gd name="T85" fmla="*/ 95 h 163"/>
                <a:gd name="T86" fmla="*/ 7 w 173"/>
                <a:gd name="T87" fmla="*/ 73 h 163"/>
                <a:gd name="T88" fmla="*/ 2 w 173"/>
                <a:gd name="T89" fmla="*/ 52 h 163"/>
                <a:gd name="T90" fmla="*/ 12 w 173"/>
                <a:gd name="T91" fmla="*/ 31 h 163"/>
                <a:gd name="T92" fmla="*/ 52 w 173"/>
                <a:gd name="T93" fmla="*/ 24 h 163"/>
                <a:gd name="T94" fmla="*/ 66 w 173"/>
                <a:gd name="T95" fmla="*/ 24 h 163"/>
                <a:gd name="T96" fmla="*/ 83 w 173"/>
                <a:gd name="T97" fmla="*/ 17 h 163"/>
                <a:gd name="T98" fmla="*/ 104 w 173"/>
                <a:gd name="T99" fmla="*/ 12 h 163"/>
                <a:gd name="T100" fmla="*/ 154 w 173"/>
                <a:gd name="T10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" h="163">
                  <a:moveTo>
                    <a:pt x="154" y="0"/>
                  </a:moveTo>
                  <a:lnTo>
                    <a:pt x="156" y="7"/>
                  </a:lnTo>
                  <a:lnTo>
                    <a:pt x="158" y="14"/>
                  </a:lnTo>
                  <a:lnTo>
                    <a:pt x="161" y="21"/>
                  </a:lnTo>
                  <a:lnTo>
                    <a:pt x="163" y="28"/>
                  </a:lnTo>
                  <a:lnTo>
                    <a:pt x="163" y="36"/>
                  </a:lnTo>
                  <a:lnTo>
                    <a:pt x="166" y="43"/>
                  </a:lnTo>
                  <a:lnTo>
                    <a:pt x="168" y="47"/>
                  </a:lnTo>
                  <a:lnTo>
                    <a:pt x="170" y="55"/>
                  </a:lnTo>
                  <a:lnTo>
                    <a:pt x="170" y="59"/>
                  </a:lnTo>
                  <a:lnTo>
                    <a:pt x="170" y="64"/>
                  </a:lnTo>
                  <a:lnTo>
                    <a:pt x="173" y="71"/>
                  </a:lnTo>
                  <a:lnTo>
                    <a:pt x="173" y="71"/>
                  </a:lnTo>
                  <a:lnTo>
                    <a:pt x="170" y="73"/>
                  </a:lnTo>
                  <a:lnTo>
                    <a:pt x="170" y="76"/>
                  </a:lnTo>
                  <a:lnTo>
                    <a:pt x="173" y="81"/>
                  </a:lnTo>
                  <a:lnTo>
                    <a:pt x="173" y="83"/>
                  </a:lnTo>
                  <a:lnTo>
                    <a:pt x="170" y="85"/>
                  </a:lnTo>
                  <a:lnTo>
                    <a:pt x="168" y="83"/>
                  </a:lnTo>
                  <a:lnTo>
                    <a:pt x="170" y="83"/>
                  </a:lnTo>
                  <a:lnTo>
                    <a:pt x="170" y="83"/>
                  </a:lnTo>
                  <a:lnTo>
                    <a:pt x="168" y="83"/>
                  </a:lnTo>
                  <a:lnTo>
                    <a:pt x="168" y="81"/>
                  </a:lnTo>
                  <a:lnTo>
                    <a:pt x="166" y="81"/>
                  </a:lnTo>
                  <a:lnTo>
                    <a:pt x="161" y="83"/>
                  </a:lnTo>
                  <a:lnTo>
                    <a:pt x="158" y="83"/>
                  </a:lnTo>
                  <a:lnTo>
                    <a:pt x="154" y="88"/>
                  </a:lnTo>
                  <a:lnTo>
                    <a:pt x="149" y="85"/>
                  </a:lnTo>
                  <a:lnTo>
                    <a:pt x="149" y="88"/>
                  </a:lnTo>
                  <a:lnTo>
                    <a:pt x="149" y="90"/>
                  </a:lnTo>
                  <a:lnTo>
                    <a:pt x="149" y="90"/>
                  </a:lnTo>
                  <a:lnTo>
                    <a:pt x="147" y="92"/>
                  </a:lnTo>
                  <a:lnTo>
                    <a:pt x="142" y="90"/>
                  </a:lnTo>
                  <a:lnTo>
                    <a:pt x="139" y="92"/>
                  </a:lnTo>
                  <a:lnTo>
                    <a:pt x="139" y="95"/>
                  </a:lnTo>
                  <a:lnTo>
                    <a:pt x="137" y="95"/>
                  </a:lnTo>
                  <a:lnTo>
                    <a:pt x="132" y="99"/>
                  </a:lnTo>
                  <a:lnTo>
                    <a:pt x="130" y="97"/>
                  </a:lnTo>
                  <a:lnTo>
                    <a:pt x="128" y="97"/>
                  </a:lnTo>
                  <a:lnTo>
                    <a:pt x="128" y="97"/>
                  </a:lnTo>
                  <a:lnTo>
                    <a:pt x="125" y="97"/>
                  </a:lnTo>
                  <a:lnTo>
                    <a:pt x="125" y="97"/>
                  </a:lnTo>
                  <a:lnTo>
                    <a:pt x="125" y="95"/>
                  </a:lnTo>
                  <a:lnTo>
                    <a:pt x="125" y="95"/>
                  </a:lnTo>
                  <a:lnTo>
                    <a:pt x="125" y="92"/>
                  </a:lnTo>
                  <a:lnTo>
                    <a:pt x="125" y="92"/>
                  </a:lnTo>
                  <a:lnTo>
                    <a:pt x="123" y="92"/>
                  </a:lnTo>
                  <a:lnTo>
                    <a:pt x="123" y="90"/>
                  </a:lnTo>
                  <a:lnTo>
                    <a:pt x="121" y="90"/>
                  </a:lnTo>
                  <a:lnTo>
                    <a:pt x="121" y="92"/>
                  </a:lnTo>
                  <a:lnTo>
                    <a:pt x="123" y="95"/>
                  </a:lnTo>
                  <a:lnTo>
                    <a:pt x="125" y="95"/>
                  </a:lnTo>
                  <a:lnTo>
                    <a:pt x="125" y="99"/>
                  </a:lnTo>
                  <a:lnTo>
                    <a:pt x="125" y="99"/>
                  </a:lnTo>
                  <a:lnTo>
                    <a:pt x="125" y="99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18" y="102"/>
                  </a:lnTo>
                  <a:lnTo>
                    <a:pt x="116" y="102"/>
                  </a:lnTo>
                  <a:lnTo>
                    <a:pt x="116" y="104"/>
                  </a:lnTo>
                  <a:lnTo>
                    <a:pt x="113" y="104"/>
                  </a:lnTo>
                  <a:lnTo>
                    <a:pt x="113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09" y="107"/>
                  </a:lnTo>
                  <a:lnTo>
                    <a:pt x="106" y="107"/>
                  </a:lnTo>
                  <a:lnTo>
                    <a:pt x="104" y="107"/>
                  </a:lnTo>
                  <a:lnTo>
                    <a:pt x="97" y="109"/>
                  </a:lnTo>
                  <a:lnTo>
                    <a:pt x="97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5" y="111"/>
                  </a:lnTo>
                  <a:lnTo>
                    <a:pt x="95" y="111"/>
                  </a:lnTo>
                  <a:lnTo>
                    <a:pt x="92" y="111"/>
                  </a:lnTo>
                  <a:lnTo>
                    <a:pt x="92" y="111"/>
                  </a:lnTo>
                  <a:lnTo>
                    <a:pt x="90" y="111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5" y="114"/>
                  </a:lnTo>
                  <a:lnTo>
                    <a:pt x="85" y="114"/>
                  </a:lnTo>
                  <a:lnTo>
                    <a:pt x="83" y="114"/>
                  </a:lnTo>
                  <a:lnTo>
                    <a:pt x="78" y="116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76" y="111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73" y="114"/>
                  </a:lnTo>
                  <a:lnTo>
                    <a:pt x="73" y="114"/>
                  </a:lnTo>
                  <a:lnTo>
                    <a:pt x="71" y="118"/>
                  </a:lnTo>
                  <a:lnTo>
                    <a:pt x="69" y="121"/>
                  </a:lnTo>
                  <a:lnTo>
                    <a:pt x="69" y="123"/>
                  </a:lnTo>
                  <a:lnTo>
                    <a:pt x="66" y="123"/>
                  </a:lnTo>
                  <a:lnTo>
                    <a:pt x="64" y="123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9" y="130"/>
                  </a:lnTo>
                  <a:lnTo>
                    <a:pt x="59" y="130"/>
                  </a:lnTo>
                  <a:lnTo>
                    <a:pt x="59" y="130"/>
                  </a:lnTo>
                  <a:lnTo>
                    <a:pt x="59" y="133"/>
                  </a:lnTo>
                  <a:lnTo>
                    <a:pt x="57" y="133"/>
                  </a:lnTo>
                  <a:lnTo>
                    <a:pt x="57" y="133"/>
                  </a:lnTo>
                  <a:lnTo>
                    <a:pt x="54" y="133"/>
                  </a:lnTo>
                  <a:lnTo>
                    <a:pt x="54" y="130"/>
                  </a:lnTo>
                  <a:lnTo>
                    <a:pt x="54" y="133"/>
                  </a:lnTo>
                  <a:lnTo>
                    <a:pt x="52" y="135"/>
                  </a:lnTo>
                  <a:lnTo>
                    <a:pt x="50" y="135"/>
                  </a:lnTo>
                  <a:lnTo>
                    <a:pt x="50" y="135"/>
                  </a:lnTo>
                  <a:lnTo>
                    <a:pt x="50" y="135"/>
                  </a:lnTo>
                  <a:lnTo>
                    <a:pt x="50" y="135"/>
                  </a:lnTo>
                  <a:lnTo>
                    <a:pt x="50" y="135"/>
                  </a:lnTo>
                  <a:lnTo>
                    <a:pt x="50" y="135"/>
                  </a:lnTo>
                  <a:lnTo>
                    <a:pt x="50" y="135"/>
                  </a:lnTo>
                  <a:lnTo>
                    <a:pt x="50" y="137"/>
                  </a:lnTo>
                  <a:lnTo>
                    <a:pt x="47" y="137"/>
                  </a:lnTo>
                  <a:lnTo>
                    <a:pt x="47" y="140"/>
                  </a:lnTo>
                  <a:lnTo>
                    <a:pt x="47" y="140"/>
                  </a:lnTo>
                  <a:lnTo>
                    <a:pt x="45" y="140"/>
                  </a:lnTo>
                  <a:lnTo>
                    <a:pt x="45" y="140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43" y="142"/>
                  </a:lnTo>
                  <a:lnTo>
                    <a:pt x="40" y="142"/>
                  </a:lnTo>
                  <a:lnTo>
                    <a:pt x="40" y="142"/>
                  </a:lnTo>
                  <a:lnTo>
                    <a:pt x="38" y="144"/>
                  </a:lnTo>
                  <a:lnTo>
                    <a:pt x="38" y="144"/>
                  </a:lnTo>
                  <a:lnTo>
                    <a:pt x="38" y="147"/>
                  </a:lnTo>
                  <a:lnTo>
                    <a:pt x="33" y="149"/>
                  </a:lnTo>
                  <a:lnTo>
                    <a:pt x="33" y="149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4" y="156"/>
                  </a:lnTo>
                  <a:lnTo>
                    <a:pt x="24" y="159"/>
                  </a:lnTo>
                  <a:lnTo>
                    <a:pt x="21" y="159"/>
                  </a:lnTo>
                  <a:lnTo>
                    <a:pt x="21" y="161"/>
                  </a:lnTo>
                  <a:lnTo>
                    <a:pt x="19" y="159"/>
                  </a:lnTo>
                  <a:lnTo>
                    <a:pt x="16" y="159"/>
                  </a:lnTo>
                  <a:lnTo>
                    <a:pt x="16" y="161"/>
                  </a:lnTo>
                  <a:lnTo>
                    <a:pt x="16" y="161"/>
                  </a:lnTo>
                  <a:lnTo>
                    <a:pt x="14" y="163"/>
                  </a:lnTo>
                  <a:lnTo>
                    <a:pt x="14" y="161"/>
                  </a:lnTo>
                  <a:lnTo>
                    <a:pt x="14" y="161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59"/>
                  </a:lnTo>
                  <a:lnTo>
                    <a:pt x="9" y="156"/>
                  </a:lnTo>
                  <a:lnTo>
                    <a:pt x="5" y="154"/>
                  </a:lnTo>
                  <a:lnTo>
                    <a:pt x="5" y="154"/>
                  </a:lnTo>
                  <a:lnTo>
                    <a:pt x="5" y="152"/>
                  </a:lnTo>
                  <a:lnTo>
                    <a:pt x="9" y="149"/>
                  </a:lnTo>
                  <a:lnTo>
                    <a:pt x="14" y="144"/>
                  </a:lnTo>
                  <a:lnTo>
                    <a:pt x="19" y="140"/>
                  </a:lnTo>
                  <a:lnTo>
                    <a:pt x="21" y="135"/>
                  </a:lnTo>
                  <a:lnTo>
                    <a:pt x="24" y="135"/>
                  </a:lnTo>
                  <a:lnTo>
                    <a:pt x="21" y="133"/>
                  </a:lnTo>
                  <a:lnTo>
                    <a:pt x="19" y="130"/>
                  </a:lnTo>
                  <a:lnTo>
                    <a:pt x="19" y="128"/>
                  </a:lnTo>
                  <a:lnTo>
                    <a:pt x="16" y="126"/>
                  </a:lnTo>
                  <a:lnTo>
                    <a:pt x="14" y="123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2" y="107"/>
                  </a:lnTo>
                  <a:lnTo>
                    <a:pt x="12" y="102"/>
                  </a:lnTo>
                  <a:lnTo>
                    <a:pt x="9" y="95"/>
                  </a:lnTo>
                  <a:lnTo>
                    <a:pt x="9" y="90"/>
                  </a:lnTo>
                  <a:lnTo>
                    <a:pt x="9" y="85"/>
                  </a:lnTo>
                  <a:lnTo>
                    <a:pt x="7" y="78"/>
                  </a:lnTo>
                  <a:lnTo>
                    <a:pt x="7" y="73"/>
                  </a:lnTo>
                  <a:lnTo>
                    <a:pt x="5" y="69"/>
                  </a:lnTo>
                  <a:lnTo>
                    <a:pt x="5" y="62"/>
                  </a:lnTo>
                  <a:lnTo>
                    <a:pt x="2" y="57"/>
                  </a:lnTo>
                  <a:lnTo>
                    <a:pt x="2" y="52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12" y="31"/>
                  </a:lnTo>
                  <a:lnTo>
                    <a:pt x="21" y="28"/>
                  </a:lnTo>
                  <a:lnTo>
                    <a:pt x="33" y="26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57" y="21"/>
                  </a:lnTo>
                  <a:lnTo>
                    <a:pt x="61" y="21"/>
                  </a:lnTo>
                  <a:lnTo>
                    <a:pt x="64" y="24"/>
                  </a:lnTo>
                  <a:lnTo>
                    <a:pt x="66" y="24"/>
                  </a:lnTo>
                  <a:lnTo>
                    <a:pt x="66" y="21"/>
                  </a:lnTo>
                  <a:lnTo>
                    <a:pt x="78" y="17"/>
                  </a:lnTo>
                  <a:lnTo>
                    <a:pt x="80" y="17"/>
                  </a:lnTo>
                  <a:lnTo>
                    <a:pt x="83" y="17"/>
                  </a:lnTo>
                  <a:lnTo>
                    <a:pt x="83" y="17"/>
                  </a:lnTo>
                  <a:lnTo>
                    <a:pt x="85" y="17"/>
                  </a:lnTo>
                  <a:lnTo>
                    <a:pt x="90" y="14"/>
                  </a:lnTo>
                  <a:lnTo>
                    <a:pt x="104" y="12"/>
                  </a:lnTo>
                  <a:lnTo>
                    <a:pt x="116" y="7"/>
                  </a:lnTo>
                  <a:lnTo>
                    <a:pt x="130" y="5"/>
                  </a:lnTo>
                  <a:lnTo>
                    <a:pt x="144" y="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C0E566F3-2358-4E55-9A5B-E6D1529AE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195" y="2977901"/>
              <a:ext cx="844154" cy="628650"/>
            </a:xfrm>
            <a:custGeom>
              <a:avLst/>
              <a:gdLst>
                <a:gd name="T0" fmla="*/ 707 w 709"/>
                <a:gd name="T1" fmla="*/ 178 h 528"/>
                <a:gd name="T2" fmla="*/ 707 w 709"/>
                <a:gd name="T3" fmla="*/ 213 h 528"/>
                <a:gd name="T4" fmla="*/ 707 w 709"/>
                <a:gd name="T5" fmla="*/ 249 h 528"/>
                <a:gd name="T6" fmla="*/ 707 w 709"/>
                <a:gd name="T7" fmla="*/ 284 h 528"/>
                <a:gd name="T8" fmla="*/ 705 w 709"/>
                <a:gd name="T9" fmla="*/ 318 h 528"/>
                <a:gd name="T10" fmla="*/ 705 w 709"/>
                <a:gd name="T11" fmla="*/ 353 h 528"/>
                <a:gd name="T12" fmla="*/ 705 w 709"/>
                <a:gd name="T13" fmla="*/ 389 h 528"/>
                <a:gd name="T14" fmla="*/ 705 w 709"/>
                <a:gd name="T15" fmla="*/ 422 h 528"/>
                <a:gd name="T16" fmla="*/ 702 w 709"/>
                <a:gd name="T17" fmla="*/ 457 h 528"/>
                <a:gd name="T18" fmla="*/ 702 w 709"/>
                <a:gd name="T19" fmla="*/ 493 h 528"/>
                <a:gd name="T20" fmla="*/ 702 w 709"/>
                <a:gd name="T21" fmla="*/ 528 h 528"/>
                <a:gd name="T22" fmla="*/ 664 w 709"/>
                <a:gd name="T23" fmla="*/ 526 h 528"/>
                <a:gd name="T24" fmla="*/ 629 w 709"/>
                <a:gd name="T25" fmla="*/ 526 h 528"/>
                <a:gd name="T26" fmla="*/ 584 w 709"/>
                <a:gd name="T27" fmla="*/ 524 h 528"/>
                <a:gd name="T28" fmla="*/ 527 w 709"/>
                <a:gd name="T29" fmla="*/ 524 h 528"/>
                <a:gd name="T30" fmla="*/ 470 w 709"/>
                <a:gd name="T31" fmla="*/ 521 h 528"/>
                <a:gd name="T32" fmla="*/ 414 w 709"/>
                <a:gd name="T33" fmla="*/ 519 h 528"/>
                <a:gd name="T34" fmla="*/ 357 w 709"/>
                <a:gd name="T35" fmla="*/ 516 h 528"/>
                <a:gd name="T36" fmla="*/ 300 w 709"/>
                <a:gd name="T37" fmla="*/ 512 h 528"/>
                <a:gd name="T38" fmla="*/ 243 w 709"/>
                <a:gd name="T39" fmla="*/ 509 h 528"/>
                <a:gd name="T40" fmla="*/ 187 w 709"/>
                <a:gd name="T41" fmla="*/ 507 h 528"/>
                <a:gd name="T42" fmla="*/ 130 w 709"/>
                <a:gd name="T43" fmla="*/ 502 h 528"/>
                <a:gd name="T44" fmla="*/ 75 w 709"/>
                <a:gd name="T45" fmla="*/ 498 h 528"/>
                <a:gd name="T46" fmla="*/ 19 w 709"/>
                <a:gd name="T47" fmla="*/ 493 h 528"/>
                <a:gd name="T48" fmla="*/ 2 w 709"/>
                <a:gd name="T49" fmla="*/ 462 h 528"/>
                <a:gd name="T50" fmla="*/ 4 w 709"/>
                <a:gd name="T51" fmla="*/ 415 h 528"/>
                <a:gd name="T52" fmla="*/ 9 w 709"/>
                <a:gd name="T53" fmla="*/ 370 h 528"/>
                <a:gd name="T54" fmla="*/ 12 w 709"/>
                <a:gd name="T55" fmla="*/ 322 h 528"/>
                <a:gd name="T56" fmla="*/ 16 w 709"/>
                <a:gd name="T57" fmla="*/ 275 h 528"/>
                <a:gd name="T58" fmla="*/ 21 w 709"/>
                <a:gd name="T59" fmla="*/ 230 h 528"/>
                <a:gd name="T60" fmla="*/ 23 w 709"/>
                <a:gd name="T61" fmla="*/ 183 h 528"/>
                <a:gd name="T62" fmla="*/ 28 w 709"/>
                <a:gd name="T63" fmla="*/ 138 h 528"/>
                <a:gd name="T64" fmla="*/ 30 w 709"/>
                <a:gd name="T65" fmla="*/ 90 h 528"/>
                <a:gd name="T66" fmla="*/ 35 w 709"/>
                <a:gd name="T67" fmla="*/ 45 h 528"/>
                <a:gd name="T68" fmla="*/ 40 w 709"/>
                <a:gd name="T69" fmla="*/ 0 h 528"/>
                <a:gd name="T70" fmla="*/ 85 w 709"/>
                <a:gd name="T71" fmla="*/ 3 h 528"/>
                <a:gd name="T72" fmla="*/ 130 w 709"/>
                <a:gd name="T73" fmla="*/ 5 h 528"/>
                <a:gd name="T74" fmla="*/ 175 w 709"/>
                <a:gd name="T75" fmla="*/ 10 h 528"/>
                <a:gd name="T76" fmla="*/ 220 w 709"/>
                <a:gd name="T77" fmla="*/ 12 h 528"/>
                <a:gd name="T78" fmla="*/ 265 w 709"/>
                <a:gd name="T79" fmla="*/ 15 h 528"/>
                <a:gd name="T80" fmla="*/ 310 w 709"/>
                <a:gd name="T81" fmla="*/ 17 h 528"/>
                <a:gd name="T82" fmla="*/ 355 w 709"/>
                <a:gd name="T83" fmla="*/ 19 h 528"/>
                <a:gd name="T84" fmla="*/ 399 w 709"/>
                <a:gd name="T85" fmla="*/ 22 h 528"/>
                <a:gd name="T86" fmla="*/ 444 w 709"/>
                <a:gd name="T87" fmla="*/ 24 h 528"/>
                <a:gd name="T88" fmla="*/ 489 w 709"/>
                <a:gd name="T89" fmla="*/ 27 h 528"/>
                <a:gd name="T90" fmla="*/ 530 w 709"/>
                <a:gd name="T91" fmla="*/ 29 h 528"/>
                <a:gd name="T92" fmla="*/ 565 w 709"/>
                <a:gd name="T93" fmla="*/ 29 h 528"/>
                <a:gd name="T94" fmla="*/ 598 w 709"/>
                <a:gd name="T95" fmla="*/ 31 h 528"/>
                <a:gd name="T96" fmla="*/ 634 w 709"/>
                <a:gd name="T97" fmla="*/ 31 h 528"/>
                <a:gd name="T98" fmla="*/ 667 w 709"/>
                <a:gd name="T99" fmla="*/ 31 h 528"/>
                <a:gd name="T100" fmla="*/ 702 w 709"/>
                <a:gd name="T101" fmla="*/ 34 h 528"/>
                <a:gd name="T102" fmla="*/ 709 w 709"/>
                <a:gd name="T103" fmla="*/ 48 h 528"/>
                <a:gd name="T104" fmla="*/ 709 w 709"/>
                <a:gd name="T105" fmla="*/ 71 h 528"/>
                <a:gd name="T106" fmla="*/ 709 w 709"/>
                <a:gd name="T107" fmla="*/ 95 h 528"/>
                <a:gd name="T108" fmla="*/ 709 w 709"/>
                <a:gd name="T109" fmla="*/ 116 h 528"/>
                <a:gd name="T110" fmla="*/ 707 w 709"/>
                <a:gd name="T111" fmla="*/ 140 h 528"/>
                <a:gd name="T112" fmla="*/ 707 w 709"/>
                <a:gd name="T113" fmla="*/ 157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9" h="528">
                  <a:moveTo>
                    <a:pt x="707" y="157"/>
                  </a:moveTo>
                  <a:lnTo>
                    <a:pt x="707" y="169"/>
                  </a:lnTo>
                  <a:lnTo>
                    <a:pt x="707" y="178"/>
                  </a:lnTo>
                  <a:lnTo>
                    <a:pt x="707" y="190"/>
                  </a:lnTo>
                  <a:lnTo>
                    <a:pt x="707" y="202"/>
                  </a:lnTo>
                  <a:lnTo>
                    <a:pt x="707" y="213"/>
                  </a:lnTo>
                  <a:lnTo>
                    <a:pt x="707" y="225"/>
                  </a:lnTo>
                  <a:lnTo>
                    <a:pt x="707" y="237"/>
                  </a:lnTo>
                  <a:lnTo>
                    <a:pt x="707" y="249"/>
                  </a:lnTo>
                  <a:lnTo>
                    <a:pt x="707" y="261"/>
                  </a:lnTo>
                  <a:lnTo>
                    <a:pt x="707" y="273"/>
                  </a:lnTo>
                  <a:lnTo>
                    <a:pt x="707" y="284"/>
                  </a:lnTo>
                  <a:lnTo>
                    <a:pt x="705" y="294"/>
                  </a:lnTo>
                  <a:lnTo>
                    <a:pt x="705" y="306"/>
                  </a:lnTo>
                  <a:lnTo>
                    <a:pt x="705" y="318"/>
                  </a:lnTo>
                  <a:lnTo>
                    <a:pt x="705" y="329"/>
                  </a:lnTo>
                  <a:lnTo>
                    <a:pt x="705" y="341"/>
                  </a:lnTo>
                  <a:lnTo>
                    <a:pt x="705" y="353"/>
                  </a:lnTo>
                  <a:lnTo>
                    <a:pt x="705" y="365"/>
                  </a:lnTo>
                  <a:lnTo>
                    <a:pt x="705" y="377"/>
                  </a:lnTo>
                  <a:lnTo>
                    <a:pt x="705" y="389"/>
                  </a:lnTo>
                  <a:lnTo>
                    <a:pt x="705" y="400"/>
                  </a:lnTo>
                  <a:lnTo>
                    <a:pt x="705" y="410"/>
                  </a:lnTo>
                  <a:lnTo>
                    <a:pt x="705" y="422"/>
                  </a:lnTo>
                  <a:lnTo>
                    <a:pt x="705" y="434"/>
                  </a:lnTo>
                  <a:lnTo>
                    <a:pt x="705" y="445"/>
                  </a:lnTo>
                  <a:lnTo>
                    <a:pt x="702" y="457"/>
                  </a:lnTo>
                  <a:lnTo>
                    <a:pt x="702" y="469"/>
                  </a:lnTo>
                  <a:lnTo>
                    <a:pt x="702" y="481"/>
                  </a:lnTo>
                  <a:lnTo>
                    <a:pt x="702" y="493"/>
                  </a:lnTo>
                  <a:lnTo>
                    <a:pt x="702" y="505"/>
                  </a:lnTo>
                  <a:lnTo>
                    <a:pt x="702" y="516"/>
                  </a:lnTo>
                  <a:lnTo>
                    <a:pt x="702" y="528"/>
                  </a:lnTo>
                  <a:lnTo>
                    <a:pt x="690" y="528"/>
                  </a:lnTo>
                  <a:lnTo>
                    <a:pt x="679" y="526"/>
                  </a:lnTo>
                  <a:lnTo>
                    <a:pt x="664" y="526"/>
                  </a:lnTo>
                  <a:lnTo>
                    <a:pt x="653" y="526"/>
                  </a:lnTo>
                  <a:lnTo>
                    <a:pt x="641" y="526"/>
                  </a:lnTo>
                  <a:lnTo>
                    <a:pt x="629" y="526"/>
                  </a:lnTo>
                  <a:lnTo>
                    <a:pt x="615" y="526"/>
                  </a:lnTo>
                  <a:lnTo>
                    <a:pt x="603" y="526"/>
                  </a:lnTo>
                  <a:lnTo>
                    <a:pt x="584" y="524"/>
                  </a:lnTo>
                  <a:lnTo>
                    <a:pt x="565" y="524"/>
                  </a:lnTo>
                  <a:lnTo>
                    <a:pt x="546" y="524"/>
                  </a:lnTo>
                  <a:lnTo>
                    <a:pt x="527" y="524"/>
                  </a:lnTo>
                  <a:lnTo>
                    <a:pt x="508" y="521"/>
                  </a:lnTo>
                  <a:lnTo>
                    <a:pt x="489" y="521"/>
                  </a:lnTo>
                  <a:lnTo>
                    <a:pt x="470" y="521"/>
                  </a:lnTo>
                  <a:lnTo>
                    <a:pt x="452" y="519"/>
                  </a:lnTo>
                  <a:lnTo>
                    <a:pt x="433" y="519"/>
                  </a:lnTo>
                  <a:lnTo>
                    <a:pt x="414" y="519"/>
                  </a:lnTo>
                  <a:lnTo>
                    <a:pt x="395" y="516"/>
                  </a:lnTo>
                  <a:lnTo>
                    <a:pt x="376" y="516"/>
                  </a:lnTo>
                  <a:lnTo>
                    <a:pt x="357" y="516"/>
                  </a:lnTo>
                  <a:lnTo>
                    <a:pt x="338" y="514"/>
                  </a:lnTo>
                  <a:lnTo>
                    <a:pt x="319" y="514"/>
                  </a:lnTo>
                  <a:lnTo>
                    <a:pt x="300" y="512"/>
                  </a:lnTo>
                  <a:lnTo>
                    <a:pt x="281" y="512"/>
                  </a:lnTo>
                  <a:lnTo>
                    <a:pt x="262" y="512"/>
                  </a:lnTo>
                  <a:lnTo>
                    <a:pt x="243" y="509"/>
                  </a:lnTo>
                  <a:lnTo>
                    <a:pt x="224" y="509"/>
                  </a:lnTo>
                  <a:lnTo>
                    <a:pt x="206" y="507"/>
                  </a:lnTo>
                  <a:lnTo>
                    <a:pt x="187" y="507"/>
                  </a:lnTo>
                  <a:lnTo>
                    <a:pt x="168" y="505"/>
                  </a:lnTo>
                  <a:lnTo>
                    <a:pt x="149" y="505"/>
                  </a:lnTo>
                  <a:lnTo>
                    <a:pt x="130" y="502"/>
                  </a:lnTo>
                  <a:lnTo>
                    <a:pt x="111" y="500"/>
                  </a:lnTo>
                  <a:lnTo>
                    <a:pt x="92" y="500"/>
                  </a:lnTo>
                  <a:lnTo>
                    <a:pt x="75" y="498"/>
                  </a:lnTo>
                  <a:lnTo>
                    <a:pt x="57" y="498"/>
                  </a:lnTo>
                  <a:lnTo>
                    <a:pt x="38" y="495"/>
                  </a:lnTo>
                  <a:lnTo>
                    <a:pt x="19" y="493"/>
                  </a:lnTo>
                  <a:lnTo>
                    <a:pt x="0" y="493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2" y="445"/>
                  </a:lnTo>
                  <a:lnTo>
                    <a:pt x="4" y="431"/>
                  </a:lnTo>
                  <a:lnTo>
                    <a:pt x="4" y="415"/>
                  </a:lnTo>
                  <a:lnTo>
                    <a:pt x="7" y="400"/>
                  </a:lnTo>
                  <a:lnTo>
                    <a:pt x="7" y="384"/>
                  </a:lnTo>
                  <a:lnTo>
                    <a:pt x="9" y="370"/>
                  </a:lnTo>
                  <a:lnTo>
                    <a:pt x="9" y="353"/>
                  </a:lnTo>
                  <a:lnTo>
                    <a:pt x="12" y="337"/>
                  </a:lnTo>
                  <a:lnTo>
                    <a:pt x="12" y="322"/>
                  </a:lnTo>
                  <a:lnTo>
                    <a:pt x="14" y="306"/>
                  </a:lnTo>
                  <a:lnTo>
                    <a:pt x="16" y="292"/>
                  </a:lnTo>
                  <a:lnTo>
                    <a:pt x="16" y="275"/>
                  </a:lnTo>
                  <a:lnTo>
                    <a:pt x="19" y="261"/>
                  </a:lnTo>
                  <a:lnTo>
                    <a:pt x="19" y="244"/>
                  </a:lnTo>
                  <a:lnTo>
                    <a:pt x="21" y="230"/>
                  </a:lnTo>
                  <a:lnTo>
                    <a:pt x="21" y="213"/>
                  </a:lnTo>
                  <a:lnTo>
                    <a:pt x="23" y="199"/>
                  </a:lnTo>
                  <a:lnTo>
                    <a:pt x="23" y="183"/>
                  </a:lnTo>
                  <a:lnTo>
                    <a:pt x="26" y="169"/>
                  </a:lnTo>
                  <a:lnTo>
                    <a:pt x="26" y="152"/>
                  </a:lnTo>
                  <a:lnTo>
                    <a:pt x="28" y="138"/>
                  </a:lnTo>
                  <a:lnTo>
                    <a:pt x="28" y="121"/>
                  </a:lnTo>
                  <a:lnTo>
                    <a:pt x="30" y="107"/>
                  </a:lnTo>
                  <a:lnTo>
                    <a:pt x="30" y="90"/>
                  </a:lnTo>
                  <a:lnTo>
                    <a:pt x="33" y="76"/>
                  </a:lnTo>
                  <a:lnTo>
                    <a:pt x="35" y="60"/>
                  </a:lnTo>
                  <a:lnTo>
                    <a:pt x="35" y="45"/>
                  </a:lnTo>
                  <a:lnTo>
                    <a:pt x="38" y="29"/>
                  </a:lnTo>
                  <a:lnTo>
                    <a:pt x="38" y="15"/>
                  </a:lnTo>
                  <a:lnTo>
                    <a:pt x="40" y="0"/>
                  </a:lnTo>
                  <a:lnTo>
                    <a:pt x="54" y="0"/>
                  </a:lnTo>
                  <a:lnTo>
                    <a:pt x="68" y="3"/>
                  </a:lnTo>
                  <a:lnTo>
                    <a:pt x="85" y="3"/>
                  </a:lnTo>
                  <a:lnTo>
                    <a:pt x="99" y="5"/>
                  </a:lnTo>
                  <a:lnTo>
                    <a:pt x="113" y="5"/>
                  </a:lnTo>
                  <a:lnTo>
                    <a:pt x="130" y="5"/>
                  </a:lnTo>
                  <a:lnTo>
                    <a:pt x="144" y="8"/>
                  </a:lnTo>
                  <a:lnTo>
                    <a:pt x="158" y="8"/>
                  </a:lnTo>
                  <a:lnTo>
                    <a:pt x="175" y="10"/>
                  </a:lnTo>
                  <a:lnTo>
                    <a:pt x="189" y="10"/>
                  </a:lnTo>
                  <a:lnTo>
                    <a:pt x="203" y="12"/>
                  </a:lnTo>
                  <a:lnTo>
                    <a:pt x="220" y="12"/>
                  </a:lnTo>
                  <a:lnTo>
                    <a:pt x="234" y="15"/>
                  </a:lnTo>
                  <a:lnTo>
                    <a:pt x="248" y="15"/>
                  </a:lnTo>
                  <a:lnTo>
                    <a:pt x="265" y="15"/>
                  </a:lnTo>
                  <a:lnTo>
                    <a:pt x="279" y="17"/>
                  </a:lnTo>
                  <a:lnTo>
                    <a:pt x="293" y="17"/>
                  </a:lnTo>
                  <a:lnTo>
                    <a:pt x="310" y="17"/>
                  </a:lnTo>
                  <a:lnTo>
                    <a:pt x="324" y="19"/>
                  </a:lnTo>
                  <a:lnTo>
                    <a:pt x="338" y="19"/>
                  </a:lnTo>
                  <a:lnTo>
                    <a:pt x="355" y="19"/>
                  </a:lnTo>
                  <a:lnTo>
                    <a:pt x="369" y="22"/>
                  </a:lnTo>
                  <a:lnTo>
                    <a:pt x="383" y="22"/>
                  </a:lnTo>
                  <a:lnTo>
                    <a:pt x="399" y="22"/>
                  </a:lnTo>
                  <a:lnTo>
                    <a:pt x="414" y="24"/>
                  </a:lnTo>
                  <a:lnTo>
                    <a:pt x="428" y="24"/>
                  </a:lnTo>
                  <a:lnTo>
                    <a:pt x="444" y="24"/>
                  </a:lnTo>
                  <a:lnTo>
                    <a:pt x="459" y="27"/>
                  </a:lnTo>
                  <a:lnTo>
                    <a:pt x="475" y="27"/>
                  </a:lnTo>
                  <a:lnTo>
                    <a:pt x="489" y="27"/>
                  </a:lnTo>
                  <a:lnTo>
                    <a:pt x="504" y="27"/>
                  </a:lnTo>
                  <a:lnTo>
                    <a:pt x="520" y="29"/>
                  </a:lnTo>
                  <a:lnTo>
                    <a:pt x="530" y="29"/>
                  </a:lnTo>
                  <a:lnTo>
                    <a:pt x="541" y="29"/>
                  </a:lnTo>
                  <a:lnTo>
                    <a:pt x="553" y="29"/>
                  </a:lnTo>
                  <a:lnTo>
                    <a:pt x="565" y="29"/>
                  </a:lnTo>
                  <a:lnTo>
                    <a:pt x="577" y="29"/>
                  </a:lnTo>
                  <a:lnTo>
                    <a:pt x="586" y="29"/>
                  </a:lnTo>
                  <a:lnTo>
                    <a:pt x="598" y="31"/>
                  </a:lnTo>
                  <a:lnTo>
                    <a:pt x="610" y="31"/>
                  </a:lnTo>
                  <a:lnTo>
                    <a:pt x="622" y="31"/>
                  </a:lnTo>
                  <a:lnTo>
                    <a:pt x="634" y="31"/>
                  </a:lnTo>
                  <a:lnTo>
                    <a:pt x="643" y="31"/>
                  </a:lnTo>
                  <a:lnTo>
                    <a:pt x="655" y="31"/>
                  </a:lnTo>
                  <a:lnTo>
                    <a:pt x="667" y="31"/>
                  </a:lnTo>
                  <a:lnTo>
                    <a:pt x="679" y="31"/>
                  </a:lnTo>
                  <a:lnTo>
                    <a:pt x="690" y="34"/>
                  </a:lnTo>
                  <a:lnTo>
                    <a:pt x="702" y="34"/>
                  </a:lnTo>
                  <a:lnTo>
                    <a:pt x="709" y="34"/>
                  </a:lnTo>
                  <a:lnTo>
                    <a:pt x="709" y="41"/>
                  </a:lnTo>
                  <a:lnTo>
                    <a:pt x="709" y="48"/>
                  </a:lnTo>
                  <a:lnTo>
                    <a:pt x="709" y="55"/>
                  </a:lnTo>
                  <a:lnTo>
                    <a:pt x="709" y="64"/>
                  </a:lnTo>
                  <a:lnTo>
                    <a:pt x="709" y="71"/>
                  </a:lnTo>
                  <a:lnTo>
                    <a:pt x="709" y="79"/>
                  </a:lnTo>
                  <a:lnTo>
                    <a:pt x="709" y="86"/>
                  </a:lnTo>
                  <a:lnTo>
                    <a:pt x="709" y="95"/>
                  </a:lnTo>
                  <a:lnTo>
                    <a:pt x="709" y="102"/>
                  </a:lnTo>
                  <a:lnTo>
                    <a:pt x="709" y="109"/>
                  </a:lnTo>
                  <a:lnTo>
                    <a:pt x="709" y="116"/>
                  </a:lnTo>
                  <a:lnTo>
                    <a:pt x="709" y="126"/>
                  </a:lnTo>
                  <a:lnTo>
                    <a:pt x="709" y="133"/>
                  </a:lnTo>
                  <a:lnTo>
                    <a:pt x="707" y="140"/>
                  </a:lnTo>
                  <a:lnTo>
                    <a:pt x="707" y="147"/>
                  </a:lnTo>
                  <a:lnTo>
                    <a:pt x="707" y="157"/>
                  </a:lnTo>
                  <a:lnTo>
                    <a:pt x="707" y="157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53F4C398-3406-4459-B879-25833588C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172" y="2575470"/>
              <a:ext cx="1045369" cy="1546622"/>
            </a:xfrm>
            <a:custGeom>
              <a:avLst/>
              <a:gdLst>
                <a:gd name="T0" fmla="*/ 405 w 878"/>
                <a:gd name="T1" fmla="*/ 1226 h 1299"/>
                <a:gd name="T2" fmla="*/ 301 w 878"/>
                <a:gd name="T3" fmla="*/ 1153 h 1299"/>
                <a:gd name="T4" fmla="*/ 414 w 878"/>
                <a:gd name="T5" fmla="*/ 1160 h 1299"/>
                <a:gd name="T6" fmla="*/ 258 w 878"/>
                <a:gd name="T7" fmla="*/ 1049 h 1299"/>
                <a:gd name="T8" fmla="*/ 270 w 878"/>
                <a:gd name="T9" fmla="*/ 1060 h 1299"/>
                <a:gd name="T10" fmla="*/ 232 w 878"/>
                <a:gd name="T11" fmla="*/ 1044 h 1299"/>
                <a:gd name="T12" fmla="*/ 280 w 878"/>
                <a:gd name="T13" fmla="*/ 1046 h 1299"/>
                <a:gd name="T14" fmla="*/ 873 w 878"/>
                <a:gd name="T15" fmla="*/ 1103 h 1299"/>
                <a:gd name="T16" fmla="*/ 857 w 878"/>
                <a:gd name="T17" fmla="*/ 1079 h 1299"/>
                <a:gd name="T18" fmla="*/ 838 w 878"/>
                <a:gd name="T19" fmla="*/ 1034 h 1299"/>
                <a:gd name="T20" fmla="*/ 599 w 878"/>
                <a:gd name="T21" fmla="*/ 712 h 1299"/>
                <a:gd name="T22" fmla="*/ 410 w 878"/>
                <a:gd name="T23" fmla="*/ 301 h 1299"/>
                <a:gd name="T24" fmla="*/ 206 w 878"/>
                <a:gd name="T25" fmla="*/ 33 h 1299"/>
                <a:gd name="T26" fmla="*/ 57 w 878"/>
                <a:gd name="T27" fmla="*/ 40 h 1299"/>
                <a:gd name="T28" fmla="*/ 43 w 878"/>
                <a:gd name="T29" fmla="*/ 104 h 1299"/>
                <a:gd name="T30" fmla="*/ 38 w 878"/>
                <a:gd name="T31" fmla="*/ 144 h 1299"/>
                <a:gd name="T32" fmla="*/ 15 w 878"/>
                <a:gd name="T33" fmla="*/ 161 h 1299"/>
                <a:gd name="T34" fmla="*/ 3 w 878"/>
                <a:gd name="T35" fmla="*/ 208 h 1299"/>
                <a:gd name="T36" fmla="*/ 38 w 878"/>
                <a:gd name="T37" fmla="*/ 284 h 1299"/>
                <a:gd name="T38" fmla="*/ 31 w 878"/>
                <a:gd name="T39" fmla="*/ 360 h 1299"/>
                <a:gd name="T40" fmla="*/ 67 w 878"/>
                <a:gd name="T41" fmla="*/ 447 h 1299"/>
                <a:gd name="T42" fmla="*/ 83 w 878"/>
                <a:gd name="T43" fmla="*/ 495 h 1299"/>
                <a:gd name="T44" fmla="*/ 76 w 878"/>
                <a:gd name="T45" fmla="*/ 502 h 1299"/>
                <a:gd name="T46" fmla="*/ 97 w 878"/>
                <a:gd name="T47" fmla="*/ 523 h 1299"/>
                <a:gd name="T48" fmla="*/ 116 w 878"/>
                <a:gd name="T49" fmla="*/ 525 h 1299"/>
                <a:gd name="T50" fmla="*/ 145 w 878"/>
                <a:gd name="T51" fmla="*/ 514 h 1299"/>
                <a:gd name="T52" fmla="*/ 175 w 878"/>
                <a:gd name="T53" fmla="*/ 521 h 1299"/>
                <a:gd name="T54" fmla="*/ 192 w 878"/>
                <a:gd name="T55" fmla="*/ 523 h 1299"/>
                <a:gd name="T56" fmla="*/ 206 w 878"/>
                <a:gd name="T57" fmla="*/ 521 h 1299"/>
                <a:gd name="T58" fmla="*/ 206 w 878"/>
                <a:gd name="T59" fmla="*/ 523 h 1299"/>
                <a:gd name="T60" fmla="*/ 190 w 878"/>
                <a:gd name="T61" fmla="*/ 528 h 1299"/>
                <a:gd name="T62" fmla="*/ 126 w 878"/>
                <a:gd name="T63" fmla="*/ 525 h 1299"/>
                <a:gd name="T64" fmla="*/ 142 w 878"/>
                <a:gd name="T65" fmla="*/ 566 h 1299"/>
                <a:gd name="T66" fmla="*/ 140 w 878"/>
                <a:gd name="T67" fmla="*/ 585 h 1299"/>
                <a:gd name="T68" fmla="*/ 121 w 878"/>
                <a:gd name="T69" fmla="*/ 568 h 1299"/>
                <a:gd name="T70" fmla="*/ 109 w 878"/>
                <a:gd name="T71" fmla="*/ 547 h 1299"/>
                <a:gd name="T72" fmla="*/ 109 w 878"/>
                <a:gd name="T73" fmla="*/ 611 h 1299"/>
                <a:gd name="T74" fmla="*/ 154 w 878"/>
                <a:gd name="T75" fmla="*/ 660 h 1299"/>
                <a:gd name="T76" fmla="*/ 145 w 878"/>
                <a:gd name="T77" fmla="*/ 698 h 1299"/>
                <a:gd name="T78" fmla="*/ 138 w 878"/>
                <a:gd name="T79" fmla="*/ 734 h 1299"/>
                <a:gd name="T80" fmla="*/ 166 w 878"/>
                <a:gd name="T81" fmla="*/ 781 h 1299"/>
                <a:gd name="T82" fmla="*/ 199 w 878"/>
                <a:gd name="T83" fmla="*/ 847 h 1299"/>
                <a:gd name="T84" fmla="*/ 211 w 878"/>
                <a:gd name="T85" fmla="*/ 888 h 1299"/>
                <a:gd name="T86" fmla="*/ 228 w 878"/>
                <a:gd name="T87" fmla="*/ 935 h 1299"/>
                <a:gd name="T88" fmla="*/ 225 w 878"/>
                <a:gd name="T89" fmla="*/ 975 h 1299"/>
                <a:gd name="T90" fmla="*/ 308 w 878"/>
                <a:gd name="T91" fmla="*/ 1011 h 1299"/>
                <a:gd name="T92" fmla="*/ 353 w 878"/>
                <a:gd name="T93" fmla="*/ 1039 h 1299"/>
                <a:gd name="T94" fmla="*/ 384 w 878"/>
                <a:gd name="T95" fmla="*/ 1067 h 1299"/>
                <a:gd name="T96" fmla="*/ 431 w 878"/>
                <a:gd name="T97" fmla="*/ 1108 h 1299"/>
                <a:gd name="T98" fmla="*/ 443 w 878"/>
                <a:gd name="T99" fmla="*/ 1115 h 1299"/>
                <a:gd name="T100" fmla="*/ 514 w 878"/>
                <a:gd name="T101" fmla="*/ 1179 h 1299"/>
                <a:gd name="T102" fmla="*/ 530 w 878"/>
                <a:gd name="T103" fmla="*/ 1262 h 1299"/>
                <a:gd name="T104" fmla="*/ 530 w 878"/>
                <a:gd name="T105" fmla="*/ 1264 h 1299"/>
                <a:gd name="T106" fmla="*/ 615 w 878"/>
                <a:gd name="T107" fmla="*/ 1290 h 1299"/>
                <a:gd name="T108" fmla="*/ 779 w 878"/>
                <a:gd name="T109" fmla="*/ 1297 h 1299"/>
                <a:gd name="T110" fmla="*/ 821 w 878"/>
                <a:gd name="T111" fmla="*/ 1269 h 1299"/>
                <a:gd name="T112" fmla="*/ 802 w 878"/>
                <a:gd name="T113" fmla="*/ 1212 h 1299"/>
                <a:gd name="T114" fmla="*/ 831 w 878"/>
                <a:gd name="T115" fmla="*/ 1176 h 1299"/>
                <a:gd name="T116" fmla="*/ 838 w 878"/>
                <a:gd name="T117" fmla="*/ 1143 h 1299"/>
                <a:gd name="T118" fmla="*/ 62 w 878"/>
                <a:gd name="T119" fmla="*/ 544 h 1299"/>
                <a:gd name="T120" fmla="*/ 126 w 878"/>
                <a:gd name="T121" fmla="*/ 542 h 1299"/>
                <a:gd name="T122" fmla="*/ 334 w 878"/>
                <a:gd name="T123" fmla="*/ 1065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8" h="1299">
                  <a:moveTo>
                    <a:pt x="410" y="1221"/>
                  </a:moveTo>
                  <a:lnTo>
                    <a:pt x="407" y="1217"/>
                  </a:lnTo>
                  <a:lnTo>
                    <a:pt x="403" y="1212"/>
                  </a:lnTo>
                  <a:lnTo>
                    <a:pt x="400" y="1209"/>
                  </a:lnTo>
                  <a:lnTo>
                    <a:pt x="400" y="1205"/>
                  </a:lnTo>
                  <a:lnTo>
                    <a:pt x="400" y="1205"/>
                  </a:lnTo>
                  <a:lnTo>
                    <a:pt x="400" y="1202"/>
                  </a:lnTo>
                  <a:lnTo>
                    <a:pt x="398" y="1202"/>
                  </a:lnTo>
                  <a:lnTo>
                    <a:pt x="398" y="1200"/>
                  </a:lnTo>
                  <a:lnTo>
                    <a:pt x="398" y="1200"/>
                  </a:lnTo>
                  <a:lnTo>
                    <a:pt x="398" y="1198"/>
                  </a:lnTo>
                  <a:lnTo>
                    <a:pt x="395" y="1198"/>
                  </a:lnTo>
                  <a:lnTo>
                    <a:pt x="395" y="1198"/>
                  </a:lnTo>
                  <a:lnTo>
                    <a:pt x="393" y="1200"/>
                  </a:lnTo>
                  <a:lnTo>
                    <a:pt x="395" y="1205"/>
                  </a:lnTo>
                  <a:lnTo>
                    <a:pt x="398" y="1207"/>
                  </a:lnTo>
                  <a:lnTo>
                    <a:pt x="398" y="1212"/>
                  </a:lnTo>
                  <a:lnTo>
                    <a:pt x="400" y="1219"/>
                  </a:lnTo>
                  <a:lnTo>
                    <a:pt x="403" y="1224"/>
                  </a:lnTo>
                  <a:lnTo>
                    <a:pt x="405" y="1226"/>
                  </a:lnTo>
                  <a:lnTo>
                    <a:pt x="407" y="1226"/>
                  </a:lnTo>
                  <a:lnTo>
                    <a:pt x="407" y="1228"/>
                  </a:lnTo>
                  <a:lnTo>
                    <a:pt x="410" y="1228"/>
                  </a:lnTo>
                  <a:lnTo>
                    <a:pt x="410" y="1228"/>
                  </a:lnTo>
                  <a:lnTo>
                    <a:pt x="410" y="1228"/>
                  </a:lnTo>
                  <a:lnTo>
                    <a:pt x="412" y="1228"/>
                  </a:lnTo>
                  <a:lnTo>
                    <a:pt x="414" y="1228"/>
                  </a:lnTo>
                  <a:lnTo>
                    <a:pt x="414" y="1228"/>
                  </a:lnTo>
                  <a:lnTo>
                    <a:pt x="417" y="1228"/>
                  </a:lnTo>
                  <a:lnTo>
                    <a:pt x="412" y="1224"/>
                  </a:lnTo>
                  <a:lnTo>
                    <a:pt x="410" y="1221"/>
                  </a:lnTo>
                  <a:close/>
                  <a:moveTo>
                    <a:pt x="310" y="1155"/>
                  </a:moveTo>
                  <a:lnTo>
                    <a:pt x="306" y="1153"/>
                  </a:lnTo>
                  <a:lnTo>
                    <a:pt x="306" y="1153"/>
                  </a:lnTo>
                  <a:lnTo>
                    <a:pt x="306" y="1150"/>
                  </a:lnTo>
                  <a:lnTo>
                    <a:pt x="303" y="1150"/>
                  </a:lnTo>
                  <a:lnTo>
                    <a:pt x="303" y="1150"/>
                  </a:lnTo>
                  <a:lnTo>
                    <a:pt x="301" y="1150"/>
                  </a:lnTo>
                  <a:lnTo>
                    <a:pt x="298" y="1150"/>
                  </a:lnTo>
                  <a:lnTo>
                    <a:pt x="301" y="1153"/>
                  </a:lnTo>
                  <a:lnTo>
                    <a:pt x="303" y="1157"/>
                  </a:lnTo>
                  <a:lnTo>
                    <a:pt x="306" y="1160"/>
                  </a:lnTo>
                  <a:lnTo>
                    <a:pt x="308" y="1160"/>
                  </a:lnTo>
                  <a:lnTo>
                    <a:pt x="313" y="1160"/>
                  </a:lnTo>
                  <a:lnTo>
                    <a:pt x="313" y="1157"/>
                  </a:lnTo>
                  <a:lnTo>
                    <a:pt x="310" y="1155"/>
                  </a:lnTo>
                  <a:close/>
                  <a:moveTo>
                    <a:pt x="426" y="1155"/>
                  </a:moveTo>
                  <a:lnTo>
                    <a:pt x="417" y="1150"/>
                  </a:lnTo>
                  <a:lnTo>
                    <a:pt x="417" y="1150"/>
                  </a:lnTo>
                  <a:lnTo>
                    <a:pt x="410" y="1146"/>
                  </a:lnTo>
                  <a:lnTo>
                    <a:pt x="407" y="1143"/>
                  </a:lnTo>
                  <a:lnTo>
                    <a:pt x="405" y="1143"/>
                  </a:lnTo>
                  <a:lnTo>
                    <a:pt x="405" y="1146"/>
                  </a:lnTo>
                  <a:lnTo>
                    <a:pt x="405" y="1148"/>
                  </a:lnTo>
                  <a:lnTo>
                    <a:pt x="407" y="1148"/>
                  </a:lnTo>
                  <a:lnTo>
                    <a:pt x="410" y="1150"/>
                  </a:lnTo>
                  <a:lnTo>
                    <a:pt x="412" y="1150"/>
                  </a:lnTo>
                  <a:lnTo>
                    <a:pt x="414" y="1153"/>
                  </a:lnTo>
                  <a:lnTo>
                    <a:pt x="414" y="1155"/>
                  </a:lnTo>
                  <a:lnTo>
                    <a:pt x="414" y="1160"/>
                  </a:lnTo>
                  <a:lnTo>
                    <a:pt x="414" y="1162"/>
                  </a:lnTo>
                  <a:lnTo>
                    <a:pt x="414" y="1164"/>
                  </a:lnTo>
                  <a:lnTo>
                    <a:pt x="417" y="1167"/>
                  </a:lnTo>
                  <a:lnTo>
                    <a:pt x="419" y="1167"/>
                  </a:lnTo>
                  <a:lnTo>
                    <a:pt x="419" y="1167"/>
                  </a:lnTo>
                  <a:lnTo>
                    <a:pt x="421" y="1167"/>
                  </a:lnTo>
                  <a:lnTo>
                    <a:pt x="424" y="1167"/>
                  </a:lnTo>
                  <a:lnTo>
                    <a:pt x="424" y="1167"/>
                  </a:lnTo>
                  <a:lnTo>
                    <a:pt x="426" y="1169"/>
                  </a:lnTo>
                  <a:lnTo>
                    <a:pt x="429" y="1169"/>
                  </a:lnTo>
                  <a:lnTo>
                    <a:pt x="431" y="1169"/>
                  </a:lnTo>
                  <a:lnTo>
                    <a:pt x="431" y="1167"/>
                  </a:lnTo>
                  <a:lnTo>
                    <a:pt x="426" y="1157"/>
                  </a:lnTo>
                  <a:lnTo>
                    <a:pt x="426" y="1155"/>
                  </a:lnTo>
                  <a:close/>
                  <a:moveTo>
                    <a:pt x="268" y="1053"/>
                  </a:moveTo>
                  <a:lnTo>
                    <a:pt x="268" y="1051"/>
                  </a:lnTo>
                  <a:lnTo>
                    <a:pt x="268" y="1049"/>
                  </a:lnTo>
                  <a:lnTo>
                    <a:pt x="265" y="1049"/>
                  </a:lnTo>
                  <a:lnTo>
                    <a:pt x="265" y="1049"/>
                  </a:lnTo>
                  <a:lnTo>
                    <a:pt x="258" y="1049"/>
                  </a:lnTo>
                  <a:lnTo>
                    <a:pt x="256" y="1049"/>
                  </a:lnTo>
                  <a:lnTo>
                    <a:pt x="256" y="1049"/>
                  </a:lnTo>
                  <a:lnTo>
                    <a:pt x="254" y="1049"/>
                  </a:lnTo>
                  <a:lnTo>
                    <a:pt x="251" y="1049"/>
                  </a:lnTo>
                  <a:lnTo>
                    <a:pt x="249" y="1046"/>
                  </a:lnTo>
                  <a:lnTo>
                    <a:pt x="246" y="1049"/>
                  </a:lnTo>
                  <a:lnTo>
                    <a:pt x="246" y="1051"/>
                  </a:lnTo>
                  <a:lnTo>
                    <a:pt x="249" y="1053"/>
                  </a:lnTo>
                  <a:lnTo>
                    <a:pt x="251" y="1056"/>
                  </a:lnTo>
                  <a:lnTo>
                    <a:pt x="251" y="1058"/>
                  </a:lnTo>
                  <a:lnTo>
                    <a:pt x="251" y="1060"/>
                  </a:lnTo>
                  <a:lnTo>
                    <a:pt x="254" y="1063"/>
                  </a:lnTo>
                  <a:lnTo>
                    <a:pt x="256" y="1063"/>
                  </a:lnTo>
                  <a:lnTo>
                    <a:pt x="258" y="1063"/>
                  </a:lnTo>
                  <a:lnTo>
                    <a:pt x="258" y="1063"/>
                  </a:lnTo>
                  <a:lnTo>
                    <a:pt x="261" y="1063"/>
                  </a:lnTo>
                  <a:lnTo>
                    <a:pt x="261" y="1063"/>
                  </a:lnTo>
                  <a:lnTo>
                    <a:pt x="263" y="1063"/>
                  </a:lnTo>
                  <a:lnTo>
                    <a:pt x="263" y="1063"/>
                  </a:lnTo>
                  <a:lnTo>
                    <a:pt x="270" y="1060"/>
                  </a:lnTo>
                  <a:lnTo>
                    <a:pt x="272" y="1060"/>
                  </a:lnTo>
                  <a:lnTo>
                    <a:pt x="272" y="1058"/>
                  </a:lnTo>
                  <a:lnTo>
                    <a:pt x="272" y="1056"/>
                  </a:lnTo>
                  <a:lnTo>
                    <a:pt x="270" y="1056"/>
                  </a:lnTo>
                  <a:lnTo>
                    <a:pt x="268" y="1053"/>
                  </a:lnTo>
                  <a:close/>
                  <a:moveTo>
                    <a:pt x="239" y="1044"/>
                  </a:moveTo>
                  <a:lnTo>
                    <a:pt x="239" y="1041"/>
                  </a:lnTo>
                  <a:lnTo>
                    <a:pt x="239" y="1041"/>
                  </a:lnTo>
                  <a:lnTo>
                    <a:pt x="237" y="1041"/>
                  </a:lnTo>
                  <a:lnTo>
                    <a:pt x="237" y="1039"/>
                  </a:lnTo>
                  <a:lnTo>
                    <a:pt x="237" y="1039"/>
                  </a:lnTo>
                  <a:lnTo>
                    <a:pt x="235" y="1037"/>
                  </a:lnTo>
                  <a:lnTo>
                    <a:pt x="235" y="1039"/>
                  </a:lnTo>
                  <a:lnTo>
                    <a:pt x="232" y="1039"/>
                  </a:lnTo>
                  <a:lnTo>
                    <a:pt x="230" y="1039"/>
                  </a:lnTo>
                  <a:lnTo>
                    <a:pt x="228" y="1041"/>
                  </a:lnTo>
                  <a:lnTo>
                    <a:pt x="228" y="1041"/>
                  </a:lnTo>
                  <a:lnTo>
                    <a:pt x="228" y="1041"/>
                  </a:lnTo>
                  <a:lnTo>
                    <a:pt x="230" y="1041"/>
                  </a:lnTo>
                  <a:lnTo>
                    <a:pt x="232" y="1044"/>
                  </a:lnTo>
                  <a:lnTo>
                    <a:pt x="235" y="1044"/>
                  </a:lnTo>
                  <a:lnTo>
                    <a:pt x="242" y="1046"/>
                  </a:lnTo>
                  <a:lnTo>
                    <a:pt x="242" y="1044"/>
                  </a:lnTo>
                  <a:lnTo>
                    <a:pt x="239" y="1044"/>
                  </a:lnTo>
                  <a:close/>
                  <a:moveTo>
                    <a:pt x="317" y="1056"/>
                  </a:moveTo>
                  <a:lnTo>
                    <a:pt x="317" y="1056"/>
                  </a:lnTo>
                  <a:lnTo>
                    <a:pt x="315" y="1053"/>
                  </a:lnTo>
                  <a:lnTo>
                    <a:pt x="313" y="1056"/>
                  </a:lnTo>
                  <a:lnTo>
                    <a:pt x="308" y="1058"/>
                  </a:lnTo>
                  <a:lnTo>
                    <a:pt x="308" y="1058"/>
                  </a:lnTo>
                  <a:lnTo>
                    <a:pt x="308" y="1058"/>
                  </a:lnTo>
                  <a:lnTo>
                    <a:pt x="298" y="1053"/>
                  </a:lnTo>
                  <a:lnTo>
                    <a:pt x="296" y="1051"/>
                  </a:lnTo>
                  <a:lnTo>
                    <a:pt x="291" y="1051"/>
                  </a:lnTo>
                  <a:lnTo>
                    <a:pt x="291" y="1051"/>
                  </a:lnTo>
                  <a:lnTo>
                    <a:pt x="287" y="1046"/>
                  </a:lnTo>
                  <a:lnTo>
                    <a:pt x="282" y="1046"/>
                  </a:lnTo>
                  <a:lnTo>
                    <a:pt x="282" y="1046"/>
                  </a:lnTo>
                  <a:lnTo>
                    <a:pt x="282" y="1046"/>
                  </a:lnTo>
                  <a:lnTo>
                    <a:pt x="280" y="1046"/>
                  </a:lnTo>
                  <a:lnTo>
                    <a:pt x="280" y="1049"/>
                  </a:lnTo>
                  <a:lnTo>
                    <a:pt x="280" y="1049"/>
                  </a:lnTo>
                  <a:lnTo>
                    <a:pt x="282" y="1049"/>
                  </a:lnTo>
                  <a:lnTo>
                    <a:pt x="282" y="1051"/>
                  </a:lnTo>
                  <a:lnTo>
                    <a:pt x="284" y="1051"/>
                  </a:lnTo>
                  <a:lnTo>
                    <a:pt x="284" y="1053"/>
                  </a:lnTo>
                  <a:lnTo>
                    <a:pt x="282" y="1056"/>
                  </a:lnTo>
                  <a:lnTo>
                    <a:pt x="284" y="1058"/>
                  </a:lnTo>
                  <a:lnTo>
                    <a:pt x="289" y="1060"/>
                  </a:lnTo>
                  <a:lnTo>
                    <a:pt x="291" y="1063"/>
                  </a:lnTo>
                  <a:lnTo>
                    <a:pt x="315" y="1063"/>
                  </a:lnTo>
                  <a:lnTo>
                    <a:pt x="317" y="1060"/>
                  </a:lnTo>
                  <a:lnTo>
                    <a:pt x="320" y="1060"/>
                  </a:lnTo>
                  <a:lnTo>
                    <a:pt x="320" y="1058"/>
                  </a:lnTo>
                  <a:lnTo>
                    <a:pt x="320" y="1058"/>
                  </a:lnTo>
                  <a:lnTo>
                    <a:pt x="317" y="1056"/>
                  </a:lnTo>
                  <a:close/>
                  <a:moveTo>
                    <a:pt x="878" y="1108"/>
                  </a:moveTo>
                  <a:lnTo>
                    <a:pt x="878" y="1108"/>
                  </a:lnTo>
                  <a:lnTo>
                    <a:pt x="876" y="1105"/>
                  </a:lnTo>
                  <a:lnTo>
                    <a:pt x="873" y="1103"/>
                  </a:lnTo>
                  <a:lnTo>
                    <a:pt x="873" y="1101"/>
                  </a:lnTo>
                  <a:lnTo>
                    <a:pt x="871" y="1101"/>
                  </a:lnTo>
                  <a:lnTo>
                    <a:pt x="864" y="1093"/>
                  </a:lnTo>
                  <a:lnTo>
                    <a:pt x="861" y="1091"/>
                  </a:lnTo>
                  <a:lnTo>
                    <a:pt x="861" y="1091"/>
                  </a:lnTo>
                  <a:lnTo>
                    <a:pt x="859" y="1089"/>
                  </a:lnTo>
                  <a:lnTo>
                    <a:pt x="859" y="1089"/>
                  </a:lnTo>
                  <a:lnTo>
                    <a:pt x="859" y="1089"/>
                  </a:lnTo>
                  <a:lnTo>
                    <a:pt x="859" y="1086"/>
                  </a:lnTo>
                  <a:lnTo>
                    <a:pt x="859" y="1086"/>
                  </a:lnTo>
                  <a:lnTo>
                    <a:pt x="857" y="1086"/>
                  </a:lnTo>
                  <a:lnTo>
                    <a:pt x="857" y="1086"/>
                  </a:lnTo>
                  <a:lnTo>
                    <a:pt x="857" y="1086"/>
                  </a:lnTo>
                  <a:lnTo>
                    <a:pt x="854" y="1086"/>
                  </a:lnTo>
                  <a:lnTo>
                    <a:pt x="854" y="1084"/>
                  </a:lnTo>
                  <a:lnTo>
                    <a:pt x="854" y="1084"/>
                  </a:lnTo>
                  <a:lnTo>
                    <a:pt x="854" y="1082"/>
                  </a:lnTo>
                  <a:lnTo>
                    <a:pt x="854" y="1082"/>
                  </a:lnTo>
                  <a:lnTo>
                    <a:pt x="854" y="1079"/>
                  </a:lnTo>
                  <a:lnTo>
                    <a:pt x="857" y="1079"/>
                  </a:lnTo>
                  <a:lnTo>
                    <a:pt x="854" y="1077"/>
                  </a:lnTo>
                  <a:lnTo>
                    <a:pt x="854" y="1077"/>
                  </a:lnTo>
                  <a:lnTo>
                    <a:pt x="854" y="1075"/>
                  </a:lnTo>
                  <a:lnTo>
                    <a:pt x="854" y="1072"/>
                  </a:lnTo>
                  <a:lnTo>
                    <a:pt x="852" y="1072"/>
                  </a:lnTo>
                  <a:lnTo>
                    <a:pt x="852" y="1070"/>
                  </a:lnTo>
                  <a:lnTo>
                    <a:pt x="852" y="1070"/>
                  </a:lnTo>
                  <a:lnTo>
                    <a:pt x="852" y="1065"/>
                  </a:lnTo>
                  <a:lnTo>
                    <a:pt x="852" y="1065"/>
                  </a:lnTo>
                  <a:lnTo>
                    <a:pt x="852" y="1065"/>
                  </a:lnTo>
                  <a:lnTo>
                    <a:pt x="852" y="1063"/>
                  </a:lnTo>
                  <a:lnTo>
                    <a:pt x="847" y="1049"/>
                  </a:lnTo>
                  <a:lnTo>
                    <a:pt x="845" y="1049"/>
                  </a:lnTo>
                  <a:lnTo>
                    <a:pt x="842" y="1046"/>
                  </a:lnTo>
                  <a:lnTo>
                    <a:pt x="840" y="1044"/>
                  </a:lnTo>
                  <a:lnTo>
                    <a:pt x="842" y="1041"/>
                  </a:lnTo>
                  <a:lnTo>
                    <a:pt x="840" y="1039"/>
                  </a:lnTo>
                  <a:lnTo>
                    <a:pt x="840" y="1037"/>
                  </a:lnTo>
                  <a:lnTo>
                    <a:pt x="840" y="1034"/>
                  </a:lnTo>
                  <a:lnTo>
                    <a:pt x="838" y="1034"/>
                  </a:lnTo>
                  <a:lnTo>
                    <a:pt x="838" y="1034"/>
                  </a:lnTo>
                  <a:lnTo>
                    <a:pt x="835" y="1032"/>
                  </a:lnTo>
                  <a:lnTo>
                    <a:pt x="838" y="1018"/>
                  </a:lnTo>
                  <a:lnTo>
                    <a:pt x="838" y="1015"/>
                  </a:lnTo>
                  <a:lnTo>
                    <a:pt x="821" y="996"/>
                  </a:lnTo>
                  <a:lnTo>
                    <a:pt x="805" y="975"/>
                  </a:lnTo>
                  <a:lnTo>
                    <a:pt x="788" y="956"/>
                  </a:lnTo>
                  <a:lnTo>
                    <a:pt x="772" y="935"/>
                  </a:lnTo>
                  <a:lnTo>
                    <a:pt x="757" y="918"/>
                  </a:lnTo>
                  <a:lnTo>
                    <a:pt x="743" y="899"/>
                  </a:lnTo>
                  <a:lnTo>
                    <a:pt x="729" y="883"/>
                  </a:lnTo>
                  <a:lnTo>
                    <a:pt x="715" y="864"/>
                  </a:lnTo>
                  <a:lnTo>
                    <a:pt x="703" y="845"/>
                  </a:lnTo>
                  <a:lnTo>
                    <a:pt x="689" y="828"/>
                  </a:lnTo>
                  <a:lnTo>
                    <a:pt x="675" y="809"/>
                  </a:lnTo>
                  <a:lnTo>
                    <a:pt x="660" y="793"/>
                  </a:lnTo>
                  <a:lnTo>
                    <a:pt x="646" y="772"/>
                  </a:lnTo>
                  <a:lnTo>
                    <a:pt x="630" y="753"/>
                  </a:lnTo>
                  <a:lnTo>
                    <a:pt x="613" y="734"/>
                  </a:lnTo>
                  <a:lnTo>
                    <a:pt x="599" y="712"/>
                  </a:lnTo>
                  <a:lnTo>
                    <a:pt x="582" y="693"/>
                  </a:lnTo>
                  <a:lnTo>
                    <a:pt x="568" y="675"/>
                  </a:lnTo>
                  <a:lnTo>
                    <a:pt x="552" y="653"/>
                  </a:lnTo>
                  <a:lnTo>
                    <a:pt x="537" y="634"/>
                  </a:lnTo>
                  <a:lnTo>
                    <a:pt x="518" y="611"/>
                  </a:lnTo>
                  <a:lnTo>
                    <a:pt x="500" y="587"/>
                  </a:lnTo>
                  <a:lnTo>
                    <a:pt x="478" y="563"/>
                  </a:lnTo>
                  <a:lnTo>
                    <a:pt x="459" y="540"/>
                  </a:lnTo>
                  <a:lnTo>
                    <a:pt x="440" y="516"/>
                  </a:lnTo>
                  <a:lnTo>
                    <a:pt x="421" y="490"/>
                  </a:lnTo>
                  <a:lnTo>
                    <a:pt x="403" y="466"/>
                  </a:lnTo>
                  <a:lnTo>
                    <a:pt x="384" y="443"/>
                  </a:lnTo>
                  <a:lnTo>
                    <a:pt x="384" y="440"/>
                  </a:lnTo>
                  <a:lnTo>
                    <a:pt x="384" y="436"/>
                  </a:lnTo>
                  <a:lnTo>
                    <a:pt x="388" y="412"/>
                  </a:lnTo>
                  <a:lnTo>
                    <a:pt x="393" y="391"/>
                  </a:lnTo>
                  <a:lnTo>
                    <a:pt x="398" y="367"/>
                  </a:lnTo>
                  <a:lnTo>
                    <a:pt x="400" y="346"/>
                  </a:lnTo>
                  <a:lnTo>
                    <a:pt x="405" y="324"/>
                  </a:lnTo>
                  <a:lnTo>
                    <a:pt x="410" y="301"/>
                  </a:lnTo>
                  <a:lnTo>
                    <a:pt x="412" y="279"/>
                  </a:lnTo>
                  <a:lnTo>
                    <a:pt x="417" y="256"/>
                  </a:lnTo>
                  <a:lnTo>
                    <a:pt x="421" y="234"/>
                  </a:lnTo>
                  <a:lnTo>
                    <a:pt x="426" y="213"/>
                  </a:lnTo>
                  <a:lnTo>
                    <a:pt x="429" y="189"/>
                  </a:lnTo>
                  <a:lnTo>
                    <a:pt x="433" y="168"/>
                  </a:lnTo>
                  <a:lnTo>
                    <a:pt x="438" y="147"/>
                  </a:lnTo>
                  <a:lnTo>
                    <a:pt x="440" y="123"/>
                  </a:lnTo>
                  <a:lnTo>
                    <a:pt x="445" y="102"/>
                  </a:lnTo>
                  <a:lnTo>
                    <a:pt x="450" y="80"/>
                  </a:lnTo>
                  <a:lnTo>
                    <a:pt x="426" y="76"/>
                  </a:lnTo>
                  <a:lnTo>
                    <a:pt x="400" y="71"/>
                  </a:lnTo>
                  <a:lnTo>
                    <a:pt x="377" y="66"/>
                  </a:lnTo>
                  <a:lnTo>
                    <a:pt x="353" y="62"/>
                  </a:lnTo>
                  <a:lnTo>
                    <a:pt x="327" y="57"/>
                  </a:lnTo>
                  <a:lnTo>
                    <a:pt x="303" y="52"/>
                  </a:lnTo>
                  <a:lnTo>
                    <a:pt x="280" y="47"/>
                  </a:lnTo>
                  <a:lnTo>
                    <a:pt x="256" y="43"/>
                  </a:lnTo>
                  <a:lnTo>
                    <a:pt x="230" y="38"/>
                  </a:lnTo>
                  <a:lnTo>
                    <a:pt x="206" y="33"/>
                  </a:lnTo>
                  <a:lnTo>
                    <a:pt x="183" y="26"/>
                  </a:lnTo>
                  <a:lnTo>
                    <a:pt x="159" y="21"/>
                  </a:lnTo>
                  <a:lnTo>
                    <a:pt x="133" y="17"/>
                  </a:lnTo>
                  <a:lnTo>
                    <a:pt x="109" y="12"/>
                  </a:lnTo>
                  <a:lnTo>
                    <a:pt x="86" y="7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57" y="17"/>
                  </a:lnTo>
                  <a:lnTo>
                    <a:pt x="55" y="19"/>
                  </a:lnTo>
                  <a:lnTo>
                    <a:pt x="52" y="21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0" y="28"/>
                  </a:lnTo>
                  <a:lnTo>
                    <a:pt x="55" y="31"/>
                  </a:lnTo>
                  <a:lnTo>
                    <a:pt x="57" y="38"/>
                  </a:lnTo>
                  <a:lnTo>
                    <a:pt x="57" y="40"/>
                  </a:lnTo>
                  <a:lnTo>
                    <a:pt x="57" y="43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57" y="54"/>
                  </a:lnTo>
                  <a:lnTo>
                    <a:pt x="57" y="54"/>
                  </a:lnTo>
                  <a:lnTo>
                    <a:pt x="57" y="57"/>
                  </a:lnTo>
                  <a:lnTo>
                    <a:pt x="60" y="57"/>
                  </a:lnTo>
                  <a:lnTo>
                    <a:pt x="60" y="57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57" y="64"/>
                  </a:lnTo>
                  <a:lnTo>
                    <a:pt x="57" y="71"/>
                  </a:lnTo>
                  <a:lnTo>
                    <a:pt x="57" y="76"/>
                  </a:lnTo>
                  <a:lnTo>
                    <a:pt x="52" y="83"/>
                  </a:lnTo>
                  <a:lnTo>
                    <a:pt x="52" y="88"/>
                  </a:lnTo>
                  <a:lnTo>
                    <a:pt x="48" y="95"/>
                  </a:lnTo>
                  <a:lnTo>
                    <a:pt x="45" y="99"/>
                  </a:lnTo>
                  <a:lnTo>
                    <a:pt x="43" y="104"/>
                  </a:lnTo>
                  <a:lnTo>
                    <a:pt x="41" y="104"/>
                  </a:lnTo>
                  <a:lnTo>
                    <a:pt x="41" y="107"/>
                  </a:lnTo>
                  <a:lnTo>
                    <a:pt x="41" y="109"/>
                  </a:lnTo>
                  <a:lnTo>
                    <a:pt x="41" y="111"/>
                  </a:lnTo>
                  <a:lnTo>
                    <a:pt x="38" y="114"/>
                  </a:lnTo>
                  <a:lnTo>
                    <a:pt x="41" y="118"/>
                  </a:lnTo>
                  <a:lnTo>
                    <a:pt x="43" y="121"/>
                  </a:lnTo>
                  <a:lnTo>
                    <a:pt x="41" y="123"/>
                  </a:lnTo>
                  <a:lnTo>
                    <a:pt x="31" y="140"/>
                  </a:lnTo>
                  <a:lnTo>
                    <a:pt x="26" y="147"/>
                  </a:lnTo>
                  <a:lnTo>
                    <a:pt x="24" y="149"/>
                  </a:lnTo>
                  <a:lnTo>
                    <a:pt x="26" y="147"/>
                  </a:lnTo>
                  <a:lnTo>
                    <a:pt x="29" y="147"/>
                  </a:lnTo>
                  <a:lnTo>
                    <a:pt x="34" y="140"/>
                  </a:lnTo>
                  <a:lnTo>
                    <a:pt x="34" y="140"/>
                  </a:lnTo>
                  <a:lnTo>
                    <a:pt x="38" y="140"/>
                  </a:lnTo>
                  <a:lnTo>
                    <a:pt x="41" y="140"/>
                  </a:lnTo>
                  <a:lnTo>
                    <a:pt x="41" y="142"/>
                  </a:lnTo>
                  <a:lnTo>
                    <a:pt x="41" y="142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4" y="144"/>
                  </a:lnTo>
                  <a:lnTo>
                    <a:pt x="31" y="144"/>
                  </a:lnTo>
                  <a:lnTo>
                    <a:pt x="31" y="147"/>
                  </a:lnTo>
                  <a:lnTo>
                    <a:pt x="26" y="149"/>
                  </a:lnTo>
                  <a:lnTo>
                    <a:pt x="26" y="151"/>
                  </a:lnTo>
                  <a:lnTo>
                    <a:pt x="24" y="156"/>
                  </a:lnTo>
                  <a:lnTo>
                    <a:pt x="22" y="159"/>
                  </a:lnTo>
                  <a:lnTo>
                    <a:pt x="22" y="156"/>
                  </a:lnTo>
                  <a:lnTo>
                    <a:pt x="19" y="154"/>
                  </a:lnTo>
                  <a:lnTo>
                    <a:pt x="19" y="15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17" y="154"/>
                  </a:lnTo>
                  <a:lnTo>
                    <a:pt x="15" y="156"/>
                  </a:lnTo>
                  <a:lnTo>
                    <a:pt x="15" y="161"/>
                  </a:lnTo>
                  <a:lnTo>
                    <a:pt x="15" y="161"/>
                  </a:lnTo>
                  <a:lnTo>
                    <a:pt x="15" y="161"/>
                  </a:lnTo>
                  <a:lnTo>
                    <a:pt x="15" y="161"/>
                  </a:lnTo>
                  <a:lnTo>
                    <a:pt x="15" y="161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8" y="168"/>
                  </a:lnTo>
                  <a:lnTo>
                    <a:pt x="8" y="170"/>
                  </a:lnTo>
                  <a:lnTo>
                    <a:pt x="5" y="173"/>
                  </a:lnTo>
                  <a:lnTo>
                    <a:pt x="3" y="175"/>
                  </a:lnTo>
                  <a:lnTo>
                    <a:pt x="3" y="178"/>
                  </a:lnTo>
                  <a:lnTo>
                    <a:pt x="3" y="18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3" y="196"/>
                  </a:lnTo>
                  <a:lnTo>
                    <a:pt x="3" y="199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3" y="208"/>
                  </a:lnTo>
                  <a:lnTo>
                    <a:pt x="12" y="222"/>
                  </a:lnTo>
                  <a:lnTo>
                    <a:pt x="17" y="227"/>
                  </a:lnTo>
                  <a:lnTo>
                    <a:pt x="17" y="230"/>
                  </a:lnTo>
                  <a:lnTo>
                    <a:pt x="19" y="237"/>
                  </a:lnTo>
                  <a:lnTo>
                    <a:pt x="19" y="237"/>
                  </a:lnTo>
                  <a:lnTo>
                    <a:pt x="19" y="239"/>
                  </a:lnTo>
                  <a:lnTo>
                    <a:pt x="19" y="241"/>
                  </a:lnTo>
                  <a:lnTo>
                    <a:pt x="22" y="241"/>
                  </a:lnTo>
                  <a:lnTo>
                    <a:pt x="22" y="241"/>
                  </a:lnTo>
                  <a:lnTo>
                    <a:pt x="24" y="244"/>
                  </a:lnTo>
                  <a:lnTo>
                    <a:pt x="26" y="246"/>
                  </a:lnTo>
                  <a:lnTo>
                    <a:pt x="36" y="270"/>
                  </a:lnTo>
                  <a:lnTo>
                    <a:pt x="36" y="272"/>
                  </a:lnTo>
                  <a:lnTo>
                    <a:pt x="34" y="277"/>
                  </a:lnTo>
                  <a:lnTo>
                    <a:pt x="36" y="279"/>
                  </a:lnTo>
                  <a:lnTo>
                    <a:pt x="36" y="282"/>
                  </a:lnTo>
                  <a:lnTo>
                    <a:pt x="36" y="282"/>
                  </a:lnTo>
                  <a:lnTo>
                    <a:pt x="36" y="282"/>
                  </a:lnTo>
                  <a:lnTo>
                    <a:pt x="38" y="284"/>
                  </a:lnTo>
                  <a:lnTo>
                    <a:pt x="38" y="284"/>
                  </a:lnTo>
                  <a:lnTo>
                    <a:pt x="38" y="286"/>
                  </a:lnTo>
                  <a:lnTo>
                    <a:pt x="38" y="289"/>
                  </a:lnTo>
                  <a:lnTo>
                    <a:pt x="36" y="296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4" y="305"/>
                  </a:lnTo>
                  <a:lnTo>
                    <a:pt x="34" y="308"/>
                  </a:lnTo>
                  <a:lnTo>
                    <a:pt x="31" y="315"/>
                  </a:lnTo>
                  <a:lnTo>
                    <a:pt x="29" y="322"/>
                  </a:lnTo>
                  <a:lnTo>
                    <a:pt x="26" y="327"/>
                  </a:lnTo>
                  <a:lnTo>
                    <a:pt x="26" y="331"/>
                  </a:lnTo>
                  <a:lnTo>
                    <a:pt x="26" y="334"/>
                  </a:lnTo>
                  <a:lnTo>
                    <a:pt x="26" y="334"/>
                  </a:lnTo>
                  <a:lnTo>
                    <a:pt x="26" y="336"/>
                  </a:lnTo>
                  <a:lnTo>
                    <a:pt x="26" y="338"/>
                  </a:lnTo>
                  <a:lnTo>
                    <a:pt x="26" y="346"/>
                  </a:lnTo>
                  <a:lnTo>
                    <a:pt x="26" y="348"/>
                  </a:lnTo>
                  <a:lnTo>
                    <a:pt x="29" y="348"/>
                  </a:lnTo>
                  <a:lnTo>
                    <a:pt x="31" y="357"/>
                  </a:lnTo>
                  <a:lnTo>
                    <a:pt x="31" y="360"/>
                  </a:lnTo>
                  <a:lnTo>
                    <a:pt x="29" y="362"/>
                  </a:lnTo>
                  <a:lnTo>
                    <a:pt x="29" y="365"/>
                  </a:lnTo>
                  <a:lnTo>
                    <a:pt x="29" y="367"/>
                  </a:lnTo>
                  <a:lnTo>
                    <a:pt x="29" y="369"/>
                  </a:lnTo>
                  <a:lnTo>
                    <a:pt x="29" y="372"/>
                  </a:lnTo>
                  <a:lnTo>
                    <a:pt x="26" y="374"/>
                  </a:lnTo>
                  <a:lnTo>
                    <a:pt x="26" y="374"/>
                  </a:lnTo>
                  <a:lnTo>
                    <a:pt x="24" y="376"/>
                  </a:lnTo>
                  <a:lnTo>
                    <a:pt x="24" y="379"/>
                  </a:lnTo>
                  <a:lnTo>
                    <a:pt x="26" y="383"/>
                  </a:lnTo>
                  <a:lnTo>
                    <a:pt x="31" y="393"/>
                  </a:lnTo>
                  <a:lnTo>
                    <a:pt x="36" y="398"/>
                  </a:lnTo>
                  <a:lnTo>
                    <a:pt x="36" y="400"/>
                  </a:lnTo>
                  <a:lnTo>
                    <a:pt x="36" y="400"/>
                  </a:lnTo>
                  <a:lnTo>
                    <a:pt x="38" y="402"/>
                  </a:lnTo>
                  <a:lnTo>
                    <a:pt x="41" y="407"/>
                  </a:lnTo>
                  <a:lnTo>
                    <a:pt x="43" y="409"/>
                  </a:lnTo>
                  <a:lnTo>
                    <a:pt x="55" y="436"/>
                  </a:lnTo>
                  <a:lnTo>
                    <a:pt x="57" y="440"/>
                  </a:lnTo>
                  <a:lnTo>
                    <a:pt x="67" y="447"/>
                  </a:lnTo>
                  <a:lnTo>
                    <a:pt x="69" y="452"/>
                  </a:lnTo>
                  <a:lnTo>
                    <a:pt x="71" y="459"/>
                  </a:lnTo>
                  <a:lnTo>
                    <a:pt x="74" y="462"/>
                  </a:lnTo>
                  <a:lnTo>
                    <a:pt x="71" y="469"/>
                  </a:lnTo>
                  <a:lnTo>
                    <a:pt x="71" y="471"/>
                  </a:lnTo>
                  <a:lnTo>
                    <a:pt x="71" y="469"/>
                  </a:lnTo>
                  <a:lnTo>
                    <a:pt x="74" y="466"/>
                  </a:lnTo>
                  <a:lnTo>
                    <a:pt x="78" y="471"/>
                  </a:lnTo>
                  <a:lnTo>
                    <a:pt x="78" y="473"/>
                  </a:lnTo>
                  <a:lnTo>
                    <a:pt x="78" y="476"/>
                  </a:lnTo>
                  <a:lnTo>
                    <a:pt x="78" y="478"/>
                  </a:lnTo>
                  <a:lnTo>
                    <a:pt x="78" y="478"/>
                  </a:lnTo>
                  <a:lnTo>
                    <a:pt x="81" y="483"/>
                  </a:lnTo>
                  <a:lnTo>
                    <a:pt x="83" y="490"/>
                  </a:lnTo>
                  <a:lnTo>
                    <a:pt x="88" y="497"/>
                  </a:lnTo>
                  <a:lnTo>
                    <a:pt x="88" y="499"/>
                  </a:lnTo>
                  <a:lnTo>
                    <a:pt x="88" y="502"/>
                  </a:lnTo>
                  <a:lnTo>
                    <a:pt x="88" y="499"/>
                  </a:lnTo>
                  <a:lnTo>
                    <a:pt x="86" y="497"/>
                  </a:lnTo>
                  <a:lnTo>
                    <a:pt x="83" y="495"/>
                  </a:lnTo>
                  <a:lnTo>
                    <a:pt x="83" y="490"/>
                  </a:lnTo>
                  <a:lnTo>
                    <a:pt x="83" y="488"/>
                  </a:lnTo>
                  <a:lnTo>
                    <a:pt x="78" y="483"/>
                  </a:lnTo>
                  <a:lnTo>
                    <a:pt x="76" y="480"/>
                  </a:lnTo>
                  <a:lnTo>
                    <a:pt x="78" y="488"/>
                  </a:lnTo>
                  <a:lnTo>
                    <a:pt x="78" y="490"/>
                  </a:lnTo>
                  <a:lnTo>
                    <a:pt x="71" y="502"/>
                  </a:lnTo>
                  <a:lnTo>
                    <a:pt x="69" y="507"/>
                  </a:lnTo>
                  <a:lnTo>
                    <a:pt x="67" y="509"/>
                  </a:lnTo>
                  <a:lnTo>
                    <a:pt x="69" y="509"/>
                  </a:lnTo>
                  <a:lnTo>
                    <a:pt x="71" y="509"/>
                  </a:lnTo>
                  <a:lnTo>
                    <a:pt x="71" y="509"/>
                  </a:lnTo>
                  <a:lnTo>
                    <a:pt x="71" y="509"/>
                  </a:lnTo>
                  <a:lnTo>
                    <a:pt x="71" y="509"/>
                  </a:lnTo>
                  <a:lnTo>
                    <a:pt x="74" y="507"/>
                  </a:lnTo>
                  <a:lnTo>
                    <a:pt x="74" y="507"/>
                  </a:lnTo>
                  <a:lnTo>
                    <a:pt x="76" y="504"/>
                  </a:lnTo>
                  <a:lnTo>
                    <a:pt x="76" y="504"/>
                  </a:lnTo>
                  <a:lnTo>
                    <a:pt x="76" y="504"/>
                  </a:lnTo>
                  <a:lnTo>
                    <a:pt x="76" y="502"/>
                  </a:lnTo>
                  <a:lnTo>
                    <a:pt x="76" y="502"/>
                  </a:lnTo>
                  <a:lnTo>
                    <a:pt x="76" y="502"/>
                  </a:lnTo>
                  <a:lnTo>
                    <a:pt x="76" y="499"/>
                  </a:lnTo>
                  <a:lnTo>
                    <a:pt x="78" y="499"/>
                  </a:lnTo>
                  <a:lnTo>
                    <a:pt x="78" y="499"/>
                  </a:lnTo>
                  <a:lnTo>
                    <a:pt x="78" y="504"/>
                  </a:lnTo>
                  <a:lnTo>
                    <a:pt x="81" y="507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90" y="514"/>
                  </a:lnTo>
                  <a:lnTo>
                    <a:pt x="90" y="518"/>
                  </a:lnTo>
                  <a:lnTo>
                    <a:pt x="90" y="518"/>
                  </a:lnTo>
                  <a:lnTo>
                    <a:pt x="93" y="521"/>
                  </a:lnTo>
                  <a:lnTo>
                    <a:pt x="93" y="521"/>
                  </a:lnTo>
                  <a:lnTo>
                    <a:pt x="95" y="525"/>
                  </a:lnTo>
                  <a:lnTo>
                    <a:pt x="97" y="525"/>
                  </a:lnTo>
                  <a:lnTo>
                    <a:pt x="97" y="525"/>
                  </a:lnTo>
                  <a:lnTo>
                    <a:pt x="97" y="525"/>
                  </a:lnTo>
                  <a:lnTo>
                    <a:pt x="97" y="523"/>
                  </a:lnTo>
                  <a:lnTo>
                    <a:pt x="102" y="528"/>
                  </a:lnTo>
                  <a:lnTo>
                    <a:pt x="105" y="533"/>
                  </a:lnTo>
                  <a:lnTo>
                    <a:pt x="107" y="535"/>
                  </a:lnTo>
                  <a:lnTo>
                    <a:pt x="109" y="537"/>
                  </a:lnTo>
                  <a:lnTo>
                    <a:pt x="112" y="537"/>
                  </a:lnTo>
                  <a:lnTo>
                    <a:pt x="112" y="540"/>
                  </a:lnTo>
                  <a:lnTo>
                    <a:pt x="114" y="540"/>
                  </a:lnTo>
                  <a:lnTo>
                    <a:pt x="116" y="537"/>
                  </a:lnTo>
                  <a:lnTo>
                    <a:pt x="116" y="537"/>
                  </a:lnTo>
                  <a:lnTo>
                    <a:pt x="116" y="535"/>
                  </a:lnTo>
                  <a:lnTo>
                    <a:pt x="116" y="533"/>
                  </a:lnTo>
                  <a:lnTo>
                    <a:pt x="116" y="533"/>
                  </a:lnTo>
                  <a:lnTo>
                    <a:pt x="119" y="533"/>
                  </a:lnTo>
                  <a:lnTo>
                    <a:pt x="119" y="535"/>
                  </a:lnTo>
                  <a:lnTo>
                    <a:pt x="119" y="535"/>
                  </a:lnTo>
                  <a:lnTo>
                    <a:pt x="121" y="533"/>
                  </a:lnTo>
                  <a:lnTo>
                    <a:pt x="119" y="530"/>
                  </a:lnTo>
                  <a:lnTo>
                    <a:pt x="116" y="528"/>
                  </a:lnTo>
                  <a:lnTo>
                    <a:pt x="116" y="525"/>
                  </a:lnTo>
                  <a:lnTo>
                    <a:pt x="116" y="525"/>
                  </a:lnTo>
                  <a:lnTo>
                    <a:pt x="119" y="523"/>
                  </a:lnTo>
                  <a:lnTo>
                    <a:pt x="119" y="523"/>
                  </a:lnTo>
                  <a:lnTo>
                    <a:pt x="116" y="523"/>
                  </a:lnTo>
                  <a:lnTo>
                    <a:pt x="119" y="521"/>
                  </a:lnTo>
                  <a:lnTo>
                    <a:pt x="119" y="521"/>
                  </a:lnTo>
                  <a:lnTo>
                    <a:pt x="121" y="521"/>
                  </a:lnTo>
                  <a:lnTo>
                    <a:pt x="121" y="518"/>
                  </a:lnTo>
                  <a:lnTo>
                    <a:pt x="119" y="516"/>
                  </a:lnTo>
                  <a:lnTo>
                    <a:pt x="119" y="514"/>
                  </a:lnTo>
                  <a:lnTo>
                    <a:pt x="121" y="507"/>
                  </a:lnTo>
                  <a:lnTo>
                    <a:pt x="121" y="504"/>
                  </a:lnTo>
                  <a:lnTo>
                    <a:pt x="123" y="504"/>
                  </a:lnTo>
                  <a:lnTo>
                    <a:pt x="126" y="504"/>
                  </a:lnTo>
                  <a:lnTo>
                    <a:pt x="128" y="502"/>
                  </a:lnTo>
                  <a:lnTo>
                    <a:pt x="131" y="499"/>
                  </a:lnTo>
                  <a:lnTo>
                    <a:pt x="140" y="507"/>
                  </a:lnTo>
                  <a:lnTo>
                    <a:pt x="142" y="509"/>
                  </a:lnTo>
                  <a:lnTo>
                    <a:pt x="142" y="511"/>
                  </a:lnTo>
                  <a:lnTo>
                    <a:pt x="142" y="511"/>
                  </a:lnTo>
                  <a:lnTo>
                    <a:pt x="145" y="514"/>
                  </a:lnTo>
                  <a:lnTo>
                    <a:pt x="147" y="514"/>
                  </a:lnTo>
                  <a:lnTo>
                    <a:pt x="152" y="518"/>
                  </a:lnTo>
                  <a:lnTo>
                    <a:pt x="154" y="518"/>
                  </a:lnTo>
                  <a:lnTo>
                    <a:pt x="154" y="518"/>
                  </a:lnTo>
                  <a:lnTo>
                    <a:pt x="157" y="518"/>
                  </a:lnTo>
                  <a:lnTo>
                    <a:pt x="161" y="516"/>
                  </a:lnTo>
                  <a:lnTo>
                    <a:pt x="161" y="514"/>
                  </a:lnTo>
                  <a:lnTo>
                    <a:pt x="161" y="514"/>
                  </a:lnTo>
                  <a:lnTo>
                    <a:pt x="164" y="511"/>
                  </a:lnTo>
                  <a:lnTo>
                    <a:pt x="164" y="511"/>
                  </a:lnTo>
                  <a:lnTo>
                    <a:pt x="164" y="509"/>
                  </a:lnTo>
                  <a:lnTo>
                    <a:pt x="166" y="509"/>
                  </a:lnTo>
                  <a:lnTo>
                    <a:pt x="168" y="509"/>
                  </a:lnTo>
                  <a:lnTo>
                    <a:pt x="171" y="509"/>
                  </a:lnTo>
                  <a:lnTo>
                    <a:pt x="171" y="511"/>
                  </a:lnTo>
                  <a:lnTo>
                    <a:pt x="171" y="511"/>
                  </a:lnTo>
                  <a:lnTo>
                    <a:pt x="168" y="516"/>
                  </a:lnTo>
                  <a:lnTo>
                    <a:pt x="173" y="518"/>
                  </a:lnTo>
                  <a:lnTo>
                    <a:pt x="178" y="518"/>
                  </a:lnTo>
                  <a:lnTo>
                    <a:pt x="175" y="521"/>
                  </a:lnTo>
                  <a:lnTo>
                    <a:pt x="175" y="521"/>
                  </a:lnTo>
                  <a:lnTo>
                    <a:pt x="175" y="521"/>
                  </a:lnTo>
                  <a:lnTo>
                    <a:pt x="175" y="523"/>
                  </a:lnTo>
                  <a:lnTo>
                    <a:pt x="178" y="523"/>
                  </a:lnTo>
                  <a:lnTo>
                    <a:pt x="180" y="523"/>
                  </a:lnTo>
                  <a:lnTo>
                    <a:pt x="180" y="523"/>
                  </a:lnTo>
                  <a:lnTo>
                    <a:pt x="180" y="521"/>
                  </a:lnTo>
                  <a:lnTo>
                    <a:pt x="183" y="521"/>
                  </a:lnTo>
                  <a:lnTo>
                    <a:pt x="185" y="523"/>
                  </a:lnTo>
                  <a:lnTo>
                    <a:pt x="187" y="523"/>
                  </a:lnTo>
                  <a:lnTo>
                    <a:pt x="192" y="523"/>
                  </a:lnTo>
                  <a:lnTo>
                    <a:pt x="192" y="521"/>
                  </a:lnTo>
                  <a:lnTo>
                    <a:pt x="197" y="518"/>
                  </a:lnTo>
                  <a:lnTo>
                    <a:pt x="199" y="516"/>
                  </a:lnTo>
                  <a:lnTo>
                    <a:pt x="199" y="516"/>
                  </a:lnTo>
                  <a:lnTo>
                    <a:pt x="199" y="518"/>
                  </a:lnTo>
                  <a:lnTo>
                    <a:pt x="197" y="521"/>
                  </a:lnTo>
                  <a:lnTo>
                    <a:pt x="197" y="521"/>
                  </a:lnTo>
                  <a:lnTo>
                    <a:pt x="194" y="523"/>
                  </a:lnTo>
                  <a:lnTo>
                    <a:pt x="192" y="523"/>
                  </a:lnTo>
                  <a:lnTo>
                    <a:pt x="192" y="523"/>
                  </a:lnTo>
                  <a:lnTo>
                    <a:pt x="190" y="523"/>
                  </a:lnTo>
                  <a:lnTo>
                    <a:pt x="190" y="523"/>
                  </a:lnTo>
                  <a:lnTo>
                    <a:pt x="190" y="525"/>
                  </a:lnTo>
                  <a:lnTo>
                    <a:pt x="190" y="525"/>
                  </a:lnTo>
                  <a:lnTo>
                    <a:pt x="190" y="525"/>
                  </a:lnTo>
                  <a:lnTo>
                    <a:pt x="190" y="528"/>
                  </a:lnTo>
                  <a:lnTo>
                    <a:pt x="194" y="528"/>
                  </a:lnTo>
                  <a:lnTo>
                    <a:pt x="197" y="528"/>
                  </a:lnTo>
                  <a:lnTo>
                    <a:pt x="199" y="525"/>
                  </a:lnTo>
                  <a:lnTo>
                    <a:pt x="199" y="523"/>
                  </a:lnTo>
                  <a:lnTo>
                    <a:pt x="199" y="523"/>
                  </a:lnTo>
                  <a:lnTo>
                    <a:pt x="201" y="521"/>
                  </a:lnTo>
                  <a:lnTo>
                    <a:pt x="201" y="521"/>
                  </a:lnTo>
                  <a:lnTo>
                    <a:pt x="201" y="523"/>
                  </a:lnTo>
                  <a:lnTo>
                    <a:pt x="201" y="523"/>
                  </a:lnTo>
                  <a:lnTo>
                    <a:pt x="204" y="523"/>
                  </a:lnTo>
                  <a:lnTo>
                    <a:pt x="204" y="523"/>
                  </a:lnTo>
                  <a:lnTo>
                    <a:pt x="204" y="521"/>
                  </a:lnTo>
                  <a:lnTo>
                    <a:pt x="206" y="521"/>
                  </a:lnTo>
                  <a:lnTo>
                    <a:pt x="209" y="523"/>
                  </a:lnTo>
                  <a:lnTo>
                    <a:pt x="209" y="523"/>
                  </a:lnTo>
                  <a:lnTo>
                    <a:pt x="211" y="523"/>
                  </a:lnTo>
                  <a:lnTo>
                    <a:pt x="216" y="530"/>
                  </a:lnTo>
                  <a:lnTo>
                    <a:pt x="218" y="533"/>
                  </a:lnTo>
                  <a:lnTo>
                    <a:pt x="218" y="533"/>
                  </a:lnTo>
                  <a:lnTo>
                    <a:pt x="220" y="535"/>
                  </a:lnTo>
                  <a:lnTo>
                    <a:pt x="220" y="537"/>
                  </a:lnTo>
                  <a:lnTo>
                    <a:pt x="220" y="537"/>
                  </a:lnTo>
                  <a:lnTo>
                    <a:pt x="218" y="537"/>
                  </a:lnTo>
                  <a:lnTo>
                    <a:pt x="218" y="535"/>
                  </a:lnTo>
                  <a:lnTo>
                    <a:pt x="216" y="533"/>
                  </a:lnTo>
                  <a:lnTo>
                    <a:pt x="216" y="530"/>
                  </a:lnTo>
                  <a:lnTo>
                    <a:pt x="213" y="530"/>
                  </a:lnTo>
                  <a:lnTo>
                    <a:pt x="211" y="530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09" y="523"/>
                  </a:lnTo>
                  <a:lnTo>
                    <a:pt x="206" y="523"/>
                  </a:lnTo>
                  <a:lnTo>
                    <a:pt x="206" y="523"/>
                  </a:lnTo>
                  <a:lnTo>
                    <a:pt x="206" y="523"/>
                  </a:lnTo>
                  <a:lnTo>
                    <a:pt x="204" y="523"/>
                  </a:lnTo>
                  <a:lnTo>
                    <a:pt x="204" y="523"/>
                  </a:lnTo>
                  <a:lnTo>
                    <a:pt x="201" y="523"/>
                  </a:lnTo>
                  <a:lnTo>
                    <a:pt x="201" y="523"/>
                  </a:lnTo>
                  <a:lnTo>
                    <a:pt x="199" y="525"/>
                  </a:lnTo>
                  <a:lnTo>
                    <a:pt x="199" y="525"/>
                  </a:lnTo>
                  <a:lnTo>
                    <a:pt x="199" y="525"/>
                  </a:lnTo>
                  <a:lnTo>
                    <a:pt x="199" y="528"/>
                  </a:lnTo>
                  <a:lnTo>
                    <a:pt x="199" y="528"/>
                  </a:lnTo>
                  <a:lnTo>
                    <a:pt x="197" y="528"/>
                  </a:lnTo>
                  <a:lnTo>
                    <a:pt x="197" y="528"/>
                  </a:lnTo>
                  <a:lnTo>
                    <a:pt x="194" y="528"/>
                  </a:lnTo>
                  <a:lnTo>
                    <a:pt x="194" y="530"/>
                  </a:lnTo>
                  <a:lnTo>
                    <a:pt x="194" y="530"/>
                  </a:lnTo>
                  <a:lnTo>
                    <a:pt x="197" y="530"/>
                  </a:lnTo>
                  <a:lnTo>
                    <a:pt x="197" y="533"/>
                  </a:lnTo>
                  <a:lnTo>
                    <a:pt x="194" y="530"/>
                  </a:lnTo>
                  <a:lnTo>
                    <a:pt x="190" y="528"/>
                  </a:lnTo>
                  <a:lnTo>
                    <a:pt x="178" y="525"/>
                  </a:lnTo>
                  <a:lnTo>
                    <a:pt x="173" y="523"/>
                  </a:lnTo>
                  <a:lnTo>
                    <a:pt x="161" y="518"/>
                  </a:lnTo>
                  <a:lnTo>
                    <a:pt x="161" y="518"/>
                  </a:lnTo>
                  <a:lnTo>
                    <a:pt x="154" y="521"/>
                  </a:lnTo>
                  <a:lnTo>
                    <a:pt x="152" y="521"/>
                  </a:lnTo>
                  <a:lnTo>
                    <a:pt x="152" y="521"/>
                  </a:lnTo>
                  <a:lnTo>
                    <a:pt x="147" y="51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42" y="516"/>
                  </a:lnTo>
                  <a:lnTo>
                    <a:pt x="135" y="521"/>
                  </a:lnTo>
                  <a:lnTo>
                    <a:pt x="135" y="521"/>
                  </a:lnTo>
                  <a:lnTo>
                    <a:pt x="133" y="521"/>
                  </a:lnTo>
                  <a:lnTo>
                    <a:pt x="133" y="521"/>
                  </a:lnTo>
                  <a:lnTo>
                    <a:pt x="133" y="518"/>
                  </a:lnTo>
                  <a:lnTo>
                    <a:pt x="131" y="518"/>
                  </a:lnTo>
                  <a:lnTo>
                    <a:pt x="131" y="521"/>
                  </a:lnTo>
                  <a:lnTo>
                    <a:pt x="128" y="523"/>
                  </a:lnTo>
                  <a:lnTo>
                    <a:pt x="126" y="525"/>
                  </a:lnTo>
                  <a:lnTo>
                    <a:pt x="126" y="525"/>
                  </a:lnTo>
                  <a:lnTo>
                    <a:pt x="126" y="530"/>
                  </a:lnTo>
                  <a:lnTo>
                    <a:pt x="131" y="533"/>
                  </a:lnTo>
                  <a:lnTo>
                    <a:pt x="133" y="535"/>
                  </a:lnTo>
                  <a:lnTo>
                    <a:pt x="133" y="540"/>
                  </a:lnTo>
                  <a:lnTo>
                    <a:pt x="131" y="544"/>
                  </a:lnTo>
                  <a:lnTo>
                    <a:pt x="131" y="547"/>
                  </a:lnTo>
                  <a:lnTo>
                    <a:pt x="131" y="549"/>
                  </a:lnTo>
                  <a:lnTo>
                    <a:pt x="133" y="549"/>
                  </a:lnTo>
                  <a:lnTo>
                    <a:pt x="138" y="554"/>
                  </a:lnTo>
                  <a:lnTo>
                    <a:pt x="140" y="554"/>
                  </a:lnTo>
                  <a:lnTo>
                    <a:pt x="135" y="556"/>
                  </a:lnTo>
                  <a:lnTo>
                    <a:pt x="135" y="556"/>
                  </a:lnTo>
                  <a:lnTo>
                    <a:pt x="138" y="556"/>
                  </a:lnTo>
                  <a:lnTo>
                    <a:pt x="135" y="559"/>
                  </a:lnTo>
                  <a:lnTo>
                    <a:pt x="138" y="559"/>
                  </a:lnTo>
                  <a:lnTo>
                    <a:pt x="140" y="559"/>
                  </a:lnTo>
                  <a:lnTo>
                    <a:pt x="140" y="559"/>
                  </a:lnTo>
                  <a:lnTo>
                    <a:pt x="140" y="561"/>
                  </a:lnTo>
                  <a:lnTo>
                    <a:pt x="142" y="566"/>
                  </a:lnTo>
                  <a:lnTo>
                    <a:pt x="142" y="580"/>
                  </a:lnTo>
                  <a:lnTo>
                    <a:pt x="145" y="585"/>
                  </a:lnTo>
                  <a:lnTo>
                    <a:pt x="145" y="585"/>
                  </a:lnTo>
                  <a:lnTo>
                    <a:pt x="147" y="587"/>
                  </a:lnTo>
                  <a:lnTo>
                    <a:pt x="147" y="587"/>
                  </a:lnTo>
                  <a:lnTo>
                    <a:pt x="149" y="587"/>
                  </a:lnTo>
                  <a:lnTo>
                    <a:pt x="149" y="589"/>
                  </a:lnTo>
                  <a:lnTo>
                    <a:pt x="149" y="589"/>
                  </a:lnTo>
                  <a:lnTo>
                    <a:pt x="149" y="589"/>
                  </a:lnTo>
                  <a:lnTo>
                    <a:pt x="149" y="589"/>
                  </a:lnTo>
                  <a:lnTo>
                    <a:pt x="149" y="592"/>
                  </a:lnTo>
                  <a:lnTo>
                    <a:pt x="149" y="592"/>
                  </a:lnTo>
                  <a:lnTo>
                    <a:pt x="152" y="592"/>
                  </a:lnTo>
                  <a:lnTo>
                    <a:pt x="149" y="594"/>
                  </a:lnTo>
                  <a:lnTo>
                    <a:pt x="147" y="594"/>
                  </a:lnTo>
                  <a:lnTo>
                    <a:pt x="145" y="592"/>
                  </a:lnTo>
                  <a:lnTo>
                    <a:pt x="142" y="592"/>
                  </a:lnTo>
                  <a:lnTo>
                    <a:pt x="142" y="589"/>
                  </a:lnTo>
                  <a:lnTo>
                    <a:pt x="142" y="587"/>
                  </a:lnTo>
                  <a:lnTo>
                    <a:pt x="140" y="585"/>
                  </a:lnTo>
                  <a:lnTo>
                    <a:pt x="140" y="585"/>
                  </a:lnTo>
                  <a:lnTo>
                    <a:pt x="138" y="585"/>
                  </a:lnTo>
                  <a:lnTo>
                    <a:pt x="138" y="582"/>
                  </a:lnTo>
                  <a:lnTo>
                    <a:pt x="138" y="582"/>
                  </a:lnTo>
                  <a:lnTo>
                    <a:pt x="135" y="582"/>
                  </a:lnTo>
                  <a:lnTo>
                    <a:pt x="135" y="582"/>
                  </a:lnTo>
                  <a:lnTo>
                    <a:pt x="135" y="580"/>
                  </a:lnTo>
                  <a:lnTo>
                    <a:pt x="133" y="580"/>
                  </a:lnTo>
                  <a:lnTo>
                    <a:pt x="133" y="578"/>
                  </a:lnTo>
                  <a:lnTo>
                    <a:pt x="133" y="578"/>
                  </a:lnTo>
                  <a:lnTo>
                    <a:pt x="131" y="578"/>
                  </a:lnTo>
                  <a:lnTo>
                    <a:pt x="131" y="575"/>
                  </a:lnTo>
                  <a:lnTo>
                    <a:pt x="131" y="575"/>
                  </a:lnTo>
                  <a:lnTo>
                    <a:pt x="128" y="575"/>
                  </a:lnTo>
                  <a:lnTo>
                    <a:pt x="126" y="573"/>
                  </a:lnTo>
                  <a:lnTo>
                    <a:pt x="126" y="570"/>
                  </a:lnTo>
                  <a:lnTo>
                    <a:pt x="126" y="570"/>
                  </a:lnTo>
                  <a:lnTo>
                    <a:pt x="123" y="570"/>
                  </a:lnTo>
                  <a:lnTo>
                    <a:pt x="121" y="570"/>
                  </a:lnTo>
                  <a:lnTo>
                    <a:pt x="121" y="568"/>
                  </a:lnTo>
                  <a:lnTo>
                    <a:pt x="121" y="568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21" y="563"/>
                  </a:lnTo>
                  <a:lnTo>
                    <a:pt x="121" y="563"/>
                  </a:lnTo>
                  <a:lnTo>
                    <a:pt x="123" y="554"/>
                  </a:lnTo>
                  <a:lnTo>
                    <a:pt x="123" y="554"/>
                  </a:lnTo>
                  <a:lnTo>
                    <a:pt x="123" y="554"/>
                  </a:lnTo>
                  <a:lnTo>
                    <a:pt x="126" y="554"/>
                  </a:lnTo>
                  <a:lnTo>
                    <a:pt x="123" y="554"/>
                  </a:lnTo>
                  <a:lnTo>
                    <a:pt x="123" y="551"/>
                  </a:lnTo>
                  <a:lnTo>
                    <a:pt x="123" y="551"/>
                  </a:lnTo>
                  <a:lnTo>
                    <a:pt x="123" y="549"/>
                  </a:lnTo>
                  <a:lnTo>
                    <a:pt x="123" y="544"/>
                  </a:lnTo>
                  <a:lnTo>
                    <a:pt x="123" y="544"/>
                  </a:lnTo>
                  <a:lnTo>
                    <a:pt x="121" y="542"/>
                  </a:lnTo>
                  <a:lnTo>
                    <a:pt x="116" y="542"/>
                  </a:lnTo>
                  <a:lnTo>
                    <a:pt x="114" y="542"/>
                  </a:lnTo>
                  <a:lnTo>
                    <a:pt x="114" y="542"/>
                  </a:lnTo>
                  <a:lnTo>
                    <a:pt x="109" y="547"/>
                  </a:lnTo>
                  <a:lnTo>
                    <a:pt x="109" y="551"/>
                  </a:lnTo>
                  <a:lnTo>
                    <a:pt x="109" y="559"/>
                  </a:lnTo>
                  <a:lnTo>
                    <a:pt x="109" y="563"/>
                  </a:lnTo>
                  <a:lnTo>
                    <a:pt x="109" y="566"/>
                  </a:lnTo>
                  <a:lnTo>
                    <a:pt x="107" y="568"/>
                  </a:lnTo>
                  <a:lnTo>
                    <a:pt x="105" y="570"/>
                  </a:lnTo>
                  <a:lnTo>
                    <a:pt x="105" y="578"/>
                  </a:lnTo>
                  <a:lnTo>
                    <a:pt x="105" y="578"/>
                  </a:lnTo>
                  <a:lnTo>
                    <a:pt x="107" y="578"/>
                  </a:lnTo>
                  <a:lnTo>
                    <a:pt x="107" y="578"/>
                  </a:lnTo>
                  <a:lnTo>
                    <a:pt x="109" y="580"/>
                  </a:lnTo>
                  <a:lnTo>
                    <a:pt x="109" y="582"/>
                  </a:lnTo>
                  <a:lnTo>
                    <a:pt x="109" y="587"/>
                  </a:lnTo>
                  <a:lnTo>
                    <a:pt x="112" y="589"/>
                  </a:lnTo>
                  <a:lnTo>
                    <a:pt x="112" y="592"/>
                  </a:lnTo>
                  <a:lnTo>
                    <a:pt x="112" y="594"/>
                  </a:lnTo>
                  <a:lnTo>
                    <a:pt x="112" y="596"/>
                  </a:lnTo>
                  <a:lnTo>
                    <a:pt x="112" y="599"/>
                  </a:lnTo>
                  <a:lnTo>
                    <a:pt x="109" y="606"/>
                  </a:lnTo>
                  <a:lnTo>
                    <a:pt x="109" y="611"/>
                  </a:lnTo>
                  <a:lnTo>
                    <a:pt x="107" y="613"/>
                  </a:lnTo>
                  <a:lnTo>
                    <a:pt x="109" y="620"/>
                  </a:lnTo>
                  <a:lnTo>
                    <a:pt x="112" y="622"/>
                  </a:lnTo>
                  <a:lnTo>
                    <a:pt x="112" y="625"/>
                  </a:lnTo>
                  <a:lnTo>
                    <a:pt x="112" y="627"/>
                  </a:lnTo>
                  <a:lnTo>
                    <a:pt x="112" y="627"/>
                  </a:lnTo>
                  <a:lnTo>
                    <a:pt x="119" y="634"/>
                  </a:lnTo>
                  <a:lnTo>
                    <a:pt x="121" y="641"/>
                  </a:lnTo>
                  <a:lnTo>
                    <a:pt x="123" y="646"/>
                  </a:lnTo>
                  <a:lnTo>
                    <a:pt x="131" y="653"/>
                  </a:lnTo>
                  <a:lnTo>
                    <a:pt x="133" y="653"/>
                  </a:lnTo>
                  <a:lnTo>
                    <a:pt x="135" y="653"/>
                  </a:lnTo>
                  <a:lnTo>
                    <a:pt x="138" y="653"/>
                  </a:lnTo>
                  <a:lnTo>
                    <a:pt x="140" y="653"/>
                  </a:lnTo>
                  <a:lnTo>
                    <a:pt x="142" y="653"/>
                  </a:lnTo>
                  <a:lnTo>
                    <a:pt x="142" y="656"/>
                  </a:lnTo>
                  <a:lnTo>
                    <a:pt x="147" y="653"/>
                  </a:lnTo>
                  <a:lnTo>
                    <a:pt x="149" y="656"/>
                  </a:lnTo>
                  <a:lnTo>
                    <a:pt x="152" y="656"/>
                  </a:lnTo>
                  <a:lnTo>
                    <a:pt x="154" y="660"/>
                  </a:lnTo>
                  <a:lnTo>
                    <a:pt x="157" y="672"/>
                  </a:lnTo>
                  <a:lnTo>
                    <a:pt x="159" y="677"/>
                  </a:lnTo>
                  <a:lnTo>
                    <a:pt x="157" y="684"/>
                  </a:lnTo>
                  <a:lnTo>
                    <a:pt x="157" y="684"/>
                  </a:lnTo>
                  <a:lnTo>
                    <a:pt x="157" y="684"/>
                  </a:lnTo>
                  <a:lnTo>
                    <a:pt x="159" y="684"/>
                  </a:lnTo>
                  <a:lnTo>
                    <a:pt x="159" y="684"/>
                  </a:lnTo>
                  <a:lnTo>
                    <a:pt x="159" y="684"/>
                  </a:lnTo>
                  <a:lnTo>
                    <a:pt x="159" y="686"/>
                  </a:lnTo>
                  <a:lnTo>
                    <a:pt x="159" y="686"/>
                  </a:lnTo>
                  <a:lnTo>
                    <a:pt x="159" y="686"/>
                  </a:lnTo>
                  <a:lnTo>
                    <a:pt x="157" y="686"/>
                  </a:lnTo>
                  <a:lnTo>
                    <a:pt x="154" y="686"/>
                  </a:lnTo>
                  <a:lnTo>
                    <a:pt x="154" y="686"/>
                  </a:lnTo>
                  <a:lnTo>
                    <a:pt x="152" y="693"/>
                  </a:lnTo>
                  <a:lnTo>
                    <a:pt x="152" y="696"/>
                  </a:lnTo>
                  <a:lnTo>
                    <a:pt x="149" y="696"/>
                  </a:lnTo>
                  <a:lnTo>
                    <a:pt x="147" y="698"/>
                  </a:lnTo>
                  <a:lnTo>
                    <a:pt x="145" y="698"/>
                  </a:lnTo>
                  <a:lnTo>
                    <a:pt x="145" y="698"/>
                  </a:lnTo>
                  <a:lnTo>
                    <a:pt x="142" y="696"/>
                  </a:lnTo>
                  <a:lnTo>
                    <a:pt x="140" y="696"/>
                  </a:lnTo>
                  <a:lnTo>
                    <a:pt x="140" y="696"/>
                  </a:lnTo>
                  <a:lnTo>
                    <a:pt x="138" y="698"/>
                  </a:lnTo>
                  <a:lnTo>
                    <a:pt x="135" y="701"/>
                  </a:lnTo>
                  <a:lnTo>
                    <a:pt x="135" y="703"/>
                  </a:lnTo>
                  <a:lnTo>
                    <a:pt x="138" y="703"/>
                  </a:lnTo>
                  <a:lnTo>
                    <a:pt x="138" y="705"/>
                  </a:lnTo>
                  <a:lnTo>
                    <a:pt x="140" y="705"/>
                  </a:lnTo>
                  <a:lnTo>
                    <a:pt x="140" y="708"/>
                  </a:lnTo>
                  <a:lnTo>
                    <a:pt x="138" y="708"/>
                  </a:lnTo>
                  <a:lnTo>
                    <a:pt x="135" y="708"/>
                  </a:lnTo>
                  <a:lnTo>
                    <a:pt x="135" y="710"/>
                  </a:lnTo>
                  <a:lnTo>
                    <a:pt x="135" y="712"/>
                  </a:lnTo>
                  <a:lnTo>
                    <a:pt x="138" y="717"/>
                  </a:lnTo>
                  <a:lnTo>
                    <a:pt x="138" y="724"/>
                  </a:lnTo>
                  <a:lnTo>
                    <a:pt x="135" y="729"/>
                  </a:lnTo>
                  <a:lnTo>
                    <a:pt x="135" y="729"/>
                  </a:lnTo>
                  <a:lnTo>
                    <a:pt x="138" y="734"/>
                  </a:lnTo>
                  <a:lnTo>
                    <a:pt x="138" y="734"/>
                  </a:lnTo>
                  <a:lnTo>
                    <a:pt x="138" y="736"/>
                  </a:lnTo>
                  <a:lnTo>
                    <a:pt x="138" y="736"/>
                  </a:lnTo>
                  <a:lnTo>
                    <a:pt x="138" y="738"/>
                  </a:lnTo>
                  <a:lnTo>
                    <a:pt x="138" y="738"/>
                  </a:lnTo>
                  <a:lnTo>
                    <a:pt x="140" y="738"/>
                  </a:lnTo>
                  <a:lnTo>
                    <a:pt x="140" y="741"/>
                  </a:lnTo>
                  <a:lnTo>
                    <a:pt x="140" y="743"/>
                  </a:lnTo>
                  <a:lnTo>
                    <a:pt x="140" y="743"/>
                  </a:lnTo>
                  <a:lnTo>
                    <a:pt x="140" y="746"/>
                  </a:lnTo>
                  <a:lnTo>
                    <a:pt x="142" y="746"/>
                  </a:lnTo>
                  <a:lnTo>
                    <a:pt x="145" y="748"/>
                  </a:lnTo>
                  <a:lnTo>
                    <a:pt x="152" y="755"/>
                  </a:lnTo>
                  <a:lnTo>
                    <a:pt x="154" y="760"/>
                  </a:lnTo>
                  <a:lnTo>
                    <a:pt x="159" y="769"/>
                  </a:lnTo>
                  <a:lnTo>
                    <a:pt x="159" y="774"/>
                  </a:lnTo>
                  <a:lnTo>
                    <a:pt x="159" y="776"/>
                  </a:lnTo>
                  <a:lnTo>
                    <a:pt x="161" y="776"/>
                  </a:lnTo>
                  <a:lnTo>
                    <a:pt x="164" y="779"/>
                  </a:lnTo>
                  <a:lnTo>
                    <a:pt x="166" y="779"/>
                  </a:lnTo>
                  <a:lnTo>
                    <a:pt x="166" y="781"/>
                  </a:lnTo>
                  <a:lnTo>
                    <a:pt x="168" y="783"/>
                  </a:lnTo>
                  <a:lnTo>
                    <a:pt x="168" y="786"/>
                  </a:lnTo>
                  <a:lnTo>
                    <a:pt x="168" y="788"/>
                  </a:lnTo>
                  <a:lnTo>
                    <a:pt x="168" y="791"/>
                  </a:lnTo>
                  <a:lnTo>
                    <a:pt x="168" y="793"/>
                  </a:lnTo>
                  <a:lnTo>
                    <a:pt x="168" y="795"/>
                  </a:lnTo>
                  <a:lnTo>
                    <a:pt x="171" y="798"/>
                  </a:lnTo>
                  <a:lnTo>
                    <a:pt x="173" y="802"/>
                  </a:lnTo>
                  <a:lnTo>
                    <a:pt x="173" y="805"/>
                  </a:lnTo>
                  <a:lnTo>
                    <a:pt x="175" y="807"/>
                  </a:lnTo>
                  <a:lnTo>
                    <a:pt x="178" y="809"/>
                  </a:lnTo>
                  <a:lnTo>
                    <a:pt x="180" y="812"/>
                  </a:lnTo>
                  <a:lnTo>
                    <a:pt x="180" y="819"/>
                  </a:lnTo>
                  <a:lnTo>
                    <a:pt x="183" y="826"/>
                  </a:lnTo>
                  <a:lnTo>
                    <a:pt x="183" y="828"/>
                  </a:lnTo>
                  <a:lnTo>
                    <a:pt x="190" y="831"/>
                  </a:lnTo>
                  <a:lnTo>
                    <a:pt x="192" y="833"/>
                  </a:lnTo>
                  <a:lnTo>
                    <a:pt x="194" y="836"/>
                  </a:lnTo>
                  <a:lnTo>
                    <a:pt x="197" y="843"/>
                  </a:lnTo>
                  <a:lnTo>
                    <a:pt x="199" y="847"/>
                  </a:lnTo>
                  <a:lnTo>
                    <a:pt x="201" y="852"/>
                  </a:lnTo>
                  <a:lnTo>
                    <a:pt x="204" y="854"/>
                  </a:lnTo>
                  <a:lnTo>
                    <a:pt x="206" y="857"/>
                  </a:lnTo>
                  <a:lnTo>
                    <a:pt x="213" y="859"/>
                  </a:lnTo>
                  <a:lnTo>
                    <a:pt x="216" y="862"/>
                  </a:lnTo>
                  <a:lnTo>
                    <a:pt x="216" y="864"/>
                  </a:lnTo>
                  <a:lnTo>
                    <a:pt x="216" y="866"/>
                  </a:lnTo>
                  <a:lnTo>
                    <a:pt x="216" y="869"/>
                  </a:lnTo>
                  <a:lnTo>
                    <a:pt x="216" y="871"/>
                  </a:lnTo>
                  <a:lnTo>
                    <a:pt x="218" y="873"/>
                  </a:lnTo>
                  <a:lnTo>
                    <a:pt x="218" y="876"/>
                  </a:lnTo>
                  <a:lnTo>
                    <a:pt x="218" y="876"/>
                  </a:lnTo>
                  <a:lnTo>
                    <a:pt x="216" y="876"/>
                  </a:lnTo>
                  <a:lnTo>
                    <a:pt x="216" y="876"/>
                  </a:lnTo>
                  <a:lnTo>
                    <a:pt x="216" y="873"/>
                  </a:lnTo>
                  <a:lnTo>
                    <a:pt x="216" y="871"/>
                  </a:lnTo>
                  <a:lnTo>
                    <a:pt x="211" y="880"/>
                  </a:lnTo>
                  <a:lnTo>
                    <a:pt x="211" y="883"/>
                  </a:lnTo>
                  <a:lnTo>
                    <a:pt x="211" y="885"/>
                  </a:lnTo>
                  <a:lnTo>
                    <a:pt x="211" y="888"/>
                  </a:lnTo>
                  <a:lnTo>
                    <a:pt x="213" y="890"/>
                  </a:lnTo>
                  <a:lnTo>
                    <a:pt x="218" y="895"/>
                  </a:lnTo>
                  <a:lnTo>
                    <a:pt x="220" y="897"/>
                  </a:lnTo>
                  <a:lnTo>
                    <a:pt x="220" y="897"/>
                  </a:lnTo>
                  <a:lnTo>
                    <a:pt x="223" y="897"/>
                  </a:lnTo>
                  <a:lnTo>
                    <a:pt x="225" y="897"/>
                  </a:lnTo>
                  <a:lnTo>
                    <a:pt x="228" y="897"/>
                  </a:lnTo>
                  <a:lnTo>
                    <a:pt x="228" y="897"/>
                  </a:lnTo>
                  <a:lnTo>
                    <a:pt x="230" y="899"/>
                  </a:lnTo>
                  <a:lnTo>
                    <a:pt x="230" y="899"/>
                  </a:lnTo>
                  <a:lnTo>
                    <a:pt x="232" y="902"/>
                  </a:lnTo>
                  <a:lnTo>
                    <a:pt x="232" y="902"/>
                  </a:lnTo>
                  <a:lnTo>
                    <a:pt x="232" y="907"/>
                  </a:lnTo>
                  <a:lnTo>
                    <a:pt x="232" y="911"/>
                  </a:lnTo>
                  <a:lnTo>
                    <a:pt x="230" y="916"/>
                  </a:lnTo>
                  <a:lnTo>
                    <a:pt x="230" y="921"/>
                  </a:lnTo>
                  <a:lnTo>
                    <a:pt x="225" y="928"/>
                  </a:lnTo>
                  <a:lnTo>
                    <a:pt x="223" y="930"/>
                  </a:lnTo>
                  <a:lnTo>
                    <a:pt x="225" y="930"/>
                  </a:lnTo>
                  <a:lnTo>
                    <a:pt x="228" y="935"/>
                  </a:lnTo>
                  <a:lnTo>
                    <a:pt x="228" y="935"/>
                  </a:lnTo>
                  <a:lnTo>
                    <a:pt x="228" y="937"/>
                  </a:lnTo>
                  <a:lnTo>
                    <a:pt x="228" y="937"/>
                  </a:lnTo>
                  <a:lnTo>
                    <a:pt x="228" y="940"/>
                  </a:lnTo>
                  <a:lnTo>
                    <a:pt x="228" y="942"/>
                  </a:lnTo>
                  <a:lnTo>
                    <a:pt x="225" y="947"/>
                  </a:lnTo>
                  <a:lnTo>
                    <a:pt x="223" y="949"/>
                  </a:lnTo>
                  <a:lnTo>
                    <a:pt x="225" y="951"/>
                  </a:lnTo>
                  <a:lnTo>
                    <a:pt x="225" y="954"/>
                  </a:lnTo>
                  <a:lnTo>
                    <a:pt x="225" y="956"/>
                  </a:lnTo>
                  <a:lnTo>
                    <a:pt x="225" y="959"/>
                  </a:lnTo>
                  <a:lnTo>
                    <a:pt x="223" y="961"/>
                  </a:lnTo>
                  <a:lnTo>
                    <a:pt x="223" y="963"/>
                  </a:lnTo>
                  <a:lnTo>
                    <a:pt x="220" y="963"/>
                  </a:lnTo>
                  <a:lnTo>
                    <a:pt x="220" y="968"/>
                  </a:lnTo>
                  <a:lnTo>
                    <a:pt x="218" y="970"/>
                  </a:lnTo>
                  <a:lnTo>
                    <a:pt x="218" y="970"/>
                  </a:lnTo>
                  <a:lnTo>
                    <a:pt x="220" y="973"/>
                  </a:lnTo>
                  <a:lnTo>
                    <a:pt x="223" y="975"/>
                  </a:lnTo>
                  <a:lnTo>
                    <a:pt x="225" y="975"/>
                  </a:lnTo>
                  <a:lnTo>
                    <a:pt x="228" y="975"/>
                  </a:lnTo>
                  <a:lnTo>
                    <a:pt x="230" y="980"/>
                  </a:lnTo>
                  <a:lnTo>
                    <a:pt x="232" y="985"/>
                  </a:lnTo>
                  <a:lnTo>
                    <a:pt x="235" y="989"/>
                  </a:lnTo>
                  <a:lnTo>
                    <a:pt x="239" y="989"/>
                  </a:lnTo>
                  <a:lnTo>
                    <a:pt x="249" y="989"/>
                  </a:lnTo>
                  <a:lnTo>
                    <a:pt x="263" y="992"/>
                  </a:lnTo>
                  <a:lnTo>
                    <a:pt x="268" y="994"/>
                  </a:lnTo>
                  <a:lnTo>
                    <a:pt x="272" y="996"/>
                  </a:lnTo>
                  <a:lnTo>
                    <a:pt x="277" y="996"/>
                  </a:lnTo>
                  <a:lnTo>
                    <a:pt x="284" y="999"/>
                  </a:lnTo>
                  <a:lnTo>
                    <a:pt x="294" y="1006"/>
                  </a:lnTo>
                  <a:lnTo>
                    <a:pt x="296" y="1006"/>
                  </a:lnTo>
                  <a:lnTo>
                    <a:pt x="298" y="1006"/>
                  </a:lnTo>
                  <a:lnTo>
                    <a:pt x="301" y="1006"/>
                  </a:lnTo>
                  <a:lnTo>
                    <a:pt x="301" y="1006"/>
                  </a:lnTo>
                  <a:lnTo>
                    <a:pt x="303" y="1008"/>
                  </a:lnTo>
                  <a:lnTo>
                    <a:pt x="306" y="1008"/>
                  </a:lnTo>
                  <a:lnTo>
                    <a:pt x="308" y="1011"/>
                  </a:lnTo>
                  <a:lnTo>
                    <a:pt x="308" y="1011"/>
                  </a:lnTo>
                  <a:lnTo>
                    <a:pt x="310" y="1011"/>
                  </a:lnTo>
                  <a:lnTo>
                    <a:pt x="310" y="1011"/>
                  </a:lnTo>
                  <a:lnTo>
                    <a:pt x="313" y="1008"/>
                  </a:lnTo>
                  <a:lnTo>
                    <a:pt x="317" y="1008"/>
                  </a:lnTo>
                  <a:lnTo>
                    <a:pt x="320" y="1011"/>
                  </a:lnTo>
                  <a:lnTo>
                    <a:pt x="322" y="1011"/>
                  </a:lnTo>
                  <a:lnTo>
                    <a:pt x="322" y="1011"/>
                  </a:lnTo>
                  <a:lnTo>
                    <a:pt x="324" y="1011"/>
                  </a:lnTo>
                  <a:lnTo>
                    <a:pt x="327" y="1013"/>
                  </a:lnTo>
                  <a:lnTo>
                    <a:pt x="332" y="1018"/>
                  </a:lnTo>
                  <a:lnTo>
                    <a:pt x="336" y="1020"/>
                  </a:lnTo>
                  <a:lnTo>
                    <a:pt x="346" y="1032"/>
                  </a:lnTo>
                  <a:lnTo>
                    <a:pt x="348" y="1034"/>
                  </a:lnTo>
                  <a:lnTo>
                    <a:pt x="351" y="1034"/>
                  </a:lnTo>
                  <a:lnTo>
                    <a:pt x="351" y="1034"/>
                  </a:lnTo>
                  <a:lnTo>
                    <a:pt x="351" y="1034"/>
                  </a:lnTo>
                  <a:lnTo>
                    <a:pt x="353" y="1037"/>
                  </a:lnTo>
                  <a:lnTo>
                    <a:pt x="351" y="1037"/>
                  </a:lnTo>
                  <a:lnTo>
                    <a:pt x="351" y="1039"/>
                  </a:lnTo>
                  <a:lnTo>
                    <a:pt x="353" y="1039"/>
                  </a:lnTo>
                  <a:lnTo>
                    <a:pt x="353" y="1041"/>
                  </a:lnTo>
                  <a:lnTo>
                    <a:pt x="353" y="1041"/>
                  </a:lnTo>
                  <a:lnTo>
                    <a:pt x="353" y="1044"/>
                  </a:lnTo>
                  <a:lnTo>
                    <a:pt x="353" y="1046"/>
                  </a:lnTo>
                  <a:lnTo>
                    <a:pt x="353" y="1046"/>
                  </a:lnTo>
                  <a:lnTo>
                    <a:pt x="353" y="1049"/>
                  </a:lnTo>
                  <a:lnTo>
                    <a:pt x="355" y="1049"/>
                  </a:lnTo>
                  <a:lnTo>
                    <a:pt x="355" y="1049"/>
                  </a:lnTo>
                  <a:lnTo>
                    <a:pt x="355" y="1051"/>
                  </a:lnTo>
                  <a:lnTo>
                    <a:pt x="355" y="1051"/>
                  </a:lnTo>
                  <a:lnTo>
                    <a:pt x="360" y="1056"/>
                  </a:lnTo>
                  <a:lnTo>
                    <a:pt x="362" y="1058"/>
                  </a:lnTo>
                  <a:lnTo>
                    <a:pt x="365" y="1058"/>
                  </a:lnTo>
                  <a:lnTo>
                    <a:pt x="365" y="1058"/>
                  </a:lnTo>
                  <a:lnTo>
                    <a:pt x="362" y="1058"/>
                  </a:lnTo>
                  <a:lnTo>
                    <a:pt x="362" y="1058"/>
                  </a:lnTo>
                  <a:lnTo>
                    <a:pt x="362" y="1056"/>
                  </a:lnTo>
                  <a:lnTo>
                    <a:pt x="365" y="1058"/>
                  </a:lnTo>
                  <a:lnTo>
                    <a:pt x="374" y="1063"/>
                  </a:lnTo>
                  <a:lnTo>
                    <a:pt x="384" y="1067"/>
                  </a:lnTo>
                  <a:lnTo>
                    <a:pt x="388" y="1070"/>
                  </a:lnTo>
                  <a:lnTo>
                    <a:pt x="391" y="1072"/>
                  </a:lnTo>
                  <a:lnTo>
                    <a:pt x="393" y="1075"/>
                  </a:lnTo>
                  <a:lnTo>
                    <a:pt x="395" y="1075"/>
                  </a:lnTo>
                  <a:lnTo>
                    <a:pt x="398" y="1072"/>
                  </a:lnTo>
                  <a:lnTo>
                    <a:pt x="412" y="1075"/>
                  </a:lnTo>
                  <a:lnTo>
                    <a:pt x="414" y="1075"/>
                  </a:lnTo>
                  <a:lnTo>
                    <a:pt x="414" y="1075"/>
                  </a:lnTo>
                  <a:lnTo>
                    <a:pt x="414" y="1075"/>
                  </a:lnTo>
                  <a:lnTo>
                    <a:pt x="417" y="1075"/>
                  </a:lnTo>
                  <a:lnTo>
                    <a:pt x="419" y="1075"/>
                  </a:lnTo>
                  <a:lnTo>
                    <a:pt x="421" y="1075"/>
                  </a:lnTo>
                  <a:lnTo>
                    <a:pt x="424" y="1077"/>
                  </a:lnTo>
                  <a:lnTo>
                    <a:pt x="426" y="1082"/>
                  </a:lnTo>
                  <a:lnTo>
                    <a:pt x="429" y="1089"/>
                  </a:lnTo>
                  <a:lnTo>
                    <a:pt x="431" y="1093"/>
                  </a:lnTo>
                  <a:lnTo>
                    <a:pt x="431" y="1098"/>
                  </a:lnTo>
                  <a:lnTo>
                    <a:pt x="433" y="1101"/>
                  </a:lnTo>
                  <a:lnTo>
                    <a:pt x="431" y="1103"/>
                  </a:lnTo>
                  <a:lnTo>
                    <a:pt x="431" y="1108"/>
                  </a:lnTo>
                  <a:lnTo>
                    <a:pt x="431" y="1108"/>
                  </a:lnTo>
                  <a:lnTo>
                    <a:pt x="429" y="1110"/>
                  </a:lnTo>
                  <a:lnTo>
                    <a:pt x="429" y="1112"/>
                  </a:lnTo>
                  <a:lnTo>
                    <a:pt x="429" y="1115"/>
                  </a:lnTo>
                  <a:lnTo>
                    <a:pt x="431" y="1115"/>
                  </a:lnTo>
                  <a:lnTo>
                    <a:pt x="431" y="1117"/>
                  </a:lnTo>
                  <a:lnTo>
                    <a:pt x="431" y="1117"/>
                  </a:lnTo>
                  <a:lnTo>
                    <a:pt x="433" y="1117"/>
                  </a:lnTo>
                  <a:lnTo>
                    <a:pt x="433" y="1115"/>
                  </a:lnTo>
                  <a:lnTo>
                    <a:pt x="436" y="1117"/>
                  </a:lnTo>
                  <a:lnTo>
                    <a:pt x="436" y="1120"/>
                  </a:lnTo>
                  <a:lnTo>
                    <a:pt x="436" y="1120"/>
                  </a:lnTo>
                  <a:lnTo>
                    <a:pt x="438" y="1120"/>
                  </a:lnTo>
                  <a:lnTo>
                    <a:pt x="438" y="1122"/>
                  </a:lnTo>
                  <a:lnTo>
                    <a:pt x="440" y="1122"/>
                  </a:lnTo>
                  <a:lnTo>
                    <a:pt x="440" y="1122"/>
                  </a:lnTo>
                  <a:lnTo>
                    <a:pt x="443" y="1120"/>
                  </a:lnTo>
                  <a:lnTo>
                    <a:pt x="443" y="1120"/>
                  </a:lnTo>
                  <a:lnTo>
                    <a:pt x="443" y="1120"/>
                  </a:lnTo>
                  <a:lnTo>
                    <a:pt x="443" y="1115"/>
                  </a:lnTo>
                  <a:lnTo>
                    <a:pt x="445" y="1115"/>
                  </a:lnTo>
                  <a:lnTo>
                    <a:pt x="445" y="1115"/>
                  </a:lnTo>
                  <a:lnTo>
                    <a:pt x="447" y="1115"/>
                  </a:lnTo>
                  <a:lnTo>
                    <a:pt x="447" y="1115"/>
                  </a:lnTo>
                  <a:lnTo>
                    <a:pt x="447" y="1115"/>
                  </a:lnTo>
                  <a:lnTo>
                    <a:pt x="450" y="1115"/>
                  </a:lnTo>
                  <a:lnTo>
                    <a:pt x="452" y="1117"/>
                  </a:lnTo>
                  <a:lnTo>
                    <a:pt x="455" y="1117"/>
                  </a:lnTo>
                  <a:lnTo>
                    <a:pt x="457" y="1117"/>
                  </a:lnTo>
                  <a:lnTo>
                    <a:pt x="459" y="1117"/>
                  </a:lnTo>
                  <a:lnTo>
                    <a:pt x="471" y="1134"/>
                  </a:lnTo>
                  <a:lnTo>
                    <a:pt x="474" y="1138"/>
                  </a:lnTo>
                  <a:lnTo>
                    <a:pt x="485" y="1146"/>
                  </a:lnTo>
                  <a:lnTo>
                    <a:pt x="490" y="1150"/>
                  </a:lnTo>
                  <a:lnTo>
                    <a:pt x="492" y="1157"/>
                  </a:lnTo>
                  <a:lnTo>
                    <a:pt x="495" y="1157"/>
                  </a:lnTo>
                  <a:lnTo>
                    <a:pt x="500" y="1162"/>
                  </a:lnTo>
                  <a:lnTo>
                    <a:pt x="500" y="1164"/>
                  </a:lnTo>
                  <a:lnTo>
                    <a:pt x="504" y="1172"/>
                  </a:lnTo>
                  <a:lnTo>
                    <a:pt x="514" y="1179"/>
                  </a:lnTo>
                  <a:lnTo>
                    <a:pt x="526" y="1202"/>
                  </a:lnTo>
                  <a:lnTo>
                    <a:pt x="528" y="1214"/>
                  </a:lnTo>
                  <a:lnTo>
                    <a:pt x="530" y="1221"/>
                  </a:lnTo>
                  <a:lnTo>
                    <a:pt x="530" y="1224"/>
                  </a:lnTo>
                  <a:lnTo>
                    <a:pt x="530" y="1226"/>
                  </a:lnTo>
                  <a:lnTo>
                    <a:pt x="530" y="1238"/>
                  </a:lnTo>
                  <a:lnTo>
                    <a:pt x="530" y="1240"/>
                  </a:lnTo>
                  <a:lnTo>
                    <a:pt x="530" y="1243"/>
                  </a:lnTo>
                  <a:lnTo>
                    <a:pt x="528" y="1243"/>
                  </a:lnTo>
                  <a:lnTo>
                    <a:pt x="528" y="1245"/>
                  </a:lnTo>
                  <a:lnTo>
                    <a:pt x="526" y="1247"/>
                  </a:lnTo>
                  <a:lnTo>
                    <a:pt x="528" y="1252"/>
                  </a:lnTo>
                  <a:lnTo>
                    <a:pt x="528" y="1254"/>
                  </a:lnTo>
                  <a:lnTo>
                    <a:pt x="528" y="1257"/>
                  </a:lnTo>
                  <a:lnTo>
                    <a:pt x="526" y="1262"/>
                  </a:lnTo>
                  <a:lnTo>
                    <a:pt x="526" y="1262"/>
                  </a:lnTo>
                  <a:lnTo>
                    <a:pt x="528" y="1264"/>
                  </a:lnTo>
                  <a:lnTo>
                    <a:pt x="528" y="1266"/>
                  </a:lnTo>
                  <a:lnTo>
                    <a:pt x="528" y="1266"/>
                  </a:lnTo>
                  <a:lnTo>
                    <a:pt x="530" y="1262"/>
                  </a:lnTo>
                  <a:lnTo>
                    <a:pt x="530" y="1262"/>
                  </a:lnTo>
                  <a:lnTo>
                    <a:pt x="533" y="1259"/>
                  </a:lnTo>
                  <a:lnTo>
                    <a:pt x="533" y="1259"/>
                  </a:lnTo>
                  <a:lnTo>
                    <a:pt x="535" y="1262"/>
                  </a:lnTo>
                  <a:lnTo>
                    <a:pt x="535" y="1262"/>
                  </a:lnTo>
                  <a:lnTo>
                    <a:pt x="537" y="1264"/>
                  </a:lnTo>
                  <a:lnTo>
                    <a:pt x="540" y="1264"/>
                  </a:lnTo>
                  <a:lnTo>
                    <a:pt x="540" y="1269"/>
                  </a:lnTo>
                  <a:lnTo>
                    <a:pt x="542" y="1271"/>
                  </a:lnTo>
                  <a:lnTo>
                    <a:pt x="542" y="1273"/>
                  </a:lnTo>
                  <a:lnTo>
                    <a:pt x="540" y="1273"/>
                  </a:lnTo>
                  <a:lnTo>
                    <a:pt x="540" y="1273"/>
                  </a:lnTo>
                  <a:lnTo>
                    <a:pt x="540" y="1271"/>
                  </a:lnTo>
                  <a:lnTo>
                    <a:pt x="537" y="1269"/>
                  </a:lnTo>
                  <a:lnTo>
                    <a:pt x="537" y="1266"/>
                  </a:lnTo>
                  <a:lnTo>
                    <a:pt x="535" y="1264"/>
                  </a:lnTo>
                  <a:lnTo>
                    <a:pt x="535" y="1264"/>
                  </a:lnTo>
                  <a:lnTo>
                    <a:pt x="535" y="1262"/>
                  </a:lnTo>
                  <a:lnTo>
                    <a:pt x="533" y="1262"/>
                  </a:lnTo>
                  <a:lnTo>
                    <a:pt x="530" y="1264"/>
                  </a:lnTo>
                  <a:lnTo>
                    <a:pt x="530" y="1264"/>
                  </a:lnTo>
                  <a:lnTo>
                    <a:pt x="533" y="1264"/>
                  </a:lnTo>
                  <a:lnTo>
                    <a:pt x="535" y="1266"/>
                  </a:lnTo>
                  <a:lnTo>
                    <a:pt x="537" y="1271"/>
                  </a:lnTo>
                  <a:lnTo>
                    <a:pt x="537" y="1273"/>
                  </a:lnTo>
                  <a:lnTo>
                    <a:pt x="537" y="1278"/>
                  </a:lnTo>
                  <a:lnTo>
                    <a:pt x="537" y="1280"/>
                  </a:lnTo>
                  <a:lnTo>
                    <a:pt x="537" y="1283"/>
                  </a:lnTo>
                  <a:lnTo>
                    <a:pt x="537" y="1285"/>
                  </a:lnTo>
                  <a:lnTo>
                    <a:pt x="537" y="1285"/>
                  </a:lnTo>
                  <a:lnTo>
                    <a:pt x="544" y="1285"/>
                  </a:lnTo>
                  <a:lnTo>
                    <a:pt x="554" y="1285"/>
                  </a:lnTo>
                  <a:lnTo>
                    <a:pt x="561" y="1285"/>
                  </a:lnTo>
                  <a:lnTo>
                    <a:pt x="568" y="1288"/>
                  </a:lnTo>
                  <a:lnTo>
                    <a:pt x="575" y="1288"/>
                  </a:lnTo>
                  <a:lnTo>
                    <a:pt x="585" y="1288"/>
                  </a:lnTo>
                  <a:lnTo>
                    <a:pt x="592" y="1288"/>
                  </a:lnTo>
                  <a:lnTo>
                    <a:pt x="599" y="1288"/>
                  </a:lnTo>
                  <a:lnTo>
                    <a:pt x="608" y="1290"/>
                  </a:lnTo>
                  <a:lnTo>
                    <a:pt x="615" y="1290"/>
                  </a:lnTo>
                  <a:lnTo>
                    <a:pt x="623" y="1290"/>
                  </a:lnTo>
                  <a:lnTo>
                    <a:pt x="630" y="1290"/>
                  </a:lnTo>
                  <a:lnTo>
                    <a:pt x="639" y="1290"/>
                  </a:lnTo>
                  <a:lnTo>
                    <a:pt x="646" y="1290"/>
                  </a:lnTo>
                  <a:lnTo>
                    <a:pt x="653" y="1292"/>
                  </a:lnTo>
                  <a:lnTo>
                    <a:pt x="670" y="1292"/>
                  </a:lnTo>
                  <a:lnTo>
                    <a:pt x="677" y="1292"/>
                  </a:lnTo>
                  <a:lnTo>
                    <a:pt x="684" y="1292"/>
                  </a:lnTo>
                  <a:lnTo>
                    <a:pt x="693" y="1295"/>
                  </a:lnTo>
                  <a:lnTo>
                    <a:pt x="701" y="1295"/>
                  </a:lnTo>
                  <a:lnTo>
                    <a:pt x="708" y="1295"/>
                  </a:lnTo>
                  <a:lnTo>
                    <a:pt x="715" y="1295"/>
                  </a:lnTo>
                  <a:lnTo>
                    <a:pt x="724" y="1295"/>
                  </a:lnTo>
                  <a:lnTo>
                    <a:pt x="731" y="1295"/>
                  </a:lnTo>
                  <a:lnTo>
                    <a:pt x="738" y="1297"/>
                  </a:lnTo>
                  <a:lnTo>
                    <a:pt x="748" y="1297"/>
                  </a:lnTo>
                  <a:lnTo>
                    <a:pt x="755" y="1297"/>
                  </a:lnTo>
                  <a:lnTo>
                    <a:pt x="762" y="1297"/>
                  </a:lnTo>
                  <a:lnTo>
                    <a:pt x="769" y="1297"/>
                  </a:lnTo>
                  <a:lnTo>
                    <a:pt x="779" y="1297"/>
                  </a:lnTo>
                  <a:lnTo>
                    <a:pt x="786" y="1297"/>
                  </a:lnTo>
                  <a:lnTo>
                    <a:pt x="790" y="1297"/>
                  </a:lnTo>
                  <a:lnTo>
                    <a:pt x="790" y="1299"/>
                  </a:lnTo>
                  <a:lnTo>
                    <a:pt x="790" y="1297"/>
                  </a:lnTo>
                  <a:lnTo>
                    <a:pt x="795" y="1295"/>
                  </a:lnTo>
                  <a:lnTo>
                    <a:pt x="805" y="1297"/>
                  </a:lnTo>
                  <a:lnTo>
                    <a:pt x="809" y="1297"/>
                  </a:lnTo>
                  <a:lnTo>
                    <a:pt x="812" y="1297"/>
                  </a:lnTo>
                  <a:lnTo>
                    <a:pt x="812" y="1295"/>
                  </a:lnTo>
                  <a:lnTo>
                    <a:pt x="812" y="1292"/>
                  </a:lnTo>
                  <a:lnTo>
                    <a:pt x="812" y="1290"/>
                  </a:lnTo>
                  <a:lnTo>
                    <a:pt x="814" y="1288"/>
                  </a:lnTo>
                  <a:lnTo>
                    <a:pt x="819" y="1285"/>
                  </a:lnTo>
                  <a:lnTo>
                    <a:pt x="819" y="1285"/>
                  </a:lnTo>
                  <a:lnTo>
                    <a:pt x="821" y="1283"/>
                  </a:lnTo>
                  <a:lnTo>
                    <a:pt x="819" y="1273"/>
                  </a:lnTo>
                  <a:lnTo>
                    <a:pt x="819" y="1271"/>
                  </a:lnTo>
                  <a:lnTo>
                    <a:pt x="821" y="1271"/>
                  </a:lnTo>
                  <a:lnTo>
                    <a:pt x="821" y="1269"/>
                  </a:lnTo>
                  <a:lnTo>
                    <a:pt x="821" y="1269"/>
                  </a:lnTo>
                  <a:lnTo>
                    <a:pt x="819" y="1264"/>
                  </a:lnTo>
                  <a:lnTo>
                    <a:pt x="814" y="1262"/>
                  </a:lnTo>
                  <a:lnTo>
                    <a:pt x="805" y="1259"/>
                  </a:lnTo>
                  <a:lnTo>
                    <a:pt x="802" y="1257"/>
                  </a:lnTo>
                  <a:lnTo>
                    <a:pt x="800" y="1252"/>
                  </a:lnTo>
                  <a:lnTo>
                    <a:pt x="800" y="1247"/>
                  </a:lnTo>
                  <a:lnTo>
                    <a:pt x="802" y="1243"/>
                  </a:lnTo>
                  <a:lnTo>
                    <a:pt x="802" y="1238"/>
                  </a:lnTo>
                  <a:lnTo>
                    <a:pt x="802" y="1231"/>
                  </a:lnTo>
                  <a:lnTo>
                    <a:pt x="802" y="1228"/>
                  </a:lnTo>
                  <a:lnTo>
                    <a:pt x="800" y="1226"/>
                  </a:lnTo>
                  <a:lnTo>
                    <a:pt x="800" y="1224"/>
                  </a:lnTo>
                  <a:lnTo>
                    <a:pt x="802" y="1219"/>
                  </a:lnTo>
                  <a:lnTo>
                    <a:pt x="802" y="1219"/>
                  </a:lnTo>
                  <a:lnTo>
                    <a:pt x="802" y="1217"/>
                  </a:lnTo>
                  <a:lnTo>
                    <a:pt x="802" y="1217"/>
                  </a:lnTo>
                  <a:lnTo>
                    <a:pt x="802" y="1214"/>
                  </a:lnTo>
                  <a:lnTo>
                    <a:pt x="802" y="1214"/>
                  </a:lnTo>
                  <a:lnTo>
                    <a:pt x="800" y="1212"/>
                  </a:lnTo>
                  <a:lnTo>
                    <a:pt x="802" y="1212"/>
                  </a:lnTo>
                  <a:lnTo>
                    <a:pt x="807" y="1212"/>
                  </a:lnTo>
                  <a:lnTo>
                    <a:pt x="809" y="1212"/>
                  </a:lnTo>
                  <a:lnTo>
                    <a:pt x="812" y="1209"/>
                  </a:lnTo>
                  <a:lnTo>
                    <a:pt x="816" y="1202"/>
                  </a:lnTo>
                  <a:lnTo>
                    <a:pt x="819" y="1200"/>
                  </a:lnTo>
                  <a:lnTo>
                    <a:pt x="819" y="1200"/>
                  </a:lnTo>
                  <a:lnTo>
                    <a:pt x="821" y="1198"/>
                  </a:lnTo>
                  <a:lnTo>
                    <a:pt x="824" y="1195"/>
                  </a:lnTo>
                  <a:lnTo>
                    <a:pt x="824" y="1195"/>
                  </a:lnTo>
                  <a:lnTo>
                    <a:pt x="824" y="1193"/>
                  </a:lnTo>
                  <a:lnTo>
                    <a:pt x="824" y="1191"/>
                  </a:lnTo>
                  <a:lnTo>
                    <a:pt x="824" y="1188"/>
                  </a:lnTo>
                  <a:lnTo>
                    <a:pt x="826" y="1188"/>
                  </a:lnTo>
                  <a:lnTo>
                    <a:pt x="826" y="1188"/>
                  </a:lnTo>
                  <a:lnTo>
                    <a:pt x="826" y="1186"/>
                  </a:lnTo>
                  <a:lnTo>
                    <a:pt x="826" y="1183"/>
                  </a:lnTo>
                  <a:lnTo>
                    <a:pt x="826" y="1181"/>
                  </a:lnTo>
                  <a:lnTo>
                    <a:pt x="828" y="1179"/>
                  </a:lnTo>
                  <a:lnTo>
                    <a:pt x="831" y="1179"/>
                  </a:lnTo>
                  <a:lnTo>
                    <a:pt x="831" y="1176"/>
                  </a:lnTo>
                  <a:lnTo>
                    <a:pt x="831" y="1174"/>
                  </a:lnTo>
                  <a:lnTo>
                    <a:pt x="831" y="1172"/>
                  </a:lnTo>
                  <a:lnTo>
                    <a:pt x="831" y="1172"/>
                  </a:lnTo>
                  <a:lnTo>
                    <a:pt x="831" y="1172"/>
                  </a:lnTo>
                  <a:lnTo>
                    <a:pt x="831" y="1169"/>
                  </a:lnTo>
                  <a:lnTo>
                    <a:pt x="831" y="1169"/>
                  </a:lnTo>
                  <a:lnTo>
                    <a:pt x="831" y="1167"/>
                  </a:lnTo>
                  <a:lnTo>
                    <a:pt x="831" y="1167"/>
                  </a:lnTo>
                  <a:lnTo>
                    <a:pt x="831" y="1162"/>
                  </a:lnTo>
                  <a:lnTo>
                    <a:pt x="831" y="1160"/>
                  </a:lnTo>
                  <a:lnTo>
                    <a:pt x="831" y="1157"/>
                  </a:lnTo>
                  <a:lnTo>
                    <a:pt x="833" y="1157"/>
                  </a:lnTo>
                  <a:lnTo>
                    <a:pt x="833" y="1155"/>
                  </a:lnTo>
                  <a:lnTo>
                    <a:pt x="833" y="1155"/>
                  </a:lnTo>
                  <a:lnTo>
                    <a:pt x="831" y="1153"/>
                  </a:lnTo>
                  <a:lnTo>
                    <a:pt x="831" y="1150"/>
                  </a:lnTo>
                  <a:lnTo>
                    <a:pt x="831" y="1150"/>
                  </a:lnTo>
                  <a:lnTo>
                    <a:pt x="831" y="1146"/>
                  </a:lnTo>
                  <a:lnTo>
                    <a:pt x="833" y="1146"/>
                  </a:lnTo>
                  <a:lnTo>
                    <a:pt x="838" y="1143"/>
                  </a:lnTo>
                  <a:lnTo>
                    <a:pt x="840" y="1141"/>
                  </a:lnTo>
                  <a:lnTo>
                    <a:pt x="842" y="1141"/>
                  </a:lnTo>
                  <a:lnTo>
                    <a:pt x="842" y="1138"/>
                  </a:lnTo>
                  <a:lnTo>
                    <a:pt x="845" y="1131"/>
                  </a:lnTo>
                  <a:lnTo>
                    <a:pt x="847" y="1129"/>
                  </a:lnTo>
                  <a:lnTo>
                    <a:pt x="847" y="1129"/>
                  </a:lnTo>
                  <a:lnTo>
                    <a:pt x="852" y="1129"/>
                  </a:lnTo>
                  <a:lnTo>
                    <a:pt x="864" y="1122"/>
                  </a:lnTo>
                  <a:lnTo>
                    <a:pt x="866" y="1122"/>
                  </a:lnTo>
                  <a:lnTo>
                    <a:pt x="869" y="1117"/>
                  </a:lnTo>
                  <a:lnTo>
                    <a:pt x="873" y="1115"/>
                  </a:lnTo>
                  <a:lnTo>
                    <a:pt x="876" y="1112"/>
                  </a:lnTo>
                  <a:lnTo>
                    <a:pt x="878" y="1110"/>
                  </a:lnTo>
                  <a:lnTo>
                    <a:pt x="878" y="1108"/>
                  </a:lnTo>
                  <a:close/>
                  <a:moveTo>
                    <a:pt x="62" y="544"/>
                  </a:moveTo>
                  <a:lnTo>
                    <a:pt x="62" y="544"/>
                  </a:lnTo>
                  <a:lnTo>
                    <a:pt x="62" y="544"/>
                  </a:lnTo>
                  <a:lnTo>
                    <a:pt x="62" y="544"/>
                  </a:lnTo>
                  <a:lnTo>
                    <a:pt x="62" y="544"/>
                  </a:lnTo>
                  <a:lnTo>
                    <a:pt x="62" y="544"/>
                  </a:lnTo>
                  <a:lnTo>
                    <a:pt x="62" y="544"/>
                  </a:lnTo>
                  <a:lnTo>
                    <a:pt x="62" y="544"/>
                  </a:lnTo>
                  <a:lnTo>
                    <a:pt x="62" y="544"/>
                  </a:lnTo>
                  <a:lnTo>
                    <a:pt x="62" y="544"/>
                  </a:lnTo>
                  <a:close/>
                  <a:moveTo>
                    <a:pt x="121" y="535"/>
                  </a:moveTo>
                  <a:lnTo>
                    <a:pt x="121" y="535"/>
                  </a:lnTo>
                  <a:lnTo>
                    <a:pt x="121" y="535"/>
                  </a:lnTo>
                  <a:lnTo>
                    <a:pt x="121" y="535"/>
                  </a:lnTo>
                  <a:lnTo>
                    <a:pt x="119" y="535"/>
                  </a:lnTo>
                  <a:lnTo>
                    <a:pt x="119" y="535"/>
                  </a:lnTo>
                  <a:lnTo>
                    <a:pt x="119" y="535"/>
                  </a:lnTo>
                  <a:lnTo>
                    <a:pt x="121" y="537"/>
                  </a:lnTo>
                  <a:lnTo>
                    <a:pt x="121" y="537"/>
                  </a:lnTo>
                  <a:lnTo>
                    <a:pt x="121" y="535"/>
                  </a:lnTo>
                  <a:lnTo>
                    <a:pt x="121" y="535"/>
                  </a:lnTo>
                  <a:lnTo>
                    <a:pt x="121" y="535"/>
                  </a:lnTo>
                  <a:lnTo>
                    <a:pt x="121" y="535"/>
                  </a:lnTo>
                  <a:close/>
                  <a:moveTo>
                    <a:pt x="126" y="540"/>
                  </a:moveTo>
                  <a:lnTo>
                    <a:pt x="126" y="542"/>
                  </a:lnTo>
                  <a:lnTo>
                    <a:pt x="126" y="542"/>
                  </a:lnTo>
                  <a:lnTo>
                    <a:pt x="126" y="544"/>
                  </a:lnTo>
                  <a:lnTo>
                    <a:pt x="126" y="542"/>
                  </a:lnTo>
                  <a:lnTo>
                    <a:pt x="126" y="542"/>
                  </a:lnTo>
                  <a:lnTo>
                    <a:pt x="126" y="542"/>
                  </a:lnTo>
                  <a:lnTo>
                    <a:pt x="126" y="542"/>
                  </a:lnTo>
                  <a:lnTo>
                    <a:pt x="126" y="540"/>
                  </a:lnTo>
                  <a:lnTo>
                    <a:pt x="126" y="540"/>
                  </a:lnTo>
                  <a:lnTo>
                    <a:pt x="126" y="540"/>
                  </a:lnTo>
                  <a:lnTo>
                    <a:pt x="126" y="540"/>
                  </a:lnTo>
                  <a:close/>
                  <a:moveTo>
                    <a:pt x="334" y="1063"/>
                  </a:moveTo>
                  <a:lnTo>
                    <a:pt x="332" y="1063"/>
                  </a:lnTo>
                  <a:lnTo>
                    <a:pt x="332" y="1063"/>
                  </a:lnTo>
                  <a:lnTo>
                    <a:pt x="329" y="1063"/>
                  </a:lnTo>
                  <a:lnTo>
                    <a:pt x="329" y="1063"/>
                  </a:lnTo>
                  <a:lnTo>
                    <a:pt x="329" y="1063"/>
                  </a:lnTo>
                  <a:lnTo>
                    <a:pt x="329" y="1063"/>
                  </a:lnTo>
                  <a:lnTo>
                    <a:pt x="332" y="1063"/>
                  </a:lnTo>
                  <a:lnTo>
                    <a:pt x="332" y="1063"/>
                  </a:lnTo>
                  <a:lnTo>
                    <a:pt x="334" y="1065"/>
                  </a:lnTo>
                  <a:lnTo>
                    <a:pt x="334" y="1065"/>
                  </a:lnTo>
                  <a:lnTo>
                    <a:pt x="334" y="1063"/>
                  </a:lnTo>
                  <a:lnTo>
                    <a:pt x="334" y="1063"/>
                  </a:lnTo>
                  <a:close/>
                  <a:moveTo>
                    <a:pt x="360" y="1134"/>
                  </a:moveTo>
                  <a:lnTo>
                    <a:pt x="360" y="1134"/>
                  </a:lnTo>
                  <a:lnTo>
                    <a:pt x="358" y="1134"/>
                  </a:lnTo>
                  <a:lnTo>
                    <a:pt x="358" y="1134"/>
                  </a:lnTo>
                  <a:lnTo>
                    <a:pt x="358" y="1136"/>
                  </a:lnTo>
                  <a:lnTo>
                    <a:pt x="358" y="1136"/>
                  </a:lnTo>
                  <a:lnTo>
                    <a:pt x="358" y="1136"/>
                  </a:lnTo>
                  <a:lnTo>
                    <a:pt x="358" y="1136"/>
                  </a:lnTo>
                  <a:lnTo>
                    <a:pt x="358" y="1136"/>
                  </a:lnTo>
                  <a:lnTo>
                    <a:pt x="360" y="1136"/>
                  </a:lnTo>
                  <a:lnTo>
                    <a:pt x="360" y="1134"/>
                  </a:lnTo>
                  <a:lnTo>
                    <a:pt x="360" y="1134"/>
                  </a:lnTo>
                  <a:lnTo>
                    <a:pt x="360" y="1134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D9800755-F2C3-4C84-B8F0-EAABABFD1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097" y="3502967"/>
              <a:ext cx="775097" cy="898922"/>
            </a:xfrm>
            <a:custGeom>
              <a:avLst/>
              <a:gdLst>
                <a:gd name="T0" fmla="*/ 629 w 651"/>
                <a:gd name="T1" fmla="*/ 293 h 755"/>
                <a:gd name="T2" fmla="*/ 618 w 651"/>
                <a:gd name="T3" fmla="*/ 447 h 755"/>
                <a:gd name="T4" fmla="*/ 606 w 651"/>
                <a:gd name="T5" fmla="*/ 601 h 755"/>
                <a:gd name="T6" fmla="*/ 592 w 651"/>
                <a:gd name="T7" fmla="*/ 755 h 755"/>
                <a:gd name="T8" fmla="*/ 592 w 651"/>
                <a:gd name="T9" fmla="*/ 755 h 755"/>
                <a:gd name="T10" fmla="*/ 592 w 651"/>
                <a:gd name="T11" fmla="*/ 755 h 755"/>
                <a:gd name="T12" fmla="*/ 592 w 651"/>
                <a:gd name="T13" fmla="*/ 755 h 755"/>
                <a:gd name="T14" fmla="*/ 592 w 651"/>
                <a:gd name="T15" fmla="*/ 755 h 755"/>
                <a:gd name="T16" fmla="*/ 580 w 651"/>
                <a:gd name="T17" fmla="*/ 755 h 755"/>
                <a:gd name="T18" fmla="*/ 549 w 651"/>
                <a:gd name="T19" fmla="*/ 752 h 755"/>
                <a:gd name="T20" fmla="*/ 518 w 651"/>
                <a:gd name="T21" fmla="*/ 750 h 755"/>
                <a:gd name="T22" fmla="*/ 485 w 651"/>
                <a:gd name="T23" fmla="*/ 745 h 755"/>
                <a:gd name="T24" fmla="*/ 454 w 651"/>
                <a:gd name="T25" fmla="*/ 743 h 755"/>
                <a:gd name="T26" fmla="*/ 421 w 651"/>
                <a:gd name="T27" fmla="*/ 741 h 755"/>
                <a:gd name="T28" fmla="*/ 391 w 651"/>
                <a:gd name="T29" fmla="*/ 738 h 755"/>
                <a:gd name="T30" fmla="*/ 355 w 651"/>
                <a:gd name="T31" fmla="*/ 724 h 755"/>
                <a:gd name="T32" fmla="*/ 208 w 651"/>
                <a:gd name="T33" fmla="*/ 651 h 755"/>
                <a:gd name="T34" fmla="*/ 0 w 651"/>
                <a:gd name="T35" fmla="*/ 544 h 755"/>
                <a:gd name="T36" fmla="*/ 5 w 651"/>
                <a:gd name="T37" fmla="*/ 530 h 755"/>
                <a:gd name="T38" fmla="*/ 12 w 651"/>
                <a:gd name="T39" fmla="*/ 523 h 755"/>
                <a:gd name="T40" fmla="*/ 36 w 651"/>
                <a:gd name="T41" fmla="*/ 516 h 755"/>
                <a:gd name="T42" fmla="*/ 43 w 651"/>
                <a:gd name="T43" fmla="*/ 494 h 755"/>
                <a:gd name="T44" fmla="*/ 29 w 651"/>
                <a:gd name="T45" fmla="*/ 480 h 755"/>
                <a:gd name="T46" fmla="*/ 26 w 651"/>
                <a:gd name="T47" fmla="*/ 449 h 755"/>
                <a:gd name="T48" fmla="*/ 26 w 651"/>
                <a:gd name="T49" fmla="*/ 435 h 755"/>
                <a:gd name="T50" fmla="*/ 40 w 651"/>
                <a:gd name="T51" fmla="*/ 423 h 755"/>
                <a:gd name="T52" fmla="*/ 48 w 651"/>
                <a:gd name="T53" fmla="*/ 412 h 755"/>
                <a:gd name="T54" fmla="*/ 52 w 651"/>
                <a:gd name="T55" fmla="*/ 400 h 755"/>
                <a:gd name="T56" fmla="*/ 55 w 651"/>
                <a:gd name="T57" fmla="*/ 390 h 755"/>
                <a:gd name="T58" fmla="*/ 57 w 651"/>
                <a:gd name="T59" fmla="*/ 378 h 755"/>
                <a:gd name="T60" fmla="*/ 57 w 651"/>
                <a:gd name="T61" fmla="*/ 367 h 755"/>
                <a:gd name="T62" fmla="*/ 71 w 651"/>
                <a:gd name="T63" fmla="*/ 350 h 755"/>
                <a:gd name="T64" fmla="*/ 102 w 651"/>
                <a:gd name="T65" fmla="*/ 331 h 755"/>
                <a:gd name="T66" fmla="*/ 88 w 651"/>
                <a:gd name="T67" fmla="*/ 314 h 755"/>
                <a:gd name="T68" fmla="*/ 83 w 651"/>
                <a:gd name="T69" fmla="*/ 307 h 755"/>
                <a:gd name="T70" fmla="*/ 78 w 651"/>
                <a:gd name="T71" fmla="*/ 303 h 755"/>
                <a:gd name="T72" fmla="*/ 78 w 651"/>
                <a:gd name="T73" fmla="*/ 293 h 755"/>
                <a:gd name="T74" fmla="*/ 76 w 651"/>
                <a:gd name="T75" fmla="*/ 284 h 755"/>
                <a:gd name="T76" fmla="*/ 64 w 651"/>
                <a:gd name="T77" fmla="*/ 258 h 755"/>
                <a:gd name="T78" fmla="*/ 62 w 651"/>
                <a:gd name="T79" fmla="*/ 236 h 755"/>
                <a:gd name="T80" fmla="*/ 62 w 651"/>
                <a:gd name="T81" fmla="*/ 220 h 755"/>
                <a:gd name="T82" fmla="*/ 71 w 651"/>
                <a:gd name="T83" fmla="*/ 213 h 755"/>
                <a:gd name="T84" fmla="*/ 66 w 651"/>
                <a:gd name="T85" fmla="*/ 180 h 755"/>
                <a:gd name="T86" fmla="*/ 66 w 651"/>
                <a:gd name="T87" fmla="*/ 146 h 755"/>
                <a:gd name="T88" fmla="*/ 71 w 651"/>
                <a:gd name="T89" fmla="*/ 128 h 755"/>
                <a:gd name="T90" fmla="*/ 69 w 651"/>
                <a:gd name="T91" fmla="*/ 106 h 755"/>
                <a:gd name="T92" fmla="*/ 71 w 651"/>
                <a:gd name="T93" fmla="*/ 99 h 755"/>
                <a:gd name="T94" fmla="*/ 95 w 651"/>
                <a:gd name="T95" fmla="*/ 99 h 755"/>
                <a:gd name="T96" fmla="*/ 100 w 651"/>
                <a:gd name="T97" fmla="*/ 101 h 755"/>
                <a:gd name="T98" fmla="*/ 107 w 651"/>
                <a:gd name="T99" fmla="*/ 99 h 755"/>
                <a:gd name="T100" fmla="*/ 111 w 651"/>
                <a:gd name="T101" fmla="*/ 111 h 755"/>
                <a:gd name="T102" fmla="*/ 128 w 651"/>
                <a:gd name="T103" fmla="*/ 116 h 755"/>
                <a:gd name="T104" fmla="*/ 140 w 651"/>
                <a:gd name="T105" fmla="*/ 94 h 755"/>
                <a:gd name="T106" fmla="*/ 145 w 651"/>
                <a:gd name="T107" fmla="*/ 61 h 755"/>
                <a:gd name="T108" fmla="*/ 152 w 651"/>
                <a:gd name="T109" fmla="*/ 7 h 755"/>
                <a:gd name="T110" fmla="*/ 216 w 651"/>
                <a:gd name="T111" fmla="*/ 7 h 755"/>
                <a:gd name="T112" fmla="*/ 324 w 651"/>
                <a:gd name="T113" fmla="*/ 19 h 755"/>
                <a:gd name="T114" fmla="*/ 431 w 651"/>
                <a:gd name="T115" fmla="*/ 30 h 755"/>
                <a:gd name="T116" fmla="*/ 542 w 651"/>
                <a:gd name="T117" fmla="*/ 42 h 755"/>
                <a:gd name="T118" fmla="*/ 651 w 651"/>
                <a:gd name="T119" fmla="*/ 52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1" h="755">
                  <a:moveTo>
                    <a:pt x="641" y="161"/>
                  </a:moveTo>
                  <a:lnTo>
                    <a:pt x="639" y="182"/>
                  </a:lnTo>
                  <a:lnTo>
                    <a:pt x="637" y="206"/>
                  </a:lnTo>
                  <a:lnTo>
                    <a:pt x="637" y="227"/>
                  </a:lnTo>
                  <a:lnTo>
                    <a:pt x="634" y="248"/>
                  </a:lnTo>
                  <a:lnTo>
                    <a:pt x="632" y="272"/>
                  </a:lnTo>
                  <a:lnTo>
                    <a:pt x="629" y="293"/>
                  </a:lnTo>
                  <a:lnTo>
                    <a:pt x="627" y="314"/>
                  </a:lnTo>
                  <a:lnTo>
                    <a:pt x="627" y="336"/>
                  </a:lnTo>
                  <a:lnTo>
                    <a:pt x="625" y="359"/>
                  </a:lnTo>
                  <a:lnTo>
                    <a:pt x="622" y="381"/>
                  </a:lnTo>
                  <a:lnTo>
                    <a:pt x="620" y="402"/>
                  </a:lnTo>
                  <a:lnTo>
                    <a:pt x="620" y="426"/>
                  </a:lnTo>
                  <a:lnTo>
                    <a:pt x="618" y="447"/>
                  </a:lnTo>
                  <a:lnTo>
                    <a:pt x="615" y="468"/>
                  </a:lnTo>
                  <a:lnTo>
                    <a:pt x="613" y="490"/>
                  </a:lnTo>
                  <a:lnTo>
                    <a:pt x="613" y="513"/>
                  </a:lnTo>
                  <a:lnTo>
                    <a:pt x="611" y="535"/>
                  </a:lnTo>
                  <a:lnTo>
                    <a:pt x="608" y="556"/>
                  </a:lnTo>
                  <a:lnTo>
                    <a:pt x="606" y="580"/>
                  </a:lnTo>
                  <a:lnTo>
                    <a:pt x="606" y="601"/>
                  </a:lnTo>
                  <a:lnTo>
                    <a:pt x="603" y="622"/>
                  </a:lnTo>
                  <a:lnTo>
                    <a:pt x="601" y="643"/>
                  </a:lnTo>
                  <a:lnTo>
                    <a:pt x="599" y="667"/>
                  </a:lnTo>
                  <a:lnTo>
                    <a:pt x="599" y="688"/>
                  </a:lnTo>
                  <a:lnTo>
                    <a:pt x="596" y="710"/>
                  </a:lnTo>
                  <a:lnTo>
                    <a:pt x="594" y="733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92" y="755"/>
                  </a:lnTo>
                  <a:lnTo>
                    <a:pt x="589" y="755"/>
                  </a:lnTo>
                  <a:lnTo>
                    <a:pt x="585" y="755"/>
                  </a:lnTo>
                  <a:lnTo>
                    <a:pt x="580" y="755"/>
                  </a:lnTo>
                  <a:lnTo>
                    <a:pt x="575" y="755"/>
                  </a:lnTo>
                  <a:lnTo>
                    <a:pt x="573" y="755"/>
                  </a:lnTo>
                  <a:lnTo>
                    <a:pt x="568" y="752"/>
                  </a:lnTo>
                  <a:lnTo>
                    <a:pt x="563" y="752"/>
                  </a:lnTo>
                  <a:lnTo>
                    <a:pt x="558" y="752"/>
                  </a:lnTo>
                  <a:lnTo>
                    <a:pt x="554" y="752"/>
                  </a:lnTo>
                  <a:lnTo>
                    <a:pt x="549" y="752"/>
                  </a:lnTo>
                  <a:lnTo>
                    <a:pt x="544" y="752"/>
                  </a:lnTo>
                  <a:lnTo>
                    <a:pt x="540" y="750"/>
                  </a:lnTo>
                  <a:lnTo>
                    <a:pt x="535" y="750"/>
                  </a:lnTo>
                  <a:lnTo>
                    <a:pt x="530" y="750"/>
                  </a:lnTo>
                  <a:lnTo>
                    <a:pt x="525" y="750"/>
                  </a:lnTo>
                  <a:lnTo>
                    <a:pt x="521" y="750"/>
                  </a:lnTo>
                  <a:lnTo>
                    <a:pt x="518" y="750"/>
                  </a:lnTo>
                  <a:lnTo>
                    <a:pt x="514" y="748"/>
                  </a:lnTo>
                  <a:lnTo>
                    <a:pt x="509" y="748"/>
                  </a:lnTo>
                  <a:lnTo>
                    <a:pt x="504" y="748"/>
                  </a:lnTo>
                  <a:lnTo>
                    <a:pt x="499" y="748"/>
                  </a:lnTo>
                  <a:lnTo>
                    <a:pt x="495" y="748"/>
                  </a:lnTo>
                  <a:lnTo>
                    <a:pt x="490" y="748"/>
                  </a:lnTo>
                  <a:lnTo>
                    <a:pt x="485" y="745"/>
                  </a:lnTo>
                  <a:lnTo>
                    <a:pt x="480" y="745"/>
                  </a:lnTo>
                  <a:lnTo>
                    <a:pt x="476" y="745"/>
                  </a:lnTo>
                  <a:lnTo>
                    <a:pt x="471" y="745"/>
                  </a:lnTo>
                  <a:lnTo>
                    <a:pt x="466" y="745"/>
                  </a:lnTo>
                  <a:lnTo>
                    <a:pt x="462" y="743"/>
                  </a:lnTo>
                  <a:lnTo>
                    <a:pt x="459" y="743"/>
                  </a:lnTo>
                  <a:lnTo>
                    <a:pt x="454" y="743"/>
                  </a:lnTo>
                  <a:lnTo>
                    <a:pt x="450" y="743"/>
                  </a:lnTo>
                  <a:lnTo>
                    <a:pt x="445" y="743"/>
                  </a:lnTo>
                  <a:lnTo>
                    <a:pt x="440" y="743"/>
                  </a:lnTo>
                  <a:lnTo>
                    <a:pt x="435" y="741"/>
                  </a:lnTo>
                  <a:lnTo>
                    <a:pt x="431" y="741"/>
                  </a:lnTo>
                  <a:lnTo>
                    <a:pt x="426" y="741"/>
                  </a:lnTo>
                  <a:lnTo>
                    <a:pt x="421" y="741"/>
                  </a:lnTo>
                  <a:lnTo>
                    <a:pt x="417" y="741"/>
                  </a:lnTo>
                  <a:lnTo>
                    <a:pt x="412" y="738"/>
                  </a:lnTo>
                  <a:lnTo>
                    <a:pt x="409" y="738"/>
                  </a:lnTo>
                  <a:lnTo>
                    <a:pt x="405" y="738"/>
                  </a:lnTo>
                  <a:lnTo>
                    <a:pt x="400" y="738"/>
                  </a:lnTo>
                  <a:lnTo>
                    <a:pt x="395" y="738"/>
                  </a:lnTo>
                  <a:lnTo>
                    <a:pt x="391" y="738"/>
                  </a:lnTo>
                  <a:lnTo>
                    <a:pt x="383" y="736"/>
                  </a:lnTo>
                  <a:lnTo>
                    <a:pt x="379" y="736"/>
                  </a:lnTo>
                  <a:lnTo>
                    <a:pt x="374" y="733"/>
                  </a:lnTo>
                  <a:lnTo>
                    <a:pt x="369" y="731"/>
                  </a:lnTo>
                  <a:lnTo>
                    <a:pt x="365" y="729"/>
                  </a:lnTo>
                  <a:lnTo>
                    <a:pt x="360" y="726"/>
                  </a:lnTo>
                  <a:lnTo>
                    <a:pt x="355" y="724"/>
                  </a:lnTo>
                  <a:lnTo>
                    <a:pt x="348" y="722"/>
                  </a:lnTo>
                  <a:lnTo>
                    <a:pt x="343" y="717"/>
                  </a:lnTo>
                  <a:lnTo>
                    <a:pt x="339" y="714"/>
                  </a:lnTo>
                  <a:lnTo>
                    <a:pt x="334" y="712"/>
                  </a:lnTo>
                  <a:lnTo>
                    <a:pt x="291" y="693"/>
                  </a:lnTo>
                  <a:lnTo>
                    <a:pt x="251" y="672"/>
                  </a:lnTo>
                  <a:lnTo>
                    <a:pt x="208" y="651"/>
                  </a:lnTo>
                  <a:lnTo>
                    <a:pt x="168" y="632"/>
                  </a:lnTo>
                  <a:lnTo>
                    <a:pt x="126" y="610"/>
                  </a:lnTo>
                  <a:lnTo>
                    <a:pt x="85" y="589"/>
                  </a:lnTo>
                  <a:lnTo>
                    <a:pt x="45" y="568"/>
                  </a:lnTo>
                  <a:lnTo>
                    <a:pt x="5" y="546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" y="537"/>
                  </a:lnTo>
                  <a:lnTo>
                    <a:pt x="5" y="535"/>
                  </a:lnTo>
                  <a:lnTo>
                    <a:pt x="3" y="532"/>
                  </a:lnTo>
                  <a:lnTo>
                    <a:pt x="5" y="530"/>
                  </a:lnTo>
                  <a:lnTo>
                    <a:pt x="7" y="530"/>
                  </a:lnTo>
                  <a:lnTo>
                    <a:pt x="7" y="530"/>
                  </a:lnTo>
                  <a:lnTo>
                    <a:pt x="10" y="528"/>
                  </a:lnTo>
                  <a:lnTo>
                    <a:pt x="10" y="528"/>
                  </a:lnTo>
                  <a:lnTo>
                    <a:pt x="10" y="528"/>
                  </a:lnTo>
                  <a:lnTo>
                    <a:pt x="12" y="525"/>
                  </a:lnTo>
                  <a:lnTo>
                    <a:pt x="12" y="523"/>
                  </a:lnTo>
                  <a:lnTo>
                    <a:pt x="14" y="520"/>
                  </a:lnTo>
                  <a:lnTo>
                    <a:pt x="14" y="518"/>
                  </a:lnTo>
                  <a:lnTo>
                    <a:pt x="19" y="516"/>
                  </a:lnTo>
                  <a:lnTo>
                    <a:pt x="29" y="518"/>
                  </a:lnTo>
                  <a:lnTo>
                    <a:pt x="33" y="518"/>
                  </a:lnTo>
                  <a:lnTo>
                    <a:pt x="36" y="518"/>
                  </a:lnTo>
                  <a:lnTo>
                    <a:pt x="36" y="516"/>
                  </a:lnTo>
                  <a:lnTo>
                    <a:pt x="36" y="513"/>
                  </a:lnTo>
                  <a:lnTo>
                    <a:pt x="36" y="511"/>
                  </a:lnTo>
                  <a:lnTo>
                    <a:pt x="38" y="509"/>
                  </a:lnTo>
                  <a:lnTo>
                    <a:pt x="43" y="506"/>
                  </a:lnTo>
                  <a:lnTo>
                    <a:pt x="43" y="506"/>
                  </a:lnTo>
                  <a:lnTo>
                    <a:pt x="45" y="504"/>
                  </a:lnTo>
                  <a:lnTo>
                    <a:pt x="43" y="494"/>
                  </a:lnTo>
                  <a:lnTo>
                    <a:pt x="43" y="492"/>
                  </a:lnTo>
                  <a:lnTo>
                    <a:pt x="45" y="492"/>
                  </a:lnTo>
                  <a:lnTo>
                    <a:pt x="45" y="490"/>
                  </a:lnTo>
                  <a:lnTo>
                    <a:pt x="45" y="490"/>
                  </a:lnTo>
                  <a:lnTo>
                    <a:pt x="43" y="485"/>
                  </a:lnTo>
                  <a:lnTo>
                    <a:pt x="38" y="483"/>
                  </a:lnTo>
                  <a:lnTo>
                    <a:pt x="29" y="480"/>
                  </a:lnTo>
                  <a:lnTo>
                    <a:pt x="26" y="478"/>
                  </a:lnTo>
                  <a:lnTo>
                    <a:pt x="24" y="473"/>
                  </a:lnTo>
                  <a:lnTo>
                    <a:pt x="24" y="468"/>
                  </a:lnTo>
                  <a:lnTo>
                    <a:pt x="26" y="464"/>
                  </a:lnTo>
                  <a:lnTo>
                    <a:pt x="26" y="459"/>
                  </a:lnTo>
                  <a:lnTo>
                    <a:pt x="26" y="452"/>
                  </a:lnTo>
                  <a:lnTo>
                    <a:pt x="26" y="449"/>
                  </a:lnTo>
                  <a:lnTo>
                    <a:pt x="24" y="447"/>
                  </a:lnTo>
                  <a:lnTo>
                    <a:pt x="24" y="445"/>
                  </a:lnTo>
                  <a:lnTo>
                    <a:pt x="26" y="440"/>
                  </a:lnTo>
                  <a:lnTo>
                    <a:pt x="26" y="440"/>
                  </a:lnTo>
                  <a:lnTo>
                    <a:pt x="26" y="438"/>
                  </a:lnTo>
                  <a:lnTo>
                    <a:pt x="26" y="438"/>
                  </a:lnTo>
                  <a:lnTo>
                    <a:pt x="26" y="435"/>
                  </a:lnTo>
                  <a:lnTo>
                    <a:pt x="26" y="435"/>
                  </a:lnTo>
                  <a:lnTo>
                    <a:pt x="24" y="433"/>
                  </a:lnTo>
                  <a:lnTo>
                    <a:pt x="26" y="433"/>
                  </a:lnTo>
                  <a:lnTo>
                    <a:pt x="31" y="433"/>
                  </a:lnTo>
                  <a:lnTo>
                    <a:pt x="33" y="433"/>
                  </a:lnTo>
                  <a:lnTo>
                    <a:pt x="36" y="430"/>
                  </a:lnTo>
                  <a:lnTo>
                    <a:pt x="40" y="423"/>
                  </a:lnTo>
                  <a:lnTo>
                    <a:pt x="43" y="421"/>
                  </a:lnTo>
                  <a:lnTo>
                    <a:pt x="43" y="421"/>
                  </a:lnTo>
                  <a:lnTo>
                    <a:pt x="45" y="419"/>
                  </a:lnTo>
                  <a:lnTo>
                    <a:pt x="48" y="416"/>
                  </a:lnTo>
                  <a:lnTo>
                    <a:pt x="48" y="416"/>
                  </a:lnTo>
                  <a:lnTo>
                    <a:pt x="48" y="414"/>
                  </a:lnTo>
                  <a:lnTo>
                    <a:pt x="48" y="412"/>
                  </a:lnTo>
                  <a:lnTo>
                    <a:pt x="48" y="409"/>
                  </a:lnTo>
                  <a:lnTo>
                    <a:pt x="50" y="409"/>
                  </a:lnTo>
                  <a:lnTo>
                    <a:pt x="50" y="409"/>
                  </a:lnTo>
                  <a:lnTo>
                    <a:pt x="50" y="407"/>
                  </a:lnTo>
                  <a:lnTo>
                    <a:pt x="50" y="404"/>
                  </a:lnTo>
                  <a:lnTo>
                    <a:pt x="50" y="402"/>
                  </a:lnTo>
                  <a:lnTo>
                    <a:pt x="52" y="400"/>
                  </a:lnTo>
                  <a:lnTo>
                    <a:pt x="55" y="400"/>
                  </a:lnTo>
                  <a:lnTo>
                    <a:pt x="55" y="397"/>
                  </a:lnTo>
                  <a:lnTo>
                    <a:pt x="55" y="395"/>
                  </a:lnTo>
                  <a:lnTo>
                    <a:pt x="55" y="393"/>
                  </a:lnTo>
                  <a:lnTo>
                    <a:pt x="55" y="393"/>
                  </a:lnTo>
                  <a:lnTo>
                    <a:pt x="55" y="393"/>
                  </a:lnTo>
                  <a:lnTo>
                    <a:pt x="55" y="390"/>
                  </a:lnTo>
                  <a:lnTo>
                    <a:pt x="55" y="390"/>
                  </a:lnTo>
                  <a:lnTo>
                    <a:pt x="55" y="388"/>
                  </a:lnTo>
                  <a:lnTo>
                    <a:pt x="55" y="388"/>
                  </a:lnTo>
                  <a:lnTo>
                    <a:pt x="55" y="383"/>
                  </a:lnTo>
                  <a:lnTo>
                    <a:pt x="55" y="381"/>
                  </a:lnTo>
                  <a:lnTo>
                    <a:pt x="55" y="378"/>
                  </a:lnTo>
                  <a:lnTo>
                    <a:pt x="57" y="378"/>
                  </a:lnTo>
                  <a:lnTo>
                    <a:pt x="57" y="376"/>
                  </a:lnTo>
                  <a:lnTo>
                    <a:pt x="57" y="376"/>
                  </a:lnTo>
                  <a:lnTo>
                    <a:pt x="55" y="374"/>
                  </a:lnTo>
                  <a:lnTo>
                    <a:pt x="55" y="371"/>
                  </a:lnTo>
                  <a:lnTo>
                    <a:pt x="55" y="371"/>
                  </a:lnTo>
                  <a:lnTo>
                    <a:pt x="55" y="367"/>
                  </a:lnTo>
                  <a:lnTo>
                    <a:pt x="57" y="367"/>
                  </a:lnTo>
                  <a:lnTo>
                    <a:pt x="62" y="364"/>
                  </a:lnTo>
                  <a:lnTo>
                    <a:pt x="64" y="362"/>
                  </a:lnTo>
                  <a:lnTo>
                    <a:pt x="66" y="362"/>
                  </a:lnTo>
                  <a:lnTo>
                    <a:pt x="66" y="359"/>
                  </a:lnTo>
                  <a:lnTo>
                    <a:pt x="69" y="352"/>
                  </a:lnTo>
                  <a:lnTo>
                    <a:pt x="71" y="350"/>
                  </a:lnTo>
                  <a:lnTo>
                    <a:pt x="71" y="350"/>
                  </a:lnTo>
                  <a:lnTo>
                    <a:pt x="76" y="350"/>
                  </a:lnTo>
                  <a:lnTo>
                    <a:pt x="88" y="343"/>
                  </a:lnTo>
                  <a:lnTo>
                    <a:pt x="90" y="343"/>
                  </a:lnTo>
                  <a:lnTo>
                    <a:pt x="93" y="338"/>
                  </a:lnTo>
                  <a:lnTo>
                    <a:pt x="97" y="336"/>
                  </a:lnTo>
                  <a:lnTo>
                    <a:pt x="100" y="333"/>
                  </a:lnTo>
                  <a:lnTo>
                    <a:pt x="102" y="331"/>
                  </a:lnTo>
                  <a:lnTo>
                    <a:pt x="102" y="329"/>
                  </a:lnTo>
                  <a:lnTo>
                    <a:pt x="102" y="329"/>
                  </a:lnTo>
                  <a:lnTo>
                    <a:pt x="100" y="326"/>
                  </a:lnTo>
                  <a:lnTo>
                    <a:pt x="97" y="324"/>
                  </a:lnTo>
                  <a:lnTo>
                    <a:pt x="97" y="322"/>
                  </a:lnTo>
                  <a:lnTo>
                    <a:pt x="95" y="322"/>
                  </a:lnTo>
                  <a:lnTo>
                    <a:pt x="88" y="314"/>
                  </a:lnTo>
                  <a:lnTo>
                    <a:pt x="85" y="312"/>
                  </a:lnTo>
                  <a:lnTo>
                    <a:pt x="85" y="312"/>
                  </a:lnTo>
                  <a:lnTo>
                    <a:pt x="83" y="310"/>
                  </a:lnTo>
                  <a:lnTo>
                    <a:pt x="83" y="310"/>
                  </a:lnTo>
                  <a:lnTo>
                    <a:pt x="83" y="310"/>
                  </a:lnTo>
                  <a:lnTo>
                    <a:pt x="83" y="307"/>
                  </a:lnTo>
                  <a:lnTo>
                    <a:pt x="83" y="307"/>
                  </a:lnTo>
                  <a:lnTo>
                    <a:pt x="81" y="307"/>
                  </a:lnTo>
                  <a:lnTo>
                    <a:pt x="81" y="307"/>
                  </a:lnTo>
                  <a:lnTo>
                    <a:pt x="81" y="307"/>
                  </a:lnTo>
                  <a:lnTo>
                    <a:pt x="78" y="307"/>
                  </a:lnTo>
                  <a:lnTo>
                    <a:pt x="78" y="305"/>
                  </a:lnTo>
                  <a:lnTo>
                    <a:pt x="78" y="305"/>
                  </a:lnTo>
                  <a:lnTo>
                    <a:pt x="78" y="303"/>
                  </a:lnTo>
                  <a:lnTo>
                    <a:pt x="78" y="303"/>
                  </a:lnTo>
                  <a:lnTo>
                    <a:pt x="78" y="300"/>
                  </a:lnTo>
                  <a:lnTo>
                    <a:pt x="81" y="300"/>
                  </a:lnTo>
                  <a:lnTo>
                    <a:pt x="78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78" y="293"/>
                  </a:lnTo>
                  <a:lnTo>
                    <a:pt x="76" y="293"/>
                  </a:lnTo>
                  <a:lnTo>
                    <a:pt x="76" y="291"/>
                  </a:lnTo>
                  <a:lnTo>
                    <a:pt x="76" y="291"/>
                  </a:lnTo>
                  <a:lnTo>
                    <a:pt x="76" y="286"/>
                  </a:lnTo>
                  <a:lnTo>
                    <a:pt x="76" y="286"/>
                  </a:lnTo>
                  <a:lnTo>
                    <a:pt x="76" y="286"/>
                  </a:lnTo>
                  <a:lnTo>
                    <a:pt x="76" y="284"/>
                  </a:lnTo>
                  <a:lnTo>
                    <a:pt x="71" y="270"/>
                  </a:lnTo>
                  <a:lnTo>
                    <a:pt x="69" y="270"/>
                  </a:lnTo>
                  <a:lnTo>
                    <a:pt x="66" y="267"/>
                  </a:lnTo>
                  <a:lnTo>
                    <a:pt x="64" y="265"/>
                  </a:lnTo>
                  <a:lnTo>
                    <a:pt x="66" y="262"/>
                  </a:lnTo>
                  <a:lnTo>
                    <a:pt x="64" y="260"/>
                  </a:lnTo>
                  <a:lnTo>
                    <a:pt x="64" y="258"/>
                  </a:lnTo>
                  <a:lnTo>
                    <a:pt x="64" y="255"/>
                  </a:lnTo>
                  <a:lnTo>
                    <a:pt x="62" y="255"/>
                  </a:lnTo>
                  <a:lnTo>
                    <a:pt x="62" y="255"/>
                  </a:lnTo>
                  <a:lnTo>
                    <a:pt x="59" y="253"/>
                  </a:lnTo>
                  <a:lnTo>
                    <a:pt x="62" y="239"/>
                  </a:lnTo>
                  <a:lnTo>
                    <a:pt x="62" y="236"/>
                  </a:lnTo>
                  <a:lnTo>
                    <a:pt x="62" y="236"/>
                  </a:lnTo>
                  <a:lnTo>
                    <a:pt x="62" y="232"/>
                  </a:lnTo>
                  <a:lnTo>
                    <a:pt x="64" y="229"/>
                  </a:lnTo>
                  <a:lnTo>
                    <a:pt x="64" y="227"/>
                  </a:lnTo>
                  <a:lnTo>
                    <a:pt x="64" y="227"/>
                  </a:lnTo>
                  <a:lnTo>
                    <a:pt x="62" y="225"/>
                  </a:lnTo>
                  <a:lnTo>
                    <a:pt x="62" y="222"/>
                  </a:lnTo>
                  <a:lnTo>
                    <a:pt x="62" y="220"/>
                  </a:lnTo>
                  <a:lnTo>
                    <a:pt x="64" y="220"/>
                  </a:lnTo>
                  <a:lnTo>
                    <a:pt x="64" y="220"/>
                  </a:lnTo>
                  <a:lnTo>
                    <a:pt x="66" y="220"/>
                  </a:lnTo>
                  <a:lnTo>
                    <a:pt x="69" y="220"/>
                  </a:lnTo>
                  <a:lnTo>
                    <a:pt x="69" y="220"/>
                  </a:lnTo>
                  <a:lnTo>
                    <a:pt x="69" y="215"/>
                  </a:lnTo>
                  <a:lnTo>
                    <a:pt x="71" y="213"/>
                  </a:lnTo>
                  <a:lnTo>
                    <a:pt x="71" y="208"/>
                  </a:lnTo>
                  <a:lnTo>
                    <a:pt x="69" y="201"/>
                  </a:lnTo>
                  <a:lnTo>
                    <a:pt x="71" y="199"/>
                  </a:lnTo>
                  <a:lnTo>
                    <a:pt x="71" y="194"/>
                  </a:lnTo>
                  <a:lnTo>
                    <a:pt x="71" y="191"/>
                  </a:lnTo>
                  <a:lnTo>
                    <a:pt x="69" y="184"/>
                  </a:lnTo>
                  <a:lnTo>
                    <a:pt x="66" y="180"/>
                  </a:lnTo>
                  <a:lnTo>
                    <a:pt x="66" y="175"/>
                  </a:lnTo>
                  <a:lnTo>
                    <a:pt x="69" y="168"/>
                  </a:lnTo>
                  <a:lnTo>
                    <a:pt x="69" y="163"/>
                  </a:lnTo>
                  <a:lnTo>
                    <a:pt x="69" y="161"/>
                  </a:lnTo>
                  <a:lnTo>
                    <a:pt x="69" y="158"/>
                  </a:lnTo>
                  <a:lnTo>
                    <a:pt x="66" y="149"/>
                  </a:lnTo>
                  <a:lnTo>
                    <a:pt x="66" y="146"/>
                  </a:lnTo>
                  <a:lnTo>
                    <a:pt x="66" y="142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28"/>
                  </a:lnTo>
                  <a:lnTo>
                    <a:pt x="71" y="128"/>
                  </a:lnTo>
                  <a:lnTo>
                    <a:pt x="69" y="120"/>
                  </a:lnTo>
                  <a:lnTo>
                    <a:pt x="66" y="118"/>
                  </a:lnTo>
                  <a:lnTo>
                    <a:pt x="66" y="116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69" y="109"/>
                  </a:lnTo>
                  <a:lnTo>
                    <a:pt x="69" y="106"/>
                  </a:lnTo>
                  <a:lnTo>
                    <a:pt x="69" y="104"/>
                  </a:lnTo>
                  <a:lnTo>
                    <a:pt x="69" y="104"/>
                  </a:lnTo>
                  <a:lnTo>
                    <a:pt x="69" y="101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9"/>
                  </a:lnTo>
                  <a:lnTo>
                    <a:pt x="76" y="99"/>
                  </a:lnTo>
                  <a:lnTo>
                    <a:pt x="78" y="97"/>
                  </a:lnTo>
                  <a:lnTo>
                    <a:pt x="85" y="97"/>
                  </a:lnTo>
                  <a:lnTo>
                    <a:pt x="88" y="97"/>
                  </a:lnTo>
                  <a:lnTo>
                    <a:pt x="88" y="97"/>
                  </a:lnTo>
                  <a:lnTo>
                    <a:pt x="88" y="97"/>
                  </a:lnTo>
                  <a:lnTo>
                    <a:pt x="95" y="99"/>
                  </a:lnTo>
                  <a:lnTo>
                    <a:pt x="95" y="99"/>
                  </a:lnTo>
                  <a:lnTo>
                    <a:pt x="95" y="99"/>
                  </a:lnTo>
                  <a:lnTo>
                    <a:pt x="95" y="99"/>
                  </a:lnTo>
                  <a:lnTo>
                    <a:pt x="97" y="101"/>
                  </a:lnTo>
                  <a:lnTo>
                    <a:pt x="97" y="101"/>
                  </a:lnTo>
                  <a:lnTo>
                    <a:pt x="97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7" y="99"/>
                  </a:lnTo>
                  <a:lnTo>
                    <a:pt x="107" y="99"/>
                  </a:lnTo>
                  <a:lnTo>
                    <a:pt x="107" y="101"/>
                  </a:lnTo>
                  <a:lnTo>
                    <a:pt x="109" y="101"/>
                  </a:lnTo>
                  <a:lnTo>
                    <a:pt x="109" y="101"/>
                  </a:lnTo>
                  <a:lnTo>
                    <a:pt x="109" y="104"/>
                  </a:lnTo>
                  <a:lnTo>
                    <a:pt x="111" y="104"/>
                  </a:lnTo>
                  <a:lnTo>
                    <a:pt x="111" y="111"/>
                  </a:lnTo>
                  <a:lnTo>
                    <a:pt x="114" y="111"/>
                  </a:lnTo>
                  <a:lnTo>
                    <a:pt x="114" y="113"/>
                  </a:lnTo>
                  <a:lnTo>
                    <a:pt x="116" y="116"/>
                  </a:lnTo>
                  <a:lnTo>
                    <a:pt x="119" y="118"/>
                  </a:lnTo>
                  <a:lnTo>
                    <a:pt x="121" y="118"/>
                  </a:lnTo>
                  <a:lnTo>
                    <a:pt x="126" y="118"/>
                  </a:lnTo>
                  <a:lnTo>
                    <a:pt x="128" y="116"/>
                  </a:lnTo>
                  <a:lnTo>
                    <a:pt x="130" y="111"/>
                  </a:lnTo>
                  <a:lnTo>
                    <a:pt x="133" y="106"/>
                  </a:lnTo>
                  <a:lnTo>
                    <a:pt x="135" y="101"/>
                  </a:lnTo>
                  <a:lnTo>
                    <a:pt x="137" y="99"/>
                  </a:lnTo>
                  <a:lnTo>
                    <a:pt x="140" y="97"/>
                  </a:lnTo>
                  <a:lnTo>
                    <a:pt x="140" y="97"/>
                  </a:lnTo>
                  <a:lnTo>
                    <a:pt x="140" y="94"/>
                  </a:lnTo>
                  <a:lnTo>
                    <a:pt x="140" y="90"/>
                  </a:lnTo>
                  <a:lnTo>
                    <a:pt x="140" y="90"/>
                  </a:lnTo>
                  <a:lnTo>
                    <a:pt x="142" y="87"/>
                  </a:lnTo>
                  <a:lnTo>
                    <a:pt x="142" y="83"/>
                  </a:lnTo>
                  <a:lnTo>
                    <a:pt x="142" y="75"/>
                  </a:lnTo>
                  <a:lnTo>
                    <a:pt x="145" y="68"/>
                  </a:lnTo>
                  <a:lnTo>
                    <a:pt x="145" y="61"/>
                  </a:lnTo>
                  <a:lnTo>
                    <a:pt x="145" y="52"/>
                  </a:lnTo>
                  <a:lnTo>
                    <a:pt x="147" y="45"/>
                  </a:lnTo>
                  <a:lnTo>
                    <a:pt x="147" y="35"/>
                  </a:lnTo>
                  <a:lnTo>
                    <a:pt x="149" y="28"/>
                  </a:lnTo>
                  <a:lnTo>
                    <a:pt x="149" y="21"/>
                  </a:lnTo>
                  <a:lnTo>
                    <a:pt x="152" y="14"/>
                  </a:lnTo>
                  <a:lnTo>
                    <a:pt x="152" y="7"/>
                  </a:lnTo>
                  <a:lnTo>
                    <a:pt x="152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68" y="0"/>
                  </a:lnTo>
                  <a:lnTo>
                    <a:pt x="182" y="2"/>
                  </a:lnTo>
                  <a:lnTo>
                    <a:pt x="199" y="4"/>
                  </a:lnTo>
                  <a:lnTo>
                    <a:pt x="216" y="7"/>
                  </a:lnTo>
                  <a:lnTo>
                    <a:pt x="230" y="9"/>
                  </a:lnTo>
                  <a:lnTo>
                    <a:pt x="246" y="9"/>
                  </a:lnTo>
                  <a:lnTo>
                    <a:pt x="260" y="12"/>
                  </a:lnTo>
                  <a:lnTo>
                    <a:pt x="277" y="14"/>
                  </a:lnTo>
                  <a:lnTo>
                    <a:pt x="291" y="16"/>
                  </a:lnTo>
                  <a:lnTo>
                    <a:pt x="308" y="19"/>
                  </a:lnTo>
                  <a:lnTo>
                    <a:pt x="324" y="19"/>
                  </a:lnTo>
                  <a:lnTo>
                    <a:pt x="339" y="21"/>
                  </a:lnTo>
                  <a:lnTo>
                    <a:pt x="355" y="23"/>
                  </a:lnTo>
                  <a:lnTo>
                    <a:pt x="369" y="23"/>
                  </a:lnTo>
                  <a:lnTo>
                    <a:pt x="386" y="26"/>
                  </a:lnTo>
                  <a:lnTo>
                    <a:pt x="400" y="28"/>
                  </a:lnTo>
                  <a:lnTo>
                    <a:pt x="417" y="30"/>
                  </a:lnTo>
                  <a:lnTo>
                    <a:pt x="431" y="30"/>
                  </a:lnTo>
                  <a:lnTo>
                    <a:pt x="447" y="33"/>
                  </a:lnTo>
                  <a:lnTo>
                    <a:pt x="464" y="35"/>
                  </a:lnTo>
                  <a:lnTo>
                    <a:pt x="478" y="35"/>
                  </a:lnTo>
                  <a:lnTo>
                    <a:pt x="495" y="38"/>
                  </a:lnTo>
                  <a:lnTo>
                    <a:pt x="509" y="38"/>
                  </a:lnTo>
                  <a:lnTo>
                    <a:pt x="525" y="40"/>
                  </a:lnTo>
                  <a:lnTo>
                    <a:pt x="542" y="42"/>
                  </a:lnTo>
                  <a:lnTo>
                    <a:pt x="556" y="42"/>
                  </a:lnTo>
                  <a:lnTo>
                    <a:pt x="573" y="45"/>
                  </a:lnTo>
                  <a:lnTo>
                    <a:pt x="587" y="45"/>
                  </a:lnTo>
                  <a:lnTo>
                    <a:pt x="603" y="47"/>
                  </a:lnTo>
                  <a:lnTo>
                    <a:pt x="618" y="49"/>
                  </a:lnTo>
                  <a:lnTo>
                    <a:pt x="634" y="49"/>
                  </a:lnTo>
                  <a:lnTo>
                    <a:pt x="651" y="52"/>
                  </a:lnTo>
                  <a:lnTo>
                    <a:pt x="648" y="73"/>
                  </a:lnTo>
                  <a:lnTo>
                    <a:pt x="646" y="94"/>
                  </a:lnTo>
                  <a:lnTo>
                    <a:pt x="644" y="118"/>
                  </a:lnTo>
                  <a:lnTo>
                    <a:pt x="644" y="139"/>
                  </a:lnTo>
                  <a:lnTo>
                    <a:pt x="641" y="161"/>
                  </a:lnTo>
                  <a:lnTo>
                    <a:pt x="641" y="161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0DFC5414-8E0D-475B-A911-D182931F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2647" y="3629174"/>
              <a:ext cx="600075" cy="550069"/>
            </a:xfrm>
            <a:custGeom>
              <a:avLst/>
              <a:gdLst>
                <a:gd name="T0" fmla="*/ 504 w 504"/>
                <a:gd name="T1" fmla="*/ 71 h 462"/>
                <a:gd name="T2" fmla="*/ 494 w 504"/>
                <a:gd name="T3" fmla="*/ 74 h 462"/>
                <a:gd name="T4" fmla="*/ 478 w 504"/>
                <a:gd name="T5" fmla="*/ 95 h 462"/>
                <a:gd name="T6" fmla="*/ 480 w 504"/>
                <a:gd name="T7" fmla="*/ 109 h 462"/>
                <a:gd name="T8" fmla="*/ 480 w 504"/>
                <a:gd name="T9" fmla="*/ 119 h 462"/>
                <a:gd name="T10" fmla="*/ 473 w 504"/>
                <a:gd name="T11" fmla="*/ 128 h 462"/>
                <a:gd name="T12" fmla="*/ 466 w 504"/>
                <a:gd name="T13" fmla="*/ 149 h 462"/>
                <a:gd name="T14" fmla="*/ 466 w 504"/>
                <a:gd name="T15" fmla="*/ 171 h 462"/>
                <a:gd name="T16" fmla="*/ 459 w 504"/>
                <a:gd name="T17" fmla="*/ 180 h 462"/>
                <a:gd name="T18" fmla="*/ 449 w 504"/>
                <a:gd name="T19" fmla="*/ 187 h 462"/>
                <a:gd name="T20" fmla="*/ 435 w 504"/>
                <a:gd name="T21" fmla="*/ 211 h 462"/>
                <a:gd name="T22" fmla="*/ 435 w 504"/>
                <a:gd name="T23" fmla="*/ 223 h 462"/>
                <a:gd name="T24" fmla="*/ 426 w 504"/>
                <a:gd name="T25" fmla="*/ 230 h 462"/>
                <a:gd name="T26" fmla="*/ 423 w 504"/>
                <a:gd name="T27" fmla="*/ 265 h 462"/>
                <a:gd name="T28" fmla="*/ 409 w 504"/>
                <a:gd name="T29" fmla="*/ 268 h 462"/>
                <a:gd name="T30" fmla="*/ 412 w 504"/>
                <a:gd name="T31" fmla="*/ 277 h 462"/>
                <a:gd name="T32" fmla="*/ 404 w 504"/>
                <a:gd name="T33" fmla="*/ 279 h 462"/>
                <a:gd name="T34" fmla="*/ 393 w 504"/>
                <a:gd name="T35" fmla="*/ 296 h 462"/>
                <a:gd name="T36" fmla="*/ 397 w 504"/>
                <a:gd name="T37" fmla="*/ 313 h 462"/>
                <a:gd name="T38" fmla="*/ 381 w 504"/>
                <a:gd name="T39" fmla="*/ 320 h 462"/>
                <a:gd name="T40" fmla="*/ 386 w 504"/>
                <a:gd name="T41" fmla="*/ 329 h 462"/>
                <a:gd name="T42" fmla="*/ 386 w 504"/>
                <a:gd name="T43" fmla="*/ 343 h 462"/>
                <a:gd name="T44" fmla="*/ 376 w 504"/>
                <a:gd name="T45" fmla="*/ 350 h 462"/>
                <a:gd name="T46" fmla="*/ 376 w 504"/>
                <a:gd name="T47" fmla="*/ 362 h 462"/>
                <a:gd name="T48" fmla="*/ 371 w 504"/>
                <a:gd name="T49" fmla="*/ 372 h 462"/>
                <a:gd name="T50" fmla="*/ 378 w 504"/>
                <a:gd name="T51" fmla="*/ 381 h 462"/>
                <a:gd name="T52" fmla="*/ 378 w 504"/>
                <a:gd name="T53" fmla="*/ 400 h 462"/>
                <a:gd name="T54" fmla="*/ 386 w 504"/>
                <a:gd name="T55" fmla="*/ 410 h 462"/>
                <a:gd name="T56" fmla="*/ 383 w 504"/>
                <a:gd name="T57" fmla="*/ 426 h 462"/>
                <a:gd name="T58" fmla="*/ 343 w 504"/>
                <a:gd name="T59" fmla="*/ 445 h 462"/>
                <a:gd name="T60" fmla="*/ 232 w 504"/>
                <a:gd name="T61" fmla="*/ 452 h 462"/>
                <a:gd name="T62" fmla="*/ 118 w 504"/>
                <a:gd name="T63" fmla="*/ 459 h 462"/>
                <a:gd name="T64" fmla="*/ 78 w 504"/>
                <a:gd name="T65" fmla="*/ 403 h 462"/>
                <a:gd name="T66" fmla="*/ 71 w 504"/>
                <a:gd name="T67" fmla="*/ 393 h 462"/>
                <a:gd name="T68" fmla="*/ 59 w 504"/>
                <a:gd name="T69" fmla="*/ 393 h 462"/>
                <a:gd name="T70" fmla="*/ 47 w 504"/>
                <a:gd name="T71" fmla="*/ 395 h 462"/>
                <a:gd name="T72" fmla="*/ 40 w 504"/>
                <a:gd name="T73" fmla="*/ 393 h 462"/>
                <a:gd name="T74" fmla="*/ 31 w 504"/>
                <a:gd name="T75" fmla="*/ 358 h 462"/>
                <a:gd name="T76" fmla="*/ 26 w 504"/>
                <a:gd name="T77" fmla="*/ 197 h 462"/>
                <a:gd name="T78" fmla="*/ 9 w 504"/>
                <a:gd name="T79" fmla="*/ 83 h 462"/>
                <a:gd name="T80" fmla="*/ 83 w 504"/>
                <a:gd name="T81" fmla="*/ 26 h 462"/>
                <a:gd name="T82" fmla="*/ 248 w 504"/>
                <a:gd name="T83" fmla="*/ 17 h 462"/>
                <a:gd name="T84" fmla="*/ 414 w 504"/>
                <a:gd name="T85" fmla="*/ 3 h 462"/>
                <a:gd name="T86" fmla="*/ 449 w 504"/>
                <a:gd name="T87" fmla="*/ 5 h 462"/>
                <a:gd name="T88" fmla="*/ 452 w 504"/>
                <a:gd name="T89" fmla="*/ 7 h 462"/>
                <a:gd name="T90" fmla="*/ 456 w 504"/>
                <a:gd name="T91" fmla="*/ 12 h 462"/>
                <a:gd name="T92" fmla="*/ 459 w 504"/>
                <a:gd name="T93" fmla="*/ 17 h 462"/>
                <a:gd name="T94" fmla="*/ 461 w 504"/>
                <a:gd name="T95" fmla="*/ 26 h 462"/>
                <a:gd name="T96" fmla="*/ 459 w 504"/>
                <a:gd name="T97" fmla="*/ 29 h 462"/>
                <a:gd name="T98" fmla="*/ 454 w 504"/>
                <a:gd name="T99" fmla="*/ 33 h 462"/>
                <a:gd name="T100" fmla="*/ 449 w 504"/>
                <a:gd name="T101" fmla="*/ 38 h 462"/>
                <a:gd name="T102" fmla="*/ 445 w 504"/>
                <a:gd name="T103" fmla="*/ 43 h 462"/>
                <a:gd name="T104" fmla="*/ 445 w 504"/>
                <a:gd name="T105" fmla="*/ 48 h 462"/>
                <a:gd name="T106" fmla="*/ 440 w 504"/>
                <a:gd name="T107" fmla="*/ 50 h 462"/>
                <a:gd name="T108" fmla="*/ 433 w 504"/>
                <a:gd name="T109" fmla="*/ 64 h 462"/>
                <a:gd name="T110" fmla="*/ 454 w 504"/>
                <a:gd name="T111" fmla="*/ 64 h 462"/>
                <a:gd name="T112" fmla="*/ 497 w 504"/>
                <a:gd name="T113" fmla="*/ 5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4" h="462">
                  <a:moveTo>
                    <a:pt x="499" y="57"/>
                  </a:moveTo>
                  <a:lnTo>
                    <a:pt x="499" y="59"/>
                  </a:lnTo>
                  <a:lnTo>
                    <a:pt x="499" y="62"/>
                  </a:lnTo>
                  <a:lnTo>
                    <a:pt x="504" y="64"/>
                  </a:lnTo>
                  <a:lnTo>
                    <a:pt x="504" y="69"/>
                  </a:lnTo>
                  <a:lnTo>
                    <a:pt x="504" y="71"/>
                  </a:lnTo>
                  <a:lnTo>
                    <a:pt x="504" y="71"/>
                  </a:lnTo>
                  <a:lnTo>
                    <a:pt x="499" y="69"/>
                  </a:lnTo>
                  <a:lnTo>
                    <a:pt x="497" y="69"/>
                  </a:lnTo>
                  <a:lnTo>
                    <a:pt x="494" y="69"/>
                  </a:lnTo>
                  <a:lnTo>
                    <a:pt x="494" y="71"/>
                  </a:lnTo>
                  <a:lnTo>
                    <a:pt x="494" y="74"/>
                  </a:lnTo>
                  <a:lnTo>
                    <a:pt x="497" y="76"/>
                  </a:lnTo>
                  <a:lnTo>
                    <a:pt x="499" y="76"/>
                  </a:lnTo>
                  <a:lnTo>
                    <a:pt x="499" y="78"/>
                  </a:lnTo>
                  <a:lnTo>
                    <a:pt x="494" y="85"/>
                  </a:lnTo>
                  <a:lnTo>
                    <a:pt x="480" y="93"/>
                  </a:lnTo>
                  <a:lnTo>
                    <a:pt x="478" y="95"/>
                  </a:lnTo>
                  <a:lnTo>
                    <a:pt x="478" y="97"/>
                  </a:lnTo>
                  <a:lnTo>
                    <a:pt x="480" y="100"/>
                  </a:lnTo>
                  <a:lnTo>
                    <a:pt x="483" y="102"/>
                  </a:lnTo>
                  <a:lnTo>
                    <a:pt x="483" y="104"/>
                  </a:lnTo>
                  <a:lnTo>
                    <a:pt x="483" y="107"/>
                  </a:lnTo>
                  <a:lnTo>
                    <a:pt x="480" y="109"/>
                  </a:lnTo>
                  <a:lnTo>
                    <a:pt x="480" y="109"/>
                  </a:lnTo>
                  <a:lnTo>
                    <a:pt x="480" y="111"/>
                  </a:lnTo>
                  <a:lnTo>
                    <a:pt x="483" y="114"/>
                  </a:lnTo>
                  <a:lnTo>
                    <a:pt x="483" y="116"/>
                  </a:lnTo>
                  <a:lnTo>
                    <a:pt x="483" y="119"/>
                  </a:lnTo>
                  <a:lnTo>
                    <a:pt x="480" y="119"/>
                  </a:lnTo>
                  <a:lnTo>
                    <a:pt x="478" y="119"/>
                  </a:lnTo>
                  <a:lnTo>
                    <a:pt x="475" y="121"/>
                  </a:lnTo>
                  <a:lnTo>
                    <a:pt x="475" y="121"/>
                  </a:lnTo>
                  <a:lnTo>
                    <a:pt x="473" y="123"/>
                  </a:lnTo>
                  <a:lnTo>
                    <a:pt x="475" y="126"/>
                  </a:lnTo>
                  <a:lnTo>
                    <a:pt x="473" y="128"/>
                  </a:lnTo>
                  <a:lnTo>
                    <a:pt x="473" y="130"/>
                  </a:lnTo>
                  <a:lnTo>
                    <a:pt x="471" y="133"/>
                  </a:lnTo>
                  <a:lnTo>
                    <a:pt x="466" y="137"/>
                  </a:lnTo>
                  <a:lnTo>
                    <a:pt x="466" y="140"/>
                  </a:lnTo>
                  <a:lnTo>
                    <a:pt x="466" y="142"/>
                  </a:lnTo>
                  <a:lnTo>
                    <a:pt x="466" y="149"/>
                  </a:lnTo>
                  <a:lnTo>
                    <a:pt x="466" y="152"/>
                  </a:lnTo>
                  <a:lnTo>
                    <a:pt x="468" y="156"/>
                  </a:lnTo>
                  <a:lnTo>
                    <a:pt x="471" y="161"/>
                  </a:lnTo>
                  <a:lnTo>
                    <a:pt x="471" y="166"/>
                  </a:lnTo>
                  <a:lnTo>
                    <a:pt x="468" y="171"/>
                  </a:lnTo>
                  <a:lnTo>
                    <a:pt x="466" y="171"/>
                  </a:lnTo>
                  <a:lnTo>
                    <a:pt x="464" y="171"/>
                  </a:lnTo>
                  <a:lnTo>
                    <a:pt x="461" y="171"/>
                  </a:lnTo>
                  <a:lnTo>
                    <a:pt x="461" y="173"/>
                  </a:lnTo>
                  <a:lnTo>
                    <a:pt x="461" y="175"/>
                  </a:lnTo>
                  <a:lnTo>
                    <a:pt x="461" y="178"/>
                  </a:lnTo>
                  <a:lnTo>
                    <a:pt x="459" y="180"/>
                  </a:lnTo>
                  <a:lnTo>
                    <a:pt x="459" y="180"/>
                  </a:lnTo>
                  <a:lnTo>
                    <a:pt x="454" y="182"/>
                  </a:lnTo>
                  <a:lnTo>
                    <a:pt x="452" y="185"/>
                  </a:lnTo>
                  <a:lnTo>
                    <a:pt x="449" y="185"/>
                  </a:lnTo>
                  <a:lnTo>
                    <a:pt x="449" y="187"/>
                  </a:lnTo>
                  <a:lnTo>
                    <a:pt x="449" y="187"/>
                  </a:lnTo>
                  <a:lnTo>
                    <a:pt x="452" y="187"/>
                  </a:lnTo>
                  <a:lnTo>
                    <a:pt x="454" y="192"/>
                  </a:lnTo>
                  <a:lnTo>
                    <a:pt x="454" y="197"/>
                  </a:lnTo>
                  <a:lnTo>
                    <a:pt x="452" y="201"/>
                  </a:lnTo>
                  <a:lnTo>
                    <a:pt x="447" y="204"/>
                  </a:lnTo>
                  <a:lnTo>
                    <a:pt x="435" y="211"/>
                  </a:lnTo>
                  <a:lnTo>
                    <a:pt x="435" y="211"/>
                  </a:lnTo>
                  <a:lnTo>
                    <a:pt x="435" y="213"/>
                  </a:lnTo>
                  <a:lnTo>
                    <a:pt x="438" y="216"/>
                  </a:lnTo>
                  <a:lnTo>
                    <a:pt x="438" y="218"/>
                  </a:lnTo>
                  <a:lnTo>
                    <a:pt x="435" y="220"/>
                  </a:lnTo>
                  <a:lnTo>
                    <a:pt x="435" y="223"/>
                  </a:lnTo>
                  <a:lnTo>
                    <a:pt x="433" y="223"/>
                  </a:lnTo>
                  <a:lnTo>
                    <a:pt x="430" y="223"/>
                  </a:lnTo>
                  <a:lnTo>
                    <a:pt x="428" y="220"/>
                  </a:lnTo>
                  <a:lnTo>
                    <a:pt x="428" y="223"/>
                  </a:lnTo>
                  <a:lnTo>
                    <a:pt x="426" y="225"/>
                  </a:lnTo>
                  <a:lnTo>
                    <a:pt x="426" y="230"/>
                  </a:lnTo>
                  <a:lnTo>
                    <a:pt x="426" y="235"/>
                  </a:lnTo>
                  <a:lnTo>
                    <a:pt x="428" y="242"/>
                  </a:lnTo>
                  <a:lnTo>
                    <a:pt x="428" y="253"/>
                  </a:lnTo>
                  <a:lnTo>
                    <a:pt x="428" y="258"/>
                  </a:lnTo>
                  <a:lnTo>
                    <a:pt x="428" y="261"/>
                  </a:lnTo>
                  <a:lnTo>
                    <a:pt x="423" y="265"/>
                  </a:lnTo>
                  <a:lnTo>
                    <a:pt x="421" y="268"/>
                  </a:lnTo>
                  <a:lnTo>
                    <a:pt x="419" y="268"/>
                  </a:lnTo>
                  <a:lnTo>
                    <a:pt x="414" y="270"/>
                  </a:lnTo>
                  <a:lnTo>
                    <a:pt x="412" y="270"/>
                  </a:lnTo>
                  <a:lnTo>
                    <a:pt x="412" y="270"/>
                  </a:lnTo>
                  <a:lnTo>
                    <a:pt x="409" y="268"/>
                  </a:lnTo>
                  <a:lnTo>
                    <a:pt x="409" y="270"/>
                  </a:lnTo>
                  <a:lnTo>
                    <a:pt x="409" y="270"/>
                  </a:lnTo>
                  <a:lnTo>
                    <a:pt x="412" y="272"/>
                  </a:lnTo>
                  <a:lnTo>
                    <a:pt x="412" y="275"/>
                  </a:lnTo>
                  <a:lnTo>
                    <a:pt x="412" y="275"/>
                  </a:lnTo>
                  <a:lnTo>
                    <a:pt x="412" y="277"/>
                  </a:lnTo>
                  <a:lnTo>
                    <a:pt x="412" y="279"/>
                  </a:lnTo>
                  <a:lnTo>
                    <a:pt x="409" y="279"/>
                  </a:lnTo>
                  <a:lnTo>
                    <a:pt x="409" y="282"/>
                  </a:lnTo>
                  <a:lnTo>
                    <a:pt x="409" y="282"/>
                  </a:lnTo>
                  <a:lnTo>
                    <a:pt x="407" y="279"/>
                  </a:lnTo>
                  <a:lnTo>
                    <a:pt x="404" y="279"/>
                  </a:lnTo>
                  <a:lnTo>
                    <a:pt x="404" y="279"/>
                  </a:lnTo>
                  <a:lnTo>
                    <a:pt x="404" y="282"/>
                  </a:lnTo>
                  <a:lnTo>
                    <a:pt x="402" y="291"/>
                  </a:lnTo>
                  <a:lnTo>
                    <a:pt x="400" y="291"/>
                  </a:lnTo>
                  <a:lnTo>
                    <a:pt x="400" y="294"/>
                  </a:lnTo>
                  <a:lnTo>
                    <a:pt x="393" y="296"/>
                  </a:lnTo>
                  <a:lnTo>
                    <a:pt x="393" y="298"/>
                  </a:lnTo>
                  <a:lnTo>
                    <a:pt x="393" y="301"/>
                  </a:lnTo>
                  <a:lnTo>
                    <a:pt x="400" y="303"/>
                  </a:lnTo>
                  <a:lnTo>
                    <a:pt x="402" y="308"/>
                  </a:lnTo>
                  <a:lnTo>
                    <a:pt x="400" y="310"/>
                  </a:lnTo>
                  <a:lnTo>
                    <a:pt x="397" y="313"/>
                  </a:lnTo>
                  <a:lnTo>
                    <a:pt x="397" y="313"/>
                  </a:lnTo>
                  <a:lnTo>
                    <a:pt x="395" y="313"/>
                  </a:lnTo>
                  <a:lnTo>
                    <a:pt x="393" y="313"/>
                  </a:lnTo>
                  <a:lnTo>
                    <a:pt x="386" y="317"/>
                  </a:lnTo>
                  <a:lnTo>
                    <a:pt x="381" y="320"/>
                  </a:lnTo>
                  <a:lnTo>
                    <a:pt x="381" y="320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3" y="322"/>
                  </a:lnTo>
                  <a:lnTo>
                    <a:pt x="386" y="324"/>
                  </a:lnTo>
                  <a:lnTo>
                    <a:pt x="386" y="327"/>
                  </a:lnTo>
                  <a:lnTo>
                    <a:pt x="386" y="329"/>
                  </a:lnTo>
                  <a:lnTo>
                    <a:pt x="383" y="332"/>
                  </a:lnTo>
                  <a:lnTo>
                    <a:pt x="386" y="336"/>
                  </a:lnTo>
                  <a:lnTo>
                    <a:pt x="386" y="339"/>
                  </a:lnTo>
                  <a:lnTo>
                    <a:pt x="386" y="341"/>
                  </a:lnTo>
                  <a:lnTo>
                    <a:pt x="386" y="343"/>
                  </a:lnTo>
                  <a:lnTo>
                    <a:pt x="386" y="343"/>
                  </a:lnTo>
                  <a:lnTo>
                    <a:pt x="381" y="346"/>
                  </a:lnTo>
                  <a:lnTo>
                    <a:pt x="381" y="346"/>
                  </a:lnTo>
                  <a:lnTo>
                    <a:pt x="381" y="346"/>
                  </a:lnTo>
                  <a:lnTo>
                    <a:pt x="378" y="348"/>
                  </a:lnTo>
                  <a:lnTo>
                    <a:pt x="376" y="348"/>
                  </a:lnTo>
                  <a:lnTo>
                    <a:pt x="376" y="350"/>
                  </a:lnTo>
                  <a:lnTo>
                    <a:pt x="374" y="355"/>
                  </a:lnTo>
                  <a:lnTo>
                    <a:pt x="371" y="358"/>
                  </a:lnTo>
                  <a:lnTo>
                    <a:pt x="369" y="358"/>
                  </a:lnTo>
                  <a:lnTo>
                    <a:pt x="369" y="360"/>
                  </a:lnTo>
                  <a:lnTo>
                    <a:pt x="371" y="362"/>
                  </a:lnTo>
                  <a:lnTo>
                    <a:pt x="376" y="362"/>
                  </a:lnTo>
                  <a:lnTo>
                    <a:pt x="378" y="365"/>
                  </a:lnTo>
                  <a:lnTo>
                    <a:pt x="378" y="367"/>
                  </a:lnTo>
                  <a:lnTo>
                    <a:pt x="378" y="369"/>
                  </a:lnTo>
                  <a:lnTo>
                    <a:pt x="376" y="372"/>
                  </a:lnTo>
                  <a:lnTo>
                    <a:pt x="374" y="372"/>
                  </a:lnTo>
                  <a:lnTo>
                    <a:pt x="371" y="372"/>
                  </a:lnTo>
                  <a:lnTo>
                    <a:pt x="369" y="374"/>
                  </a:lnTo>
                  <a:lnTo>
                    <a:pt x="369" y="377"/>
                  </a:lnTo>
                  <a:lnTo>
                    <a:pt x="371" y="377"/>
                  </a:lnTo>
                  <a:lnTo>
                    <a:pt x="374" y="379"/>
                  </a:lnTo>
                  <a:lnTo>
                    <a:pt x="376" y="379"/>
                  </a:lnTo>
                  <a:lnTo>
                    <a:pt x="378" y="381"/>
                  </a:lnTo>
                  <a:lnTo>
                    <a:pt x="381" y="384"/>
                  </a:lnTo>
                  <a:lnTo>
                    <a:pt x="381" y="386"/>
                  </a:lnTo>
                  <a:lnTo>
                    <a:pt x="383" y="388"/>
                  </a:lnTo>
                  <a:lnTo>
                    <a:pt x="383" y="393"/>
                  </a:lnTo>
                  <a:lnTo>
                    <a:pt x="381" y="395"/>
                  </a:lnTo>
                  <a:lnTo>
                    <a:pt x="378" y="400"/>
                  </a:lnTo>
                  <a:lnTo>
                    <a:pt x="378" y="403"/>
                  </a:lnTo>
                  <a:lnTo>
                    <a:pt x="378" y="405"/>
                  </a:lnTo>
                  <a:lnTo>
                    <a:pt x="381" y="405"/>
                  </a:lnTo>
                  <a:lnTo>
                    <a:pt x="383" y="407"/>
                  </a:lnTo>
                  <a:lnTo>
                    <a:pt x="386" y="407"/>
                  </a:lnTo>
                  <a:lnTo>
                    <a:pt x="386" y="410"/>
                  </a:lnTo>
                  <a:lnTo>
                    <a:pt x="386" y="417"/>
                  </a:lnTo>
                  <a:lnTo>
                    <a:pt x="388" y="419"/>
                  </a:lnTo>
                  <a:lnTo>
                    <a:pt x="388" y="422"/>
                  </a:lnTo>
                  <a:lnTo>
                    <a:pt x="388" y="424"/>
                  </a:lnTo>
                  <a:lnTo>
                    <a:pt x="386" y="426"/>
                  </a:lnTo>
                  <a:lnTo>
                    <a:pt x="383" y="426"/>
                  </a:lnTo>
                  <a:lnTo>
                    <a:pt x="383" y="426"/>
                  </a:lnTo>
                  <a:lnTo>
                    <a:pt x="381" y="429"/>
                  </a:lnTo>
                  <a:lnTo>
                    <a:pt x="383" y="440"/>
                  </a:lnTo>
                  <a:lnTo>
                    <a:pt x="381" y="443"/>
                  </a:lnTo>
                  <a:lnTo>
                    <a:pt x="362" y="443"/>
                  </a:lnTo>
                  <a:lnTo>
                    <a:pt x="343" y="445"/>
                  </a:lnTo>
                  <a:lnTo>
                    <a:pt x="324" y="445"/>
                  </a:lnTo>
                  <a:lnTo>
                    <a:pt x="305" y="448"/>
                  </a:lnTo>
                  <a:lnTo>
                    <a:pt x="289" y="450"/>
                  </a:lnTo>
                  <a:lnTo>
                    <a:pt x="270" y="450"/>
                  </a:lnTo>
                  <a:lnTo>
                    <a:pt x="251" y="452"/>
                  </a:lnTo>
                  <a:lnTo>
                    <a:pt x="232" y="452"/>
                  </a:lnTo>
                  <a:lnTo>
                    <a:pt x="213" y="455"/>
                  </a:lnTo>
                  <a:lnTo>
                    <a:pt x="194" y="455"/>
                  </a:lnTo>
                  <a:lnTo>
                    <a:pt x="175" y="457"/>
                  </a:lnTo>
                  <a:lnTo>
                    <a:pt x="156" y="457"/>
                  </a:lnTo>
                  <a:lnTo>
                    <a:pt x="137" y="459"/>
                  </a:lnTo>
                  <a:lnTo>
                    <a:pt x="118" y="459"/>
                  </a:lnTo>
                  <a:lnTo>
                    <a:pt x="102" y="462"/>
                  </a:lnTo>
                  <a:lnTo>
                    <a:pt x="83" y="462"/>
                  </a:lnTo>
                  <a:lnTo>
                    <a:pt x="80" y="448"/>
                  </a:lnTo>
                  <a:lnTo>
                    <a:pt x="80" y="433"/>
                  </a:lnTo>
                  <a:lnTo>
                    <a:pt x="78" y="417"/>
                  </a:lnTo>
                  <a:lnTo>
                    <a:pt x="78" y="403"/>
                  </a:lnTo>
                  <a:lnTo>
                    <a:pt x="78" y="395"/>
                  </a:lnTo>
                  <a:lnTo>
                    <a:pt x="78" y="395"/>
                  </a:lnTo>
                  <a:lnTo>
                    <a:pt x="76" y="393"/>
                  </a:lnTo>
                  <a:lnTo>
                    <a:pt x="76" y="393"/>
                  </a:lnTo>
                  <a:lnTo>
                    <a:pt x="71" y="391"/>
                  </a:lnTo>
                  <a:lnTo>
                    <a:pt x="71" y="393"/>
                  </a:lnTo>
                  <a:lnTo>
                    <a:pt x="69" y="393"/>
                  </a:lnTo>
                  <a:lnTo>
                    <a:pt x="66" y="393"/>
                  </a:lnTo>
                  <a:lnTo>
                    <a:pt x="61" y="391"/>
                  </a:lnTo>
                  <a:lnTo>
                    <a:pt x="61" y="391"/>
                  </a:lnTo>
                  <a:lnTo>
                    <a:pt x="59" y="393"/>
                  </a:lnTo>
                  <a:lnTo>
                    <a:pt x="59" y="393"/>
                  </a:lnTo>
                  <a:lnTo>
                    <a:pt x="52" y="391"/>
                  </a:lnTo>
                  <a:lnTo>
                    <a:pt x="52" y="391"/>
                  </a:lnTo>
                  <a:lnTo>
                    <a:pt x="50" y="393"/>
                  </a:lnTo>
                  <a:lnTo>
                    <a:pt x="50" y="395"/>
                  </a:lnTo>
                  <a:lnTo>
                    <a:pt x="50" y="395"/>
                  </a:lnTo>
                  <a:lnTo>
                    <a:pt x="47" y="395"/>
                  </a:lnTo>
                  <a:lnTo>
                    <a:pt x="45" y="395"/>
                  </a:lnTo>
                  <a:lnTo>
                    <a:pt x="43" y="395"/>
                  </a:lnTo>
                  <a:lnTo>
                    <a:pt x="43" y="393"/>
                  </a:lnTo>
                  <a:lnTo>
                    <a:pt x="43" y="393"/>
                  </a:lnTo>
                  <a:lnTo>
                    <a:pt x="43" y="393"/>
                  </a:lnTo>
                  <a:lnTo>
                    <a:pt x="40" y="393"/>
                  </a:lnTo>
                  <a:lnTo>
                    <a:pt x="38" y="391"/>
                  </a:lnTo>
                  <a:lnTo>
                    <a:pt x="35" y="391"/>
                  </a:lnTo>
                  <a:lnTo>
                    <a:pt x="35" y="388"/>
                  </a:lnTo>
                  <a:lnTo>
                    <a:pt x="33" y="386"/>
                  </a:lnTo>
                  <a:lnTo>
                    <a:pt x="31" y="386"/>
                  </a:lnTo>
                  <a:lnTo>
                    <a:pt x="31" y="358"/>
                  </a:lnTo>
                  <a:lnTo>
                    <a:pt x="31" y="332"/>
                  </a:lnTo>
                  <a:lnTo>
                    <a:pt x="28" y="303"/>
                  </a:lnTo>
                  <a:lnTo>
                    <a:pt x="28" y="277"/>
                  </a:lnTo>
                  <a:lnTo>
                    <a:pt x="28" y="249"/>
                  </a:lnTo>
                  <a:lnTo>
                    <a:pt x="26" y="223"/>
                  </a:lnTo>
                  <a:lnTo>
                    <a:pt x="26" y="197"/>
                  </a:lnTo>
                  <a:lnTo>
                    <a:pt x="26" y="168"/>
                  </a:lnTo>
                  <a:lnTo>
                    <a:pt x="21" y="152"/>
                  </a:lnTo>
                  <a:lnTo>
                    <a:pt x="19" y="135"/>
                  </a:lnTo>
                  <a:lnTo>
                    <a:pt x="17" y="116"/>
                  </a:lnTo>
                  <a:lnTo>
                    <a:pt x="14" y="100"/>
                  </a:lnTo>
                  <a:lnTo>
                    <a:pt x="9" y="83"/>
                  </a:lnTo>
                  <a:lnTo>
                    <a:pt x="7" y="66"/>
                  </a:lnTo>
                  <a:lnTo>
                    <a:pt x="5" y="48"/>
                  </a:lnTo>
                  <a:lnTo>
                    <a:pt x="0" y="31"/>
                  </a:lnTo>
                  <a:lnTo>
                    <a:pt x="28" y="29"/>
                  </a:lnTo>
                  <a:lnTo>
                    <a:pt x="57" y="29"/>
                  </a:lnTo>
                  <a:lnTo>
                    <a:pt x="83" y="26"/>
                  </a:lnTo>
                  <a:lnTo>
                    <a:pt x="111" y="26"/>
                  </a:lnTo>
                  <a:lnTo>
                    <a:pt x="140" y="24"/>
                  </a:lnTo>
                  <a:lnTo>
                    <a:pt x="166" y="22"/>
                  </a:lnTo>
                  <a:lnTo>
                    <a:pt x="194" y="19"/>
                  </a:lnTo>
                  <a:lnTo>
                    <a:pt x="222" y="19"/>
                  </a:lnTo>
                  <a:lnTo>
                    <a:pt x="248" y="17"/>
                  </a:lnTo>
                  <a:lnTo>
                    <a:pt x="277" y="14"/>
                  </a:lnTo>
                  <a:lnTo>
                    <a:pt x="303" y="12"/>
                  </a:lnTo>
                  <a:lnTo>
                    <a:pt x="331" y="10"/>
                  </a:lnTo>
                  <a:lnTo>
                    <a:pt x="360" y="7"/>
                  </a:lnTo>
                  <a:lnTo>
                    <a:pt x="386" y="5"/>
                  </a:lnTo>
                  <a:lnTo>
                    <a:pt x="414" y="3"/>
                  </a:lnTo>
                  <a:lnTo>
                    <a:pt x="442" y="0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49" y="3"/>
                  </a:lnTo>
                  <a:lnTo>
                    <a:pt x="449" y="5"/>
                  </a:lnTo>
                  <a:lnTo>
                    <a:pt x="452" y="5"/>
                  </a:lnTo>
                  <a:lnTo>
                    <a:pt x="452" y="5"/>
                  </a:lnTo>
                  <a:lnTo>
                    <a:pt x="452" y="5"/>
                  </a:lnTo>
                  <a:lnTo>
                    <a:pt x="452" y="5"/>
                  </a:lnTo>
                  <a:lnTo>
                    <a:pt x="452" y="7"/>
                  </a:lnTo>
                  <a:lnTo>
                    <a:pt x="452" y="7"/>
                  </a:lnTo>
                  <a:lnTo>
                    <a:pt x="452" y="10"/>
                  </a:lnTo>
                  <a:lnTo>
                    <a:pt x="454" y="10"/>
                  </a:lnTo>
                  <a:lnTo>
                    <a:pt x="454" y="10"/>
                  </a:lnTo>
                  <a:lnTo>
                    <a:pt x="454" y="10"/>
                  </a:lnTo>
                  <a:lnTo>
                    <a:pt x="454" y="12"/>
                  </a:lnTo>
                  <a:lnTo>
                    <a:pt x="456" y="12"/>
                  </a:lnTo>
                  <a:lnTo>
                    <a:pt x="459" y="12"/>
                  </a:lnTo>
                  <a:lnTo>
                    <a:pt x="459" y="14"/>
                  </a:lnTo>
                  <a:lnTo>
                    <a:pt x="459" y="14"/>
                  </a:lnTo>
                  <a:lnTo>
                    <a:pt x="459" y="14"/>
                  </a:lnTo>
                  <a:lnTo>
                    <a:pt x="459" y="14"/>
                  </a:lnTo>
                  <a:lnTo>
                    <a:pt x="459" y="17"/>
                  </a:lnTo>
                  <a:lnTo>
                    <a:pt x="459" y="17"/>
                  </a:lnTo>
                  <a:lnTo>
                    <a:pt x="459" y="17"/>
                  </a:lnTo>
                  <a:lnTo>
                    <a:pt x="459" y="19"/>
                  </a:lnTo>
                  <a:lnTo>
                    <a:pt x="459" y="22"/>
                  </a:lnTo>
                  <a:lnTo>
                    <a:pt x="461" y="24"/>
                  </a:lnTo>
                  <a:lnTo>
                    <a:pt x="461" y="26"/>
                  </a:lnTo>
                  <a:lnTo>
                    <a:pt x="461" y="26"/>
                  </a:lnTo>
                  <a:lnTo>
                    <a:pt x="459" y="26"/>
                  </a:lnTo>
                  <a:lnTo>
                    <a:pt x="459" y="26"/>
                  </a:lnTo>
                  <a:lnTo>
                    <a:pt x="459" y="29"/>
                  </a:lnTo>
                  <a:lnTo>
                    <a:pt x="459" y="29"/>
                  </a:lnTo>
                  <a:lnTo>
                    <a:pt x="459" y="29"/>
                  </a:lnTo>
                  <a:lnTo>
                    <a:pt x="459" y="29"/>
                  </a:lnTo>
                  <a:lnTo>
                    <a:pt x="456" y="29"/>
                  </a:lnTo>
                  <a:lnTo>
                    <a:pt x="454" y="31"/>
                  </a:lnTo>
                  <a:lnTo>
                    <a:pt x="454" y="31"/>
                  </a:lnTo>
                  <a:lnTo>
                    <a:pt x="454" y="31"/>
                  </a:lnTo>
                  <a:lnTo>
                    <a:pt x="454" y="33"/>
                  </a:lnTo>
                  <a:lnTo>
                    <a:pt x="454" y="33"/>
                  </a:lnTo>
                  <a:lnTo>
                    <a:pt x="454" y="36"/>
                  </a:lnTo>
                  <a:lnTo>
                    <a:pt x="454" y="36"/>
                  </a:lnTo>
                  <a:lnTo>
                    <a:pt x="454" y="36"/>
                  </a:lnTo>
                  <a:lnTo>
                    <a:pt x="449" y="38"/>
                  </a:lnTo>
                  <a:lnTo>
                    <a:pt x="449" y="38"/>
                  </a:lnTo>
                  <a:lnTo>
                    <a:pt x="447" y="40"/>
                  </a:lnTo>
                  <a:lnTo>
                    <a:pt x="447" y="40"/>
                  </a:lnTo>
                  <a:lnTo>
                    <a:pt x="445" y="40"/>
                  </a:lnTo>
                  <a:lnTo>
                    <a:pt x="445" y="40"/>
                  </a:lnTo>
                  <a:lnTo>
                    <a:pt x="445" y="40"/>
                  </a:lnTo>
                  <a:lnTo>
                    <a:pt x="445" y="43"/>
                  </a:lnTo>
                  <a:lnTo>
                    <a:pt x="445" y="43"/>
                  </a:lnTo>
                  <a:lnTo>
                    <a:pt x="445" y="45"/>
                  </a:lnTo>
                  <a:lnTo>
                    <a:pt x="445" y="45"/>
                  </a:lnTo>
                  <a:lnTo>
                    <a:pt x="445" y="45"/>
                  </a:lnTo>
                  <a:lnTo>
                    <a:pt x="445" y="45"/>
                  </a:lnTo>
                  <a:lnTo>
                    <a:pt x="445" y="48"/>
                  </a:lnTo>
                  <a:lnTo>
                    <a:pt x="442" y="48"/>
                  </a:lnTo>
                  <a:lnTo>
                    <a:pt x="442" y="48"/>
                  </a:lnTo>
                  <a:lnTo>
                    <a:pt x="442" y="48"/>
                  </a:lnTo>
                  <a:lnTo>
                    <a:pt x="440" y="48"/>
                  </a:lnTo>
                  <a:lnTo>
                    <a:pt x="440" y="48"/>
                  </a:lnTo>
                  <a:lnTo>
                    <a:pt x="440" y="50"/>
                  </a:lnTo>
                  <a:lnTo>
                    <a:pt x="440" y="50"/>
                  </a:lnTo>
                  <a:lnTo>
                    <a:pt x="438" y="50"/>
                  </a:lnTo>
                  <a:lnTo>
                    <a:pt x="438" y="52"/>
                  </a:lnTo>
                  <a:lnTo>
                    <a:pt x="435" y="55"/>
                  </a:lnTo>
                  <a:lnTo>
                    <a:pt x="435" y="57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33" y="66"/>
                  </a:lnTo>
                  <a:lnTo>
                    <a:pt x="433" y="66"/>
                  </a:lnTo>
                  <a:lnTo>
                    <a:pt x="440" y="64"/>
                  </a:lnTo>
                  <a:lnTo>
                    <a:pt x="454" y="64"/>
                  </a:lnTo>
                  <a:lnTo>
                    <a:pt x="468" y="62"/>
                  </a:lnTo>
                  <a:lnTo>
                    <a:pt x="483" y="59"/>
                  </a:lnTo>
                  <a:lnTo>
                    <a:pt x="497" y="59"/>
                  </a:lnTo>
                  <a:lnTo>
                    <a:pt x="497" y="59"/>
                  </a:lnTo>
                  <a:lnTo>
                    <a:pt x="497" y="57"/>
                  </a:lnTo>
                  <a:lnTo>
                    <a:pt x="497" y="57"/>
                  </a:lnTo>
                  <a:lnTo>
                    <a:pt x="499" y="57"/>
                  </a:lnTo>
                  <a:lnTo>
                    <a:pt x="499" y="57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DD9A1340-620B-4B8B-89C4-2C358A5F2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4413" y="3789908"/>
              <a:ext cx="466725" cy="741760"/>
            </a:xfrm>
            <a:custGeom>
              <a:avLst/>
              <a:gdLst>
                <a:gd name="T0" fmla="*/ 52 w 392"/>
                <a:gd name="T1" fmla="*/ 623 h 623"/>
                <a:gd name="T2" fmla="*/ 392 w 392"/>
                <a:gd name="T3" fmla="*/ 483 h 623"/>
                <a:gd name="T4" fmla="*/ 378 w 392"/>
                <a:gd name="T5" fmla="*/ 464 h 623"/>
                <a:gd name="T6" fmla="*/ 378 w 392"/>
                <a:gd name="T7" fmla="*/ 450 h 623"/>
                <a:gd name="T8" fmla="*/ 378 w 392"/>
                <a:gd name="T9" fmla="*/ 421 h 623"/>
                <a:gd name="T10" fmla="*/ 371 w 392"/>
                <a:gd name="T11" fmla="*/ 405 h 623"/>
                <a:gd name="T12" fmla="*/ 364 w 392"/>
                <a:gd name="T13" fmla="*/ 381 h 623"/>
                <a:gd name="T14" fmla="*/ 369 w 392"/>
                <a:gd name="T15" fmla="*/ 360 h 623"/>
                <a:gd name="T16" fmla="*/ 369 w 392"/>
                <a:gd name="T17" fmla="*/ 341 h 623"/>
                <a:gd name="T18" fmla="*/ 376 w 392"/>
                <a:gd name="T19" fmla="*/ 336 h 623"/>
                <a:gd name="T20" fmla="*/ 378 w 392"/>
                <a:gd name="T21" fmla="*/ 329 h 623"/>
                <a:gd name="T22" fmla="*/ 380 w 392"/>
                <a:gd name="T23" fmla="*/ 327 h 623"/>
                <a:gd name="T24" fmla="*/ 371 w 392"/>
                <a:gd name="T25" fmla="*/ 315 h 623"/>
                <a:gd name="T26" fmla="*/ 369 w 392"/>
                <a:gd name="T27" fmla="*/ 303 h 623"/>
                <a:gd name="T28" fmla="*/ 354 w 392"/>
                <a:gd name="T29" fmla="*/ 284 h 623"/>
                <a:gd name="T30" fmla="*/ 350 w 392"/>
                <a:gd name="T31" fmla="*/ 270 h 623"/>
                <a:gd name="T32" fmla="*/ 345 w 392"/>
                <a:gd name="T33" fmla="*/ 263 h 623"/>
                <a:gd name="T34" fmla="*/ 338 w 392"/>
                <a:gd name="T35" fmla="*/ 242 h 623"/>
                <a:gd name="T36" fmla="*/ 324 w 392"/>
                <a:gd name="T37" fmla="*/ 197 h 623"/>
                <a:gd name="T38" fmla="*/ 300 w 392"/>
                <a:gd name="T39" fmla="*/ 123 h 623"/>
                <a:gd name="T40" fmla="*/ 276 w 392"/>
                <a:gd name="T41" fmla="*/ 47 h 623"/>
                <a:gd name="T42" fmla="*/ 262 w 392"/>
                <a:gd name="T43" fmla="*/ 2 h 623"/>
                <a:gd name="T44" fmla="*/ 182 w 392"/>
                <a:gd name="T45" fmla="*/ 10 h 623"/>
                <a:gd name="T46" fmla="*/ 68 w 392"/>
                <a:gd name="T47" fmla="*/ 21 h 623"/>
                <a:gd name="T48" fmla="*/ 2 w 392"/>
                <a:gd name="T49" fmla="*/ 31 h 623"/>
                <a:gd name="T50" fmla="*/ 11 w 392"/>
                <a:gd name="T51" fmla="*/ 52 h 623"/>
                <a:gd name="T52" fmla="*/ 11 w 392"/>
                <a:gd name="T53" fmla="*/ 135 h 623"/>
                <a:gd name="T54" fmla="*/ 11 w 392"/>
                <a:gd name="T55" fmla="*/ 270 h 623"/>
                <a:gd name="T56" fmla="*/ 11 w 392"/>
                <a:gd name="T57" fmla="*/ 374 h 623"/>
                <a:gd name="T58" fmla="*/ 11 w 392"/>
                <a:gd name="T59" fmla="*/ 421 h 623"/>
                <a:gd name="T60" fmla="*/ 26 w 392"/>
                <a:gd name="T61" fmla="*/ 514 h 623"/>
                <a:gd name="T62" fmla="*/ 40 w 392"/>
                <a:gd name="T63" fmla="*/ 606 h 623"/>
                <a:gd name="T64" fmla="*/ 49 w 392"/>
                <a:gd name="T65" fmla="*/ 604 h 623"/>
                <a:gd name="T66" fmla="*/ 61 w 392"/>
                <a:gd name="T67" fmla="*/ 608 h 623"/>
                <a:gd name="T68" fmla="*/ 68 w 392"/>
                <a:gd name="T69" fmla="*/ 611 h 623"/>
                <a:gd name="T70" fmla="*/ 71 w 392"/>
                <a:gd name="T71" fmla="*/ 585 h 623"/>
                <a:gd name="T72" fmla="*/ 73 w 392"/>
                <a:gd name="T73" fmla="*/ 575 h 623"/>
                <a:gd name="T74" fmla="*/ 73 w 392"/>
                <a:gd name="T75" fmla="*/ 563 h 623"/>
                <a:gd name="T76" fmla="*/ 78 w 392"/>
                <a:gd name="T77" fmla="*/ 561 h 623"/>
                <a:gd name="T78" fmla="*/ 85 w 392"/>
                <a:gd name="T79" fmla="*/ 566 h 623"/>
                <a:gd name="T80" fmla="*/ 87 w 392"/>
                <a:gd name="T81" fmla="*/ 589 h 623"/>
                <a:gd name="T82" fmla="*/ 92 w 392"/>
                <a:gd name="T83" fmla="*/ 597 h 623"/>
                <a:gd name="T84" fmla="*/ 99 w 392"/>
                <a:gd name="T85" fmla="*/ 599 h 623"/>
                <a:gd name="T86" fmla="*/ 101 w 392"/>
                <a:gd name="T87" fmla="*/ 601 h 623"/>
                <a:gd name="T88" fmla="*/ 97 w 392"/>
                <a:gd name="T89" fmla="*/ 618 h 623"/>
                <a:gd name="T90" fmla="*/ 82 w 392"/>
                <a:gd name="T91" fmla="*/ 620 h 623"/>
                <a:gd name="T92" fmla="*/ 130 w 392"/>
                <a:gd name="T93" fmla="*/ 606 h 623"/>
                <a:gd name="T94" fmla="*/ 125 w 392"/>
                <a:gd name="T95" fmla="*/ 601 h 623"/>
                <a:gd name="T96" fmla="*/ 130 w 392"/>
                <a:gd name="T97" fmla="*/ 604 h 623"/>
                <a:gd name="T98" fmla="*/ 139 w 392"/>
                <a:gd name="T99" fmla="*/ 597 h 623"/>
                <a:gd name="T100" fmla="*/ 144 w 392"/>
                <a:gd name="T101" fmla="*/ 585 h 623"/>
                <a:gd name="T102" fmla="*/ 139 w 392"/>
                <a:gd name="T103" fmla="*/ 575 h 623"/>
                <a:gd name="T104" fmla="*/ 142 w 392"/>
                <a:gd name="T105" fmla="*/ 559 h 623"/>
                <a:gd name="T106" fmla="*/ 125 w 392"/>
                <a:gd name="T107" fmla="*/ 547 h 623"/>
                <a:gd name="T108" fmla="*/ 116 w 392"/>
                <a:gd name="T109" fmla="*/ 535 h 623"/>
                <a:gd name="T110" fmla="*/ 139 w 392"/>
                <a:gd name="T111" fmla="*/ 518 h 623"/>
                <a:gd name="T112" fmla="*/ 257 w 392"/>
                <a:gd name="T113" fmla="*/ 504 h 623"/>
                <a:gd name="T114" fmla="*/ 376 w 392"/>
                <a:gd name="T115" fmla="*/ 48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623">
                  <a:moveTo>
                    <a:pt x="73" y="615"/>
                  </a:moveTo>
                  <a:lnTo>
                    <a:pt x="71" y="618"/>
                  </a:lnTo>
                  <a:lnTo>
                    <a:pt x="71" y="618"/>
                  </a:lnTo>
                  <a:lnTo>
                    <a:pt x="71" y="618"/>
                  </a:lnTo>
                  <a:lnTo>
                    <a:pt x="68" y="618"/>
                  </a:lnTo>
                  <a:lnTo>
                    <a:pt x="61" y="620"/>
                  </a:lnTo>
                  <a:lnTo>
                    <a:pt x="52" y="623"/>
                  </a:lnTo>
                  <a:lnTo>
                    <a:pt x="52" y="623"/>
                  </a:lnTo>
                  <a:lnTo>
                    <a:pt x="75" y="620"/>
                  </a:lnTo>
                  <a:lnTo>
                    <a:pt x="75" y="620"/>
                  </a:lnTo>
                  <a:lnTo>
                    <a:pt x="78" y="618"/>
                  </a:lnTo>
                  <a:lnTo>
                    <a:pt x="78" y="618"/>
                  </a:lnTo>
                  <a:lnTo>
                    <a:pt x="73" y="615"/>
                  </a:lnTo>
                  <a:close/>
                  <a:moveTo>
                    <a:pt x="392" y="483"/>
                  </a:moveTo>
                  <a:lnTo>
                    <a:pt x="392" y="481"/>
                  </a:lnTo>
                  <a:lnTo>
                    <a:pt x="390" y="476"/>
                  </a:lnTo>
                  <a:lnTo>
                    <a:pt x="385" y="471"/>
                  </a:lnTo>
                  <a:lnTo>
                    <a:pt x="383" y="466"/>
                  </a:lnTo>
                  <a:lnTo>
                    <a:pt x="380" y="466"/>
                  </a:lnTo>
                  <a:lnTo>
                    <a:pt x="378" y="464"/>
                  </a:lnTo>
                  <a:lnTo>
                    <a:pt x="378" y="464"/>
                  </a:lnTo>
                  <a:lnTo>
                    <a:pt x="378" y="459"/>
                  </a:lnTo>
                  <a:lnTo>
                    <a:pt x="378" y="457"/>
                  </a:lnTo>
                  <a:lnTo>
                    <a:pt x="376" y="455"/>
                  </a:lnTo>
                  <a:lnTo>
                    <a:pt x="376" y="455"/>
                  </a:lnTo>
                  <a:lnTo>
                    <a:pt x="376" y="452"/>
                  </a:lnTo>
                  <a:lnTo>
                    <a:pt x="378" y="450"/>
                  </a:lnTo>
                  <a:lnTo>
                    <a:pt x="378" y="450"/>
                  </a:lnTo>
                  <a:lnTo>
                    <a:pt x="378" y="440"/>
                  </a:lnTo>
                  <a:lnTo>
                    <a:pt x="378" y="436"/>
                  </a:lnTo>
                  <a:lnTo>
                    <a:pt x="378" y="431"/>
                  </a:lnTo>
                  <a:lnTo>
                    <a:pt x="378" y="429"/>
                  </a:lnTo>
                  <a:lnTo>
                    <a:pt x="378" y="426"/>
                  </a:lnTo>
                  <a:lnTo>
                    <a:pt x="378" y="424"/>
                  </a:lnTo>
                  <a:lnTo>
                    <a:pt x="378" y="421"/>
                  </a:lnTo>
                  <a:lnTo>
                    <a:pt x="378" y="419"/>
                  </a:lnTo>
                  <a:lnTo>
                    <a:pt x="378" y="417"/>
                  </a:lnTo>
                  <a:lnTo>
                    <a:pt x="376" y="417"/>
                  </a:lnTo>
                  <a:lnTo>
                    <a:pt x="376" y="412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71" y="405"/>
                  </a:lnTo>
                  <a:lnTo>
                    <a:pt x="369" y="402"/>
                  </a:lnTo>
                  <a:lnTo>
                    <a:pt x="364" y="388"/>
                  </a:lnTo>
                  <a:lnTo>
                    <a:pt x="364" y="386"/>
                  </a:lnTo>
                  <a:lnTo>
                    <a:pt x="364" y="384"/>
                  </a:lnTo>
                  <a:lnTo>
                    <a:pt x="364" y="384"/>
                  </a:lnTo>
                  <a:lnTo>
                    <a:pt x="364" y="381"/>
                  </a:lnTo>
                  <a:lnTo>
                    <a:pt x="364" y="381"/>
                  </a:lnTo>
                  <a:lnTo>
                    <a:pt x="364" y="376"/>
                  </a:lnTo>
                  <a:lnTo>
                    <a:pt x="366" y="372"/>
                  </a:lnTo>
                  <a:lnTo>
                    <a:pt x="369" y="367"/>
                  </a:lnTo>
                  <a:lnTo>
                    <a:pt x="369" y="365"/>
                  </a:lnTo>
                  <a:lnTo>
                    <a:pt x="369" y="362"/>
                  </a:lnTo>
                  <a:lnTo>
                    <a:pt x="369" y="362"/>
                  </a:lnTo>
                  <a:lnTo>
                    <a:pt x="369" y="360"/>
                  </a:lnTo>
                  <a:lnTo>
                    <a:pt x="369" y="358"/>
                  </a:lnTo>
                  <a:lnTo>
                    <a:pt x="369" y="355"/>
                  </a:lnTo>
                  <a:lnTo>
                    <a:pt x="369" y="353"/>
                  </a:lnTo>
                  <a:lnTo>
                    <a:pt x="369" y="350"/>
                  </a:lnTo>
                  <a:lnTo>
                    <a:pt x="369" y="348"/>
                  </a:lnTo>
                  <a:lnTo>
                    <a:pt x="369" y="346"/>
                  </a:lnTo>
                  <a:lnTo>
                    <a:pt x="369" y="341"/>
                  </a:lnTo>
                  <a:lnTo>
                    <a:pt x="371" y="341"/>
                  </a:lnTo>
                  <a:lnTo>
                    <a:pt x="371" y="341"/>
                  </a:lnTo>
                  <a:lnTo>
                    <a:pt x="371" y="339"/>
                  </a:lnTo>
                  <a:lnTo>
                    <a:pt x="373" y="339"/>
                  </a:lnTo>
                  <a:lnTo>
                    <a:pt x="376" y="339"/>
                  </a:lnTo>
                  <a:lnTo>
                    <a:pt x="376" y="336"/>
                  </a:lnTo>
                  <a:lnTo>
                    <a:pt x="376" y="336"/>
                  </a:lnTo>
                  <a:lnTo>
                    <a:pt x="376" y="334"/>
                  </a:lnTo>
                  <a:lnTo>
                    <a:pt x="376" y="334"/>
                  </a:lnTo>
                  <a:lnTo>
                    <a:pt x="378" y="334"/>
                  </a:lnTo>
                  <a:lnTo>
                    <a:pt x="378" y="334"/>
                  </a:lnTo>
                  <a:lnTo>
                    <a:pt x="380" y="334"/>
                  </a:lnTo>
                  <a:lnTo>
                    <a:pt x="380" y="331"/>
                  </a:lnTo>
                  <a:lnTo>
                    <a:pt x="378" y="329"/>
                  </a:lnTo>
                  <a:lnTo>
                    <a:pt x="380" y="329"/>
                  </a:lnTo>
                  <a:lnTo>
                    <a:pt x="380" y="329"/>
                  </a:lnTo>
                  <a:lnTo>
                    <a:pt x="380" y="329"/>
                  </a:lnTo>
                  <a:lnTo>
                    <a:pt x="383" y="327"/>
                  </a:lnTo>
                  <a:lnTo>
                    <a:pt x="380" y="327"/>
                  </a:lnTo>
                  <a:lnTo>
                    <a:pt x="380" y="327"/>
                  </a:lnTo>
                  <a:lnTo>
                    <a:pt x="380" y="327"/>
                  </a:lnTo>
                  <a:lnTo>
                    <a:pt x="380" y="324"/>
                  </a:lnTo>
                  <a:lnTo>
                    <a:pt x="378" y="324"/>
                  </a:lnTo>
                  <a:lnTo>
                    <a:pt x="373" y="322"/>
                  </a:lnTo>
                  <a:lnTo>
                    <a:pt x="371" y="320"/>
                  </a:lnTo>
                  <a:lnTo>
                    <a:pt x="371" y="320"/>
                  </a:lnTo>
                  <a:lnTo>
                    <a:pt x="371" y="315"/>
                  </a:lnTo>
                  <a:lnTo>
                    <a:pt x="371" y="315"/>
                  </a:lnTo>
                  <a:lnTo>
                    <a:pt x="371" y="313"/>
                  </a:lnTo>
                  <a:lnTo>
                    <a:pt x="371" y="313"/>
                  </a:lnTo>
                  <a:lnTo>
                    <a:pt x="371" y="310"/>
                  </a:lnTo>
                  <a:lnTo>
                    <a:pt x="371" y="308"/>
                  </a:lnTo>
                  <a:lnTo>
                    <a:pt x="371" y="308"/>
                  </a:lnTo>
                  <a:lnTo>
                    <a:pt x="369" y="305"/>
                  </a:lnTo>
                  <a:lnTo>
                    <a:pt x="369" y="303"/>
                  </a:lnTo>
                  <a:lnTo>
                    <a:pt x="366" y="298"/>
                  </a:lnTo>
                  <a:lnTo>
                    <a:pt x="366" y="298"/>
                  </a:lnTo>
                  <a:lnTo>
                    <a:pt x="364" y="296"/>
                  </a:lnTo>
                  <a:lnTo>
                    <a:pt x="357" y="287"/>
                  </a:lnTo>
                  <a:lnTo>
                    <a:pt x="357" y="287"/>
                  </a:lnTo>
                  <a:lnTo>
                    <a:pt x="357" y="284"/>
                  </a:lnTo>
                  <a:lnTo>
                    <a:pt x="354" y="284"/>
                  </a:lnTo>
                  <a:lnTo>
                    <a:pt x="354" y="284"/>
                  </a:lnTo>
                  <a:lnTo>
                    <a:pt x="354" y="282"/>
                  </a:lnTo>
                  <a:lnTo>
                    <a:pt x="354" y="279"/>
                  </a:lnTo>
                  <a:lnTo>
                    <a:pt x="352" y="277"/>
                  </a:lnTo>
                  <a:lnTo>
                    <a:pt x="350" y="272"/>
                  </a:lnTo>
                  <a:lnTo>
                    <a:pt x="350" y="272"/>
                  </a:lnTo>
                  <a:lnTo>
                    <a:pt x="350" y="270"/>
                  </a:lnTo>
                  <a:lnTo>
                    <a:pt x="347" y="270"/>
                  </a:lnTo>
                  <a:lnTo>
                    <a:pt x="350" y="268"/>
                  </a:lnTo>
                  <a:lnTo>
                    <a:pt x="347" y="268"/>
                  </a:lnTo>
                  <a:lnTo>
                    <a:pt x="345" y="265"/>
                  </a:lnTo>
                  <a:lnTo>
                    <a:pt x="345" y="265"/>
                  </a:lnTo>
                  <a:lnTo>
                    <a:pt x="345" y="263"/>
                  </a:lnTo>
                  <a:lnTo>
                    <a:pt x="345" y="263"/>
                  </a:lnTo>
                  <a:lnTo>
                    <a:pt x="343" y="263"/>
                  </a:lnTo>
                  <a:lnTo>
                    <a:pt x="343" y="258"/>
                  </a:lnTo>
                  <a:lnTo>
                    <a:pt x="338" y="249"/>
                  </a:lnTo>
                  <a:lnTo>
                    <a:pt x="338" y="249"/>
                  </a:lnTo>
                  <a:lnTo>
                    <a:pt x="338" y="244"/>
                  </a:lnTo>
                  <a:lnTo>
                    <a:pt x="338" y="244"/>
                  </a:lnTo>
                  <a:lnTo>
                    <a:pt x="338" y="242"/>
                  </a:lnTo>
                  <a:lnTo>
                    <a:pt x="336" y="237"/>
                  </a:lnTo>
                  <a:lnTo>
                    <a:pt x="333" y="234"/>
                  </a:lnTo>
                  <a:lnTo>
                    <a:pt x="333" y="227"/>
                  </a:lnTo>
                  <a:lnTo>
                    <a:pt x="331" y="220"/>
                  </a:lnTo>
                  <a:lnTo>
                    <a:pt x="328" y="213"/>
                  </a:lnTo>
                  <a:lnTo>
                    <a:pt x="326" y="206"/>
                  </a:lnTo>
                  <a:lnTo>
                    <a:pt x="324" y="197"/>
                  </a:lnTo>
                  <a:lnTo>
                    <a:pt x="319" y="187"/>
                  </a:lnTo>
                  <a:lnTo>
                    <a:pt x="317" y="178"/>
                  </a:lnTo>
                  <a:lnTo>
                    <a:pt x="314" y="166"/>
                  </a:lnTo>
                  <a:lnTo>
                    <a:pt x="309" y="156"/>
                  </a:lnTo>
                  <a:lnTo>
                    <a:pt x="307" y="144"/>
                  </a:lnTo>
                  <a:lnTo>
                    <a:pt x="302" y="133"/>
                  </a:lnTo>
                  <a:lnTo>
                    <a:pt x="300" y="123"/>
                  </a:lnTo>
                  <a:lnTo>
                    <a:pt x="295" y="111"/>
                  </a:lnTo>
                  <a:lnTo>
                    <a:pt x="293" y="100"/>
                  </a:lnTo>
                  <a:lnTo>
                    <a:pt x="288" y="88"/>
                  </a:lnTo>
                  <a:lnTo>
                    <a:pt x="286" y="78"/>
                  </a:lnTo>
                  <a:lnTo>
                    <a:pt x="283" y="66"/>
                  </a:lnTo>
                  <a:lnTo>
                    <a:pt x="279" y="57"/>
                  </a:lnTo>
                  <a:lnTo>
                    <a:pt x="276" y="47"/>
                  </a:lnTo>
                  <a:lnTo>
                    <a:pt x="274" y="38"/>
                  </a:lnTo>
                  <a:lnTo>
                    <a:pt x="272" y="31"/>
                  </a:lnTo>
                  <a:lnTo>
                    <a:pt x="269" y="24"/>
                  </a:lnTo>
                  <a:lnTo>
                    <a:pt x="267" y="17"/>
                  </a:lnTo>
                  <a:lnTo>
                    <a:pt x="265" y="12"/>
                  </a:lnTo>
                  <a:lnTo>
                    <a:pt x="265" y="7"/>
                  </a:lnTo>
                  <a:lnTo>
                    <a:pt x="262" y="2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46" y="2"/>
                  </a:lnTo>
                  <a:lnTo>
                    <a:pt x="229" y="5"/>
                  </a:lnTo>
                  <a:lnTo>
                    <a:pt x="215" y="5"/>
                  </a:lnTo>
                  <a:lnTo>
                    <a:pt x="198" y="7"/>
                  </a:lnTo>
                  <a:lnTo>
                    <a:pt x="182" y="10"/>
                  </a:lnTo>
                  <a:lnTo>
                    <a:pt x="165" y="12"/>
                  </a:lnTo>
                  <a:lnTo>
                    <a:pt x="149" y="14"/>
                  </a:lnTo>
                  <a:lnTo>
                    <a:pt x="134" y="14"/>
                  </a:lnTo>
                  <a:lnTo>
                    <a:pt x="118" y="17"/>
                  </a:lnTo>
                  <a:lnTo>
                    <a:pt x="101" y="19"/>
                  </a:lnTo>
                  <a:lnTo>
                    <a:pt x="85" y="19"/>
                  </a:lnTo>
                  <a:lnTo>
                    <a:pt x="68" y="21"/>
                  </a:lnTo>
                  <a:lnTo>
                    <a:pt x="54" y="24"/>
                  </a:lnTo>
                  <a:lnTo>
                    <a:pt x="37" y="24"/>
                  </a:lnTo>
                  <a:lnTo>
                    <a:pt x="21" y="26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2" y="31"/>
                  </a:lnTo>
                  <a:lnTo>
                    <a:pt x="4" y="36"/>
                  </a:lnTo>
                  <a:lnTo>
                    <a:pt x="7" y="40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50"/>
                  </a:lnTo>
                  <a:lnTo>
                    <a:pt x="11" y="52"/>
                  </a:lnTo>
                  <a:lnTo>
                    <a:pt x="11" y="64"/>
                  </a:lnTo>
                  <a:lnTo>
                    <a:pt x="11" y="73"/>
                  </a:lnTo>
                  <a:lnTo>
                    <a:pt x="11" y="83"/>
                  </a:lnTo>
                  <a:lnTo>
                    <a:pt x="11" y="95"/>
                  </a:lnTo>
                  <a:lnTo>
                    <a:pt x="11" y="107"/>
                  </a:lnTo>
                  <a:lnTo>
                    <a:pt x="11" y="121"/>
                  </a:lnTo>
                  <a:lnTo>
                    <a:pt x="11" y="135"/>
                  </a:lnTo>
                  <a:lnTo>
                    <a:pt x="11" y="149"/>
                  </a:lnTo>
                  <a:lnTo>
                    <a:pt x="11" y="166"/>
                  </a:lnTo>
                  <a:lnTo>
                    <a:pt x="11" y="182"/>
                  </a:lnTo>
                  <a:lnTo>
                    <a:pt x="11" y="199"/>
                  </a:lnTo>
                  <a:lnTo>
                    <a:pt x="11" y="218"/>
                  </a:lnTo>
                  <a:lnTo>
                    <a:pt x="11" y="251"/>
                  </a:lnTo>
                  <a:lnTo>
                    <a:pt x="11" y="270"/>
                  </a:lnTo>
                  <a:lnTo>
                    <a:pt x="11" y="287"/>
                  </a:lnTo>
                  <a:lnTo>
                    <a:pt x="11" y="303"/>
                  </a:lnTo>
                  <a:lnTo>
                    <a:pt x="11" y="320"/>
                  </a:lnTo>
                  <a:lnTo>
                    <a:pt x="11" y="334"/>
                  </a:lnTo>
                  <a:lnTo>
                    <a:pt x="11" y="348"/>
                  </a:lnTo>
                  <a:lnTo>
                    <a:pt x="11" y="362"/>
                  </a:lnTo>
                  <a:lnTo>
                    <a:pt x="11" y="374"/>
                  </a:lnTo>
                  <a:lnTo>
                    <a:pt x="11" y="386"/>
                  </a:lnTo>
                  <a:lnTo>
                    <a:pt x="11" y="395"/>
                  </a:lnTo>
                  <a:lnTo>
                    <a:pt x="11" y="405"/>
                  </a:lnTo>
                  <a:lnTo>
                    <a:pt x="11" y="412"/>
                  </a:lnTo>
                  <a:lnTo>
                    <a:pt x="11" y="417"/>
                  </a:lnTo>
                  <a:lnTo>
                    <a:pt x="11" y="419"/>
                  </a:lnTo>
                  <a:lnTo>
                    <a:pt x="11" y="421"/>
                  </a:lnTo>
                  <a:lnTo>
                    <a:pt x="14" y="431"/>
                  </a:lnTo>
                  <a:lnTo>
                    <a:pt x="14" y="443"/>
                  </a:lnTo>
                  <a:lnTo>
                    <a:pt x="16" y="455"/>
                  </a:lnTo>
                  <a:lnTo>
                    <a:pt x="19" y="466"/>
                  </a:lnTo>
                  <a:lnTo>
                    <a:pt x="21" y="478"/>
                  </a:lnTo>
                  <a:lnTo>
                    <a:pt x="21" y="490"/>
                  </a:lnTo>
                  <a:lnTo>
                    <a:pt x="26" y="514"/>
                  </a:lnTo>
                  <a:lnTo>
                    <a:pt x="26" y="526"/>
                  </a:lnTo>
                  <a:lnTo>
                    <a:pt x="28" y="535"/>
                  </a:lnTo>
                  <a:lnTo>
                    <a:pt x="30" y="547"/>
                  </a:lnTo>
                  <a:lnTo>
                    <a:pt x="33" y="559"/>
                  </a:lnTo>
                  <a:lnTo>
                    <a:pt x="35" y="571"/>
                  </a:lnTo>
                  <a:lnTo>
                    <a:pt x="35" y="582"/>
                  </a:lnTo>
                  <a:lnTo>
                    <a:pt x="40" y="606"/>
                  </a:lnTo>
                  <a:lnTo>
                    <a:pt x="42" y="604"/>
                  </a:lnTo>
                  <a:lnTo>
                    <a:pt x="45" y="604"/>
                  </a:lnTo>
                  <a:lnTo>
                    <a:pt x="47" y="604"/>
                  </a:lnTo>
                  <a:lnTo>
                    <a:pt x="49" y="606"/>
                  </a:lnTo>
                  <a:lnTo>
                    <a:pt x="49" y="606"/>
                  </a:lnTo>
                  <a:lnTo>
                    <a:pt x="49" y="604"/>
                  </a:lnTo>
                  <a:lnTo>
                    <a:pt x="49" y="604"/>
                  </a:lnTo>
                  <a:lnTo>
                    <a:pt x="49" y="604"/>
                  </a:lnTo>
                  <a:lnTo>
                    <a:pt x="49" y="604"/>
                  </a:lnTo>
                  <a:lnTo>
                    <a:pt x="52" y="604"/>
                  </a:lnTo>
                  <a:lnTo>
                    <a:pt x="59" y="604"/>
                  </a:lnTo>
                  <a:lnTo>
                    <a:pt x="63" y="606"/>
                  </a:lnTo>
                  <a:lnTo>
                    <a:pt x="61" y="608"/>
                  </a:lnTo>
                  <a:lnTo>
                    <a:pt x="61" y="608"/>
                  </a:lnTo>
                  <a:lnTo>
                    <a:pt x="63" y="611"/>
                  </a:lnTo>
                  <a:lnTo>
                    <a:pt x="66" y="611"/>
                  </a:lnTo>
                  <a:lnTo>
                    <a:pt x="66" y="611"/>
                  </a:lnTo>
                  <a:lnTo>
                    <a:pt x="68" y="608"/>
                  </a:lnTo>
                  <a:lnTo>
                    <a:pt x="68" y="611"/>
                  </a:lnTo>
                  <a:lnTo>
                    <a:pt x="68" y="611"/>
                  </a:lnTo>
                  <a:lnTo>
                    <a:pt x="68" y="611"/>
                  </a:lnTo>
                  <a:lnTo>
                    <a:pt x="71" y="611"/>
                  </a:lnTo>
                  <a:lnTo>
                    <a:pt x="71" y="608"/>
                  </a:lnTo>
                  <a:lnTo>
                    <a:pt x="71" y="599"/>
                  </a:lnTo>
                  <a:lnTo>
                    <a:pt x="71" y="594"/>
                  </a:lnTo>
                  <a:lnTo>
                    <a:pt x="71" y="592"/>
                  </a:lnTo>
                  <a:lnTo>
                    <a:pt x="71" y="587"/>
                  </a:lnTo>
                  <a:lnTo>
                    <a:pt x="71" y="585"/>
                  </a:lnTo>
                  <a:lnTo>
                    <a:pt x="71" y="585"/>
                  </a:lnTo>
                  <a:lnTo>
                    <a:pt x="71" y="582"/>
                  </a:lnTo>
                  <a:lnTo>
                    <a:pt x="71" y="582"/>
                  </a:lnTo>
                  <a:lnTo>
                    <a:pt x="71" y="580"/>
                  </a:lnTo>
                  <a:lnTo>
                    <a:pt x="71" y="578"/>
                  </a:lnTo>
                  <a:lnTo>
                    <a:pt x="71" y="578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3"/>
                  </a:lnTo>
                  <a:lnTo>
                    <a:pt x="73" y="571"/>
                  </a:lnTo>
                  <a:lnTo>
                    <a:pt x="73" y="568"/>
                  </a:lnTo>
                  <a:lnTo>
                    <a:pt x="73" y="568"/>
                  </a:lnTo>
                  <a:lnTo>
                    <a:pt x="75" y="566"/>
                  </a:lnTo>
                  <a:lnTo>
                    <a:pt x="73" y="563"/>
                  </a:lnTo>
                  <a:lnTo>
                    <a:pt x="75" y="563"/>
                  </a:lnTo>
                  <a:lnTo>
                    <a:pt x="75" y="561"/>
                  </a:lnTo>
                  <a:lnTo>
                    <a:pt x="75" y="559"/>
                  </a:lnTo>
                  <a:lnTo>
                    <a:pt x="75" y="559"/>
                  </a:lnTo>
                  <a:lnTo>
                    <a:pt x="75" y="559"/>
                  </a:lnTo>
                  <a:lnTo>
                    <a:pt x="78" y="559"/>
                  </a:lnTo>
                  <a:lnTo>
                    <a:pt x="78" y="561"/>
                  </a:lnTo>
                  <a:lnTo>
                    <a:pt x="78" y="563"/>
                  </a:lnTo>
                  <a:lnTo>
                    <a:pt x="78" y="563"/>
                  </a:lnTo>
                  <a:lnTo>
                    <a:pt x="78" y="563"/>
                  </a:lnTo>
                  <a:lnTo>
                    <a:pt x="80" y="563"/>
                  </a:lnTo>
                  <a:lnTo>
                    <a:pt x="80" y="563"/>
                  </a:lnTo>
                  <a:lnTo>
                    <a:pt x="82" y="566"/>
                  </a:lnTo>
                  <a:lnTo>
                    <a:pt x="85" y="566"/>
                  </a:lnTo>
                  <a:lnTo>
                    <a:pt x="90" y="575"/>
                  </a:lnTo>
                  <a:lnTo>
                    <a:pt x="90" y="578"/>
                  </a:lnTo>
                  <a:lnTo>
                    <a:pt x="90" y="580"/>
                  </a:lnTo>
                  <a:lnTo>
                    <a:pt x="90" y="582"/>
                  </a:lnTo>
                  <a:lnTo>
                    <a:pt x="87" y="585"/>
                  </a:lnTo>
                  <a:lnTo>
                    <a:pt x="87" y="587"/>
                  </a:lnTo>
                  <a:lnTo>
                    <a:pt x="87" y="589"/>
                  </a:lnTo>
                  <a:lnTo>
                    <a:pt x="87" y="589"/>
                  </a:lnTo>
                  <a:lnTo>
                    <a:pt x="90" y="589"/>
                  </a:lnTo>
                  <a:lnTo>
                    <a:pt x="90" y="592"/>
                  </a:lnTo>
                  <a:lnTo>
                    <a:pt x="90" y="592"/>
                  </a:lnTo>
                  <a:lnTo>
                    <a:pt x="90" y="594"/>
                  </a:lnTo>
                  <a:lnTo>
                    <a:pt x="92" y="597"/>
                  </a:lnTo>
                  <a:lnTo>
                    <a:pt x="92" y="597"/>
                  </a:lnTo>
                  <a:lnTo>
                    <a:pt x="92" y="599"/>
                  </a:lnTo>
                  <a:lnTo>
                    <a:pt x="94" y="599"/>
                  </a:lnTo>
                  <a:lnTo>
                    <a:pt x="94" y="599"/>
                  </a:lnTo>
                  <a:lnTo>
                    <a:pt x="97" y="599"/>
                  </a:lnTo>
                  <a:lnTo>
                    <a:pt x="97" y="599"/>
                  </a:lnTo>
                  <a:lnTo>
                    <a:pt x="99" y="599"/>
                  </a:lnTo>
                  <a:lnTo>
                    <a:pt x="99" y="599"/>
                  </a:lnTo>
                  <a:lnTo>
                    <a:pt x="99" y="599"/>
                  </a:lnTo>
                  <a:lnTo>
                    <a:pt x="99" y="597"/>
                  </a:lnTo>
                  <a:lnTo>
                    <a:pt x="99" y="597"/>
                  </a:lnTo>
                  <a:lnTo>
                    <a:pt x="101" y="597"/>
                  </a:lnTo>
                  <a:lnTo>
                    <a:pt x="101" y="597"/>
                  </a:lnTo>
                  <a:lnTo>
                    <a:pt x="101" y="597"/>
                  </a:lnTo>
                  <a:lnTo>
                    <a:pt x="101" y="601"/>
                  </a:lnTo>
                  <a:lnTo>
                    <a:pt x="101" y="601"/>
                  </a:lnTo>
                  <a:lnTo>
                    <a:pt x="101" y="604"/>
                  </a:lnTo>
                  <a:lnTo>
                    <a:pt x="108" y="608"/>
                  </a:lnTo>
                  <a:lnTo>
                    <a:pt x="108" y="611"/>
                  </a:lnTo>
                  <a:lnTo>
                    <a:pt x="106" y="613"/>
                  </a:lnTo>
                  <a:lnTo>
                    <a:pt x="101" y="615"/>
                  </a:lnTo>
                  <a:lnTo>
                    <a:pt x="97" y="618"/>
                  </a:lnTo>
                  <a:lnTo>
                    <a:pt x="94" y="618"/>
                  </a:lnTo>
                  <a:lnTo>
                    <a:pt x="92" y="615"/>
                  </a:lnTo>
                  <a:lnTo>
                    <a:pt x="90" y="615"/>
                  </a:lnTo>
                  <a:lnTo>
                    <a:pt x="90" y="618"/>
                  </a:lnTo>
                  <a:lnTo>
                    <a:pt x="90" y="618"/>
                  </a:lnTo>
                  <a:lnTo>
                    <a:pt x="85" y="618"/>
                  </a:lnTo>
                  <a:lnTo>
                    <a:pt x="82" y="620"/>
                  </a:lnTo>
                  <a:lnTo>
                    <a:pt x="82" y="623"/>
                  </a:lnTo>
                  <a:lnTo>
                    <a:pt x="85" y="620"/>
                  </a:lnTo>
                  <a:lnTo>
                    <a:pt x="94" y="618"/>
                  </a:lnTo>
                  <a:lnTo>
                    <a:pt x="108" y="618"/>
                  </a:lnTo>
                  <a:lnTo>
                    <a:pt x="120" y="613"/>
                  </a:lnTo>
                  <a:lnTo>
                    <a:pt x="127" y="611"/>
                  </a:lnTo>
                  <a:lnTo>
                    <a:pt x="130" y="606"/>
                  </a:lnTo>
                  <a:lnTo>
                    <a:pt x="130" y="606"/>
                  </a:lnTo>
                  <a:lnTo>
                    <a:pt x="127" y="606"/>
                  </a:lnTo>
                  <a:lnTo>
                    <a:pt x="127" y="606"/>
                  </a:lnTo>
                  <a:lnTo>
                    <a:pt x="125" y="606"/>
                  </a:lnTo>
                  <a:lnTo>
                    <a:pt x="125" y="604"/>
                  </a:lnTo>
                  <a:lnTo>
                    <a:pt x="125" y="604"/>
                  </a:lnTo>
                  <a:lnTo>
                    <a:pt x="125" y="601"/>
                  </a:lnTo>
                  <a:lnTo>
                    <a:pt x="125" y="599"/>
                  </a:lnTo>
                  <a:lnTo>
                    <a:pt x="125" y="599"/>
                  </a:lnTo>
                  <a:lnTo>
                    <a:pt x="125" y="601"/>
                  </a:lnTo>
                  <a:lnTo>
                    <a:pt x="127" y="601"/>
                  </a:lnTo>
                  <a:lnTo>
                    <a:pt x="127" y="604"/>
                  </a:lnTo>
                  <a:lnTo>
                    <a:pt x="127" y="604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32" y="604"/>
                  </a:lnTo>
                  <a:lnTo>
                    <a:pt x="134" y="601"/>
                  </a:lnTo>
                  <a:lnTo>
                    <a:pt x="134" y="599"/>
                  </a:lnTo>
                  <a:lnTo>
                    <a:pt x="137" y="599"/>
                  </a:lnTo>
                  <a:lnTo>
                    <a:pt x="139" y="599"/>
                  </a:lnTo>
                  <a:lnTo>
                    <a:pt x="139" y="597"/>
                  </a:lnTo>
                  <a:lnTo>
                    <a:pt x="142" y="594"/>
                  </a:lnTo>
                  <a:lnTo>
                    <a:pt x="142" y="592"/>
                  </a:lnTo>
                  <a:lnTo>
                    <a:pt x="146" y="587"/>
                  </a:lnTo>
                  <a:lnTo>
                    <a:pt x="146" y="587"/>
                  </a:lnTo>
                  <a:lnTo>
                    <a:pt x="146" y="587"/>
                  </a:lnTo>
                  <a:lnTo>
                    <a:pt x="146" y="585"/>
                  </a:lnTo>
                  <a:lnTo>
                    <a:pt x="144" y="585"/>
                  </a:lnTo>
                  <a:lnTo>
                    <a:pt x="144" y="585"/>
                  </a:lnTo>
                  <a:lnTo>
                    <a:pt x="142" y="582"/>
                  </a:lnTo>
                  <a:lnTo>
                    <a:pt x="142" y="582"/>
                  </a:lnTo>
                  <a:lnTo>
                    <a:pt x="144" y="582"/>
                  </a:lnTo>
                  <a:lnTo>
                    <a:pt x="144" y="582"/>
                  </a:lnTo>
                  <a:lnTo>
                    <a:pt x="142" y="578"/>
                  </a:lnTo>
                  <a:lnTo>
                    <a:pt x="139" y="575"/>
                  </a:lnTo>
                  <a:lnTo>
                    <a:pt x="139" y="575"/>
                  </a:lnTo>
                  <a:lnTo>
                    <a:pt x="139" y="573"/>
                  </a:lnTo>
                  <a:lnTo>
                    <a:pt x="142" y="571"/>
                  </a:lnTo>
                  <a:lnTo>
                    <a:pt x="142" y="566"/>
                  </a:lnTo>
                  <a:lnTo>
                    <a:pt x="142" y="561"/>
                  </a:lnTo>
                  <a:lnTo>
                    <a:pt x="142" y="561"/>
                  </a:lnTo>
                  <a:lnTo>
                    <a:pt x="142" y="559"/>
                  </a:lnTo>
                  <a:lnTo>
                    <a:pt x="142" y="559"/>
                  </a:lnTo>
                  <a:lnTo>
                    <a:pt x="142" y="559"/>
                  </a:lnTo>
                  <a:lnTo>
                    <a:pt x="132" y="554"/>
                  </a:lnTo>
                  <a:lnTo>
                    <a:pt x="130" y="552"/>
                  </a:lnTo>
                  <a:lnTo>
                    <a:pt x="127" y="552"/>
                  </a:lnTo>
                  <a:lnTo>
                    <a:pt x="125" y="547"/>
                  </a:lnTo>
                  <a:lnTo>
                    <a:pt x="125" y="547"/>
                  </a:lnTo>
                  <a:lnTo>
                    <a:pt x="118" y="542"/>
                  </a:lnTo>
                  <a:lnTo>
                    <a:pt x="118" y="540"/>
                  </a:lnTo>
                  <a:lnTo>
                    <a:pt x="116" y="537"/>
                  </a:lnTo>
                  <a:lnTo>
                    <a:pt x="116" y="537"/>
                  </a:lnTo>
                  <a:lnTo>
                    <a:pt x="116" y="537"/>
                  </a:lnTo>
                  <a:lnTo>
                    <a:pt x="116" y="535"/>
                  </a:lnTo>
                  <a:lnTo>
                    <a:pt x="116" y="535"/>
                  </a:lnTo>
                  <a:lnTo>
                    <a:pt x="116" y="533"/>
                  </a:lnTo>
                  <a:lnTo>
                    <a:pt x="118" y="528"/>
                  </a:lnTo>
                  <a:lnTo>
                    <a:pt x="118" y="528"/>
                  </a:lnTo>
                  <a:lnTo>
                    <a:pt x="118" y="523"/>
                  </a:lnTo>
                  <a:lnTo>
                    <a:pt x="118" y="521"/>
                  </a:lnTo>
                  <a:lnTo>
                    <a:pt x="123" y="521"/>
                  </a:lnTo>
                  <a:lnTo>
                    <a:pt x="139" y="518"/>
                  </a:lnTo>
                  <a:lnTo>
                    <a:pt x="156" y="516"/>
                  </a:lnTo>
                  <a:lnTo>
                    <a:pt x="172" y="514"/>
                  </a:lnTo>
                  <a:lnTo>
                    <a:pt x="189" y="511"/>
                  </a:lnTo>
                  <a:lnTo>
                    <a:pt x="205" y="509"/>
                  </a:lnTo>
                  <a:lnTo>
                    <a:pt x="224" y="509"/>
                  </a:lnTo>
                  <a:lnTo>
                    <a:pt x="241" y="507"/>
                  </a:lnTo>
                  <a:lnTo>
                    <a:pt x="257" y="504"/>
                  </a:lnTo>
                  <a:lnTo>
                    <a:pt x="274" y="502"/>
                  </a:lnTo>
                  <a:lnTo>
                    <a:pt x="291" y="500"/>
                  </a:lnTo>
                  <a:lnTo>
                    <a:pt x="307" y="497"/>
                  </a:lnTo>
                  <a:lnTo>
                    <a:pt x="324" y="495"/>
                  </a:lnTo>
                  <a:lnTo>
                    <a:pt x="340" y="492"/>
                  </a:lnTo>
                  <a:lnTo>
                    <a:pt x="359" y="490"/>
                  </a:lnTo>
                  <a:lnTo>
                    <a:pt x="376" y="488"/>
                  </a:lnTo>
                  <a:lnTo>
                    <a:pt x="392" y="485"/>
                  </a:lnTo>
                  <a:lnTo>
                    <a:pt x="392" y="485"/>
                  </a:lnTo>
                  <a:lnTo>
                    <a:pt x="392" y="485"/>
                  </a:lnTo>
                  <a:lnTo>
                    <a:pt x="392" y="483"/>
                  </a:lnTo>
                  <a:lnTo>
                    <a:pt x="392" y="483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17C06DAE-09F0-400C-8205-A90F33A14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8366" y="4534049"/>
              <a:ext cx="2349104" cy="1262063"/>
            </a:xfrm>
            <a:custGeom>
              <a:avLst/>
              <a:gdLst>
                <a:gd name="T0" fmla="*/ 776 w 1973"/>
                <a:gd name="T1" fmla="*/ 1006 h 1060"/>
                <a:gd name="T2" fmla="*/ 750 w 1973"/>
                <a:gd name="T3" fmla="*/ 426 h 1060"/>
                <a:gd name="T4" fmla="*/ 710 w 1973"/>
                <a:gd name="T5" fmla="*/ 1015 h 1060"/>
                <a:gd name="T6" fmla="*/ 911 w 1973"/>
                <a:gd name="T7" fmla="*/ 968 h 1060"/>
                <a:gd name="T8" fmla="*/ 987 w 1973"/>
                <a:gd name="T9" fmla="*/ 982 h 1060"/>
                <a:gd name="T10" fmla="*/ 842 w 1973"/>
                <a:gd name="T11" fmla="*/ 961 h 1060"/>
                <a:gd name="T12" fmla="*/ 265 w 1973"/>
                <a:gd name="T13" fmla="*/ 1020 h 1060"/>
                <a:gd name="T14" fmla="*/ 341 w 1973"/>
                <a:gd name="T15" fmla="*/ 1034 h 1060"/>
                <a:gd name="T16" fmla="*/ 7 w 1973"/>
                <a:gd name="T17" fmla="*/ 821 h 1060"/>
                <a:gd name="T18" fmla="*/ 604 w 1973"/>
                <a:gd name="T19" fmla="*/ 1048 h 1060"/>
                <a:gd name="T20" fmla="*/ 649 w 1973"/>
                <a:gd name="T21" fmla="*/ 1051 h 1060"/>
                <a:gd name="T22" fmla="*/ 447 w 1973"/>
                <a:gd name="T23" fmla="*/ 1056 h 1060"/>
                <a:gd name="T24" fmla="*/ 1876 w 1973"/>
                <a:gd name="T25" fmla="*/ 788 h 1060"/>
                <a:gd name="T26" fmla="*/ 1410 w 1973"/>
                <a:gd name="T27" fmla="*/ 66 h 1060"/>
                <a:gd name="T28" fmla="*/ 1202 w 1973"/>
                <a:gd name="T29" fmla="*/ 43 h 1060"/>
                <a:gd name="T30" fmla="*/ 1065 w 1973"/>
                <a:gd name="T31" fmla="*/ 35 h 1060"/>
                <a:gd name="T32" fmla="*/ 977 w 1973"/>
                <a:gd name="T33" fmla="*/ 97 h 1060"/>
                <a:gd name="T34" fmla="*/ 996 w 1973"/>
                <a:gd name="T35" fmla="*/ 282 h 1060"/>
                <a:gd name="T36" fmla="*/ 904 w 1973"/>
                <a:gd name="T37" fmla="*/ 275 h 1060"/>
                <a:gd name="T38" fmla="*/ 939 w 1973"/>
                <a:gd name="T39" fmla="*/ 398 h 1060"/>
                <a:gd name="T40" fmla="*/ 890 w 1973"/>
                <a:gd name="T41" fmla="*/ 480 h 1060"/>
                <a:gd name="T42" fmla="*/ 864 w 1973"/>
                <a:gd name="T43" fmla="*/ 563 h 1060"/>
                <a:gd name="T44" fmla="*/ 847 w 1973"/>
                <a:gd name="T45" fmla="*/ 625 h 1060"/>
                <a:gd name="T46" fmla="*/ 928 w 1973"/>
                <a:gd name="T47" fmla="*/ 727 h 1060"/>
                <a:gd name="T48" fmla="*/ 1017 w 1973"/>
                <a:gd name="T49" fmla="*/ 755 h 1060"/>
                <a:gd name="T50" fmla="*/ 1036 w 1973"/>
                <a:gd name="T51" fmla="*/ 838 h 1060"/>
                <a:gd name="T52" fmla="*/ 854 w 1973"/>
                <a:gd name="T53" fmla="*/ 970 h 1060"/>
                <a:gd name="T54" fmla="*/ 963 w 1973"/>
                <a:gd name="T55" fmla="*/ 932 h 1060"/>
                <a:gd name="T56" fmla="*/ 1022 w 1973"/>
                <a:gd name="T57" fmla="*/ 906 h 1060"/>
                <a:gd name="T58" fmla="*/ 1112 w 1973"/>
                <a:gd name="T59" fmla="*/ 831 h 1060"/>
                <a:gd name="T60" fmla="*/ 1169 w 1973"/>
                <a:gd name="T61" fmla="*/ 724 h 1060"/>
                <a:gd name="T62" fmla="*/ 1290 w 1973"/>
                <a:gd name="T63" fmla="*/ 594 h 1060"/>
                <a:gd name="T64" fmla="*/ 1278 w 1973"/>
                <a:gd name="T65" fmla="*/ 710 h 1060"/>
                <a:gd name="T66" fmla="*/ 1339 w 1973"/>
                <a:gd name="T67" fmla="*/ 660 h 1060"/>
                <a:gd name="T68" fmla="*/ 1344 w 1973"/>
                <a:gd name="T69" fmla="*/ 618 h 1060"/>
                <a:gd name="T70" fmla="*/ 1401 w 1973"/>
                <a:gd name="T71" fmla="*/ 625 h 1060"/>
                <a:gd name="T72" fmla="*/ 1595 w 1973"/>
                <a:gd name="T73" fmla="*/ 646 h 1060"/>
                <a:gd name="T74" fmla="*/ 1715 w 1973"/>
                <a:gd name="T75" fmla="*/ 715 h 1060"/>
                <a:gd name="T76" fmla="*/ 1722 w 1973"/>
                <a:gd name="T77" fmla="*/ 677 h 1060"/>
                <a:gd name="T78" fmla="*/ 1789 w 1973"/>
                <a:gd name="T79" fmla="*/ 686 h 1060"/>
                <a:gd name="T80" fmla="*/ 1848 w 1973"/>
                <a:gd name="T81" fmla="*/ 753 h 1060"/>
                <a:gd name="T82" fmla="*/ 1952 w 1973"/>
                <a:gd name="T83" fmla="*/ 840 h 1060"/>
                <a:gd name="T84" fmla="*/ 970 w 1973"/>
                <a:gd name="T85" fmla="*/ 755 h 1060"/>
                <a:gd name="T86" fmla="*/ 1850 w 1973"/>
                <a:gd name="T87" fmla="*/ 838 h 1060"/>
                <a:gd name="T88" fmla="*/ 1855 w 1973"/>
                <a:gd name="T89" fmla="*/ 859 h 1060"/>
                <a:gd name="T90" fmla="*/ 1890 w 1973"/>
                <a:gd name="T91" fmla="*/ 835 h 1060"/>
                <a:gd name="T92" fmla="*/ 1883 w 1973"/>
                <a:gd name="T93" fmla="*/ 854 h 1060"/>
                <a:gd name="T94" fmla="*/ 1890 w 1973"/>
                <a:gd name="T95" fmla="*/ 885 h 1060"/>
                <a:gd name="T96" fmla="*/ 835 w 1973"/>
                <a:gd name="T97" fmla="*/ 530 h 1060"/>
                <a:gd name="T98" fmla="*/ 1888 w 1973"/>
                <a:gd name="T99" fmla="*/ 802 h 1060"/>
                <a:gd name="T100" fmla="*/ 1216 w 1973"/>
                <a:gd name="T101" fmla="*/ 798 h 1060"/>
                <a:gd name="T102" fmla="*/ 1346 w 1973"/>
                <a:gd name="T103" fmla="*/ 622 h 1060"/>
                <a:gd name="T104" fmla="*/ 1190 w 1973"/>
                <a:gd name="T105" fmla="*/ 814 h 1060"/>
                <a:gd name="T106" fmla="*/ 1188 w 1973"/>
                <a:gd name="T107" fmla="*/ 819 h 1060"/>
                <a:gd name="T108" fmla="*/ 1171 w 1973"/>
                <a:gd name="T109" fmla="*/ 871 h 1060"/>
                <a:gd name="T110" fmla="*/ 1722 w 1973"/>
                <a:gd name="T111" fmla="*/ 738 h 1060"/>
                <a:gd name="T112" fmla="*/ 1729 w 1973"/>
                <a:gd name="T113" fmla="*/ 717 h 1060"/>
                <a:gd name="T114" fmla="*/ 1798 w 1973"/>
                <a:gd name="T115" fmla="*/ 753 h 1060"/>
                <a:gd name="T116" fmla="*/ 1824 w 1973"/>
                <a:gd name="T117" fmla="*/ 838 h 1060"/>
                <a:gd name="T118" fmla="*/ 1822 w 1973"/>
                <a:gd name="T119" fmla="*/ 779 h 1060"/>
                <a:gd name="T120" fmla="*/ 1760 w 1973"/>
                <a:gd name="T121" fmla="*/ 769 h 1060"/>
                <a:gd name="T122" fmla="*/ 1782 w 1973"/>
                <a:gd name="T123" fmla="*/ 795 h 1060"/>
                <a:gd name="T124" fmla="*/ 1360 w 1973"/>
                <a:gd name="T125" fmla="*/ 686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73" h="1060">
                  <a:moveTo>
                    <a:pt x="802" y="298"/>
                  </a:moveTo>
                  <a:lnTo>
                    <a:pt x="805" y="298"/>
                  </a:lnTo>
                  <a:lnTo>
                    <a:pt x="805" y="298"/>
                  </a:lnTo>
                  <a:lnTo>
                    <a:pt x="805" y="296"/>
                  </a:lnTo>
                  <a:lnTo>
                    <a:pt x="805" y="296"/>
                  </a:lnTo>
                  <a:lnTo>
                    <a:pt x="805" y="296"/>
                  </a:lnTo>
                  <a:lnTo>
                    <a:pt x="802" y="296"/>
                  </a:lnTo>
                  <a:lnTo>
                    <a:pt x="802" y="296"/>
                  </a:lnTo>
                  <a:lnTo>
                    <a:pt x="802" y="298"/>
                  </a:lnTo>
                  <a:lnTo>
                    <a:pt x="802" y="298"/>
                  </a:lnTo>
                  <a:close/>
                  <a:moveTo>
                    <a:pt x="790" y="656"/>
                  </a:moveTo>
                  <a:lnTo>
                    <a:pt x="790" y="656"/>
                  </a:lnTo>
                  <a:lnTo>
                    <a:pt x="790" y="656"/>
                  </a:lnTo>
                  <a:lnTo>
                    <a:pt x="793" y="658"/>
                  </a:lnTo>
                  <a:lnTo>
                    <a:pt x="793" y="658"/>
                  </a:lnTo>
                  <a:lnTo>
                    <a:pt x="793" y="658"/>
                  </a:lnTo>
                  <a:lnTo>
                    <a:pt x="795" y="658"/>
                  </a:lnTo>
                  <a:lnTo>
                    <a:pt x="795" y="658"/>
                  </a:lnTo>
                  <a:lnTo>
                    <a:pt x="795" y="658"/>
                  </a:lnTo>
                  <a:lnTo>
                    <a:pt x="798" y="658"/>
                  </a:lnTo>
                  <a:lnTo>
                    <a:pt x="798" y="658"/>
                  </a:lnTo>
                  <a:lnTo>
                    <a:pt x="798" y="658"/>
                  </a:lnTo>
                  <a:lnTo>
                    <a:pt x="800" y="660"/>
                  </a:lnTo>
                  <a:lnTo>
                    <a:pt x="800" y="660"/>
                  </a:lnTo>
                  <a:lnTo>
                    <a:pt x="802" y="660"/>
                  </a:lnTo>
                  <a:lnTo>
                    <a:pt x="802" y="663"/>
                  </a:lnTo>
                  <a:lnTo>
                    <a:pt x="802" y="663"/>
                  </a:lnTo>
                  <a:lnTo>
                    <a:pt x="802" y="663"/>
                  </a:lnTo>
                  <a:lnTo>
                    <a:pt x="805" y="665"/>
                  </a:lnTo>
                  <a:lnTo>
                    <a:pt x="805" y="665"/>
                  </a:lnTo>
                  <a:lnTo>
                    <a:pt x="805" y="665"/>
                  </a:lnTo>
                  <a:lnTo>
                    <a:pt x="805" y="665"/>
                  </a:lnTo>
                  <a:lnTo>
                    <a:pt x="807" y="665"/>
                  </a:lnTo>
                  <a:lnTo>
                    <a:pt x="807" y="665"/>
                  </a:lnTo>
                  <a:lnTo>
                    <a:pt x="807" y="665"/>
                  </a:lnTo>
                  <a:lnTo>
                    <a:pt x="807" y="663"/>
                  </a:lnTo>
                  <a:lnTo>
                    <a:pt x="807" y="663"/>
                  </a:lnTo>
                  <a:lnTo>
                    <a:pt x="805" y="663"/>
                  </a:lnTo>
                  <a:lnTo>
                    <a:pt x="805" y="663"/>
                  </a:lnTo>
                  <a:lnTo>
                    <a:pt x="802" y="660"/>
                  </a:lnTo>
                  <a:lnTo>
                    <a:pt x="802" y="660"/>
                  </a:lnTo>
                  <a:lnTo>
                    <a:pt x="802" y="660"/>
                  </a:lnTo>
                  <a:lnTo>
                    <a:pt x="805" y="660"/>
                  </a:lnTo>
                  <a:lnTo>
                    <a:pt x="807" y="660"/>
                  </a:lnTo>
                  <a:lnTo>
                    <a:pt x="807" y="660"/>
                  </a:lnTo>
                  <a:lnTo>
                    <a:pt x="809" y="660"/>
                  </a:lnTo>
                  <a:lnTo>
                    <a:pt x="809" y="660"/>
                  </a:lnTo>
                  <a:lnTo>
                    <a:pt x="809" y="660"/>
                  </a:lnTo>
                  <a:lnTo>
                    <a:pt x="812" y="660"/>
                  </a:lnTo>
                  <a:lnTo>
                    <a:pt x="812" y="660"/>
                  </a:lnTo>
                  <a:lnTo>
                    <a:pt x="812" y="658"/>
                  </a:lnTo>
                  <a:lnTo>
                    <a:pt x="812" y="658"/>
                  </a:lnTo>
                  <a:lnTo>
                    <a:pt x="812" y="658"/>
                  </a:lnTo>
                  <a:lnTo>
                    <a:pt x="812" y="660"/>
                  </a:lnTo>
                  <a:lnTo>
                    <a:pt x="812" y="660"/>
                  </a:lnTo>
                  <a:lnTo>
                    <a:pt x="814" y="660"/>
                  </a:lnTo>
                  <a:lnTo>
                    <a:pt x="814" y="660"/>
                  </a:lnTo>
                  <a:lnTo>
                    <a:pt x="819" y="660"/>
                  </a:lnTo>
                  <a:lnTo>
                    <a:pt x="819" y="658"/>
                  </a:lnTo>
                  <a:lnTo>
                    <a:pt x="819" y="658"/>
                  </a:lnTo>
                  <a:lnTo>
                    <a:pt x="819" y="658"/>
                  </a:lnTo>
                  <a:lnTo>
                    <a:pt x="819" y="658"/>
                  </a:lnTo>
                  <a:lnTo>
                    <a:pt x="819" y="660"/>
                  </a:lnTo>
                  <a:lnTo>
                    <a:pt x="821" y="660"/>
                  </a:lnTo>
                  <a:lnTo>
                    <a:pt x="824" y="660"/>
                  </a:lnTo>
                  <a:lnTo>
                    <a:pt x="824" y="660"/>
                  </a:lnTo>
                  <a:lnTo>
                    <a:pt x="824" y="660"/>
                  </a:lnTo>
                  <a:lnTo>
                    <a:pt x="824" y="658"/>
                  </a:lnTo>
                  <a:lnTo>
                    <a:pt x="824" y="658"/>
                  </a:lnTo>
                  <a:lnTo>
                    <a:pt x="824" y="658"/>
                  </a:lnTo>
                  <a:lnTo>
                    <a:pt x="824" y="658"/>
                  </a:lnTo>
                  <a:lnTo>
                    <a:pt x="824" y="658"/>
                  </a:lnTo>
                  <a:lnTo>
                    <a:pt x="824" y="658"/>
                  </a:lnTo>
                  <a:lnTo>
                    <a:pt x="824" y="658"/>
                  </a:lnTo>
                  <a:lnTo>
                    <a:pt x="824" y="656"/>
                  </a:lnTo>
                  <a:lnTo>
                    <a:pt x="826" y="656"/>
                  </a:lnTo>
                  <a:lnTo>
                    <a:pt x="826" y="656"/>
                  </a:lnTo>
                  <a:lnTo>
                    <a:pt x="826" y="656"/>
                  </a:lnTo>
                  <a:lnTo>
                    <a:pt x="824" y="656"/>
                  </a:lnTo>
                  <a:lnTo>
                    <a:pt x="824" y="656"/>
                  </a:lnTo>
                  <a:lnTo>
                    <a:pt x="824" y="656"/>
                  </a:lnTo>
                  <a:lnTo>
                    <a:pt x="824" y="656"/>
                  </a:lnTo>
                  <a:lnTo>
                    <a:pt x="824" y="656"/>
                  </a:lnTo>
                  <a:lnTo>
                    <a:pt x="824" y="653"/>
                  </a:lnTo>
                  <a:lnTo>
                    <a:pt x="824" y="653"/>
                  </a:lnTo>
                  <a:lnTo>
                    <a:pt x="824" y="653"/>
                  </a:lnTo>
                  <a:lnTo>
                    <a:pt x="824" y="653"/>
                  </a:lnTo>
                  <a:lnTo>
                    <a:pt x="824" y="653"/>
                  </a:lnTo>
                  <a:lnTo>
                    <a:pt x="821" y="651"/>
                  </a:lnTo>
                  <a:lnTo>
                    <a:pt x="821" y="651"/>
                  </a:lnTo>
                  <a:lnTo>
                    <a:pt x="821" y="651"/>
                  </a:lnTo>
                  <a:lnTo>
                    <a:pt x="821" y="651"/>
                  </a:lnTo>
                  <a:lnTo>
                    <a:pt x="821" y="648"/>
                  </a:lnTo>
                  <a:lnTo>
                    <a:pt x="824" y="648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24" y="644"/>
                  </a:lnTo>
                  <a:lnTo>
                    <a:pt x="824" y="644"/>
                  </a:lnTo>
                  <a:lnTo>
                    <a:pt x="821" y="644"/>
                  </a:lnTo>
                  <a:lnTo>
                    <a:pt x="821" y="644"/>
                  </a:lnTo>
                  <a:lnTo>
                    <a:pt x="821" y="644"/>
                  </a:lnTo>
                  <a:lnTo>
                    <a:pt x="821" y="644"/>
                  </a:lnTo>
                  <a:lnTo>
                    <a:pt x="824" y="641"/>
                  </a:lnTo>
                  <a:lnTo>
                    <a:pt x="824" y="641"/>
                  </a:lnTo>
                  <a:lnTo>
                    <a:pt x="824" y="639"/>
                  </a:lnTo>
                  <a:lnTo>
                    <a:pt x="824" y="639"/>
                  </a:lnTo>
                  <a:lnTo>
                    <a:pt x="824" y="639"/>
                  </a:lnTo>
                  <a:lnTo>
                    <a:pt x="824" y="639"/>
                  </a:lnTo>
                  <a:lnTo>
                    <a:pt x="824" y="637"/>
                  </a:lnTo>
                  <a:lnTo>
                    <a:pt x="824" y="637"/>
                  </a:lnTo>
                  <a:lnTo>
                    <a:pt x="824" y="637"/>
                  </a:lnTo>
                  <a:lnTo>
                    <a:pt x="824" y="637"/>
                  </a:lnTo>
                  <a:lnTo>
                    <a:pt x="824" y="637"/>
                  </a:lnTo>
                  <a:lnTo>
                    <a:pt x="824" y="637"/>
                  </a:lnTo>
                  <a:lnTo>
                    <a:pt x="824" y="634"/>
                  </a:lnTo>
                  <a:lnTo>
                    <a:pt x="824" y="634"/>
                  </a:lnTo>
                  <a:lnTo>
                    <a:pt x="824" y="634"/>
                  </a:lnTo>
                  <a:lnTo>
                    <a:pt x="824" y="634"/>
                  </a:lnTo>
                  <a:lnTo>
                    <a:pt x="821" y="634"/>
                  </a:lnTo>
                  <a:lnTo>
                    <a:pt x="821" y="634"/>
                  </a:lnTo>
                  <a:lnTo>
                    <a:pt x="821" y="634"/>
                  </a:lnTo>
                  <a:lnTo>
                    <a:pt x="821" y="632"/>
                  </a:lnTo>
                  <a:lnTo>
                    <a:pt x="819" y="632"/>
                  </a:lnTo>
                  <a:lnTo>
                    <a:pt x="819" y="632"/>
                  </a:lnTo>
                  <a:lnTo>
                    <a:pt x="819" y="634"/>
                  </a:lnTo>
                  <a:lnTo>
                    <a:pt x="816" y="634"/>
                  </a:lnTo>
                  <a:lnTo>
                    <a:pt x="814" y="632"/>
                  </a:lnTo>
                  <a:lnTo>
                    <a:pt x="814" y="632"/>
                  </a:lnTo>
                  <a:lnTo>
                    <a:pt x="814" y="632"/>
                  </a:lnTo>
                  <a:lnTo>
                    <a:pt x="814" y="632"/>
                  </a:lnTo>
                  <a:lnTo>
                    <a:pt x="814" y="632"/>
                  </a:lnTo>
                  <a:lnTo>
                    <a:pt x="814" y="632"/>
                  </a:lnTo>
                  <a:lnTo>
                    <a:pt x="814" y="630"/>
                  </a:lnTo>
                  <a:lnTo>
                    <a:pt x="814" y="630"/>
                  </a:lnTo>
                  <a:lnTo>
                    <a:pt x="814" y="630"/>
                  </a:lnTo>
                  <a:lnTo>
                    <a:pt x="814" y="627"/>
                  </a:lnTo>
                  <a:lnTo>
                    <a:pt x="814" y="627"/>
                  </a:lnTo>
                  <a:lnTo>
                    <a:pt x="814" y="627"/>
                  </a:lnTo>
                  <a:lnTo>
                    <a:pt x="812" y="627"/>
                  </a:lnTo>
                  <a:lnTo>
                    <a:pt x="812" y="625"/>
                  </a:lnTo>
                  <a:lnTo>
                    <a:pt x="812" y="627"/>
                  </a:lnTo>
                  <a:lnTo>
                    <a:pt x="812" y="627"/>
                  </a:lnTo>
                  <a:lnTo>
                    <a:pt x="812" y="630"/>
                  </a:lnTo>
                  <a:lnTo>
                    <a:pt x="812" y="630"/>
                  </a:lnTo>
                  <a:lnTo>
                    <a:pt x="812" y="630"/>
                  </a:lnTo>
                  <a:lnTo>
                    <a:pt x="812" y="630"/>
                  </a:lnTo>
                  <a:lnTo>
                    <a:pt x="812" y="627"/>
                  </a:lnTo>
                  <a:lnTo>
                    <a:pt x="807" y="627"/>
                  </a:lnTo>
                  <a:lnTo>
                    <a:pt x="805" y="630"/>
                  </a:lnTo>
                  <a:lnTo>
                    <a:pt x="805" y="630"/>
                  </a:lnTo>
                  <a:lnTo>
                    <a:pt x="805" y="630"/>
                  </a:lnTo>
                  <a:lnTo>
                    <a:pt x="805" y="630"/>
                  </a:lnTo>
                  <a:lnTo>
                    <a:pt x="805" y="630"/>
                  </a:lnTo>
                  <a:lnTo>
                    <a:pt x="805" y="627"/>
                  </a:lnTo>
                  <a:lnTo>
                    <a:pt x="802" y="627"/>
                  </a:lnTo>
                  <a:lnTo>
                    <a:pt x="800" y="627"/>
                  </a:lnTo>
                  <a:lnTo>
                    <a:pt x="800" y="630"/>
                  </a:lnTo>
                  <a:lnTo>
                    <a:pt x="800" y="630"/>
                  </a:lnTo>
                  <a:lnTo>
                    <a:pt x="798" y="630"/>
                  </a:lnTo>
                  <a:lnTo>
                    <a:pt x="798" y="630"/>
                  </a:lnTo>
                  <a:lnTo>
                    <a:pt x="798" y="630"/>
                  </a:lnTo>
                  <a:lnTo>
                    <a:pt x="795" y="630"/>
                  </a:lnTo>
                  <a:lnTo>
                    <a:pt x="795" y="630"/>
                  </a:lnTo>
                  <a:lnTo>
                    <a:pt x="793" y="630"/>
                  </a:lnTo>
                  <a:lnTo>
                    <a:pt x="793" y="632"/>
                  </a:lnTo>
                  <a:lnTo>
                    <a:pt x="793" y="632"/>
                  </a:lnTo>
                  <a:lnTo>
                    <a:pt x="790" y="632"/>
                  </a:lnTo>
                  <a:lnTo>
                    <a:pt x="790" y="632"/>
                  </a:lnTo>
                  <a:lnTo>
                    <a:pt x="790" y="632"/>
                  </a:lnTo>
                  <a:lnTo>
                    <a:pt x="790" y="632"/>
                  </a:lnTo>
                  <a:lnTo>
                    <a:pt x="790" y="634"/>
                  </a:lnTo>
                  <a:lnTo>
                    <a:pt x="788" y="634"/>
                  </a:lnTo>
                  <a:lnTo>
                    <a:pt x="781" y="632"/>
                  </a:lnTo>
                  <a:lnTo>
                    <a:pt x="779" y="632"/>
                  </a:lnTo>
                  <a:lnTo>
                    <a:pt x="779" y="632"/>
                  </a:lnTo>
                  <a:lnTo>
                    <a:pt x="776" y="632"/>
                  </a:lnTo>
                  <a:lnTo>
                    <a:pt x="776" y="632"/>
                  </a:lnTo>
                  <a:lnTo>
                    <a:pt x="776" y="632"/>
                  </a:lnTo>
                  <a:lnTo>
                    <a:pt x="776" y="632"/>
                  </a:lnTo>
                  <a:lnTo>
                    <a:pt x="776" y="632"/>
                  </a:lnTo>
                  <a:lnTo>
                    <a:pt x="776" y="632"/>
                  </a:lnTo>
                  <a:lnTo>
                    <a:pt x="774" y="632"/>
                  </a:lnTo>
                  <a:lnTo>
                    <a:pt x="772" y="632"/>
                  </a:lnTo>
                  <a:lnTo>
                    <a:pt x="772" y="632"/>
                  </a:lnTo>
                  <a:lnTo>
                    <a:pt x="772" y="632"/>
                  </a:lnTo>
                  <a:lnTo>
                    <a:pt x="774" y="637"/>
                  </a:lnTo>
                  <a:lnTo>
                    <a:pt x="774" y="637"/>
                  </a:lnTo>
                  <a:lnTo>
                    <a:pt x="774" y="637"/>
                  </a:lnTo>
                  <a:lnTo>
                    <a:pt x="774" y="639"/>
                  </a:lnTo>
                  <a:lnTo>
                    <a:pt x="774" y="639"/>
                  </a:lnTo>
                  <a:lnTo>
                    <a:pt x="774" y="639"/>
                  </a:lnTo>
                  <a:lnTo>
                    <a:pt x="774" y="641"/>
                  </a:lnTo>
                  <a:lnTo>
                    <a:pt x="774" y="641"/>
                  </a:lnTo>
                  <a:lnTo>
                    <a:pt x="776" y="641"/>
                  </a:lnTo>
                  <a:lnTo>
                    <a:pt x="776" y="639"/>
                  </a:lnTo>
                  <a:lnTo>
                    <a:pt x="776" y="639"/>
                  </a:lnTo>
                  <a:lnTo>
                    <a:pt x="776" y="641"/>
                  </a:lnTo>
                  <a:lnTo>
                    <a:pt x="776" y="644"/>
                  </a:lnTo>
                  <a:lnTo>
                    <a:pt x="776" y="644"/>
                  </a:lnTo>
                  <a:lnTo>
                    <a:pt x="779" y="644"/>
                  </a:lnTo>
                  <a:lnTo>
                    <a:pt x="779" y="646"/>
                  </a:lnTo>
                  <a:lnTo>
                    <a:pt x="779" y="646"/>
                  </a:lnTo>
                  <a:lnTo>
                    <a:pt x="779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1" y="646"/>
                  </a:lnTo>
                  <a:lnTo>
                    <a:pt x="783" y="646"/>
                  </a:lnTo>
                  <a:lnTo>
                    <a:pt x="783" y="646"/>
                  </a:lnTo>
                  <a:lnTo>
                    <a:pt x="783" y="646"/>
                  </a:lnTo>
                  <a:lnTo>
                    <a:pt x="781" y="646"/>
                  </a:lnTo>
                  <a:lnTo>
                    <a:pt x="788" y="653"/>
                  </a:lnTo>
                  <a:lnTo>
                    <a:pt x="788" y="653"/>
                  </a:lnTo>
                  <a:lnTo>
                    <a:pt x="790" y="656"/>
                  </a:lnTo>
                  <a:close/>
                  <a:moveTo>
                    <a:pt x="757" y="1001"/>
                  </a:moveTo>
                  <a:lnTo>
                    <a:pt x="755" y="1001"/>
                  </a:lnTo>
                  <a:lnTo>
                    <a:pt x="755" y="1001"/>
                  </a:lnTo>
                  <a:lnTo>
                    <a:pt x="755" y="1001"/>
                  </a:lnTo>
                  <a:lnTo>
                    <a:pt x="755" y="1001"/>
                  </a:lnTo>
                  <a:lnTo>
                    <a:pt x="757" y="1001"/>
                  </a:lnTo>
                  <a:lnTo>
                    <a:pt x="757" y="1001"/>
                  </a:lnTo>
                  <a:lnTo>
                    <a:pt x="757" y="999"/>
                  </a:lnTo>
                  <a:lnTo>
                    <a:pt x="755" y="999"/>
                  </a:lnTo>
                  <a:lnTo>
                    <a:pt x="755" y="999"/>
                  </a:lnTo>
                  <a:lnTo>
                    <a:pt x="755" y="999"/>
                  </a:lnTo>
                  <a:lnTo>
                    <a:pt x="755" y="999"/>
                  </a:lnTo>
                  <a:lnTo>
                    <a:pt x="753" y="999"/>
                  </a:lnTo>
                  <a:lnTo>
                    <a:pt x="753" y="996"/>
                  </a:lnTo>
                  <a:lnTo>
                    <a:pt x="753" y="996"/>
                  </a:lnTo>
                  <a:lnTo>
                    <a:pt x="753" y="996"/>
                  </a:lnTo>
                  <a:lnTo>
                    <a:pt x="753" y="996"/>
                  </a:lnTo>
                  <a:lnTo>
                    <a:pt x="753" y="996"/>
                  </a:lnTo>
                  <a:lnTo>
                    <a:pt x="753" y="994"/>
                  </a:lnTo>
                  <a:lnTo>
                    <a:pt x="750" y="994"/>
                  </a:lnTo>
                  <a:lnTo>
                    <a:pt x="750" y="994"/>
                  </a:lnTo>
                  <a:lnTo>
                    <a:pt x="748" y="996"/>
                  </a:lnTo>
                  <a:lnTo>
                    <a:pt x="745" y="996"/>
                  </a:lnTo>
                  <a:lnTo>
                    <a:pt x="745" y="996"/>
                  </a:lnTo>
                  <a:lnTo>
                    <a:pt x="745" y="996"/>
                  </a:lnTo>
                  <a:lnTo>
                    <a:pt x="745" y="999"/>
                  </a:lnTo>
                  <a:lnTo>
                    <a:pt x="745" y="999"/>
                  </a:lnTo>
                  <a:lnTo>
                    <a:pt x="745" y="999"/>
                  </a:lnTo>
                  <a:lnTo>
                    <a:pt x="743" y="999"/>
                  </a:lnTo>
                  <a:lnTo>
                    <a:pt x="745" y="1001"/>
                  </a:lnTo>
                  <a:lnTo>
                    <a:pt x="745" y="1003"/>
                  </a:lnTo>
                  <a:lnTo>
                    <a:pt x="745" y="1003"/>
                  </a:lnTo>
                  <a:lnTo>
                    <a:pt x="745" y="1006"/>
                  </a:lnTo>
                  <a:lnTo>
                    <a:pt x="748" y="1006"/>
                  </a:lnTo>
                  <a:lnTo>
                    <a:pt x="748" y="1003"/>
                  </a:lnTo>
                  <a:lnTo>
                    <a:pt x="748" y="1003"/>
                  </a:lnTo>
                  <a:lnTo>
                    <a:pt x="748" y="1003"/>
                  </a:lnTo>
                  <a:lnTo>
                    <a:pt x="750" y="1003"/>
                  </a:lnTo>
                  <a:lnTo>
                    <a:pt x="750" y="1003"/>
                  </a:lnTo>
                  <a:lnTo>
                    <a:pt x="750" y="1003"/>
                  </a:lnTo>
                  <a:lnTo>
                    <a:pt x="750" y="1006"/>
                  </a:lnTo>
                  <a:lnTo>
                    <a:pt x="750" y="1006"/>
                  </a:lnTo>
                  <a:lnTo>
                    <a:pt x="750" y="1006"/>
                  </a:lnTo>
                  <a:lnTo>
                    <a:pt x="753" y="1006"/>
                  </a:lnTo>
                  <a:lnTo>
                    <a:pt x="753" y="1003"/>
                  </a:lnTo>
                  <a:lnTo>
                    <a:pt x="753" y="1003"/>
                  </a:lnTo>
                  <a:lnTo>
                    <a:pt x="755" y="1003"/>
                  </a:lnTo>
                  <a:lnTo>
                    <a:pt x="755" y="1006"/>
                  </a:lnTo>
                  <a:lnTo>
                    <a:pt x="755" y="1006"/>
                  </a:lnTo>
                  <a:lnTo>
                    <a:pt x="755" y="1006"/>
                  </a:lnTo>
                  <a:lnTo>
                    <a:pt x="760" y="1003"/>
                  </a:lnTo>
                  <a:lnTo>
                    <a:pt x="760" y="1003"/>
                  </a:lnTo>
                  <a:lnTo>
                    <a:pt x="760" y="1003"/>
                  </a:lnTo>
                  <a:lnTo>
                    <a:pt x="760" y="1003"/>
                  </a:lnTo>
                  <a:lnTo>
                    <a:pt x="760" y="1001"/>
                  </a:lnTo>
                  <a:lnTo>
                    <a:pt x="757" y="1001"/>
                  </a:lnTo>
                  <a:close/>
                  <a:moveTo>
                    <a:pt x="786" y="1006"/>
                  </a:moveTo>
                  <a:lnTo>
                    <a:pt x="786" y="1006"/>
                  </a:lnTo>
                  <a:lnTo>
                    <a:pt x="786" y="1006"/>
                  </a:lnTo>
                  <a:lnTo>
                    <a:pt x="783" y="1006"/>
                  </a:lnTo>
                  <a:lnTo>
                    <a:pt x="783" y="1006"/>
                  </a:lnTo>
                  <a:lnTo>
                    <a:pt x="783" y="1006"/>
                  </a:lnTo>
                  <a:lnTo>
                    <a:pt x="781" y="1006"/>
                  </a:lnTo>
                  <a:lnTo>
                    <a:pt x="781" y="1008"/>
                  </a:lnTo>
                  <a:lnTo>
                    <a:pt x="781" y="1006"/>
                  </a:lnTo>
                  <a:lnTo>
                    <a:pt x="781" y="1006"/>
                  </a:lnTo>
                  <a:lnTo>
                    <a:pt x="781" y="1006"/>
                  </a:lnTo>
                  <a:lnTo>
                    <a:pt x="781" y="1006"/>
                  </a:lnTo>
                  <a:lnTo>
                    <a:pt x="781" y="1006"/>
                  </a:lnTo>
                  <a:lnTo>
                    <a:pt x="779" y="1006"/>
                  </a:lnTo>
                  <a:lnTo>
                    <a:pt x="779" y="1006"/>
                  </a:lnTo>
                  <a:lnTo>
                    <a:pt x="779" y="1006"/>
                  </a:lnTo>
                  <a:lnTo>
                    <a:pt x="779" y="1006"/>
                  </a:lnTo>
                  <a:lnTo>
                    <a:pt x="779" y="1006"/>
                  </a:lnTo>
                  <a:lnTo>
                    <a:pt x="779" y="1006"/>
                  </a:lnTo>
                  <a:lnTo>
                    <a:pt x="779" y="1006"/>
                  </a:lnTo>
                  <a:lnTo>
                    <a:pt x="779" y="1006"/>
                  </a:lnTo>
                  <a:lnTo>
                    <a:pt x="776" y="1006"/>
                  </a:lnTo>
                  <a:lnTo>
                    <a:pt x="776" y="1006"/>
                  </a:lnTo>
                  <a:lnTo>
                    <a:pt x="776" y="1006"/>
                  </a:lnTo>
                  <a:lnTo>
                    <a:pt x="776" y="1006"/>
                  </a:lnTo>
                  <a:lnTo>
                    <a:pt x="776" y="1006"/>
                  </a:lnTo>
                  <a:lnTo>
                    <a:pt x="776" y="1006"/>
                  </a:lnTo>
                  <a:lnTo>
                    <a:pt x="776" y="1006"/>
                  </a:lnTo>
                  <a:lnTo>
                    <a:pt x="774" y="1008"/>
                  </a:lnTo>
                  <a:lnTo>
                    <a:pt x="776" y="1008"/>
                  </a:lnTo>
                  <a:lnTo>
                    <a:pt x="779" y="1008"/>
                  </a:lnTo>
                  <a:lnTo>
                    <a:pt x="779" y="1008"/>
                  </a:lnTo>
                  <a:lnTo>
                    <a:pt x="779" y="1008"/>
                  </a:lnTo>
                  <a:lnTo>
                    <a:pt x="779" y="1008"/>
                  </a:lnTo>
                  <a:lnTo>
                    <a:pt x="779" y="1008"/>
                  </a:lnTo>
                  <a:lnTo>
                    <a:pt x="779" y="1008"/>
                  </a:lnTo>
                  <a:lnTo>
                    <a:pt x="779" y="1008"/>
                  </a:lnTo>
                  <a:lnTo>
                    <a:pt x="781" y="1008"/>
                  </a:lnTo>
                  <a:lnTo>
                    <a:pt x="783" y="1011"/>
                  </a:lnTo>
                  <a:lnTo>
                    <a:pt x="783" y="1008"/>
                  </a:lnTo>
                  <a:lnTo>
                    <a:pt x="783" y="1008"/>
                  </a:lnTo>
                  <a:lnTo>
                    <a:pt x="786" y="1008"/>
                  </a:lnTo>
                  <a:lnTo>
                    <a:pt x="786" y="1008"/>
                  </a:lnTo>
                  <a:lnTo>
                    <a:pt x="786" y="1006"/>
                  </a:lnTo>
                  <a:lnTo>
                    <a:pt x="786" y="1006"/>
                  </a:lnTo>
                  <a:close/>
                  <a:moveTo>
                    <a:pt x="764" y="1008"/>
                  </a:moveTo>
                  <a:lnTo>
                    <a:pt x="764" y="1008"/>
                  </a:lnTo>
                  <a:lnTo>
                    <a:pt x="764" y="1006"/>
                  </a:lnTo>
                  <a:lnTo>
                    <a:pt x="764" y="1006"/>
                  </a:lnTo>
                  <a:lnTo>
                    <a:pt x="764" y="1006"/>
                  </a:lnTo>
                  <a:lnTo>
                    <a:pt x="762" y="1008"/>
                  </a:lnTo>
                  <a:lnTo>
                    <a:pt x="762" y="1008"/>
                  </a:lnTo>
                  <a:lnTo>
                    <a:pt x="762" y="1008"/>
                  </a:lnTo>
                  <a:lnTo>
                    <a:pt x="762" y="1008"/>
                  </a:lnTo>
                  <a:lnTo>
                    <a:pt x="764" y="1008"/>
                  </a:lnTo>
                  <a:lnTo>
                    <a:pt x="764" y="1008"/>
                  </a:lnTo>
                  <a:lnTo>
                    <a:pt x="764" y="1008"/>
                  </a:lnTo>
                  <a:lnTo>
                    <a:pt x="764" y="1008"/>
                  </a:lnTo>
                  <a:lnTo>
                    <a:pt x="764" y="1008"/>
                  </a:lnTo>
                  <a:close/>
                  <a:moveTo>
                    <a:pt x="764" y="1003"/>
                  </a:moveTo>
                  <a:lnTo>
                    <a:pt x="764" y="1003"/>
                  </a:lnTo>
                  <a:lnTo>
                    <a:pt x="764" y="1001"/>
                  </a:lnTo>
                  <a:lnTo>
                    <a:pt x="764" y="1001"/>
                  </a:lnTo>
                  <a:lnTo>
                    <a:pt x="764" y="1001"/>
                  </a:lnTo>
                  <a:lnTo>
                    <a:pt x="764" y="1001"/>
                  </a:lnTo>
                  <a:lnTo>
                    <a:pt x="767" y="1001"/>
                  </a:lnTo>
                  <a:lnTo>
                    <a:pt x="767" y="1001"/>
                  </a:lnTo>
                  <a:lnTo>
                    <a:pt x="767" y="1001"/>
                  </a:lnTo>
                  <a:lnTo>
                    <a:pt x="767" y="1001"/>
                  </a:lnTo>
                  <a:lnTo>
                    <a:pt x="767" y="1001"/>
                  </a:lnTo>
                  <a:lnTo>
                    <a:pt x="767" y="1001"/>
                  </a:lnTo>
                  <a:lnTo>
                    <a:pt x="769" y="1001"/>
                  </a:lnTo>
                  <a:lnTo>
                    <a:pt x="769" y="1001"/>
                  </a:lnTo>
                  <a:lnTo>
                    <a:pt x="769" y="999"/>
                  </a:lnTo>
                  <a:lnTo>
                    <a:pt x="769" y="999"/>
                  </a:lnTo>
                  <a:lnTo>
                    <a:pt x="764" y="996"/>
                  </a:lnTo>
                  <a:lnTo>
                    <a:pt x="764" y="996"/>
                  </a:lnTo>
                  <a:lnTo>
                    <a:pt x="767" y="996"/>
                  </a:lnTo>
                  <a:lnTo>
                    <a:pt x="764" y="996"/>
                  </a:lnTo>
                  <a:lnTo>
                    <a:pt x="764" y="996"/>
                  </a:lnTo>
                  <a:lnTo>
                    <a:pt x="764" y="996"/>
                  </a:lnTo>
                  <a:lnTo>
                    <a:pt x="764" y="996"/>
                  </a:lnTo>
                  <a:lnTo>
                    <a:pt x="767" y="994"/>
                  </a:lnTo>
                  <a:lnTo>
                    <a:pt x="767" y="994"/>
                  </a:lnTo>
                  <a:lnTo>
                    <a:pt x="767" y="994"/>
                  </a:lnTo>
                  <a:lnTo>
                    <a:pt x="767" y="994"/>
                  </a:lnTo>
                  <a:lnTo>
                    <a:pt x="767" y="994"/>
                  </a:lnTo>
                  <a:lnTo>
                    <a:pt x="767" y="994"/>
                  </a:lnTo>
                  <a:lnTo>
                    <a:pt x="767" y="994"/>
                  </a:lnTo>
                  <a:lnTo>
                    <a:pt x="767" y="994"/>
                  </a:lnTo>
                  <a:lnTo>
                    <a:pt x="764" y="994"/>
                  </a:lnTo>
                  <a:lnTo>
                    <a:pt x="764" y="994"/>
                  </a:lnTo>
                  <a:lnTo>
                    <a:pt x="764" y="994"/>
                  </a:lnTo>
                  <a:lnTo>
                    <a:pt x="764" y="994"/>
                  </a:lnTo>
                  <a:lnTo>
                    <a:pt x="764" y="994"/>
                  </a:lnTo>
                  <a:lnTo>
                    <a:pt x="764" y="994"/>
                  </a:lnTo>
                  <a:lnTo>
                    <a:pt x="764" y="994"/>
                  </a:lnTo>
                  <a:lnTo>
                    <a:pt x="764" y="994"/>
                  </a:lnTo>
                  <a:lnTo>
                    <a:pt x="764" y="992"/>
                  </a:lnTo>
                  <a:lnTo>
                    <a:pt x="764" y="992"/>
                  </a:lnTo>
                  <a:lnTo>
                    <a:pt x="762" y="992"/>
                  </a:lnTo>
                  <a:lnTo>
                    <a:pt x="762" y="994"/>
                  </a:lnTo>
                  <a:lnTo>
                    <a:pt x="762" y="994"/>
                  </a:lnTo>
                  <a:lnTo>
                    <a:pt x="762" y="994"/>
                  </a:lnTo>
                  <a:lnTo>
                    <a:pt x="762" y="994"/>
                  </a:lnTo>
                  <a:lnTo>
                    <a:pt x="762" y="994"/>
                  </a:lnTo>
                  <a:lnTo>
                    <a:pt x="762" y="994"/>
                  </a:lnTo>
                  <a:lnTo>
                    <a:pt x="760" y="996"/>
                  </a:lnTo>
                  <a:lnTo>
                    <a:pt x="764" y="996"/>
                  </a:lnTo>
                  <a:lnTo>
                    <a:pt x="764" y="996"/>
                  </a:lnTo>
                  <a:lnTo>
                    <a:pt x="764" y="996"/>
                  </a:lnTo>
                  <a:lnTo>
                    <a:pt x="762" y="999"/>
                  </a:lnTo>
                  <a:lnTo>
                    <a:pt x="762" y="999"/>
                  </a:lnTo>
                  <a:lnTo>
                    <a:pt x="762" y="999"/>
                  </a:lnTo>
                  <a:lnTo>
                    <a:pt x="762" y="1001"/>
                  </a:lnTo>
                  <a:lnTo>
                    <a:pt x="762" y="1001"/>
                  </a:lnTo>
                  <a:lnTo>
                    <a:pt x="762" y="1001"/>
                  </a:lnTo>
                  <a:lnTo>
                    <a:pt x="762" y="1003"/>
                  </a:lnTo>
                  <a:lnTo>
                    <a:pt x="762" y="1003"/>
                  </a:lnTo>
                  <a:lnTo>
                    <a:pt x="764" y="1003"/>
                  </a:lnTo>
                  <a:close/>
                  <a:moveTo>
                    <a:pt x="774" y="1008"/>
                  </a:moveTo>
                  <a:lnTo>
                    <a:pt x="774" y="1006"/>
                  </a:lnTo>
                  <a:lnTo>
                    <a:pt x="769" y="1006"/>
                  </a:lnTo>
                  <a:lnTo>
                    <a:pt x="767" y="1006"/>
                  </a:lnTo>
                  <a:lnTo>
                    <a:pt x="767" y="1006"/>
                  </a:lnTo>
                  <a:lnTo>
                    <a:pt x="769" y="1006"/>
                  </a:lnTo>
                  <a:lnTo>
                    <a:pt x="769" y="1008"/>
                  </a:lnTo>
                  <a:lnTo>
                    <a:pt x="772" y="1008"/>
                  </a:lnTo>
                  <a:lnTo>
                    <a:pt x="772" y="1008"/>
                  </a:lnTo>
                  <a:lnTo>
                    <a:pt x="772" y="1008"/>
                  </a:lnTo>
                  <a:lnTo>
                    <a:pt x="772" y="1011"/>
                  </a:lnTo>
                  <a:lnTo>
                    <a:pt x="772" y="1008"/>
                  </a:lnTo>
                  <a:lnTo>
                    <a:pt x="772" y="1008"/>
                  </a:lnTo>
                  <a:lnTo>
                    <a:pt x="774" y="1008"/>
                  </a:lnTo>
                  <a:lnTo>
                    <a:pt x="774" y="1008"/>
                  </a:lnTo>
                  <a:lnTo>
                    <a:pt x="774" y="1008"/>
                  </a:lnTo>
                  <a:lnTo>
                    <a:pt x="774" y="1008"/>
                  </a:lnTo>
                  <a:lnTo>
                    <a:pt x="774" y="1008"/>
                  </a:lnTo>
                  <a:lnTo>
                    <a:pt x="774" y="1008"/>
                  </a:lnTo>
                  <a:lnTo>
                    <a:pt x="774" y="1008"/>
                  </a:lnTo>
                  <a:close/>
                  <a:moveTo>
                    <a:pt x="743" y="1008"/>
                  </a:moveTo>
                  <a:lnTo>
                    <a:pt x="743" y="1008"/>
                  </a:lnTo>
                  <a:lnTo>
                    <a:pt x="741" y="1006"/>
                  </a:lnTo>
                  <a:lnTo>
                    <a:pt x="741" y="1008"/>
                  </a:lnTo>
                  <a:lnTo>
                    <a:pt x="741" y="1008"/>
                  </a:lnTo>
                  <a:lnTo>
                    <a:pt x="741" y="1008"/>
                  </a:lnTo>
                  <a:lnTo>
                    <a:pt x="741" y="1008"/>
                  </a:lnTo>
                  <a:lnTo>
                    <a:pt x="741" y="1008"/>
                  </a:lnTo>
                  <a:lnTo>
                    <a:pt x="741" y="1008"/>
                  </a:lnTo>
                  <a:lnTo>
                    <a:pt x="743" y="1011"/>
                  </a:lnTo>
                  <a:lnTo>
                    <a:pt x="743" y="1008"/>
                  </a:lnTo>
                  <a:lnTo>
                    <a:pt x="743" y="1008"/>
                  </a:lnTo>
                  <a:lnTo>
                    <a:pt x="743" y="1008"/>
                  </a:lnTo>
                  <a:lnTo>
                    <a:pt x="743" y="1008"/>
                  </a:lnTo>
                  <a:close/>
                  <a:moveTo>
                    <a:pt x="724" y="424"/>
                  </a:moveTo>
                  <a:lnTo>
                    <a:pt x="731" y="428"/>
                  </a:lnTo>
                  <a:lnTo>
                    <a:pt x="731" y="433"/>
                  </a:lnTo>
                  <a:lnTo>
                    <a:pt x="734" y="435"/>
                  </a:lnTo>
                  <a:lnTo>
                    <a:pt x="731" y="431"/>
                  </a:lnTo>
                  <a:lnTo>
                    <a:pt x="731" y="428"/>
                  </a:lnTo>
                  <a:lnTo>
                    <a:pt x="724" y="424"/>
                  </a:lnTo>
                  <a:close/>
                  <a:moveTo>
                    <a:pt x="741" y="445"/>
                  </a:moveTo>
                  <a:lnTo>
                    <a:pt x="743" y="445"/>
                  </a:lnTo>
                  <a:lnTo>
                    <a:pt x="743" y="447"/>
                  </a:lnTo>
                  <a:lnTo>
                    <a:pt x="743" y="450"/>
                  </a:lnTo>
                  <a:lnTo>
                    <a:pt x="743" y="447"/>
                  </a:lnTo>
                  <a:lnTo>
                    <a:pt x="741" y="445"/>
                  </a:lnTo>
                  <a:close/>
                  <a:moveTo>
                    <a:pt x="696" y="414"/>
                  </a:moveTo>
                  <a:lnTo>
                    <a:pt x="698" y="417"/>
                  </a:lnTo>
                  <a:lnTo>
                    <a:pt x="698" y="419"/>
                  </a:lnTo>
                  <a:lnTo>
                    <a:pt x="698" y="419"/>
                  </a:lnTo>
                  <a:lnTo>
                    <a:pt x="701" y="419"/>
                  </a:lnTo>
                  <a:lnTo>
                    <a:pt x="701" y="421"/>
                  </a:lnTo>
                  <a:lnTo>
                    <a:pt x="701" y="421"/>
                  </a:lnTo>
                  <a:lnTo>
                    <a:pt x="701" y="421"/>
                  </a:lnTo>
                  <a:lnTo>
                    <a:pt x="703" y="421"/>
                  </a:lnTo>
                  <a:lnTo>
                    <a:pt x="703" y="421"/>
                  </a:lnTo>
                  <a:lnTo>
                    <a:pt x="703" y="421"/>
                  </a:lnTo>
                  <a:lnTo>
                    <a:pt x="703" y="421"/>
                  </a:lnTo>
                  <a:lnTo>
                    <a:pt x="705" y="424"/>
                  </a:lnTo>
                  <a:lnTo>
                    <a:pt x="705" y="424"/>
                  </a:lnTo>
                  <a:lnTo>
                    <a:pt x="708" y="424"/>
                  </a:lnTo>
                  <a:lnTo>
                    <a:pt x="708" y="421"/>
                  </a:lnTo>
                  <a:lnTo>
                    <a:pt x="708" y="421"/>
                  </a:lnTo>
                  <a:lnTo>
                    <a:pt x="710" y="421"/>
                  </a:lnTo>
                  <a:lnTo>
                    <a:pt x="710" y="421"/>
                  </a:lnTo>
                  <a:lnTo>
                    <a:pt x="710" y="421"/>
                  </a:lnTo>
                  <a:lnTo>
                    <a:pt x="710" y="421"/>
                  </a:lnTo>
                  <a:lnTo>
                    <a:pt x="712" y="421"/>
                  </a:lnTo>
                  <a:lnTo>
                    <a:pt x="715" y="419"/>
                  </a:lnTo>
                  <a:lnTo>
                    <a:pt x="715" y="419"/>
                  </a:lnTo>
                  <a:lnTo>
                    <a:pt x="715" y="419"/>
                  </a:lnTo>
                  <a:lnTo>
                    <a:pt x="717" y="419"/>
                  </a:lnTo>
                  <a:lnTo>
                    <a:pt x="717" y="419"/>
                  </a:lnTo>
                  <a:lnTo>
                    <a:pt x="717" y="419"/>
                  </a:lnTo>
                  <a:lnTo>
                    <a:pt x="717" y="419"/>
                  </a:lnTo>
                  <a:lnTo>
                    <a:pt x="722" y="419"/>
                  </a:lnTo>
                  <a:lnTo>
                    <a:pt x="722" y="419"/>
                  </a:lnTo>
                  <a:lnTo>
                    <a:pt x="722" y="419"/>
                  </a:lnTo>
                  <a:lnTo>
                    <a:pt x="722" y="421"/>
                  </a:lnTo>
                  <a:lnTo>
                    <a:pt x="724" y="421"/>
                  </a:lnTo>
                  <a:lnTo>
                    <a:pt x="724" y="421"/>
                  </a:lnTo>
                  <a:lnTo>
                    <a:pt x="724" y="421"/>
                  </a:lnTo>
                  <a:lnTo>
                    <a:pt x="727" y="424"/>
                  </a:lnTo>
                  <a:lnTo>
                    <a:pt x="727" y="424"/>
                  </a:lnTo>
                  <a:lnTo>
                    <a:pt x="727" y="424"/>
                  </a:lnTo>
                  <a:lnTo>
                    <a:pt x="727" y="424"/>
                  </a:lnTo>
                  <a:lnTo>
                    <a:pt x="727" y="424"/>
                  </a:lnTo>
                  <a:lnTo>
                    <a:pt x="729" y="424"/>
                  </a:lnTo>
                  <a:lnTo>
                    <a:pt x="731" y="428"/>
                  </a:lnTo>
                  <a:lnTo>
                    <a:pt x="731" y="428"/>
                  </a:lnTo>
                  <a:lnTo>
                    <a:pt x="734" y="431"/>
                  </a:lnTo>
                  <a:lnTo>
                    <a:pt x="736" y="433"/>
                  </a:lnTo>
                  <a:lnTo>
                    <a:pt x="736" y="433"/>
                  </a:lnTo>
                  <a:lnTo>
                    <a:pt x="736" y="433"/>
                  </a:lnTo>
                  <a:lnTo>
                    <a:pt x="736" y="433"/>
                  </a:lnTo>
                  <a:lnTo>
                    <a:pt x="736" y="435"/>
                  </a:lnTo>
                  <a:lnTo>
                    <a:pt x="736" y="435"/>
                  </a:lnTo>
                  <a:lnTo>
                    <a:pt x="736" y="435"/>
                  </a:lnTo>
                  <a:lnTo>
                    <a:pt x="736" y="438"/>
                  </a:lnTo>
                  <a:lnTo>
                    <a:pt x="736" y="438"/>
                  </a:lnTo>
                  <a:lnTo>
                    <a:pt x="736" y="438"/>
                  </a:lnTo>
                  <a:lnTo>
                    <a:pt x="734" y="438"/>
                  </a:lnTo>
                  <a:lnTo>
                    <a:pt x="734" y="438"/>
                  </a:lnTo>
                  <a:lnTo>
                    <a:pt x="734" y="438"/>
                  </a:lnTo>
                  <a:lnTo>
                    <a:pt x="734" y="438"/>
                  </a:lnTo>
                  <a:lnTo>
                    <a:pt x="736" y="440"/>
                  </a:lnTo>
                  <a:lnTo>
                    <a:pt x="736" y="440"/>
                  </a:lnTo>
                  <a:lnTo>
                    <a:pt x="736" y="440"/>
                  </a:lnTo>
                  <a:lnTo>
                    <a:pt x="738" y="440"/>
                  </a:lnTo>
                  <a:lnTo>
                    <a:pt x="738" y="438"/>
                  </a:lnTo>
                  <a:lnTo>
                    <a:pt x="738" y="440"/>
                  </a:lnTo>
                  <a:lnTo>
                    <a:pt x="738" y="440"/>
                  </a:lnTo>
                  <a:lnTo>
                    <a:pt x="738" y="440"/>
                  </a:lnTo>
                  <a:lnTo>
                    <a:pt x="738" y="440"/>
                  </a:lnTo>
                  <a:lnTo>
                    <a:pt x="738" y="440"/>
                  </a:lnTo>
                  <a:lnTo>
                    <a:pt x="738" y="440"/>
                  </a:lnTo>
                  <a:lnTo>
                    <a:pt x="738" y="440"/>
                  </a:lnTo>
                  <a:lnTo>
                    <a:pt x="741" y="443"/>
                  </a:lnTo>
                  <a:lnTo>
                    <a:pt x="741" y="443"/>
                  </a:lnTo>
                  <a:lnTo>
                    <a:pt x="741" y="443"/>
                  </a:lnTo>
                  <a:lnTo>
                    <a:pt x="743" y="445"/>
                  </a:lnTo>
                  <a:lnTo>
                    <a:pt x="745" y="445"/>
                  </a:lnTo>
                  <a:lnTo>
                    <a:pt x="745" y="447"/>
                  </a:lnTo>
                  <a:lnTo>
                    <a:pt x="745" y="450"/>
                  </a:lnTo>
                  <a:lnTo>
                    <a:pt x="745" y="450"/>
                  </a:lnTo>
                  <a:lnTo>
                    <a:pt x="745" y="450"/>
                  </a:lnTo>
                  <a:lnTo>
                    <a:pt x="745" y="450"/>
                  </a:lnTo>
                  <a:lnTo>
                    <a:pt x="745" y="452"/>
                  </a:lnTo>
                  <a:lnTo>
                    <a:pt x="745" y="452"/>
                  </a:lnTo>
                  <a:lnTo>
                    <a:pt x="745" y="452"/>
                  </a:lnTo>
                  <a:lnTo>
                    <a:pt x="745" y="452"/>
                  </a:lnTo>
                  <a:lnTo>
                    <a:pt x="745" y="452"/>
                  </a:lnTo>
                  <a:lnTo>
                    <a:pt x="745" y="454"/>
                  </a:lnTo>
                  <a:lnTo>
                    <a:pt x="745" y="454"/>
                  </a:lnTo>
                  <a:lnTo>
                    <a:pt x="743" y="454"/>
                  </a:lnTo>
                  <a:lnTo>
                    <a:pt x="745" y="454"/>
                  </a:lnTo>
                  <a:lnTo>
                    <a:pt x="745" y="457"/>
                  </a:lnTo>
                  <a:lnTo>
                    <a:pt x="745" y="457"/>
                  </a:lnTo>
                  <a:lnTo>
                    <a:pt x="745" y="457"/>
                  </a:lnTo>
                  <a:lnTo>
                    <a:pt x="748" y="457"/>
                  </a:lnTo>
                  <a:lnTo>
                    <a:pt x="748" y="454"/>
                  </a:lnTo>
                  <a:lnTo>
                    <a:pt x="748" y="454"/>
                  </a:lnTo>
                  <a:lnTo>
                    <a:pt x="750" y="454"/>
                  </a:lnTo>
                  <a:lnTo>
                    <a:pt x="750" y="454"/>
                  </a:lnTo>
                  <a:lnTo>
                    <a:pt x="750" y="454"/>
                  </a:lnTo>
                  <a:lnTo>
                    <a:pt x="750" y="452"/>
                  </a:lnTo>
                  <a:lnTo>
                    <a:pt x="750" y="452"/>
                  </a:lnTo>
                  <a:lnTo>
                    <a:pt x="750" y="452"/>
                  </a:lnTo>
                  <a:lnTo>
                    <a:pt x="750" y="450"/>
                  </a:lnTo>
                  <a:lnTo>
                    <a:pt x="750" y="450"/>
                  </a:lnTo>
                  <a:lnTo>
                    <a:pt x="753" y="450"/>
                  </a:lnTo>
                  <a:lnTo>
                    <a:pt x="753" y="450"/>
                  </a:lnTo>
                  <a:lnTo>
                    <a:pt x="755" y="450"/>
                  </a:lnTo>
                  <a:lnTo>
                    <a:pt x="755" y="447"/>
                  </a:lnTo>
                  <a:lnTo>
                    <a:pt x="755" y="447"/>
                  </a:lnTo>
                  <a:lnTo>
                    <a:pt x="755" y="447"/>
                  </a:lnTo>
                  <a:lnTo>
                    <a:pt x="755" y="447"/>
                  </a:lnTo>
                  <a:lnTo>
                    <a:pt x="757" y="445"/>
                  </a:lnTo>
                  <a:lnTo>
                    <a:pt x="760" y="445"/>
                  </a:lnTo>
                  <a:lnTo>
                    <a:pt x="764" y="445"/>
                  </a:lnTo>
                  <a:lnTo>
                    <a:pt x="762" y="445"/>
                  </a:lnTo>
                  <a:lnTo>
                    <a:pt x="762" y="445"/>
                  </a:lnTo>
                  <a:lnTo>
                    <a:pt x="760" y="445"/>
                  </a:lnTo>
                  <a:lnTo>
                    <a:pt x="760" y="445"/>
                  </a:lnTo>
                  <a:lnTo>
                    <a:pt x="757" y="447"/>
                  </a:lnTo>
                  <a:lnTo>
                    <a:pt x="760" y="445"/>
                  </a:lnTo>
                  <a:lnTo>
                    <a:pt x="767" y="447"/>
                  </a:lnTo>
                  <a:lnTo>
                    <a:pt x="767" y="447"/>
                  </a:lnTo>
                  <a:lnTo>
                    <a:pt x="767" y="447"/>
                  </a:lnTo>
                  <a:lnTo>
                    <a:pt x="767" y="447"/>
                  </a:lnTo>
                  <a:lnTo>
                    <a:pt x="772" y="450"/>
                  </a:lnTo>
                  <a:lnTo>
                    <a:pt x="772" y="450"/>
                  </a:lnTo>
                  <a:lnTo>
                    <a:pt x="774" y="447"/>
                  </a:lnTo>
                  <a:lnTo>
                    <a:pt x="774" y="445"/>
                  </a:lnTo>
                  <a:lnTo>
                    <a:pt x="776" y="445"/>
                  </a:lnTo>
                  <a:lnTo>
                    <a:pt x="774" y="443"/>
                  </a:lnTo>
                  <a:lnTo>
                    <a:pt x="776" y="443"/>
                  </a:lnTo>
                  <a:lnTo>
                    <a:pt x="776" y="443"/>
                  </a:lnTo>
                  <a:lnTo>
                    <a:pt x="776" y="443"/>
                  </a:lnTo>
                  <a:lnTo>
                    <a:pt x="776" y="440"/>
                  </a:lnTo>
                  <a:lnTo>
                    <a:pt x="769" y="438"/>
                  </a:lnTo>
                  <a:lnTo>
                    <a:pt x="769" y="438"/>
                  </a:lnTo>
                  <a:lnTo>
                    <a:pt x="769" y="438"/>
                  </a:lnTo>
                  <a:lnTo>
                    <a:pt x="767" y="438"/>
                  </a:lnTo>
                  <a:lnTo>
                    <a:pt x="764" y="435"/>
                  </a:lnTo>
                  <a:lnTo>
                    <a:pt x="764" y="435"/>
                  </a:lnTo>
                  <a:lnTo>
                    <a:pt x="764" y="438"/>
                  </a:lnTo>
                  <a:lnTo>
                    <a:pt x="767" y="438"/>
                  </a:lnTo>
                  <a:lnTo>
                    <a:pt x="767" y="438"/>
                  </a:lnTo>
                  <a:lnTo>
                    <a:pt x="767" y="440"/>
                  </a:lnTo>
                  <a:lnTo>
                    <a:pt x="764" y="440"/>
                  </a:lnTo>
                  <a:lnTo>
                    <a:pt x="764" y="440"/>
                  </a:lnTo>
                  <a:lnTo>
                    <a:pt x="762" y="438"/>
                  </a:lnTo>
                  <a:lnTo>
                    <a:pt x="762" y="435"/>
                  </a:lnTo>
                  <a:lnTo>
                    <a:pt x="762" y="435"/>
                  </a:lnTo>
                  <a:lnTo>
                    <a:pt x="760" y="435"/>
                  </a:lnTo>
                  <a:lnTo>
                    <a:pt x="757" y="433"/>
                  </a:lnTo>
                  <a:lnTo>
                    <a:pt x="757" y="433"/>
                  </a:lnTo>
                  <a:lnTo>
                    <a:pt x="757" y="435"/>
                  </a:lnTo>
                  <a:lnTo>
                    <a:pt x="757" y="435"/>
                  </a:lnTo>
                  <a:lnTo>
                    <a:pt x="757" y="435"/>
                  </a:lnTo>
                  <a:lnTo>
                    <a:pt x="755" y="433"/>
                  </a:lnTo>
                  <a:lnTo>
                    <a:pt x="755" y="433"/>
                  </a:lnTo>
                  <a:lnTo>
                    <a:pt x="755" y="433"/>
                  </a:lnTo>
                  <a:lnTo>
                    <a:pt x="755" y="431"/>
                  </a:lnTo>
                  <a:lnTo>
                    <a:pt x="755" y="428"/>
                  </a:lnTo>
                  <a:lnTo>
                    <a:pt x="753" y="428"/>
                  </a:lnTo>
                  <a:lnTo>
                    <a:pt x="750" y="428"/>
                  </a:lnTo>
                  <a:lnTo>
                    <a:pt x="748" y="426"/>
                  </a:lnTo>
                  <a:lnTo>
                    <a:pt x="750" y="426"/>
                  </a:lnTo>
                  <a:lnTo>
                    <a:pt x="750" y="426"/>
                  </a:lnTo>
                  <a:lnTo>
                    <a:pt x="750" y="426"/>
                  </a:lnTo>
                  <a:lnTo>
                    <a:pt x="748" y="426"/>
                  </a:lnTo>
                  <a:lnTo>
                    <a:pt x="748" y="426"/>
                  </a:lnTo>
                  <a:lnTo>
                    <a:pt x="745" y="424"/>
                  </a:lnTo>
                  <a:lnTo>
                    <a:pt x="743" y="421"/>
                  </a:lnTo>
                  <a:lnTo>
                    <a:pt x="743" y="421"/>
                  </a:lnTo>
                  <a:lnTo>
                    <a:pt x="743" y="424"/>
                  </a:lnTo>
                  <a:lnTo>
                    <a:pt x="743" y="421"/>
                  </a:lnTo>
                  <a:lnTo>
                    <a:pt x="743" y="421"/>
                  </a:lnTo>
                  <a:lnTo>
                    <a:pt x="745" y="421"/>
                  </a:lnTo>
                  <a:lnTo>
                    <a:pt x="745" y="419"/>
                  </a:lnTo>
                  <a:lnTo>
                    <a:pt x="745" y="419"/>
                  </a:lnTo>
                  <a:lnTo>
                    <a:pt x="745" y="419"/>
                  </a:lnTo>
                  <a:lnTo>
                    <a:pt x="745" y="419"/>
                  </a:lnTo>
                  <a:lnTo>
                    <a:pt x="745" y="419"/>
                  </a:lnTo>
                  <a:lnTo>
                    <a:pt x="745" y="417"/>
                  </a:lnTo>
                  <a:lnTo>
                    <a:pt x="745" y="417"/>
                  </a:lnTo>
                  <a:lnTo>
                    <a:pt x="745" y="414"/>
                  </a:lnTo>
                  <a:lnTo>
                    <a:pt x="743" y="414"/>
                  </a:lnTo>
                  <a:lnTo>
                    <a:pt x="743" y="414"/>
                  </a:lnTo>
                  <a:lnTo>
                    <a:pt x="743" y="414"/>
                  </a:lnTo>
                  <a:lnTo>
                    <a:pt x="741" y="412"/>
                  </a:lnTo>
                  <a:lnTo>
                    <a:pt x="741" y="409"/>
                  </a:lnTo>
                  <a:lnTo>
                    <a:pt x="741" y="409"/>
                  </a:lnTo>
                  <a:lnTo>
                    <a:pt x="741" y="409"/>
                  </a:lnTo>
                  <a:lnTo>
                    <a:pt x="741" y="409"/>
                  </a:lnTo>
                  <a:lnTo>
                    <a:pt x="741" y="409"/>
                  </a:lnTo>
                  <a:lnTo>
                    <a:pt x="738" y="409"/>
                  </a:lnTo>
                  <a:lnTo>
                    <a:pt x="738" y="409"/>
                  </a:lnTo>
                  <a:lnTo>
                    <a:pt x="738" y="409"/>
                  </a:lnTo>
                  <a:lnTo>
                    <a:pt x="736" y="407"/>
                  </a:lnTo>
                  <a:lnTo>
                    <a:pt x="736" y="407"/>
                  </a:lnTo>
                  <a:lnTo>
                    <a:pt x="736" y="407"/>
                  </a:lnTo>
                  <a:lnTo>
                    <a:pt x="736" y="407"/>
                  </a:lnTo>
                  <a:lnTo>
                    <a:pt x="731" y="409"/>
                  </a:lnTo>
                  <a:lnTo>
                    <a:pt x="731" y="409"/>
                  </a:lnTo>
                  <a:lnTo>
                    <a:pt x="731" y="407"/>
                  </a:lnTo>
                  <a:lnTo>
                    <a:pt x="731" y="407"/>
                  </a:lnTo>
                  <a:lnTo>
                    <a:pt x="729" y="409"/>
                  </a:lnTo>
                  <a:lnTo>
                    <a:pt x="727" y="409"/>
                  </a:lnTo>
                  <a:lnTo>
                    <a:pt x="724" y="412"/>
                  </a:lnTo>
                  <a:lnTo>
                    <a:pt x="724" y="412"/>
                  </a:lnTo>
                  <a:lnTo>
                    <a:pt x="722" y="412"/>
                  </a:lnTo>
                  <a:lnTo>
                    <a:pt x="722" y="412"/>
                  </a:lnTo>
                  <a:lnTo>
                    <a:pt x="722" y="412"/>
                  </a:lnTo>
                  <a:lnTo>
                    <a:pt x="722" y="412"/>
                  </a:lnTo>
                  <a:lnTo>
                    <a:pt x="722" y="412"/>
                  </a:lnTo>
                  <a:lnTo>
                    <a:pt x="717" y="409"/>
                  </a:lnTo>
                  <a:lnTo>
                    <a:pt x="717" y="409"/>
                  </a:lnTo>
                  <a:lnTo>
                    <a:pt x="717" y="409"/>
                  </a:lnTo>
                  <a:lnTo>
                    <a:pt x="717" y="409"/>
                  </a:lnTo>
                  <a:lnTo>
                    <a:pt x="717" y="409"/>
                  </a:lnTo>
                  <a:lnTo>
                    <a:pt x="717" y="409"/>
                  </a:lnTo>
                  <a:lnTo>
                    <a:pt x="717" y="409"/>
                  </a:lnTo>
                  <a:lnTo>
                    <a:pt x="717" y="409"/>
                  </a:lnTo>
                  <a:lnTo>
                    <a:pt x="717" y="409"/>
                  </a:lnTo>
                  <a:lnTo>
                    <a:pt x="712" y="405"/>
                  </a:lnTo>
                  <a:lnTo>
                    <a:pt x="712" y="405"/>
                  </a:lnTo>
                  <a:lnTo>
                    <a:pt x="712" y="405"/>
                  </a:lnTo>
                  <a:lnTo>
                    <a:pt x="712" y="407"/>
                  </a:lnTo>
                  <a:lnTo>
                    <a:pt x="712" y="407"/>
                  </a:lnTo>
                  <a:lnTo>
                    <a:pt x="712" y="407"/>
                  </a:lnTo>
                  <a:lnTo>
                    <a:pt x="708" y="407"/>
                  </a:lnTo>
                  <a:lnTo>
                    <a:pt x="708" y="407"/>
                  </a:lnTo>
                  <a:lnTo>
                    <a:pt x="708" y="405"/>
                  </a:lnTo>
                  <a:lnTo>
                    <a:pt x="708" y="405"/>
                  </a:lnTo>
                  <a:lnTo>
                    <a:pt x="708" y="405"/>
                  </a:lnTo>
                  <a:lnTo>
                    <a:pt x="708" y="405"/>
                  </a:lnTo>
                  <a:lnTo>
                    <a:pt x="708" y="405"/>
                  </a:lnTo>
                  <a:lnTo>
                    <a:pt x="708" y="405"/>
                  </a:lnTo>
                  <a:lnTo>
                    <a:pt x="708" y="402"/>
                  </a:lnTo>
                  <a:lnTo>
                    <a:pt x="710" y="402"/>
                  </a:lnTo>
                  <a:lnTo>
                    <a:pt x="710" y="405"/>
                  </a:lnTo>
                  <a:lnTo>
                    <a:pt x="710" y="405"/>
                  </a:lnTo>
                  <a:lnTo>
                    <a:pt x="710" y="405"/>
                  </a:lnTo>
                  <a:lnTo>
                    <a:pt x="710" y="402"/>
                  </a:lnTo>
                  <a:lnTo>
                    <a:pt x="705" y="400"/>
                  </a:lnTo>
                  <a:lnTo>
                    <a:pt x="705" y="400"/>
                  </a:lnTo>
                  <a:lnTo>
                    <a:pt x="705" y="400"/>
                  </a:lnTo>
                  <a:lnTo>
                    <a:pt x="705" y="398"/>
                  </a:lnTo>
                  <a:lnTo>
                    <a:pt x="705" y="398"/>
                  </a:lnTo>
                  <a:lnTo>
                    <a:pt x="708" y="398"/>
                  </a:lnTo>
                  <a:lnTo>
                    <a:pt x="708" y="395"/>
                  </a:lnTo>
                  <a:lnTo>
                    <a:pt x="708" y="395"/>
                  </a:lnTo>
                  <a:lnTo>
                    <a:pt x="708" y="395"/>
                  </a:lnTo>
                  <a:lnTo>
                    <a:pt x="705" y="393"/>
                  </a:lnTo>
                  <a:lnTo>
                    <a:pt x="705" y="395"/>
                  </a:lnTo>
                  <a:lnTo>
                    <a:pt x="705" y="393"/>
                  </a:lnTo>
                  <a:lnTo>
                    <a:pt x="705" y="393"/>
                  </a:lnTo>
                  <a:lnTo>
                    <a:pt x="705" y="393"/>
                  </a:lnTo>
                  <a:lnTo>
                    <a:pt x="705" y="393"/>
                  </a:lnTo>
                  <a:lnTo>
                    <a:pt x="705" y="395"/>
                  </a:lnTo>
                  <a:lnTo>
                    <a:pt x="705" y="395"/>
                  </a:lnTo>
                  <a:lnTo>
                    <a:pt x="705" y="395"/>
                  </a:lnTo>
                  <a:lnTo>
                    <a:pt x="705" y="395"/>
                  </a:lnTo>
                  <a:lnTo>
                    <a:pt x="705" y="395"/>
                  </a:lnTo>
                  <a:lnTo>
                    <a:pt x="703" y="398"/>
                  </a:lnTo>
                  <a:lnTo>
                    <a:pt x="703" y="398"/>
                  </a:lnTo>
                  <a:lnTo>
                    <a:pt x="703" y="400"/>
                  </a:lnTo>
                  <a:lnTo>
                    <a:pt x="703" y="400"/>
                  </a:lnTo>
                  <a:lnTo>
                    <a:pt x="703" y="400"/>
                  </a:lnTo>
                  <a:lnTo>
                    <a:pt x="701" y="402"/>
                  </a:lnTo>
                  <a:lnTo>
                    <a:pt x="701" y="402"/>
                  </a:lnTo>
                  <a:lnTo>
                    <a:pt x="701" y="402"/>
                  </a:lnTo>
                  <a:lnTo>
                    <a:pt x="701" y="402"/>
                  </a:lnTo>
                  <a:lnTo>
                    <a:pt x="701" y="402"/>
                  </a:lnTo>
                  <a:lnTo>
                    <a:pt x="701" y="402"/>
                  </a:lnTo>
                  <a:lnTo>
                    <a:pt x="701" y="402"/>
                  </a:lnTo>
                  <a:lnTo>
                    <a:pt x="701" y="402"/>
                  </a:lnTo>
                  <a:lnTo>
                    <a:pt x="701" y="405"/>
                  </a:lnTo>
                  <a:lnTo>
                    <a:pt x="701" y="405"/>
                  </a:lnTo>
                  <a:lnTo>
                    <a:pt x="701" y="405"/>
                  </a:lnTo>
                  <a:lnTo>
                    <a:pt x="698" y="405"/>
                  </a:lnTo>
                  <a:lnTo>
                    <a:pt x="698" y="405"/>
                  </a:lnTo>
                  <a:lnTo>
                    <a:pt x="698" y="405"/>
                  </a:lnTo>
                  <a:lnTo>
                    <a:pt x="698" y="407"/>
                  </a:lnTo>
                  <a:lnTo>
                    <a:pt x="698" y="407"/>
                  </a:lnTo>
                  <a:lnTo>
                    <a:pt x="698" y="407"/>
                  </a:lnTo>
                  <a:lnTo>
                    <a:pt x="698" y="409"/>
                  </a:lnTo>
                  <a:lnTo>
                    <a:pt x="698" y="409"/>
                  </a:lnTo>
                  <a:lnTo>
                    <a:pt x="698" y="409"/>
                  </a:lnTo>
                  <a:lnTo>
                    <a:pt x="698" y="409"/>
                  </a:lnTo>
                  <a:lnTo>
                    <a:pt x="698" y="409"/>
                  </a:lnTo>
                  <a:lnTo>
                    <a:pt x="698" y="409"/>
                  </a:lnTo>
                  <a:lnTo>
                    <a:pt x="698" y="412"/>
                  </a:lnTo>
                  <a:lnTo>
                    <a:pt x="698" y="412"/>
                  </a:lnTo>
                  <a:lnTo>
                    <a:pt x="696" y="412"/>
                  </a:lnTo>
                  <a:lnTo>
                    <a:pt x="696" y="414"/>
                  </a:lnTo>
                  <a:close/>
                  <a:moveTo>
                    <a:pt x="719" y="419"/>
                  </a:moveTo>
                  <a:lnTo>
                    <a:pt x="724" y="424"/>
                  </a:lnTo>
                  <a:lnTo>
                    <a:pt x="717" y="419"/>
                  </a:lnTo>
                  <a:lnTo>
                    <a:pt x="717" y="419"/>
                  </a:lnTo>
                  <a:lnTo>
                    <a:pt x="717" y="419"/>
                  </a:lnTo>
                  <a:lnTo>
                    <a:pt x="719" y="419"/>
                  </a:lnTo>
                  <a:close/>
                  <a:moveTo>
                    <a:pt x="719" y="409"/>
                  </a:moveTo>
                  <a:lnTo>
                    <a:pt x="719" y="409"/>
                  </a:lnTo>
                  <a:lnTo>
                    <a:pt x="719" y="409"/>
                  </a:lnTo>
                  <a:lnTo>
                    <a:pt x="719" y="409"/>
                  </a:lnTo>
                  <a:close/>
                  <a:moveTo>
                    <a:pt x="717" y="409"/>
                  </a:moveTo>
                  <a:lnTo>
                    <a:pt x="717" y="409"/>
                  </a:lnTo>
                  <a:lnTo>
                    <a:pt x="719" y="409"/>
                  </a:lnTo>
                  <a:lnTo>
                    <a:pt x="717" y="409"/>
                  </a:lnTo>
                  <a:close/>
                  <a:moveTo>
                    <a:pt x="755" y="433"/>
                  </a:moveTo>
                  <a:lnTo>
                    <a:pt x="755" y="433"/>
                  </a:lnTo>
                  <a:lnTo>
                    <a:pt x="757" y="433"/>
                  </a:lnTo>
                  <a:lnTo>
                    <a:pt x="757" y="433"/>
                  </a:lnTo>
                  <a:lnTo>
                    <a:pt x="757" y="433"/>
                  </a:lnTo>
                  <a:lnTo>
                    <a:pt x="755" y="433"/>
                  </a:lnTo>
                  <a:close/>
                  <a:moveTo>
                    <a:pt x="734" y="1022"/>
                  </a:moveTo>
                  <a:lnTo>
                    <a:pt x="734" y="1020"/>
                  </a:lnTo>
                  <a:lnTo>
                    <a:pt x="734" y="1020"/>
                  </a:lnTo>
                  <a:lnTo>
                    <a:pt x="734" y="1020"/>
                  </a:lnTo>
                  <a:lnTo>
                    <a:pt x="734" y="1018"/>
                  </a:lnTo>
                  <a:lnTo>
                    <a:pt x="734" y="1018"/>
                  </a:lnTo>
                  <a:lnTo>
                    <a:pt x="734" y="1018"/>
                  </a:lnTo>
                  <a:lnTo>
                    <a:pt x="731" y="1018"/>
                  </a:lnTo>
                  <a:lnTo>
                    <a:pt x="731" y="1020"/>
                  </a:lnTo>
                  <a:lnTo>
                    <a:pt x="731" y="1020"/>
                  </a:lnTo>
                  <a:lnTo>
                    <a:pt x="731" y="1022"/>
                  </a:lnTo>
                  <a:lnTo>
                    <a:pt x="731" y="1020"/>
                  </a:lnTo>
                  <a:lnTo>
                    <a:pt x="731" y="1020"/>
                  </a:lnTo>
                  <a:lnTo>
                    <a:pt x="731" y="1020"/>
                  </a:lnTo>
                  <a:lnTo>
                    <a:pt x="731" y="1020"/>
                  </a:lnTo>
                  <a:lnTo>
                    <a:pt x="731" y="1020"/>
                  </a:lnTo>
                  <a:lnTo>
                    <a:pt x="729" y="1020"/>
                  </a:lnTo>
                  <a:lnTo>
                    <a:pt x="729" y="1020"/>
                  </a:lnTo>
                  <a:lnTo>
                    <a:pt x="729" y="1020"/>
                  </a:lnTo>
                  <a:lnTo>
                    <a:pt x="729" y="1020"/>
                  </a:lnTo>
                  <a:lnTo>
                    <a:pt x="729" y="1020"/>
                  </a:lnTo>
                  <a:lnTo>
                    <a:pt x="727" y="1020"/>
                  </a:lnTo>
                  <a:lnTo>
                    <a:pt x="727" y="1020"/>
                  </a:lnTo>
                  <a:lnTo>
                    <a:pt x="727" y="1022"/>
                  </a:lnTo>
                  <a:lnTo>
                    <a:pt x="727" y="1022"/>
                  </a:lnTo>
                  <a:lnTo>
                    <a:pt x="727" y="1022"/>
                  </a:lnTo>
                  <a:lnTo>
                    <a:pt x="727" y="1022"/>
                  </a:lnTo>
                  <a:lnTo>
                    <a:pt x="727" y="1020"/>
                  </a:lnTo>
                  <a:lnTo>
                    <a:pt x="727" y="1020"/>
                  </a:lnTo>
                  <a:lnTo>
                    <a:pt x="727" y="1020"/>
                  </a:lnTo>
                  <a:lnTo>
                    <a:pt x="724" y="1022"/>
                  </a:lnTo>
                  <a:lnTo>
                    <a:pt x="724" y="1022"/>
                  </a:lnTo>
                  <a:lnTo>
                    <a:pt x="724" y="1022"/>
                  </a:lnTo>
                  <a:lnTo>
                    <a:pt x="724" y="1020"/>
                  </a:lnTo>
                  <a:lnTo>
                    <a:pt x="724" y="1020"/>
                  </a:lnTo>
                  <a:lnTo>
                    <a:pt x="724" y="1020"/>
                  </a:lnTo>
                  <a:lnTo>
                    <a:pt x="727" y="1018"/>
                  </a:lnTo>
                  <a:lnTo>
                    <a:pt x="727" y="1018"/>
                  </a:lnTo>
                  <a:lnTo>
                    <a:pt x="727" y="1018"/>
                  </a:lnTo>
                  <a:lnTo>
                    <a:pt x="727" y="1018"/>
                  </a:lnTo>
                  <a:lnTo>
                    <a:pt x="727" y="1018"/>
                  </a:lnTo>
                  <a:lnTo>
                    <a:pt x="727" y="1018"/>
                  </a:lnTo>
                  <a:lnTo>
                    <a:pt x="727" y="1015"/>
                  </a:lnTo>
                  <a:lnTo>
                    <a:pt x="727" y="1018"/>
                  </a:lnTo>
                  <a:lnTo>
                    <a:pt x="731" y="1015"/>
                  </a:lnTo>
                  <a:lnTo>
                    <a:pt x="731" y="1015"/>
                  </a:lnTo>
                  <a:lnTo>
                    <a:pt x="731" y="1015"/>
                  </a:lnTo>
                  <a:lnTo>
                    <a:pt x="731" y="1015"/>
                  </a:lnTo>
                  <a:lnTo>
                    <a:pt x="731" y="1015"/>
                  </a:lnTo>
                  <a:lnTo>
                    <a:pt x="731" y="1015"/>
                  </a:lnTo>
                  <a:lnTo>
                    <a:pt x="734" y="1013"/>
                  </a:lnTo>
                  <a:lnTo>
                    <a:pt x="734" y="1013"/>
                  </a:lnTo>
                  <a:lnTo>
                    <a:pt x="734" y="1013"/>
                  </a:lnTo>
                  <a:lnTo>
                    <a:pt x="734" y="1013"/>
                  </a:lnTo>
                  <a:lnTo>
                    <a:pt x="734" y="1013"/>
                  </a:lnTo>
                  <a:lnTo>
                    <a:pt x="734" y="1013"/>
                  </a:lnTo>
                  <a:lnTo>
                    <a:pt x="734" y="1013"/>
                  </a:lnTo>
                  <a:lnTo>
                    <a:pt x="734" y="1013"/>
                  </a:lnTo>
                  <a:lnTo>
                    <a:pt x="736" y="1013"/>
                  </a:lnTo>
                  <a:lnTo>
                    <a:pt x="736" y="1013"/>
                  </a:lnTo>
                  <a:lnTo>
                    <a:pt x="736" y="1013"/>
                  </a:lnTo>
                  <a:lnTo>
                    <a:pt x="738" y="1013"/>
                  </a:lnTo>
                  <a:lnTo>
                    <a:pt x="738" y="1013"/>
                  </a:lnTo>
                  <a:lnTo>
                    <a:pt x="738" y="1011"/>
                  </a:lnTo>
                  <a:lnTo>
                    <a:pt x="738" y="1011"/>
                  </a:lnTo>
                  <a:lnTo>
                    <a:pt x="738" y="1011"/>
                  </a:lnTo>
                  <a:lnTo>
                    <a:pt x="738" y="1011"/>
                  </a:lnTo>
                  <a:lnTo>
                    <a:pt x="738" y="1011"/>
                  </a:lnTo>
                  <a:lnTo>
                    <a:pt x="736" y="1011"/>
                  </a:lnTo>
                  <a:lnTo>
                    <a:pt x="738" y="1011"/>
                  </a:lnTo>
                  <a:lnTo>
                    <a:pt x="738" y="1011"/>
                  </a:lnTo>
                  <a:lnTo>
                    <a:pt x="738" y="1008"/>
                  </a:lnTo>
                  <a:lnTo>
                    <a:pt x="738" y="1008"/>
                  </a:lnTo>
                  <a:lnTo>
                    <a:pt x="736" y="1008"/>
                  </a:lnTo>
                  <a:lnTo>
                    <a:pt x="736" y="1008"/>
                  </a:lnTo>
                  <a:lnTo>
                    <a:pt x="736" y="1008"/>
                  </a:lnTo>
                  <a:lnTo>
                    <a:pt x="734" y="1008"/>
                  </a:lnTo>
                  <a:lnTo>
                    <a:pt x="734" y="1008"/>
                  </a:lnTo>
                  <a:lnTo>
                    <a:pt x="734" y="1006"/>
                  </a:lnTo>
                  <a:lnTo>
                    <a:pt x="734" y="1006"/>
                  </a:lnTo>
                  <a:lnTo>
                    <a:pt x="734" y="1006"/>
                  </a:lnTo>
                  <a:lnTo>
                    <a:pt x="734" y="1006"/>
                  </a:lnTo>
                  <a:lnTo>
                    <a:pt x="734" y="1006"/>
                  </a:lnTo>
                  <a:lnTo>
                    <a:pt x="731" y="1008"/>
                  </a:lnTo>
                  <a:lnTo>
                    <a:pt x="731" y="1008"/>
                  </a:lnTo>
                  <a:lnTo>
                    <a:pt x="731" y="1008"/>
                  </a:lnTo>
                  <a:lnTo>
                    <a:pt x="731" y="1008"/>
                  </a:lnTo>
                  <a:lnTo>
                    <a:pt x="731" y="1008"/>
                  </a:lnTo>
                  <a:lnTo>
                    <a:pt x="731" y="1008"/>
                  </a:lnTo>
                  <a:lnTo>
                    <a:pt x="729" y="1011"/>
                  </a:lnTo>
                  <a:lnTo>
                    <a:pt x="729" y="1011"/>
                  </a:lnTo>
                  <a:lnTo>
                    <a:pt x="729" y="1011"/>
                  </a:lnTo>
                  <a:lnTo>
                    <a:pt x="729" y="1011"/>
                  </a:lnTo>
                  <a:lnTo>
                    <a:pt x="724" y="1013"/>
                  </a:lnTo>
                  <a:lnTo>
                    <a:pt x="724" y="1013"/>
                  </a:lnTo>
                  <a:lnTo>
                    <a:pt x="724" y="1013"/>
                  </a:lnTo>
                  <a:lnTo>
                    <a:pt x="727" y="1011"/>
                  </a:lnTo>
                  <a:lnTo>
                    <a:pt x="724" y="1011"/>
                  </a:lnTo>
                  <a:lnTo>
                    <a:pt x="724" y="1011"/>
                  </a:lnTo>
                  <a:lnTo>
                    <a:pt x="724" y="1011"/>
                  </a:lnTo>
                  <a:lnTo>
                    <a:pt x="724" y="1011"/>
                  </a:lnTo>
                  <a:lnTo>
                    <a:pt x="724" y="1011"/>
                  </a:lnTo>
                  <a:lnTo>
                    <a:pt x="724" y="1008"/>
                  </a:lnTo>
                  <a:lnTo>
                    <a:pt x="724" y="1008"/>
                  </a:lnTo>
                  <a:lnTo>
                    <a:pt x="724" y="1008"/>
                  </a:lnTo>
                  <a:lnTo>
                    <a:pt x="724" y="1008"/>
                  </a:lnTo>
                  <a:lnTo>
                    <a:pt x="724" y="1008"/>
                  </a:lnTo>
                  <a:lnTo>
                    <a:pt x="724" y="1008"/>
                  </a:lnTo>
                  <a:lnTo>
                    <a:pt x="724" y="1008"/>
                  </a:lnTo>
                  <a:lnTo>
                    <a:pt x="724" y="1006"/>
                  </a:lnTo>
                  <a:lnTo>
                    <a:pt x="724" y="1006"/>
                  </a:lnTo>
                  <a:lnTo>
                    <a:pt x="724" y="1006"/>
                  </a:lnTo>
                  <a:lnTo>
                    <a:pt x="727" y="1006"/>
                  </a:lnTo>
                  <a:lnTo>
                    <a:pt x="727" y="1003"/>
                  </a:lnTo>
                  <a:lnTo>
                    <a:pt x="724" y="1003"/>
                  </a:lnTo>
                  <a:lnTo>
                    <a:pt x="724" y="1003"/>
                  </a:lnTo>
                  <a:lnTo>
                    <a:pt x="722" y="1003"/>
                  </a:lnTo>
                  <a:lnTo>
                    <a:pt x="722" y="1003"/>
                  </a:lnTo>
                  <a:lnTo>
                    <a:pt x="722" y="1003"/>
                  </a:lnTo>
                  <a:lnTo>
                    <a:pt x="722" y="1003"/>
                  </a:lnTo>
                  <a:lnTo>
                    <a:pt x="722" y="1003"/>
                  </a:lnTo>
                  <a:lnTo>
                    <a:pt x="722" y="1003"/>
                  </a:lnTo>
                  <a:lnTo>
                    <a:pt x="722" y="1003"/>
                  </a:lnTo>
                  <a:lnTo>
                    <a:pt x="722" y="1003"/>
                  </a:lnTo>
                  <a:lnTo>
                    <a:pt x="722" y="1001"/>
                  </a:lnTo>
                  <a:lnTo>
                    <a:pt x="719" y="1003"/>
                  </a:lnTo>
                  <a:lnTo>
                    <a:pt x="717" y="1003"/>
                  </a:lnTo>
                  <a:lnTo>
                    <a:pt x="717" y="1003"/>
                  </a:lnTo>
                  <a:lnTo>
                    <a:pt x="717" y="1003"/>
                  </a:lnTo>
                  <a:lnTo>
                    <a:pt x="715" y="1003"/>
                  </a:lnTo>
                  <a:lnTo>
                    <a:pt x="715" y="1003"/>
                  </a:lnTo>
                  <a:lnTo>
                    <a:pt x="715" y="1003"/>
                  </a:lnTo>
                  <a:lnTo>
                    <a:pt x="712" y="1003"/>
                  </a:lnTo>
                  <a:lnTo>
                    <a:pt x="712" y="1003"/>
                  </a:lnTo>
                  <a:lnTo>
                    <a:pt x="710" y="1003"/>
                  </a:lnTo>
                  <a:lnTo>
                    <a:pt x="710" y="1003"/>
                  </a:lnTo>
                  <a:lnTo>
                    <a:pt x="710" y="1003"/>
                  </a:lnTo>
                  <a:lnTo>
                    <a:pt x="708" y="1006"/>
                  </a:lnTo>
                  <a:lnTo>
                    <a:pt x="708" y="1006"/>
                  </a:lnTo>
                  <a:lnTo>
                    <a:pt x="708" y="1008"/>
                  </a:lnTo>
                  <a:lnTo>
                    <a:pt x="705" y="1008"/>
                  </a:lnTo>
                  <a:lnTo>
                    <a:pt x="705" y="1008"/>
                  </a:lnTo>
                  <a:lnTo>
                    <a:pt x="705" y="1008"/>
                  </a:lnTo>
                  <a:lnTo>
                    <a:pt x="705" y="1008"/>
                  </a:lnTo>
                  <a:lnTo>
                    <a:pt x="705" y="1008"/>
                  </a:lnTo>
                  <a:lnTo>
                    <a:pt x="705" y="1008"/>
                  </a:lnTo>
                  <a:lnTo>
                    <a:pt x="705" y="1011"/>
                  </a:lnTo>
                  <a:lnTo>
                    <a:pt x="705" y="1011"/>
                  </a:lnTo>
                  <a:lnTo>
                    <a:pt x="705" y="1011"/>
                  </a:lnTo>
                  <a:lnTo>
                    <a:pt x="705" y="1011"/>
                  </a:lnTo>
                  <a:lnTo>
                    <a:pt x="705" y="1011"/>
                  </a:lnTo>
                  <a:lnTo>
                    <a:pt x="708" y="1011"/>
                  </a:lnTo>
                  <a:lnTo>
                    <a:pt x="708" y="1011"/>
                  </a:lnTo>
                  <a:lnTo>
                    <a:pt x="708" y="1011"/>
                  </a:lnTo>
                  <a:lnTo>
                    <a:pt x="708" y="1011"/>
                  </a:lnTo>
                  <a:lnTo>
                    <a:pt x="708" y="1011"/>
                  </a:lnTo>
                  <a:lnTo>
                    <a:pt x="705" y="1013"/>
                  </a:lnTo>
                  <a:lnTo>
                    <a:pt x="708" y="1015"/>
                  </a:lnTo>
                  <a:lnTo>
                    <a:pt x="710" y="1015"/>
                  </a:lnTo>
                  <a:lnTo>
                    <a:pt x="710" y="1015"/>
                  </a:lnTo>
                  <a:lnTo>
                    <a:pt x="710" y="1015"/>
                  </a:lnTo>
                  <a:lnTo>
                    <a:pt x="712" y="1015"/>
                  </a:lnTo>
                  <a:lnTo>
                    <a:pt x="712" y="1015"/>
                  </a:lnTo>
                  <a:lnTo>
                    <a:pt x="712" y="1015"/>
                  </a:lnTo>
                  <a:lnTo>
                    <a:pt x="715" y="1018"/>
                  </a:lnTo>
                  <a:lnTo>
                    <a:pt x="719" y="1020"/>
                  </a:lnTo>
                  <a:lnTo>
                    <a:pt x="719" y="1020"/>
                  </a:lnTo>
                  <a:lnTo>
                    <a:pt x="719" y="1020"/>
                  </a:lnTo>
                  <a:lnTo>
                    <a:pt x="717" y="1020"/>
                  </a:lnTo>
                  <a:lnTo>
                    <a:pt x="717" y="1020"/>
                  </a:lnTo>
                  <a:lnTo>
                    <a:pt x="717" y="1020"/>
                  </a:lnTo>
                  <a:lnTo>
                    <a:pt x="717" y="1020"/>
                  </a:lnTo>
                  <a:lnTo>
                    <a:pt x="717" y="1020"/>
                  </a:lnTo>
                  <a:lnTo>
                    <a:pt x="717" y="1020"/>
                  </a:lnTo>
                  <a:lnTo>
                    <a:pt x="717" y="1020"/>
                  </a:lnTo>
                  <a:lnTo>
                    <a:pt x="717" y="1020"/>
                  </a:lnTo>
                  <a:lnTo>
                    <a:pt x="715" y="1020"/>
                  </a:lnTo>
                  <a:lnTo>
                    <a:pt x="715" y="1020"/>
                  </a:lnTo>
                  <a:lnTo>
                    <a:pt x="715" y="1025"/>
                  </a:lnTo>
                  <a:lnTo>
                    <a:pt x="715" y="1022"/>
                  </a:lnTo>
                  <a:lnTo>
                    <a:pt x="715" y="1022"/>
                  </a:lnTo>
                  <a:lnTo>
                    <a:pt x="712" y="1022"/>
                  </a:lnTo>
                  <a:lnTo>
                    <a:pt x="712" y="1022"/>
                  </a:lnTo>
                  <a:lnTo>
                    <a:pt x="712" y="1025"/>
                  </a:lnTo>
                  <a:lnTo>
                    <a:pt x="712" y="1022"/>
                  </a:lnTo>
                  <a:lnTo>
                    <a:pt x="712" y="1022"/>
                  </a:lnTo>
                  <a:lnTo>
                    <a:pt x="712" y="1020"/>
                  </a:lnTo>
                  <a:lnTo>
                    <a:pt x="712" y="1020"/>
                  </a:lnTo>
                  <a:lnTo>
                    <a:pt x="712" y="1018"/>
                  </a:lnTo>
                  <a:lnTo>
                    <a:pt x="710" y="1018"/>
                  </a:lnTo>
                  <a:lnTo>
                    <a:pt x="708" y="1018"/>
                  </a:lnTo>
                  <a:lnTo>
                    <a:pt x="708" y="1018"/>
                  </a:lnTo>
                  <a:lnTo>
                    <a:pt x="705" y="1020"/>
                  </a:lnTo>
                  <a:lnTo>
                    <a:pt x="705" y="1020"/>
                  </a:lnTo>
                  <a:lnTo>
                    <a:pt x="708" y="1020"/>
                  </a:lnTo>
                  <a:lnTo>
                    <a:pt x="708" y="1022"/>
                  </a:lnTo>
                  <a:lnTo>
                    <a:pt x="708" y="1022"/>
                  </a:lnTo>
                  <a:lnTo>
                    <a:pt x="708" y="1022"/>
                  </a:lnTo>
                  <a:lnTo>
                    <a:pt x="705" y="1022"/>
                  </a:lnTo>
                  <a:lnTo>
                    <a:pt x="705" y="1022"/>
                  </a:lnTo>
                  <a:lnTo>
                    <a:pt x="705" y="1025"/>
                  </a:lnTo>
                  <a:lnTo>
                    <a:pt x="705" y="1025"/>
                  </a:lnTo>
                  <a:lnTo>
                    <a:pt x="705" y="1025"/>
                  </a:lnTo>
                  <a:lnTo>
                    <a:pt x="705" y="1025"/>
                  </a:lnTo>
                  <a:lnTo>
                    <a:pt x="705" y="1025"/>
                  </a:lnTo>
                  <a:lnTo>
                    <a:pt x="705" y="1025"/>
                  </a:lnTo>
                  <a:lnTo>
                    <a:pt x="705" y="1022"/>
                  </a:lnTo>
                  <a:lnTo>
                    <a:pt x="705" y="1022"/>
                  </a:lnTo>
                  <a:lnTo>
                    <a:pt x="705" y="1022"/>
                  </a:lnTo>
                  <a:lnTo>
                    <a:pt x="703" y="1022"/>
                  </a:lnTo>
                  <a:lnTo>
                    <a:pt x="703" y="1022"/>
                  </a:lnTo>
                  <a:lnTo>
                    <a:pt x="703" y="1022"/>
                  </a:lnTo>
                  <a:lnTo>
                    <a:pt x="703" y="1025"/>
                  </a:lnTo>
                  <a:lnTo>
                    <a:pt x="703" y="1025"/>
                  </a:lnTo>
                  <a:lnTo>
                    <a:pt x="703" y="1025"/>
                  </a:lnTo>
                  <a:lnTo>
                    <a:pt x="703" y="1025"/>
                  </a:lnTo>
                  <a:lnTo>
                    <a:pt x="703" y="1025"/>
                  </a:lnTo>
                  <a:lnTo>
                    <a:pt x="703" y="1027"/>
                  </a:lnTo>
                  <a:lnTo>
                    <a:pt x="703" y="1027"/>
                  </a:lnTo>
                  <a:lnTo>
                    <a:pt x="703" y="1027"/>
                  </a:lnTo>
                  <a:lnTo>
                    <a:pt x="705" y="1027"/>
                  </a:lnTo>
                  <a:lnTo>
                    <a:pt x="708" y="1027"/>
                  </a:lnTo>
                  <a:lnTo>
                    <a:pt x="708" y="1027"/>
                  </a:lnTo>
                  <a:lnTo>
                    <a:pt x="708" y="1030"/>
                  </a:lnTo>
                  <a:lnTo>
                    <a:pt x="708" y="1030"/>
                  </a:lnTo>
                  <a:lnTo>
                    <a:pt x="705" y="1030"/>
                  </a:lnTo>
                  <a:lnTo>
                    <a:pt x="703" y="1030"/>
                  </a:lnTo>
                  <a:lnTo>
                    <a:pt x="701" y="1027"/>
                  </a:lnTo>
                  <a:lnTo>
                    <a:pt x="701" y="1027"/>
                  </a:lnTo>
                  <a:lnTo>
                    <a:pt x="701" y="1027"/>
                  </a:lnTo>
                  <a:lnTo>
                    <a:pt x="701" y="1030"/>
                  </a:lnTo>
                  <a:lnTo>
                    <a:pt x="701" y="1030"/>
                  </a:lnTo>
                  <a:lnTo>
                    <a:pt x="701" y="1030"/>
                  </a:lnTo>
                  <a:lnTo>
                    <a:pt x="701" y="1030"/>
                  </a:lnTo>
                  <a:lnTo>
                    <a:pt x="701" y="1030"/>
                  </a:lnTo>
                  <a:lnTo>
                    <a:pt x="701" y="1030"/>
                  </a:lnTo>
                  <a:lnTo>
                    <a:pt x="701" y="1030"/>
                  </a:lnTo>
                  <a:lnTo>
                    <a:pt x="701" y="1030"/>
                  </a:lnTo>
                  <a:lnTo>
                    <a:pt x="701" y="1030"/>
                  </a:lnTo>
                  <a:lnTo>
                    <a:pt x="701" y="1032"/>
                  </a:lnTo>
                  <a:lnTo>
                    <a:pt x="698" y="1032"/>
                  </a:lnTo>
                  <a:lnTo>
                    <a:pt x="698" y="1032"/>
                  </a:lnTo>
                  <a:lnTo>
                    <a:pt x="696" y="1030"/>
                  </a:lnTo>
                  <a:lnTo>
                    <a:pt x="696" y="1030"/>
                  </a:lnTo>
                  <a:lnTo>
                    <a:pt x="696" y="1032"/>
                  </a:lnTo>
                  <a:lnTo>
                    <a:pt x="696" y="1032"/>
                  </a:lnTo>
                  <a:lnTo>
                    <a:pt x="696" y="1032"/>
                  </a:lnTo>
                  <a:lnTo>
                    <a:pt x="693" y="1032"/>
                  </a:lnTo>
                  <a:lnTo>
                    <a:pt x="693" y="1032"/>
                  </a:lnTo>
                  <a:lnTo>
                    <a:pt x="693" y="1032"/>
                  </a:lnTo>
                  <a:lnTo>
                    <a:pt x="693" y="1032"/>
                  </a:lnTo>
                  <a:lnTo>
                    <a:pt x="691" y="1032"/>
                  </a:lnTo>
                  <a:lnTo>
                    <a:pt x="691" y="1032"/>
                  </a:lnTo>
                  <a:lnTo>
                    <a:pt x="691" y="1032"/>
                  </a:lnTo>
                  <a:lnTo>
                    <a:pt x="691" y="1032"/>
                  </a:lnTo>
                  <a:lnTo>
                    <a:pt x="691" y="1032"/>
                  </a:lnTo>
                  <a:lnTo>
                    <a:pt x="691" y="1032"/>
                  </a:lnTo>
                  <a:lnTo>
                    <a:pt x="689" y="1032"/>
                  </a:lnTo>
                  <a:lnTo>
                    <a:pt x="689" y="1032"/>
                  </a:lnTo>
                  <a:lnTo>
                    <a:pt x="689" y="1032"/>
                  </a:lnTo>
                  <a:lnTo>
                    <a:pt x="689" y="1032"/>
                  </a:lnTo>
                  <a:lnTo>
                    <a:pt x="689" y="1032"/>
                  </a:lnTo>
                  <a:lnTo>
                    <a:pt x="686" y="1032"/>
                  </a:lnTo>
                  <a:lnTo>
                    <a:pt x="686" y="1032"/>
                  </a:lnTo>
                  <a:lnTo>
                    <a:pt x="689" y="1034"/>
                  </a:lnTo>
                  <a:lnTo>
                    <a:pt x="689" y="1034"/>
                  </a:lnTo>
                  <a:lnTo>
                    <a:pt x="686" y="1034"/>
                  </a:lnTo>
                  <a:lnTo>
                    <a:pt x="686" y="1032"/>
                  </a:lnTo>
                  <a:lnTo>
                    <a:pt x="684" y="1032"/>
                  </a:lnTo>
                  <a:lnTo>
                    <a:pt x="684" y="1034"/>
                  </a:lnTo>
                  <a:lnTo>
                    <a:pt x="684" y="1034"/>
                  </a:lnTo>
                  <a:lnTo>
                    <a:pt x="682" y="1032"/>
                  </a:lnTo>
                  <a:lnTo>
                    <a:pt x="682" y="1034"/>
                  </a:lnTo>
                  <a:lnTo>
                    <a:pt x="682" y="1032"/>
                  </a:lnTo>
                  <a:lnTo>
                    <a:pt x="682" y="1032"/>
                  </a:lnTo>
                  <a:lnTo>
                    <a:pt x="679" y="1032"/>
                  </a:lnTo>
                  <a:lnTo>
                    <a:pt x="679" y="1032"/>
                  </a:lnTo>
                  <a:lnTo>
                    <a:pt x="675" y="1037"/>
                  </a:lnTo>
                  <a:lnTo>
                    <a:pt x="675" y="1037"/>
                  </a:lnTo>
                  <a:lnTo>
                    <a:pt x="675" y="1037"/>
                  </a:lnTo>
                  <a:lnTo>
                    <a:pt x="675" y="1037"/>
                  </a:lnTo>
                  <a:lnTo>
                    <a:pt x="675" y="1037"/>
                  </a:lnTo>
                  <a:lnTo>
                    <a:pt x="675" y="1037"/>
                  </a:lnTo>
                  <a:lnTo>
                    <a:pt x="675" y="1037"/>
                  </a:lnTo>
                  <a:lnTo>
                    <a:pt x="677" y="1037"/>
                  </a:lnTo>
                  <a:lnTo>
                    <a:pt x="677" y="1037"/>
                  </a:lnTo>
                  <a:lnTo>
                    <a:pt x="677" y="1039"/>
                  </a:lnTo>
                  <a:lnTo>
                    <a:pt x="679" y="1039"/>
                  </a:lnTo>
                  <a:lnTo>
                    <a:pt x="679" y="1039"/>
                  </a:lnTo>
                  <a:lnTo>
                    <a:pt x="679" y="1041"/>
                  </a:lnTo>
                  <a:lnTo>
                    <a:pt x="682" y="1039"/>
                  </a:lnTo>
                  <a:lnTo>
                    <a:pt x="682" y="1039"/>
                  </a:lnTo>
                  <a:lnTo>
                    <a:pt x="682" y="1039"/>
                  </a:lnTo>
                  <a:lnTo>
                    <a:pt x="682" y="1039"/>
                  </a:lnTo>
                  <a:lnTo>
                    <a:pt x="682" y="1039"/>
                  </a:lnTo>
                  <a:lnTo>
                    <a:pt x="684" y="1039"/>
                  </a:lnTo>
                  <a:lnTo>
                    <a:pt x="684" y="1039"/>
                  </a:lnTo>
                  <a:lnTo>
                    <a:pt x="684" y="1039"/>
                  </a:lnTo>
                  <a:lnTo>
                    <a:pt x="686" y="1039"/>
                  </a:lnTo>
                  <a:lnTo>
                    <a:pt x="686" y="1041"/>
                  </a:lnTo>
                  <a:lnTo>
                    <a:pt x="686" y="1041"/>
                  </a:lnTo>
                  <a:lnTo>
                    <a:pt x="686" y="1041"/>
                  </a:lnTo>
                  <a:lnTo>
                    <a:pt x="686" y="1039"/>
                  </a:lnTo>
                  <a:lnTo>
                    <a:pt x="686" y="1039"/>
                  </a:lnTo>
                  <a:lnTo>
                    <a:pt x="689" y="1039"/>
                  </a:lnTo>
                  <a:lnTo>
                    <a:pt x="689" y="1039"/>
                  </a:lnTo>
                  <a:lnTo>
                    <a:pt x="689" y="1039"/>
                  </a:lnTo>
                  <a:lnTo>
                    <a:pt x="689" y="1037"/>
                  </a:lnTo>
                  <a:lnTo>
                    <a:pt x="689" y="1037"/>
                  </a:lnTo>
                  <a:lnTo>
                    <a:pt x="691" y="1037"/>
                  </a:lnTo>
                  <a:lnTo>
                    <a:pt x="691" y="1037"/>
                  </a:lnTo>
                  <a:lnTo>
                    <a:pt x="693" y="1039"/>
                  </a:lnTo>
                  <a:lnTo>
                    <a:pt x="693" y="1037"/>
                  </a:lnTo>
                  <a:lnTo>
                    <a:pt x="693" y="1037"/>
                  </a:lnTo>
                  <a:lnTo>
                    <a:pt x="696" y="1037"/>
                  </a:lnTo>
                  <a:lnTo>
                    <a:pt x="696" y="1037"/>
                  </a:lnTo>
                  <a:lnTo>
                    <a:pt x="696" y="1037"/>
                  </a:lnTo>
                  <a:lnTo>
                    <a:pt x="698" y="1037"/>
                  </a:lnTo>
                  <a:lnTo>
                    <a:pt x="701" y="1034"/>
                  </a:lnTo>
                  <a:lnTo>
                    <a:pt x="701" y="1034"/>
                  </a:lnTo>
                  <a:lnTo>
                    <a:pt x="703" y="1034"/>
                  </a:lnTo>
                  <a:lnTo>
                    <a:pt x="703" y="1034"/>
                  </a:lnTo>
                  <a:lnTo>
                    <a:pt x="705" y="1034"/>
                  </a:lnTo>
                  <a:lnTo>
                    <a:pt x="708" y="1034"/>
                  </a:lnTo>
                  <a:lnTo>
                    <a:pt x="705" y="1034"/>
                  </a:lnTo>
                  <a:lnTo>
                    <a:pt x="705" y="1034"/>
                  </a:lnTo>
                  <a:lnTo>
                    <a:pt x="708" y="1034"/>
                  </a:lnTo>
                  <a:lnTo>
                    <a:pt x="708" y="1034"/>
                  </a:lnTo>
                  <a:lnTo>
                    <a:pt x="708" y="1034"/>
                  </a:lnTo>
                  <a:lnTo>
                    <a:pt x="708" y="1032"/>
                  </a:lnTo>
                  <a:lnTo>
                    <a:pt x="708" y="1032"/>
                  </a:lnTo>
                  <a:lnTo>
                    <a:pt x="708" y="1034"/>
                  </a:lnTo>
                  <a:lnTo>
                    <a:pt x="708" y="1034"/>
                  </a:lnTo>
                  <a:lnTo>
                    <a:pt x="708" y="1034"/>
                  </a:lnTo>
                  <a:lnTo>
                    <a:pt x="710" y="1034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12" y="1034"/>
                  </a:lnTo>
                  <a:lnTo>
                    <a:pt x="712" y="1034"/>
                  </a:lnTo>
                  <a:lnTo>
                    <a:pt x="712" y="1034"/>
                  </a:lnTo>
                  <a:lnTo>
                    <a:pt x="712" y="1034"/>
                  </a:lnTo>
                  <a:lnTo>
                    <a:pt x="712" y="1034"/>
                  </a:lnTo>
                  <a:lnTo>
                    <a:pt x="712" y="1034"/>
                  </a:lnTo>
                  <a:lnTo>
                    <a:pt x="712" y="1034"/>
                  </a:lnTo>
                  <a:lnTo>
                    <a:pt x="712" y="1034"/>
                  </a:lnTo>
                  <a:lnTo>
                    <a:pt x="715" y="1034"/>
                  </a:lnTo>
                  <a:lnTo>
                    <a:pt x="715" y="1034"/>
                  </a:lnTo>
                  <a:lnTo>
                    <a:pt x="715" y="1034"/>
                  </a:lnTo>
                  <a:lnTo>
                    <a:pt x="715" y="1034"/>
                  </a:lnTo>
                  <a:lnTo>
                    <a:pt x="715" y="1032"/>
                  </a:lnTo>
                  <a:lnTo>
                    <a:pt x="715" y="1030"/>
                  </a:lnTo>
                  <a:lnTo>
                    <a:pt x="715" y="1030"/>
                  </a:lnTo>
                  <a:lnTo>
                    <a:pt x="715" y="1027"/>
                  </a:lnTo>
                  <a:lnTo>
                    <a:pt x="715" y="1030"/>
                  </a:lnTo>
                  <a:lnTo>
                    <a:pt x="715" y="1030"/>
                  </a:lnTo>
                  <a:lnTo>
                    <a:pt x="715" y="1032"/>
                  </a:lnTo>
                  <a:lnTo>
                    <a:pt x="717" y="1032"/>
                  </a:lnTo>
                  <a:lnTo>
                    <a:pt x="717" y="1032"/>
                  </a:lnTo>
                  <a:lnTo>
                    <a:pt x="717" y="1032"/>
                  </a:lnTo>
                  <a:lnTo>
                    <a:pt x="717" y="1032"/>
                  </a:lnTo>
                  <a:lnTo>
                    <a:pt x="717" y="1034"/>
                  </a:lnTo>
                  <a:lnTo>
                    <a:pt x="719" y="1034"/>
                  </a:lnTo>
                  <a:lnTo>
                    <a:pt x="719" y="1032"/>
                  </a:lnTo>
                  <a:lnTo>
                    <a:pt x="719" y="1032"/>
                  </a:lnTo>
                  <a:lnTo>
                    <a:pt x="717" y="1032"/>
                  </a:lnTo>
                  <a:lnTo>
                    <a:pt x="717" y="1032"/>
                  </a:lnTo>
                  <a:lnTo>
                    <a:pt x="717" y="1030"/>
                  </a:lnTo>
                  <a:lnTo>
                    <a:pt x="717" y="1030"/>
                  </a:lnTo>
                  <a:lnTo>
                    <a:pt x="719" y="1032"/>
                  </a:lnTo>
                  <a:lnTo>
                    <a:pt x="719" y="1032"/>
                  </a:lnTo>
                  <a:lnTo>
                    <a:pt x="719" y="1030"/>
                  </a:lnTo>
                  <a:lnTo>
                    <a:pt x="719" y="1027"/>
                  </a:lnTo>
                  <a:lnTo>
                    <a:pt x="719" y="1027"/>
                  </a:lnTo>
                  <a:lnTo>
                    <a:pt x="722" y="1030"/>
                  </a:lnTo>
                  <a:lnTo>
                    <a:pt x="722" y="1032"/>
                  </a:lnTo>
                  <a:lnTo>
                    <a:pt x="722" y="1030"/>
                  </a:lnTo>
                  <a:lnTo>
                    <a:pt x="722" y="1027"/>
                  </a:lnTo>
                  <a:lnTo>
                    <a:pt x="724" y="1027"/>
                  </a:lnTo>
                  <a:lnTo>
                    <a:pt x="724" y="1030"/>
                  </a:lnTo>
                  <a:lnTo>
                    <a:pt x="724" y="1027"/>
                  </a:lnTo>
                  <a:lnTo>
                    <a:pt x="724" y="1027"/>
                  </a:lnTo>
                  <a:lnTo>
                    <a:pt x="724" y="1027"/>
                  </a:lnTo>
                  <a:lnTo>
                    <a:pt x="724" y="1027"/>
                  </a:lnTo>
                  <a:lnTo>
                    <a:pt x="724" y="1027"/>
                  </a:lnTo>
                  <a:lnTo>
                    <a:pt x="727" y="1025"/>
                  </a:lnTo>
                  <a:lnTo>
                    <a:pt x="727" y="1025"/>
                  </a:lnTo>
                  <a:lnTo>
                    <a:pt x="727" y="1025"/>
                  </a:lnTo>
                  <a:lnTo>
                    <a:pt x="729" y="1025"/>
                  </a:lnTo>
                  <a:lnTo>
                    <a:pt x="729" y="1025"/>
                  </a:lnTo>
                  <a:lnTo>
                    <a:pt x="729" y="1025"/>
                  </a:lnTo>
                  <a:lnTo>
                    <a:pt x="729" y="1025"/>
                  </a:lnTo>
                  <a:lnTo>
                    <a:pt x="729" y="1025"/>
                  </a:lnTo>
                  <a:lnTo>
                    <a:pt x="731" y="1025"/>
                  </a:lnTo>
                  <a:lnTo>
                    <a:pt x="734" y="1025"/>
                  </a:lnTo>
                  <a:lnTo>
                    <a:pt x="734" y="1025"/>
                  </a:lnTo>
                  <a:lnTo>
                    <a:pt x="734" y="1022"/>
                  </a:lnTo>
                  <a:lnTo>
                    <a:pt x="734" y="1022"/>
                  </a:lnTo>
                  <a:lnTo>
                    <a:pt x="734" y="1022"/>
                  </a:lnTo>
                  <a:lnTo>
                    <a:pt x="734" y="1022"/>
                  </a:lnTo>
                  <a:lnTo>
                    <a:pt x="734" y="1022"/>
                  </a:lnTo>
                  <a:close/>
                  <a:moveTo>
                    <a:pt x="743" y="450"/>
                  </a:moveTo>
                  <a:lnTo>
                    <a:pt x="743" y="450"/>
                  </a:lnTo>
                  <a:lnTo>
                    <a:pt x="745" y="452"/>
                  </a:lnTo>
                  <a:lnTo>
                    <a:pt x="743" y="450"/>
                  </a:lnTo>
                  <a:lnTo>
                    <a:pt x="743" y="450"/>
                  </a:lnTo>
                  <a:close/>
                  <a:moveTo>
                    <a:pt x="741" y="1015"/>
                  </a:moveTo>
                  <a:lnTo>
                    <a:pt x="741" y="1015"/>
                  </a:lnTo>
                  <a:lnTo>
                    <a:pt x="741" y="1015"/>
                  </a:lnTo>
                  <a:lnTo>
                    <a:pt x="741" y="1015"/>
                  </a:lnTo>
                  <a:lnTo>
                    <a:pt x="741" y="1015"/>
                  </a:lnTo>
                  <a:lnTo>
                    <a:pt x="738" y="1015"/>
                  </a:lnTo>
                  <a:lnTo>
                    <a:pt x="738" y="1015"/>
                  </a:lnTo>
                  <a:lnTo>
                    <a:pt x="738" y="1015"/>
                  </a:lnTo>
                  <a:lnTo>
                    <a:pt x="738" y="1018"/>
                  </a:lnTo>
                  <a:lnTo>
                    <a:pt x="736" y="1020"/>
                  </a:lnTo>
                  <a:lnTo>
                    <a:pt x="736" y="1020"/>
                  </a:lnTo>
                  <a:lnTo>
                    <a:pt x="736" y="1018"/>
                  </a:lnTo>
                  <a:lnTo>
                    <a:pt x="736" y="1018"/>
                  </a:lnTo>
                  <a:lnTo>
                    <a:pt x="736" y="1018"/>
                  </a:lnTo>
                  <a:lnTo>
                    <a:pt x="736" y="1018"/>
                  </a:lnTo>
                  <a:lnTo>
                    <a:pt x="736" y="1018"/>
                  </a:lnTo>
                  <a:lnTo>
                    <a:pt x="736" y="1018"/>
                  </a:lnTo>
                  <a:lnTo>
                    <a:pt x="736" y="1018"/>
                  </a:lnTo>
                  <a:lnTo>
                    <a:pt x="734" y="1018"/>
                  </a:lnTo>
                  <a:lnTo>
                    <a:pt x="734" y="1018"/>
                  </a:lnTo>
                  <a:lnTo>
                    <a:pt x="734" y="1020"/>
                  </a:lnTo>
                  <a:lnTo>
                    <a:pt x="734" y="1020"/>
                  </a:lnTo>
                  <a:lnTo>
                    <a:pt x="734" y="1020"/>
                  </a:lnTo>
                  <a:lnTo>
                    <a:pt x="736" y="1022"/>
                  </a:lnTo>
                  <a:lnTo>
                    <a:pt x="736" y="1022"/>
                  </a:lnTo>
                  <a:lnTo>
                    <a:pt x="736" y="1022"/>
                  </a:lnTo>
                  <a:lnTo>
                    <a:pt x="736" y="1022"/>
                  </a:lnTo>
                  <a:lnTo>
                    <a:pt x="738" y="1022"/>
                  </a:lnTo>
                  <a:lnTo>
                    <a:pt x="738" y="1022"/>
                  </a:lnTo>
                  <a:lnTo>
                    <a:pt x="738" y="1022"/>
                  </a:lnTo>
                  <a:lnTo>
                    <a:pt x="738" y="1020"/>
                  </a:lnTo>
                  <a:lnTo>
                    <a:pt x="738" y="1020"/>
                  </a:lnTo>
                  <a:lnTo>
                    <a:pt x="738" y="1020"/>
                  </a:lnTo>
                  <a:lnTo>
                    <a:pt x="741" y="1020"/>
                  </a:lnTo>
                  <a:lnTo>
                    <a:pt x="741" y="1020"/>
                  </a:lnTo>
                  <a:lnTo>
                    <a:pt x="741" y="1020"/>
                  </a:lnTo>
                  <a:lnTo>
                    <a:pt x="741" y="1020"/>
                  </a:lnTo>
                  <a:lnTo>
                    <a:pt x="741" y="1018"/>
                  </a:lnTo>
                  <a:lnTo>
                    <a:pt x="741" y="1018"/>
                  </a:lnTo>
                  <a:lnTo>
                    <a:pt x="741" y="1018"/>
                  </a:lnTo>
                  <a:lnTo>
                    <a:pt x="741" y="1018"/>
                  </a:lnTo>
                  <a:lnTo>
                    <a:pt x="741" y="1018"/>
                  </a:lnTo>
                  <a:lnTo>
                    <a:pt x="741" y="1018"/>
                  </a:lnTo>
                  <a:lnTo>
                    <a:pt x="741" y="1018"/>
                  </a:lnTo>
                  <a:lnTo>
                    <a:pt x="743" y="1015"/>
                  </a:lnTo>
                  <a:lnTo>
                    <a:pt x="741" y="1015"/>
                  </a:lnTo>
                  <a:lnTo>
                    <a:pt x="741" y="1015"/>
                  </a:lnTo>
                  <a:close/>
                  <a:moveTo>
                    <a:pt x="909" y="966"/>
                  </a:moveTo>
                  <a:lnTo>
                    <a:pt x="909" y="963"/>
                  </a:lnTo>
                  <a:lnTo>
                    <a:pt x="909" y="963"/>
                  </a:lnTo>
                  <a:lnTo>
                    <a:pt x="909" y="966"/>
                  </a:lnTo>
                  <a:lnTo>
                    <a:pt x="909" y="966"/>
                  </a:lnTo>
                  <a:lnTo>
                    <a:pt x="909" y="966"/>
                  </a:lnTo>
                  <a:lnTo>
                    <a:pt x="909" y="966"/>
                  </a:lnTo>
                  <a:lnTo>
                    <a:pt x="909" y="966"/>
                  </a:lnTo>
                  <a:lnTo>
                    <a:pt x="909" y="966"/>
                  </a:lnTo>
                  <a:lnTo>
                    <a:pt x="909" y="968"/>
                  </a:lnTo>
                  <a:lnTo>
                    <a:pt x="909" y="968"/>
                  </a:lnTo>
                  <a:lnTo>
                    <a:pt x="911" y="968"/>
                  </a:lnTo>
                  <a:lnTo>
                    <a:pt x="911" y="968"/>
                  </a:lnTo>
                  <a:lnTo>
                    <a:pt x="911" y="966"/>
                  </a:lnTo>
                  <a:lnTo>
                    <a:pt x="911" y="966"/>
                  </a:lnTo>
                  <a:lnTo>
                    <a:pt x="909" y="966"/>
                  </a:lnTo>
                  <a:close/>
                  <a:moveTo>
                    <a:pt x="963" y="959"/>
                  </a:moveTo>
                  <a:lnTo>
                    <a:pt x="963" y="959"/>
                  </a:lnTo>
                  <a:lnTo>
                    <a:pt x="963" y="959"/>
                  </a:lnTo>
                  <a:lnTo>
                    <a:pt x="963" y="956"/>
                  </a:lnTo>
                  <a:lnTo>
                    <a:pt x="963" y="956"/>
                  </a:lnTo>
                  <a:lnTo>
                    <a:pt x="963" y="956"/>
                  </a:lnTo>
                  <a:lnTo>
                    <a:pt x="963" y="956"/>
                  </a:lnTo>
                  <a:lnTo>
                    <a:pt x="963" y="956"/>
                  </a:lnTo>
                  <a:lnTo>
                    <a:pt x="963" y="956"/>
                  </a:lnTo>
                  <a:lnTo>
                    <a:pt x="961" y="956"/>
                  </a:lnTo>
                  <a:lnTo>
                    <a:pt x="961" y="956"/>
                  </a:lnTo>
                  <a:lnTo>
                    <a:pt x="961" y="956"/>
                  </a:lnTo>
                  <a:lnTo>
                    <a:pt x="961" y="956"/>
                  </a:lnTo>
                  <a:lnTo>
                    <a:pt x="961" y="959"/>
                  </a:lnTo>
                  <a:lnTo>
                    <a:pt x="963" y="959"/>
                  </a:lnTo>
                  <a:close/>
                  <a:moveTo>
                    <a:pt x="956" y="951"/>
                  </a:moveTo>
                  <a:lnTo>
                    <a:pt x="956" y="951"/>
                  </a:lnTo>
                  <a:lnTo>
                    <a:pt x="956" y="951"/>
                  </a:lnTo>
                  <a:lnTo>
                    <a:pt x="956" y="951"/>
                  </a:lnTo>
                  <a:lnTo>
                    <a:pt x="956" y="951"/>
                  </a:lnTo>
                  <a:lnTo>
                    <a:pt x="958" y="951"/>
                  </a:lnTo>
                  <a:lnTo>
                    <a:pt x="958" y="951"/>
                  </a:lnTo>
                  <a:lnTo>
                    <a:pt x="958" y="951"/>
                  </a:lnTo>
                  <a:lnTo>
                    <a:pt x="958" y="954"/>
                  </a:lnTo>
                  <a:lnTo>
                    <a:pt x="958" y="954"/>
                  </a:lnTo>
                  <a:lnTo>
                    <a:pt x="961" y="954"/>
                  </a:lnTo>
                  <a:lnTo>
                    <a:pt x="961" y="951"/>
                  </a:lnTo>
                  <a:lnTo>
                    <a:pt x="961" y="951"/>
                  </a:lnTo>
                  <a:lnTo>
                    <a:pt x="961" y="951"/>
                  </a:lnTo>
                  <a:lnTo>
                    <a:pt x="961" y="949"/>
                  </a:lnTo>
                  <a:lnTo>
                    <a:pt x="961" y="949"/>
                  </a:lnTo>
                  <a:lnTo>
                    <a:pt x="958" y="949"/>
                  </a:lnTo>
                  <a:lnTo>
                    <a:pt x="958" y="949"/>
                  </a:lnTo>
                  <a:lnTo>
                    <a:pt x="958" y="949"/>
                  </a:lnTo>
                  <a:lnTo>
                    <a:pt x="958" y="949"/>
                  </a:lnTo>
                  <a:lnTo>
                    <a:pt x="958" y="949"/>
                  </a:lnTo>
                  <a:lnTo>
                    <a:pt x="958" y="949"/>
                  </a:lnTo>
                  <a:lnTo>
                    <a:pt x="958" y="949"/>
                  </a:lnTo>
                  <a:lnTo>
                    <a:pt x="956" y="949"/>
                  </a:lnTo>
                  <a:lnTo>
                    <a:pt x="956" y="949"/>
                  </a:lnTo>
                  <a:lnTo>
                    <a:pt x="956" y="949"/>
                  </a:lnTo>
                  <a:lnTo>
                    <a:pt x="954" y="949"/>
                  </a:lnTo>
                  <a:lnTo>
                    <a:pt x="954" y="951"/>
                  </a:lnTo>
                  <a:lnTo>
                    <a:pt x="954" y="951"/>
                  </a:lnTo>
                  <a:lnTo>
                    <a:pt x="954" y="951"/>
                  </a:lnTo>
                  <a:lnTo>
                    <a:pt x="954" y="951"/>
                  </a:lnTo>
                  <a:lnTo>
                    <a:pt x="956" y="951"/>
                  </a:lnTo>
                  <a:close/>
                  <a:moveTo>
                    <a:pt x="911" y="956"/>
                  </a:moveTo>
                  <a:lnTo>
                    <a:pt x="909" y="956"/>
                  </a:lnTo>
                  <a:lnTo>
                    <a:pt x="909" y="956"/>
                  </a:lnTo>
                  <a:lnTo>
                    <a:pt x="906" y="956"/>
                  </a:lnTo>
                  <a:lnTo>
                    <a:pt x="906" y="959"/>
                  </a:lnTo>
                  <a:lnTo>
                    <a:pt x="906" y="959"/>
                  </a:lnTo>
                  <a:lnTo>
                    <a:pt x="906" y="959"/>
                  </a:lnTo>
                  <a:lnTo>
                    <a:pt x="909" y="959"/>
                  </a:lnTo>
                  <a:lnTo>
                    <a:pt x="909" y="959"/>
                  </a:lnTo>
                  <a:lnTo>
                    <a:pt x="909" y="959"/>
                  </a:lnTo>
                  <a:lnTo>
                    <a:pt x="911" y="959"/>
                  </a:lnTo>
                  <a:lnTo>
                    <a:pt x="911" y="959"/>
                  </a:lnTo>
                  <a:lnTo>
                    <a:pt x="911" y="959"/>
                  </a:lnTo>
                  <a:lnTo>
                    <a:pt x="911" y="956"/>
                  </a:lnTo>
                  <a:lnTo>
                    <a:pt x="911" y="956"/>
                  </a:lnTo>
                  <a:lnTo>
                    <a:pt x="911" y="956"/>
                  </a:lnTo>
                  <a:close/>
                  <a:moveTo>
                    <a:pt x="954" y="954"/>
                  </a:moveTo>
                  <a:lnTo>
                    <a:pt x="951" y="954"/>
                  </a:lnTo>
                  <a:lnTo>
                    <a:pt x="951" y="954"/>
                  </a:lnTo>
                  <a:lnTo>
                    <a:pt x="949" y="954"/>
                  </a:lnTo>
                  <a:lnTo>
                    <a:pt x="949" y="954"/>
                  </a:lnTo>
                  <a:lnTo>
                    <a:pt x="949" y="954"/>
                  </a:lnTo>
                  <a:lnTo>
                    <a:pt x="947" y="954"/>
                  </a:lnTo>
                  <a:lnTo>
                    <a:pt x="947" y="954"/>
                  </a:lnTo>
                  <a:lnTo>
                    <a:pt x="947" y="956"/>
                  </a:lnTo>
                  <a:lnTo>
                    <a:pt x="947" y="956"/>
                  </a:lnTo>
                  <a:lnTo>
                    <a:pt x="947" y="956"/>
                  </a:lnTo>
                  <a:lnTo>
                    <a:pt x="947" y="956"/>
                  </a:lnTo>
                  <a:lnTo>
                    <a:pt x="951" y="959"/>
                  </a:lnTo>
                  <a:lnTo>
                    <a:pt x="951" y="961"/>
                  </a:lnTo>
                  <a:lnTo>
                    <a:pt x="951" y="961"/>
                  </a:lnTo>
                  <a:lnTo>
                    <a:pt x="951" y="961"/>
                  </a:lnTo>
                  <a:lnTo>
                    <a:pt x="954" y="961"/>
                  </a:lnTo>
                  <a:lnTo>
                    <a:pt x="954" y="959"/>
                  </a:lnTo>
                  <a:lnTo>
                    <a:pt x="954" y="959"/>
                  </a:lnTo>
                  <a:lnTo>
                    <a:pt x="954" y="956"/>
                  </a:lnTo>
                  <a:lnTo>
                    <a:pt x="954" y="954"/>
                  </a:lnTo>
                  <a:lnTo>
                    <a:pt x="954" y="954"/>
                  </a:lnTo>
                  <a:lnTo>
                    <a:pt x="954" y="954"/>
                  </a:lnTo>
                  <a:close/>
                  <a:moveTo>
                    <a:pt x="918" y="961"/>
                  </a:moveTo>
                  <a:lnTo>
                    <a:pt x="918" y="959"/>
                  </a:lnTo>
                  <a:lnTo>
                    <a:pt x="918" y="959"/>
                  </a:lnTo>
                  <a:lnTo>
                    <a:pt x="918" y="959"/>
                  </a:lnTo>
                  <a:lnTo>
                    <a:pt x="918" y="959"/>
                  </a:lnTo>
                  <a:lnTo>
                    <a:pt x="918" y="959"/>
                  </a:lnTo>
                  <a:lnTo>
                    <a:pt x="916" y="959"/>
                  </a:lnTo>
                  <a:lnTo>
                    <a:pt x="916" y="959"/>
                  </a:lnTo>
                  <a:lnTo>
                    <a:pt x="916" y="959"/>
                  </a:lnTo>
                  <a:lnTo>
                    <a:pt x="916" y="961"/>
                  </a:lnTo>
                  <a:lnTo>
                    <a:pt x="916" y="961"/>
                  </a:lnTo>
                  <a:lnTo>
                    <a:pt x="918" y="961"/>
                  </a:lnTo>
                  <a:lnTo>
                    <a:pt x="918" y="963"/>
                  </a:lnTo>
                  <a:lnTo>
                    <a:pt x="918" y="963"/>
                  </a:lnTo>
                  <a:lnTo>
                    <a:pt x="918" y="961"/>
                  </a:lnTo>
                  <a:lnTo>
                    <a:pt x="918" y="961"/>
                  </a:lnTo>
                  <a:lnTo>
                    <a:pt x="918" y="961"/>
                  </a:lnTo>
                  <a:lnTo>
                    <a:pt x="918" y="961"/>
                  </a:lnTo>
                  <a:lnTo>
                    <a:pt x="918" y="961"/>
                  </a:lnTo>
                  <a:close/>
                  <a:moveTo>
                    <a:pt x="947" y="963"/>
                  </a:moveTo>
                  <a:lnTo>
                    <a:pt x="947" y="963"/>
                  </a:lnTo>
                  <a:lnTo>
                    <a:pt x="947" y="963"/>
                  </a:lnTo>
                  <a:lnTo>
                    <a:pt x="947" y="963"/>
                  </a:lnTo>
                  <a:lnTo>
                    <a:pt x="947" y="961"/>
                  </a:lnTo>
                  <a:lnTo>
                    <a:pt x="947" y="961"/>
                  </a:lnTo>
                  <a:lnTo>
                    <a:pt x="947" y="961"/>
                  </a:lnTo>
                  <a:lnTo>
                    <a:pt x="944" y="961"/>
                  </a:lnTo>
                  <a:lnTo>
                    <a:pt x="944" y="961"/>
                  </a:lnTo>
                  <a:lnTo>
                    <a:pt x="947" y="961"/>
                  </a:lnTo>
                  <a:lnTo>
                    <a:pt x="947" y="961"/>
                  </a:lnTo>
                  <a:lnTo>
                    <a:pt x="947" y="959"/>
                  </a:lnTo>
                  <a:lnTo>
                    <a:pt x="944" y="959"/>
                  </a:lnTo>
                  <a:lnTo>
                    <a:pt x="944" y="959"/>
                  </a:lnTo>
                  <a:lnTo>
                    <a:pt x="944" y="959"/>
                  </a:lnTo>
                  <a:lnTo>
                    <a:pt x="944" y="956"/>
                  </a:lnTo>
                  <a:lnTo>
                    <a:pt x="944" y="956"/>
                  </a:lnTo>
                  <a:lnTo>
                    <a:pt x="947" y="954"/>
                  </a:lnTo>
                  <a:lnTo>
                    <a:pt x="947" y="954"/>
                  </a:lnTo>
                  <a:lnTo>
                    <a:pt x="947" y="951"/>
                  </a:lnTo>
                  <a:lnTo>
                    <a:pt x="947" y="951"/>
                  </a:lnTo>
                  <a:lnTo>
                    <a:pt x="947" y="951"/>
                  </a:lnTo>
                  <a:lnTo>
                    <a:pt x="944" y="951"/>
                  </a:lnTo>
                  <a:lnTo>
                    <a:pt x="944" y="951"/>
                  </a:lnTo>
                  <a:lnTo>
                    <a:pt x="944" y="954"/>
                  </a:lnTo>
                  <a:lnTo>
                    <a:pt x="944" y="954"/>
                  </a:lnTo>
                  <a:lnTo>
                    <a:pt x="944" y="956"/>
                  </a:lnTo>
                  <a:lnTo>
                    <a:pt x="944" y="956"/>
                  </a:lnTo>
                  <a:lnTo>
                    <a:pt x="944" y="954"/>
                  </a:lnTo>
                  <a:lnTo>
                    <a:pt x="942" y="954"/>
                  </a:lnTo>
                  <a:lnTo>
                    <a:pt x="942" y="954"/>
                  </a:lnTo>
                  <a:lnTo>
                    <a:pt x="942" y="956"/>
                  </a:lnTo>
                  <a:lnTo>
                    <a:pt x="942" y="956"/>
                  </a:lnTo>
                  <a:lnTo>
                    <a:pt x="942" y="956"/>
                  </a:lnTo>
                  <a:lnTo>
                    <a:pt x="942" y="956"/>
                  </a:lnTo>
                  <a:lnTo>
                    <a:pt x="942" y="956"/>
                  </a:lnTo>
                  <a:lnTo>
                    <a:pt x="942" y="956"/>
                  </a:lnTo>
                  <a:lnTo>
                    <a:pt x="942" y="954"/>
                  </a:lnTo>
                  <a:lnTo>
                    <a:pt x="942" y="954"/>
                  </a:lnTo>
                  <a:lnTo>
                    <a:pt x="942" y="951"/>
                  </a:lnTo>
                  <a:lnTo>
                    <a:pt x="942" y="949"/>
                  </a:lnTo>
                  <a:lnTo>
                    <a:pt x="939" y="949"/>
                  </a:lnTo>
                  <a:lnTo>
                    <a:pt x="939" y="951"/>
                  </a:lnTo>
                  <a:lnTo>
                    <a:pt x="937" y="951"/>
                  </a:lnTo>
                  <a:lnTo>
                    <a:pt x="935" y="954"/>
                  </a:lnTo>
                  <a:lnTo>
                    <a:pt x="935" y="954"/>
                  </a:lnTo>
                  <a:lnTo>
                    <a:pt x="935" y="956"/>
                  </a:lnTo>
                  <a:lnTo>
                    <a:pt x="935" y="956"/>
                  </a:lnTo>
                  <a:lnTo>
                    <a:pt x="935" y="959"/>
                  </a:lnTo>
                  <a:lnTo>
                    <a:pt x="935" y="959"/>
                  </a:lnTo>
                  <a:lnTo>
                    <a:pt x="935" y="959"/>
                  </a:lnTo>
                  <a:lnTo>
                    <a:pt x="935" y="959"/>
                  </a:lnTo>
                  <a:lnTo>
                    <a:pt x="935" y="959"/>
                  </a:lnTo>
                  <a:lnTo>
                    <a:pt x="935" y="961"/>
                  </a:lnTo>
                  <a:lnTo>
                    <a:pt x="935" y="961"/>
                  </a:lnTo>
                  <a:lnTo>
                    <a:pt x="935" y="961"/>
                  </a:lnTo>
                  <a:lnTo>
                    <a:pt x="935" y="961"/>
                  </a:lnTo>
                  <a:lnTo>
                    <a:pt x="937" y="963"/>
                  </a:lnTo>
                  <a:lnTo>
                    <a:pt x="937" y="963"/>
                  </a:lnTo>
                  <a:lnTo>
                    <a:pt x="935" y="966"/>
                  </a:lnTo>
                  <a:lnTo>
                    <a:pt x="935" y="966"/>
                  </a:lnTo>
                  <a:lnTo>
                    <a:pt x="937" y="966"/>
                  </a:lnTo>
                  <a:lnTo>
                    <a:pt x="937" y="963"/>
                  </a:lnTo>
                  <a:lnTo>
                    <a:pt x="937" y="963"/>
                  </a:lnTo>
                  <a:lnTo>
                    <a:pt x="937" y="963"/>
                  </a:lnTo>
                  <a:lnTo>
                    <a:pt x="939" y="963"/>
                  </a:lnTo>
                  <a:lnTo>
                    <a:pt x="939" y="963"/>
                  </a:lnTo>
                  <a:lnTo>
                    <a:pt x="939" y="963"/>
                  </a:lnTo>
                  <a:lnTo>
                    <a:pt x="939" y="963"/>
                  </a:lnTo>
                  <a:lnTo>
                    <a:pt x="939" y="961"/>
                  </a:lnTo>
                  <a:lnTo>
                    <a:pt x="942" y="961"/>
                  </a:lnTo>
                  <a:lnTo>
                    <a:pt x="942" y="963"/>
                  </a:lnTo>
                  <a:lnTo>
                    <a:pt x="942" y="963"/>
                  </a:lnTo>
                  <a:lnTo>
                    <a:pt x="939" y="963"/>
                  </a:lnTo>
                  <a:lnTo>
                    <a:pt x="939" y="963"/>
                  </a:lnTo>
                  <a:lnTo>
                    <a:pt x="942" y="963"/>
                  </a:lnTo>
                  <a:lnTo>
                    <a:pt x="942" y="966"/>
                  </a:lnTo>
                  <a:lnTo>
                    <a:pt x="942" y="966"/>
                  </a:lnTo>
                  <a:lnTo>
                    <a:pt x="942" y="966"/>
                  </a:lnTo>
                  <a:lnTo>
                    <a:pt x="944" y="966"/>
                  </a:lnTo>
                  <a:lnTo>
                    <a:pt x="944" y="966"/>
                  </a:lnTo>
                  <a:lnTo>
                    <a:pt x="944" y="968"/>
                  </a:lnTo>
                  <a:lnTo>
                    <a:pt x="947" y="966"/>
                  </a:lnTo>
                  <a:lnTo>
                    <a:pt x="947" y="966"/>
                  </a:lnTo>
                  <a:lnTo>
                    <a:pt x="947" y="963"/>
                  </a:lnTo>
                  <a:lnTo>
                    <a:pt x="944" y="963"/>
                  </a:lnTo>
                  <a:lnTo>
                    <a:pt x="947" y="963"/>
                  </a:lnTo>
                  <a:lnTo>
                    <a:pt x="947" y="963"/>
                  </a:lnTo>
                  <a:lnTo>
                    <a:pt x="949" y="963"/>
                  </a:lnTo>
                  <a:lnTo>
                    <a:pt x="949" y="963"/>
                  </a:lnTo>
                  <a:lnTo>
                    <a:pt x="947" y="963"/>
                  </a:lnTo>
                  <a:close/>
                  <a:moveTo>
                    <a:pt x="968" y="966"/>
                  </a:moveTo>
                  <a:lnTo>
                    <a:pt x="968" y="968"/>
                  </a:lnTo>
                  <a:lnTo>
                    <a:pt x="968" y="968"/>
                  </a:lnTo>
                  <a:lnTo>
                    <a:pt x="965" y="968"/>
                  </a:lnTo>
                  <a:lnTo>
                    <a:pt x="968" y="966"/>
                  </a:lnTo>
                  <a:lnTo>
                    <a:pt x="968" y="963"/>
                  </a:lnTo>
                  <a:lnTo>
                    <a:pt x="968" y="963"/>
                  </a:lnTo>
                  <a:lnTo>
                    <a:pt x="968" y="963"/>
                  </a:lnTo>
                  <a:lnTo>
                    <a:pt x="968" y="961"/>
                  </a:lnTo>
                  <a:lnTo>
                    <a:pt x="968" y="961"/>
                  </a:lnTo>
                  <a:lnTo>
                    <a:pt x="968" y="961"/>
                  </a:lnTo>
                  <a:lnTo>
                    <a:pt x="968" y="959"/>
                  </a:lnTo>
                  <a:lnTo>
                    <a:pt x="968" y="961"/>
                  </a:lnTo>
                  <a:lnTo>
                    <a:pt x="965" y="961"/>
                  </a:lnTo>
                  <a:lnTo>
                    <a:pt x="965" y="961"/>
                  </a:lnTo>
                  <a:lnTo>
                    <a:pt x="965" y="963"/>
                  </a:lnTo>
                  <a:lnTo>
                    <a:pt x="965" y="963"/>
                  </a:lnTo>
                  <a:lnTo>
                    <a:pt x="965" y="963"/>
                  </a:lnTo>
                  <a:lnTo>
                    <a:pt x="965" y="963"/>
                  </a:lnTo>
                  <a:lnTo>
                    <a:pt x="965" y="963"/>
                  </a:lnTo>
                  <a:lnTo>
                    <a:pt x="965" y="963"/>
                  </a:lnTo>
                  <a:lnTo>
                    <a:pt x="965" y="963"/>
                  </a:lnTo>
                  <a:lnTo>
                    <a:pt x="965" y="963"/>
                  </a:lnTo>
                  <a:lnTo>
                    <a:pt x="965" y="966"/>
                  </a:lnTo>
                  <a:lnTo>
                    <a:pt x="965" y="966"/>
                  </a:lnTo>
                  <a:lnTo>
                    <a:pt x="961" y="963"/>
                  </a:lnTo>
                  <a:lnTo>
                    <a:pt x="963" y="966"/>
                  </a:lnTo>
                  <a:lnTo>
                    <a:pt x="963" y="968"/>
                  </a:lnTo>
                  <a:lnTo>
                    <a:pt x="963" y="970"/>
                  </a:lnTo>
                  <a:lnTo>
                    <a:pt x="963" y="970"/>
                  </a:lnTo>
                  <a:lnTo>
                    <a:pt x="963" y="970"/>
                  </a:lnTo>
                  <a:lnTo>
                    <a:pt x="963" y="970"/>
                  </a:lnTo>
                  <a:lnTo>
                    <a:pt x="963" y="970"/>
                  </a:lnTo>
                  <a:lnTo>
                    <a:pt x="963" y="970"/>
                  </a:lnTo>
                  <a:lnTo>
                    <a:pt x="963" y="970"/>
                  </a:lnTo>
                  <a:lnTo>
                    <a:pt x="961" y="970"/>
                  </a:lnTo>
                  <a:lnTo>
                    <a:pt x="961" y="968"/>
                  </a:lnTo>
                  <a:lnTo>
                    <a:pt x="961" y="968"/>
                  </a:lnTo>
                  <a:lnTo>
                    <a:pt x="961" y="968"/>
                  </a:lnTo>
                  <a:lnTo>
                    <a:pt x="961" y="968"/>
                  </a:lnTo>
                  <a:lnTo>
                    <a:pt x="961" y="968"/>
                  </a:lnTo>
                  <a:lnTo>
                    <a:pt x="961" y="966"/>
                  </a:lnTo>
                  <a:lnTo>
                    <a:pt x="958" y="968"/>
                  </a:lnTo>
                  <a:lnTo>
                    <a:pt x="961" y="968"/>
                  </a:lnTo>
                  <a:lnTo>
                    <a:pt x="961" y="970"/>
                  </a:lnTo>
                  <a:lnTo>
                    <a:pt x="961" y="970"/>
                  </a:lnTo>
                  <a:lnTo>
                    <a:pt x="961" y="970"/>
                  </a:lnTo>
                  <a:lnTo>
                    <a:pt x="958" y="968"/>
                  </a:lnTo>
                  <a:lnTo>
                    <a:pt x="958" y="968"/>
                  </a:lnTo>
                  <a:lnTo>
                    <a:pt x="956" y="968"/>
                  </a:lnTo>
                  <a:lnTo>
                    <a:pt x="956" y="970"/>
                  </a:lnTo>
                  <a:lnTo>
                    <a:pt x="958" y="970"/>
                  </a:lnTo>
                  <a:lnTo>
                    <a:pt x="958" y="970"/>
                  </a:lnTo>
                  <a:lnTo>
                    <a:pt x="958" y="970"/>
                  </a:lnTo>
                  <a:lnTo>
                    <a:pt x="958" y="970"/>
                  </a:lnTo>
                  <a:lnTo>
                    <a:pt x="958" y="973"/>
                  </a:lnTo>
                  <a:lnTo>
                    <a:pt x="958" y="973"/>
                  </a:lnTo>
                  <a:lnTo>
                    <a:pt x="958" y="973"/>
                  </a:lnTo>
                  <a:lnTo>
                    <a:pt x="958" y="973"/>
                  </a:lnTo>
                  <a:lnTo>
                    <a:pt x="958" y="973"/>
                  </a:lnTo>
                  <a:lnTo>
                    <a:pt x="961" y="973"/>
                  </a:lnTo>
                  <a:lnTo>
                    <a:pt x="961" y="975"/>
                  </a:lnTo>
                  <a:lnTo>
                    <a:pt x="958" y="975"/>
                  </a:lnTo>
                  <a:lnTo>
                    <a:pt x="958" y="975"/>
                  </a:lnTo>
                  <a:lnTo>
                    <a:pt x="958" y="975"/>
                  </a:lnTo>
                  <a:lnTo>
                    <a:pt x="956" y="980"/>
                  </a:lnTo>
                  <a:lnTo>
                    <a:pt x="956" y="980"/>
                  </a:lnTo>
                  <a:lnTo>
                    <a:pt x="954" y="980"/>
                  </a:lnTo>
                  <a:lnTo>
                    <a:pt x="954" y="980"/>
                  </a:lnTo>
                  <a:lnTo>
                    <a:pt x="954" y="982"/>
                  </a:lnTo>
                  <a:lnTo>
                    <a:pt x="954" y="982"/>
                  </a:lnTo>
                  <a:lnTo>
                    <a:pt x="954" y="982"/>
                  </a:lnTo>
                  <a:lnTo>
                    <a:pt x="956" y="985"/>
                  </a:lnTo>
                  <a:lnTo>
                    <a:pt x="956" y="982"/>
                  </a:lnTo>
                  <a:lnTo>
                    <a:pt x="956" y="980"/>
                  </a:lnTo>
                  <a:lnTo>
                    <a:pt x="958" y="980"/>
                  </a:lnTo>
                  <a:lnTo>
                    <a:pt x="958" y="977"/>
                  </a:lnTo>
                  <a:lnTo>
                    <a:pt x="961" y="977"/>
                  </a:lnTo>
                  <a:lnTo>
                    <a:pt x="961" y="975"/>
                  </a:lnTo>
                  <a:lnTo>
                    <a:pt x="963" y="973"/>
                  </a:lnTo>
                  <a:lnTo>
                    <a:pt x="963" y="973"/>
                  </a:lnTo>
                  <a:lnTo>
                    <a:pt x="963" y="973"/>
                  </a:lnTo>
                  <a:lnTo>
                    <a:pt x="963" y="973"/>
                  </a:lnTo>
                  <a:lnTo>
                    <a:pt x="965" y="973"/>
                  </a:lnTo>
                  <a:lnTo>
                    <a:pt x="965" y="973"/>
                  </a:lnTo>
                  <a:lnTo>
                    <a:pt x="965" y="973"/>
                  </a:lnTo>
                  <a:lnTo>
                    <a:pt x="963" y="970"/>
                  </a:lnTo>
                  <a:lnTo>
                    <a:pt x="965" y="970"/>
                  </a:lnTo>
                  <a:lnTo>
                    <a:pt x="965" y="968"/>
                  </a:lnTo>
                  <a:lnTo>
                    <a:pt x="965" y="968"/>
                  </a:lnTo>
                  <a:lnTo>
                    <a:pt x="965" y="970"/>
                  </a:lnTo>
                  <a:lnTo>
                    <a:pt x="965" y="970"/>
                  </a:lnTo>
                  <a:lnTo>
                    <a:pt x="968" y="970"/>
                  </a:lnTo>
                  <a:lnTo>
                    <a:pt x="968" y="970"/>
                  </a:lnTo>
                  <a:lnTo>
                    <a:pt x="968" y="970"/>
                  </a:lnTo>
                  <a:lnTo>
                    <a:pt x="968" y="970"/>
                  </a:lnTo>
                  <a:lnTo>
                    <a:pt x="968" y="970"/>
                  </a:lnTo>
                  <a:lnTo>
                    <a:pt x="968" y="970"/>
                  </a:lnTo>
                  <a:lnTo>
                    <a:pt x="968" y="968"/>
                  </a:lnTo>
                  <a:lnTo>
                    <a:pt x="968" y="968"/>
                  </a:lnTo>
                  <a:lnTo>
                    <a:pt x="970" y="968"/>
                  </a:lnTo>
                  <a:lnTo>
                    <a:pt x="970" y="968"/>
                  </a:lnTo>
                  <a:lnTo>
                    <a:pt x="970" y="966"/>
                  </a:lnTo>
                  <a:lnTo>
                    <a:pt x="968" y="966"/>
                  </a:lnTo>
                  <a:lnTo>
                    <a:pt x="968" y="966"/>
                  </a:lnTo>
                  <a:close/>
                  <a:moveTo>
                    <a:pt x="989" y="982"/>
                  </a:moveTo>
                  <a:lnTo>
                    <a:pt x="989" y="982"/>
                  </a:lnTo>
                  <a:lnTo>
                    <a:pt x="987" y="982"/>
                  </a:lnTo>
                  <a:lnTo>
                    <a:pt x="987" y="982"/>
                  </a:lnTo>
                  <a:lnTo>
                    <a:pt x="987" y="982"/>
                  </a:lnTo>
                  <a:lnTo>
                    <a:pt x="987" y="982"/>
                  </a:lnTo>
                  <a:lnTo>
                    <a:pt x="987" y="982"/>
                  </a:lnTo>
                  <a:lnTo>
                    <a:pt x="987" y="982"/>
                  </a:lnTo>
                  <a:lnTo>
                    <a:pt x="984" y="982"/>
                  </a:lnTo>
                  <a:lnTo>
                    <a:pt x="987" y="982"/>
                  </a:lnTo>
                  <a:lnTo>
                    <a:pt x="987" y="982"/>
                  </a:lnTo>
                  <a:lnTo>
                    <a:pt x="987" y="982"/>
                  </a:lnTo>
                  <a:lnTo>
                    <a:pt x="987" y="985"/>
                  </a:lnTo>
                  <a:lnTo>
                    <a:pt x="987" y="985"/>
                  </a:lnTo>
                  <a:lnTo>
                    <a:pt x="987" y="985"/>
                  </a:lnTo>
                  <a:lnTo>
                    <a:pt x="987" y="987"/>
                  </a:lnTo>
                  <a:lnTo>
                    <a:pt x="989" y="985"/>
                  </a:lnTo>
                  <a:lnTo>
                    <a:pt x="989" y="985"/>
                  </a:lnTo>
                  <a:lnTo>
                    <a:pt x="989" y="985"/>
                  </a:lnTo>
                  <a:lnTo>
                    <a:pt x="989" y="982"/>
                  </a:lnTo>
                  <a:lnTo>
                    <a:pt x="989" y="982"/>
                  </a:lnTo>
                  <a:close/>
                  <a:moveTo>
                    <a:pt x="991" y="930"/>
                  </a:moveTo>
                  <a:lnTo>
                    <a:pt x="989" y="930"/>
                  </a:lnTo>
                  <a:lnTo>
                    <a:pt x="989" y="930"/>
                  </a:lnTo>
                  <a:lnTo>
                    <a:pt x="989" y="932"/>
                  </a:lnTo>
                  <a:lnTo>
                    <a:pt x="989" y="932"/>
                  </a:lnTo>
                  <a:lnTo>
                    <a:pt x="989" y="932"/>
                  </a:lnTo>
                  <a:lnTo>
                    <a:pt x="989" y="932"/>
                  </a:lnTo>
                  <a:lnTo>
                    <a:pt x="991" y="932"/>
                  </a:lnTo>
                  <a:lnTo>
                    <a:pt x="991" y="932"/>
                  </a:lnTo>
                  <a:lnTo>
                    <a:pt x="991" y="932"/>
                  </a:lnTo>
                  <a:lnTo>
                    <a:pt x="991" y="930"/>
                  </a:lnTo>
                  <a:lnTo>
                    <a:pt x="991" y="930"/>
                  </a:lnTo>
                  <a:close/>
                  <a:moveTo>
                    <a:pt x="1010" y="928"/>
                  </a:moveTo>
                  <a:lnTo>
                    <a:pt x="1010" y="928"/>
                  </a:lnTo>
                  <a:lnTo>
                    <a:pt x="1010" y="928"/>
                  </a:lnTo>
                  <a:lnTo>
                    <a:pt x="1008" y="928"/>
                  </a:lnTo>
                  <a:lnTo>
                    <a:pt x="1008" y="928"/>
                  </a:lnTo>
                  <a:lnTo>
                    <a:pt x="1008" y="925"/>
                  </a:lnTo>
                  <a:lnTo>
                    <a:pt x="1006" y="925"/>
                  </a:lnTo>
                  <a:lnTo>
                    <a:pt x="1006" y="928"/>
                  </a:lnTo>
                  <a:lnTo>
                    <a:pt x="1006" y="928"/>
                  </a:lnTo>
                  <a:lnTo>
                    <a:pt x="1003" y="930"/>
                  </a:lnTo>
                  <a:lnTo>
                    <a:pt x="1003" y="930"/>
                  </a:lnTo>
                  <a:lnTo>
                    <a:pt x="1003" y="930"/>
                  </a:lnTo>
                  <a:lnTo>
                    <a:pt x="1006" y="932"/>
                  </a:lnTo>
                  <a:lnTo>
                    <a:pt x="1006" y="932"/>
                  </a:lnTo>
                  <a:lnTo>
                    <a:pt x="1006" y="930"/>
                  </a:lnTo>
                  <a:lnTo>
                    <a:pt x="1006" y="930"/>
                  </a:lnTo>
                  <a:lnTo>
                    <a:pt x="1006" y="930"/>
                  </a:lnTo>
                  <a:lnTo>
                    <a:pt x="1006" y="930"/>
                  </a:lnTo>
                  <a:lnTo>
                    <a:pt x="1006" y="930"/>
                  </a:lnTo>
                  <a:lnTo>
                    <a:pt x="1006" y="928"/>
                  </a:lnTo>
                  <a:lnTo>
                    <a:pt x="1008" y="928"/>
                  </a:lnTo>
                  <a:lnTo>
                    <a:pt x="1010" y="930"/>
                  </a:lnTo>
                  <a:lnTo>
                    <a:pt x="1010" y="930"/>
                  </a:lnTo>
                  <a:lnTo>
                    <a:pt x="1010" y="928"/>
                  </a:lnTo>
                  <a:close/>
                  <a:moveTo>
                    <a:pt x="984" y="977"/>
                  </a:moveTo>
                  <a:lnTo>
                    <a:pt x="984" y="977"/>
                  </a:lnTo>
                  <a:lnTo>
                    <a:pt x="984" y="977"/>
                  </a:lnTo>
                  <a:lnTo>
                    <a:pt x="984" y="977"/>
                  </a:lnTo>
                  <a:lnTo>
                    <a:pt x="984" y="977"/>
                  </a:lnTo>
                  <a:lnTo>
                    <a:pt x="984" y="977"/>
                  </a:lnTo>
                  <a:lnTo>
                    <a:pt x="984" y="975"/>
                  </a:lnTo>
                  <a:lnTo>
                    <a:pt x="984" y="977"/>
                  </a:lnTo>
                  <a:lnTo>
                    <a:pt x="984" y="975"/>
                  </a:lnTo>
                  <a:lnTo>
                    <a:pt x="984" y="975"/>
                  </a:lnTo>
                  <a:lnTo>
                    <a:pt x="987" y="975"/>
                  </a:lnTo>
                  <a:lnTo>
                    <a:pt x="984" y="975"/>
                  </a:lnTo>
                  <a:lnTo>
                    <a:pt x="984" y="975"/>
                  </a:lnTo>
                  <a:lnTo>
                    <a:pt x="982" y="975"/>
                  </a:lnTo>
                  <a:lnTo>
                    <a:pt x="982" y="975"/>
                  </a:lnTo>
                  <a:lnTo>
                    <a:pt x="982" y="975"/>
                  </a:lnTo>
                  <a:lnTo>
                    <a:pt x="982" y="975"/>
                  </a:lnTo>
                  <a:lnTo>
                    <a:pt x="982" y="975"/>
                  </a:lnTo>
                  <a:lnTo>
                    <a:pt x="980" y="977"/>
                  </a:lnTo>
                  <a:lnTo>
                    <a:pt x="982" y="977"/>
                  </a:lnTo>
                  <a:lnTo>
                    <a:pt x="982" y="977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80"/>
                  </a:lnTo>
                  <a:lnTo>
                    <a:pt x="982" y="982"/>
                  </a:lnTo>
                  <a:lnTo>
                    <a:pt x="982" y="982"/>
                  </a:lnTo>
                  <a:lnTo>
                    <a:pt x="984" y="982"/>
                  </a:lnTo>
                  <a:lnTo>
                    <a:pt x="984" y="980"/>
                  </a:lnTo>
                  <a:lnTo>
                    <a:pt x="984" y="977"/>
                  </a:lnTo>
                  <a:close/>
                  <a:moveTo>
                    <a:pt x="977" y="989"/>
                  </a:moveTo>
                  <a:lnTo>
                    <a:pt x="977" y="989"/>
                  </a:lnTo>
                  <a:lnTo>
                    <a:pt x="977" y="989"/>
                  </a:lnTo>
                  <a:lnTo>
                    <a:pt x="977" y="989"/>
                  </a:lnTo>
                  <a:lnTo>
                    <a:pt x="977" y="989"/>
                  </a:lnTo>
                  <a:lnTo>
                    <a:pt x="977" y="989"/>
                  </a:lnTo>
                  <a:lnTo>
                    <a:pt x="975" y="989"/>
                  </a:lnTo>
                  <a:lnTo>
                    <a:pt x="975" y="989"/>
                  </a:lnTo>
                  <a:lnTo>
                    <a:pt x="975" y="989"/>
                  </a:lnTo>
                  <a:lnTo>
                    <a:pt x="975" y="989"/>
                  </a:lnTo>
                  <a:lnTo>
                    <a:pt x="975" y="992"/>
                  </a:lnTo>
                  <a:lnTo>
                    <a:pt x="975" y="992"/>
                  </a:lnTo>
                  <a:lnTo>
                    <a:pt x="975" y="992"/>
                  </a:lnTo>
                  <a:lnTo>
                    <a:pt x="975" y="992"/>
                  </a:lnTo>
                  <a:lnTo>
                    <a:pt x="977" y="992"/>
                  </a:lnTo>
                  <a:lnTo>
                    <a:pt x="977" y="992"/>
                  </a:lnTo>
                  <a:lnTo>
                    <a:pt x="977" y="992"/>
                  </a:lnTo>
                  <a:lnTo>
                    <a:pt x="977" y="992"/>
                  </a:lnTo>
                  <a:lnTo>
                    <a:pt x="980" y="992"/>
                  </a:lnTo>
                  <a:lnTo>
                    <a:pt x="980" y="992"/>
                  </a:lnTo>
                  <a:lnTo>
                    <a:pt x="977" y="989"/>
                  </a:lnTo>
                  <a:close/>
                  <a:moveTo>
                    <a:pt x="814" y="348"/>
                  </a:moveTo>
                  <a:lnTo>
                    <a:pt x="814" y="348"/>
                  </a:lnTo>
                  <a:lnTo>
                    <a:pt x="814" y="348"/>
                  </a:lnTo>
                  <a:lnTo>
                    <a:pt x="814" y="348"/>
                  </a:lnTo>
                  <a:lnTo>
                    <a:pt x="814" y="346"/>
                  </a:lnTo>
                  <a:lnTo>
                    <a:pt x="814" y="348"/>
                  </a:lnTo>
                  <a:lnTo>
                    <a:pt x="814" y="348"/>
                  </a:lnTo>
                  <a:lnTo>
                    <a:pt x="814" y="348"/>
                  </a:lnTo>
                  <a:lnTo>
                    <a:pt x="814" y="348"/>
                  </a:lnTo>
                  <a:close/>
                  <a:moveTo>
                    <a:pt x="980" y="973"/>
                  </a:moveTo>
                  <a:lnTo>
                    <a:pt x="980" y="973"/>
                  </a:lnTo>
                  <a:lnTo>
                    <a:pt x="980" y="970"/>
                  </a:lnTo>
                  <a:lnTo>
                    <a:pt x="980" y="968"/>
                  </a:lnTo>
                  <a:lnTo>
                    <a:pt x="980" y="968"/>
                  </a:lnTo>
                  <a:lnTo>
                    <a:pt x="980" y="968"/>
                  </a:lnTo>
                  <a:lnTo>
                    <a:pt x="980" y="968"/>
                  </a:lnTo>
                  <a:lnTo>
                    <a:pt x="980" y="968"/>
                  </a:lnTo>
                  <a:lnTo>
                    <a:pt x="980" y="966"/>
                  </a:lnTo>
                  <a:lnTo>
                    <a:pt x="980" y="966"/>
                  </a:lnTo>
                  <a:lnTo>
                    <a:pt x="980" y="966"/>
                  </a:lnTo>
                  <a:lnTo>
                    <a:pt x="980" y="966"/>
                  </a:lnTo>
                  <a:lnTo>
                    <a:pt x="980" y="963"/>
                  </a:lnTo>
                  <a:lnTo>
                    <a:pt x="980" y="963"/>
                  </a:lnTo>
                  <a:lnTo>
                    <a:pt x="980" y="963"/>
                  </a:lnTo>
                  <a:lnTo>
                    <a:pt x="980" y="963"/>
                  </a:lnTo>
                  <a:lnTo>
                    <a:pt x="980" y="963"/>
                  </a:lnTo>
                  <a:lnTo>
                    <a:pt x="980" y="966"/>
                  </a:lnTo>
                  <a:lnTo>
                    <a:pt x="980" y="966"/>
                  </a:lnTo>
                  <a:lnTo>
                    <a:pt x="980" y="966"/>
                  </a:lnTo>
                  <a:lnTo>
                    <a:pt x="980" y="966"/>
                  </a:lnTo>
                  <a:lnTo>
                    <a:pt x="977" y="966"/>
                  </a:lnTo>
                  <a:lnTo>
                    <a:pt x="977" y="966"/>
                  </a:lnTo>
                  <a:lnTo>
                    <a:pt x="977" y="968"/>
                  </a:lnTo>
                  <a:lnTo>
                    <a:pt x="977" y="968"/>
                  </a:lnTo>
                  <a:lnTo>
                    <a:pt x="977" y="968"/>
                  </a:lnTo>
                  <a:lnTo>
                    <a:pt x="980" y="968"/>
                  </a:lnTo>
                  <a:lnTo>
                    <a:pt x="980" y="968"/>
                  </a:lnTo>
                  <a:lnTo>
                    <a:pt x="980" y="970"/>
                  </a:lnTo>
                  <a:lnTo>
                    <a:pt x="977" y="970"/>
                  </a:lnTo>
                  <a:lnTo>
                    <a:pt x="977" y="970"/>
                  </a:lnTo>
                  <a:lnTo>
                    <a:pt x="977" y="970"/>
                  </a:lnTo>
                  <a:lnTo>
                    <a:pt x="977" y="970"/>
                  </a:lnTo>
                  <a:lnTo>
                    <a:pt x="977" y="970"/>
                  </a:lnTo>
                  <a:lnTo>
                    <a:pt x="975" y="970"/>
                  </a:lnTo>
                  <a:lnTo>
                    <a:pt x="975" y="970"/>
                  </a:lnTo>
                  <a:lnTo>
                    <a:pt x="975" y="970"/>
                  </a:lnTo>
                  <a:lnTo>
                    <a:pt x="977" y="970"/>
                  </a:lnTo>
                  <a:lnTo>
                    <a:pt x="977" y="970"/>
                  </a:lnTo>
                  <a:lnTo>
                    <a:pt x="977" y="973"/>
                  </a:lnTo>
                  <a:lnTo>
                    <a:pt x="977" y="973"/>
                  </a:lnTo>
                  <a:lnTo>
                    <a:pt x="977" y="973"/>
                  </a:lnTo>
                  <a:lnTo>
                    <a:pt x="977" y="973"/>
                  </a:lnTo>
                  <a:lnTo>
                    <a:pt x="977" y="973"/>
                  </a:lnTo>
                  <a:lnTo>
                    <a:pt x="977" y="973"/>
                  </a:lnTo>
                  <a:lnTo>
                    <a:pt x="975" y="973"/>
                  </a:lnTo>
                  <a:lnTo>
                    <a:pt x="975" y="973"/>
                  </a:lnTo>
                  <a:lnTo>
                    <a:pt x="975" y="973"/>
                  </a:lnTo>
                  <a:lnTo>
                    <a:pt x="975" y="975"/>
                  </a:lnTo>
                  <a:lnTo>
                    <a:pt x="975" y="975"/>
                  </a:lnTo>
                  <a:lnTo>
                    <a:pt x="975" y="975"/>
                  </a:lnTo>
                  <a:lnTo>
                    <a:pt x="975" y="975"/>
                  </a:lnTo>
                  <a:lnTo>
                    <a:pt x="975" y="975"/>
                  </a:lnTo>
                  <a:lnTo>
                    <a:pt x="977" y="975"/>
                  </a:lnTo>
                  <a:lnTo>
                    <a:pt x="977" y="975"/>
                  </a:lnTo>
                  <a:lnTo>
                    <a:pt x="977" y="975"/>
                  </a:lnTo>
                  <a:lnTo>
                    <a:pt x="977" y="975"/>
                  </a:lnTo>
                  <a:lnTo>
                    <a:pt x="977" y="973"/>
                  </a:lnTo>
                  <a:lnTo>
                    <a:pt x="977" y="973"/>
                  </a:lnTo>
                  <a:lnTo>
                    <a:pt x="977" y="973"/>
                  </a:lnTo>
                  <a:lnTo>
                    <a:pt x="977" y="973"/>
                  </a:lnTo>
                  <a:lnTo>
                    <a:pt x="980" y="973"/>
                  </a:lnTo>
                  <a:lnTo>
                    <a:pt x="980" y="975"/>
                  </a:lnTo>
                  <a:lnTo>
                    <a:pt x="980" y="975"/>
                  </a:lnTo>
                  <a:lnTo>
                    <a:pt x="980" y="975"/>
                  </a:lnTo>
                  <a:lnTo>
                    <a:pt x="980" y="975"/>
                  </a:lnTo>
                  <a:lnTo>
                    <a:pt x="980" y="975"/>
                  </a:lnTo>
                  <a:lnTo>
                    <a:pt x="980" y="975"/>
                  </a:lnTo>
                  <a:lnTo>
                    <a:pt x="980" y="973"/>
                  </a:lnTo>
                  <a:close/>
                  <a:moveTo>
                    <a:pt x="871" y="1001"/>
                  </a:moveTo>
                  <a:lnTo>
                    <a:pt x="871" y="999"/>
                  </a:lnTo>
                  <a:lnTo>
                    <a:pt x="871" y="999"/>
                  </a:lnTo>
                  <a:lnTo>
                    <a:pt x="871" y="999"/>
                  </a:lnTo>
                  <a:lnTo>
                    <a:pt x="871" y="999"/>
                  </a:lnTo>
                  <a:lnTo>
                    <a:pt x="868" y="999"/>
                  </a:lnTo>
                  <a:lnTo>
                    <a:pt x="868" y="999"/>
                  </a:lnTo>
                  <a:lnTo>
                    <a:pt x="868" y="999"/>
                  </a:lnTo>
                  <a:lnTo>
                    <a:pt x="868" y="999"/>
                  </a:lnTo>
                  <a:lnTo>
                    <a:pt x="866" y="999"/>
                  </a:lnTo>
                  <a:lnTo>
                    <a:pt x="866" y="996"/>
                  </a:lnTo>
                  <a:lnTo>
                    <a:pt x="864" y="996"/>
                  </a:lnTo>
                  <a:lnTo>
                    <a:pt x="864" y="996"/>
                  </a:lnTo>
                  <a:lnTo>
                    <a:pt x="861" y="996"/>
                  </a:lnTo>
                  <a:lnTo>
                    <a:pt x="861" y="996"/>
                  </a:lnTo>
                  <a:lnTo>
                    <a:pt x="861" y="996"/>
                  </a:lnTo>
                  <a:lnTo>
                    <a:pt x="861" y="996"/>
                  </a:lnTo>
                  <a:lnTo>
                    <a:pt x="861" y="999"/>
                  </a:lnTo>
                  <a:lnTo>
                    <a:pt x="861" y="999"/>
                  </a:lnTo>
                  <a:lnTo>
                    <a:pt x="861" y="1001"/>
                  </a:lnTo>
                  <a:lnTo>
                    <a:pt x="864" y="1001"/>
                  </a:lnTo>
                  <a:lnTo>
                    <a:pt x="864" y="1001"/>
                  </a:lnTo>
                  <a:lnTo>
                    <a:pt x="864" y="1001"/>
                  </a:lnTo>
                  <a:lnTo>
                    <a:pt x="866" y="1003"/>
                  </a:lnTo>
                  <a:lnTo>
                    <a:pt x="866" y="1003"/>
                  </a:lnTo>
                  <a:lnTo>
                    <a:pt x="868" y="1003"/>
                  </a:lnTo>
                  <a:lnTo>
                    <a:pt x="868" y="1003"/>
                  </a:lnTo>
                  <a:lnTo>
                    <a:pt x="868" y="1003"/>
                  </a:lnTo>
                  <a:lnTo>
                    <a:pt x="868" y="1003"/>
                  </a:lnTo>
                  <a:lnTo>
                    <a:pt x="868" y="1003"/>
                  </a:lnTo>
                  <a:lnTo>
                    <a:pt x="868" y="1003"/>
                  </a:lnTo>
                  <a:lnTo>
                    <a:pt x="866" y="1003"/>
                  </a:lnTo>
                  <a:lnTo>
                    <a:pt x="871" y="1003"/>
                  </a:lnTo>
                  <a:lnTo>
                    <a:pt x="871" y="1003"/>
                  </a:lnTo>
                  <a:lnTo>
                    <a:pt x="871" y="1003"/>
                  </a:lnTo>
                  <a:lnTo>
                    <a:pt x="871" y="1001"/>
                  </a:lnTo>
                  <a:lnTo>
                    <a:pt x="871" y="1001"/>
                  </a:lnTo>
                  <a:lnTo>
                    <a:pt x="871" y="1001"/>
                  </a:lnTo>
                  <a:close/>
                  <a:moveTo>
                    <a:pt x="847" y="959"/>
                  </a:moveTo>
                  <a:lnTo>
                    <a:pt x="847" y="959"/>
                  </a:lnTo>
                  <a:lnTo>
                    <a:pt x="847" y="959"/>
                  </a:lnTo>
                  <a:lnTo>
                    <a:pt x="845" y="959"/>
                  </a:lnTo>
                  <a:lnTo>
                    <a:pt x="845" y="959"/>
                  </a:lnTo>
                  <a:lnTo>
                    <a:pt x="845" y="959"/>
                  </a:lnTo>
                  <a:lnTo>
                    <a:pt x="847" y="959"/>
                  </a:lnTo>
                  <a:lnTo>
                    <a:pt x="847" y="959"/>
                  </a:lnTo>
                  <a:lnTo>
                    <a:pt x="847" y="959"/>
                  </a:lnTo>
                  <a:lnTo>
                    <a:pt x="847" y="959"/>
                  </a:lnTo>
                  <a:lnTo>
                    <a:pt x="847" y="959"/>
                  </a:lnTo>
                  <a:lnTo>
                    <a:pt x="847" y="959"/>
                  </a:lnTo>
                  <a:lnTo>
                    <a:pt x="847" y="959"/>
                  </a:lnTo>
                  <a:lnTo>
                    <a:pt x="845" y="959"/>
                  </a:lnTo>
                  <a:lnTo>
                    <a:pt x="845" y="959"/>
                  </a:lnTo>
                  <a:lnTo>
                    <a:pt x="847" y="959"/>
                  </a:lnTo>
                  <a:close/>
                  <a:moveTo>
                    <a:pt x="677" y="999"/>
                  </a:moveTo>
                  <a:lnTo>
                    <a:pt x="675" y="996"/>
                  </a:lnTo>
                  <a:lnTo>
                    <a:pt x="675" y="996"/>
                  </a:lnTo>
                  <a:lnTo>
                    <a:pt x="675" y="999"/>
                  </a:lnTo>
                  <a:lnTo>
                    <a:pt x="677" y="999"/>
                  </a:lnTo>
                  <a:close/>
                  <a:moveTo>
                    <a:pt x="876" y="1003"/>
                  </a:moveTo>
                  <a:lnTo>
                    <a:pt x="876" y="1003"/>
                  </a:lnTo>
                  <a:lnTo>
                    <a:pt x="876" y="1003"/>
                  </a:lnTo>
                  <a:lnTo>
                    <a:pt x="876" y="1003"/>
                  </a:lnTo>
                  <a:lnTo>
                    <a:pt x="873" y="1001"/>
                  </a:lnTo>
                  <a:lnTo>
                    <a:pt x="873" y="1001"/>
                  </a:lnTo>
                  <a:lnTo>
                    <a:pt x="873" y="1001"/>
                  </a:lnTo>
                  <a:lnTo>
                    <a:pt x="873" y="1001"/>
                  </a:lnTo>
                  <a:lnTo>
                    <a:pt x="873" y="1003"/>
                  </a:lnTo>
                  <a:lnTo>
                    <a:pt x="873" y="1003"/>
                  </a:lnTo>
                  <a:lnTo>
                    <a:pt x="873" y="1003"/>
                  </a:lnTo>
                  <a:lnTo>
                    <a:pt x="876" y="1006"/>
                  </a:lnTo>
                  <a:lnTo>
                    <a:pt x="876" y="1006"/>
                  </a:lnTo>
                  <a:lnTo>
                    <a:pt x="878" y="1003"/>
                  </a:lnTo>
                  <a:lnTo>
                    <a:pt x="878" y="1003"/>
                  </a:lnTo>
                  <a:lnTo>
                    <a:pt x="876" y="1003"/>
                  </a:lnTo>
                  <a:lnTo>
                    <a:pt x="876" y="1003"/>
                  </a:lnTo>
                  <a:close/>
                  <a:moveTo>
                    <a:pt x="790" y="1001"/>
                  </a:moveTo>
                  <a:lnTo>
                    <a:pt x="790" y="1001"/>
                  </a:lnTo>
                  <a:lnTo>
                    <a:pt x="788" y="1003"/>
                  </a:lnTo>
                  <a:lnTo>
                    <a:pt x="788" y="1003"/>
                  </a:lnTo>
                  <a:lnTo>
                    <a:pt x="788" y="1003"/>
                  </a:lnTo>
                  <a:lnTo>
                    <a:pt x="790" y="1003"/>
                  </a:lnTo>
                  <a:lnTo>
                    <a:pt x="793" y="1003"/>
                  </a:lnTo>
                  <a:lnTo>
                    <a:pt x="793" y="1003"/>
                  </a:lnTo>
                  <a:lnTo>
                    <a:pt x="793" y="1001"/>
                  </a:lnTo>
                  <a:lnTo>
                    <a:pt x="790" y="1001"/>
                  </a:lnTo>
                  <a:close/>
                  <a:moveTo>
                    <a:pt x="854" y="985"/>
                  </a:moveTo>
                  <a:lnTo>
                    <a:pt x="854" y="982"/>
                  </a:lnTo>
                  <a:lnTo>
                    <a:pt x="854" y="982"/>
                  </a:lnTo>
                  <a:lnTo>
                    <a:pt x="854" y="982"/>
                  </a:lnTo>
                  <a:lnTo>
                    <a:pt x="854" y="982"/>
                  </a:lnTo>
                  <a:lnTo>
                    <a:pt x="854" y="982"/>
                  </a:lnTo>
                  <a:lnTo>
                    <a:pt x="854" y="980"/>
                  </a:lnTo>
                  <a:lnTo>
                    <a:pt x="854" y="977"/>
                  </a:lnTo>
                  <a:lnTo>
                    <a:pt x="852" y="977"/>
                  </a:lnTo>
                  <a:lnTo>
                    <a:pt x="852" y="977"/>
                  </a:lnTo>
                  <a:lnTo>
                    <a:pt x="852" y="977"/>
                  </a:lnTo>
                  <a:lnTo>
                    <a:pt x="852" y="977"/>
                  </a:lnTo>
                  <a:lnTo>
                    <a:pt x="852" y="977"/>
                  </a:lnTo>
                  <a:lnTo>
                    <a:pt x="852" y="977"/>
                  </a:lnTo>
                  <a:lnTo>
                    <a:pt x="850" y="977"/>
                  </a:lnTo>
                  <a:lnTo>
                    <a:pt x="850" y="977"/>
                  </a:lnTo>
                  <a:lnTo>
                    <a:pt x="847" y="977"/>
                  </a:lnTo>
                  <a:lnTo>
                    <a:pt x="847" y="977"/>
                  </a:lnTo>
                  <a:lnTo>
                    <a:pt x="847" y="977"/>
                  </a:lnTo>
                  <a:lnTo>
                    <a:pt x="845" y="975"/>
                  </a:lnTo>
                  <a:lnTo>
                    <a:pt x="845" y="973"/>
                  </a:lnTo>
                  <a:lnTo>
                    <a:pt x="845" y="970"/>
                  </a:lnTo>
                  <a:lnTo>
                    <a:pt x="845" y="968"/>
                  </a:lnTo>
                  <a:lnTo>
                    <a:pt x="845" y="966"/>
                  </a:lnTo>
                  <a:lnTo>
                    <a:pt x="845" y="966"/>
                  </a:lnTo>
                  <a:lnTo>
                    <a:pt x="845" y="966"/>
                  </a:lnTo>
                  <a:lnTo>
                    <a:pt x="842" y="963"/>
                  </a:lnTo>
                  <a:lnTo>
                    <a:pt x="842" y="963"/>
                  </a:lnTo>
                  <a:lnTo>
                    <a:pt x="842" y="961"/>
                  </a:lnTo>
                  <a:lnTo>
                    <a:pt x="842" y="961"/>
                  </a:lnTo>
                  <a:lnTo>
                    <a:pt x="842" y="961"/>
                  </a:lnTo>
                  <a:lnTo>
                    <a:pt x="842" y="961"/>
                  </a:lnTo>
                  <a:lnTo>
                    <a:pt x="842" y="961"/>
                  </a:lnTo>
                  <a:lnTo>
                    <a:pt x="842" y="961"/>
                  </a:lnTo>
                  <a:lnTo>
                    <a:pt x="840" y="959"/>
                  </a:lnTo>
                  <a:lnTo>
                    <a:pt x="838" y="959"/>
                  </a:lnTo>
                  <a:lnTo>
                    <a:pt x="835" y="959"/>
                  </a:lnTo>
                  <a:lnTo>
                    <a:pt x="833" y="959"/>
                  </a:lnTo>
                  <a:lnTo>
                    <a:pt x="833" y="959"/>
                  </a:lnTo>
                  <a:lnTo>
                    <a:pt x="833" y="959"/>
                  </a:lnTo>
                  <a:lnTo>
                    <a:pt x="828" y="959"/>
                  </a:lnTo>
                  <a:lnTo>
                    <a:pt x="828" y="959"/>
                  </a:lnTo>
                  <a:lnTo>
                    <a:pt x="826" y="961"/>
                  </a:lnTo>
                  <a:lnTo>
                    <a:pt x="826" y="961"/>
                  </a:lnTo>
                  <a:lnTo>
                    <a:pt x="824" y="961"/>
                  </a:lnTo>
                  <a:lnTo>
                    <a:pt x="821" y="961"/>
                  </a:lnTo>
                  <a:lnTo>
                    <a:pt x="821" y="961"/>
                  </a:lnTo>
                  <a:lnTo>
                    <a:pt x="819" y="963"/>
                  </a:lnTo>
                  <a:lnTo>
                    <a:pt x="816" y="963"/>
                  </a:lnTo>
                  <a:lnTo>
                    <a:pt x="819" y="963"/>
                  </a:lnTo>
                  <a:lnTo>
                    <a:pt x="819" y="966"/>
                  </a:lnTo>
                  <a:lnTo>
                    <a:pt x="816" y="966"/>
                  </a:lnTo>
                  <a:lnTo>
                    <a:pt x="814" y="966"/>
                  </a:lnTo>
                  <a:lnTo>
                    <a:pt x="814" y="963"/>
                  </a:lnTo>
                  <a:lnTo>
                    <a:pt x="812" y="963"/>
                  </a:lnTo>
                  <a:lnTo>
                    <a:pt x="812" y="963"/>
                  </a:lnTo>
                  <a:lnTo>
                    <a:pt x="809" y="961"/>
                  </a:lnTo>
                  <a:lnTo>
                    <a:pt x="809" y="963"/>
                  </a:lnTo>
                  <a:lnTo>
                    <a:pt x="807" y="963"/>
                  </a:lnTo>
                  <a:lnTo>
                    <a:pt x="807" y="963"/>
                  </a:lnTo>
                  <a:lnTo>
                    <a:pt x="805" y="966"/>
                  </a:lnTo>
                  <a:lnTo>
                    <a:pt x="805" y="966"/>
                  </a:lnTo>
                  <a:lnTo>
                    <a:pt x="800" y="975"/>
                  </a:lnTo>
                  <a:lnTo>
                    <a:pt x="798" y="977"/>
                  </a:lnTo>
                  <a:lnTo>
                    <a:pt x="795" y="977"/>
                  </a:lnTo>
                  <a:lnTo>
                    <a:pt x="793" y="977"/>
                  </a:lnTo>
                  <a:lnTo>
                    <a:pt x="790" y="977"/>
                  </a:lnTo>
                  <a:lnTo>
                    <a:pt x="790" y="980"/>
                  </a:lnTo>
                  <a:lnTo>
                    <a:pt x="788" y="980"/>
                  </a:lnTo>
                  <a:lnTo>
                    <a:pt x="790" y="982"/>
                  </a:lnTo>
                  <a:lnTo>
                    <a:pt x="790" y="982"/>
                  </a:lnTo>
                  <a:lnTo>
                    <a:pt x="790" y="982"/>
                  </a:lnTo>
                  <a:lnTo>
                    <a:pt x="790" y="985"/>
                  </a:lnTo>
                  <a:lnTo>
                    <a:pt x="790" y="985"/>
                  </a:lnTo>
                  <a:lnTo>
                    <a:pt x="790" y="985"/>
                  </a:lnTo>
                  <a:lnTo>
                    <a:pt x="790" y="987"/>
                  </a:lnTo>
                  <a:lnTo>
                    <a:pt x="790" y="987"/>
                  </a:lnTo>
                  <a:lnTo>
                    <a:pt x="790" y="987"/>
                  </a:lnTo>
                  <a:lnTo>
                    <a:pt x="790" y="989"/>
                  </a:lnTo>
                  <a:lnTo>
                    <a:pt x="793" y="989"/>
                  </a:lnTo>
                  <a:lnTo>
                    <a:pt x="793" y="992"/>
                  </a:lnTo>
                  <a:lnTo>
                    <a:pt x="798" y="992"/>
                  </a:lnTo>
                  <a:lnTo>
                    <a:pt x="798" y="992"/>
                  </a:lnTo>
                  <a:lnTo>
                    <a:pt x="800" y="992"/>
                  </a:lnTo>
                  <a:lnTo>
                    <a:pt x="800" y="992"/>
                  </a:lnTo>
                  <a:lnTo>
                    <a:pt x="802" y="992"/>
                  </a:lnTo>
                  <a:lnTo>
                    <a:pt x="805" y="992"/>
                  </a:lnTo>
                  <a:lnTo>
                    <a:pt x="807" y="992"/>
                  </a:lnTo>
                  <a:lnTo>
                    <a:pt x="809" y="989"/>
                  </a:lnTo>
                  <a:lnTo>
                    <a:pt x="809" y="989"/>
                  </a:lnTo>
                  <a:lnTo>
                    <a:pt x="809" y="987"/>
                  </a:lnTo>
                  <a:lnTo>
                    <a:pt x="809" y="987"/>
                  </a:lnTo>
                  <a:lnTo>
                    <a:pt x="809" y="987"/>
                  </a:lnTo>
                  <a:lnTo>
                    <a:pt x="809" y="987"/>
                  </a:lnTo>
                  <a:lnTo>
                    <a:pt x="809" y="987"/>
                  </a:lnTo>
                  <a:lnTo>
                    <a:pt x="814" y="982"/>
                  </a:lnTo>
                  <a:lnTo>
                    <a:pt x="816" y="982"/>
                  </a:lnTo>
                  <a:lnTo>
                    <a:pt x="819" y="982"/>
                  </a:lnTo>
                  <a:lnTo>
                    <a:pt x="831" y="982"/>
                  </a:lnTo>
                  <a:lnTo>
                    <a:pt x="833" y="985"/>
                  </a:lnTo>
                  <a:lnTo>
                    <a:pt x="835" y="985"/>
                  </a:lnTo>
                  <a:lnTo>
                    <a:pt x="838" y="985"/>
                  </a:lnTo>
                  <a:lnTo>
                    <a:pt x="840" y="985"/>
                  </a:lnTo>
                  <a:lnTo>
                    <a:pt x="840" y="982"/>
                  </a:lnTo>
                  <a:lnTo>
                    <a:pt x="842" y="982"/>
                  </a:lnTo>
                  <a:lnTo>
                    <a:pt x="842" y="982"/>
                  </a:lnTo>
                  <a:lnTo>
                    <a:pt x="842" y="982"/>
                  </a:lnTo>
                  <a:lnTo>
                    <a:pt x="842" y="980"/>
                  </a:lnTo>
                  <a:lnTo>
                    <a:pt x="842" y="977"/>
                  </a:lnTo>
                  <a:lnTo>
                    <a:pt x="842" y="977"/>
                  </a:lnTo>
                  <a:lnTo>
                    <a:pt x="845" y="977"/>
                  </a:lnTo>
                  <a:lnTo>
                    <a:pt x="845" y="977"/>
                  </a:lnTo>
                  <a:lnTo>
                    <a:pt x="847" y="977"/>
                  </a:lnTo>
                  <a:lnTo>
                    <a:pt x="847" y="980"/>
                  </a:lnTo>
                  <a:lnTo>
                    <a:pt x="847" y="980"/>
                  </a:lnTo>
                  <a:lnTo>
                    <a:pt x="847" y="980"/>
                  </a:lnTo>
                  <a:lnTo>
                    <a:pt x="850" y="982"/>
                  </a:lnTo>
                  <a:lnTo>
                    <a:pt x="850" y="982"/>
                  </a:lnTo>
                  <a:lnTo>
                    <a:pt x="850" y="982"/>
                  </a:lnTo>
                  <a:lnTo>
                    <a:pt x="850" y="982"/>
                  </a:lnTo>
                  <a:lnTo>
                    <a:pt x="850" y="982"/>
                  </a:lnTo>
                  <a:lnTo>
                    <a:pt x="852" y="982"/>
                  </a:lnTo>
                  <a:lnTo>
                    <a:pt x="852" y="982"/>
                  </a:lnTo>
                  <a:lnTo>
                    <a:pt x="852" y="982"/>
                  </a:lnTo>
                  <a:lnTo>
                    <a:pt x="852" y="982"/>
                  </a:lnTo>
                  <a:lnTo>
                    <a:pt x="854" y="982"/>
                  </a:lnTo>
                  <a:lnTo>
                    <a:pt x="854" y="982"/>
                  </a:lnTo>
                  <a:lnTo>
                    <a:pt x="852" y="985"/>
                  </a:lnTo>
                  <a:lnTo>
                    <a:pt x="852" y="985"/>
                  </a:lnTo>
                  <a:lnTo>
                    <a:pt x="852" y="985"/>
                  </a:lnTo>
                  <a:lnTo>
                    <a:pt x="854" y="985"/>
                  </a:lnTo>
                  <a:lnTo>
                    <a:pt x="857" y="985"/>
                  </a:lnTo>
                  <a:lnTo>
                    <a:pt x="857" y="985"/>
                  </a:lnTo>
                  <a:lnTo>
                    <a:pt x="854" y="985"/>
                  </a:lnTo>
                  <a:close/>
                  <a:moveTo>
                    <a:pt x="864" y="970"/>
                  </a:moveTo>
                  <a:lnTo>
                    <a:pt x="864" y="970"/>
                  </a:lnTo>
                  <a:lnTo>
                    <a:pt x="864" y="970"/>
                  </a:lnTo>
                  <a:lnTo>
                    <a:pt x="864" y="973"/>
                  </a:lnTo>
                  <a:lnTo>
                    <a:pt x="864" y="973"/>
                  </a:lnTo>
                  <a:lnTo>
                    <a:pt x="864" y="970"/>
                  </a:lnTo>
                  <a:close/>
                  <a:moveTo>
                    <a:pt x="904" y="961"/>
                  </a:moveTo>
                  <a:lnTo>
                    <a:pt x="904" y="961"/>
                  </a:lnTo>
                  <a:lnTo>
                    <a:pt x="904" y="961"/>
                  </a:lnTo>
                  <a:lnTo>
                    <a:pt x="904" y="961"/>
                  </a:lnTo>
                  <a:lnTo>
                    <a:pt x="904" y="961"/>
                  </a:lnTo>
                  <a:lnTo>
                    <a:pt x="904" y="961"/>
                  </a:lnTo>
                  <a:lnTo>
                    <a:pt x="902" y="961"/>
                  </a:lnTo>
                  <a:lnTo>
                    <a:pt x="899" y="961"/>
                  </a:lnTo>
                  <a:lnTo>
                    <a:pt x="899" y="961"/>
                  </a:lnTo>
                  <a:lnTo>
                    <a:pt x="899" y="961"/>
                  </a:lnTo>
                  <a:lnTo>
                    <a:pt x="899" y="961"/>
                  </a:lnTo>
                  <a:lnTo>
                    <a:pt x="899" y="961"/>
                  </a:lnTo>
                  <a:lnTo>
                    <a:pt x="899" y="961"/>
                  </a:lnTo>
                  <a:lnTo>
                    <a:pt x="899" y="961"/>
                  </a:lnTo>
                  <a:lnTo>
                    <a:pt x="899" y="963"/>
                  </a:lnTo>
                  <a:lnTo>
                    <a:pt x="902" y="963"/>
                  </a:lnTo>
                  <a:lnTo>
                    <a:pt x="902" y="963"/>
                  </a:lnTo>
                  <a:lnTo>
                    <a:pt x="902" y="963"/>
                  </a:lnTo>
                  <a:lnTo>
                    <a:pt x="902" y="961"/>
                  </a:lnTo>
                  <a:lnTo>
                    <a:pt x="902" y="961"/>
                  </a:lnTo>
                  <a:lnTo>
                    <a:pt x="902" y="961"/>
                  </a:lnTo>
                  <a:lnTo>
                    <a:pt x="904" y="963"/>
                  </a:lnTo>
                  <a:lnTo>
                    <a:pt x="904" y="963"/>
                  </a:lnTo>
                  <a:lnTo>
                    <a:pt x="902" y="963"/>
                  </a:lnTo>
                  <a:lnTo>
                    <a:pt x="902" y="966"/>
                  </a:lnTo>
                  <a:lnTo>
                    <a:pt x="902" y="966"/>
                  </a:lnTo>
                  <a:lnTo>
                    <a:pt x="902" y="966"/>
                  </a:lnTo>
                  <a:lnTo>
                    <a:pt x="902" y="966"/>
                  </a:lnTo>
                  <a:lnTo>
                    <a:pt x="904" y="968"/>
                  </a:lnTo>
                  <a:lnTo>
                    <a:pt x="904" y="966"/>
                  </a:lnTo>
                  <a:lnTo>
                    <a:pt x="904" y="966"/>
                  </a:lnTo>
                  <a:lnTo>
                    <a:pt x="904" y="966"/>
                  </a:lnTo>
                  <a:lnTo>
                    <a:pt x="906" y="966"/>
                  </a:lnTo>
                  <a:lnTo>
                    <a:pt x="906" y="966"/>
                  </a:lnTo>
                  <a:lnTo>
                    <a:pt x="906" y="963"/>
                  </a:lnTo>
                  <a:lnTo>
                    <a:pt x="906" y="963"/>
                  </a:lnTo>
                  <a:lnTo>
                    <a:pt x="906" y="963"/>
                  </a:lnTo>
                  <a:lnTo>
                    <a:pt x="904" y="961"/>
                  </a:lnTo>
                  <a:close/>
                  <a:moveTo>
                    <a:pt x="899" y="970"/>
                  </a:moveTo>
                  <a:lnTo>
                    <a:pt x="897" y="968"/>
                  </a:lnTo>
                  <a:lnTo>
                    <a:pt x="897" y="968"/>
                  </a:lnTo>
                  <a:lnTo>
                    <a:pt x="897" y="968"/>
                  </a:lnTo>
                  <a:lnTo>
                    <a:pt x="897" y="968"/>
                  </a:lnTo>
                  <a:lnTo>
                    <a:pt x="899" y="970"/>
                  </a:lnTo>
                  <a:lnTo>
                    <a:pt x="899" y="970"/>
                  </a:lnTo>
                  <a:lnTo>
                    <a:pt x="899" y="970"/>
                  </a:lnTo>
                  <a:lnTo>
                    <a:pt x="899" y="970"/>
                  </a:lnTo>
                  <a:lnTo>
                    <a:pt x="899" y="970"/>
                  </a:lnTo>
                  <a:close/>
                  <a:moveTo>
                    <a:pt x="880" y="989"/>
                  </a:moveTo>
                  <a:lnTo>
                    <a:pt x="880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80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78" y="989"/>
                  </a:lnTo>
                  <a:lnTo>
                    <a:pt x="880" y="989"/>
                  </a:lnTo>
                  <a:lnTo>
                    <a:pt x="880" y="989"/>
                  </a:lnTo>
                  <a:lnTo>
                    <a:pt x="880" y="989"/>
                  </a:lnTo>
                  <a:lnTo>
                    <a:pt x="880" y="989"/>
                  </a:lnTo>
                  <a:lnTo>
                    <a:pt x="880" y="989"/>
                  </a:lnTo>
                  <a:lnTo>
                    <a:pt x="880" y="989"/>
                  </a:lnTo>
                  <a:close/>
                  <a:moveTo>
                    <a:pt x="897" y="966"/>
                  </a:moveTo>
                  <a:lnTo>
                    <a:pt x="897" y="966"/>
                  </a:lnTo>
                  <a:lnTo>
                    <a:pt x="897" y="966"/>
                  </a:lnTo>
                  <a:lnTo>
                    <a:pt x="897" y="966"/>
                  </a:lnTo>
                  <a:lnTo>
                    <a:pt x="897" y="968"/>
                  </a:lnTo>
                  <a:lnTo>
                    <a:pt x="897" y="968"/>
                  </a:lnTo>
                  <a:lnTo>
                    <a:pt x="897" y="966"/>
                  </a:lnTo>
                  <a:lnTo>
                    <a:pt x="897" y="966"/>
                  </a:lnTo>
                  <a:lnTo>
                    <a:pt x="897" y="966"/>
                  </a:lnTo>
                  <a:close/>
                  <a:moveTo>
                    <a:pt x="885" y="968"/>
                  </a:moveTo>
                  <a:lnTo>
                    <a:pt x="883" y="968"/>
                  </a:lnTo>
                  <a:lnTo>
                    <a:pt x="883" y="970"/>
                  </a:lnTo>
                  <a:lnTo>
                    <a:pt x="880" y="970"/>
                  </a:lnTo>
                  <a:lnTo>
                    <a:pt x="880" y="970"/>
                  </a:lnTo>
                  <a:lnTo>
                    <a:pt x="878" y="973"/>
                  </a:lnTo>
                  <a:lnTo>
                    <a:pt x="878" y="973"/>
                  </a:lnTo>
                  <a:lnTo>
                    <a:pt x="878" y="973"/>
                  </a:lnTo>
                  <a:lnTo>
                    <a:pt x="880" y="975"/>
                  </a:lnTo>
                  <a:lnTo>
                    <a:pt x="880" y="977"/>
                  </a:lnTo>
                  <a:lnTo>
                    <a:pt x="880" y="977"/>
                  </a:lnTo>
                  <a:lnTo>
                    <a:pt x="883" y="977"/>
                  </a:lnTo>
                  <a:lnTo>
                    <a:pt x="883" y="977"/>
                  </a:lnTo>
                  <a:lnTo>
                    <a:pt x="885" y="975"/>
                  </a:lnTo>
                  <a:lnTo>
                    <a:pt x="885" y="973"/>
                  </a:lnTo>
                  <a:lnTo>
                    <a:pt x="885" y="973"/>
                  </a:lnTo>
                  <a:lnTo>
                    <a:pt x="885" y="973"/>
                  </a:lnTo>
                  <a:lnTo>
                    <a:pt x="885" y="970"/>
                  </a:lnTo>
                  <a:lnTo>
                    <a:pt x="885" y="970"/>
                  </a:lnTo>
                  <a:lnTo>
                    <a:pt x="885" y="968"/>
                  </a:lnTo>
                  <a:close/>
                  <a:moveTo>
                    <a:pt x="31" y="852"/>
                  </a:moveTo>
                  <a:lnTo>
                    <a:pt x="26" y="852"/>
                  </a:lnTo>
                  <a:lnTo>
                    <a:pt x="26" y="852"/>
                  </a:lnTo>
                  <a:lnTo>
                    <a:pt x="26" y="852"/>
                  </a:lnTo>
                  <a:lnTo>
                    <a:pt x="26" y="852"/>
                  </a:lnTo>
                  <a:lnTo>
                    <a:pt x="24" y="852"/>
                  </a:lnTo>
                  <a:lnTo>
                    <a:pt x="24" y="852"/>
                  </a:lnTo>
                  <a:lnTo>
                    <a:pt x="24" y="852"/>
                  </a:lnTo>
                  <a:lnTo>
                    <a:pt x="24" y="852"/>
                  </a:lnTo>
                  <a:lnTo>
                    <a:pt x="24" y="852"/>
                  </a:lnTo>
                  <a:lnTo>
                    <a:pt x="22" y="852"/>
                  </a:lnTo>
                  <a:lnTo>
                    <a:pt x="22" y="852"/>
                  </a:lnTo>
                  <a:lnTo>
                    <a:pt x="22" y="852"/>
                  </a:lnTo>
                  <a:lnTo>
                    <a:pt x="19" y="852"/>
                  </a:lnTo>
                  <a:lnTo>
                    <a:pt x="19" y="852"/>
                  </a:lnTo>
                  <a:lnTo>
                    <a:pt x="19" y="852"/>
                  </a:lnTo>
                  <a:lnTo>
                    <a:pt x="19" y="852"/>
                  </a:lnTo>
                  <a:lnTo>
                    <a:pt x="17" y="852"/>
                  </a:lnTo>
                  <a:lnTo>
                    <a:pt x="17" y="852"/>
                  </a:lnTo>
                  <a:lnTo>
                    <a:pt x="17" y="852"/>
                  </a:lnTo>
                  <a:lnTo>
                    <a:pt x="17" y="852"/>
                  </a:lnTo>
                  <a:lnTo>
                    <a:pt x="19" y="854"/>
                  </a:lnTo>
                  <a:lnTo>
                    <a:pt x="22" y="857"/>
                  </a:lnTo>
                  <a:lnTo>
                    <a:pt x="24" y="857"/>
                  </a:lnTo>
                  <a:lnTo>
                    <a:pt x="24" y="857"/>
                  </a:lnTo>
                  <a:lnTo>
                    <a:pt x="24" y="859"/>
                  </a:lnTo>
                  <a:lnTo>
                    <a:pt x="24" y="859"/>
                  </a:lnTo>
                  <a:lnTo>
                    <a:pt x="24" y="859"/>
                  </a:lnTo>
                  <a:lnTo>
                    <a:pt x="24" y="859"/>
                  </a:lnTo>
                  <a:lnTo>
                    <a:pt x="24" y="859"/>
                  </a:lnTo>
                  <a:lnTo>
                    <a:pt x="24" y="859"/>
                  </a:lnTo>
                  <a:lnTo>
                    <a:pt x="24" y="859"/>
                  </a:lnTo>
                  <a:lnTo>
                    <a:pt x="24" y="859"/>
                  </a:lnTo>
                  <a:lnTo>
                    <a:pt x="24" y="859"/>
                  </a:lnTo>
                  <a:lnTo>
                    <a:pt x="26" y="861"/>
                  </a:lnTo>
                  <a:lnTo>
                    <a:pt x="26" y="859"/>
                  </a:lnTo>
                  <a:lnTo>
                    <a:pt x="26" y="859"/>
                  </a:lnTo>
                  <a:lnTo>
                    <a:pt x="26" y="857"/>
                  </a:lnTo>
                  <a:lnTo>
                    <a:pt x="26" y="857"/>
                  </a:lnTo>
                  <a:lnTo>
                    <a:pt x="29" y="854"/>
                  </a:lnTo>
                  <a:lnTo>
                    <a:pt x="29" y="854"/>
                  </a:lnTo>
                  <a:lnTo>
                    <a:pt x="31" y="854"/>
                  </a:lnTo>
                  <a:lnTo>
                    <a:pt x="31" y="854"/>
                  </a:lnTo>
                  <a:lnTo>
                    <a:pt x="31" y="852"/>
                  </a:lnTo>
                  <a:close/>
                  <a:moveTo>
                    <a:pt x="268" y="1020"/>
                  </a:moveTo>
                  <a:lnTo>
                    <a:pt x="268" y="1020"/>
                  </a:lnTo>
                  <a:lnTo>
                    <a:pt x="268" y="1020"/>
                  </a:lnTo>
                  <a:lnTo>
                    <a:pt x="265" y="1020"/>
                  </a:lnTo>
                  <a:lnTo>
                    <a:pt x="265" y="1020"/>
                  </a:lnTo>
                  <a:lnTo>
                    <a:pt x="268" y="1020"/>
                  </a:lnTo>
                  <a:lnTo>
                    <a:pt x="268" y="1020"/>
                  </a:lnTo>
                  <a:lnTo>
                    <a:pt x="268" y="1022"/>
                  </a:lnTo>
                  <a:lnTo>
                    <a:pt x="268" y="1022"/>
                  </a:lnTo>
                  <a:lnTo>
                    <a:pt x="268" y="1020"/>
                  </a:lnTo>
                  <a:lnTo>
                    <a:pt x="268" y="1020"/>
                  </a:lnTo>
                  <a:lnTo>
                    <a:pt x="268" y="1020"/>
                  </a:lnTo>
                  <a:close/>
                  <a:moveTo>
                    <a:pt x="365" y="1037"/>
                  </a:moveTo>
                  <a:lnTo>
                    <a:pt x="365" y="1037"/>
                  </a:lnTo>
                  <a:lnTo>
                    <a:pt x="365" y="1039"/>
                  </a:lnTo>
                  <a:lnTo>
                    <a:pt x="362" y="1037"/>
                  </a:lnTo>
                  <a:lnTo>
                    <a:pt x="362" y="1037"/>
                  </a:lnTo>
                  <a:lnTo>
                    <a:pt x="365" y="1037"/>
                  </a:lnTo>
                  <a:lnTo>
                    <a:pt x="365" y="1037"/>
                  </a:lnTo>
                  <a:lnTo>
                    <a:pt x="365" y="1037"/>
                  </a:lnTo>
                  <a:lnTo>
                    <a:pt x="365" y="1037"/>
                  </a:lnTo>
                  <a:lnTo>
                    <a:pt x="365" y="1037"/>
                  </a:lnTo>
                  <a:lnTo>
                    <a:pt x="362" y="1037"/>
                  </a:lnTo>
                  <a:lnTo>
                    <a:pt x="362" y="1037"/>
                  </a:lnTo>
                  <a:lnTo>
                    <a:pt x="360" y="1037"/>
                  </a:lnTo>
                  <a:lnTo>
                    <a:pt x="360" y="1037"/>
                  </a:lnTo>
                  <a:lnTo>
                    <a:pt x="365" y="1039"/>
                  </a:lnTo>
                  <a:lnTo>
                    <a:pt x="365" y="1039"/>
                  </a:lnTo>
                  <a:lnTo>
                    <a:pt x="365" y="1039"/>
                  </a:lnTo>
                  <a:lnTo>
                    <a:pt x="365" y="1039"/>
                  </a:lnTo>
                  <a:lnTo>
                    <a:pt x="365" y="1039"/>
                  </a:lnTo>
                  <a:lnTo>
                    <a:pt x="365" y="1037"/>
                  </a:lnTo>
                  <a:lnTo>
                    <a:pt x="365" y="1037"/>
                  </a:lnTo>
                  <a:close/>
                  <a:moveTo>
                    <a:pt x="275" y="1032"/>
                  </a:moveTo>
                  <a:lnTo>
                    <a:pt x="275" y="1032"/>
                  </a:lnTo>
                  <a:lnTo>
                    <a:pt x="275" y="1032"/>
                  </a:lnTo>
                  <a:lnTo>
                    <a:pt x="275" y="1032"/>
                  </a:lnTo>
                  <a:lnTo>
                    <a:pt x="275" y="1032"/>
                  </a:lnTo>
                  <a:lnTo>
                    <a:pt x="275" y="1032"/>
                  </a:lnTo>
                  <a:close/>
                  <a:moveTo>
                    <a:pt x="261" y="1020"/>
                  </a:moveTo>
                  <a:lnTo>
                    <a:pt x="258" y="1020"/>
                  </a:lnTo>
                  <a:lnTo>
                    <a:pt x="258" y="1020"/>
                  </a:lnTo>
                  <a:lnTo>
                    <a:pt x="258" y="1020"/>
                  </a:lnTo>
                  <a:lnTo>
                    <a:pt x="258" y="1018"/>
                  </a:lnTo>
                  <a:lnTo>
                    <a:pt x="258" y="1018"/>
                  </a:lnTo>
                  <a:lnTo>
                    <a:pt x="258" y="1018"/>
                  </a:lnTo>
                  <a:lnTo>
                    <a:pt x="258" y="1018"/>
                  </a:lnTo>
                  <a:lnTo>
                    <a:pt x="258" y="1018"/>
                  </a:lnTo>
                  <a:lnTo>
                    <a:pt x="258" y="1020"/>
                  </a:lnTo>
                  <a:lnTo>
                    <a:pt x="258" y="1020"/>
                  </a:lnTo>
                  <a:lnTo>
                    <a:pt x="258" y="1020"/>
                  </a:lnTo>
                  <a:lnTo>
                    <a:pt x="258" y="1020"/>
                  </a:lnTo>
                  <a:lnTo>
                    <a:pt x="258" y="1020"/>
                  </a:lnTo>
                  <a:lnTo>
                    <a:pt x="261" y="1020"/>
                  </a:lnTo>
                  <a:lnTo>
                    <a:pt x="261" y="1022"/>
                  </a:lnTo>
                  <a:lnTo>
                    <a:pt x="261" y="1020"/>
                  </a:lnTo>
                  <a:lnTo>
                    <a:pt x="261" y="1020"/>
                  </a:lnTo>
                  <a:lnTo>
                    <a:pt x="261" y="1020"/>
                  </a:lnTo>
                  <a:close/>
                  <a:moveTo>
                    <a:pt x="265" y="1020"/>
                  </a:moveTo>
                  <a:lnTo>
                    <a:pt x="265" y="1020"/>
                  </a:lnTo>
                  <a:lnTo>
                    <a:pt x="265" y="1018"/>
                  </a:lnTo>
                  <a:lnTo>
                    <a:pt x="265" y="1018"/>
                  </a:lnTo>
                  <a:lnTo>
                    <a:pt x="263" y="1018"/>
                  </a:lnTo>
                  <a:lnTo>
                    <a:pt x="263" y="1018"/>
                  </a:lnTo>
                  <a:lnTo>
                    <a:pt x="263" y="1020"/>
                  </a:lnTo>
                  <a:lnTo>
                    <a:pt x="263" y="1020"/>
                  </a:lnTo>
                  <a:lnTo>
                    <a:pt x="263" y="1020"/>
                  </a:lnTo>
                  <a:lnTo>
                    <a:pt x="263" y="1020"/>
                  </a:lnTo>
                  <a:lnTo>
                    <a:pt x="265" y="1020"/>
                  </a:lnTo>
                  <a:lnTo>
                    <a:pt x="265" y="1020"/>
                  </a:lnTo>
                  <a:lnTo>
                    <a:pt x="265" y="1020"/>
                  </a:lnTo>
                  <a:lnTo>
                    <a:pt x="265" y="1020"/>
                  </a:lnTo>
                  <a:lnTo>
                    <a:pt x="265" y="1020"/>
                  </a:lnTo>
                  <a:lnTo>
                    <a:pt x="265" y="1020"/>
                  </a:lnTo>
                  <a:lnTo>
                    <a:pt x="265" y="1020"/>
                  </a:lnTo>
                  <a:close/>
                  <a:moveTo>
                    <a:pt x="301" y="1020"/>
                  </a:moveTo>
                  <a:lnTo>
                    <a:pt x="301" y="1020"/>
                  </a:lnTo>
                  <a:lnTo>
                    <a:pt x="303" y="1020"/>
                  </a:lnTo>
                  <a:lnTo>
                    <a:pt x="303" y="1020"/>
                  </a:lnTo>
                  <a:lnTo>
                    <a:pt x="306" y="1020"/>
                  </a:lnTo>
                  <a:lnTo>
                    <a:pt x="306" y="1020"/>
                  </a:lnTo>
                  <a:lnTo>
                    <a:pt x="306" y="1020"/>
                  </a:lnTo>
                  <a:lnTo>
                    <a:pt x="306" y="1020"/>
                  </a:lnTo>
                  <a:lnTo>
                    <a:pt x="303" y="1018"/>
                  </a:lnTo>
                  <a:lnTo>
                    <a:pt x="298" y="1018"/>
                  </a:lnTo>
                  <a:lnTo>
                    <a:pt x="298" y="1015"/>
                  </a:lnTo>
                  <a:lnTo>
                    <a:pt x="296" y="1015"/>
                  </a:lnTo>
                  <a:lnTo>
                    <a:pt x="298" y="1015"/>
                  </a:lnTo>
                  <a:lnTo>
                    <a:pt x="298" y="1013"/>
                  </a:lnTo>
                  <a:lnTo>
                    <a:pt x="298" y="1013"/>
                  </a:lnTo>
                  <a:lnTo>
                    <a:pt x="296" y="1013"/>
                  </a:lnTo>
                  <a:lnTo>
                    <a:pt x="296" y="1011"/>
                  </a:lnTo>
                  <a:lnTo>
                    <a:pt x="296" y="1011"/>
                  </a:lnTo>
                  <a:lnTo>
                    <a:pt x="289" y="1008"/>
                  </a:lnTo>
                  <a:lnTo>
                    <a:pt x="289" y="1008"/>
                  </a:lnTo>
                  <a:lnTo>
                    <a:pt x="287" y="1011"/>
                  </a:lnTo>
                  <a:lnTo>
                    <a:pt x="287" y="1011"/>
                  </a:lnTo>
                  <a:lnTo>
                    <a:pt x="289" y="1015"/>
                  </a:lnTo>
                  <a:lnTo>
                    <a:pt x="289" y="1015"/>
                  </a:lnTo>
                  <a:lnTo>
                    <a:pt x="289" y="1018"/>
                  </a:lnTo>
                  <a:lnTo>
                    <a:pt x="291" y="1018"/>
                  </a:lnTo>
                  <a:lnTo>
                    <a:pt x="291" y="1018"/>
                  </a:lnTo>
                  <a:lnTo>
                    <a:pt x="294" y="1020"/>
                  </a:lnTo>
                  <a:lnTo>
                    <a:pt x="291" y="1020"/>
                  </a:lnTo>
                  <a:lnTo>
                    <a:pt x="291" y="1022"/>
                  </a:lnTo>
                  <a:lnTo>
                    <a:pt x="291" y="1022"/>
                  </a:lnTo>
                  <a:lnTo>
                    <a:pt x="291" y="1022"/>
                  </a:lnTo>
                  <a:lnTo>
                    <a:pt x="289" y="1022"/>
                  </a:lnTo>
                  <a:lnTo>
                    <a:pt x="289" y="1022"/>
                  </a:lnTo>
                  <a:lnTo>
                    <a:pt x="289" y="1022"/>
                  </a:lnTo>
                  <a:lnTo>
                    <a:pt x="287" y="1022"/>
                  </a:lnTo>
                  <a:lnTo>
                    <a:pt x="287" y="1022"/>
                  </a:lnTo>
                  <a:lnTo>
                    <a:pt x="287" y="1022"/>
                  </a:lnTo>
                  <a:lnTo>
                    <a:pt x="287" y="1025"/>
                  </a:lnTo>
                  <a:lnTo>
                    <a:pt x="287" y="1025"/>
                  </a:lnTo>
                  <a:lnTo>
                    <a:pt x="287" y="1025"/>
                  </a:lnTo>
                  <a:lnTo>
                    <a:pt x="289" y="1025"/>
                  </a:lnTo>
                  <a:lnTo>
                    <a:pt x="289" y="1027"/>
                  </a:lnTo>
                  <a:lnTo>
                    <a:pt x="289" y="1027"/>
                  </a:lnTo>
                  <a:lnTo>
                    <a:pt x="289" y="1027"/>
                  </a:lnTo>
                  <a:lnTo>
                    <a:pt x="289" y="1030"/>
                  </a:lnTo>
                  <a:lnTo>
                    <a:pt x="289" y="1030"/>
                  </a:lnTo>
                  <a:lnTo>
                    <a:pt x="289" y="1030"/>
                  </a:lnTo>
                  <a:lnTo>
                    <a:pt x="291" y="1030"/>
                  </a:lnTo>
                  <a:lnTo>
                    <a:pt x="291" y="1030"/>
                  </a:lnTo>
                  <a:lnTo>
                    <a:pt x="291" y="1030"/>
                  </a:lnTo>
                  <a:lnTo>
                    <a:pt x="291" y="1027"/>
                  </a:lnTo>
                  <a:lnTo>
                    <a:pt x="291" y="1027"/>
                  </a:lnTo>
                  <a:lnTo>
                    <a:pt x="291" y="1027"/>
                  </a:lnTo>
                  <a:lnTo>
                    <a:pt x="291" y="1025"/>
                  </a:lnTo>
                  <a:lnTo>
                    <a:pt x="291" y="1025"/>
                  </a:lnTo>
                  <a:lnTo>
                    <a:pt x="294" y="1025"/>
                  </a:lnTo>
                  <a:lnTo>
                    <a:pt x="294" y="1025"/>
                  </a:lnTo>
                  <a:lnTo>
                    <a:pt x="294" y="1025"/>
                  </a:lnTo>
                  <a:lnTo>
                    <a:pt x="294" y="1025"/>
                  </a:lnTo>
                  <a:lnTo>
                    <a:pt x="294" y="1027"/>
                  </a:lnTo>
                  <a:lnTo>
                    <a:pt x="296" y="1027"/>
                  </a:lnTo>
                  <a:lnTo>
                    <a:pt x="296" y="1025"/>
                  </a:lnTo>
                  <a:lnTo>
                    <a:pt x="296" y="1025"/>
                  </a:lnTo>
                  <a:lnTo>
                    <a:pt x="296" y="1025"/>
                  </a:lnTo>
                  <a:lnTo>
                    <a:pt x="298" y="1022"/>
                  </a:lnTo>
                  <a:lnTo>
                    <a:pt x="298" y="1022"/>
                  </a:lnTo>
                  <a:lnTo>
                    <a:pt x="298" y="1022"/>
                  </a:lnTo>
                  <a:lnTo>
                    <a:pt x="298" y="1022"/>
                  </a:lnTo>
                  <a:lnTo>
                    <a:pt x="298" y="1020"/>
                  </a:lnTo>
                  <a:lnTo>
                    <a:pt x="298" y="1020"/>
                  </a:lnTo>
                  <a:lnTo>
                    <a:pt x="298" y="1020"/>
                  </a:lnTo>
                  <a:lnTo>
                    <a:pt x="301" y="1020"/>
                  </a:lnTo>
                  <a:close/>
                  <a:moveTo>
                    <a:pt x="313" y="1020"/>
                  </a:moveTo>
                  <a:lnTo>
                    <a:pt x="313" y="1020"/>
                  </a:lnTo>
                  <a:lnTo>
                    <a:pt x="315" y="1020"/>
                  </a:lnTo>
                  <a:lnTo>
                    <a:pt x="315" y="1020"/>
                  </a:lnTo>
                  <a:lnTo>
                    <a:pt x="315" y="1018"/>
                  </a:lnTo>
                  <a:lnTo>
                    <a:pt x="315" y="1018"/>
                  </a:lnTo>
                  <a:lnTo>
                    <a:pt x="315" y="1018"/>
                  </a:lnTo>
                  <a:lnTo>
                    <a:pt x="313" y="1018"/>
                  </a:lnTo>
                  <a:lnTo>
                    <a:pt x="313" y="1018"/>
                  </a:lnTo>
                  <a:lnTo>
                    <a:pt x="313" y="1018"/>
                  </a:lnTo>
                  <a:lnTo>
                    <a:pt x="313" y="1018"/>
                  </a:lnTo>
                  <a:lnTo>
                    <a:pt x="313" y="1020"/>
                  </a:lnTo>
                  <a:lnTo>
                    <a:pt x="313" y="1020"/>
                  </a:lnTo>
                  <a:close/>
                  <a:moveTo>
                    <a:pt x="350" y="1037"/>
                  </a:moveTo>
                  <a:lnTo>
                    <a:pt x="353" y="1037"/>
                  </a:lnTo>
                  <a:lnTo>
                    <a:pt x="353" y="1037"/>
                  </a:lnTo>
                  <a:lnTo>
                    <a:pt x="353" y="1037"/>
                  </a:lnTo>
                  <a:lnTo>
                    <a:pt x="353" y="1034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8" y="1037"/>
                  </a:lnTo>
                  <a:lnTo>
                    <a:pt x="348" y="1037"/>
                  </a:lnTo>
                  <a:lnTo>
                    <a:pt x="348" y="1037"/>
                  </a:lnTo>
                  <a:lnTo>
                    <a:pt x="348" y="1037"/>
                  </a:lnTo>
                  <a:lnTo>
                    <a:pt x="348" y="1037"/>
                  </a:lnTo>
                  <a:lnTo>
                    <a:pt x="348" y="1039"/>
                  </a:lnTo>
                  <a:lnTo>
                    <a:pt x="348" y="1041"/>
                  </a:lnTo>
                  <a:lnTo>
                    <a:pt x="348" y="1041"/>
                  </a:lnTo>
                  <a:lnTo>
                    <a:pt x="348" y="1041"/>
                  </a:lnTo>
                  <a:lnTo>
                    <a:pt x="348" y="1041"/>
                  </a:lnTo>
                  <a:lnTo>
                    <a:pt x="348" y="1041"/>
                  </a:lnTo>
                  <a:lnTo>
                    <a:pt x="348" y="1041"/>
                  </a:lnTo>
                  <a:lnTo>
                    <a:pt x="348" y="1041"/>
                  </a:lnTo>
                  <a:lnTo>
                    <a:pt x="350" y="1041"/>
                  </a:lnTo>
                  <a:lnTo>
                    <a:pt x="350" y="1041"/>
                  </a:lnTo>
                  <a:lnTo>
                    <a:pt x="350" y="1041"/>
                  </a:lnTo>
                  <a:lnTo>
                    <a:pt x="350" y="1041"/>
                  </a:lnTo>
                  <a:lnTo>
                    <a:pt x="350" y="1041"/>
                  </a:lnTo>
                  <a:lnTo>
                    <a:pt x="350" y="1041"/>
                  </a:lnTo>
                  <a:lnTo>
                    <a:pt x="353" y="1041"/>
                  </a:lnTo>
                  <a:lnTo>
                    <a:pt x="353" y="1041"/>
                  </a:lnTo>
                  <a:lnTo>
                    <a:pt x="353" y="1041"/>
                  </a:lnTo>
                  <a:lnTo>
                    <a:pt x="353" y="1041"/>
                  </a:lnTo>
                  <a:lnTo>
                    <a:pt x="353" y="1039"/>
                  </a:lnTo>
                  <a:lnTo>
                    <a:pt x="353" y="1039"/>
                  </a:lnTo>
                  <a:lnTo>
                    <a:pt x="353" y="1039"/>
                  </a:lnTo>
                  <a:lnTo>
                    <a:pt x="353" y="1039"/>
                  </a:lnTo>
                  <a:lnTo>
                    <a:pt x="353" y="1039"/>
                  </a:lnTo>
                  <a:lnTo>
                    <a:pt x="353" y="1039"/>
                  </a:lnTo>
                  <a:lnTo>
                    <a:pt x="353" y="1037"/>
                  </a:lnTo>
                  <a:lnTo>
                    <a:pt x="353" y="1037"/>
                  </a:lnTo>
                  <a:lnTo>
                    <a:pt x="350" y="1039"/>
                  </a:lnTo>
                  <a:lnTo>
                    <a:pt x="350" y="1037"/>
                  </a:lnTo>
                  <a:lnTo>
                    <a:pt x="350" y="1037"/>
                  </a:lnTo>
                  <a:lnTo>
                    <a:pt x="350" y="1037"/>
                  </a:lnTo>
                  <a:lnTo>
                    <a:pt x="350" y="1037"/>
                  </a:lnTo>
                  <a:lnTo>
                    <a:pt x="350" y="1037"/>
                  </a:lnTo>
                  <a:lnTo>
                    <a:pt x="350" y="1037"/>
                  </a:lnTo>
                  <a:lnTo>
                    <a:pt x="350" y="1037"/>
                  </a:lnTo>
                  <a:close/>
                  <a:moveTo>
                    <a:pt x="362" y="1041"/>
                  </a:moveTo>
                  <a:lnTo>
                    <a:pt x="362" y="1041"/>
                  </a:lnTo>
                  <a:lnTo>
                    <a:pt x="362" y="1039"/>
                  </a:lnTo>
                  <a:lnTo>
                    <a:pt x="360" y="1039"/>
                  </a:lnTo>
                  <a:lnTo>
                    <a:pt x="360" y="1039"/>
                  </a:lnTo>
                  <a:lnTo>
                    <a:pt x="360" y="1039"/>
                  </a:lnTo>
                  <a:lnTo>
                    <a:pt x="360" y="1039"/>
                  </a:lnTo>
                  <a:lnTo>
                    <a:pt x="360" y="1039"/>
                  </a:lnTo>
                  <a:lnTo>
                    <a:pt x="360" y="1037"/>
                  </a:lnTo>
                  <a:lnTo>
                    <a:pt x="360" y="1037"/>
                  </a:lnTo>
                  <a:lnTo>
                    <a:pt x="358" y="1037"/>
                  </a:lnTo>
                  <a:lnTo>
                    <a:pt x="358" y="1037"/>
                  </a:lnTo>
                  <a:lnTo>
                    <a:pt x="358" y="1037"/>
                  </a:lnTo>
                  <a:lnTo>
                    <a:pt x="358" y="1034"/>
                  </a:lnTo>
                  <a:lnTo>
                    <a:pt x="358" y="1037"/>
                  </a:lnTo>
                  <a:lnTo>
                    <a:pt x="355" y="1037"/>
                  </a:lnTo>
                  <a:lnTo>
                    <a:pt x="355" y="1037"/>
                  </a:lnTo>
                  <a:lnTo>
                    <a:pt x="355" y="1037"/>
                  </a:lnTo>
                  <a:lnTo>
                    <a:pt x="355" y="1037"/>
                  </a:lnTo>
                  <a:lnTo>
                    <a:pt x="355" y="1039"/>
                  </a:lnTo>
                  <a:lnTo>
                    <a:pt x="355" y="1039"/>
                  </a:lnTo>
                  <a:lnTo>
                    <a:pt x="355" y="1039"/>
                  </a:lnTo>
                  <a:lnTo>
                    <a:pt x="355" y="1039"/>
                  </a:lnTo>
                  <a:lnTo>
                    <a:pt x="358" y="1039"/>
                  </a:lnTo>
                  <a:lnTo>
                    <a:pt x="358" y="1039"/>
                  </a:lnTo>
                  <a:lnTo>
                    <a:pt x="358" y="1039"/>
                  </a:lnTo>
                  <a:lnTo>
                    <a:pt x="358" y="1041"/>
                  </a:lnTo>
                  <a:lnTo>
                    <a:pt x="355" y="1041"/>
                  </a:lnTo>
                  <a:lnTo>
                    <a:pt x="358" y="1041"/>
                  </a:lnTo>
                  <a:lnTo>
                    <a:pt x="358" y="1041"/>
                  </a:lnTo>
                  <a:lnTo>
                    <a:pt x="358" y="1041"/>
                  </a:lnTo>
                  <a:lnTo>
                    <a:pt x="358" y="1041"/>
                  </a:lnTo>
                  <a:lnTo>
                    <a:pt x="358" y="1041"/>
                  </a:lnTo>
                  <a:lnTo>
                    <a:pt x="358" y="1041"/>
                  </a:lnTo>
                  <a:lnTo>
                    <a:pt x="358" y="1039"/>
                  </a:lnTo>
                  <a:lnTo>
                    <a:pt x="358" y="1039"/>
                  </a:lnTo>
                  <a:lnTo>
                    <a:pt x="358" y="1039"/>
                  </a:lnTo>
                  <a:lnTo>
                    <a:pt x="358" y="1041"/>
                  </a:lnTo>
                  <a:lnTo>
                    <a:pt x="358" y="1041"/>
                  </a:lnTo>
                  <a:lnTo>
                    <a:pt x="360" y="1041"/>
                  </a:lnTo>
                  <a:lnTo>
                    <a:pt x="360" y="1041"/>
                  </a:lnTo>
                  <a:lnTo>
                    <a:pt x="360" y="1039"/>
                  </a:lnTo>
                  <a:lnTo>
                    <a:pt x="360" y="1039"/>
                  </a:lnTo>
                  <a:lnTo>
                    <a:pt x="360" y="1041"/>
                  </a:lnTo>
                  <a:lnTo>
                    <a:pt x="360" y="1041"/>
                  </a:lnTo>
                  <a:lnTo>
                    <a:pt x="362" y="1041"/>
                  </a:lnTo>
                  <a:lnTo>
                    <a:pt x="362" y="1041"/>
                  </a:lnTo>
                  <a:lnTo>
                    <a:pt x="362" y="1041"/>
                  </a:lnTo>
                  <a:lnTo>
                    <a:pt x="362" y="1041"/>
                  </a:lnTo>
                  <a:lnTo>
                    <a:pt x="362" y="1041"/>
                  </a:lnTo>
                  <a:lnTo>
                    <a:pt x="362" y="1041"/>
                  </a:lnTo>
                  <a:close/>
                  <a:moveTo>
                    <a:pt x="327" y="1025"/>
                  </a:moveTo>
                  <a:lnTo>
                    <a:pt x="327" y="1025"/>
                  </a:lnTo>
                  <a:lnTo>
                    <a:pt x="327" y="1025"/>
                  </a:lnTo>
                  <a:lnTo>
                    <a:pt x="327" y="1025"/>
                  </a:lnTo>
                  <a:lnTo>
                    <a:pt x="327" y="1025"/>
                  </a:lnTo>
                  <a:lnTo>
                    <a:pt x="327" y="1022"/>
                  </a:lnTo>
                  <a:lnTo>
                    <a:pt x="327" y="1022"/>
                  </a:lnTo>
                  <a:lnTo>
                    <a:pt x="327" y="1022"/>
                  </a:lnTo>
                  <a:lnTo>
                    <a:pt x="324" y="1020"/>
                  </a:lnTo>
                  <a:lnTo>
                    <a:pt x="324" y="1020"/>
                  </a:lnTo>
                  <a:lnTo>
                    <a:pt x="322" y="1020"/>
                  </a:lnTo>
                  <a:lnTo>
                    <a:pt x="322" y="1022"/>
                  </a:lnTo>
                  <a:lnTo>
                    <a:pt x="322" y="1022"/>
                  </a:lnTo>
                  <a:lnTo>
                    <a:pt x="322" y="1022"/>
                  </a:lnTo>
                  <a:lnTo>
                    <a:pt x="322" y="1022"/>
                  </a:lnTo>
                  <a:lnTo>
                    <a:pt x="320" y="1027"/>
                  </a:lnTo>
                  <a:lnTo>
                    <a:pt x="317" y="1027"/>
                  </a:lnTo>
                  <a:lnTo>
                    <a:pt x="313" y="1027"/>
                  </a:lnTo>
                  <a:lnTo>
                    <a:pt x="310" y="1027"/>
                  </a:lnTo>
                  <a:lnTo>
                    <a:pt x="310" y="1027"/>
                  </a:lnTo>
                  <a:lnTo>
                    <a:pt x="310" y="1027"/>
                  </a:lnTo>
                  <a:lnTo>
                    <a:pt x="310" y="1027"/>
                  </a:lnTo>
                  <a:lnTo>
                    <a:pt x="308" y="1027"/>
                  </a:lnTo>
                  <a:lnTo>
                    <a:pt x="308" y="1027"/>
                  </a:lnTo>
                  <a:lnTo>
                    <a:pt x="308" y="1027"/>
                  </a:lnTo>
                  <a:lnTo>
                    <a:pt x="308" y="1027"/>
                  </a:lnTo>
                  <a:lnTo>
                    <a:pt x="308" y="1027"/>
                  </a:lnTo>
                  <a:lnTo>
                    <a:pt x="308" y="1027"/>
                  </a:lnTo>
                  <a:lnTo>
                    <a:pt x="306" y="1027"/>
                  </a:lnTo>
                  <a:lnTo>
                    <a:pt x="306" y="1027"/>
                  </a:lnTo>
                  <a:lnTo>
                    <a:pt x="303" y="1025"/>
                  </a:lnTo>
                  <a:lnTo>
                    <a:pt x="303" y="1025"/>
                  </a:lnTo>
                  <a:lnTo>
                    <a:pt x="303" y="1025"/>
                  </a:lnTo>
                  <a:lnTo>
                    <a:pt x="301" y="1027"/>
                  </a:lnTo>
                  <a:lnTo>
                    <a:pt x="301" y="1027"/>
                  </a:lnTo>
                  <a:lnTo>
                    <a:pt x="301" y="1027"/>
                  </a:lnTo>
                  <a:lnTo>
                    <a:pt x="301" y="1027"/>
                  </a:lnTo>
                  <a:lnTo>
                    <a:pt x="301" y="1027"/>
                  </a:lnTo>
                  <a:lnTo>
                    <a:pt x="301" y="1027"/>
                  </a:lnTo>
                  <a:lnTo>
                    <a:pt x="301" y="1030"/>
                  </a:lnTo>
                  <a:lnTo>
                    <a:pt x="301" y="1030"/>
                  </a:lnTo>
                  <a:lnTo>
                    <a:pt x="301" y="1030"/>
                  </a:lnTo>
                  <a:lnTo>
                    <a:pt x="301" y="1030"/>
                  </a:lnTo>
                  <a:lnTo>
                    <a:pt x="301" y="1030"/>
                  </a:lnTo>
                  <a:lnTo>
                    <a:pt x="303" y="1027"/>
                  </a:lnTo>
                  <a:lnTo>
                    <a:pt x="303" y="1027"/>
                  </a:lnTo>
                  <a:lnTo>
                    <a:pt x="306" y="1030"/>
                  </a:lnTo>
                  <a:lnTo>
                    <a:pt x="308" y="1030"/>
                  </a:lnTo>
                  <a:lnTo>
                    <a:pt x="308" y="1030"/>
                  </a:lnTo>
                  <a:lnTo>
                    <a:pt x="308" y="1030"/>
                  </a:lnTo>
                  <a:lnTo>
                    <a:pt x="310" y="1030"/>
                  </a:lnTo>
                  <a:lnTo>
                    <a:pt x="310" y="1030"/>
                  </a:lnTo>
                  <a:lnTo>
                    <a:pt x="313" y="1030"/>
                  </a:lnTo>
                  <a:lnTo>
                    <a:pt x="313" y="1030"/>
                  </a:lnTo>
                  <a:lnTo>
                    <a:pt x="313" y="1030"/>
                  </a:lnTo>
                  <a:lnTo>
                    <a:pt x="313" y="1032"/>
                  </a:lnTo>
                  <a:lnTo>
                    <a:pt x="313" y="1032"/>
                  </a:lnTo>
                  <a:lnTo>
                    <a:pt x="313" y="1032"/>
                  </a:lnTo>
                  <a:lnTo>
                    <a:pt x="313" y="1032"/>
                  </a:lnTo>
                  <a:lnTo>
                    <a:pt x="313" y="1032"/>
                  </a:lnTo>
                  <a:lnTo>
                    <a:pt x="315" y="1032"/>
                  </a:lnTo>
                  <a:lnTo>
                    <a:pt x="315" y="1034"/>
                  </a:lnTo>
                  <a:lnTo>
                    <a:pt x="315" y="1034"/>
                  </a:lnTo>
                  <a:lnTo>
                    <a:pt x="317" y="1032"/>
                  </a:lnTo>
                  <a:lnTo>
                    <a:pt x="317" y="1034"/>
                  </a:lnTo>
                  <a:lnTo>
                    <a:pt x="317" y="1034"/>
                  </a:lnTo>
                  <a:lnTo>
                    <a:pt x="317" y="1032"/>
                  </a:lnTo>
                  <a:lnTo>
                    <a:pt x="317" y="1032"/>
                  </a:lnTo>
                  <a:lnTo>
                    <a:pt x="317" y="1032"/>
                  </a:lnTo>
                  <a:lnTo>
                    <a:pt x="317" y="1032"/>
                  </a:lnTo>
                  <a:lnTo>
                    <a:pt x="320" y="1034"/>
                  </a:lnTo>
                  <a:lnTo>
                    <a:pt x="320" y="1032"/>
                  </a:lnTo>
                  <a:lnTo>
                    <a:pt x="322" y="1032"/>
                  </a:lnTo>
                  <a:lnTo>
                    <a:pt x="322" y="1030"/>
                  </a:lnTo>
                  <a:lnTo>
                    <a:pt x="322" y="1030"/>
                  </a:lnTo>
                  <a:lnTo>
                    <a:pt x="322" y="1027"/>
                  </a:lnTo>
                  <a:lnTo>
                    <a:pt x="324" y="1027"/>
                  </a:lnTo>
                  <a:lnTo>
                    <a:pt x="324" y="1025"/>
                  </a:lnTo>
                  <a:lnTo>
                    <a:pt x="327" y="1025"/>
                  </a:lnTo>
                  <a:close/>
                  <a:moveTo>
                    <a:pt x="251" y="1015"/>
                  </a:moveTo>
                  <a:lnTo>
                    <a:pt x="251" y="1015"/>
                  </a:lnTo>
                  <a:lnTo>
                    <a:pt x="251" y="1015"/>
                  </a:lnTo>
                  <a:lnTo>
                    <a:pt x="251" y="1015"/>
                  </a:lnTo>
                  <a:lnTo>
                    <a:pt x="251" y="1015"/>
                  </a:lnTo>
                  <a:lnTo>
                    <a:pt x="251" y="1015"/>
                  </a:lnTo>
                  <a:lnTo>
                    <a:pt x="251" y="1015"/>
                  </a:lnTo>
                  <a:lnTo>
                    <a:pt x="251" y="1015"/>
                  </a:lnTo>
                  <a:lnTo>
                    <a:pt x="251" y="1015"/>
                  </a:lnTo>
                  <a:lnTo>
                    <a:pt x="251" y="1015"/>
                  </a:lnTo>
                  <a:close/>
                  <a:moveTo>
                    <a:pt x="346" y="1039"/>
                  </a:moveTo>
                  <a:lnTo>
                    <a:pt x="346" y="1039"/>
                  </a:lnTo>
                  <a:lnTo>
                    <a:pt x="346" y="1037"/>
                  </a:lnTo>
                  <a:lnTo>
                    <a:pt x="348" y="1037"/>
                  </a:lnTo>
                  <a:lnTo>
                    <a:pt x="348" y="1037"/>
                  </a:lnTo>
                  <a:lnTo>
                    <a:pt x="348" y="1037"/>
                  </a:lnTo>
                  <a:lnTo>
                    <a:pt x="348" y="1037"/>
                  </a:lnTo>
                  <a:lnTo>
                    <a:pt x="348" y="1034"/>
                  </a:lnTo>
                  <a:lnTo>
                    <a:pt x="348" y="1034"/>
                  </a:lnTo>
                  <a:lnTo>
                    <a:pt x="346" y="1034"/>
                  </a:lnTo>
                  <a:lnTo>
                    <a:pt x="346" y="1034"/>
                  </a:lnTo>
                  <a:lnTo>
                    <a:pt x="346" y="1034"/>
                  </a:lnTo>
                  <a:lnTo>
                    <a:pt x="346" y="1034"/>
                  </a:lnTo>
                  <a:lnTo>
                    <a:pt x="346" y="1034"/>
                  </a:lnTo>
                  <a:lnTo>
                    <a:pt x="346" y="1034"/>
                  </a:lnTo>
                  <a:lnTo>
                    <a:pt x="343" y="1034"/>
                  </a:lnTo>
                  <a:lnTo>
                    <a:pt x="343" y="1034"/>
                  </a:lnTo>
                  <a:lnTo>
                    <a:pt x="343" y="1034"/>
                  </a:lnTo>
                  <a:lnTo>
                    <a:pt x="341" y="1034"/>
                  </a:lnTo>
                  <a:lnTo>
                    <a:pt x="341" y="1032"/>
                  </a:lnTo>
                  <a:lnTo>
                    <a:pt x="341" y="1032"/>
                  </a:lnTo>
                  <a:lnTo>
                    <a:pt x="341" y="1032"/>
                  </a:lnTo>
                  <a:lnTo>
                    <a:pt x="343" y="1032"/>
                  </a:lnTo>
                  <a:lnTo>
                    <a:pt x="341" y="1032"/>
                  </a:lnTo>
                  <a:lnTo>
                    <a:pt x="341" y="1032"/>
                  </a:lnTo>
                  <a:lnTo>
                    <a:pt x="341" y="1032"/>
                  </a:lnTo>
                  <a:lnTo>
                    <a:pt x="341" y="1030"/>
                  </a:lnTo>
                  <a:lnTo>
                    <a:pt x="343" y="1030"/>
                  </a:lnTo>
                  <a:lnTo>
                    <a:pt x="343" y="1030"/>
                  </a:lnTo>
                  <a:lnTo>
                    <a:pt x="343" y="1030"/>
                  </a:lnTo>
                  <a:lnTo>
                    <a:pt x="343" y="1030"/>
                  </a:lnTo>
                  <a:lnTo>
                    <a:pt x="346" y="1030"/>
                  </a:lnTo>
                  <a:lnTo>
                    <a:pt x="346" y="1030"/>
                  </a:lnTo>
                  <a:lnTo>
                    <a:pt x="346" y="1027"/>
                  </a:lnTo>
                  <a:lnTo>
                    <a:pt x="346" y="1027"/>
                  </a:lnTo>
                  <a:lnTo>
                    <a:pt x="346" y="1027"/>
                  </a:lnTo>
                  <a:lnTo>
                    <a:pt x="346" y="1025"/>
                  </a:lnTo>
                  <a:lnTo>
                    <a:pt x="346" y="1025"/>
                  </a:lnTo>
                  <a:lnTo>
                    <a:pt x="346" y="1025"/>
                  </a:lnTo>
                  <a:lnTo>
                    <a:pt x="346" y="1025"/>
                  </a:lnTo>
                  <a:lnTo>
                    <a:pt x="346" y="1025"/>
                  </a:lnTo>
                  <a:lnTo>
                    <a:pt x="343" y="1025"/>
                  </a:lnTo>
                  <a:lnTo>
                    <a:pt x="343" y="1025"/>
                  </a:lnTo>
                  <a:lnTo>
                    <a:pt x="343" y="1025"/>
                  </a:lnTo>
                  <a:lnTo>
                    <a:pt x="343" y="1027"/>
                  </a:lnTo>
                  <a:lnTo>
                    <a:pt x="341" y="1025"/>
                  </a:lnTo>
                  <a:lnTo>
                    <a:pt x="341" y="1025"/>
                  </a:lnTo>
                  <a:lnTo>
                    <a:pt x="341" y="1025"/>
                  </a:lnTo>
                  <a:lnTo>
                    <a:pt x="339" y="1025"/>
                  </a:lnTo>
                  <a:lnTo>
                    <a:pt x="339" y="1025"/>
                  </a:lnTo>
                  <a:lnTo>
                    <a:pt x="339" y="1025"/>
                  </a:lnTo>
                  <a:lnTo>
                    <a:pt x="336" y="1025"/>
                  </a:lnTo>
                  <a:lnTo>
                    <a:pt x="336" y="1027"/>
                  </a:lnTo>
                  <a:lnTo>
                    <a:pt x="336" y="1030"/>
                  </a:lnTo>
                  <a:lnTo>
                    <a:pt x="339" y="1030"/>
                  </a:lnTo>
                  <a:lnTo>
                    <a:pt x="336" y="1030"/>
                  </a:lnTo>
                  <a:lnTo>
                    <a:pt x="336" y="1030"/>
                  </a:lnTo>
                  <a:lnTo>
                    <a:pt x="336" y="1030"/>
                  </a:lnTo>
                  <a:lnTo>
                    <a:pt x="336" y="1032"/>
                  </a:lnTo>
                  <a:lnTo>
                    <a:pt x="336" y="1032"/>
                  </a:lnTo>
                  <a:lnTo>
                    <a:pt x="336" y="1032"/>
                  </a:lnTo>
                  <a:lnTo>
                    <a:pt x="336" y="1034"/>
                  </a:lnTo>
                  <a:lnTo>
                    <a:pt x="336" y="1034"/>
                  </a:lnTo>
                  <a:lnTo>
                    <a:pt x="336" y="1034"/>
                  </a:lnTo>
                  <a:lnTo>
                    <a:pt x="334" y="1034"/>
                  </a:lnTo>
                  <a:lnTo>
                    <a:pt x="332" y="1032"/>
                  </a:lnTo>
                  <a:lnTo>
                    <a:pt x="332" y="1032"/>
                  </a:lnTo>
                  <a:lnTo>
                    <a:pt x="332" y="1032"/>
                  </a:lnTo>
                  <a:lnTo>
                    <a:pt x="332" y="1030"/>
                  </a:lnTo>
                  <a:lnTo>
                    <a:pt x="332" y="1030"/>
                  </a:lnTo>
                  <a:lnTo>
                    <a:pt x="332" y="1032"/>
                  </a:lnTo>
                  <a:lnTo>
                    <a:pt x="329" y="1032"/>
                  </a:lnTo>
                  <a:lnTo>
                    <a:pt x="329" y="1032"/>
                  </a:lnTo>
                  <a:lnTo>
                    <a:pt x="329" y="1034"/>
                  </a:lnTo>
                  <a:lnTo>
                    <a:pt x="332" y="1034"/>
                  </a:lnTo>
                  <a:lnTo>
                    <a:pt x="332" y="1034"/>
                  </a:lnTo>
                  <a:lnTo>
                    <a:pt x="334" y="1034"/>
                  </a:lnTo>
                  <a:lnTo>
                    <a:pt x="332" y="1034"/>
                  </a:lnTo>
                  <a:lnTo>
                    <a:pt x="332" y="1034"/>
                  </a:lnTo>
                  <a:lnTo>
                    <a:pt x="332" y="1034"/>
                  </a:lnTo>
                  <a:lnTo>
                    <a:pt x="332" y="1034"/>
                  </a:lnTo>
                  <a:lnTo>
                    <a:pt x="332" y="1034"/>
                  </a:lnTo>
                  <a:lnTo>
                    <a:pt x="329" y="1034"/>
                  </a:lnTo>
                  <a:lnTo>
                    <a:pt x="329" y="1034"/>
                  </a:lnTo>
                  <a:lnTo>
                    <a:pt x="329" y="1037"/>
                  </a:lnTo>
                  <a:lnTo>
                    <a:pt x="329" y="1037"/>
                  </a:lnTo>
                  <a:lnTo>
                    <a:pt x="329" y="1037"/>
                  </a:lnTo>
                  <a:lnTo>
                    <a:pt x="324" y="1039"/>
                  </a:lnTo>
                  <a:lnTo>
                    <a:pt x="324" y="1039"/>
                  </a:lnTo>
                  <a:lnTo>
                    <a:pt x="324" y="1041"/>
                  </a:lnTo>
                  <a:lnTo>
                    <a:pt x="324" y="1041"/>
                  </a:lnTo>
                  <a:lnTo>
                    <a:pt x="324" y="1041"/>
                  </a:lnTo>
                  <a:lnTo>
                    <a:pt x="324" y="1041"/>
                  </a:lnTo>
                  <a:lnTo>
                    <a:pt x="327" y="1041"/>
                  </a:lnTo>
                  <a:lnTo>
                    <a:pt x="327" y="1041"/>
                  </a:lnTo>
                  <a:lnTo>
                    <a:pt x="327" y="1041"/>
                  </a:lnTo>
                  <a:lnTo>
                    <a:pt x="327" y="1041"/>
                  </a:lnTo>
                  <a:lnTo>
                    <a:pt x="332" y="1037"/>
                  </a:lnTo>
                  <a:lnTo>
                    <a:pt x="332" y="1037"/>
                  </a:lnTo>
                  <a:lnTo>
                    <a:pt x="332" y="1039"/>
                  </a:lnTo>
                  <a:lnTo>
                    <a:pt x="332" y="1039"/>
                  </a:lnTo>
                  <a:lnTo>
                    <a:pt x="332" y="1041"/>
                  </a:lnTo>
                  <a:lnTo>
                    <a:pt x="332" y="1041"/>
                  </a:lnTo>
                  <a:lnTo>
                    <a:pt x="332" y="1041"/>
                  </a:lnTo>
                  <a:lnTo>
                    <a:pt x="329" y="1041"/>
                  </a:lnTo>
                  <a:lnTo>
                    <a:pt x="329" y="1041"/>
                  </a:lnTo>
                  <a:lnTo>
                    <a:pt x="329" y="1044"/>
                  </a:lnTo>
                  <a:lnTo>
                    <a:pt x="329" y="1044"/>
                  </a:lnTo>
                  <a:lnTo>
                    <a:pt x="332" y="1044"/>
                  </a:lnTo>
                  <a:lnTo>
                    <a:pt x="332" y="1044"/>
                  </a:lnTo>
                  <a:lnTo>
                    <a:pt x="332" y="1041"/>
                  </a:lnTo>
                  <a:lnTo>
                    <a:pt x="334" y="1044"/>
                  </a:lnTo>
                  <a:lnTo>
                    <a:pt x="334" y="1044"/>
                  </a:lnTo>
                  <a:lnTo>
                    <a:pt x="334" y="1044"/>
                  </a:lnTo>
                  <a:lnTo>
                    <a:pt x="334" y="1041"/>
                  </a:lnTo>
                  <a:lnTo>
                    <a:pt x="334" y="1041"/>
                  </a:lnTo>
                  <a:lnTo>
                    <a:pt x="334" y="1041"/>
                  </a:lnTo>
                  <a:lnTo>
                    <a:pt x="334" y="1041"/>
                  </a:lnTo>
                  <a:lnTo>
                    <a:pt x="334" y="1039"/>
                  </a:lnTo>
                  <a:lnTo>
                    <a:pt x="336" y="1041"/>
                  </a:lnTo>
                  <a:lnTo>
                    <a:pt x="336" y="1041"/>
                  </a:lnTo>
                  <a:lnTo>
                    <a:pt x="336" y="1041"/>
                  </a:lnTo>
                  <a:lnTo>
                    <a:pt x="336" y="1041"/>
                  </a:lnTo>
                  <a:lnTo>
                    <a:pt x="336" y="1041"/>
                  </a:lnTo>
                  <a:lnTo>
                    <a:pt x="336" y="1041"/>
                  </a:lnTo>
                  <a:lnTo>
                    <a:pt x="339" y="1041"/>
                  </a:lnTo>
                  <a:lnTo>
                    <a:pt x="339" y="1041"/>
                  </a:lnTo>
                  <a:lnTo>
                    <a:pt x="339" y="1041"/>
                  </a:lnTo>
                  <a:lnTo>
                    <a:pt x="339" y="1041"/>
                  </a:lnTo>
                  <a:lnTo>
                    <a:pt x="339" y="1041"/>
                  </a:lnTo>
                  <a:lnTo>
                    <a:pt x="339" y="1041"/>
                  </a:lnTo>
                  <a:lnTo>
                    <a:pt x="339" y="1041"/>
                  </a:lnTo>
                  <a:lnTo>
                    <a:pt x="343" y="1039"/>
                  </a:lnTo>
                  <a:lnTo>
                    <a:pt x="343" y="1039"/>
                  </a:lnTo>
                  <a:lnTo>
                    <a:pt x="343" y="1041"/>
                  </a:lnTo>
                  <a:lnTo>
                    <a:pt x="346" y="1041"/>
                  </a:lnTo>
                  <a:lnTo>
                    <a:pt x="346" y="1041"/>
                  </a:lnTo>
                  <a:lnTo>
                    <a:pt x="346" y="1039"/>
                  </a:lnTo>
                  <a:lnTo>
                    <a:pt x="346" y="1039"/>
                  </a:lnTo>
                  <a:lnTo>
                    <a:pt x="346" y="1039"/>
                  </a:lnTo>
                  <a:close/>
                  <a:moveTo>
                    <a:pt x="265" y="1003"/>
                  </a:moveTo>
                  <a:lnTo>
                    <a:pt x="263" y="1003"/>
                  </a:lnTo>
                  <a:lnTo>
                    <a:pt x="263" y="1006"/>
                  </a:lnTo>
                  <a:lnTo>
                    <a:pt x="263" y="1006"/>
                  </a:lnTo>
                  <a:lnTo>
                    <a:pt x="261" y="1006"/>
                  </a:lnTo>
                  <a:lnTo>
                    <a:pt x="263" y="1008"/>
                  </a:lnTo>
                  <a:lnTo>
                    <a:pt x="263" y="1008"/>
                  </a:lnTo>
                  <a:lnTo>
                    <a:pt x="263" y="1008"/>
                  </a:lnTo>
                  <a:lnTo>
                    <a:pt x="265" y="1011"/>
                  </a:lnTo>
                  <a:lnTo>
                    <a:pt x="265" y="1008"/>
                  </a:lnTo>
                  <a:lnTo>
                    <a:pt x="265" y="1006"/>
                  </a:lnTo>
                  <a:lnTo>
                    <a:pt x="265" y="1006"/>
                  </a:lnTo>
                  <a:lnTo>
                    <a:pt x="265" y="1003"/>
                  </a:lnTo>
                  <a:close/>
                  <a:moveTo>
                    <a:pt x="100" y="897"/>
                  </a:moveTo>
                  <a:lnTo>
                    <a:pt x="97" y="897"/>
                  </a:lnTo>
                  <a:lnTo>
                    <a:pt x="97" y="895"/>
                  </a:lnTo>
                  <a:lnTo>
                    <a:pt x="97" y="897"/>
                  </a:lnTo>
                  <a:lnTo>
                    <a:pt x="97" y="899"/>
                  </a:lnTo>
                  <a:lnTo>
                    <a:pt x="100" y="899"/>
                  </a:lnTo>
                  <a:lnTo>
                    <a:pt x="100" y="899"/>
                  </a:lnTo>
                  <a:lnTo>
                    <a:pt x="100" y="897"/>
                  </a:lnTo>
                  <a:lnTo>
                    <a:pt x="100" y="897"/>
                  </a:lnTo>
                  <a:close/>
                  <a:moveTo>
                    <a:pt x="50" y="847"/>
                  </a:moveTo>
                  <a:lnTo>
                    <a:pt x="48" y="847"/>
                  </a:lnTo>
                  <a:lnTo>
                    <a:pt x="48" y="847"/>
                  </a:lnTo>
                  <a:lnTo>
                    <a:pt x="48" y="847"/>
                  </a:lnTo>
                  <a:lnTo>
                    <a:pt x="48" y="847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50" y="847"/>
                  </a:lnTo>
                  <a:close/>
                  <a:moveTo>
                    <a:pt x="249" y="1027"/>
                  </a:moveTo>
                  <a:lnTo>
                    <a:pt x="249" y="1027"/>
                  </a:lnTo>
                  <a:lnTo>
                    <a:pt x="249" y="1027"/>
                  </a:lnTo>
                  <a:lnTo>
                    <a:pt x="249" y="1027"/>
                  </a:lnTo>
                  <a:lnTo>
                    <a:pt x="249" y="1030"/>
                  </a:lnTo>
                  <a:lnTo>
                    <a:pt x="246" y="1030"/>
                  </a:lnTo>
                  <a:lnTo>
                    <a:pt x="246" y="1030"/>
                  </a:lnTo>
                  <a:lnTo>
                    <a:pt x="246" y="1032"/>
                  </a:lnTo>
                  <a:lnTo>
                    <a:pt x="246" y="1032"/>
                  </a:lnTo>
                  <a:lnTo>
                    <a:pt x="249" y="1030"/>
                  </a:lnTo>
                  <a:lnTo>
                    <a:pt x="249" y="1030"/>
                  </a:lnTo>
                  <a:lnTo>
                    <a:pt x="251" y="1030"/>
                  </a:lnTo>
                  <a:lnTo>
                    <a:pt x="251" y="1030"/>
                  </a:lnTo>
                  <a:lnTo>
                    <a:pt x="251" y="1027"/>
                  </a:lnTo>
                  <a:lnTo>
                    <a:pt x="249" y="1027"/>
                  </a:lnTo>
                  <a:lnTo>
                    <a:pt x="249" y="1027"/>
                  </a:lnTo>
                  <a:close/>
                  <a:moveTo>
                    <a:pt x="1044" y="902"/>
                  </a:moveTo>
                  <a:lnTo>
                    <a:pt x="1044" y="902"/>
                  </a:lnTo>
                  <a:lnTo>
                    <a:pt x="1044" y="902"/>
                  </a:lnTo>
                  <a:lnTo>
                    <a:pt x="1044" y="902"/>
                  </a:lnTo>
                  <a:lnTo>
                    <a:pt x="1044" y="899"/>
                  </a:lnTo>
                  <a:lnTo>
                    <a:pt x="1041" y="899"/>
                  </a:lnTo>
                  <a:lnTo>
                    <a:pt x="1039" y="902"/>
                  </a:lnTo>
                  <a:lnTo>
                    <a:pt x="1039" y="902"/>
                  </a:lnTo>
                  <a:lnTo>
                    <a:pt x="1041" y="902"/>
                  </a:lnTo>
                  <a:lnTo>
                    <a:pt x="1041" y="902"/>
                  </a:lnTo>
                  <a:lnTo>
                    <a:pt x="1041" y="904"/>
                  </a:lnTo>
                  <a:lnTo>
                    <a:pt x="1041" y="904"/>
                  </a:lnTo>
                  <a:lnTo>
                    <a:pt x="1044" y="904"/>
                  </a:lnTo>
                  <a:lnTo>
                    <a:pt x="1044" y="902"/>
                  </a:lnTo>
                  <a:lnTo>
                    <a:pt x="1044" y="902"/>
                  </a:lnTo>
                  <a:lnTo>
                    <a:pt x="1044" y="902"/>
                  </a:lnTo>
                  <a:lnTo>
                    <a:pt x="1044" y="902"/>
                  </a:lnTo>
                  <a:close/>
                  <a:moveTo>
                    <a:pt x="173" y="963"/>
                  </a:moveTo>
                  <a:lnTo>
                    <a:pt x="173" y="963"/>
                  </a:lnTo>
                  <a:lnTo>
                    <a:pt x="175" y="963"/>
                  </a:lnTo>
                  <a:lnTo>
                    <a:pt x="175" y="963"/>
                  </a:lnTo>
                  <a:lnTo>
                    <a:pt x="175" y="963"/>
                  </a:lnTo>
                  <a:lnTo>
                    <a:pt x="175" y="963"/>
                  </a:lnTo>
                  <a:lnTo>
                    <a:pt x="175" y="963"/>
                  </a:lnTo>
                  <a:lnTo>
                    <a:pt x="178" y="961"/>
                  </a:lnTo>
                  <a:lnTo>
                    <a:pt x="178" y="961"/>
                  </a:lnTo>
                  <a:lnTo>
                    <a:pt x="178" y="961"/>
                  </a:lnTo>
                  <a:lnTo>
                    <a:pt x="178" y="961"/>
                  </a:lnTo>
                  <a:lnTo>
                    <a:pt x="178" y="959"/>
                  </a:lnTo>
                  <a:lnTo>
                    <a:pt x="175" y="959"/>
                  </a:lnTo>
                  <a:lnTo>
                    <a:pt x="175" y="959"/>
                  </a:lnTo>
                  <a:lnTo>
                    <a:pt x="175" y="959"/>
                  </a:lnTo>
                  <a:lnTo>
                    <a:pt x="175" y="956"/>
                  </a:lnTo>
                  <a:lnTo>
                    <a:pt x="175" y="959"/>
                  </a:lnTo>
                  <a:lnTo>
                    <a:pt x="175" y="956"/>
                  </a:lnTo>
                  <a:lnTo>
                    <a:pt x="175" y="956"/>
                  </a:lnTo>
                  <a:lnTo>
                    <a:pt x="173" y="959"/>
                  </a:lnTo>
                  <a:lnTo>
                    <a:pt x="173" y="959"/>
                  </a:lnTo>
                  <a:lnTo>
                    <a:pt x="173" y="959"/>
                  </a:lnTo>
                  <a:lnTo>
                    <a:pt x="173" y="959"/>
                  </a:lnTo>
                  <a:lnTo>
                    <a:pt x="173" y="961"/>
                  </a:lnTo>
                  <a:lnTo>
                    <a:pt x="173" y="961"/>
                  </a:lnTo>
                  <a:lnTo>
                    <a:pt x="173" y="963"/>
                  </a:lnTo>
                  <a:close/>
                  <a:moveTo>
                    <a:pt x="17" y="824"/>
                  </a:moveTo>
                  <a:lnTo>
                    <a:pt x="17" y="824"/>
                  </a:lnTo>
                  <a:lnTo>
                    <a:pt x="19" y="824"/>
                  </a:lnTo>
                  <a:lnTo>
                    <a:pt x="19" y="826"/>
                  </a:lnTo>
                  <a:lnTo>
                    <a:pt x="19" y="826"/>
                  </a:lnTo>
                  <a:lnTo>
                    <a:pt x="19" y="828"/>
                  </a:lnTo>
                  <a:lnTo>
                    <a:pt x="19" y="828"/>
                  </a:lnTo>
                  <a:lnTo>
                    <a:pt x="19" y="828"/>
                  </a:lnTo>
                  <a:lnTo>
                    <a:pt x="22" y="828"/>
                  </a:lnTo>
                  <a:lnTo>
                    <a:pt x="22" y="828"/>
                  </a:lnTo>
                  <a:lnTo>
                    <a:pt x="22" y="826"/>
                  </a:lnTo>
                  <a:lnTo>
                    <a:pt x="22" y="826"/>
                  </a:lnTo>
                  <a:lnTo>
                    <a:pt x="22" y="826"/>
                  </a:lnTo>
                  <a:lnTo>
                    <a:pt x="22" y="826"/>
                  </a:lnTo>
                  <a:lnTo>
                    <a:pt x="22" y="826"/>
                  </a:lnTo>
                  <a:lnTo>
                    <a:pt x="22" y="826"/>
                  </a:lnTo>
                  <a:lnTo>
                    <a:pt x="24" y="826"/>
                  </a:lnTo>
                  <a:lnTo>
                    <a:pt x="24" y="826"/>
                  </a:lnTo>
                  <a:lnTo>
                    <a:pt x="24" y="826"/>
                  </a:lnTo>
                  <a:lnTo>
                    <a:pt x="24" y="828"/>
                  </a:lnTo>
                  <a:lnTo>
                    <a:pt x="24" y="828"/>
                  </a:lnTo>
                  <a:lnTo>
                    <a:pt x="26" y="831"/>
                  </a:lnTo>
                  <a:lnTo>
                    <a:pt x="26" y="828"/>
                  </a:lnTo>
                  <a:lnTo>
                    <a:pt x="26" y="828"/>
                  </a:lnTo>
                  <a:lnTo>
                    <a:pt x="29" y="831"/>
                  </a:lnTo>
                  <a:lnTo>
                    <a:pt x="29" y="831"/>
                  </a:lnTo>
                  <a:lnTo>
                    <a:pt x="29" y="831"/>
                  </a:lnTo>
                  <a:lnTo>
                    <a:pt x="31" y="828"/>
                  </a:lnTo>
                  <a:lnTo>
                    <a:pt x="29" y="828"/>
                  </a:lnTo>
                  <a:lnTo>
                    <a:pt x="26" y="828"/>
                  </a:lnTo>
                  <a:lnTo>
                    <a:pt x="26" y="826"/>
                  </a:lnTo>
                  <a:lnTo>
                    <a:pt x="24" y="826"/>
                  </a:lnTo>
                  <a:lnTo>
                    <a:pt x="26" y="826"/>
                  </a:lnTo>
                  <a:lnTo>
                    <a:pt x="26" y="826"/>
                  </a:lnTo>
                  <a:lnTo>
                    <a:pt x="29" y="826"/>
                  </a:lnTo>
                  <a:lnTo>
                    <a:pt x="29" y="824"/>
                  </a:lnTo>
                  <a:lnTo>
                    <a:pt x="29" y="824"/>
                  </a:lnTo>
                  <a:lnTo>
                    <a:pt x="26" y="821"/>
                  </a:lnTo>
                  <a:lnTo>
                    <a:pt x="26" y="821"/>
                  </a:lnTo>
                  <a:lnTo>
                    <a:pt x="26" y="821"/>
                  </a:lnTo>
                  <a:lnTo>
                    <a:pt x="24" y="821"/>
                  </a:lnTo>
                  <a:lnTo>
                    <a:pt x="24" y="821"/>
                  </a:lnTo>
                  <a:lnTo>
                    <a:pt x="24" y="821"/>
                  </a:lnTo>
                  <a:lnTo>
                    <a:pt x="24" y="821"/>
                  </a:lnTo>
                  <a:lnTo>
                    <a:pt x="22" y="821"/>
                  </a:lnTo>
                  <a:lnTo>
                    <a:pt x="24" y="819"/>
                  </a:lnTo>
                  <a:lnTo>
                    <a:pt x="24" y="819"/>
                  </a:lnTo>
                  <a:lnTo>
                    <a:pt x="26" y="819"/>
                  </a:lnTo>
                  <a:lnTo>
                    <a:pt x="24" y="819"/>
                  </a:lnTo>
                  <a:lnTo>
                    <a:pt x="24" y="817"/>
                  </a:lnTo>
                  <a:lnTo>
                    <a:pt x="24" y="817"/>
                  </a:lnTo>
                  <a:lnTo>
                    <a:pt x="22" y="814"/>
                  </a:lnTo>
                  <a:lnTo>
                    <a:pt x="19" y="814"/>
                  </a:lnTo>
                  <a:lnTo>
                    <a:pt x="19" y="814"/>
                  </a:lnTo>
                  <a:lnTo>
                    <a:pt x="19" y="814"/>
                  </a:lnTo>
                  <a:lnTo>
                    <a:pt x="17" y="814"/>
                  </a:lnTo>
                  <a:lnTo>
                    <a:pt x="17" y="814"/>
                  </a:lnTo>
                  <a:lnTo>
                    <a:pt x="17" y="814"/>
                  </a:lnTo>
                  <a:lnTo>
                    <a:pt x="17" y="814"/>
                  </a:lnTo>
                  <a:lnTo>
                    <a:pt x="17" y="812"/>
                  </a:lnTo>
                  <a:lnTo>
                    <a:pt x="17" y="812"/>
                  </a:lnTo>
                  <a:lnTo>
                    <a:pt x="15" y="809"/>
                  </a:lnTo>
                  <a:lnTo>
                    <a:pt x="12" y="809"/>
                  </a:lnTo>
                  <a:lnTo>
                    <a:pt x="12" y="809"/>
                  </a:lnTo>
                  <a:lnTo>
                    <a:pt x="12" y="809"/>
                  </a:lnTo>
                  <a:lnTo>
                    <a:pt x="10" y="807"/>
                  </a:lnTo>
                  <a:lnTo>
                    <a:pt x="5" y="807"/>
                  </a:lnTo>
                  <a:lnTo>
                    <a:pt x="5" y="809"/>
                  </a:lnTo>
                  <a:lnTo>
                    <a:pt x="5" y="807"/>
                  </a:lnTo>
                  <a:lnTo>
                    <a:pt x="0" y="809"/>
                  </a:lnTo>
                  <a:lnTo>
                    <a:pt x="3" y="809"/>
                  </a:lnTo>
                  <a:lnTo>
                    <a:pt x="3" y="809"/>
                  </a:lnTo>
                  <a:lnTo>
                    <a:pt x="3" y="809"/>
                  </a:lnTo>
                  <a:lnTo>
                    <a:pt x="3" y="812"/>
                  </a:lnTo>
                  <a:lnTo>
                    <a:pt x="5" y="812"/>
                  </a:lnTo>
                  <a:lnTo>
                    <a:pt x="7" y="812"/>
                  </a:lnTo>
                  <a:lnTo>
                    <a:pt x="7" y="812"/>
                  </a:lnTo>
                  <a:lnTo>
                    <a:pt x="7" y="812"/>
                  </a:lnTo>
                  <a:lnTo>
                    <a:pt x="5" y="814"/>
                  </a:lnTo>
                  <a:lnTo>
                    <a:pt x="5" y="814"/>
                  </a:lnTo>
                  <a:lnTo>
                    <a:pt x="5" y="814"/>
                  </a:lnTo>
                  <a:lnTo>
                    <a:pt x="7" y="817"/>
                  </a:lnTo>
                  <a:lnTo>
                    <a:pt x="10" y="817"/>
                  </a:lnTo>
                  <a:lnTo>
                    <a:pt x="10" y="817"/>
                  </a:lnTo>
                  <a:lnTo>
                    <a:pt x="10" y="817"/>
                  </a:lnTo>
                  <a:lnTo>
                    <a:pt x="10" y="817"/>
                  </a:lnTo>
                  <a:lnTo>
                    <a:pt x="12" y="817"/>
                  </a:lnTo>
                  <a:lnTo>
                    <a:pt x="10" y="817"/>
                  </a:lnTo>
                  <a:lnTo>
                    <a:pt x="10" y="819"/>
                  </a:lnTo>
                  <a:lnTo>
                    <a:pt x="7" y="819"/>
                  </a:lnTo>
                  <a:lnTo>
                    <a:pt x="7" y="821"/>
                  </a:lnTo>
                  <a:lnTo>
                    <a:pt x="7" y="821"/>
                  </a:lnTo>
                  <a:lnTo>
                    <a:pt x="7" y="821"/>
                  </a:lnTo>
                  <a:lnTo>
                    <a:pt x="7" y="821"/>
                  </a:lnTo>
                  <a:lnTo>
                    <a:pt x="7" y="821"/>
                  </a:lnTo>
                  <a:lnTo>
                    <a:pt x="7" y="821"/>
                  </a:lnTo>
                  <a:lnTo>
                    <a:pt x="7" y="821"/>
                  </a:lnTo>
                  <a:lnTo>
                    <a:pt x="10" y="821"/>
                  </a:lnTo>
                  <a:lnTo>
                    <a:pt x="10" y="821"/>
                  </a:lnTo>
                  <a:lnTo>
                    <a:pt x="10" y="821"/>
                  </a:lnTo>
                  <a:lnTo>
                    <a:pt x="10" y="824"/>
                  </a:lnTo>
                  <a:lnTo>
                    <a:pt x="10" y="824"/>
                  </a:lnTo>
                  <a:lnTo>
                    <a:pt x="10" y="824"/>
                  </a:lnTo>
                  <a:lnTo>
                    <a:pt x="12" y="824"/>
                  </a:lnTo>
                  <a:lnTo>
                    <a:pt x="12" y="824"/>
                  </a:lnTo>
                  <a:lnTo>
                    <a:pt x="12" y="824"/>
                  </a:lnTo>
                  <a:lnTo>
                    <a:pt x="10" y="824"/>
                  </a:lnTo>
                  <a:lnTo>
                    <a:pt x="10" y="826"/>
                  </a:lnTo>
                  <a:lnTo>
                    <a:pt x="10" y="826"/>
                  </a:lnTo>
                  <a:lnTo>
                    <a:pt x="12" y="826"/>
                  </a:lnTo>
                  <a:lnTo>
                    <a:pt x="12" y="826"/>
                  </a:lnTo>
                  <a:lnTo>
                    <a:pt x="15" y="826"/>
                  </a:lnTo>
                  <a:lnTo>
                    <a:pt x="17" y="824"/>
                  </a:lnTo>
                  <a:lnTo>
                    <a:pt x="17" y="824"/>
                  </a:lnTo>
                  <a:close/>
                  <a:moveTo>
                    <a:pt x="218" y="975"/>
                  </a:moveTo>
                  <a:lnTo>
                    <a:pt x="218" y="975"/>
                  </a:lnTo>
                  <a:lnTo>
                    <a:pt x="216" y="973"/>
                  </a:lnTo>
                  <a:lnTo>
                    <a:pt x="216" y="973"/>
                  </a:lnTo>
                  <a:lnTo>
                    <a:pt x="216" y="973"/>
                  </a:lnTo>
                  <a:lnTo>
                    <a:pt x="216" y="973"/>
                  </a:lnTo>
                  <a:lnTo>
                    <a:pt x="216" y="973"/>
                  </a:lnTo>
                  <a:lnTo>
                    <a:pt x="216" y="973"/>
                  </a:lnTo>
                  <a:lnTo>
                    <a:pt x="216" y="973"/>
                  </a:lnTo>
                  <a:lnTo>
                    <a:pt x="216" y="970"/>
                  </a:lnTo>
                  <a:lnTo>
                    <a:pt x="213" y="973"/>
                  </a:lnTo>
                  <a:lnTo>
                    <a:pt x="213" y="973"/>
                  </a:lnTo>
                  <a:lnTo>
                    <a:pt x="213" y="973"/>
                  </a:lnTo>
                  <a:lnTo>
                    <a:pt x="211" y="973"/>
                  </a:lnTo>
                  <a:lnTo>
                    <a:pt x="211" y="973"/>
                  </a:lnTo>
                  <a:lnTo>
                    <a:pt x="211" y="973"/>
                  </a:lnTo>
                  <a:lnTo>
                    <a:pt x="209" y="973"/>
                  </a:lnTo>
                  <a:lnTo>
                    <a:pt x="209" y="973"/>
                  </a:lnTo>
                  <a:lnTo>
                    <a:pt x="209" y="973"/>
                  </a:lnTo>
                  <a:lnTo>
                    <a:pt x="209" y="973"/>
                  </a:lnTo>
                  <a:lnTo>
                    <a:pt x="209" y="975"/>
                  </a:lnTo>
                  <a:lnTo>
                    <a:pt x="209" y="975"/>
                  </a:lnTo>
                  <a:lnTo>
                    <a:pt x="209" y="975"/>
                  </a:lnTo>
                  <a:lnTo>
                    <a:pt x="209" y="975"/>
                  </a:lnTo>
                  <a:lnTo>
                    <a:pt x="209" y="975"/>
                  </a:lnTo>
                  <a:lnTo>
                    <a:pt x="209" y="977"/>
                  </a:lnTo>
                  <a:lnTo>
                    <a:pt x="209" y="977"/>
                  </a:lnTo>
                  <a:lnTo>
                    <a:pt x="209" y="977"/>
                  </a:lnTo>
                  <a:lnTo>
                    <a:pt x="209" y="980"/>
                  </a:lnTo>
                  <a:lnTo>
                    <a:pt x="211" y="980"/>
                  </a:lnTo>
                  <a:lnTo>
                    <a:pt x="213" y="980"/>
                  </a:lnTo>
                  <a:lnTo>
                    <a:pt x="213" y="980"/>
                  </a:lnTo>
                  <a:lnTo>
                    <a:pt x="216" y="980"/>
                  </a:lnTo>
                  <a:lnTo>
                    <a:pt x="216" y="980"/>
                  </a:lnTo>
                  <a:lnTo>
                    <a:pt x="216" y="980"/>
                  </a:lnTo>
                  <a:lnTo>
                    <a:pt x="218" y="977"/>
                  </a:lnTo>
                  <a:lnTo>
                    <a:pt x="218" y="977"/>
                  </a:lnTo>
                  <a:lnTo>
                    <a:pt x="218" y="977"/>
                  </a:lnTo>
                  <a:lnTo>
                    <a:pt x="218" y="977"/>
                  </a:lnTo>
                  <a:lnTo>
                    <a:pt x="218" y="977"/>
                  </a:lnTo>
                  <a:lnTo>
                    <a:pt x="218" y="977"/>
                  </a:lnTo>
                  <a:lnTo>
                    <a:pt x="218" y="975"/>
                  </a:lnTo>
                  <a:close/>
                  <a:moveTo>
                    <a:pt x="244" y="1030"/>
                  </a:moveTo>
                  <a:lnTo>
                    <a:pt x="242" y="1030"/>
                  </a:lnTo>
                  <a:lnTo>
                    <a:pt x="242" y="1030"/>
                  </a:lnTo>
                  <a:lnTo>
                    <a:pt x="239" y="1032"/>
                  </a:lnTo>
                  <a:lnTo>
                    <a:pt x="239" y="1032"/>
                  </a:lnTo>
                  <a:lnTo>
                    <a:pt x="239" y="1032"/>
                  </a:lnTo>
                  <a:lnTo>
                    <a:pt x="239" y="1032"/>
                  </a:lnTo>
                  <a:lnTo>
                    <a:pt x="239" y="1034"/>
                  </a:lnTo>
                  <a:lnTo>
                    <a:pt x="239" y="1034"/>
                  </a:lnTo>
                  <a:lnTo>
                    <a:pt x="242" y="1034"/>
                  </a:lnTo>
                  <a:lnTo>
                    <a:pt x="242" y="1034"/>
                  </a:lnTo>
                  <a:lnTo>
                    <a:pt x="242" y="1034"/>
                  </a:lnTo>
                  <a:lnTo>
                    <a:pt x="244" y="1032"/>
                  </a:lnTo>
                  <a:lnTo>
                    <a:pt x="242" y="1032"/>
                  </a:lnTo>
                  <a:lnTo>
                    <a:pt x="244" y="1032"/>
                  </a:lnTo>
                  <a:lnTo>
                    <a:pt x="244" y="1030"/>
                  </a:lnTo>
                  <a:close/>
                  <a:moveTo>
                    <a:pt x="166" y="963"/>
                  </a:moveTo>
                  <a:lnTo>
                    <a:pt x="166" y="963"/>
                  </a:lnTo>
                  <a:lnTo>
                    <a:pt x="164" y="963"/>
                  </a:lnTo>
                  <a:lnTo>
                    <a:pt x="164" y="963"/>
                  </a:lnTo>
                  <a:lnTo>
                    <a:pt x="164" y="963"/>
                  </a:lnTo>
                  <a:lnTo>
                    <a:pt x="164" y="961"/>
                  </a:lnTo>
                  <a:lnTo>
                    <a:pt x="161" y="961"/>
                  </a:lnTo>
                  <a:lnTo>
                    <a:pt x="161" y="961"/>
                  </a:lnTo>
                  <a:lnTo>
                    <a:pt x="161" y="963"/>
                  </a:lnTo>
                  <a:lnTo>
                    <a:pt x="164" y="963"/>
                  </a:lnTo>
                  <a:lnTo>
                    <a:pt x="164" y="963"/>
                  </a:lnTo>
                  <a:lnTo>
                    <a:pt x="164" y="966"/>
                  </a:lnTo>
                  <a:lnTo>
                    <a:pt x="164" y="966"/>
                  </a:lnTo>
                  <a:lnTo>
                    <a:pt x="164" y="966"/>
                  </a:lnTo>
                  <a:lnTo>
                    <a:pt x="164" y="968"/>
                  </a:lnTo>
                  <a:lnTo>
                    <a:pt x="166" y="968"/>
                  </a:lnTo>
                  <a:lnTo>
                    <a:pt x="166" y="968"/>
                  </a:lnTo>
                  <a:lnTo>
                    <a:pt x="166" y="968"/>
                  </a:lnTo>
                  <a:lnTo>
                    <a:pt x="166" y="966"/>
                  </a:lnTo>
                  <a:lnTo>
                    <a:pt x="166" y="963"/>
                  </a:lnTo>
                  <a:close/>
                  <a:moveTo>
                    <a:pt x="192" y="1003"/>
                  </a:moveTo>
                  <a:lnTo>
                    <a:pt x="192" y="1003"/>
                  </a:lnTo>
                  <a:lnTo>
                    <a:pt x="187" y="1001"/>
                  </a:lnTo>
                  <a:lnTo>
                    <a:pt x="187" y="1001"/>
                  </a:lnTo>
                  <a:lnTo>
                    <a:pt x="190" y="1001"/>
                  </a:lnTo>
                  <a:lnTo>
                    <a:pt x="190" y="1001"/>
                  </a:lnTo>
                  <a:lnTo>
                    <a:pt x="190" y="1001"/>
                  </a:lnTo>
                  <a:lnTo>
                    <a:pt x="190" y="1001"/>
                  </a:lnTo>
                  <a:lnTo>
                    <a:pt x="187" y="1001"/>
                  </a:lnTo>
                  <a:lnTo>
                    <a:pt x="187" y="999"/>
                  </a:lnTo>
                  <a:lnTo>
                    <a:pt x="187" y="999"/>
                  </a:lnTo>
                  <a:lnTo>
                    <a:pt x="187" y="996"/>
                  </a:lnTo>
                  <a:lnTo>
                    <a:pt x="187" y="996"/>
                  </a:lnTo>
                  <a:lnTo>
                    <a:pt x="187" y="996"/>
                  </a:lnTo>
                  <a:lnTo>
                    <a:pt x="185" y="994"/>
                  </a:lnTo>
                  <a:lnTo>
                    <a:pt x="185" y="994"/>
                  </a:lnTo>
                  <a:lnTo>
                    <a:pt x="183" y="992"/>
                  </a:lnTo>
                  <a:lnTo>
                    <a:pt x="183" y="989"/>
                  </a:lnTo>
                  <a:lnTo>
                    <a:pt x="183" y="989"/>
                  </a:lnTo>
                  <a:lnTo>
                    <a:pt x="183" y="989"/>
                  </a:lnTo>
                  <a:lnTo>
                    <a:pt x="183" y="987"/>
                  </a:lnTo>
                  <a:lnTo>
                    <a:pt x="183" y="987"/>
                  </a:lnTo>
                  <a:lnTo>
                    <a:pt x="183" y="987"/>
                  </a:lnTo>
                  <a:lnTo>
                    <a:pt x="183" y="987"/>
                  </a:lnTo>
                  <a:lnTo>
                    <a:pt x="183" y="987"/>
                  </a:lnTo>
                  <a:lnTo>
                    <a:pt x="180" y="987"/>
                  </a:lnTo>
                  <a:lnTo>
                    <a:pt x="180" y="987"/>
                  </a:lnTo>
                  <a:lnTo>
                    <a:pt x="180" y="985"/>
                  </a:lnTo>
                  <a:lnTo>
                    <a:pt x="180" y="985"/>
                  </a:lnTo>
                  <a:lnTo>
                    <a:pt x="180" y="985"/>
                  </a:lnTo>
                  <a:lnTo>
                    <a:pt x="180" y="985"/>
                  </a:lnTo>
                  <a:lnTo>
                    <a:pt x="180" y="982"/>
                  </a:lnTo>
                  <a:lnTo>
                    <a:pt x="180" y="982"/>
                  </a:lnTo>
                  <a:lnTo>
                    <a:pt x="178" y="982"/>
                  </a:lnTo>
                  <a:lnTo>
                    <a:pt x="178" y="982"/>
                  </a:lnTo>
                  <a:lnTo>
                    <a:pt x="178" y="982"/>
                  </a:lnTo>
                  <a:lnTo>
                    <a:pt x="178" y="982"/>
                  </a:lnTo>
                  <a:lnTo>
                    <a:pt x="178" y="982"/>
                  </a:lnTo>
                  <a:lnTo>
                    <a:pt x="175" y="982"/>
                  </a:lnTo>
                  <a:lnTo>
                    <a:pt x="175" y="980"/>
                  </a:lnTo>
                  <a:lnTo>
                    <a:pt x="175" y="980"/>
                  </a:lnTo>
                  <a:lnTo>
                    <a:pt x="173" y="977"/>
                  </a:lnTo>
                  <a:lnTo>
                    <a:pt x="173" y="977"/>
                  </a:lnTo>
                  <a:lnTo>
                    <a:pt x="171" y="977"/>
                  </a:lnTo>
                  <a:lnTo>
                    <a:pt x="173" y="980"/>
                  </a:lnTo>
                  <a:lnTo>
                    <a:pt x="173" y="982"/>
                  </a:lnTo>
                  <a:lnTo>
                    <a:pt x="173" y="982"/>
                  </a:lnTo>
                  <a:lnTo>
                    <a:pt x="173" y="982"/>
                  </a:lnTo>
                  <a:lnTo>
                    <a:pt x="175" y="982"/>
                  </a:lnTo>
                  <a:lnTo>
                    <a:pt x="175" y="985"/>
                  </a:lnTo>
                  <a:lnTo>
                    <a:pt x="175" y="985"/>
                  </a:lnTo>
                  <a:lnTo>
                    <a:pt x="175" y="985"/>
                  </a:lnTo>
                  <a:lnTo>
                    <a:pt x="178" y="985"/>
                  </a:lnTo>
                  <a:lnTo>
                    <a:pt x="178" y="985"/>
                  </a:lnTo>
                  <a:lnTo>
                    <a:pt x="180" y="987"/>
                  </a:lnTo>
                  <a:lnTo>
                    <a:pt x="180" y="989"/>
                  </a:lnTo>
                  <a:lnTo>
                    <a:pt x="180" y="989"/>
                  </a:lnTo>
                  <a:lnTo>
                    <a:pt x="183" y="992"/>
                  </a:lnTo>
                  <a:lnTo>
                    <a:pt x="183" y="992"/>
                  </a:lnTo>
                  <a:lnTo>
                    <a:pt x="183" y="992"/>
                  </a:lnTo>
                  <a:lnTo>
                    <a:pt x="183" y="994"/>
                  </a:lnTo>
                  <a:lnTo>
                    <a:pt x="183" y="994"/>
                  </a:lnTo>
                  <a:lnTo>
                    <a:pt x="183" y="994"/>
                  </a:lnTo>
                  <a:lnTo>
                    <a:pt x="183" y="996"/>
                  </a:lnTo>
                  <a:lnTo>
                    <a:pt x="187" y="1001"/>
                  </a:lnTo>
                  <a:lnTo>
                    <a:pt x="187" y="1001"/>
                  </a:lnTo>
                  <a:lnTo>
                    <a:pt x="185" y="1001"/>
                  </a:lnTo>
                  <a:lnTo>
                    <a:pt x="185" y="1003"/>
                  </a:lnTo>
                  <a:lnTo>
                    <a:pt x="185" y="1003"/>
                  </a:lnTo>
                  <a:lnTo>
                    <a:pt x="187" y="1003"/>
                  </a:lnTo>
                  <a:lnTo>
                    <a:pt x="187" y="1003"/>
                  </a:lnTo>
                  <a:lnTo>
                    <a:pt x="187" y="1003"/>
                  </a:lnTo>
                  <a:lnTo>
                    <a:pt x="187" y="1003"/>
                  </a:lnTo>
                  <a:lnTo>
                    <a:pt x="187" y="1003"/>
                  </a:lnTo>
                  <a:lnTo>
                    <a:pt x="190" y="1003"/>
                  </a:lnTo>
                  <a:lnTo>
                    <a:pt x="190" y="1003"/>
                  </a:lnTo>
                  <a:lnTo>
                    <a:pt x="190" y="1003"/>
                  </a:lnTo>
                  <a:lnTo>
                    <a:pt x="190" y="1003"/>
                  </a:lnTo>
                  <a:lnTo>
                    <a:pt x="190" y="1003"/>
                  </a:lnTo>
                  <a:lnTo>
                    <a:pt x="192" y="1003"/>
                  </a:lnTo>
                  <a:lnTo>
                    <a:pt x="192" y="1003"/>
                  </a:lnTo>
                  <a:lnTo>
                    <a:pt x="192" y="1006"/>
                  </a:lnTo>
                  <a:lnTo>
                    <a:pt x="192" y="1006"/>
                  </a:lnTo>
                  <a:lnTo>
                    <a:pt x="192" y="1006"/>
                  </a:lnTo>
                  <a:lnTo>
                    <a:pt x="192" y="1006"/>
                  </a:lnTo>
                  <a:lnTo>
                    <a:pt x="192" y="1006"/>
                  </a:lnTo>
                  <a:lnTo>
                    <a:pt x="194" y="1006"/>
                  </a:lnTo>
                  <a:lnTo>
                    <a:pt x="194" y="1006"/>
                  </a:lnTo>
                  <a:lnTo>
                    <a:pt x="194" y="1006"/>
                  </a:lnTo>
                  <a:lnTo>
                    <a:pt x="192" y="1003"/>
                  </a:lnTo>
                  <a:close/>
                  <a:moveTo>
                    <a:pt x="149" y="937"/>
                  </a:moveTo>
                  <a:lnTo>
                    <a:pt x="149" y="937"/>
                  </a:lnTo>
                  <a:lnTo>
                    <a:pt x="147" y="937"/>
                  </a:lnTo>
                  <a:lnTo>
                    <a:pt x="147" y="937"/>
                  </a:lnTo>
                  <a:lnTo>
                    <a:pt x="145" y="937"/>
                  </a:lnTo>
                  <a:lnTo>
                    <a:pt x="142" y="940"/>
                  </a:lnTo>
                  <a:lnTo>
                    <a:pt x="142" y="942"/>
                  </a:lnTo>
                  <a:lnTo>
                    <a:pt x="142" y="942"/>
                  </a:lnTo>
                  <a:lnTo>
                    <a:pt x="140" y="942"/>
                  </a:lnTo>
                  <a:lnTo>
                    <a:pt x="140" y="942"/>
                  </a:lnTo>
                  <a:lnTo>
                    <a:pt x="140" y="942"/>
                  </a:lnTo>
                  <a:lnTo>
                    <a:pt x="140" y="942"/>
                  </a:lnTo>
                  <a:lnTo>
                    <a:pt x="138" y="942"/>
                  </a:lnTo>
                  <a:lnTo>
                    <a:pt x="138" y="942"/>
                  </a:lnTo>
                  <a:lnTo>
                    <a:pt x="138" y="942"/>
                  </a:lnTo>
                  <a:lnTo>
                    <a:pt x="135" y="942"/>
                  </a:lnTo>
                  <a:lnTo>
                    <a:pt x="135" y="942"/>
                  </a:lnTo>
                  <a:lnTo>
                    <a:pt x="135" y="942"/>
                  </a:lnTo>
                  <a:lnTo>
                    <a:pt x="133" y="942"/>
                  </a:lnTo>
                  <a:lnTo>
                    <a:pt x="133" y="942"/>
                  </a:lnTo>
                  <a:lnTo>
                    <a:pt x="130" y="942"/>
                  </a:lnTo>
                  <a:lnTo>
                    <a:pt x="130" y="944"/>
                  </a:lnTo>
                  <a:lnTo>
                    <a:pt x="130" y="947"/>
                  </a:lnTo>
                  <a:lnTo>
                    <a:pt x="130" y="947"/>
                  </a:lnTo>
                  <a:lnTo>
                    <a:pt x="130" y="947"/>
                  </a:lnTo>
                  <a:lnTo>
                    <a:pt x="130" y="947"/>
                  </a:lnTo>
                  <a:lnTo>
                    <a:pt x="130" y="949"/>
                  </a:lnTo>
                  <a:lnTo>
                    <a:pt x="130" y="949"/>
                  </a:lnTo>
                  <a:lnTo>
                    <a:pt x="133" y="947"/>
                  </a:lnTo>
                  <a:lnTo>
                    <a:pt x="133" y="947"/>
                  </a:lnTo>
                  <a:lnTo>
                    <a:pt x="135" y="944"/>
                  </a:lnTo>
                  <a:lnTo>
                    <a:pt x="135" y="944"/>
                  </a:lnTo>
                  <a:lnTo>
                    <a:pt x="135" y="944"/>
                  </a:lnTo>
                  <a:lnTo>
                    <a:pt x="138" y="944"/>
                  </a:lnTo>
                  <a:lnTo>
                    <a:pt x="140" y="944"/>
                  </a:lnTo>
                  <a:lnTo>
                    <a:pt x="138" y="944"/>
                  </a:lnTo>
                  <a:lnTo>
                    <a:pt x="138" y="947"/>
                  </a:lnTo>
                  <a:lnTo>
                    <a:pt x="140" y="947"/>
                  </a:lnTo>
                  <a:lnTo>
                    <a:pt x="140" y="944"/>
                  </a:lnTo>
                  <a:lnTo>
                    <a:pt x="140" y="944"/>
                  </a:lnTo>
                  <a:lnTo>
                    <a:pt x="140" y="944"/>
                  </a:lnTo>
                  <a:lnTo>
                    <a:pt x="142" y="947"/>
                  </a:lnTo>
                  <a:lnTo>
                    <a:pt x="142" y="947"/>
                  </a:lnTo>
                  <a:lnTo>
                    <a:pt x="142" y="947"/>
                  </a:lnTo>
                  <a:lnTo>
                    <a:pt x="142" y="947"/>
                  </a:lnTo>
                  <a:lnTo>
                    <a:pt x="142" y="947"/>
                  </a:lnTo>
                  <a:lnTo>
                    <a:pt x="142" y="947"/>
                  </a:lnTo>
                  <a:lnTo>
                    <a:pt x="142" y="947"/>
                  </a:lnTo>
                  <a:lnTo>
                    <a:pt x="145" y="947"/>
                  </a:lnTo>
                  <a:lnTo>
                    <a:pt x="145" y="947"/>
                  </a:lnTo>
                  <a:lnTo>
                    <a:pt x="145" y="947"/>
                  </a:lnTo>
                  <a:lnTo>
                    <a:pt x="145" y="947"/>
                  </a:lnTo>
                  <a:lnTo>
                    <a:pt x="142" y="944"/>
                  </a:lnTo>
                  <a:lnTo>
                    <a:pt x="142" y="944"/>
                  </a:lnTo>
                  <a:lnTo>
                    <a:pt x="142" y="944"/>
                  </a:lnTo>
                  <a:lnTo>
                    <a:pt x="145" y="944"/>
                  </a:lnTo>
                  <a:lnTo>
                    <a:pt x="145" y="942"/>
                  </a:lnTo>
                  <a:lnTo>
                    <a:pt x="147" y="942"/>
                  </a:lnTo>
                  <a:lnTo>
                    <a:pt x="147" y="942"/>
                  </a:lnTo>
                  <a:lnTo>
                    <a:pt x="147" y="942"/>
                  </a:lnTo>
                  <a:lnTo>
                    <a:pt x="147" y="940"/>
                  </a:lnTo>
                  <a:lnTo>
                    <a:pt x="149" y="940"/>
                  </a:lnTo>
                  <a:lnTo>
                    <a:pt x="149" y="940"/>
                  </a:lnTo>
                  <a:lnTo>
                    <a:pt x="149" y="940"/>
                  </a:lnTo>
                  <a:lnTo>
                    <a:pt x="149" y="940"/>
                  </a:lnTo>
                  <a:lnTo>
                    <a:pt x="149" y="940"/>
                  </a:lnTo>
                  <a:lnTo>
                    <a:pt x="149" y="937"/>
                  </a:lnTo>
                  <a:lnTo>
                    <a:pt x="149" y="937"/>
                  </a:lnTo>
                  <a:close/>
                  <a:moveTo>
                    <a:pt x="618" y="568"/>
                  </a:moveTo>
                  <a:lnTo>
                    <a:pt x="618" y="568"/>
                  </a:lnTo>
                  <a:lnTo>
                    <a:pt x="618" y="568"/>
                  </a:lnTo>
                  <a:lnTo>
                    <a:pt x="618" y="568"/>
                  </a:lnTo>
                  <a:lnTo>
                    <a:pt x="618" y="566"/>
                  </a:lnTo>
                  <a:lnTo>
                    <a:pt x="618" y="566"/>
                  </a:lnTo>
                  <a:lnTo>
                    <a:pt x="618" y="566"/>
                  </a:lnTo>
                  <a:lnTo>
                    <a:pt x="618" y="566"/>
                  </a:lnTo>
                  <a:lnTo>
                    <a:pt x="618" y="563"/>
                  </a:lnTo>
                  <a:lnTo>
                    <a:pt x="618" y="563"/>
                  </a:lnTo>
                  <a:lnTo>
                    <a:pt x="618" y="563"/>
                  </a:lnTo>
                  <a:lnTo>
                    <a:pt x="615" y="566"/>
                  </a:lnTo>
                  <a:lnTo>
                    <a:pt x="615" y="566"/>
                  </a:lnTo>
                  <a:lnTo>
                    <a:pt x="615" y="566"/>
                  </a:lnTo>
                  <a:lnTo>
                    <a:pt x="618" y="568"/>
                  </a:lnTo>
                  <a:close/>
                  <a:moveTo>
                    <a:pt x="604" y="1046"/>
                  </a:moveTo>
                  <a:lnTo>
                    <a:pt x="604" y="1046"/>
                  </a:lnTo>
                  <a:lnTo>
                    <a:pt x="604" y="1046"/>
                  </a:lnTo>
                  <a:lnTo>
                    <a:pt x="604" y="1046"/>
                  </a:lnTo>
                  <a:lnTo>
                    <a:pt x="604" y="1046"/>
                  </a:lnTo>
                  <a:lnTo>
                    <a:pt x="604" y="1046"/>
                  </a:lnTo>
                  <a:lnTo>
                    <a:pt x="601" y="1046"/>
                  </a:lnTo>
                  <a:lnTo>
                    <a:pt x="601" y="1046"/>
                  </a:lnTo>
                  <a:lnTo>
                    <a:pt x="601" y="1046"/>
                  </a:lnTo>
                  <a:lnTo>
                    <a:pt x="601" y="1044"/>
                  </a:lnTo>
                  <a:lnTo>
                    <a:pt x="601" y="1044"/>
                  </a:lnTo>
                  <a:lnTo>
                    <a:pt x="599" y="1044"/>
                  </a:lnTo>
                  <a:lnTo>
                    <a:pt x="599" y="1044"/>
                  </a:lnTo>
                  <a:lnTo>
                    <a:pt x="596" y="1044"/>
                  </a:lnTo>
                  <a:lnTo>
                    <a:pt x="596" y="1046"/>
                  </a:lnTo>
                  <a:lnTo>
                    <a:pt x="596" y="1046"/>
                  </a:lnTo>
                  <a:lnTo>
                    <a:pt x="594" y="1046"/>
                  </a:lnTo>
                  <a:lnTo>
                    <a:pt x="594" y="1044"/>
                  </a:lnTo>
                  <a:lnTo>
                    <a:pt x="594" y="1044"/>
                  </a:lnTo>
                  <a:lnTo>
                    <a:pt x="592" y="1046"/>
                  </a:lnTo>
                  <a:lnTo>
                    <a:pt x="592" y="1046"/>
                  </a:lnTo>
                  <a:lnTo>
                    <a:pt x="592" y="1046"/>
                  </a:lnTo>
                  <a:lnTo>
                    <a:pt x="592" y="1048"/>
                  </a:lnTo>
                  <a:lnTo>
                    <a:pt x="592" y="1048"/>
                  </a:lnTo>
                  <a:lnTo>
                    <a:pt x="592" y="1048"/>
                  </a:lnTo>
                  <a:lnTo>
                    <a:pt x="592" y="1048"/>
                  </a:lnTo>
                  <a:lnTo>
                    <a:pt x="594" y="1048"/>
                  </a:lnTo>
                  <a:lnTo>
                    <a:pt x="594" y="1048"/>
                  </a:lnTo>
                  <a:lnTo>
                    <a:pt x="594" y="1048"/>
                  </a:lnTo>
                  <a:lnTo>
                    <a:pt x="596" y="1048"/>
                  </a:lnTo>
                  <a:lnTo>
                    <a:pt x="596" y="1048"/>
                  </a:lnTo>
                  <a:lnTo>
                    <a:pt x="599" y="1048"/>
                  </a:lnTo>
                  <a:lnTo>
                    <a:pt x="599" y="1051"/>
                  </a:lnTo>
                  <a:lnTo>
                    <a:pt x="601" y="1051"/>
                  </a:lnTo>
                  <a:lnTo>
                    <a:pt x="601" y="1051"/>
                  </a:lnTo>
                  <a:lnTo>
                    <a:pt x="601" y="1051"/>
                  </a:lnTo>
                  <a:lnTo>
                    <a:pt x="601" y="1051"/>
                  </a:lnTo>
                  <a:lnTo>
                    <a:pt x="601" y="1051"/>
                  </a:lnTo>
                  <a:lnTo>
                    <a:pt x="604" y="1048"/>
                  </a:lnTo>
                  <a:lnTo>
                    <a:pt x="604" y="1048"/>
                  </a:lnTo>
                  <a:lnTo>
                    <a:pt x="604" y="1048"/>
                  </a:lnTo>
                  <a:lnTo>
                    <a:pt x="604" y="1048"/>
                  </a:lnTo>
                  <a:lnTo>
                    <a:pt x="604" y="1046"/>
                  </a:lnTo>
                  <a:lnTo>
                    <a:pt x="604" y="1046"/>
                  </a:lnTo>
                  <a:lnTo>
                    <a:pt x="604" y="1046"/>
                  </a:lnTo>
                  <a:close/>
                  <a:moveTo>
                    <a:pt x="606" y="1037"/>
                  </a:moveTo>
                  <a:lnTo>
                    <a:pt x="606" y="1037"/>
                  </a:lnTo>
                  <a:lnTo>
                    <a:pt x="604" y="1037"/>
                  </a:lnTo>
                  <a:lnTo>
                    <a:pt x="604" y="1037"/>
                  </a:lnTo>
                  <a:lnTo>
                    <a:pt x="604" y="1039"/>
                  </a:lnTo>
                  <a:lnTo>
                    <a:pt x="604" y="1039"/>
                  </a:lnTo>
                  <a:lnTo>
                    <a:pt x="604" y="1039"/>
                  </a:lnTo>
                  <a:lnTo>
                    <a:pt x="604" y="1041"/>
                  </a:lnTo>
                  <a:lnTo>
                    <a:pt x="604" y="1041"/>
                  </a:lnTo>
                  <a:lnTo>
                    <a:pt x="604" y="1041"/>
                  </a:lnTo>
                  <a:lnTo>
                    <a:pt x="604" y="1041"/>
                  </a:lnTo>
                  <a:lnTo>
                    <a:pt x="606" y="1039"/>
                  </a:lnTo>
                  <a:lnTo>
                    <a:pt x="606" y="1039"/>
                  </a:lnTo>
                  <a:lnTo>
                    <a:pt x="606" y="1039"/>
                  </a:lnTo>
                  <a:lnTo>
                    <a:pt x="606" y="1037"/>
                  </a:lnTo>
                  <a:lnTo>
                    <a:pt x="606" y="1037"/>
                  </a:lnTo>
                  <a:lnTo>
                    <a:pt x="606" y="1037"/>
                  </a:lnTo>
                  <a:close/>
                  <a:moveTo>
                    <a:pt x="656" y="831"/>
                  </a:moveTo>
                  <a:lnTo>
                    <a:pt x="656" y="831"/>
                  </a:lnTo>
                  <a:lnTo>
                    <a:pt x="656" y="831"/>
                  </a:lnTo>
                  <a:lnTo>
                    <a:pt x="658" y="833"/>
                  </a:lnTo>
                  <a:lnTo>
                    <a:pt x="658" y="833"/>
                  </a:lnTo>
                  <a:lnTo>
                    <a:pt x="660" y="833"/>
                  </a:lnTo>
                  <a:lnTo>
                    <a:pt x="660" y="831"/>
                  </a:lnTo>
                  <a:lnTo>
                    <a:pt x="663" y="831"/>
                  </a:lnTo>
                  <a:lnTo>
                    <a:pt x="663" y="831"/>
                  </a:lnTo>
                  <a:lnTo>
                    <a:pt x="660" y="828"/>
                  </a:lnTo>
                  <a:lnTo>
                    <a:pt x="660" y="828"/>
                  </a:lnTo>
                  <a:lnTo>
                    <a:pt x="660" y="828"/>
                  </a:lnTo>
                  <a:lnTo>
                    <a:pt x="658" y="828"/>
                  </a:lnTo>
                  <a:lnTo>
                    <a:pt x="656" y="826"/>
                  </a:lnTo>
                  <a:lnTo>
                    <a:pt x="653" y="826"/>
                  </a:lnTo>
                  <a:lnTo>
                    <a:pt x="653" y="828"/>
                  </a:lnTo>
                  <a:lnTo>
                    <a:pt x="656" y="831"/>
                  </a:lnTo>
                  <a:close/>
                  <a:moveTo>
                    <a:pt x="594" y="1041"/>
                  </a:moveTo>
                  <a:lnTo>
                    <a:pt x="592" y="1041"/>
                  </a:lnTo>
                  <a:lnTo>
                    <a:pt x="592" y="1041"/>
                  </a:lnTo>
                  <a:lnTo>
                    <a:pt x="589" y="1039"/>
                  </a:lnTo>
                  <a:lnTo>
                    <a:pt x="589" y="1039"/>
                  </a:lnTo>
                  <a:lnTo>
                    <a:pt x="589" y="1041"/>
                  </a:lnTo>
                  <a:lnTo>
                    <a:pt x="589" y="1041"/>
                  </a:lnTo>
                  <a:lnTo>
                    <a:pt x="589" y="1041"/>
                  </a:lnTo>
                  <a:lnTo>
                    <a:pt x="589" y="1041"/>
                  </a:lnTo>
                  <a:lnTo>
                    <a:pt x="589" y="1044"/>
                  </a:lnTo>
                  <a:lnTo>
                    <a:pt x="589" y="1044"/>
                  </a:lnTo>
                  <a:lnTo>
                    <a:pt x="589" y="1044"/>
                  </a:lnTo>
                  <a:lnTo>
                    <a:pt x="592" y="1044"/>
                  </a:lnTo>
                  <a:lnTo>
                    <a:pt x="592" y="1044"/>
                  </a:lnTo>
                  <a:lnTo>
                    <a:pt x="594" y="1041"/>
                  </a:lnTo>
                  <a:close/>
                  <a:moveTo>
                    <a:pt x="589" y="1048"/>
                  </a:moveTo>
                  <a:lnTo>
                    <a:pt x="587" y="1048"/>
                  </a:lnTo>
                  <a:lnTo>
                    <a:pt x="587" y="1048"/>
                  </a:lnTo>
                  <a:lnTo>
                    <a:pt x="587" y="1048"/>
                  </a:lnTo>
                  <a:lnTo>
                    <a:pt x="587" y="1046"/>
                  </a:lnTo>
                  <a:lnTo>
                    <a:pt x="585" y="1046"/>
                  </a:lnTo>
                  <a:lnTo>
                    <a:pt x="585" y="1046"/>
                  </a:lnTo>
                  <a:lnTo>
                    <a:pt x="585" y="1048"/>
                  </a:lnTo>
                  <a:lnTo>
                    <a:pt x="585" y="1048"/>
                  </a:lnTo>
                  <a:lnTo>
                    <a:pt x="585" y="1048"/>
                  </a:lnTo>
                  <a:lnTo>
                    <a:pt x="585" y="1048"/>
                  </a:lnTo>
                  <a:lnTo>
                    <a:pt x="585" y="1051"/>
                  </a:lnTo>
                  <a:lnTo>
                    <a:pt x="587" y="1051"/>
                  </a:lnTo>
                  <a:lnTo>
                    <a:pt x="589" y="1051"/>
                  </a:lnTo>
                  <a:lnTo>
                    <a:pt x="589" y="1051"/>
                  </a:lnTo>
                  <a:lnTo>
                    <a:pt x="589" y="1051"/>
                  </a:lnTo>
                  <a:lnTo>
                    <a:pt x="589" y="1051"/>
                  </a:lnTo>
                  <a:lnTo>
                    <a:pt x="589" y="1048"/>
                  </a:lnTo>
                  <a:lnTo>
                    <a:pt x="589" y="1048"/>
                  </a:lnTo>
                  <a:close/>
                  <a:moveTo>
                    <a:pt x="641" y="790"/>
                  </a:moveTo>
                  <a:lnTo>
                    <a:pt x="641" y="790"/>
                  </a:lnTo>
                  <a:lnTo>
                    <a:pt x="644" y="790"/>
                  </a:lnTo>
                  <a:lnTo>
                    <a:pt x="644" y="790"/>
                  </a:lnTo>
                  <a:lnTo>
                    <a:pt x="644" y="793"/>
                  </a:lnTo>
                  <a:lnTo>
                    <a:pt x="646" y="793"/>
                  </a:lnTo>
                  <a:lnTo>
                    <a:pt x="646" y="793"/>
                  </a:lnTo>
                  <a:lnTo>
                    <a:pt x="644" y="793"/>
                  </a:lnTo>
                  <a:lnTo>
                    <a:pt x="644" y="795"/>
                  </a:lnTo>
                  <a:lnTo>
                    <a:pt x="644" y="795"/>
                  </a:lnTo>
                  <a:lnTo>
                    <a:pt x="646" y="793"/>
                  </a:lnTo>
                  <a:lnTo>
                    <a:pt x="646" y="793"/>
                  </a:lnTo>
                  <a:lnTo>
                    <a:pt x="646" y="793"/>
                  </a:lnTo>
                  <a:lnTo>
                    <a:pt x="649" y="793"/>
                  </a:lnTo>
                  <a:lnTo>
                    <a:pt x="649" y="793"/>
                  </a:lnTo>
                  <a:lnTo>
                    <a:pt x="649" y="790"/>
                  </a:lnTo>
                  <a:lnTo>
                    <a:pt x="649" y="790"/>
                  </a:lnTo>
                  <a:lnTo>
                    <a:pt x="649" y="790"/>
                  </a:lnTo>
                  <a:lnTo>
                    <a:pt x="651" y="790"/>
                  </a:lnTo>
                  <a:lnTo>
                    <a:pt x="651" y="790"/>
                  </a:lnTo>
                  <a:lnTo>
                    <a:pt x="651" y="788"/>
                  </a:lnTo>
                  <a:lnTo>
                    <a:pt x="651" y="788"/>
                  </a:lnTo>
                  <a:lnTo>
                    <a:pt x="651" y="788"/>
                  </a:lnTo>
                  <a:lnTo>
                    <a:pt x="651" y="788"/>
                  </a:lnTo>
                  <a:lnTo>
                    <a:pt x="651" y="788"/>
                  </a:lnTo>
                  <a:lnTo>
                    <a:pt x="651" y="788"/>
                  </a:lnTo>
                  <a:lnTo>
                    <a:pt x="646" y="788"/>
                  </a:lnTo>
                  <a:lnTo>
                    <a:pt x="646" y="788"/>
                  </a:lnTo>
                  <a:lnTo>
                    <a:pt x="644" y="788"/>
                  </a:lnTo>
                  <a:lnTo>
                    <a:pt x="644" y="788"/>
                  </a:lnTo>
                  <a:lnTo>
                    <a:pt x="644" y="788"/>
                  </a:lnTo>
                  <a:lnTo>
                    <a:pt x="644" y="788"/>
                  </a:lnTo>
                  <a:lnTo>
                    <a:pt x="641" y="788"/>
                  </a:lnTo>
                  <a:lnTo>
                    <a:pt x="641" y="788"/>
                  </a:lnTo>
                  <a:lnTo>
                    <a:pt x="641" y="788"/>
                  </a:lnTo>
                  <a:lnTo>
                    <a:pt x="641" y="790"/>
                  </a:lnTo>
                  <a:lnTo>
                    <a:pt x="641" y="790"/>
                  </a:lnTo>
                  <a:lnTo>
                    <a:pt x="641" y="790"/>
                  </a:lnTo>
                  <a:close/>
                  <a:moveTo>
                    <a:pt x="568" y="1048"/>
                  </a:moveTo>
                  <a:lnTo>
                    <a:pt x="568" y="1048"/>
                  </a:lnTo>
                  <a:lnTo>
                    <a:pt x="568" y="1048"/>
                  </a:lnTo>
                  <a:lnTo>
                    <a:pt x="568" y="1048"/>
                  </a:lnTo>
                  <a:lnTo>
                    <a:pt x="568" y="1048"/>
                  </a:lnTo>
                  <a:lnTo>
                    <a:pt x="566" y="1048"/>
                  </a:lnTo>
                  <a:lnTo>
                    <a:pt x="566" y="1048"/>
                  </a:lnTo>
                  <a:lnTo>
                    <a:pt x="566" y="1048"/>
                  </a:lnTo>
                  <a:lnTo>
                    <a:pt x="566" y="1048"/>
                  </a:lnTo>
                  <a:lnTo>
                    <a:pt x="563" y="1048"/>
                  </a:lnTo>
                  <a:lnTo>
                    <a:pt x="563" y="1048"/>
                  </a:lnTo>
                  <a:lnTo>
                    <a:pt x="563" y="1048"/>
                  </a:lnTo>
                  <a:lnTo>
                    <a:pt x="563" y="1048"/>
                  </a:lnTo>
                  <a:lnTo>
                    <a:pt x="563" y="1048"/>
                  </a:lnTo>
                  <a:lnTo>
                    <a:pt x="563" y="1048"/>
                  </a:lnTo>
                  <a:lnTo>
                    <a:pt x="559" y="1051"/>
                  </a:lnTo>
                  <a:lnTo>
                    <a:pt x="559" y="1053"/>
                  </a:lnTo>
                  <a:lnTo>
                    <a:pt x="559" y="1056"/>
                  </a:lnTo>
                  <a:lnTo>
                    <a:pt x="559" y="1056"/>
                  </a:lnTo>
                  <a:lnTo>
                    <a:pt x="559" y="1056"/>
                  </a:lnTo>
                  <a:lnTo>
                    <a:pt x="559" y="1056"/>
                  </a:lnTo>
                  <a:lnTo>
                    <a:pt x="561" y="1056"/>
                  </a:lnTo>
                  <a:lnTo>
                    <a:pt x="561" y="1056"/>
                  </a:lnTo>
                  <a:lnTo>
                    <a:pt x="561" y="1053"/>
                  </a:lnTo>
                  <a:lnTo>
                    <a:pt x="563" y="1053"/>
                  </a:lnTo>
                  <a:lnTo>
                    <a:pt x="566" y="1053"/>
                  </a:lnTo>
                  <a:lnTo>
                    <a:pt x="566" y="1056"/>
                  </a:lnTo>
                  <a:lnTo>
                    <a:pt x="566" y="1053"/>
                  </a:lnTo>
                  <a:lnTo>
                    <a:pt x="568" y="1053"/>
                  </a:lnTo>
                  <a:lnTo>
                    <a:pt x="568" y="1051"/>
                  </a:lnTo>
                  <a:lnTo>
                    <a:pt x="570" y="1051"/>
                  </a:lnTo>
                  <a:lnTo>
                    <a:pt x="570" y="1051"/>
                  </a:lnTo>
                  <a:lnTo>
                    <a:pt x="570" y="1051"/>
                  </a:lnTo>
                  <a:lnTo>
                    <a:pt x="570" y="1051"/>
                  </a:lnTo>
                  <a:lnTo>
                    <a:pt x="568" y="1048"/>
                  </a:lnTo>
                  <a:close/>
                  <a:moveTo>
                    <a:pt x="675" y="1030"/>
                  </a:moveTo>
                  <a:lnTo>
                    <a:pt x="675" y="1030"/>
                  </a:lnTo>
                  <a:lnTo>
                    <a:pt x="675" y="1030"/>
                  </a:lnTo>
                  <a:lnTo>
                    <a:pt x="675" y="1030"/>
                  </a:lnTo>
                  <a:lnTo>
                    <a:pt x="675" y="1030"/>
                  </a:lnTo>
                  <a:lnTo>
                    <a:pt x="677" y="1027"/>
                  </a:lnTo>
                  <a:lnTo>
                    <a:pt x="677" y="1025"/>
                  </a:lnTo>
                  <a:lnTo>
                    <a:pt x="679" y="1025"/>
                  </a:lnTo>
                  <a:lnTo>
                    <a:pt x="679" y="1022"/>
                  </a:lnTo>
                  <a:lnTo>
                    <a:pt x="677" y="1022"/>
                  </a:lnTo>
                  <a:lnTo>
                    <a:pt x="675" y="1022"/>
                  </a:lnTo>
                  <a:lnTo>
                    <a:pt x="675" y="1022"/>
                  </a:lnTo>
                  <a:lnTo>
                    <a:pt x="672" y="1022"/>
                  </a:lnTo>
                  <a:lnTo>
                    <a:pt x="672" y="1020"/>
                  </a:lnTo>
                  <a:lnTo>
                    <a:pt x="672" y="1020"/>
                  </a:lnTo>
                  <a:lnTo>
                    <a:pt x="670" y="1020"/>
                  </a:lnTo>
                  <a:lnTo>
                    <a:pt x="670" y="1020"/>
                  </a:lnTo>
                  <a:lnTo>
                    <a:pt x="667" y="1020"/>
                  </a:lnTo>
                  <a:lnTo>
                    <a:pt x="667" y="1020"/>
                  </a:lnTo>
                  <a:lnTo>
                    <a:pt x="665" y="1020"/>
                  </a:lnTo>
                  <a:lnTo>
                    <a:pt x="663" y="1020"/>
                  </a:lnTo>
                  <a:lnTo>
                    <a:pt x="663" y="1020"/>
                  </a:lnTo>
                  <a:lnTo>
                    <a:pt x="660" y="1022"/>
                  </a:lnTo>
                  <a:lnTo>
                    <a:pt x="658" y="1022"/>
                  </a:lnTo>
                  <a:lnTo>
                    <a:pt x="658" y="1022"/>
                  </a:lnTo>
                  <a:lnTo>
                    <a:pt x="658" y="1022"/>
                  </a:lnTo>
                  <a:lnTo>
                    <a:pt x="656" y="1025"/>
                  </a:lnTo>
                  <a:lnTo>
                    <a:pt x="656" y="1025"/>
                  </a:lnTo>
                  <a:lnTo>
                    <a:pt x="656" y="1025"/>
                  </a:lnTo>
                  <a:lnTo>
                    <a:pt x="656" y="1027"/>
                  </a:lnTo>
                  <a:lnTo>
                    <a:pt x="656" y="1027"/>
                  </a:lnTo>
                  <a:lnTo>
                    <a:pt x="656" y="1027"/>
                  </a:lnTo>
                  <a:lnTo>
                    <a:pt x="656" y="1030"/>
                  </a:lnTo>
                  <a:lnTo>
                    <a:pt x="656" y="1030"/>
                  </a:lnTo>
                  <a:lnTo>
                    <a:pt x="653" y="1030"/>
                  </a:lnTo>
                  <a:lnTo>
                    <a:pt x="653" y="1030"/>
                  </a:lnTo>
                  <a:lnTo>
                    <a:pt x="656" y="1030"/>
                  </a:lnTo>
                  <a:lnTo>
                    <a:pt x="656" y="1030"/>
                  </a:lnTo>
                  <a:lnTo>
                    <a:pt x="656" y="1032"/>
                  </a:lnTo>
                  <a:lnTo>
                    <a:pt x="656" y="1032"/>
                  </a:lnTo>
                  <a:lnTo>
                    <a:pt x="656" y="1032"/>
                  </a:lnTo>
                  <a:lnTo>
                    <a:pt x="656" y="1032"/>
                  </a:lnTo>
                  <a:lnTo>
                    <a:pt x="656" y="1032"/>
                  </a:lnTo>
                  <a:lnTo>
                    <a:pt x="656" y="1034"/>
                  </a:lnTo>
                  <a:lnTo>
                    <a:pt x="656" y="1034"/>
                  </a:lnTo>
                  <a:lnTo>
                    <a:pt x="653" y="1034"/>
                  </a:lnTo>
                  <a:lnTo>
                    <a:pt x="653" y="1034"/>
                  </a:lnTo>
                  <a:lnTo>
                    <a:pt x="653" y="1034"/>
                  </a:lnTo>
                  <a:lnTo>
                    <a:pt x="653" y="1034"/>
                  </a:lnTo>
                  <a:lnTo>
                    <a:pt x="653" y="1032"/>
                  </a:lnTo>
                  <a:lnTo>
                    <a:pt x="653" y="1032"/>
                  </a:lnTo>
                  <a:lnTo>
                    <a:pt x="651" y="1032"/>
                  </a:lnTo>
                  <a:lnTo>
                    <a:pt x="651" y="1032"/>
                  </a:lnTo>
                  <a:lnTo>
                    <a:pt x="651" y="1032"/>
                  </a:lnTo>
                  <a:lnTo>
                    <a:pt x="651" y="1034"/>
                  </a:lnTo>
                  <a:lnTo>
                    <a:pt x="649" y="1034"/>
                  </a:lnTo>
                  <a:lnTo>
                    <a:pt x="649" y="1034"/>
                  </a:lnTo>
                  <a:lnTo>
                    <a:pt x="649" y="1034"/>
                  </a:lnTo>
                  <a:lnTo>
                    <a:pt x="649" y="1032"/>
                  </a:lnTo>
                  <a:lnTo>
                    <a:pt x="646" y="1032"/>
                  </a:lnTo>
                  <a:lnTo>
                    <a:pt x="646" y="1032"/>
                  </a:lnTo>
                  <a:lnTo>
                    <a:pt x="646" y="1032"/>
                  </a:lnTo>
                  <a:lnTo>
                    <a:pt x="646" y="1032"/>
                  </a:lnTo>
                  <a:lnTo>
                    <a:pt x="644" y="1034"/>
                  </a:lnTo>
                  <a:lnTo>
                    <a:pt x="644" y="1034"/>
                  </a:lnTo>
                  <a:lnTo>
                    <a:pt x="641" y="1034"/>
                  </a:lnTo>
                  <a:lnTo>
                    <a:pt x="641" y="1037"/>
                  </a:lnTo>
                  <a:lnTo>
                    <a:pt x="639" y="1037"/>
                  </a:lnTo>
                  <a:lnTo>
                    <a:pt x="639" y="1037"/>
                  </a:lnTo>
                  <a:lnTo>
                    <a:pt x="639" y="1039"/>
                  </a:lnTo>
                  <a:lnTo>
                    <a:pt x="639" y="1039"/>
                  </a:lnTo>
                  <a:lnTo>
                    <a:pt x="639" y="1041"/>
                  </a:lnTo>
                  <a:lnTo>
                    <a:pt x="639" y="1041"/>
                  </a:lnTo>
                  <a:lnTo>
                    <a:pt x="637" y="1044"/>
                  </a:lnTo>
                  <a:lnTo>
                    <a:pt x="637" y="1046"/>
                  </a:lnTo>
                  <a:lnTo>
                    <a:pt x="634" y="1044"/>
                  </a:lnTo>
                  <a:lnTo>
                    <a:pt x="634" y="1046"/>
                  </a:lnTo>
                  <a:lnTo>
                    <a:pt x="634" y="1048"/>
                  </a:lnTo>
                  <a:lnTo>
                    <a:pt x="634" y="1048"/>
                  </a:lnTo>
                  <a:lnTo>
                    <a:pt x="632" y="1048"/>
                  </a:lnTo>
                  <a:lnTo>
                    <a:pt x="632" y="1048"/>
                  </a:lnTo>
                  <a:lnTo>
                    <a:pt x="632" y="1048"/>
                  </a:lnTo>
                  <a:lnTo>
                    <a:pt x="630" y="1048"/>
                  </a:lnTo>
                  <a:lnTo>
                    <a:pt x="630" y="1048"/>
                  </a:lnTo>
                  <a:lnTo>
                    <a:pt x="630" y="1051"/>
                  </a:lnTo>
                  <a:lnTo>
                    <a:pt x="630" y="1051"/>
                  </a:lnTo>
                  <a:lnTo>
                    <a:pt x="627" y="1053"/>
                  </a:lnTo>
                  <a:lnTo>
                    <a:pt x="625" y="1051"/>
                  </a:lnTo>
                  <a:lnTo>
                    <a:pt x="625" y="1053"/>
                  </a:lnTo>
                  <a:lnTo>
                    <a:pt x="625" y="1053"/>
                  </a:lnTo>
                  <a:lnTo>
                    <a:pt x="625" y="1053"/>
                  </a:lnTo>
                  <a:lnTo>
                    <a:pt x="625" y="1053"/>
                  </a:lnTo>
                  <a:lnTo>
                    <a:pt x="625" y="1053"/>
                  </a:lnTo>
                  <a:lnTo>
                    <a:pt x="625" y="1053"/>
                  </a:lnTo>
                  <a:lnTo>
                    <a:pt x="625" y="1053"/>
                  </a:lnTo>
                  <a:lnTo>
                    <a:pt x="622" y="1053"/>
                  </a:lnTo>
                  <a:lnTo>
                    <a:pt x="627" y="1053"/>
                  </a:lnTo>
                  <a:lnTo>
                    <a:pt x="627" y="1053"/>
                  </a:lnTo>
                  <a:lnTo>
                    <a:pt x="627" y="1053"/>
                  </a:lnTo>
                  <a:lnTo>
                    <a:pt x="627" y="1053"/>
                  </a:lnTo>
                  <a:lnTo>
                    <a:pt x="627" y="1053"/>
                  </a:lnTo>
                  <a:lnTo>
                    <a:pt x="630" y="1051"/>
                  </a:lnTo>
                  <a:lnTo>
                    <a:pt x="632" y="1051"/>
                  </a:lnTo>
                  <a:lnTo>
                    <a:pt x="632" y="1051"/>
                  </a:lnTo>
                  <a:lnTo>
                    <a:pt x="634" y="1051"/>
                  </a:lnTo>
                  <a:lnTo>
                    <a:pt x="634" y="1051"/>
                  </a:lnTo>
                  <a:lnTo>
                    <a:pt x="634" y="1051"/>
                  </a:lnTo>
                  <a:lnTo>
                    <a:pt x="634" y="1051"/>
                  </a:lnTo>
                  <a:lnTo>
                    <a:pt x="637" y="1051"/>
                  </a:lnTo>
                  <a:lnTo>
                    <a:pt x="637" y="1051"/>
                  </a:lnTo>
                  <a:lnTo>
                    <a:pt x="637" y="1051"/>
                  </a:lnTo>
                  <a:lnTo>
                    <a:pt x="637" y="1051"/>
                  </a:lnTo>
                  <a:lnTo>
                    <a:pt x="637" y="1051"/>
                  </a:lnTo>
                  <a:lnTo>
                    <a:pt x="637" y="1051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39" y="1048"/>
                  </a:lnTo>
                  <a:lnTo>
                    <a:pt x="641" y="1048"/>
                  </a:lnTo>
                  <a:lnTo>
                    <a:pt x="641" y="1048"/>
                  </a:lnTo>
                  <a:lnTo>
                    <a:pt x="641" y="1048"/>
                  </a:lnTo>
                  <a:lnTo>
                    <a:pt x="641" y="1048"/>
                  </a:lnTo>
                  <a:lnTo>
                    <a:pt x="644" y="1048"/>
                  </a:lnTo>
                  <a:lnTo>
                    <a:pt x="644" y="1046"/>
                  </a:lnTo>
                  <a:lnTo>
                    <a:pt x="644" y="1046"/>
                  </a:lnTo>
                  <a:lnTo>
                    <a:pt x="646" y="1046"/>
                  </a:lnTo>
                  <a:lnTo>
                    <a:pt x="649" y="1046"/>
                  </a:lnTo>
                  <a:lnTo>
                    <a:pt x="649" y="1046"/>
                  </a:lnTo>
                  <a:lnTo>
                    <a:pt x="649" y="1046"/>
                  </a:lnTo>
                  <a:lnTo>
                    <a:pt x="651" y="1044"/>
                  </a:lnTo>
                  <a:lnTo>
                    <a:pt x="651" y="1044"/>
                  </a:lnTo>
                  <a:lnTo>
                    <a:pt x="653" y="1041"/>
                  </a:lnTo>
                  <a:lnTo>
                    <a:pt x="653" y="1041"/>
                  </a:lnTo>
                  <a:lnTo>
                    <a:pt x="653" y="1039"/>
                  </a:lnTo>
                  <a:lnTo>
                    <a:pt x="656" y="1041"/>
                  </a:lnTo>
                  <a:lnTo>
                    <a:pt x="656" y="1039"/>
                  </a:lnTo>
                  <a:lnTo>
                    <a:pt x="656" y="1039"/>
                  </a:lnTo>
                  <a:lnTo>
                    <a:pt x="656" y="1039"/>
                  </a:lnTo>
                  <a:lnTo>
                    <a:pt x="656" y="1039"/>
                  </a:lnTo>
                  <a:lnTo>
                    <a:pt x="656" y="1037"/>
                  </a:lnTo>
                  <a:lnTo>
                    <a:pt x="658" y="1037"/>
                  </a:lnTo>
                  <a:lnTo>
                    <a:pt x="658" y="1037"/>
                  </a:lnTo>
                  <a:lnTo>
                    <a:pt x="658" y="1037"/>
                  </a:lnTo>
                  <a:lnTo>
                    <a:pt x="660" y="1037"/>
                  </a:lnTo>
                  <a:lnTo>
                    <a:pt x="660" y="1037"/>
                  </a:lnTo>
                  <a:lnTo>
                    <a:pt x="663" y="1037"/>
                  </a:lnTo>
                  <a:lnTo>
                    <a:pt x="663" y="1034"/>
                  </a:lnTo>
                  <a:lnTo>
                    <a:pt x="670" y="1032"/>
                  </a:lnTo>
                  <a:lnTo>
                    <a:pt x="670" y="1032"/>
                  </a:lnTo>
                  <a:lnTo>
                    <a:pt x="672" y="1032"/>
                  </a:lnTo>
                  <a:lnTo>
                    <a:pt x="675" y="1032"/>
                  </a:lnTo>
                  <a:lnTo>
                    <a:pt x="675" y="1032"/>
                  </a:lnTo>
                  <a:lnTo>
                    <a:pt x="675" y="1030"/>
                  </a:lnTo>
                  <a:close/>
                  <a:moveTo>
                    <a:pt x="649" y="1048"/>
                  </a:moveTo>
                  <a:lnTo>
                    <a:pt x="649" y="1048"/>
                  </a:lnTo>
                  <a:lnTo>
                    <a:pt x="649" y="1048"/>
                  </a:lnTo>
                  <a:lnTo>
                    <a:pt x="649" y="1051"/>
                  </a:lnTo>
                  <a:lnTo>
                    <a:pt x="649" y="1051"/>
                  </a:lnTo>
                  <a:lnTo>
                    <a:pt x="649" y="1051"/>
                  </a:lnTo>
                  <a:lnTo>
                    <a:pt x="649" y="1051"/>
                  </a:lnTo>
                  <a:lnTo>
                    <a:pt x="649" y="1051"/>
                  </a:lnTo>
                  <a:lnTo>
                    <a:pt x="649" y="1051"/>
                  </a:lnTo>
                  <a:lnTo>
                    <a:pt x="649" y="1051"/>
                  </a:lnTo>
                  <a:lnTo>
                    <a:pt x="649" y="1048"/>
                  </a:lnTo>
                  <a:lnTo>
                    <a:pt x="649" y="1048"/>
                  </a:lnTo>
                  <a:close/>
                  <a:moveTo>
                    <a:pt x="625" y="589"/>
                  </a:moveTo>
                  <a:lnTo>
                    <a:pt x="625" y="589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30" y="587"/>
                  </a:lnTo>
                  <a:lnTo>
                    <a:pt x="630" y="589"/>
                  </a:lnTo>
                  <a:lnTo>
                    <a:pt x="632" y="589"/>
                  </a:lnTo>
                  <a:lnTo>
                    <a:pt x="632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7" y="592"/>
                  </a:lnTo>
                  <a:lnTo>
                    <a:pt x="637" y="592"/>
                  </a:lnTo>
                  <a:lnTo>
                    <a:pt x="634" y="589"/>
                  </a:lnTo>
                  <a:lnTo>
                    <a:pt x="634" y="589"/>
                  </a:lnTo>
                  <a:lnTo>
                    <a:pt x="632" y="587"/>
                  </a:lnTo>
                  <a:lnTo>
                    <a:pt x="632" y="585"/>
                  </a:lnTo>
                  <a:lnTo>
                    <a:pt x="630" y="585"/>
                  </a:lnTo>
                  <a:lnTo>
                    <a:pt x="627" y="585"/>
                  </a:lnTo>
                  <a:lnTo>
                    <a:pt x="622" y="577"/>
                  </a:lnTo>
                  <a:lnTo>
                    <a:pt x="620" y="575"/>
                  </a:lnTo>
                  <a:lnTo>
                    <a:pt x="620" y="575"/>
                  </a:lnTo>
                  <a:lnTo>
                    <a:pt x="620" y="575"/>
                  </a:lnTo>
                  <a:lnTo>
                    <a:pt x="620" y="573"/>
                  </a:lnTo>
                  <a:lnTo>
                    <a:pt x="620" y="570"/>
                  </a:lnTo>
                  <a:lnTo>
                    <a:pt x="620" y="570"/>
                  </a:lnTo>
                  <a:lnTo>
                    <a:pt x="620" y="570"/>
                  </a:lnTo>
                  <a:lnTo>
                    <a:pt x="620" y="570"/>
                  </a:lnTo>
                  <a:lnTo>
                    <a:pt x="618" y="570"/>
                  </a:lnTo>
                  <a:lnTo>
                    <a:pt x="618" y="570"/>
                  </a:lnTo>
                  <a:lnTo>
                    <a:pt x="618" y="570"/>
                  </a:lnTo>
                  <a:lnTo>
                    <a:pt x="618" y="570"/>
                  </a:lnTo>
                  <a:lnTo>
                    <a:pt x="615" y="570"/>
                  </a:lnTo>
                  <a:lnTo>
                    <a:pt x="615" y="570"/>
                  </a:lnTo>
                  <a:lnTo>
                    <a:pt x="615" y="573"/>
                  </a:lnTo>
                  <a:lnTo>
                    <a:pt x="615" y="573"/>
                  </a:lnTo>
                  <a:lnTo>
                    <a:pt x="615" y="573"/>
                  </a:lnTo>
                  <a:lnTo>
                    <a:pt x="615" y="573"/>
                  </a:lnTo>
                  <a:lnTo>
                    <a:pt x="615" y="573"/>
                  </a:lnTo>
                  <a:lnTo>
                    <a:pt x="615" y="575"/>
                  </a:lnTo>
                  <a:lnTo>
                    <a:pt x="615" y="575"/>
                  </a:lnTo>
                  <a:lnTo>
                    <a:pt x="615" y="575"/>
                  </a:lnTo>
                  <a:lnTo>
                    <a:pt x="615" y="575"/>
                  </a:lnTo>
                  <a:lnTo>
                    <a:pt x="620" y="582"/>
                  </a:lnTo>
                  <a:lnTo>
                    <a:pt x="622" y="582"/>
                  </a:lnTo>
                  <a:lnTo>
                    <a:pt x="622" y="582"/>
                  </a:lnTo>
                  <a:lnTo>
                    <a:pt x="622" y="585"/>
                  </a:lnTo>
                  <a:lnTo>
                    <a:pt x="622" y="585"/>
                  </a:lnTo>
                  <a:lnTo>
                    <a:pt x="622" y="585"/>
                  </a:lnTo>
                  <a:lnTo>
                    <a:pt x="622" y="585"/>
                  </a:lnTo>
                  <a:lnTo>
                    <a:pt x="622" y="587"/>
                  </a:lnTo>
                  <a:lnTo>
                    <a:pt x="625" y="587"/>
                  </a:lnTo>
                  <a:lnTo>
                    <a:pt x="625" y="589"/>
                  </a:lnTo>
                  <a:close/>
                  <a:moveTo>
                    <a:pt x="620" y="1056"/>
                  </a:moveTo>
                  <a:lnTo>
                    <a:pt x="618" y="1056"/>
                  </a:lnTo>
                  <a:lnTo>
                    <a:pt x="618" y="1056"/>
                  </a:lnTo>
                  <a:lnTo>
                    <a:pt x="618" y="1056"/>
                  </a:lnTo>
                  <a:lnTo>
                    <a:pt x="618" y="1056"/>
                  </a:lnTo>
                  <a:lnTo>
                    <a:pt x="618" y="1056"/>
                  </a:lnTo>
                  <a:lnTo>
                    <a:pt x="620" y="1056"/>
                  </a:lnTo>
                  <a:lnTo>
                    <a:pt x="620" y="1056"/>
                  </a:lnTo>
                  <a:lnTo>
                    <a:pt x="620" y="1056"/>
                  </a:lnTo>
                  <a:lnTo>
                    <a:pt x="620" y="1056"/>
                  </a:lnTo>
                  <a:lnTo>
                    <a:pt x="620" y="1056"/>
                  </a:lnTo>
                  <a:lnTo>
                    <a:pt x="620" y="1056"/>
                  </a:lnTo>
                  <a:lnTo>
                    <a:pt x="620" y="1056"/>
                  </a:lnTo>
                  <a:close/>
                  <a:moveTo>
                    <a:pt x="372" y="1039"/>
                  </a:moveTo>
                  <a:lnTo>
                    <a:pt x="372" y="1037"/>
                  </a:lnTo>
                  <a:lnTo>
                    <a:pt x="372" y="1037"/>
                  </a:lnTo>
                  <a:lnTo>
                    <a:pt x="372" y="1037"/>
                  </a:lnTo>
                  <a:lnTo>
                    <a:pt x="372" y="1037"/>
                  </a:lnTo>
                  <a:lnTo>
                    <a:pt x="372" y="1037"/>
                  </a:lnTo>
                  <a:lnTo>
                    <a:pt x="369" y="1037"/>
                  </a:lnTo>
                  <a:lnTo>
                    <a:pt x="369" y="1037"/>
                  </a:lnTo>
                  <a:lnTo>
                    <a:pt x="369" y="1037"/>
                  </a:lnTo>
                  <a:lnTo>
                    <a:pt x="369" y="1037"/>
                  </a:lnTo>
                  <a:lnTo>
                    <a:pt x="369" y="1037"/>
                  </a:lnTo>
                  <a:lnTo>
                    <a:pt x="372" y="1037"/>
                  </a:lnTo>
                  <a:lnTo>
                    <a:pt x="372" y="1037"/>
                  </a:lnTo>
                  <a:lnTo>
                    <a:pt x="372" y="1037"/>
                  </a:lnTo>
                  <a:lnTo>
                    <a:pt x="372" y="1039"/>
                  </a:lnTo>
                  <a:lnTo>
                    <a:pt x="372" y="1039"/>
                  </a:lnTo>
                  <a:lnTo>
                    <a:pt x="372" y="1039"/>
                  </a:lnTo>
                  <a:lnTo>
                    <a:pt x="372" y="1039"/>
                  </a:lnTo>
                  <a:lnTo>
                    <a:pt x="372" y="1039"/>
                  </a:lnTo>
                  <a:lnTo>
                    <a:pt x="372" y="1039"/>
                  </a:lnTo>
                  <a:close/>
                  <a:moveTo>
                    <a:pt x="362" y="1032"/>
                  </a:moveTo>
                  <a:lnTo>
                    <a:pt x="362" y="1032"/>
                  </a:lnTo>
                  <a:lnTo>
                    <a:pt x="362" y="1032"/>
                  </a:lnTo>
                  <a:lnTo>
                    <a:pt x="360" y="1032"/>
                  </a:lnTo>
                  <a:lnTo>
                    <a:pt x="360" y="1032"/>
                  </a:lnTo>
                  <a:lnTo>
                    <a:pt x="360" y="1032"/>
                  </a:lnTo>
                  <a:lnTo>
                    <a:pt x="360" y="1032"/>
                  </a:lnTo>
                  <a:lnTo>
                    <a:pt x="360" y="1032"/>
                  </a:lnTo>
                  <a:lnTo>
                    <a:pt x="362" y="1032"/>
                  </a:lnTo>
                  <a:close/>
                  <a:moveTo>
                    <a:pt x="376" y="1037"/>
                  </a:moveTo>
                  <a:lnTo>
                    <a:pt x="374" y="1037"/>
                  </a:lnTo>
                  <a:lnTo>
                    <a:pt x="374" y="1037"/>
                  </a:lnTo>
                  <a:lnTo>
                    <a:pt x="374" y="1037"/>
                  </a:lnTo>
                  <a:lnTo>
                    <a:pt x="374" y="1039"/>
                  </a:lnTo>
                  <a:lnTo>
                    <a:pt x="374" y="1039"/>
                  </a:lnTo>
                  <a:lnTo>
                    <a:pt x="374" y="1039"/>
                  </a:lnTo>
                  <a:lnTo>
                    <a:pt x="374" y="1037"/>
                  </a:lnTo>
                  <a:lnTo>
                    <a:pt x="376" y="1037"/>
                  </a:lnTo>
                  <a:lnTo>
                    <a:pt x="376" y="1037"/>
                  </a:lnTo>
                  <a:lnTo>
                    <a:pt x="376" y="1037"/>
                  </a:lnTo>
                  <a:lnTo>
                    <a:pt x="376" y="1037"/>
                  </a:lnTo>
                  <a:lnTo>
                    <a:pt x="376" y="1037"/>
                  </a:lnTo>
                  <a:close/>
                  <a:moveTo>
                    <a:pt x="386" y="1039"/>
                  </a:moveTo>
                  <a:lnTo>
                    <a:pt x="386" y="1039"/>
                  </a:lnTo>
                  <a:lnTo>
                    <a:pt x="384" y="1039"/>
                  </a:lnTo>
                  <a:lnTo>
                    <a:pt x="386" y="1039"/>
                  </a:lnTo>
                  <a:lnTo>
                    <a:pt x="386" y="1039"/>
                  </a:lnTo>
                  <a:lnTo>
                    <a:pt x="386" y="1039"/>
                  </a:lnTo>
                  <a:lnTo>
                    <a:pt x="386" y="1039"/>
                  </a:lnTo>
                  <a:close/>
                  <a:moveTo>
                    <a:pt x="367" y="1030"/>
                  </a:moveTo>
                  <a:lnTo>
                    <a:pt x="367" y="1030"/>
                  </a:lnTo>
                  <a:lnTo>
                    <a:pt x="367" y="1030"/>
                  </a:lnTo>
                  <a:lnTo>
                    <a:pt x="367" y="1030"/>
                  </a:lnTo>
                  <a:lnTo>
                    <a:pt x="367" y="1027"/>
                  </a:lnTo>
                  <a:lnTo>
                    <a:pt x="367" y="1027"/>
                  </a:lnTo>
                  <a:lnTo>
                    <a:pt x="367" y="1025"/>
                  </a:lnTo>
                  <a:lnTo>
                    <a:pt x="365" y="1025"/>
                  </a:lnTo>
                  <a:lnTo>
                    <a:pt x="365" y="1025"/>
                  </a:lnTo>
                  <a:lnTo>
                    <a:pt x="362" y="1022"/>
                  </a:lnTo>
                  <a:lnTo>
                    <a:pt x="362" y="1025"/>
                  </a:lnTo>
                  <a:lnTo>
                    <a:pt x="362" y="1025"/>
                  </a:lnTo>
                  <a:lnTo>
                    <a:pt x="360" y="1025"/>
                  </a:lnTo>
                  <a:lnTo>
                    <a:pt x="360" y="1025"/>
                  </a:lnTo>
                  <a:lnTo>
                    <a:pt x="360" y="1027"/>
                  </a:lnTo>
                  <a:lnTo>
                    <a:pt x="360" y="1027"/>
                  </a:lnTo>
                  <a:lnTo>
                    <a:pt x="360" y="1030"/>
                  </a:lnTo>
                  <a:lnTo>
                    <a:pt x="360" y="1030"/>
                  </a:lnTo>
                  <a:lnTo>
                    <a:pt x="360" y="1030"/>
                  </a:lnTo>
                  <a:lnTo>
                    <a:pt x="360" y="1030"/>
                  </a:lnTo>
                  <a:lnTo>
                    <a:pt x="362" y="1030"/>
                  </a:lnTo>
                  <a:lnTo>
                    <a:pt x="362" y="1032"/>
                  </a:lnTo>
                  <a:lnTo>
                    <a:pt x="362" y="1032"/>
                  </a:lnTo>
                  <a:lnTo>
                    <a:pt x="365" y="1032"/>
                  </a:lnTo>
                  <a:lnTo>
                    <a:pt x="365" y="1032"/>
                  </a:lnTo>
                  <a:lnTo>
                    <a:pt x="365" y="1032"/>
                  </a:lnTo>
                  <a:lnTo>
                    <a:pt x="365" y="1032"/>
                  </a:lnTo>
                  <a:lnTo>
                    <a:pt x="365" y="1032"/>
                  </a:lnTo>
                  <a:lnTo>
                    <a:pt x="365" y="1032"/>
                  </a:lnTo>
                  <a:lnTo>
                    <a:pt x="365" y="1030"/>
                  </a:lnTo>
                  <a:lnTo>
                    <a:pt x="367" y="1030"/>
                  </a:lnTo>
                  <a:lnTo>
                    <a:pt x="367" y="1030"/>
                  </a:lnTo>
                  <a:close/>
                  <a:moveTo>
                    <a:pt x="372" y="1034"/>
                  </a:moveTo>
                  <a:lnTo>
                    <a:pt x="372" y="1034"/>
                  </a:lnTo>
                  <a:lnTo>
                    <a:pt x="372" y="1034"/>
                  </a:lnTo>
                  <a:lnTo>
                    <a:pt x="372" y="1034"/>
                  </a:lnTo>
                  <a:lnTo>
                    <a:pt x="369" y="1034"/>
                  </a:lnTo>
                  <a:lnTo>
                    <a:pt x="369" y="1032"/>
                  </a:lnTo>
                  <a:lnTo>
                    <a:pt x="369" y="1034"/>
                  </a:lnTo>
                  <a:lnTo>
                    <a:pt x="369" y="1034"/>
                  </a:lnTo>
                  <a:lnTo>
                    <a:pt x="369" y="1034"/>
                  </a:lnTo>
                  <a:lnTo>
                    <a:pt x="369" y="1034"/>
                  </a:lnTo>
                  <a:lnTo>
                    <a:pt x="369" y="1034"/>
                  </a:lnTo>
                  <a:lnTo>
                    <a:pt x="369" y="1032"/>
                  </a:lnTo>
                  <a:lnTo>
                    <a:pt x="367" y="1032"/>
                  </a:lnTo>
                  <a:lnTo>
                    <a:pt x="367" y="1034"/>
                  </a:lnTo>
                  <a:lnTo>
                    <a:pt x="369" y="1034"/>
                  </a:lnTo>
                  <a:lnTo>
                    <a:pt x="369" y="1034"/>
                  </a:lnTo>
                  <a:lnTo>
                    <a:pt x="372" y="1034"/>
                  </a:lnTo>
                  <a:close/>
                  <a:moveTo>
                    <a:pt x="499" y="1051"/>
                  </a:moveTo>
                  <a:lnTo>
                    <a:pt x="499" y="1048"/>
                  </a:lnTo>
                  <a:lnTo>
                    <a:pt x="499" y="1048"/>
                  </a:lnTo>
                  <a:lnTo>
                    <a:pt x="499" y="1048"/>
                  </a:lnTo>
                  <a:lnTo>
                    <a:pt x="499" y="1048"/>
                  </a:lnTo>
                  <a:lnTo>
                    <a:pt x="497" y="1048"/>
                  </a:lnTo>
                  <a:lnTo>
                    <a:pt x="495" y="1048"/>
                  </a:lnTo>
                  <a:lnTo>
                    <a:pt x="492" y="1051"/>
                  </a:lnTo>
                  <a:lnTo>
                    <a:pt x="492" y="1051"/>
                  </a:lnTo>
                  <a:lnTo>
                    <a:pt x="490" y="1053"/>
                  </a:lnTo>
                  <a:lnTo>
                    <a:pt x="492" y="1056"/>
                  </a:lnTo>
                  <a:lnTo>
                    <a:pt x="492" y="1056"/>
                  </a:lnTo>
                  <a:lnTo>
                    <a:pt x="495" y="1056"/>
                  </a:lnTo>
                  <a:lnTo>
                    <a:pt x="497" y="1053"/>
                  </a:lnTo>
                  <a:lnTo>
                    <a:pt x="497" y="1056"/>
                  </a:lnTo>
                  <a:lnTo>
                    <a:pt x="497" y="1056"/>
                  </a:lnTo>
                  <a:lnTo>
                    <a:pt x="499" y="1056"/>
                  </a:lnTo>
                  <a:lnTo>
                    <a:pt x="502" y="1053"/>
                  </a:lnTo>
                  <a:lnTo>
                    <a:pt x="502" y="1053"/>
                  </a:lnTo>
                  <a:lnTo>
                    <a:pt x="502" y="1053"/>
                  </a:lnTo>
                  <a:lnTo>
                    <a:pt x="502" y="1051"/>
                  </a:lnTo>
                  <a:lnTo>
                    <a:pt x="499" y="1051"/>
                  </a:lnTo>
                  <a:close/>
                  <a:moveTo>
                    <a:pt x="542" y="1053"/>
                  </a:moveTo>
                  <a:lnTo>
                    <a:pt x="542" y="1053"/>
                  </a:lnTo>
                  <a:lnTo>
                    <a:pt x="540" y="1053"/>
                  </a:lnTo>
                  <a:lnTo>
                    <a:pt x="540" y="1056"/>
                  </a:lnTo>
                  <a:lnTo>
                    <a:pt x="542" y="1056"/>
                  </a:lnTo>
                  <a:lnTo>
                    <a:pt x="542" y="1056"/>
                  </a:lnTo>
                  <a:lnTo>
                    <a:pt x="544" y="1056"/>
                  </a:lnTo>
                  <a:lnTo>
                    <a:pt x="544" y="1056"/>
                  </a:lnTo>
                  <a:lnTo>
                    <a:pt x="544" y="1056"/>
                  </a:lnTo>
                  <a:lnTo>
                    <a:pt x="544" y="1053"/>
                  </a:lnTo>
                  <a:lnTo>
                    <a:pt x="544" y="1053"/>
                  </a:lnTo>
                  <a:lnTo>
                    <a:pt x="542" y="1053"/>
                  </a:lnTo>
                  <a:close/>
                  <a:moveTo>
                    <a:pt x="547" y="1051"/>
                  </a:moveTo>
                  <a:lnTo>
                    <a:pt x="547" y="1051"/>
                  </a:lnTo>
                  <a:lnTo>
                    <a:pt x="547" y="1051"/>
                  </a:lnTo>
                  <a:lnTo>
                    <a:pt x="547" y="1051"/>
                  </a:lnTo>
                  <a:lnTo>
                    <a:pt x="547" y="1051"/>
                  </a:lnTo>
                  <a:lnTo>
                    <a:pt x="547" y="1051"/>
                  </a:lnTo>
                  <a:lnTo>
                    <a:pt x="549" y="1051"/>
                  </a:lnTo>
                  <a:lnTo>
                    <a:pt x="549" y="1051"/>
                  </a:lnTo>
                  <a:lnTo>
                    <a:pt x="549" y="1051"/>
                  </a:lnTo>
                  <a:lnTo>
                    <a:pt x="549" y="1051"/>
                  </a:lnTo>
                  <a:lnTo>
                    <a:pt x="547" y="1051"/>
                  </a:lnTo>
                  <a:lnTo>
                    <a:pt x="547" y="1051"/>
                  </a:lnTo>
                  <a:close/>
                  <a:moveTo>
                    <a:pt x="386" y="1027"/>
                  </a:moveTo>
                  <a:lnTo>
                    <a:pt x="386" y="1027"/>
                  </a:lnTo>
                  <a:lnTo>
                    <a:pt x="386" y="1027"/>
                  </a:lnTo>
                  <a:lnTo>
                    <a:pt x="386" y="1027"/>
                  </a:lnTo>
                  <a:lnTo>
                    <a:pt x="386" y="1027"/>
                  </a:lnTo>
                  <a:lnTo>
                    <a:pt x="386" y="1027"/>
                  </a:lnTo>
                  <a:lnTo>
                    <a:pt x="386" y="1027"/>
                  </a:lnTo>
                  <a:lnTo>
                    <a:pt x="386" y="1027"/>
                  </a:lnTo>
                  <a:lnTo>
                    <a:pt x="386" y="1027"/>
                  </a:lnTo>
                  <a:lnTo>
                    <a:pt x="388" y="1027"/>
                  </a:lnTo>
                  <a:lnTo>
                    <a:pt x="386" y="1027"/>
                  </a:lnTo>
                  <a:lnTo>
                    <a:pt x="386" y="1027"/>
                  </a:lnTo>
                  <a:close/>
                  <a:moveTo>
                    <a:pt x="471" y="1058"/>
                  </a:moveTo>
                  <a:lnTo>
                    <a:pt x="469" y="1058"/>
                  </a:lnTo>
                  <a:lnTo>
                    <a:pt x="469" y="1058"/>
                  </a:lnTo>
                  <a:lnTo>
                    <a:pt x="469" y="1058"/>
                  </a:lnTo>
                  <a:lnTo>
                    <a:pt x="469" y="1058"/>
                  </a:lnTo>
                  <a:lnTo>
                    <a:pt x="466" y="1058"/>
                  </a:lnTo>
                  <a:lnTo>
                    <a:pt x="466" y="1058"/>
                  </a:lnTo>
                  <a:lnTo>
                    <a:pt x="466" y="1058"/>
                  </a:lnTo>
                  <a:lnTo>
                    <a:pt x="466" y="1058"/>
                  </a:lnTo>
                  <a:lnTo>
                    <a:pt x="466" y="1058"/>
                  </a:lnTo>
                  <a:lnTo>
                    <a:pt x="466" y="1056"/>
                  </a:lnTo>
                  <a:lnTo>
                    <a:pt x="466" y="1056"/>
                  </a:lnTo>
                  <a:lnTo>
                    <a:pt x="466" y="1056"/>
                  </a:lnTo>
                  <a:lnTo>
                    <a:pt x="464" y="1056"/>
                  </a:lnTo>
                  <a:lnTo>
                    <a:pt x="464" y="1056"/>
                  </a:lnTo>
                  <a:lnTo>
                    <a:pt x="462" y="1056"/>
                  </a:lnTo>
                  <a:lnTo>
                    <a:pt x="462" y="1056"/>
                  </a:lnTo>
                  <a:lnTo>
                    <a:pt x="462" y="1056"/>
                  </a:lnTo>
                  <a:lnTo>
                    <a:pt x="462" y="1056"/>
                  </a:lnTo>
                  <a:lnTo>
                    <a:pt x="459" y="1056"/>
                  </a:lnTo>
                  <a:lnTo>
                    <a:pt x="459" y="1056"/>
                  </a:lnTo>
                  <a:lnTo>
                    <a:pt x="459" y="1056"/>
                  </a:lnTo>
                  <a:lnTo>
                    <a:pt x="459" y="1053"/>
                  </a:lnTo>
                  <a:lnTo>
                    <a:pt x="459" y="1053"/>
                  </a:lnTo>
                  <a:lnTo>
                    <a:pt x="459" y="1053"/>
                  </a:lnTo>
                  <a:lnTo>
                    <a:pt x="459" y="1053"/>
                  </a:lnTo>
                  <a:lnTo>
                    <a:pt x="457" y="1053"/>
                  </a:lnTo>
                  <a:lnTo>
                    <a:pt x="457" y="1053"/>
                  </a:lnTo>
                  <a:lnTo>
                    <a:pt x="455" y="1053"/>
                  </a:lnTo>
                  <a:lnTo>
                    <a:pt x="455" y="1053"/>
                  </a:lnTo>
                  <a:lnTo>
                    <a:pt x="457" y="1051"/>
                  </a:lnTo>
                  <a:lnTo>
                    <a:pt x="455" y="1051"/>
                  </a:lnTo>
                  <a:lnTo>
                    <a:pt x="455" y="1051"/>
                  </a:lnTo>
                  <a:lnTo>
                    <a:pt x="455" y="1051"/>
                  </a:lnTo>
                  <a:lnTo>
                    <a:pt x="452" y="1051"/>
                  </a:lnTo>
                  <a:lnTo>
                    <a:pt x="452" y="1051"/>
                  </a:lnTo>
                  <a:lnTo>
                    <a:pt x="452" y="1051"/>
                  </a:lnTo>
                  <a:lnTo>
                    <a:pt x="452" y="1048"/>
                  </a:lnTo>
                  <a:lnTo>
                    <a:pt x="452" y="1048"/>
                  </a:lnTo>
                  <a:lnTo>
                    <a:pt x="450" y="1051"/>
                  </a:lnTo>
                  <a:lnTo>
                    <a:pt x="450" y="1051"/>
                  </a:lnTo>
                  <a:lnTo>
                    <a:pt x="447" y="1051"/>
                  </a:lnTo>
                  <a:lnTo>
                    <a:pt x="447" y="1051"/>
                  </a:lnTo>
                  <a:lnTo>
                    <a:pt x="445" y="1051"/>
                  </a:lnTo>
                  <a:lnTo>
                    <a:pt x="445" y="1051"/>
                  </a:lnTo>
                  <a:lnTo>
                    <a:pt x="445" y="1048"/>
                  </a:lnTo>
                  <a:lnTo>
                    <a:pt x="445" y="1048"/>
                  </a:lnTo>
                  <a:lnTo>
                    <a:pt x="445" y="1048"/>
                  </a:lnTo>
                  <a:lnTo>
                    <a:pt x="443" y="1048"/>
                  </a:lnTo>
                  <a:lnTo>
                    <a:pt x="443" y="1048"/>
                  </a:lnTo>
                  <a:lnTo>
                    <a:pt x="443" y="1048"/>
                  </a:lnTo>
                  <a:lnTo>
                    <a:pt x="443" y="1048"/>
                  </a:lnTo>
                  <a:lnTo>
                    <a:pt x="443" y="1048"/>
                  </a:lnTo>
                  <a:lnTo>
                    <a:pt x="443" y="1048"/>
                  </a:lnTo>
                  <a:lnTo>
                    <a:pt x="440" y="1048"/>
                  </a:lnTo>
                  <a:lnTo>
                    <a:pt x="440" y="1048"/>
                  </a:lnTo>
                  <a:lnTo>
                    <a:pt x="438" y="1046"/>
                  </a:lnTo>
                  <a:lnTo>
                    <a:pt x="438" y="1046"/>
                  </a:lnTo>
                  <a:lnTo>
                    <a:pt x="438" y="1046"/>
                  </a:lnTo>
                  <a:lnTo>
                    <a:pt x="438" y="1046"/>
                  </a:lnTo>
                  <a:lnTo>
                    <a:pt x="438" y="1046"/>
                  </a:lnTo>
                  <a:lnTo>
                    <a:pt x="438" y="1046"/>
                  </a:lnTo>
                  <a:lnTo>
                    <a:pt x="438" y="1046"/>
                  </a:lnTo>
                  <a:lnTo>
                    <a:pt x="438" y="1046"/>
                  </a:lnTo>
                  <a:lnTo>
                    <a:pt x="438" y="1046"/>
                  </a:lnTo>
                  <a:lnTo>
                    <a:pt x="438" y="1048"/>
                  </a:lnTo>
                  <a:lnTo>
                    <a:pt x="438" y="1048"/>
                  </a:lnTo>
                  <a:lnTo>
                    <a:pt x="438" y="1048"/>
                  </a:lnTo>
                  <a:lnTo>
                    <a:pt x="438" y="1048"/>
                  </a:lnTo>
                  <a:lnTo>
                    <a:pt x="438" y="1048"/>
                  </a:lnTo>
                  <a:lnTo>
                    <a:pt x="440" y="1048"/>
                  </a:lnTo>
                  <a:lnTo>
                    <a:pt x="440" y="1048"/>
                  </a:lnTo>
                  <a:lnTo>
                    <a:pt x="440" y="1051"/>
                  </a:lnTo>
                  <a:lnTo>
                    <a:pt x="440" y="1051"/>
                  </a:lnTo>
                  <a:lnTo>
                    <a:pt x="440" y="1051"/>
                  </a:lnTo>
                  <a:lnTo>
                    <a:pt x="440" y="1051"/>
                  </a:lnTo>
                  <a:lnTo>
                    <a:pt x="440" y="1051"/>
                  </a:lnTo>
                  <a:lnTo>
                    <a:pt x="443" y="1053"/>
                  </a:lnTo>
                  <a:lnTo>
                    <a:pt x="443" y="1053"/>
                  </a:lnTo>
                  <a:lnTo>
                    <a:pt x="447" y="1056"/>
                  </a:lnTo>
                  <a:lnTo>
                    <a:pt x="447" y="1053"/>
                  </a:lnTo>
                  <a:lnTo>
                    <a:pt x="450" y="1053"/>
                  </a:lnTo>
                  <a:lnTo>
                    <a:pt x="450" y="1053"/>
                  </a:lnTo>
                  <a:lnTo>
                    <a:pt x="450" y="1056"/>
                  </a:lnTo>
                  <a:lnTo>
                    <a:pt x="450" y="1056"/>
                  </a:lnTo>
                  <a:lnTo>
                    <a:pt x="452" y="1056"/>
                  </a:lnTo>
                  <a:lnTo>
                    <a:pt x="452" y="1056"/>
                  </a:lnTo>
                  <a:lnTo>
                    <a:pt x="452" y="1058"/>
                  </a:lnTo>
                  <a:lnTo>
                    <a:pt x="452" y="1058"/>
                  </a:lnTo>
                  <a:lnTo>
                    <a:pt x="452" y="1058"/>
                  </a:lnTo>
                  <a:lnTo>
                    <a:pt x="455" y="1058"/>
                  </a:lnTo>
                  <a:lnTo>
                    <a:pt x="455" y="1058"/>
                  </a:lnTo>
                  <a:lnTo>
                    <a:pt x="455" y="1058"/>
                  </a:lnTo>
                  <a:lnTo>
                    <a:pt x="455" y="1058"/>
                  </a:lnTo>
                  <a:lnTo>
                    <a:pt x="455" y="1058"/>
                  </a:lnTo>
                  <a:lnTo>
                    <a:pt x="455" y="1058"/>
                  </a:lnTo>
                  <a:lnTo>
                    <a:pt x="457" y="1058"/>
                  </a:lnTo>
                  <a:lnTo>
                    <a:pt x="457" y="1058"/>
                  </a:lnTo>
                  <a:lnTo>
                    <a:pt x="457" y="1058"/>
                  </a:lnTo>
                  <a:lnTo>
                    <a:pt x="459" y="1058"/>
                  </a:lnTo>
                  <a:lnTo>
                    <a:pt x="459" y="1058"/>
                  </a:lnTo>
                  <a:lnTo>
                    <a:pt x="462" y="1058"/>
                  </a:lnTo>
                  <a:lnTo>
                    <a:pt x="464" y="1058"/>
                  </a:lnTo>
                  <a:lnTo>
                    <a:pt x="464" y="1058"/>
                  </a:lnTo>
                  <a:lnTo>
                    <a:pt x="464" y="1058"/>
                  </a:lnTo>
                  <a:lnTo>
                    <a:pt x="464" y="1058"/>
                  </a:lnTo>
                  <a:lnTo>
                    <a:pt x="464" y="1058"/>
                  </a:lnTo>
                  <a:lnTo>
                    <a:pt x="466" y="1058"/>
                  </a:lnTo>
                  <a:lnTo>
                    <a:pt x="466" y="1058"/>
                  </a:lnTo>
                  <a:lnTo>
                    <a:pt x="466" y="1060"/>
                  </a:lnTo>
                  <a:lnTo>
                    <a:pt x="466" y="1060"/>
                  </a:lnTo>
                  <a:lnTo>
                    <a:pt x="469" y="1060"/>
                  </a:lnTo>
                  <a:lnTo>
                    <a:pt x="471" y="1060"/>
                  </a:lnTo>
                  <a:lnTo>
                    <a:pt x="471" y="1060"/>
                  </a:lnTo>
                  <a:lnTo>
                    <a:pt x="473" y="1060"/>
                  </a:lnTo>
                  <a:lnTo>
                    <a:pt x="473" y="1060"/>
                  </a:lnTo>
                  <a:lnTo>
                    <a:pt x="476" y="1060"/>
                  </a:lnTo>
                  <a:lnTo>
                    <a:pt x="476" y="1060"/>
                  </a:lnTo>
                  <a:lnTo>
                    <a:pt x="471" y="1058"/>
                  </a:lnTo>
                  <a:lnTo>
                    <a:pt x="471" y="1058"/>
                  </a:lnTo>
                  <a:close/>
                  <a:moveTo>
                    <a:pt x="436" y="1044"/>
                  </a:moveTo>
                  <a:lnTo>
                    <a:pt x="433" y="1044"/>
                  </a:lnTo>
                  <a:lnTo>
                    <a:pt x="433" y="1041"/>
                  </a:lnTo>
                  <a:lnTo>
                    <a:pt x="433" y="1041"/>
                  </a:lnTo>
                  <a:lnTo>
                    <a:pt x="433" y="1039"/>
                  </a:lnTo>
                  <a:lnTo>
                    <a:pt x="436" y="1039"/>
                  </a:lnTo>
                  <a:lnTo>
                    <a:pt x="438" y="1041"/>
                  </a:lnTo>
                  <a:lnTo>
                    <a:pt x="440" y="1039"/>
                  </a:lnTo>
                  <a:lnTo>
                    <a:pt x="440" y="1039"/>
                  </a:lnTo>
                  <a:lnTo>
                    <a:pt x="440" y="1039"/>
                  </a:lnTo>
                  <a:lnTo>
                    <a:pt x="440" y="1039"/>
                  </a:lnTo>
                  <a:lnTo>
                    <a:pt x="440" y="1039"/>
                  </a:lnTo>
                  <a:lnTo>
                    <a:pt x="440" y="1039"/>
                  </a:lnTo>
                  <a:lnTo>
                    <a:pt x="440" y="1039"/>
                  </a:lnTo>
                  <a:lnTo>
                    <a:pt x="443" y="1039"/>
                  </a:lnTo>
                  <a:lnTo>
                    <a:pt x="443" y="1037"/>
                  </a:lnTo>
                  <a:lnTo>
                    <a:pt x="443" y="1037"/>
                  </a:lnTo>
                  <a:lnTo>
                    <a:pt x="443" y="1037"/>
                  </a:lnTo>
                  <a:lnTo>
                    <a:pt x="443" y="1034"/>
                  </a:lnTo>
                  <a:lnTo>
                    <a:pt x="443" y="1034"/>
                  </a:lnTo>
                  <a:lnTo>
                    <a:pt x="443" y="1034"/>
                  </a:lnTo>
                  <a:lnTo>
                    <a:pt x="440" y="1032"/>
                  </a:lnTo>
                  <a:lnTo>
                    <a:pt x="440" y="1032"/>
                  </a:lnTo>
                  <a:lnTo>
                    <a:pt x="440" y="1030"/>
                  </a:lnTo>
                  <a:lnTo>
                    <a:pt x="440" y="1032"/>
                  </a:lnTo>
                  <a:lnTo>
                    <a:pt x="440" y="1030"/>
                  </a:lnTo>
                  <a:lnTo>
                    <a:pt x="438" y="1030"/>
                  </a:lnTo>
                  <a:lnTo>
                    <a:pt x="438" y="1030"/>
                  </a:lnTo>
                  <a:lnTo>
                    <a:pt x="438" y="1030"/>
                  </a:lnTo>
                  <a:lnTo>
                    <a:pt x="436" y="1030"/>
                  </a:lnTo>
                  <a:lnTo>
                    <a:pt x="433" y="1030"/>
                  </a:lnTo>
                  <a:lnTo>
                    <a:pt x="433" y="1030"/>
                  </a:lnTo>
                  <a:lnTo>
                    <a:pt x="433" y="1030"/>
                  </a:lnTo>
                  <a:lnTo>
                    <a:pt x="433" y="1030"/>
                  </a:lnTo>
                  <a:lnTo>
                    <a:pt x="431" y="1030"/>
                  </a:lnTo>
                  <a:lnTo>
                    <a:pt x="431" y="1030"/>
                  </a:lnTo>
                  <a:lnTo>
                    <a:pt x="431" y="1030"/>
                  </a:lnTo>
                  <a:lnTo>
                    <a:pt x="431" y="1032"/>
                  </a:lnTo>
                  <a:lnTo>
                    <a:pt x="429" y="1032"/>
                  </a:lnTo>
                  <a:lnTo>
                    <a:pt x="426" y="1032"/>
                  </a:lnTo>
                  <a:lnTo>
                    <a:pt x="426" y="1032"/>
                  </a:lnTo>
                  <a:lnTo>
                    <a:pt x="426" y="1032"/>
                  </a:lnTo>
                  <a:lnTo>
                    <a:pt x="429" y="1034"/>
                  </a:lnTo>
                  <a:lnTo>
                    <a:pt x="429" y="1034"/>
                  </a:lnTo>
                  <a:lnTo>
                    <a:pt x="429" y="1034"/>
                  </a:lnTo>
                  <a:lnTo>
                    <a:pt x="431" y="1032"/>
                  </a:lnTo>
                  <a:lnTo>
                    <a:pt x="431" y="1032"/>
                  </a:lnTo>
                  <a:lnTo>
                    <a:pt x="431" y="1034"/>
                  </a:lnTo>
                  <a:lnTo>
                    <a:pt x="431" y="1034"/>
                  </a:lnTo>
                  <a:lnTo>
                    <a:pt x="431" y="1034"/>
                  </a:lnTo>
                  <a:lnTo>
                    <a:pt x="431" y="1034"/>
                  </a:lnTo>
                  <a:lnTo>
                    <a:pt x="431" y="1037"/>
                  </a:lnTo>
                  <a:lnTo>
                    <a:pt x="433" y="1037"/>
                  </a:lnTo>
                  <a:lnTo>
                    <a:pt x="433" y="1037"/>
                  </a:lnTo>
                  <a:lnTo>
                    <a:pt x="433" y="1037"/>
                  </a:lnTo>
                  <a:lnTo>
                    <a:pt x="433" y="1039"/>
                  </a:lnTo>
                  <a:lnTo>
                    <a:pt x="431" y="1037"/>
                  </a:lnTo>
                  <a:lnTo>
                    <a:pt x="431" y="1039"/>
                  </a:lnTo>
                  <a:lnTo>
                    <a:pt x="431" y="1039"/>
                  </a:lnTo>
                  <a:lnTo>
                    <a:pt x="431" y="1039"/>
                  </a:lnTo>
                  <a:lnTo>
                    <a:pt x="431" y="1039"/>
                  </a:lnTo>
                  <a:lnTo>
                    <a:pt x="431" y="1039"/>
                  </a:lnTo>
                  <a:lnTo>
                    <a:pt x="429" y="1039"/>
                  </a:lnTo>
                  <a:lnTo>
                    <a:pt x="429" y="1039"/>
                  </a:lnTo>
                  <a:lnTo>
                    <a:pt x="429" y="1039"/>
                  </a:lnTo>
                  <a:lnTo>
                    <a:pt x="429" y="1039"/>
                  </a:lnTo>
                  <a:lnTo>
                    <a:pt x="426" y="1039"/>
                  </a:lnTo>
                  <a:lnTo>
                    <a:pt x="424" y="1037"/>
                  </a:lnTo>
                  <a:lnTo>
                    <a:pt x="424" y="1037"/>
                  </a:lnTo>
                  <a:lnTo>
                    <a:pt x="426" y="1039"/>
                  </a:lnTo>
                  <a:lnTo>
                    <a:pt x="426" y="1039"/>
                  </a:lnTo>
                  <a:lnTo>
                    <a:pt x="426" y="1039"/>
                  </a:lnTo>
                  <a:lnTo>
                    <a:pt x="426" y="1039"/>
                  </a:lnTo>
                  <a:lnTo>
                    <a:pt x="424" y="1039"/>
                  </a:lnTo>
                  <a:lnTo>
                    <a:pt x="424" y="1039"/>
                  </a:lnTo>
                  <a:lnTo>
                    <a:pt x="419" y="1039"/>
                  </a:lnTo>
                  <a:lnTo>
                    <a:pt x="421" y="1039"/>
                  </a:lnTo>
                  <a:lnTo>
                    <a:pt x="421" y="1039"/>
                  </a:lnTo>
                  <a:lnTo>
                    <a:pt x="421" y="1039"/>
                  </a:lnTo>
                  <a:lnTo>
                    <a:pt x="419" y="1039"/>
                  </a:lnTo>
                  <a:lnTo>
                    <a:pt x="421" y="1039"/>
                  </a:lnTo>
                  <a:lnTo>
                    <a:pt x="421" y="1039"/>
                  </a:lnTo>
                  <a:lnTo>
                    <a:pt x="421" y="1039"/>
                  </a:lnTo>
                  <a:lnTo>
                    <a:pt x="421" y="1041"/>
                  </a:lnTo>
                  <a:lnTo>
                    <a:pt x="421" y="1041"/>
                  </a:lnTo>
                  <a:lnTo>
                    <a:pt x="419" y="1041"/>
                  </a:lnTo>
                  <a:lnTo>
                    <a:pt x="419" y="1039"/>
                  </a:lnTo>
                  <a:lnTo>
                    <a:pt x="419" y="1041"/>
                  </a:lnTo>
                  <a:lnTo>
                    <a:pt x="417" y="1041"/>
                  </a:lnTo>
                  <a:lnTo>
                    <a:pt x="417" y="1041"/>
                  </a:lnTo>
                  <a:lnTo>
                    <a:pt x="419" y="1041"/>
                  </a:lnTo>
                  <a:lnTo>
                    <a:pt x="417" y="1041"/>
                  </a:lnTo>
                  <a:lnTo>
                    <a:pt x="417" y="1041"/>
                  </a:lnTo>
                  <a:lnTo>
                    <a:pt x="414" y="1041"/>
                  </a:lnTo>
                  <a:lnTo>
                    <a:pt x="414" y="1039"/>
                  </a:lnTo>
                  <a:lnTo>
                    <a:pt x="412" y="1039"/>
                  </a:lnTo>
                  <a:lnTo>
                    <a:pt x="412" y="1039"/>
                  </a:lnTo>
                  <a:lnTo>
                    <a:pt x="412" y="1041"/>
                  </a:lnTo>
                  <a:lnTo>
                    <a:pt x="410" y="1041"/>
                  </a:lnTo>
                  <a:lnTo>
                    <a:pt x="410" y="1041"/>
                  </a:lnTo>
                  <a:lnTo>
                    <a:pt x="410" y="1039"/>
                  </a:lnTo>
                  <a:lnTo>
                    <a:pt x="410" y="1039"/>
                  </a:lnTo>
                  <a:lnTo>
                    <a:pt x="410" y="1039"/>
                  </a:lnTo>
                  <a:lnTo>
                    <a:pt x="407" y="1039"/>
                  </a:lnTo>
                  <a:lnTo>
                    <a:pt x="407" y="1039"/>
                  </a:lnTo>
                  <a:lnTo>
                    <a:pt x="407" y="1039"/>
                  </a:lnTo>
                  <a:lnTo>
                    <a:pt x="407" y="1037"/>
                  </a:lnTo>
                  <a:lnTo>
                    <a:pt x="407" y="1039"/>
                  </a:lnTo>
                  <a:lnTo>
                    <a:pt x="405" y="1039"/>
                  </a:lnTo>
                  <a:lnTo>
                    <a:pt x="405" y="1039"/>
                  </a:lnTo>
                  <a:lnTo>
                    <a:pt x="405" y="1039"/>
                  </a:lnTo>
                  <a:lnTo>
                    <a:pt x="405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39"/>
                  </a:lnTo>
                  <a:lnTo>
                    <a:pt x="403" y="1041"/>
                  </a:lnTo>
                  <a:lnTo>
                    <a:pt x="400" y="1041"/>
                  </a:lnTo>
                  <a:lnTo>
                    <a:pt x="400" y="1041"/>
                  </a:lnTo>
                  <a:lnTo>
                    <a:pt x="400" y="1041"/>
                  </a:lnTo>
                  <a:lnTo>
                    <a:pt x="400" y="1039"/>
                  </a:lnTo>
                  <a:lnTo>
                    <a:pt x="400" y="1039"/>
                  </a:lnTo>
                  <a:lnTo>
                    <a:pt x="398" y="1039"/>
                  </a:lnTo>
                  <a:lnTo>
                    <a:pt x="398" y="1039"/>
                  </a:lnTo>
                  <a:lnTo>
                    <a:pt x="398" y="1039"/>
                  </a:lnTo>
                  <a:lnTo>
                    <a:pt x="398" y="1039"/>
                  </a:lnTo>
                  <a:lnTo>
                    <a:pt x="398" y="1039"/>
                  </a:lnTo>
                  <a:lnTo>
                    <a:pt x="398" y="1039"/>
                  </a:lnTo>
                  <a:lnTo>
                    <a:pt x="395" y="1039"/>
                  </a:lnTo>
                  <a:lnTo>
                    <a:pt x="395" y="1039"/>
                  </a:lnTo>
                  <a:lnTo>
                    <a:pt x="391" y="1039"/>
                  </a:lnTo>
                  <a:lnTo>
                    <a:pt x="391" y="1039"/>
                  </a:lnTo>
                  <a:lnTo>
                    <a:pt x="391" y="1039"/>
                  </a:lnTo>
                  <a:lnTo>
                    <a:pt x="400" y="1041"/>
                  </a:lnTo>
                  <a:lnTo>
                    <a:pt x="403" y="1041"/>
                  </a:lnTo>
                  <a:lnTo>
                    <a:pt x="403" y="1041"/>
                  </a:lnTo>
                  <a:lnTo>
                    <a:pt x="403" y="1041"/>
                  </a:lnTo>
                  <a:lnTo>
                    <a:pt x="405" y="1041"/>
                  </a:lnTo>
                  <a:lnTo>
                    <a:pt x="405" y="1041"/>
                  </a:lnTo>
                  <a:lnTo>
                    <a:pt x="405" y="1041"/>
                  </a:lnTo>
                  <a:lnTo>
                    <a:pt x="407" y="1041"/>
                  </a:lnTo>
                  <a:lnTo>
                    <a:pt x="410" y="1044"/>
                  </a:lnTo>
                  <a:lnTo>
                    <a:pt x="410" y="1044"/>
                  </a:lnTo>
                  <a:lnTo>
                    <a:pt x="410" y="1046"/>
                  </a:lnTo>
                  <a:lnTo>
                    <a:pt x="412" y="1046"/>
                  </a:lnTo>
                  <a:lnTo>
                    <a:pt x="412" y="1046"/>
                  </a:lnTo>
                  <a:lnTo>
                    <a:pt x="412" y="1044"/>
                  </a:lnTo>
                  <a:lnTo>
                    <a:pt x="412" y="1044"/>
                  </a:lnTo>
                  <a:lnTo>
                    <a:pt x="412" y="1044"/>
                  </a:lnTo>
                  <a:lnTo>
                    <a:pt x="412" y="1044"/>
                  </a:lnTo>
                  <a:lnTo>
                    <a:pt x="412" y="1044"/>
                  </a:lnTo>
                  <a:lnTo>
                    <a:pt x="412" y="1044"/>
                  </a:lnTo>
                  <a:lnTo>
                    <a:pt x="414" y="1046"/>
                  </a:lnTo>
                  <a:lnTo>
                    <a:pt x="414" y="1046"/>
                  </a:lnTo>
                  <a:lnTo>
                    <a:pt x="414" y="1046"/>
                  </a:lnTo>
                  <a:lnTo>
                    <a:pt x="417" y="1046"/>
                  </a:lnTo>
                  <a:lnTo>
                    <a:pt x="417" y="1046"/>
                  </a:lnTo>
                  <a:lnTo>
                    <a:pt x="417" y="1046"/>
                  </a:lnTo>
                  <a:lnTo>
                    <a:pt x="419" y="1046"/>
                  </a:lnTo>
                  <a:lnTo>
                    <a:pt x="419" y="1046"/>
                  </a:lnTo>
                  <a:lnTo>
                    <a:pt x="419" y="1046"/>
                  </a:lnTo>
                  <a:lnTo>
                    <a:pt x="419" y="1046"/>
                  </a:lnTo>
                  <a:lnTo>
                    <a:pt x="419" y="1046"/>
                  </a:lnTo>
                  <a:lnTo>
                    <a:pt x="419" y="1046"/>
                  </a:lnTo>
                  <a:lnTo>
                    <a:pt x="419" y="1044"/>
                  </a:lnTo>
                  <a:lnTo>
                    <a:pt x="419" y="1046"/>
                  </a:lnTo>
                  <a:lnTo>
                    <a:pt x="419" y="1046"/>
                  </a:lnTo>
                  <a:lnTo>
                    <a:pt x="419" y="1046"/>
                  </a:lnTo>
                  <a:lnTo>
                    <a:pt x="419" y="1046"/>
                  </a:lnTo>
                  <a:lnTo>
                    <a:pt x="419" y="1044"/>
                  </a:lnTo>
                  <a:lnTo>
                    <a:pt x="419" y="1044"/>
                  </a:lnTo>
                  <a:lnTo>
                    <a:pt x="419" y="1044"/>
                  </a:lnTo>
                  <a:lnTo>
                    <a:pt x="421" y="1044"/>
                  </a:lnTo>
                  <a:lnTo>
                    <a:pt x="421" y="1046"/>
                  </a:lnTo>
                  <a:lnTo>
                    <a:pt x="421" y="1044"/>
                  </a:lnTo>
                  <a:lnTo>
                    <a:pt x="421" y="1046"/>
                  </a:lnTo>
                  <a:lnTo>
                    <a:pt x="421" y="1046"/>
                  </a:lnTo>
                  <a:lnTo>
                    <a:pt x="421" y="1046"/>
                  </a:lnTo>
                  <a:lnTo>
                    <a:pt x="424" y="1048"/>
                  </a:lnTo>
                  <a:lnTo>
                    <a:pt x="424" y="1046"/>
                  </a:lnTo>
                  <a:lnTo>
                    <a:pt x="424" y="1044"/>
                  </a:lnTo>
                  <a:lnTo>
                    <a:pt x="426" y="1044"/>
                  </a:lnTo>
                  <a:lnTo>
                    <a:pt x="426" y="1044"/>
                  </a:lnTo>
                  <a:lnTo>
                    <a:pt x="424" y="1044"/>
                  </a:lnTo>
                  <a:lnTo>
                    <a:pt x="424" y="1044"/>
                  </a:lnTo>
                  <a:lnTo>
                    <a:pt x="424" y="1044"/>
                  </a:lnTo>
                  <a:lnTo>
                    <a:pt x="424" y="1044"/>
                  </a:lnTo>
                  <a:lnTo>
                    <a:pt x="424" y="1044"/>
                  </a:lnTo>
                  <a:lnTo>
                    <a:pt x="426" y="1044"/>
                  </a:lnTo>
                  <a:lnTo>
                    <a:pt x="426" y="1044"/>
                  </a:lnTo>
                  <a:lnTo>
                    <a:pt x="426" y="1044"/>
                  </a:lnTo>
                  <a:lnTo>
                    <a:pt x="429" y="1044"/>
                  </a:lnTo>
                  <a:lnTo>
                    <a:pt x="429" y="1044"/>
                  </a:lnTo>
                  <a:lnTo>
                    <a:pt x="429" y="1044"/>
                  </a:lnTo>
                  <a:lnTo>
                    <a:pt x="429" y="1046"/>
                  </a:lnTo>
                  <a:lnTo>
                    <a:pt x="429" y="1046"/>
                  </a:lnTo>
                  <a:lnTo>
                    <a:pt x="431" y="1046"/>
                  </a:lnTo>
                  <a:lnTo>
                    <a:pt x="431" y="1046"/>
                  </a:lnTo>
                  <a:lnTo>
                    <a:pt x="431" y="1046"/>
                  </a:lnTo>
                  <a:lnTo>
                    <a:pt x="431" y="1046"/>
                  </a:lnTo>
                  <a:lnTo>
                    <a:pt x="431" y="1046"/>
                  </a:lnTo>
                  <a:lnTo>
                    <a:pt x="431" y="1044"/>
                  </a:lnTo>
                  <a:lnTo>
                    <a:pt x="431" y="1046"/>
                  </a:lnTo>
                  <a:lnTo>
                    <a:pt x="433" y="1046"/>
                  </a:lnTo>
                  <a:lnTo>
                    <a:pt x="433" y="1046"/>
                  </a:lnTo>
                  <a:lnTo>
                    <a:pt x="433" y="1046"/>
                  </a:lnTo>
                  <a:lnTo>
                    <a:pt x="433" y="1046"/>
                  </a:lnTo>
                  <a:lnTo>
                    <a:pt x="433" y="1046"/>
                  </a:lnTo>
                  <a:lnTo>
                    <a:pt x="433" y="1046"/>
                  </a:lnTo>
                  <a:lnTo>
                    <a:pt x="436" y="1046"/>
                  </a:lnTo>
                  <a:lnTo>
                    <a:pt x="436" y="1046"/>
                  </a:lnTo>
                  <a:lnTo>
                    <a:pt x="436" y="1046"/>
                  </a:lnTo>
                  <a:lnTo>
                    <a:pt x="436" y="1046"/>
                  </a:lnTo>
                  <a:lnTo>
                    <a:pt x="436" y="1044"/>
                  </a:lnTo>
                  <a:close/>
                  <a:moveTo>
                    <a:pt x="828" y="303"/>
                  </a:moveTo>
                  <a:lnTo>
                    <a:pt x="831" y="303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3" y="303"/>
                  </a:lnTo>
                  <a:lnTo>
                    <a:pt x="833" y="303"/>
                  </a:lnTo>
                  <a:lnTo>
                    <a:pt x="833" y="301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28" y="303"/>
                  </a:lnTo>
                  <a:lnTo>
                    <a:pt x="828" y="303"/>
                  </a:lnTo>
                  <a:close/>
                  <a:moveTo>
                    <a:pt x="1893" y="793"/>
                  </a:moveTo>
                  <a:lnTo>
                    <a:pt x="1893" y="793"/>
                  </a:lnTo>
                  <a:lnTo>
                    <a:pt x="1893" y="793"/>
                  </a:lnTo>
                  <a:lnTo>
                    <a:pt x="1893" y="790"/>
                  </a:lnTo>
                  <a:lnTo>
                    <a:pt x="1890" y="788"/>
                  </a:lnTo>
                  <a:lnTo>
                    <a:pt x="1888" y="786"/>
                  </a:lnTo>
                  <a:lnTo>
                    <a:pt x="1888" y="786"/>
                  </a:lnTo>
                  <a:lnTo>
                    <a:pt x="1888" y="786"/>
                  </a:lnTo>
                  <a:lnTo>
                    <a:pt x="1886" y="783"/>
                  </a:lnTo>
                  <a:lnTo>
                    <a:pt x="1886" y="786"/>
                  </a:lnTo>
                  <a:lnTo>
                    <a:pt x="1886" y="786"/>
                  </a:lnTo>
                  <a:lnTo>
                    <a:pt x="1886" y="786"/>
                  </a:lnTo>
                  <a:lnTo>
                    <a:pt x="1883" y="786"/>
                  </a:lnTo>
                  <a:lnTo>
                    <a:pt x="1883" y="786"/>
                  </a:lnTo>
                  <a:lnTo>
                    <a:pt x="1881" y="786"/>
                  </a:lnTo>
                  <a:lnTo>
                    <a:pt x="1881" y="783"/>
                  </a:lnTo>
                  <a:lnTo>
                    <a:pt x="1878" y="783"/>
                  </a:lnTo>
                  <a:lnTo>
                    <a:pt x="1878" y="781"/>
                  </a:lnTo>
                  <a:lnTo>
                    <a:pt x="1878" y="781"/>
                  </a:lnTo>
                  <a:lnTo>
                    <a:pt x="1876" y="781"/>
                  </a:lnTo>
                  <a:lnTo>
                    <a:pt x="1874" y="781"/>
                  </a:lnTo>
                  <a:lnTo>
                    <a:pt x="1874" y="781"/>
                  </a:lnTo>
                  <a:lnTo>
                    <a:pt x="1874" y="781"/>
                  </a:lnTo>
                  <a:lnTo>
                    <a:pt x="1876" y="783"/>
                  </a:lnTo>
                  <a:lnTo>
                    <a:pt x="1876" y="783"/>
                  </a:lnTo>
                  <a:lnTo>
                    <a:pt x="1876" y="783"/>
                  </a:lnTo>
                  <a:lnTo>
                    <a:pt x="1876" y="786"/>
                  </a:lnTo>
                  <a:lnTo>
                    <a:pt x="1876" y="786"/>
                  </a:lnTo>
                  <a:lnTo>
                    <a:pt x="1876" y="786"/>
                  </a:lnTo>
                  <a:lnTo>
                    <a:pt x="1876" y="786"/>
                  </a:lnTo>
                  <a:lnTo>
                    <a:pt x="1876" y="788"/>
                  </a:lnTo>
                  <a:lnTo>
                    <a:pt x="1876" y="788"/>
                  </a:lnTo>
                  <a:lnTo>
                    <a:pt x="1878" y="788"/>
                  </a:lnTo>
                  <a:lnTo>
                    <a:pt x="1878" y="788"/>
                  </a:lnTo>
                  <a:lnTo>
                    <a:pt x="1878" y="793"/>
                  </a:lnTo>
                  <a:lnTo>
                    <a:pt x="1878" y="793"/>
                  </a:lnTo>
                  <a:lnTo>
                    <a:pt x="1881" y="795"/>
                  </a:lnTo>
                  <a:lnTo>
                    <a:pt x="1883" y="795"/>
                  </a:lnTo>
                  <a:lnTo>
                    <a:pt x="1883" y="795"/>
                  </a:lnTo>
                  <a:lnTo>
                    <a:pt x="1886" y="795"/>
                  </a:lnTo>
                  <a:lnTo>
                    <a:pt x="1886" y="795"/>
                  </a:lnTo>
                  <a:lnTo>
                    <a:pt x="1888" y="798"/>
                  </a:lnTo>
                  <a:lnTo>
                    <a:pt x="1888" y="798"/>
                  </a:lnTo>
                  <a:lnTo>
                    <a:pt x="1888" y="798"/>
                  </a:lnTo>
                  <a:lnTo>
                    <a:pt x="1888" y="795"/>
                  </a:lnTo>
                  <a:lnTo>
                    <a:pt x="1888" y="795"/>
                  </a:lnTo>
                  <a:lnTo>
                    <a:pt x="1890" y="798"/>
                  </a:lnTo>
                  <a:lnTo>
                    <a:pt x="1890" y="798"/>
                  </a:lnTo>
                  <a:lnTo>
                    <a:pt x="1890" y="798"/>
                  </a:lnTo>
                  <a:lnTo>
                    <a:pt x="1890" y="798"/>
                  </a:lnTo>
                  <a:lnTo>
                    <a:pt x="1893" y="798"/>
                  </a:lnTo>
                  <a:lnTo>
                    <a:pt x="1893" y="798"/>
                  </a:lnTo>
                  <a:lnTo>
                    <a:pt x="1893" y="795"/>
                  </a:lnTo>
                  <a:lnTo>
                    <a:pt x="1893" y="793"/>
                  </a:lnTo>
                  <a:lnTo>
                    <a:pt x="1893" y="793"/>
                  </a:lnTo>
                  <a:lnTo>
                    <a:pt x="1893" y="793"/>
                  </a:lnTo>
                  <a:close/>
                  <a:moveTo>
                    <a:pt x="1211" y="675"/>
                  </a:moveTo>
                  <a:lnTo>
                    <a:pt x="1211" y="675"/>
                  </a:lnTo>
                  <a:lnTo>
                    <a:pt x="1211" y="675"/>
                  </a:lnTo>
                  <a:lnTo>
                    <a:pt x="1211" y="675"/>
                  </a:lnTo>
                  <a:lnTo>
                    <a:pt x="1211" y="675"/>
                  </a:lnTo>
                  <a:lnTo>
                    <a:pt x="1209" y="675"/>
                  </a:lnTo>
                  <a:lnTo>
                    <a:pt x="1211" y="675"/>
                  </a:lnTo>
                  <a:lnTo>
                    <a:pt x="1211" y="675"/>
                  </a:lnTo>
                  <a:lnTo>
                    <a:pt x="1211" y="677"/>
                  </a:lnTo>
                  <a:lnTo>
                    <a:pt x="1211" y="677"/>
                  </a:lnTo>
                  <a:lnTo>
                    <a:pt x="1214" y="677"/>
                  </a:lnTo>
                  <a:lnTo>
                    <a:pt x="1211" y="677"/>
                  </a:lnTo>
                  <a:lnTo>
                    <a:pt x="1211" y="675"/>
                  </a:lnTo>
                  <a:lnTo>
                    <a:pt x="1211" y="675"/>
                  </a:lnTo>
                  <a:close/>
                  <a:moveTo>
                    <a:pt x="1185" y="719"/>
                  </a:moveTo>
                  <a:lnTo>
                    <a:pt x="1185" y="722"/>
                  </a:lnTo>
                  <a:lnTo>
                    <a:pt x="1185" y="722"/>
                  </a:lnTo>
                  <a:lnTo>
                    <a:pt x="1185" y="722"/>
                  </a:lnTo>
                  <a:lnTo>
                    <a:pt x="1183" y="722"/>
                  </a:lnTo>
                  <a:lnTo>
                    <a:pt x="1183" y="722"/>
                  </a:lnTo>
                  <a:lnTo>
                    <a:pt x="1183" y="722"/>
                  </a:lnTo>
                  <a:lnTo>
                    <a:pt x="1183" y="724"/>
                  </a:lnTo>
                  <a:lnTo>
                    <a:pt x="1183" y="724"/>
                  </a:lnTo>
                  <a:lnTo>
                    <a:pt x="1183" y="724"/>
                  </a:lnTo>
                  <a:lnTo>
                    <a:pt x="1183" y="724"/>
                  </a:lnTo>
                  <a:lnTo>
                    <a:pt x="1183" y="724"/>
                  </a:lnTo>
                  <a:lnTo>
                    <a:pt x="1185" y="727"/>
                  </a:lnTo>
                  <a:lnTo>
                    <a:pt x="1188" y="724"/>
                  </a:lnTo>
                  <a:lnTo>
                    <a:pt x="1188" y="724"/>
                  </a:lnTo>
                  <a:lnTo>
                    <a:pt x="1190" y="724"/>
                  </a:lnTo>
                  <a:lnTo>
                    <a:pt x="1190" y="722"/>
                  </a:lnTo>
                  <a:lnTo>
                    <a:pt x="1188" y="719"/>
                  </a:lnTo>
                  <a:lnTo>
                    <a:pt x="1185" y="719"/>
                  </a:lnTo>
                  <a:close/>
                  <a:moveTo>
                    <a:pt x="1971" y="819"/>
                  </a:moveTo>
                  <a:lnTo>
                    <a:pt x="1971" y="819"/>
                  </a:lnTo>
                  <a:lnTo>
                    <a:pt x="1971" y="819"/>
                  </a:lnTo>
                  <a:lnTo>
                    <a:pt x="1968" y="814"/>
                  </a:lnTo>
                  <a:lnTo>
                    <a:pt x="1968" y="814"/>
                  </a:lnTo>
                  <a:lnTo>
                    <a:pt x="1968" y="814"/>
                  </a:lnTo>
                  <a:lnTo>
                    <a:pt x="1966" y="812"/>
                  </a:lnTo>
                  <a:lnTo>
                    <a:pt x="1966" y="812"/>
                  </a:lnTo>
                  <a:lnTo>
                    <a:pt x="1966" y="812"/>
                  </a:lnTo>
                  <a:lnTo>
                    <a:pt x="1964" y="809"/>
                  </a:lnTo>
                  <a:lnTo>
                    <a:pt x="1964" y="807"/>
                  </a:lnTo>
                  <a:lnTo>
                    <a:pt x="1964" y="807"/>
                  </a:lnTo>
                  <a:lnTo>
                    <a:pt x="1961" y="807"/>
                  </a:lnTo>
                  <a:lnTo>
                    <a:pt x="1961" y="805"/>
                  </a:lnTo>
                  <a:lnTo>
                    <a:pt x="1961" y="805"/>
                  </a:lnTo>
                  <a:lnTo>
                    <a:pt x="1961" y="802"/>
                  </a:lnTo>
                  <a:lnTo>
                    <a:pt x="1961" y="802"/>
                  </a:lnTo>
                  <a:lnTo>
                    <a:pt x="1961" y="800"/>
                  </a:lnTo>
                  <a:lnTo>
                    <a:pt x="1959" y="800"/>
                  </a:lnTo>
                  <a:lnTo>
                    <a:pt x="1959" y="800"/>
                  </a:lnTo>
                  <a:lnTo>
                    <a:pt x="1959" y="800"/>
                  </a:lnTo>
                  <a:lnTo>
                    <a:pt x="1959" y="798"/>
                  </a:lnTo>
                  <a:lnTo>
                    <a:pt x="1959" y="798"/>
                  </a:lnTo>
                  <a:lnTo>
                    <a:pt x="1959" y="798"/>
                  </a:lnTo>
                  <a:lnTo>
                    <a:pt x="1959" y="798"/>
                  </a:lnTo>
                  <a:lnTo>
                    <a:pt x="1959" y="798"/>
                  </a:lnTo>
                  <a:lnTo>
                    <a:pt x="1959" y="798"/>
                  </a:lnTo>
                  <a:lnTo>
                    <a:pt x="1959" y="795"/>
                  </a:lnTo>
                  <a:lnTo>
                    <a:pt x="1959" y="795"/>
                  </a:lnTo>
                  <a:lnTo>
                    <a:pt x="1959" y="793"/>
                  </a:lnTo>
                  <a:lnTo>
                    <a:pt x="1959" y="790"/>
                  </a:lnTo>
                  <a:lnTo>
                    <a:pt x="1959" y="788"/>
                  </a:lnTo>
                  <a:lnTo>
                    <a:pt x="1959" y="788"/>
                  </a:lnTo>
                  <a:lnTo>
                    <a:pt x="1959" y="786"/>
                  </a:lnTo>
                  <a:lnTo>
                    <a:pt x="1959" y="783"/>
                  </a:lnTo>
                  <a:lnTo>
                    <a:pt x="1957" y="781"/>
                  </a:lnTo>
                  <a:lnTo>
                    <a:pt x="1957" y="781"/>
                  </a:lnTo>
                  <a:lnTo>
                    <a:pt x="1957" y="779"/>
                  </a:lnTo>
                  <a:lnTo>
                    <a:pt x="1954" y="779"/>
                  </a:lnTo>
                  <a:lnTo>
                    <a:pt x="1954" y="776"/>
                  </a:lnTo>
                  <a:lnTo>
                    <a:pt x="1952" y="776"/>
                  </a:lnTo>
                  <a:lnTo>
                    <a:pt x="1949" y="779"/>
                  </a:lnTo>
                  <a:lnTo>
                    <a:pt x="1949" y="779"/>
                  </a:lnTo>
                  <a:lnTo>
                    <a:pt x="1947" y="779"/>
                  </a:lnTo>
                  <a:lnTo>
                    <a:pt x="1942" y="779"/>
                  </a:lnTo>
                  <a:lnTo>
                    <a:pt x="1942" y="779"/>
                  </a:lnTo>
                  <a:lnTo>
                    <a:pt x="1942" y="779"/>
                  </a:lnTo>
                  <a:lnTo>
                    <a:pt x="1940" y="776"/>
                  </a:lnTo>
                  <a:lnTo>
                    <a:pt x="1938" y="774"/>
                  </a:lnTo>
                  <a:lnTo>
                    <a:pt x="1938" y="774"/>
                  </a:lnTo>
                  <a:lnTo>
                    <a:pt x="1935" y="774"/>
                  </a:lnTo>
                  <a:lnTo>
                    <a:pt x="1933" y="774"/>
                  </a:lnTo>
                  <a:lnTo>
                    <a:pt x="1928" y="772"/>
                  </a:lnTo>
                  <a:lnTo>
                    <a:pt x="1923" y="772"/>
                  </a:lnTo>
                  <a:lnTo>
                    <a:pt x="1919" y="772"/>
                  </a:lnTo>
                  <a:lnTo>
                    <a:pt x="1916" y="772"/>
                  </a:lnTo>
                  <a:lnTo>
                    <a:pt x="1912" y="769"/>
                  </a:lnTo>
                  <a:lnTo>
                    <a:pt x="1907" y="769"/>
                  </a:lnTo>
                  <a:lnTo>
                    <a:pt x="1900" y="767"/>
                  </a:lnTo>
                  <a:lnTo>
                    <a:pt x="1897" y="767"/>
                  </a:lnTo>
                  <a:lnTo>
                    <a:pt x="1897" y="767"/>
                  </a:lnTo>
                  <a:lnTo>
                    <a:pt x="1897" y="767"/>
                  </a:lnTo>
                  <a:lnTo>
                    <a:pt x="1893" y="767"/>
                  </a:lnTo>
                  <a:lnTo>
                    <a:pt x="1890" y="769"/>
                  </a:lnTo>
                  <a:lnTo>
                    <a:pt x="1888" y="769"/>
                  </a:lnTo>
                  <a:lnTo>
                    <a:pt x="1888" y="769"/>
                  </a:lnTo>
                  <a:lnTo>
                    <a:pt x="1888" y="767"/>
                  </a:lnTo>
                  <a:lnTo>
                    <a:pt x="1888" y="764"/>
                  </a:lnTo>
                  <a:lnTo>
                    <a:pt x="1888" y="764"/>
                  </a:lnTo>
                  <a:lnTo>
                    <a:pt x="1886" y="762"/>
                  </a:lnTo>
                  <a:lnTo>
                    <a:pt x="1886" y="762"/>
                  </a:lnTo>
                  <a:lnTo>
                    <a:pt x="1883" y="762"/>
                  </a:lnTo>
                  <a:lnTo>
                    <a:pt x="1883" y="760"/>
                  </a:lnTo>
                  <a:lnTo>
                    <a:pt x="1883" y="760"/>
                  </a:lnTo>
                  <a:lnTo>
                    <a:pt x="1883" y="760"/>
                  </a:lnTo>
                  <a:lnTo>
                    <a:pt x="1883" y="757"/>
                  </a:lnTo>
                  <a:lnTo>
                    <a:pt x="1883" y="757"/>
                  </a:lnTo>
                  <a:lnTo>
                    <a:pt x="1876" y="757"/>
                  </a:lnTo>
                  <a:lnTo>
                    <a:pt x="1874" y="746"/>
                  </a:lnTo>
                  <a:lnTo>
                    <a:pt x="1869" y="746"/>
                  </a:lnTo>
                  <a:lnTo>
                    <a:pt x="1864" y="746"/>
                  </a:lnTo>
                  <a:lnTo>
                    <a:pt x="1864" y="743"/>
                  </a:lnTo>
                  <a:lnTo>
                    <a:pt x="1864" y="738"/>
                  </a:lnTo>
                  <a:lnTo>
                    <a:pt x="1862" y="734"/>
                  </a:lnTo>
                  <a:lnTo>
                    <a:pt x="1857" y="731"/>
                  </a:lnTo>
                  <a:lnTo>
                    <a:pt x="1852" y="729"/>
                  </a:lnTo>
                  <a:lnTo>
                    <a:pt x="1850" y="724"/>
                  </a:lnTo>
                  <a:lnTo>
                    <a:pt x="1845" y="722"/>
                  </a:lnTo>
                  <a:lnTo>
                    <a:pt x="1841" y="717"/>
                  </a:lnTo>
                  <a:lnTo>
                    <a:pt x="1836" y="710"/>
                  </a:lnTo>
                  <a:lnTo>
                    <a:pt x="1831" y="708"/>
                  </a:lnTo>
                  <a:lnTo>
                    <a:pt x="1824" y="701"/>
                  </a:lnTo>
                  <a:lnTo>
                    <a:pt x="1817" y="693"/>
                  </a:lnTo>
                  <a:lnTo>
                    <a:pt x="1810" y="686"/>
                  </a:lnTo>
                  <a:lnTo>
                    <a:pt x="1805" y="684"/>
                  </a:lnTo>
                  <a:lnTo>
                    <a:pt x="1808" y="679"/>
                  </a:lnTo>
                  <a:lnTo>
                    <a:pt x="1793" y="672"/>
                  </a:lnTo>
                  <a:lnTo>
                    <a:pt x="1786" y="667"/>
                  </a:lnTo>
                  <a:lnTo>
                    <a:pt x="1772" y="663"/>
                  </a:lnTo>
                  <a:lnTo>
                    <a:pt x="1770" y="660"/>
                  </a:lnTo>
                  <a:lnTo>
                    <a:pt x="1770" y="658"/>
                  </a:lnTo>
                  <a:lnTo>
                    <a:pt x="1767" y="658"/>
                  </a:lnTo>
                  <a:lnTo>
                    <a:pt x="1765" y="653"/>
                  </a:lnTo>
                  <a:lnTo>
                    <a:pt x="1760" y="651"/>
                  </a:lnTo>
                  <a:lnTo>
                    <a:pt x="1758" y="651"/>
                  </a:lnTo>
                  <a:lnTo>
                    <a:pt x="1753" y="648"/>
                  </a:lnTo>
                  <a:lnTo>
                    <a:pt x="1753" y="646"/>
                  </a:lnTo>
                  <a:lnTo>
                    <a:pt x="1744" y="646"/>
                  </a:lnTo>
                  <a:lnTo>
                    <a:pt x="1741" y="641"/>
                  </a:lnTo>
                  <a:lnTo>
                    <a:pt x="1741" y="639"/>
                  </a:lnTo>
                  <a:lnTo>
                    <a:pt x="1739" y="639"/>
                  </a:lnTo>
                  <a:lnTo>
                    <a:pt x="1739" y="637"/>
                  </a:lnTo>
                  <a:lnTo>
                    <a:pt x="1739" y="634"/>
                  </a:lnTo>
                  <a:lnTo>
                    <a:pt x="1737" y="630"/>
                  </a:lnTo>
                  <a:lnTo>
                    <a:pt x="1734" y="627"/>
                  </a:lnTo>
                  <a:lnTo>
                    <a:pt x="1732" y="627"/>
                  </a:lnTo>
                  <a:lnTo>
                    <a:pt x="1729" y="625"/>
                  </a:lnTo>
                  <a:lnTo>
                    <a:pt x="1729" y="622"/>
                  </a:lnTo>
                  <a:lnTo>
                    <a:pt x="1725" y="622"/>
                  </a:lnTo>
                  <a:lnTo>
                    <a:pt x="1720" y="620"/>
                  </a:lnTo>
                  <a:lnTo>
                    <a:pt x="1708" y="632"/>
                  </a:lnTo>
                  <a:lnTo>
                    <a:pt x="1703" y="634"/>
                  </a:lnTo>
                  <a:lnTo>
                    <a:pt x="1701" y="637"/>
                  </a:lnTo>
                  <a:lnTo>
                    <a:pt x="1699" y="639"/>
                  </a:lnTo>
                  <a:lnTo>
                    <a:pt x="1703" y="639"/>
                  </a:lnTo>
                  <a:lnTo>
                    <a:pt x="1703" y="641"/>
                  </a:lnTo>
                  <a:lnTo>
                    <a:pt x="1703" y="646"/>
                  </a:lnTo>
                  <a:lnTo>
                    <a:pt x="1699" y="648"/>
                  </a:lnTo>
                  <a:lnTo>
                    <a:pt x="1696" y="646"/>
                  </a:lnTo>
                  <a:lnTo>
                    <a:pt x="1701" y="658"/>
                  </a:lnTo>
                  <a:lnTo>
                    <a:pt x="1699" y="665"/>
                  </a:lnTo>
                  <a:lnTo>
                    <a:pt x="1692" y="667"/>
                  </a:lnTo>
                  <a:lnTo>
                    <a:pt x="1680" y="682"/>
                  </a:lnTo>
                  <a:lnTo>
                    <a:pt x="1677" y="686"/>
                  </a:lnTo>
                  <a:lnTo>
                    <a:pt x="1675" y="689"/>
                  </a:lnTo>
                  <a:lnTo>
                    <a:pt x="1675" y="682"/>
                  </a:lnTo>
                  <a:lnTo>
                    <a:pt x="1668" y="670"/>
                  </a:lnTo>
                  <a:lnTo>
                    <a:pt x="1651" y="658"/>
                  </a:lnTo>
                  <a:lnTo>
                    <a:pt x="1630" y="646"/>
                  </a:lnTo>
                  <a:lnTo>
                    <a:pt x="1628" y="644"/>
                  </a:lnTo>
                  <a:lnTo>
                    <a:pt x="1625" y="637"/>
                  </a:lnTo>
                  <a:lnTo>
                    <a:pt x="1614" y="634"/>
                  </a:lnTo>
                  <a:lnTo>
                    <a:pt x="1609" y="630"/>
                  </a:lnTo>
                  <a:lnTo>
                    <a:pt x="1609" y="615"/>
                  </a:lnTo>
                  <a:lnTo>
                    <a:pt x="1609" y="613"/>
                  </a:lnTo>
                  <a:lnTo>
                    <a:pt x="1590" y="618"/>
                  </a:lnTo>
                  <a:lnTo>
                    <a:pt x="1585" y="630"/>
                  </a:lnTo>
                  <a:lnTo>
                    <a:pt x="1569" y="625"/>
                  </a:lnTo>
                  <a:lnTo>
                    <a:pt x="1569" y="630"/>
                  </a:lnTo>
                  <a:lnTo>
                    <a:pt x="1552" y="627"/>
                  </a:lnTo>
                  <a:lnTo>
                    <a:pt x="1552" y="620"/>
                  </a:lnTo>
                  <a:lnTo>
                    <a:pt x="1550" y="611"/>
                  </a:lnTo>
                  <a:lnTo>
                    <a:pt x="1547" y="601"/>
                  </a:lnTo>
                  <a:lnTo>
                    <a:pt x="1545" y="594"/>
                  </a:lnTo>
                  <a:lnTo>
                    <a:pt x="1545" y="585"/>
                  </a:lnTo>
                  <a:lnTo>
                    <a:pt x="1543" y="575"/>
                  </a:lnTo>
                  <a:lnTo>
                    <a:pt x="1540" y="568"/>
                  </a:lnTo>
                  <a:lnTo>
                    <a:pt x="1540" y="559"/>
                  </a:lnTo>
                  <a:lnTo>
                    <a:pt x="1538" y="549"/>
                  </a:lnTo>
                  <a:lnTo>
                    <a:pt x="1533" y="532"/>
                  </a:lnTo>
                  <a:lnTo>
                    <a:pt x="1533" y="525"/>
                  </a:lnTo>
                  <a:lnTo>
                    <a:pt x="1531" y="516"/>
                  </a:lnTo>
                  <a:lnTo>
                    <a:pt x="1528" y="506"/>
                  </a:lnTo>
                  <a:lnTo>
                    <a:pt x="1526" y="499"/>
                  </a:lnTo>
                  <a:lnTo>
                    <a:pt x="1526" y="490"/>
                  </a:lnTo>
                  <a:lnTo>
                    <a:pt x="1524" y="480"/>
                  </a:lnTo>
                  <a:lnTo>
                    <a:pt x="1521" y="473"/>
                  </a:lnTo>
                  <a:lnTo>
                    <a:pt x="1521" y="464"/>
                  </a:lnTo>
                  <a:lnTo>
                    <a:pt x="1519" y="454"/>
                  </a:lnTo>
                  <a:lnTo>
                    <a:pt x="1517" y="447"/>
                  </a:lnTo>
                  <a:lnTo>
                    <a:pt x="1514" y="438"/>
                  </a:lnTo>
                  <a:lnTo>
                    <a:pt x="1514" y="428"/>
                  </a:lnTo>
                  <a:lnTo>
                    <a:pt x="1512" y="421"/>
                  </a:lnTo>
                  <a:lnTo>
                    <a:pt x="1509" y="412"/>
                  </a:lnTo>
                  <a:lnTo>
                    <a:pt x="1509" y="405"/>
                  </a:lnTo>
                  <a:lnTo>
                    <a:pt x="1507" y="395"/>
                  </a:lnTo>
                  <a:lnTo>
                    <a:pt x="1505" y="386"/>
                  </a:lnTo>
                  <a:lnTo>
                    <a:pt x="1502" y="379"/>
                  </a:lnTo>
                  <a:lnTo>
                    <a:pt x="1502" y="369"/>
                  </a:lnTo>
                  <a:lnTo>
                    <a:pt x="1495" y="334"/>
                  </a:lnTo>
                  <a:lnTo>
                    <a:pt x="1493" y="327"/>
                  </a:lnTo>
                  <a:lnTo>
                    <a:pt x="1491" y="310"/>
                  </a:lnTo>
                  <a:lnTo>
                    <a:pt x="1488" y="301"/>
                  </a:lnTo>
                  <a:lnTo>
                    <a:pt x="1483" y="284"/>
                  </a:lnTo>
                  <a:lnTo>
                    <a:pt x="1483" y="275"/>
                  </a:lnTo>
                  <a:lnTo>
                    <a:pt x="1481" y="265"/>
                  </a:lnTo>
                  <a:lnTo>
                    <a:pt x="1479" y="258"/>
                  </a:lnTo>
                  <a:lnTo>
                    <a:pt x="1479" y="248"/>
                  </a:lnTo>
                  <a:lnTo>
                    <a:pt x="1474" y="232"/>
                  </a:lnTo>
                  <a:lnTo>
                    <a:pt x="1472" y="222"/>
                  </a:lnTo>
                  <a:lnTo>
                    <a:pt x="1472" y="215"/>
                  </a:lnTo>
                  <a:lnTo>
                    <a:pt x="1469" y="206"/>
                  </a:lnTo>
                  <a:lnTo>
                    <a:pt x="1467" y="189"/>
                  </a:lnTo>
                  <a:lnTo>
                    <a:pt x="1465" y="180"/>
                  </a:lnTo>
                  <a:lnTo>
                    <a:pt x="1462" y="173"/>
                  </a:lnTo>
                  <a:lnTo>
                    <a:pt x="1460" y="154"/>
                  </a:lnTo>
                  <a:lnTo>
                    <a:pt x="1455" y="137"/>
                  </a:lnTo>
                  <a:lnTo>
                    <a:pt x="1455" y="130"/>
                  </a:lnTo>
                  <a:lnTo>
                    <a:pt x="1453" y="121"/>
                  </a:lnTo>
                  <a:lnTo>
                    <a:pt x="1450" y="114"/>
                  </a:lnTo>
                  <a:lnTo>
                    <a:pt x="1448" y="104"/>
                  </a:lnTo>
                  <a:lnTo>
                    <a:pt x="1448" y="95"/>
                  </a:lnTo>
                  <a:lnTo>
                    <a:pt x="1446" y="88"/>
                  </a:lnTo>
                  <a:lnTo>
                    <a:pt x="1443" y="78"/>
                  </a:lnTo>
                  <a:lnTo>
                    <a:pt x="1443" y="78"/>
                  </a:lnTo>
                  <a:lnTo>
                    <a:pt x="1436" y="78"/>
                  </a:lnTo>
                  <a:lnTo>
                    <a:pt x="1436" y="78"/>
                  </a:lnTo>
                  <a:lnTo>
                    <a:pt x="1439" y="78"/>
                  </a:lnTo>
                  <a:lnTo>
                    <a:pt x="1439" y="78"/>
                  </a:lnTo>
                  <a:lnTo>
                    <a:pt x="1439" y="78"/>
                  </a:lnTo>
                  <a:lnTo>
                    <a:pt x="1439" y="78"/>
                  </a:lnTo>
                  <a:lnTo>
                    <a:pt x="1439" y="78"/>
                  </a:lnTo>
                  <a:lnTo>
                    <a:pt x="1439" y="80"/>
                  </a:lnTo>
                  <a:lnTo>
                    <a:pt x="1439" y="80"/>
                  </a:lnTo>
                  <a:lnTo>
                    <a:pt x="1436" y="80"/>
                  </a:lnTo>
                  <a:lnTo>
                    <a:pt x="1434" y="80"/>
                  </a:lnTo>
                  <a:lnTo>
                    <a:pt x="1434" y="78"/>
                  </a:lnTo>
                  <a:lnTo>
                    <a:pt x="1434" y="78"/>
                  </a:lnTo>
                  <a:lnTo>
                    <a:pt x="1431" y="76"/>
                  </a:lnTo>
                  <a:lnTo>
                    <a:pt x="1431" y="76"/>
                  </a:lnTo>
                  <a:lnTo>
                    <a:pt x="1429" y="76"/>
                  </a:lnTo>
                  <a:lnTo>
                    <a:pt x="1424" y="73"/>
                  </a:lnTo>
                  <a:lnTo>
                    <a:pt x="1424" y="73"/>
                  </a:lnTo>
                  <a:lnTo>
                    <a:pt x="1422" y="73"/>
                  </a:lnTo>
                  <a:lnTo>
                    <a:pt x="1422" y="73"/>
                  </a:lnTo>
                  <a:lnTo>
                    <a:pt x="1422" y="73"/>
                  </a:lnTo>
                  <a:lnTo>
                    <a:pt x="1422" y="73"/>
                  </a:lnTo>
                  <a:lnTo>
                    <a:pt x="1422" y="73"/>
                  </a:lnTo>
                  <a:lnTo>
                    <a:pt x="1420" y="73"/>
                  </a:lnTo>
                  <a:lnTo>
                    <a:pt x="1420" y="71"/>
                  </a:lnTo>
                  <a:lnTo>
                    <a:pt x="1420" y="71"/>
                  </a:lnTo>
                  <a:lnTo>
                    <a:pt x="1415" y="71"/>
                  </a:lnTo>
                  <a:lnTo>
                    <a:pt x="1415" y="71"/>
                  </a:lnTo>
                  <a:lnTo>
                    <a:pt x="1415" y="71"/>
                  </a:lnTo>
                  <a:lnTo>
                    <a:pt x="1415" y="71"/>
                  </a:lnTo>
                  <a:lnTo>
                    <a:pt x="1413" y="71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3" y="69"/>
                  </a:lnTo>
                  <a:lnTo>
                    <a:pt x="1410" y="66"/>
                  </a:lnTo>
                  <a:lnTo>
                    <a:pt x="1410" y="66"/>
                  </a:lnTo>
                  <a:lnTo>
                    <a:pt x="1410" y="66"/>
                  </a:lnTo>
                  <a:lnTo>
                    <a:pt x="1410" y="66"/>
                  </a:lnTo>
                  <a:lnTo>
                    <a:pt x="1410" y="66"/>
                  </a:lnTo>
                  <a:lnTo>
                    <a:pt x="1410" y="66"/>
                  </a:lnTo>
                  <a:lnTo>
                    <a:pt x="1410" y="66"/>
                  </a:lnTo>
                  <a:lnTo>
                    <a:pt x="1408" y="66"/>
                  </a:lnTo>
                  <a:lnTo>
                    <a:pt x="1408" y="64"/>
                  </a:lnTo>
                  <a:lnTo>
                    <a:pt x="1408" y="66"/>
                  </a:lnTo>
                  <a:lnTo>
                    <a:pt x="1408" y="66"/>
                  </a:lnTo>
                  <a:lnTo>
                    <a:pt x="1408" y="66"/>
                  </a:lnTo>
                  <a:lnTo>
                    <a:pt x="1408" y="66"/>
                  </a:lnTo>
                  <a:lnTo>
                    <a:pt x="1408" y="66"/>
                  </a:lnTo>
                  <a:lnTo>
                    <a:pt x="1408" y="64"/>
                  </a:lnTo>
                  <a:lnTo>
                    <a:pt x="1408" y="64"/>
                  </a:lnTo>
                  <a:lnTo>
                    <a:pt x="1405" y="64"/>
                  </a:lnTo>
                  <a:lnTo>
                    <a:pt x="1401" y="61"/>
                  </a:lnTo>
                  <a:lnTo>
                    <a:pt x="1398" y="61"/>
                  </a:lnTo>
                  <a:lnTo>
                    <a:pt x="1401" y="61"/>
                  </a:lnTo>
                  <a:lnTo>
                    <a:pt x="1398" y="61"/>
                  </a:lnTo>
                  <a:lnTo>
                    <a:pt x="1398" y="61"/>
                  </a:lnTo>
                  <a:lnTo>
                    <a:pt x="1398" y="61"/>
                  </a:lnTo>
                  <a:lnTo>
                    <a:pt x="1398" y="61"/>
                  </a:lnTo>
                  <a:lnTo>
                    <a:pt x="1398" y="61"/>
                  </a:lnTo>
                  <a:lnTo>
                    <a:pt x="1398" y="61"/>
                  </a:lnTo>
                  <a:lnTo>
                    <a:pt x="1398" y="61"/>
                  </a:lnTo>
                  <a:lnTo>
                    <a:pt x="1396" y="61"/>
                  </a:lnTo>
                  <a:lnTo>
                    <a:pt x="1396" y="61"/>
                  </a:lnTo>
                  <a:lnTo>
                    <a:pt x="1396" y="61"/>
                  </a:lnTo>
                  <a:lnTo>
                    <a:pt x="1394" y="61"/>
                  </a:lnTo>
                  <a:lnTo>
                    <a:pt x="1394" y="59"/>
                  </a:lnTo>
                  <a:lnTo>
                    <a:pt x="1394" y="59"/>
                  </a:lnTo>
                  <a:lnTo>
                    <a:pt x="1391" y="59"/>
                  </a:lnTo>
                  <a:lnTo>
                    <a:pt x="1391" y="59"/>
                  </a:lnTo>
                  <a:lnTo>
                    <a:pt x="1391" y="61"/>
                  </a:lnTo>
                  <a:lnTo>
                    <a:pt x="1391" y="61"/>
                  </a:lnTo>
                  <a:lnTo>
                    <a:pt x="1391" y="64"/>
                  </a:lnTo>
                  <a:lnTo>
                    <a:pt x="1394" y="64"/>
                  </a:lnTo>
                  <a:lnTo>
                    <a:pt x="1391" y="64"/>
                  </a:lnTo>
                  <a:lnTo>
                    <a:pt x="1391" y="64"/>
                  </a:lnTo>
                  <a:lnTo>
                    <a:pt x="1391" y="61"/>
                  </a:lnTo>
                  <a:lnTo>
                    <a:pt x="1391" y="61"/>
                  </a:lnTo>
                  <a:lnTo>
                    <a:pt x="1391" y="61"/>
                  </a:lnTo>
                  <a:lnTo>
                    <a:pt x="1386" y="61"/>
                  </a:lnTo>
                  <a:lnTo>
                    <a:pt x="1386" y="61"/>
                  </a:lnTo>
                  <a:lnTo>
                    <a:pt x="1386" y="61"/>
                  </a:lnTo>
                  <a:lnTo>
                    <a:pt x="1386" y="59"/>
                  </a:lnTo>
                  <a:lnTo>
                    <a:pt x="1386" y="61"/>
                  </a:lnTo>
                  <a:lnTo>
                    <a:pt x="1386" y="61"/>
                  </a:lnTo>
                  <a:lnTo>
                    <a:pt x="1386" y="61"/>
                  </a:lnTo>
                  <a:lnTo>
                    <a:pt x="1386" y="61"/>
                  </a:lnTo>
                  <a:lnTo>
                    <a:pt x="1386" y="61"/>
                  </a:lnTo>
                  <a:lnTo>
                    <a:pt x="1384" y="64"/>
                  </a:lnTo>
                  <a:lnTo>
                    <a:pt x="1384" y="61"/>
                  </a:lnTo>
                  <a:lnTo>
                    <a:pt x="1382" y="61"/>
                  </a:lnTo>
                  <a:lnTo>
                    <a:pt x="1382" y="61"/>
                  </a:lnTo>
                  <a:lnTo>
                    <a:pt x="1382" y="64"/>
                  </a:lnTo>
                  <a:lnTo>
                    <a:pt x="1379" y="64"/>
                  </a:lnTo>
                  <a:lnTo>
                    <a:pt x="1379" y="64"/>
                  </a:lnTo>
                  <a:lnTo>
                    <a:pt x="1379" y="64"/>
                  </a:lnTo>
                  <a:lnTo>
                    <a:pt x="1379" y="64"/>
                  </a:lnTo>
                  <a:lnTo>
                    <a:pt x="1379" y="64"/>
                  </a:lnTo>
                  <a:lnTo>
                    <a:pt x="1379" y="64"/>
                  </a:lnTo>
                  <a:lnTo>
                    <a:pt x="1379" y="64"/>
                  </a:lnTo>
                  <a:lnTo>
                    <a:pt x="1379" y="64"/>
                  </a:lnTo>
                  <a:lnTo>
                    <a:pt x="1377" y="64"/>
                  </a:lnTo>
                  <a:lnTo>
                    <a:pt x="1377" y="64"/>
                  </a:lnTo>
                  <a:lnTo>
                    <a:pt x="1377" y="64"/>
                  </a:lnTo>
                  <a:lnTo>
                    <a:pt x="1377" y="64"/>
                  </a:lnTo>
                  <a:lnTo>
                    <a:pt x="1377" y="64"/>
                  </a:lnTo>
                  <a:lnTo>
                    <a:pt x="1377" y="64"/>
                  </a:lnTo>
                  <a:lnTo>
                    <a:pt x="1377" y="66"/>
                  </a:lnTo>
                  <a:lnTo>
                    <a:pt x="1377" y="66"/>
                  </a:lnTo>
                  <a:lnTo>
                    <a:pt x="1377" y="69"/>
                  </a:lnTo>
                  <a:lnTo>
                    <a:pt x="1377" y="69"/>
                  </a:lnTo>
                  <a:lnTo>
                    <a:pt x="1377" y="71"/>
                  </a:lnTo>
                  <a:lnTo>
                    <a:pt x="1377" y="69"/>
                  </a:lnTo>
                  <a:lnTo>
                    <a:pt x="1377" y="69"/>
                  </a:lnTo>
                  <a:lnTo>
                    <a:pt x="1377" y="69"/>
                  </a:lnTo>
                  <a:lnTo>
                    <a:pt x="1377" y="69"/>
                  </a:lnTo>
                  <a:lnTo>
                    <a:pt x="1377" y="69"/>
                  </a:lnTo>
                  <a:lnTo>
                    <a:pt x="1377" y="66"/>
                  </a:lnTo>
                  <a:lnTo>
                    <a:pt x="1377" y="66"/>
                  </a:lnTo>
                  <a:lnTo>
                    <a:pt x="1377" y="66"/>
                  </a:lnTo>
                  <a:lnTo>
                    <a:pt x="1375" y="66"/>
                  </a:lnTo>
                  <a:lnTo>
                    <a:pt x="1375" y="66"/>
                  </a:lnTo>
                  <a:lnTo>
                    <a:pt x="1375" y="66"/>
                  </a:lnTo>
                  <a:lnTo>
                    <a:pt x="1375" y="66"/>
                  </a:lnTo>
                  <a:lnTo>
                    <a:pt x="1375" y="66"/>
                  </a:lnTo>
                  <a:lnTo>
                    <a:pt x="1370" y="69"/>
                  </a:lnTo>
                  <a:lnTo>
                    <a:pt x="1368" y="69"/>
                  </a:lnTo>
                  <a:lnTo>
                    <a:pt x="1368" y="71"/>
                  </a:lnTo>
                  <a:lnTo>
                    <a:pt x="1365" y="71"/>
                  </a:lnTo>
                  <a:lnTo>
                    <a:pt x="1363" y="73"/>
                  </a:lnTo>
                  <a:lnTo>
                    <a:pt x="1360" y="73"/>
                  </a:lnTo>
                  <a:lnTo>
                    <a:pt x="1360" y="71"/>
                  </a:lnTo>
                  <a:lnTo>
                    <a:pt x="1360" y="71"/>
                  </a:lnTo>
                  <a:lnTo>
                    <a:pt x="1358" y="73"/>
                  </a:lnTo>
                  <a:lnTo>
                    <a:pt x="1353" y="73"/>
                  </a:lnTo>
                  <a:lnTo>
                    <a:pt x="1351" y="73"/>
                  </a:lnTo>
                  <a:lnTo>
                    <a:pt x="1351" y="73"/>
                  </a:lnTo>
                  <a:lnTo>
                    <a:pt x="1353" y="71"/>
                  </a:lnTo>
                  <a:lnTo>
                    <a:pt x="1353" y="71"/>
                  </a:lnTo>
                  <a:lnTo>
                    <a:pt x="1353" y="71"/>
                  </a:lnTo>
                  <a:lnTo>
                    <a:pt x="1351" y="71"/>
                  </a:lnTo>
                  <a:lnTo>
                    <a:pt x="1349" y="71"/>
                  </a:lnTo>
                  <a:lnTo>
                    <a:pt x="1349" y="71"/>
                  </a:lnTo>
                  <a:lnTo>
                    <a:pt x="1349" y="71"/>
                  </a:lnTo>
                  <a:lnTo>
                    <a:pt x="1346" y="71"/>
                  </a:lnTo>
                  <a:lnTo>
                    <a:pt x="1346" y="69"/>
                  </a:lnTo>
                  <a:lnTo>
                    <a:pt x="1346" y="69"/>
                  </a:lnTo>
                  <a:lnTo>
                    <a:pt x="1346" y="69"/>
                  </a:lnTo>
                  <a:lnTo>
                    <a:pt x="1346" y="69"/>
                  </a:lnTo>
                  <a:lnTo>
                    <a:pt x="1344" y="69"/>
                  </a:lnTo>
                  <a:lnTo>
                    <a:pt x="1344" y="69"/>
                  </a:lnTo>
                  <a:lnTo>
                    <a:pt x="1344" y="69"/>
                  </a:lnTo>
                  <a:lnTo>
                    <a:pt x="1344" y="69"/>
                  </a:lnTo>
                  <a:lnTo>
                    <a:pt x="1344" y="69"/>
                  </a:lnTo>
                  <a:lnTo>
                    <a:pt x="1344" y="69"/>
                  </a:lnTo>
                  <a:lnTo>
                    <a:pt x="1344" y="69"/>
                  </a:lnTo>
                  <a:lnTo>
                    <a:pt x="1342" y="66"/>
                  </a:lnTo>
                  <a:lnTo>
                    <a:pt x="1342" y="66"/>
                  </a:lnTo>
                  <a:lnTo>
                    <a:pt x="1339" y="64"/>
                  </a:lnTo>
                  <a:lnTo>
                    <a:pt x="1337" y="64"/>
                  </a:lnTo>
                  <a:lnTo>
                    <a:pt x="1339" y="66"/>
                  </a:lnTo>
                  <a:lnTo>
                    <a:pt x="1337" y="66"/>
                  </a:lnTo>
                  <a:lnTo>
                    <a:pt x="1337" y="64"/>
                  </a:lnTo>
                  <a:lnTo>
                    <a:pt x="1337" y="64"/>
                  </a:lnTo>
                  <a:lnTo>
                    <a:pt x="1337" y="66"/>
                  </a:lnTo>
                  <a:lnTo>
                    <a:pt x="1337" y="66"/>
                  </a:lnTo>
                  <a:lnTo>
                    <a:pt x="1334" y="66"/>
                  </a:lnTo>
                  <a:lnTo>
                    <a:pt x="1330" y="64"/>
                  </a:lnTo>
                  <a:lnTo>
                    <a:pt x="1327" y="64"/>
                  </a:lnTo>
                  <a:lnTo>
                    <a:pt x="1320" y="66"/>
                  </a:lnTo>
                  <a:lnTo>
                    <a:pt x="1318" y="66"/>
                  </a:lnTo>
                  <a:lnTo>
                    <a:pt x="1318" y="66"/>
                  </a:lnTo>
                  <a:lnTo>
                    <a:pt x="1318" y="66"/>
                  </a:lnTo>
                  <a:lnTo>
                    <a:pt x="1313" y="69"/>
                  </a:lnTo>
                  <a:lnTo>
                    <a:pt x="1311" y="66"/>
                  </a:lnTo>
                  <a:lnTo>
                    <a:pt x="1311" y="66"/>
                  </a:lnTo>
                  <a:lnTo>
                    <a:pt x="1311" y="66"/>
                  </a:lnTo>
                  <a:lnTo>
                    <a:pt x="1311" y="66"/>
                  </a:lnTo>
                  <a:lnTo>
                    <a:pt x="1311" y="66"/>
                  </a:lnTo>
                  <a:lnTo>
                    <a:pt x="1311" y="66"/>
                  </a:lnTo>
                  <a:lnTo>
                    <a:pt x="1311" y="66"/>
                  </a:lnTo>
                  <a:lnTo>
                    <a:pt x="1306" y="66"/>
                  </a:lnTo>
                  <a:lnTo>
                    <a:pt x="1301" y="66"/>
                  </a:lnTo>
                  <a:lnTo>
                    <a:pt x="1299" y="66"/>
                  </a:lnTo>
                  <a:lnTo>
                    <a:pt x="1297" y="64"/>
                  </a:lnTo>
                  <a:lnTo>
                    <a:pt x="1299" y="64"/>
                  </a:lnTo>
                  <a:lnTo>
                    <a:pt x="1299" y="64"/>
                  </a:lnTo>
                  <a:lnTo>
                    <a:pt x="1299" y="64"/>
                  </a:lnTo>
                  <a:lnTo>
                    <a:pt x="1299" y="64"/>
                  </a:lnTo>
                  <a:lnTo>
                    <a:pt x="1297" y="64"/>
                  </a:lnTo>
                  <a:lnTo>
                    <a:pt x="1297" y="64"/>
                  </a:lnTo>
                  <a:lnTo>
                    <a:pt x="1297" y="64"/>
                  </a:lnTo>
                  <a:lnTo>
                    <a:pt x="1297" y="61"/>
                  </a:lnTo>
                  <a:lnTo>
                    <a:pt x="1297" y="61"/>
                  </a:lnTo>
                  <a:lnTo>
                    <a:pt x="1297" y="61"/>
                  </a:lnTo>
                  <a:lnTo>
                    <a:pt x="1297" y="61"/>
                  </a:lnTo>
                  <a:lnTo>
                    <a:pt x="1297" y="61"/>
                  </a:lnTo>
                  <a:lnTo>
                    <a:pt x="1297" y="61"/>
                  </a:lnTo>
                  <a:lnTo>
                    <a:pt x="1297" y="61"/>
                  </a:lnTo>
                  <a:lnTo>
                    <a:pt x="1294" y="61"/>
                  </a:lnTo>
                  <a:lnTo>
                    <a:pt x="1294" y="61"/>
                  </a:lnTo>
                  <a:lnTo>
                    <a:pt x="1294" y="61"/>
                  </a:lnTo>
                  <a:lnTo>
                    <a:pt x="1294" y="61"/>
                  </a:lnTo>
                  <a:lnTo>
                    <a:pt x="1294" y="61"/>
                  </a:lnTo>
                  <a:lnTo>
                    <a:pt x="1292" y="61"/>
                  </a:lnTo>
                  <a:lnTo>
                    <a:pt x="1292" y="61"/>
                  </a:lnTo>
                  <a:lnTo>
                    <a:pt x="1292" y="61"/>
                  </a:lnTo>
                  <a:lnTo>
                    <a:pt x="1292" y="61"/>
                  </a:lnTo>
                  <a:lnTo>
                    <a:pt x="1292" y="59"/>
                  </a:lnTo>
                  <a:lnTo>
                    <a:pt x="1290" y="59"/>
                  </a:lnTo>
                  <a:lnTo>
                    <a:pt x="1290" y="59"/>
                  </a:lnTo>
                  <a:lnTo>
                    <a:pt x="1287" y="59"/>
                  </a:lnTo>
                  <a:lnTo>
                    <a:pt x="1287" y="61"/>
                  </a:lnTo>
                  <a:lnTo>
                    <a:pt x="1285" y="61"/>
                  </a:lnTo>
                  <a:lnTo>
                    <a:pt x="1282" y="61"/>
                  </a:lnTo>
                  <a:lnTo>
                    <a:pt x="1282" y="59"/>
                  </a:lnTo>
                  <a:lnTo>
                    <a:pt x="1282" y="59"/>
                  </a:lnTo>
                  <a:lnTo>
                    <a:pt x="1282" y="59"/>
                  </a:lnTo>
                  <a:lnTo>
                    <a:pt x="1282" y="57"/>
                  </a:lnTo>
                  <a:lnTo>
                    <a:pt x="1280" y="57"/>
                  </a:lnTo>
                  <a:lnTo>
                    <a:pt x="1280" y="57"/>
                  </a:lnTo>
                  <a:lnTo>
                    <a:pt x="1280" y="57"/>
                  </a:lnTo>
                  <a:lnTo>
                    <a:pt x="1278" y="54"/>
                  </a:lnTo>
                  <a:lnTo>
                    <a:pt x="1278" y="54"/>
                  </a:lnTo>
                  <a:lnTo>
                    <a:pt x="1278" y="57"/>
                  </a:lnTo>
                  <a:lnTo>
                    <a:pt x="1275" y="57"/>
                  </a:lnTo>
                  <a:lnTo>
                    <a:pt x="1275" y="54"/>
                  </a:lnTo>
                  <a:lnTo>
                    <a:pt x="1273" y="54"/>
                  </a:lnTo>
                  <a:lnTo>
                    <a:pt x="1273" y="54"/>
                  </a:lnTo>
                  <a:lnTo>
                    <a:pt x="1273" y="54"/>
                  </a:lnTo>
                  <a:lnTo>
                    <a:pt x="1273" y="54"/>
                  </a:lnTo>
                  <a:lnTo>
                    <a:pt x="1273" y="54"/>
                  </a:lnTo>
                  <a:lnTo>
                    <a:pt x="1273" y="54"/>
                  </a:lnTo>
                  <a:lnTo>
                    <a:pt x="1273" y="54"/>
                  </a:lnTo>
                  <a:lnTo>
                    <a:pt x="1271" y="54"/>
                  </a:lnTo>
                  <a:lnTo>
                    <a:pt x="1266" y="52"/>
                  </a:lnTo>
                  <a:lnTo>
                    <a:pt x="1263" y="52"/>
                  </a:lnTo>
                  <a:lnTo>
                    <a:pt x="1266" y="52"/>
                  </a:lnTo>
                  <a:lnTo>
                    <a:pt x="1263" y="52"/>
                  </a:lnTo>
                  <a:lnTo>
                    <a:pt x="1261" y="52"/>
                  </a:lnTo>
                  <a:lnTo>
                    <a:pt x="1261" y="52"/>
                  </a:lnTo>
                  <a:lnTo>
                    <a:pt x="1261" y="52"/>
                  </a:lnTo>
                  <a:lnTo>
                    <a:pt x="1263" y="52"/>
                  </a:lnTo>
                  <a:lnTo>
                    <a:pt x="1263" y="52"/>
                  </a:lnTo>
                  <a:lnTo>
                    <a:pt x="1261" y="50"/>
                  </a:lnTo>
                  <a:lnTo>
                    <a:pt x="1261" y="50"/>
                  </a:lnTo>
                  <a:lnTo>
                    <a:pt x="1261" y="52"/>
                  </a:lnTo>
                  <a:lnTo>
                    <a:pt x="1256" y="52"/>
                  </a:lnTo>
                  <a:lnTo>
                    <a:pt x="1256" y="52"/>
                  </a:lnTo>
                  <a:lnTo>
                    <a:pt x="1256" y="52"/>
                  </a:lnTo>
                  <a:lnTo>
                    <a:pt x="1254" y="52"/>
                  </a:lnTo>
                  <a:lnTo>
                    <a:pt x="1254" y="52"/>
                  </a:lnTo>
                  <a:lnTo>
                    <a:pt x="1249" y="57"/>
                  </a:lnTo>
                  <a:lnTo>
                    <a:pt x="1247" y="57"/>
                  </a:lnTo>
                  <a:lnTo>
                    <a:pt x="1245" y="59"/>
                  </a:lnTo>
                  <a:lnTo>
                    <a:pt x="1242" y="59"/>
                  </a:lnTo>
                  <a:lnTo>
                    <a:pt x="1242" y="57"/>
                  </a:lnTo>
                  <a:lnTo>
                    <a:pt x="1245" y="54"/>
                  </a:lnTo>
                  <a:lnTo>
                    <a:pt x="1245" y="54"/>
                  </a:lnTo>
                  <a:lnTo>
                    <a:pt x="1245" y="54"/>
                  </a:lnTo>
                  <a:lnTo>
                    <a:pt x="1242" y="54"/>
                  </a:lnTo>
                  <a:lnTo>
                    <a:pt x="1242" y="54"/>
                  </a:lnTo>
                  <a:lnTo>
                    <a:pt x="1242" y="54"/>
                  </a:lnTo>
                  <a:lnTo>
                    <a:pt x="1242" y="54"/>
                  </a:lnTo>
                  <a:lnTo>
                    <a:pt x="1242" y="54"/>
                  </a:lnTo>
                  <a:lnTo>
                    <a:pt x="1240" y="52"/>
                  </a:lnTo>
                  <a:lnTo>
                    <a:pt x="1240" y="52"/>
                  </a:lnTo>
                  <a:lnTo>
                    <a:pt x="1240" y="52"/>
                  </a:lnTo>
                  <a:lnTo>
                    <a:pt x="1240" y="52"/>
                  </a:lnTo>
                  <a:lnTo>
                    <a:pt x="1240" y="54"/>
                  </a:lnTo>
                  <a:lnTo>
                    <a:pt x="1240" y="52"/>
                  </a:lnTo>
                  <a:lnTo>
                    <a:pt x="1240" y="52"/>
                  </a:lnTo>
                  <a:lnTo>
                    <a:pt x="1240" y="52"/>
                  </a:lnTo>
                  <a:lnTo>
                    <a:pt x="1235" y="54"/>
                  </a:lnTo>
                  <a:lnTo>
                    <a:pt x="1235" y="54"/>
                  </a:lnTo>
                  <a:lnTo>
                    <a:pt x="1235" y="54"/>
                  </a:lnTo>
                  <a:lnTo>
                    <a:pt x="1237" y="54"/>
                  </a:lnTo>
                  <a:lnTo>
                    <a:pt x="1235" y="54"/>
                  </a:lnTo>
                  <a:lnTo>
                    <a:pt x="1235" y="54"/>
                  </a:lnTo>
                  <a:lnTo>
                    <a:pt x="1235" y="54"/>
                  </a:lnTo>
                  <a:lnTo>
                    <a:pt x="1235" y="54"/>
                  </a:lnTo>
                  <a:lnTo>
                    <a:pt x="1235" y="54"/>
                  </a:lnTo>
                  <a:lnTo>
                    <a:pt x="1235" y="54"/>
                  </a:lnTo>
                  <a:lnTo>
                    <a:pt x="1233" y="54"/>
                  </a:lnTo>
                  <a:lnTo>
                    <a:pt x="1233" y="57"/>
                  </a:lnTo>
                  <a:lnTo>
                    <a:pt x="1233" y="57"/>
                  </a:lnTo>
                  <a:lnTo>
                    <a:pt x="1233" y="57"/>
                  </a:lnTo>
                  <a:lnTo>
                    <a:pt x="1228" y="57"/>
                  </a:lnTo>
                  <a:lnTo>
                    <a:pt x="1228" y="57"/>
                  </a:lnTo>
                  <a:lnTo>
                    <a:pt x="1228" y="59"/>
                  </a:lnTo>
                  <a:lnTo>
                    <a:pt x="1228" y="59"/>
                  </a:lnTo>
                  <a:lnTo>
                    <a:pt x="1228" y="61"/>
                  </a:lnTo>
                  <a:lnTo>
                    <a:pt x="1228" y="61"/>
                  </a:lnTo>
                  <a:lnTo>
                    <a:pt x="1226" y="61"/>
                  </a:lnTo>
                  <a:lnTo>
                    <a:pt x="1226" y="61"/>
                  </a:lnTo>
                  <a:lnTo>
                    <a:pt x="1226" y="59"/>
                  </a:lnTo>
                  <a:lnTo>
                    <a:pt x="1226" y="59"/>
                  </a:lnTo>
                  <a:lnTo>
                    <a:pt x="1223" y="59"/>
                  </a:lnTo>
                  <a:lnTo>
                    <a:pt x="1223" y="59"/>
                  </a:lnTo>
                  <a:lnTo>
                    <a:pt x="1223" y="59"/>
                  </a:lnTo>
                  <a:lnTo>
                    <a:pt x="1221" y="57"/>
                  </a:lnTo>
                  <a:lnTo>
                    <a:pt x="1216" y="59"/>
                  </a:lnTo>
                  <a:lnTo>
                    <a:pt x="1211" y="57"/>
                  </a:lnTo>
                  <a:lnTo>
                    <a:pt x="1211" y="57"/>
                  </a:lnTo>
                  <a:lnTo>
                    <a:pt x="1214" y="54"/>
                  </a:lnTo>
                  <a:lnTo>
                    <a:pt x="1214" y="54"/>
                  </a:lnTo>
                  <a:lnTo>
                    <a:pt x="1214" y="54"/>
                  </a:lnTo>
                  <a:lnTo>
                    <a:pt x="1214" y="54"/>
                  </a:lnTo>
                  <a:lnTo>
                    <a:pt x="1214" y="52"/>
                  </a:lnTo>
                  <a:lnTo>
                    <a:pt x="1214" y="54"/>
                  </a:lnTo>
                  <a:lnTo>
                    <a:pt x="1214" y="52"/>
                  </a:lnTo>
                  <a:lnTo>
                    <a:pt x="1216" y="52"/>
                  </a:lnTo>
                  <a:lnTo>
                    <a:pt x="1216" y="52"/>
                  </a:lnTo>
                  <a:lnTo>
                    <a:pt x="1216" y="52"/>
                  </a:lnTo>
                  <a:lnTo>
                    <a:pt x="1216" y="50"/>
                  </a:lnTo>
                  <a:lnTo>
                    <a:pt x="1214" y="52"/>
                  </a:lnTo>
                  <a:lnTo>
                    <a:pt x="1211" y="50"/>
                  </a:lnTo>
                  <a:lnTo>
                    <a:pt x="1202" y="52"/>
                  </a:lnTo>
                  <a:lnTo>
                    <a:pt x="1200" y="52"/>
                  </a:lnTo>
                  <a:lnTo>
                    <a:pt x="1200" y="52"/>
                  </a:lnTo>
                  <a:lnTo>
                    <a:pt x="1200" y="52"/>
                  </a:lnTo>
                  <a:lnTo>
                    <a:pt x="1200" y="52"/>
                  </a:lnTo>
                  <a:lnTo>
                    <a:pt x="1200" y="52"/>
                  </a:lnTo>
                  <a:lnTo>
                    <a:pt x="1197" y="52"/>
                  </a:lnTo>
                  <a:lnTo>
                    <a:pt x="1197" y="52"/>
                  </a:lnTo>
                  <a:lnTo>
                    <a:pt x="1197" y="50"/>
                  </a:lnTo>
                  <a:lnTo>
                    <a:pt x="1200" y="50"/>
                  </a:lnTo>
                  <a:lnTo>
                    <a:pt x="1200" y="50"/>
                  </a:lnTo>
                  <a:lnTo>
                    <a:pt x="1200" y="50"/>
                  </a:lnTo>
                  <a:lnTo>
                    <a:pt x="1202" y="50"/>
                  </a:lnTo>
                  <a:lnTo>
                    <a:pt x="1202" y="50"/>
                  </a:lnTo>
                  <a:lnTo>
                    <a:pt x="1207" y="50"/>
                  </a:lnTo>
                  <a:lnTo>
                    <a:pt x="1209" y="50"/>
                  </a:lnTo>
                  <a:lnTo>
                    <a:pt x="1209" y="50"/>
                  </a:lnTo>
                  <a:lnTo>
                    <a:pt x="1209" y="50"/>
                  </a:lnTo>
                  <a:lnTo>
                    <a:pt x="1207" y="50"/>
                  </a:lnTo>
                  <a:lnTo>
                    <a:pt x="1204" y="50"/>
                  </a:lnTo>
                  <a:lnTo>
                    <a:pt x="1202" y="47"/>
                  </a:lnTo>
                  <a:lnTo>
                    <a:pt x="1200" y="47"/>
                  </a:lnTo>
                  <a:lnTo>
                    <a:pt x="1200" y="45"/>
                  </a:lnTo>
                  <a:lnTo>
                    <a:pt x="1200" y="43"/>
                  </a:lnTo>
                  <a:lnTo>
                    <a:pt x="1200" y="43"/>
                  </a:lnTo>
                  <a:lnTo>
                    <a:pt x="1200" y="43"/>
                  </a:lnTo>
                  <a:lnTo>
                    <a:pt x="1202" y="43"/>
                  </a:lnTo>
                  <a:lnTo>
                    <a:pt x="1202" y="43"/>
                  </a:lnTo>
                  <a:lnTo>
                    <a:pt x="1202" y="43"/>
                  </a:lnTo>
                  <a:lnTo>
                    <a:pt x="1202" y="40"/>
                  </a:lnTo>
                  <a:lnTo>
                    <a:pt x="1202" y="40"/>
                  </a:lnTo>
                  <a:lnTo>
                    <a:pt x="1202" y="40"/>
                  </a:lnTo>
                  <a:lnTo>
                    <a:pt x="1202" y="40"/>
                  </a:lnTo>
                  <a:lnTo>
                    <a:pt x="1204" y="38"/>
                  </a:lnTo>
                  <a:lnTo>
                    <a:pt x="1207" y="35"/>
                  </a:lnTo>
                  <a:lnTo>
                    <a:pt x="1207" y="35"/>
                  </a:lnTo>
                  <a:lnTo>
                    <a:pt x="1204" y="33"/>
                  </a:lnTo>
                  <a:lnTo>
                    <a:pt x="1200" y="33"/>
                  </a:lnTo>
                  <a:lnTo>
                    <a:pt x="1195" y="33"/>
                  </a:lnTo>
                  <a:lnTo>
                    <a:pt x="1195" y="33"/>
                  </a:lnTo>
                  <a:lnTo>
                    <a:pt x="1195" y="33"/>
                  </a:lnTo>
                  <a:lnTo>
                    <a:pt x="1195" y="33"/>
                  </a:lnTo>
                  <a:lnTo>
                    <a:pt x="1197" y="33"/>
                  </a:lnTo>
                  <a:lnTo>
                    <a:pt x="1197" y="35"/>
                  </a:lnTo>
                  <a:lnTo>
                    <a:pt x="1195" y="35"/>
                  </a:lnTo>
                  <a:lnTo>
                    <a:pt x="1195" y="35"/>
                  </a:lnTo>
                  <a:lnTo>
                    <a:pt x="1195" y="35"/>
                  </a:lnTo>
                  <a:lnTo>
                    <a:pt x="1195" y="33"/>
                  </a:lnTo>
                  <a:lnTo>
                    <a:pt x="1195" y="33"/>
                  </a:lnTo>
                  <a:lnTo>
                    <a:pt x="1195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3" y="33"/>
                  </a:lnTo>
                  <a:lnTo>
                    <a:pt x="1190" y="33"/>
                  </a:lnTo>
                  <a:lnTo>
                    <a:pt x="1190" y="31"/>
                  </a:lnTo>
                  <a:lnTo>
                    <a:pt x="1190" y="31"/>
                  </a:lnTo>
                  <a:lnTo>
                    <a:pt x="1190" y="31"/>
                  </a:lnTo>
                  <a:lnTo>
                    <a:pt x="1188" y="31"/>
                  </a:lnTo>
                  <a:lnTo>
                    <a:pt x="1188" y="31"/>
                  </a:lnTo>
                  <a:lnTo>
                    <a:pt x="1188" y="31"/>
                  </a:lnTo>
                  <a:lnTo>
                    <a:pt x="1188" y="31"/>
                  </a:lnTo>
                  <a:lnTo>
                    <a:pt x="1188" y="31"/>
                  </a:lnTo>
                  <a:lnTo>
                    <a:pt x="1188" y="31"/>
                  </a:lnTo>
                  <a:lnTo>
                    <a:pt x="1188" y="31"/>
                  </a:lnTo>
                  <a:lnTo>
                    <a:pt x="1188" y="31"/>
                  </a:lnTo>
                  <a:lnTo>
                    <a:pt x="1188" y="31"/>
                  </a:lnTo>
                  <a:lnTo>
                    <a:pt x="1185" y="31"/>
                  </a:lnTo>
                  <a:lnTo>
                    <a:pt x="1185" y="31"/>
                  </a:lnTo>
                  <a:lnTo>
                    <a:pt x="1183" y="31"/>
                  </a:lnTo>
                  <a:lnTo>
                    <a:pt x="1183" y="31"/>
                  </a:lnTo>
                  <a:lnTo>
                    <a:pt x="1183" y="31"/>
                  </a:lnTo>
                  <a:lnTo>
                    <a:pt x="1181" y="31"/>
                  </a:lnTo>
                  <a:lnTo>
                    <a:pt x="1178" y="33"/>
                  </a:lnTo>
                  <a:lnTo>
                    <a:pt x="1171" y="31"/>
                  </a:lnTo>
                  <a:lnTo>
                    <a:pt x="1171" y="33"/>
                  </a:lnTo>
                  <a:lnTo>
                    <a:pt x="1171" y="33"/>
                  </a:lnTo>
                  <a:lnTo>
                    <a:pt x="1169" y="35"/>
                  </a:lnTo>
                  <a:lnTo>
                    <a:pt x="1169" y="35"/>
                  </a:lnTo>
                  <a:lnTo>
                    <a:pt x="1167" y="38"/>
                  </a:lnTo>
                  <a:lnTo>
                    <a:pt x="1167" y="38"/>
                  </a:lnTo>
                  <a:lnTo>
                    <a:pt x="1164" y="38"/>
                  </a:lnTo>
                  <a:lnTo>
                    <a:pt x="1164" y="38"/>
                  </a:lnTo>
                  <a:lnTo>
                    <a:pt x="1164" y="38"/>
                  </a:lnTo>
                  <a:lnTo>
                    <a:pt x="1164" y="38"/>
                  </a:lnTo>
                  <a:lnTo>
                    <a:pt x="1164" y="38"/>
                  </a:lnTo>
                  <a:lnTo>
                    <a:pt x="1164" y="35"/>
                  </a:lnTo>
                  <a:lnTo>
                    <a:pt x="1164" y="35"/>
                  </a:lnTo>
                  <a:lnTo>
                    <a:pt x="1162" y="35"/>
                  </a:lnTo>
                  <a:lnTo>
                    <a:pt x="1162" y="35"/>
                  </a:lnTo>
                  <a:lnTo>
                    <a:pt x="1159" y="35"/>
                  </a:lnTo>
                  <a:lnTo>
                    <a:pt x="1157" y="35"/>
                  </a:lnTo>
                  <a:lnTo>
                    <a:pt x="1157" y="35"/>
                  </a:lnTo>
                  <a:lnTo>
                    <a:pt x="1157" y="35"/>
                  </a:lnTo>
                  <a:lnTo>
                    <a:pt x="1157" y="35"/>
                  </a:lnTo>
                  <a:lnTo>
                    <a:pt x="1157" y="35"/>
                  </a:lnTo>
                  <a:lnTo>
                    <a:pt x="1157" y="33"/>
                  </a:lnTo>
                  <a:lnTo>
                    <a:pt x="1157" y="33"/>
                  </a:lnTo>
                  <a:lnTo>
                    <a:pt x="1155" y="33"/>
                  </a:lnTo>
                  <a:lnTo>
                    <a:pt x="1152" y="33"/>
                  </a:lnTo>
                  <a:lnTo>
                    <a:pt x="1155" y="31"/>
                  </a:lnTo>
                  <a:lnTo>
                    <a:pt x="1155" y="31"/>
                  </a:lnTo>
                  <a:lnTo>
                    <a:pt x="1157" y="31"/>
                  </a:lnTo>
                  <a:lnTo>
                    <a:pt x="1157" y="31"/>
                  </a:lnTo>
                  <a:lnTo>
                    <a:pt x="1157" y="31"/>
                  </a:lnTo>
                  <a:lnTo>
                    <a:pt x="1157" y="28"/>
                  </a:lnTo>
                  <a:lnTo>
                    <a:pt x="1157" y="28"/>
                  </a:lnTo>
                  <a:lnTo>
                    <a:pt x="1157" y="28"/>
                  </a:lnTo>
                  <a:lnTo>
                    <a:pt x="1157" y="28"/>
                  </a:lnTo>
                  <a:lnTo>
                    <a:pt x="1157" y="28"/>
                  </a:lnTo>
                  <a:lnTo>
                    <a:pt x="1157" y="26"/>
                  </a:lnTo>
                  <a:lnTo>
                    <a:pt x="1157" y="26"/>
                  </a:lnTo>
                  <a:lnTo>
                    <a:pt x="1157" y="26"/>
                  </a:lnTo>
                  <a:lnTo>
                    <a:pt x="1157" y="26"/>
                  </a:lnTo>
                  <a:lnTo>
                    <a:pt x="1157" y="24"/>
                  </a:lnTo>
                  <a:lnTo>
                    <a:pt x="1157" y="24"/>
                  </a:lnTo>
                  <a:lnTo>
                    <a:pt x="1155" y="24"/>
                  </a:lnTo>
                  <a:lnTo>
                    <a:pt x="1155" y="21"/>
                  </a:lnTo>
                  <a:lnTo>
                    <a:pt x="1152" y="19"/>
                  </a:lnTo>
                  <a:lnTo>
                    <a:pt x="1152" y="19"/>
                  </a:lnTo>
                  <a:lnTo>
                    <a:pt x="1152" y="19"/>
                  </a:lnTo>
                  <a:lnTo>
                    <a:pt x="1152" y="21"/>
                  </a:lnTo>
                  <a:lnTo>
                    <a:pt x="1152" y="19"/>
                  </a:lnTo>
                  <a:lnTo>
                    <a:pt x="1152" y="19"/>
                  </a:lnTo>
                  <a:lnTo>
                    <a:pt x="1152" y="19"/>
                  </a:lnTo>
                  <a:lnTo>
                    <a:pt x="1150" y="19"/>
                  </a:lnTo>
                  <a:lnTo>
                    <a:pt x="1150" y="19"/>
                  </a:lnTo>
                  <a:lnTo>
                    <a:pt x="1150" y="19"/>
                  </a:lnTo>
                  <a:lnTo>
                    <a:pt x="1150" y="19"/>
                  </a:lnTo>
                  <a:lnTo>
                    <a:pt x="1150" y="19"/>
                  </a:lnTo>
                  <a:lnTo>
                    <a:pt x="1150" y="21"/>
                  </a:lnTo>
                  <a:lnTo>
                    <a:pt x="1150" y="21"/>
                  </a:lnTo>
                  <a:lnTo>
                    <a:pt x="1150" y="21"/>
                  </a:lnTo>
                  <a:lnTo>
                    <a:pt x="1150" y="24"/>
                  </a:lnTo>
                  <a:lnTo>
                    <a:pt x="1150" y="24"/>
                  </a:lnTo>
                  <a:lnTo>
                    <a:pt x="1148" y="26"/>
                  </a:lnTo>
                  <a:lnTo>
                    <a:pt x="1148" y="24"/>
                  </a:lnTo>
                  <a:lnTo>
                    <a:pt x="1148" y="24"/>
                  </a:lnTo>
                  <a:lnTo>
                    <a:pt x="1148" y="24"/>
                  </a:lnTo>
                  <a:lnTo>
                    <a:pt x="1150" y="21"/>
                  </a:lnTo>
                  <a:lnTo>
                    <a:pt x="1150" y="21"/>
                  </a:lnTo>
                  <a:lnTo>
                    <a:pt x="1148" y="21"/>
                  </a:lnTo>
                  <a:lnTo>
                    <a:pt x="1148" y="19"/>
                  </a:lnTo>
                  <a:lnTo>
                    <a:pt x="1148" y="19"/>
                  </a:lnTo>
                  <a:lnTo>
                    <a:pt x="1148" y="19"/>
                  </a:lnTo>
                  <a:lnTo>
                    <a:pt x="1150" y="19"/>
                  </a:lnTo>
                  <a:lnTo>
                    <a:pt x="1148" y="17"/>
                  </a:lnTo>
                  <a:lnTo>
                    <a:pt x="1148" y="17"/>
                  </a:lnTo>
                  <a:lnTo>
                    <a:pt x="1148" y="17"/>
                  </a:lnTo>
                  <a:lnTo>
                    <a:pt x="1148" y="17"/>
                  </a:lnTo>
                  <a:lnTo>
                    <a:pt x="1148" y="17"/>
                  </a:lnTo>
                  <a:lnTo>
                    <a:pt x="1148" y="19"/>
                  </a:lnTo>
                  <a:lnTo>
                    <a:pt x="1148" y="19"/>
                  </a:lnTo>
                  <a:lnTo>
                    <a:pt x="1148" y="19"/>
                  </a:lnTo>
                  <a:lnTo>
                    <a:pt x="1148" y="21"/>
                  </a:lnTo>
                  <a:lnTo>
                    <a:pt x="1148" y="21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5" y="19"/>
                  </a:lnTo>
                  <a:lnTo>
                    <a:pt x="1143" y="21"/>
                  </a:lnTo>
                  <a:lnTo>
                    <a:pt x="1145" y="21"/>
                  </a:lnTo>
                  <a:lnTo>
                    <a:pt x="1145" y="21"/>
                  </a:lnTo>
                  <a:lnTo>
                    <a:pt x="1145" y="24"/>
                  </a:lnTo>
                  <a:lnTo>
                    <a:pt x="1145" y="24"/>
                  </a:lnTo>
                  <a:lnTo>
                    <a:pt x="1145" y="26"/>
                  </a:lnTo>
                  <a:lnTo>
                    <a:pt x="1145" y="26"/>
                  </a:lnTo>
                  <a:lnTo>
                    <a:pt x="1145" y="26"/>
                  </a:lnTo>
                  <a:lnTo>
                    <a:pt x="1145" y="26"/>
                  </a:lnTo>
                  <a:lnTo>
                    <a:pt x="1145" y="24"/>
                  </a:lnTo>
                  <a:lnTo>
                    <a:pt x="1143" y="24"/>
                  </a:lnTo>
                  <a:lnTo>
                    <a:pt x="1143" y="24"/>
                  </a:lnTo>
                  <a:lnTo>
                    <a:pt x="1143" y="24"/>
                  </a:lnTo>
                  <a:lnTo>
                    <a:pt x="1143" y="26"/>
                  </a:lnTo>
                  <a:lnTo>
                    <a:pt x="1143" y="26"/>
                  </a:lnTo>
                  <a:lnTo>
                    <a:pt x="1140" y="26"/>
                  </a:lnTo>
                  <a:lnTo>
                    <a:pt x="1140" y="28"/>
                  </a:lnTo>
                  <a:lnTo>
                    <a:pt x="1138" y="28"/>
                  </a:lnTo>
                  <a:lnTo>
                    <a:pt x="1138" y="28"/>
                  </a:lnTo>
                  <a:lnTo>
                    <a:pt x="1138" y="31"/>
                  </a:lnTo>
                  <a:lnTo>
                    <a:pt x="1138" y="31"/>
                  </a:lnTo>
                  <a:lnTo>
                    <a:pt x="1138" y="33"/>
                  </a:lnTo>
                  <a:lnTo>
                    <a:pt x="1138" y="33"/>
                  </a:lnTo>
                  <a:lnTo>
                    <a:pt x="1138" y="33"/>
                  </a:lnTo>
                  <a:lnTo>
                    <a:pt x="1138" y="35"/>
                  </a:lnTo>
                  <a:lnTo>
                    <a:pt x="1138" y="35"/>
                  </a:lnTo>
                  <a:lnTo>
                    <a:pt x="1136" y="33"/>
                  </a:lnTo>
                  <a:lnTo>
                    <a:pt x="1136" y="33"/>
                  </a:lnTo>
                  <a:lnTo>
                    <a:pt x="1136" y="33"/>
                  </a:lnTo>
                  <a:lnTo>
                    <a:pt x="1136" y="33"/>
                  </a:lnTo>
                  <a:lnTo>
                    <a:pt x="1136" y="35"/>
                  </a:lnTo>
                  <a:lnTo>
                    <a:pt x="1136" y="35"/>
                  </a:lnTo>
                  <a:lnTo>
                    <a:pt x="1136" y="35"/>
                  </a:lnTo>
                  <a:lnTo>
                    <a:pt x="1136" y="35"/>
                  </a:lnTo>
                  <a:lnTo>
                    <a:pt x="1136" y="35"/>
                  </a:lnTo>
                  <a:lnTo>
                    <a:pt x="1136" y="35"/>
                  </a:lnTo>
                  <a:lnTo>
                    <a:pt x="1136" y="35"/>
                  </a:lnTo>
                  <a:lnTo>
                    <a:pt x="1133" y="35"/>
                  </a:lnTo>
                  <a:lnTo>
                    <a:pt x="1133" y="35"/>
                  </a:lnTo>
                  <a:lnTo>
                    <a:pt x="1133" y="35"/>
                  </a:lnTo>
                  <a:lnTo>
                    <a:pt x="1131" y="35"/>
                  </a:lnTo>
                  <a:lnTo>
                    <a:pt x="1131" y="35"/>
                  </a:lnTo>
                  <a:lnTo>
                    <a:pt x="1131" y="35"/>
                  </a:lnTo>
                  <a:lnTo>
                    <a:pt x="1131" y="38"/>
                  </a:lnTo>
                  <a:lnTo>
                    <a:pt x="1131" y="38"/>
                  </a:lnTo>
                  <a:lnTo>
                    <a:pt x="1131" y="38"/>
                  </a:lnTo>
                  <a:lnTo>
                    <a:pt x="1131" y="38"/>
                  </a:lnTo>
                  <a:lnTo>
                    <a:pt x="1131" y="38"/>
                  </a:lnTo>
                  <a:lnTo>
                    <a:pt x="1129" y="40"/>
                  </a:lnTo>
                  <a:lnTo>
                    <a:pt x="1129" y="38"/>
                  </a:lnTo>
                  <a:lnTo>
                    <a:pt x="1129" y="38"/>
                  </a:lnTo>
                  <a:lnTo>
                    <a:pt x="1129" y="38"/>
                  </a:lnTo>
                  <a:lnTo>
                    <a:pt x="1129" y="38"/>
                  </a:lnTo>
                  <a:lnTo>
                    <a:pt x="1129" y="35"/>
                  </a:lnTo>
                  <a:lnTo>
                    <a:pt x="1129" y="35"/>
                  </a:lnTo>
                  <a:lnTo>
                    <a:pt x="1129" y="35"/>
                  </a:lnTo>
                  <a:lnTo>
                    <a:pt x="1131" y="35"/>
                  </a:lnTo>
                  <a:lnTo>
                    <a:pt x="1131" y="33"/>
                  </a:lnTo>
                  <a:lnTo>
                    <a:pt x="1131" y="33"/>
                  </a:lnTo>
                  <a:lnTo>
                    <a:pt x="1131" y="33"/>
                  </a:lnTo>
                  <a:lnTo>
                    <a:pt x="1129" y="33"/>
                  </a:lnTo>
                  <a:lnTo>
                    <a:pt x="1129" y="31"/>
                  </a:lnTo>
                  <a:lnTo>
                    <a:pt x="1129" y="31"/>
                  </a:lnTo>
                  <a:lnTo>
                    <a:pt x="1129" y="31"/>
                  </a:lnTo>
                  <a:lnTo>
                    <a:pt x="1129" y="31"/>
                  </a:lnTo>
                  <a:lnTo>
                    <a:pt x="1126" y="31"/>
                  </a:lnTo>
                  <a:lnTo>
                    <a:pt x="1129" y="31"/>
                  </a:lnTo>
                  <a:lnTo>
                    <a:pt x="1129" y="31"/>
                  </a:lnTo>
                  <a:lnTo>
                    <a:pt x="1129" y="28"/>
                  </a:lnTo>
                  <a:lnTo>
                    <a:pt x="1126" y="31"/>
                  </a:lnTo>
                  <a:lnTo>
                    <a:pt x="1126" y="31"/>
                  </a:lnTo>
                  <a:lnTo>
                    <a:pt x="1126" y="28"/>
                  </a:lnTo>
                  <a:lnTo>
                    <a:pt x="1129" y="28"/>
                  </a:lnTo>
                  <a:lnTo>
                    <a:pt x="1129" y="28"/>
                  </a:lnTo>
                  <a:lnTo>
                    <a:pt x="1129" y="28"/>
                  </a:lnTo>
                  <a:lnTo>
                    <a:pt x="1129" y="28"/>
                  </a:lnTo>
                  <a:lnTo>
                    <a:pt x="1129" y="28"/>
                  </a:lnTo>
                  <a:lnTo>
                    <a:pt x="1126" y="26"/>
                  </a:lnTo>
                  <a:lnTo>
                    <a:pt x="1129" y="26"/>
                  </a:lnTo>
                  <a:lnTo>
                    <a:pt x="1129" y="26"/>
                  </a:lnTo>
                  <a:lnTo>
                    <a:pt x="1133" y="26"/>
                  </a:lnTo>
                  <a:lnTo>
                    <a:pt x="1133" y="26"/>
                  </a:lnTo>
                  <a:lnTo>
                    <a:pt x="1133" y="26"/>
                  </a:lnTo>
                  <a:lnTo>
                    <a:pt x="1133" y="26"/>
                  </a:lnTo>
                  <a:lnTo>
                    <a:pt x="1133" y="26"/>
                  </a:lnTo>
                  <a:lnTo>
                    <a:pt x="1136" y="26"/>
                  </a:lnTo>
                  <a:lnTo>
                    <a:pt x="1136" y="24"/>
                  </a:lnTo>
                  <a:lnTo>
                    <a:pt x="1136" y="24"/>
                  </a:lnTo>
                  <a:lnTo>
                    <a:pt x="1136" y="24"/>
                  </a:lnTo>
                  <a:lnTo>
                    <a:pt x="1136" y="24"/>
                  </a:lnTo>
                  <a:lnTo>
                    <a:pt x="1136" y="24"/>
                  </a:lnTo>
                  <a:lnTo>
                    <a:pt x="1136" y="24"/>
                  </a:lnTo>
                  <a:lnTo>
                    <a:pt x="1136" y="21"/>
                  </a:lnTo>
                  <a:lnTo>
                    <a:pt x="1136" y="21"/>
                  </a:lnTo>
                  <a:lnTo>
                    <a:pt x="1138" y="21"/>
                  </a:lnTo>
                  <a:lnTo>
                    <a:pt x="1138" y="21"/>
                  </a:lnTo>
                  <a:lnTo>
                    <a:pt x="1138" y="19"/>
                  </a:lnTo>
                  <a:lnTo>
                    <a:pt x="1138" y="19"/>
                  </a:lnTo>
                  <a:lnTo>
                    <a:pt x="1138" y="17"/>
                  </a:lnTo>
                  <a:lnTo>
                    <a:pt x="1138" y="17"/>
                  </a:lnTo>
                  <a:lnTo>
                    <a:pt x="1138" y="14"/>
                  </a:lnTo>
                  <a:lnTo>
                    <a:pt x="1133" y="14"/>
                  </a:lnTo>
                  <a:lnTo>
                    <a:pt x="1133" y="12"/>
                  </a:lnTo>
                  <a:lnTo>
                    <a:pt x="1131" y="14"/>
                  </a:lnTo>
                  <a:lnTo>
                    <a:pt x="1131" y="14"/>
                  </a:lnTo>
                  <a:lnTo>
                    <a:pt x="1131" y="14"/>
                  </a:lnTo>
                  <a:lnTo>
                    <a:pt x="1131" y="12"/>
                  </a:lnTo>
                  <a:lnTo>
                    <a:pt x="1131" y="12"/>
                  </a:lnTo>
                  <a:lnTo>
                    <a:pt x="1131" y="12"/>
                  </a:lnTo>
                  <a:lnTo>
                    <a:pt x="1131" y="12"/>
                  </a:lnTo>
                  <a:lnTo>
                    <a:pt x="1131" y="14"/>
                  </a:lnTo>
                  <a:lnTo>
                    <a:pt x="1129" y="14"/>
                  </a:lnTo>
                  <a:lnTo>
                    <a:pt x="1129" y="14"/>
                  </a:lnTo>
                  <a:lnTo>
                    <a:pt x="1129" y="14"/>
                  </a:lnTo>
                  <a:lnTo>
                    <a:pt x="1129" y="14"/>
                  </a:lnTo>
                  <a:lnTo>
                    <a:pt x="1129" y="14"/>
                  </a:lnTo>
                  <a:lnTo>
                    <a:pt x="1129" y="12"/>
                  </a:lnTo>
                  <a:lnTo>
                    <a:pt x="1129" y="12"/>
                  </a:lnTo>
                  <a:lnTo>
                    <a:pt x="1129" y="12"/>
                  </a:lnTo>
                  <a:lnTo>
                    <a:pt x="1129" y="12"/>
                  </a:lnTo>
                  <a:lnTo>
                    <a:pt x="1129" y="12"/>
                  </a:lnTo>
                  <a:lnTo>
                    <a:pt x="1126" y="9"/>
                  </a:lnTo>
                  <a:lnTo>
                    <a:pt x="1126" y="9"/>
                  </a:lnTo>
                  <a:lnTo>
                    <a:pt x="1122" y="9"/>
                  </a:lnTo>
                  <a:lnTo>
                    <a:pt x="1122" y="9"/>
                  </a:lnTo>
                  <a:lnTo>
                    <a:pt x="1122" y="9"/>
                  </a:lnTo>
                  <a:lnTo>
                    <a:pt x="1122" y="7"/>
                  </a:lnTo>
                  <a:lnTo>
                    <a:pt x="1119" y="7"/>
                  </a:lnTo>
                  <a:lnTo>
                    <a:pt x="1119" y="7"/>
                  </a:lnTo>
                  <a:lnTo>
                    <a:pt x="1119" y="5"/>
                  </a:lnTo>
                  <a:lnTo>
                    <a:pt x="1119" y="5"/>
                  </a:lnTo>
                  <a:lnTo>
                    <a:pt x="1119" y="5"/>
                  </a:lnTo>
                  <a:lnTo>
                    <a:pt x="1119" y="5"/>
                  </a:lnTo>
                  <a:lnTo>
                    <a:pt x="1119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4" y="2"/>
                  </a:lnTo>
                  <a:lnTo>
                    <a:pt x="1122" y="2"/>
                  </a:lnTo>
                  <a:lnTo>
                    <a:pt x="1122" y="0"/>
                  </a:lnTo>
                  <a:lnTo>
                    <a:pt x="1122" y="0"/>
                  </a:lnTo>
                  <a:lnTo>
                    <a:pt x="1122" y="0"/>
                  </a:lnTo>
                  <a:lnTo>
                    <a:pt x="1119" y="2"/>
                  </a:lnTo>
                  <a:lnTo>
                    <a:pt x="1119" y="2"/>
                  </a:lnTo>
                  <a:lnTo>
                    <a:pt x="1117" y="5"/>
                  </a:lnTo>
                  <a:lnTo>
                    <a:pt x="1114" y="7"/>
                  </a:lnTo>
                  <a:lnTo>
                    <a:pt x="1110" y="12"/>
                  </a:lnTo>
                  <a:lnTo>
                    <a:pt x="1107" y="14"/>
                  </a:lnTo>
                  <a:lnTo>
                    <a:pt x="1105" y="19"/>
                  </a:lnTo>
                  <a:lnTo>
                    <a:pt x="1098" y="26"/>
                  </a:lnTo>
                  <a:lnTo>
                    <a:pt x="1098" y="26"/>
                  </a:lnTo>
                  <a:lnTo>
                    <a:pt x="1098" y="26"/>
                  </a:lnTo>
                  <a:lnTo>
                    <a:pt x="1098" y="28"/>
                  </a:lnTo>
                  <a:lnTo>
                    <a:pt x="1096" y="28"/>
                  </a:lnTo>
                  <a:lnTo>
                    <a:pt x="1091" y="31"/>
                  </a:lnTo>
                  <a:lnTo>
                    <a:pt x="1088" y="33"/>
                  </a:lnTo>
                  <a:lnTo>
                    <a:pt x="1081" y="33"/>
                  </a:lnTo>
                  <a:lnTo>
                    <a:pt x="1079" y="31"/>
                  </a:lnTo>
                  <a:lnTo>
                    <a:pt x="1079" y="31"/>
                  </a:lnTo>
                  <a:lnTo>
                    <a:pt x="1079" y="33"/>
                  </a:lnTo>
                  <a:lnTo>
                    <a:pt x="1079" y="33"/>
                  </a:lnTo>
                  <a:lnTo>
                    <a:pt x="1081" y="33"/>
                  </a:lnTo>
                  <a:lnTo>
                    <a:pt x="1074" y="35"/>
                  </a:lnTo>
                  <a:lnTo>
                    <a:pt x="1067" y="33"/>
                  </a:lnTo>
                  <a:lnTo>
                    <a:pt x="1067" y="33"/>
                  </a:lnTo>
                  <a:lnTo>
                    <a:pt x="1067" y="33"/>
                  </a:lnTo>
                  <a:lnTo>
                    <a:pt x="1070" y="33"/>
                  </a:lnTo>
                  <a:lnTo>
                    <a:pt x="1070" y="35"/>
                  </a:lnTo>
                  <a:lnTo>
                    <a:pt x="1065" y="35"/>
                  </a:lnTo>
                  <a:lnTo>
                    <a:pt x="1065" y="35"/>
                  </a:lnTo>
                  <a:lnTo>
                    <a:pt x="1062" y="35"/>
                  </a:lnTo>
                  <a:lnTo>
                    <a:pt x="1062" y="35"/>
                  </a:lnTo>
                  <a:lnTo>
                    <a:pt x="1065" y="40"/>
                  </a:lnTo>
                  <a:lnTo>
                    <a:pt x="1062" y="40"/>
                  </a:lnTo>
                  <a:lnTo>
                    <a:pt x="1062" y="38"/>
                  </a:lnTo>
                  <a:lnTo>
                    <a:pt x="1062" y="38"/>
                  </a:lnTo>
                  <a:lnTo>
                    <a:pt x="1062" y="35"/>
                  </a:lnTo>
                  <a:lnTo>
                    <a:pt x="1062" y="35"/>
                  </a:lnTo>
                  <a:lnTo>
                    <a:pt x="1062" y="35"/>
                  </a:lnTo>
                  <a:lnTo>
                    <a:pt x="1062" y="35"/>
                  </a:lnTo>
                  <a:lnTo>
                    <a:pt x="1062" y="35"/>
                  </a:lnTo>
                  <a:lnTo>
                    <a:pt x="1062" y="35"/>
                  </a:lnTo>
                  <a:lnTo>
                    <a:pt x="1060" y="35"/>
                  </a:lnTo>
                  <a:lnTo>
                    <a:pt x="1060" y="35"/>
                  </a:lnTo>
                  <a:lnTo>
                    <a:pt x="1060" y="35"/>
                  </a:lnTo>
                  <a:lnTo>
                    <a:pt x="1060" y="35"/>
                  </a:lnTo>
                  <a:lnTo>
                    <a:pt x="1060" y="33"/>
                  </a:lnTo>
                  <a:lnTo>
                    <a:pt x="1060" y="33"/>
                  </a:lnTo>
                  <a:lnTo>
                    <a:pt x="1062" y="33"/>
                  </a:lnTo>
                  <a:lnTo>
                    <a:pt x="1065" y="33"/>
                  </a:lnTo>
                  <a:lnTo>
                    <a:pt x="1065" y="33"/>
                  </a:lnTo>
                  <a:lnTo>
                    <a:pt x="1065" y="31"/>
                  </a:lnTo>
                  <a:lnTo>
                    <a:pt x="1065" y="31"/>
                  </a:lnTo>
                  <a:lnTo>
                    <a:pt x="1060" y="31"/>
                  </a:lnTo>
                  <a:lnTo>
                    <a:pt x="1062" y="31"/>
                  </a:lnTo>
                  <a:lnTo>
                    <a:pt x="1065" y="28"/>
                  </a:lnTo>
                  <a:lnTo>
                    <a:pt x="1065" y="28"/>
                  </a:lnTo>
                  <a:lnTo>
                    <a:pt x="1062" y="28"/>
                  </a:lnTo>
                  <a:lnTo>
                    <a:pt x="1060" y="31"/>
                  </a:lnTo>
                  <a:lnTo>
                    <a:pt x="1060" y="31"/>
                  </a:lnTo>
                  <a:lnTo>
                    <a:pt x="1058" y="31"/>
                  </a:lnTo>
                  <a:lnTo>
                    <a:pt x="1058" y="31"/>
                  </a:lnTo>
                  <a:lnTo>
                    <a:pt x="1058" y="33"/>
                  </a:lnTo>
                  <a:lnTo>
                    <a:pt x="1055" y="33"/>
                  </a:lnTo>
                  <a:lnTo>
                    <a:pt x="1055" y="33"/>
                  </a:lnTo>
                  <a:lnTo>
                    <a:pt x="1055" y="33"/>
                  </a:lnTo>
                  <a:lnTo>
                    <a:pt x="1055" y="33"/>
                  </a:lnTo>
                  <a:lnTo>
                    <a:pt x="1053" y="35"/>
                  </a:lnTo>
                  <a:lnTo>
                    <a:pt x="1051" y="38"/>
                  </a:lnTo>
                  <a:lnTo>
                    <a:pt x="1051" y="38"/>
                  </a:lnTo>
                  <a:lnTo>
                    <a:pt x="1051" y="38"/>
                  </a:lnTo>
                  <a:lnTo>
                    <a:pt x="1051" y="38"/>
                  </a:lnTo>
                  <a:lnTo>
                    <a:pt x="1051" y="38"/>
                  </a:lnTo>
                  <a:lnTo>
                    <a:pt x="1046" y="40"/>
                  </a:lnTo>
                  <a:lnTo>
                    <a:pt x="1046" y="43"/>
                  </a:lnTo>
                  <a:lnTo>
                    <a:pt x="1046" y="43"/>
                  </a:lnTo>
                  <a:lnTo>
                    <a:pt x="1046" y="43"/>
                  </a:lnTo>
                  <a:lnTo>
                    <a:pt x="1046" y="43"/>
                  </a:lnTo>
                  <a:lnTo>
                    <a:pt x="1046" y="43"/>
                  </a:lnTo>
                  <a:lnTo>
                    <a:pt x="1048" y="43"/>
                  </a:lnTo>
                  <a:lnTo>
                    <a:pt x="1048" y="43"/>
                  </a:lnTo>
                  <a:lnTo>
                    <a:pt x="1051" y="43"/>
                  </a:lnTo>
                  <a:lnTo>
                    <a:pt x="1051" y="45"/>
                  </a:lnTo>
                  <a:lnTo>
                    <a:pt x="1051" y="45"/>
                  </a:lnTo>
                  <a:lnTo>
                    <a:pt x="1051" y="45"/>
                  </a:lnTo>
                  <a:lnTo>
                    <a:pt x="1051" y="45"/>
                  </a:lnTo>
                  <a:lnTo>
                    <a:pt x="1051" y="45"/>
                  </a:lnTo>
                  <a:lnTo>
                    <a:pt x="1051" y="47"/>
                  </a:lnTo>
                  <a:lnTo>
                    <a:pt x="1051" y="47"/>
                  </a:lnTo>
                  <a:lnTo>
                    <a:pt x="1051" y="47"/>
                  </a:lnTo>
                  <a:lnTo>
                    <a:pt x="1051" y="50"/>
                  </a:lnTo>
                  <a:lnTo>
                    <a:pt x="1053" y="50"/>
                  </a:lnTo>
                  <a:lnTo>
                    <a:pt x="1053" y="50"/>
                  </a:lnTo>
                  <a:lnTo>
                    <a:pt x="1053" y="50"/>
                  </a:lnTo>
                  <a:lnTo>
                    <a:pt x="1053" y="50"/>
                  </a:lnTo>
                  <a:lnTo>
                    <a:pt x="1053" y="50"/>
                  </a:lnTo>
                  <a:lnTo>
                    <a:pt x="1053" y="50"/>
                  </a:lnTo>
                  <a:lnTo>
                    <a:pt x="1055" y="50"/>
                  </a:lnTo>
                  <a:lnTo>
                    <a:pt x="1055" y="50"/>
                  </a:lnTo>
                  <a:lnTo>
                    <a:pt x="1055" y="50"/>
                  </a:lnTo>
                  <a:lnTo>
                    <a:pt x="1055" y="50"/>
                  </a:lnTo>
                  <a:lnTo>
                    <a:pt x="1055" y="50"/>
                  </a:lnTo>
                  <a:lnTo>
                    <a:pt x="1055" y="50"/>
                  </a:lnTo>
                  <a:lnTo>
                    <a:pt x="1055" y="50"/>
                  </a:lnTo>
                  <a:lnTo>
                    <a:pt x="1055" y="50"/>
                  </a:lnTo>
                  <a:lnTo>
                    <a:pt x="1058" y="50"/>
                  </a:lnTo>
                  <a:lnTo>
                    <a:pt x="1058" y="50"/>
                  </a:lnTo>
                  <a:lnTo>
                    <a:pt x="1062" y="50"/>
                  </a:lnTo>
                  <a:lnTo>
                    <a:pt x="1060" y="50"/>
                  </a:lnTo>
                  <a:lnTo>
                    <a:pt x="1060" y="50"/>
                  </a:lnTo>
                  <a:lnTo>
                    <a:pt x="1060" y="50"/>
                  </a:lnTo>
                  <a:lnTo>
                    <a:pt x="1058" y="50"/>
                  </a:lnTo>
                  <a:lnTo>
                    <a:pt x="1058" y="50"/>
                  </a:lnTo>
                  <a:lnTo>
                    <a:pt x="1058" y="50"/>
                  </a:lnTo>
                  <a:lnTo>
                    <a:pt x="1058" y="50"/>
                  </a:lnTo>
                  <a:lnTo>
                    <a:pt x="1058" y="50"/>
                  </a:lnTo>
                  <a:lnTo>
                    <a:pt x="1055" y="50"/>
                  </a:lnTo>
                  <a:lnTo>
                    <a:pt x="1055" y="50"/>
                  </a:lnTo>
                  <a:lnTo>
                    <a:pt x="1053" y="52"/>
                  </a:lnTo>
                  <a:lnTo>
                    <a:pt x="1053" y="52"/>
                  </a:lnTo>
                  <a:lnTo>
                    <a:pt x="1053" y="52"/>
                  </a:lnTo>
                  <a:lnTo>
                    <a:pt x="1051" y="50"/>
                  </a:lnTo>
                  <a:lnTo>
                    <a:pt x="1051" y="50"/>
                  </a:lnTo>
                  <a:lnTo>
                    <a:pt x="1051" y="50"/>
                  </a:lnTo>
                  <a:lnTo>
                    <a:pt x="1051" y="52"/>
                  </a:lnTo>
                  <a:lnTo>
                    <a:pt x="1051" y="52"/>
                  </a:lnTo>
                  <a:lnTo>
                    <a:pt x="1048" y="54"/>
                  </a:lnTo>
                  <a:lnTo>
                    <a:pt x="1048" y="54"/>
                  </a:lnTo>
                  <a:lnTo>
                    <a:pt x="1048" y="54"/>
                  </a:lnTo>
                  <a:lnTo>
                    <a:pt x="1048" y="54"/>
                  </a:lnTo>
                  <a:lnTo>
                    <a:pt x="1048" y="57"/>
                  </a:lnTo>
                  <a:lnTo>
                    <a:pt x="1048" y="57"/>
                  </a:lnTo>
                  <a:lnTo>
                    <a:pt x="1048" y="57"/>
                  </a:lnTo>
                  <a:lnTo>
                    <a:pt x="1048" y="59"/>
                  </a:lnTo>
                  <a:lnTo>
                    <a:pt x="1048" y="59"/>
                  </a:lnTo>
                  <a:lnTo>
                    <a:pt x="1048" y="59"/>
                  </a:lnTo>
                  <a:lnTo>
                    <a:pt x="1048" y="59"/>
                  </a:lnTo>
                  <a:lnTo>
                    <a:pt x="1048" y="59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4"/>
                  </a:lnTo>
                  <a:lnTo>
                    <a:pt x="1048" y="64"/>
                  </a:lnTo>
                  <a:lnTo>
                    <a:pt x="1048" y="64"/>
                  </a:lnTo>
                  <a:lnTo>
                    <a:pt x="1051" y="66"/>
                  </a:lnTo>
                  <a:lnTo>
                    <a:pt x="1051" y="66"/>
                  </a:lnTo>
                  <a:lnTo>
                    <a:pt x="1051" y="69"/>
                  </a:lnTo>
                  <a:lnTo>
                    <a:pt x="1048" y="66"/>
                  </a:lnTo>
                  <a:lnTo>
                    <a:pt x="1048" y="64"/>
                  </a:lnTo>
                  <a:lnTo>
                    <a:pt x="1048" y="64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61"/>
                  </a:lnTo>
                  <a:lnTo>
                    <a:pt x="1048" y="59"/>
                  </a:lnTo>
                  <a:lnTo>
                    <a:pt x="1048" y="59"/>
                  </a:lnTo>
                  <a:lnTo>
                    <a:pt x="1048" y="59"/>
                  </a:lnTo>
                  <a:lnTo>
                    <a:pt x="1048" y="59"/>
                  </a:lnTo>
                  <a:lnTo>
                    <a:pt x="1048" y="59"/>
                  </a:lnTo>
                  <a:lnTo>
                    <a:pt x="1048" y="57"/>
                  </a:lnTo>
                  <a:lnTo>
                    <a:pt x="1048" y="57"/>
                  </a:lnTo>
                  <a:lnTo>
                    <a:pt x="1046" y="57"/>
                  </a:lnTo>
                  <a:lnTo>
                    <a:pt x="1046" y="57"/>
                  </a:lnTo>
                  <a:lnTo>
                    <a:pt x="1044" y="59"/>
                  </a:lnTo>
                  <a:lnTo>
                    <a:pt x="1044" y="59"/>
                  </a:lnTo>
                  <a:lnTo>
                    <a:pt x="1044" y="59"/>
                  </a:lnTo>
                  <a:lnTo>
                    <a:pt x="1046" y="57"/>
                  </a:lnTo>
                  <a:lnTo>
                    <a:pt x="1046" y="57"/>
                  </a:lnTo>
                  <a:lnTo>
                    <a:pt x="1046" y="54"/>
                  </a:lnTo>
                  <a:lnTo>
                    <a:pt x="1046" y="54"/>
                  </a:lnTo>
                  <a:lnTo>
                    <a:pt x="1046" y="52"/>
                  </a:lnTo>
                  <a:lnTo>
                    <a:pt x="1048" y="52"/>
                  </a:lnTo>
                  <a:lnTo>
                    <a:pt x="1048" y="52"/>
                  </a:lnTo>
                  <a:lnTo>
                    <a:pt x="1048" y="50"/>
                  </a:lnTo>
                  <a:lnTo>
                    <a:pt x="1048" y="50"/>
                  </a:lnTo>
                  <a:lnTo>
                    <a:pt x="1044" y="52"/>
                  </a:lnTo>
                  <a:lnTo>
                    <a:pt x="1044" y="52"/>
                  </a:lnTo>
                  <a:lnTo>
                    <a:pt x="1044" y="50"/>
                  </a:lnTo>
                  <a:lnTo>
                    <a:pt x="1044" y="50"/>
                  </a:lnTo>
                  <a:lnTo>
                    <a:pt x="1046" y="50"/>
                  </a:lnTo>
                  <a:lnTo>
                    <a:pt x="1046" y="50"/>
                  </a:lnTo>
                  <a:lnTo>
                    <a:pt x="1046" y="47"/>
                  </a:lnTo>
                  <a:lnTo>
                    <a:pt x="1048" y="50"/>
                  </a:lnTo>
                  <a:lnTo>
                    <a:pt x="1048" y="47"/>
                  </a:lnTo>
                  <a:lnTo>
                    <a:pt x="1048" y="47"/>
                  </a:lnTo>
                  <a:lnTo>
                    <a:pt x="1048" y="47"/>
                  </a:lnTo>
                  <a:lnTo>
                    <a:pt x="1048" y="47"/>
                  </a:lnTo>
                  <a:lnTo>
                    <a:pt x="1048" y="47"/>
                  </a:lnTo>
                  <a:lnTo>
                    <a:pt x="1048" y="45"/>
                  </a:lnTo>
                  <a:lnTo>
                    <a:pt x="1048" y="45"/>
                  </a:lnTo>
                  <a:lnTo>
                    <a:pt x="1048" y="45"/>
                  </a:lnTo>
                  <a:lnTo>
                    <a:pt x="1048" y="45"/>
                  </a:lnTo>
                  <a:lnTo>
                    <a:pt x="1046" y="45"/>
                  </a:lnTo>
                  <a:lnTo>
                    <a:pt x="1046" y="45"/>
                  </a:lnTo>
                  <a:lnTo>
                    <a:pt x="1044" y="45"/>
                  </a:lnTo>
                  <a:lnTo>
                    <a:pt x="1044" y="45"/>
                  </a:lnTo>
                  <a:lnTo>
                    <a:pt x="1044" y="45"/>
                  </a:lnTo>
                  <a:lnTo>
                    <a:pt x="1044" y="43"/>
                  </a:lnTo>
                  <a:lnTo>
                    <a:pt x="1044" y="43"/>
                  </a:lnTo>
                  <a:lnTo>
                    <a:pt x="1044" y="43"/>
                  </a:lnTo>
                  <a:lnTo>
                    <a:pt x="1044" y="43"/>
                  </a:lnTo>
                  <a:lnTo>
                    <a:pt x="1044" y="45"/>
                  </a:lnTo>
                  <a:lnTo>
                    <a:pt x="1036" y="50"/>
                  </a:lnTo>
                  <a:lnTo>
                    <a:pt x="1032" y="52"/>
                  </a:lnTo>
                  <a:lnTo>
                    <a:pt x="1029" y="54"/>
                  </a:lnTo>
                  <a:lnTo>
                    <a:pt x="1029" y="54"/>
                  </a:lnTo>
                  <a:lnTo>
                    <a:pt x="1032" y="52"/>
                  </a:lnTo>
                  <a:lnTo>
                    <a:pt x="1034" y="52"/>
                  </a:lnTo>
                  <a:lnTo>
                    <a:pt x="1034" y="52"/>
                  </a:lnTo>
                  <a:lnTo>
                    <a:pt x="1034" y="52"/>
                  </a:lnTo>
                  <a:lnTo>
                    <a:pt x="1029" y="57"/>
                  </a:lnTo>
                  <a:lnTo>
                    <a:pt x="1027" y="57"/>
                  </a:lnTo>
                  <a:lnTo>
                    <a:pt x="1025" y="59"/>
                  </a:lnTo>
                  <a:lnTo>
                    <a:pt x="1025" y="59"/>
                  </a:lnTo>
                  <a:lnTo>
                    <a:pt x="1027" y="59"/>
                  </a:lnTo>
                  <a:lnTo>
                    <a:pt x="1027" y="59"/>
                  </a:lnTo>
                  <a:lnTo>
                    <a:pt x="1025" y="59"/>
                  </a:lnTo>
                  <a:lnTo>
                    <a:pt x="1025" y="59"/>
                  </a:lnTo>
                  <a:lnTo>
                    <a:pt x="1025" y="59"/>
                  </a:lnTo>
                  <a:lnTo>
                    <a:pt x="1025" y="59"/>
                  </a:lnTo>
                  <a:lnTo>
                    <a:pt x="1025" y="59"/>
                  </a:lnTo>
                  <a:lnTo>
                    <a:pt x="1025" y="59"/>
                  </a:lnTo>
                  <a:lnTo>
                    <a:pt x="1020" y="59"/>
                  </a:lnTo>
                  <a:lnTo>
                    <a:pt x="1017" y="61"/>
                  </a:lnTo>
                  <a:lnTo>
                    <a:pt x="1013" y="61"/>
                  </a:lnTo>
                  <a:lnTo>
                    <a:pt x="1013" y="61"/>
                  </a:lnTo>
                  <a:lnTo>
                    <a:pt x="1010" y="61"/>
                  </a:lnTo>
                  <a:lnTo>
                    <a:pt x="1010" y="61"/>
                  </a:lnTo>
                  <a:lnTo>
                    <a:pt x="1010" y="61"/>
                  </a:lnTo>
                  <a:lnTo>
                    <a:pt x="1010" y="61"/>
                  </a:lnTo>
                  <a:lnTo>
                    <a:pt x="1010" y="61"/>
                  </a:lnTo>
                  <a:lnTo>
                    <a:pt x="1010" y="61"/>
                  </a:lnTo>
                  <a:lnTo>
                    <a:pt x="1010" y="61"/>
                  </a:lnTo>
                  <a:lnTo>
                    <a:pt x="1010" y="64"/>
                  </a:lnTo>
                  <a:lnTo>
                    <a:pt x="1010" y="64"/>
                  </a:lnTo>
                  <a:lnTo>
                    <a:pt x="1010" y="64"/>
                  </a:lnTo>
                  <a:lnTo>
                    <a:pt x="1010" y="64"/>
                  </a:lnTo>
                  <a:lnTo>
                    <a:pt x="1010" y="64"/>
                  </a:lnTo>
                  <a:lnTo>
                    <a:pt x="1008" y="64"/>
                  </a:lnTo>
                  <a:lnTo>
                    <a:pt x="1008" y="64"/>
                  </a:lnTo>
                  <a:lnTo>
                    <a:pt x="1008" y="64"/>
                  </a:lnTo>
                  <a:lnTo>
                    <a:pt x="1006" y="66"/>
                  </a:lnTo>
                  <a:lnTo>
                    <a:pt x="1001" y="66"/>
                  </a:lnTo>
                  <a:lnTo>
                    <a:pt x="1001" y="64"/>
                  </a:lnTo>
                  <a:lnTo>
                    <a:pt x="1001" y="64"/>
                  </a:lnTo>
                  <a:lnTo>
                    <a:pt x="1003" y="64"/>
                  </a:lnTo>
                  <a:lnTo>
                    <a:pt x="1003" y="64"/>
                  </a:lnTo>
                  <a:lnTo>
                    <a:pt x="1003" y="64"/>
                  </a:lnTo>
                  <a:lnTo>
                    <a:pt x="1003" y="64"/>
                  </a:lnTo>
                  <a:lnTo>
                    <a:pt x="1006" y="64"/>
                  </a:lnTo>
                  <a:lnTo>
                    <a:pt x="1006" y="64"/>
                  </a:lnTo>
                  <a:lnTo>
                    <a:pt x="1008" y="64"/>
                  </a:lnTo>
                  <a:lnTo>
                    <a:pt x="1008" y="61"/>
                  </a:lnTo>
                  <a:lnTo>
                    <a:pt x="1008" y="61"/>
                  </a:lnTo>
                  <a:lnTo>
                    <a:pt x="1008" y="61"/>
                  </a:lnTo>
                  <a:lnTo>
                    <a:pt x="1008" y="61"/>
                  </a:lnTo>
                  <a:lnTo>
                    <a:pt x="1008" y="61"/>
                  </a:lnTo>
                  <a:lnTo>
                    <a:pt x="1008" y="61"/>
                  </a:lnTo>
                  <a:lnTo>
                    <a:pt x="1006" y="59"/>
                  </a:lnTo>
                  <a:lnTo>
                    <a:pt x="1008" y="59"/>
                  </a:lnTo>
                  <a:lnTo>
                    <a:pt x="1010" y="61"/>
                  </a:lnTo>
                  <a:lnTo>
                    <a:pt x="1010" y="59"/>
                  </a:lnTo>
                  <a:lnTo>
                    <a:pt x="1010" y="59"/>
                  </a:lnTo>
                  <a:lnTo>
                    <a:pt x="1008" y="59"/>
                  </a:lnTo>
                  <a:lnTo>
                    <a:pt x="1008" y="57"/>
                  </a:lnTo>
                  <a:lnTo>
                    <a:pt x="1008" y="57"/>
                  </a:lnTo>
                  <a:lnTo>
                    <a:pt x="1008" y="57"/>
                  </a:lnTo>
                  <a:lnTo>
                    <a:pt x="1008" y="57"/>
                  </a:lnTo>
                  <a:lnTo>
                    <a:pt x="1008" y="57"/>
                  </a:lnTo>
                  <a:lnTo>
                    <a:pt x="1008" y="57"/>
                  </a:lnTo>
                  <a:lnTo>
                    <a:pt x="1008" y="57"/>
                  </a:lnTo>
                  <a:lnTo>
                    <a:pt x="1008" y="57"/>
                  </a:lnTo>
                  <a:lnTo>
                    <a:pt x="1006" y="57"/>
                  </a:lnTo>
                  <a:lnTo>
                    <a:pt x="1006" y="57"/>
                  </a:lnTo>
                  <a:lnTo>
                    <a:pt x="1003" y="59"/>
                  </a:lnTo>
                  <a:lnTo>
                    <a:pt x="1003" y="59"/>
                  </a:lnTo>
                  <a:lnTo>
                    <a:pt x="1003" y="59"/>
                  </a:lnTo>
                  <a:lnTo>
                    <a:pt x="1001" y="61"/>
                  </a:lnTo>
                  <a:lnTo>
                    <a:pt x="1001" y="61"/>
                  </a:lnTo>
                  <a:lnTo>
                    <a:pt x="1001" y="64"/>
                  </a:lnTo>
                  <a:lnTo>
                    <a:pt x="1001" y="64"/>
                  </a:lnTo>
                  <a:lnTo>
                    <a:pt x="1001" y="64"/>
                  </a:lnTo>
                  <a:lnTo>
                    <a:pt x="999" y="64"/>
                  </a:lnTo>
                  <a:lnTo>
                    <a:pt x="999" y="64"/>
                  </a:lnTo>
                  <a:lnTo>
                    <a:pt x="999" y="64"/>
                  </a:lnTo>
                  <a:lnTo>
                    <a:pt x="999" y="64"/>
                  </a:lnTo>
                  <a:lnTo>
                    <a:pt x="996" y="66"/>
                  </a:lnTo>
                  <a:lnTo>
                    <a:pt x="996" y="69"/>
                  </a:lnTo>
                  <a:lnTo>
                    <a:pt x="996" y="69"/>
                  </a:lnTo>
                  <a:lnTo>
                    <a:pt x="996" y="69"/>
                  </a:lnTo>
                  <a:lnTo>
                    <a:pt x="996" y="69"/>
                  </a:lnTo>
                  <a:lnTo>
                    <a:pt x="996" y="71"/>
                  </a:lnTo>
                  <a:lnTo>
                    <a:pt x="996" y="71"/>
                  </a:lnTo>
                  <a:lnTo>
                    <a:pt x="994" y="71"/>
                  </a:lnTo>
                  <a:lnTo>
                    <a:pt x="994" y="71"/>
                  </a:lnTo>
                  <a:lnTo>
                    <a:pt x="994" y="71"/>
                  </a:lnTo>
                  <a:lnTo>
                    <a:pt x="994" y="71"/>
                  </a:lnTo>
                  <a:lnTo>
                    <a:pt x="991" y="73"/>
                  </a:lnTo>
                  <a:lnTo>
                    <a:pt x="991" y="76"/>
                  </a:lnTo>
                  <a:lnTo>
                    <a:pt x="991" y="76"/>
                  </a:lnTo>
                  <a:lnTo>
                    <a:pt x="989" y="76"/>
                  </a:lnTo>
                  <a:lnTo>
                    <a:pt x="987" y="78"/>
                  </a:lnTo>
                  <a:lnTo>
                    <a:pt x="987" y="80"/>
                  </a:lnTo>
                  <a:lnTo>
                    <a:pt x="987" y="80"/>
                  </a:lnTo>
                  <a:lnTo>
                    <a:pt x="984" y="80"/>
                  </a:lnTo>
                  <a:lnTo>
                    <a:pt x="982" y="85"/>
                  </a:lnTo>
                  <a:lnTo>
                    <a:pt x="980" y="85"/>
                  </a:lnTo>
                  <a:lnTo>
                    <a:pt x="980" y="85"/>
                  </a:lnTo>
                  <a:lnTo>
                    <a:pt x="980" y="85"/>
                  </a:lnTo>
                  <a:lnTo>
                    <a:pt x="980" y="88"/>
                  </a:lnTo>
                  <a:lnTo>
                    <a:pt x="980" y="88"/>
                  </a:lnTo>
                  <a:lnTo>
                    <a:pt x="980" y="88"/>
                  </a:lnTo>
                  <a:lnTo>
                    <a:pt x="980" y="88"/>
                  </a:lnTo>
                  <a:lnTo>
                    <a:pt x="980" y="88"/>
                  </a:lnTo>
                  <a:lnTo>
                    <a:pt x="980" y="90"/>
                  </a:lnTo>
                  <a:lnTo>
                    <a:pt x="980" y="90"/>
                  </a:lnTo>
                  <a:lnTo>
                    <a:pt x="980" y="90"/>
                  </a:lnTo>
                  <a:lnTo>
                    <a:pt x="977" y="90"/>
                  </a:lnTo>
                  <a:lnTo>
                    <a:pt x="977" y="90"/>
                  </a:lnTo>
                  <a:lnTo>
                    <a:pt x="977" y="92"/>
                  </a:lnTo>
                  <a:lnTo>
                    <a:pt x="977" y="92"/>
                  </a:lnTo>
                  <a:lnTo>
                    <a:pt x="977" y="92"/>
                  </a:lnTo>
                  <a:lnTo>
                    <a:pt x="977" y="95"/>
                  </a:lnTo>
                  <a:lnTo>
                    <a:pt x="977" y="95"/>
                  </a:lnTo>
                  <a:lnTo>
                    <a:pt x="977" y="95"/>
                  </a:lnTo>
                  <a:lnTo>
                    <a:pt x="977" y="95"/>
                  </a:lnTo>
                  <a:lnTo>
                    <a:pt x="975" y="95"/>
                  </a:lnTo>
                  <a:lnTo>
                    <a:pt x="975" y="95"/>
                  </a:lnTo>
                  <a:lnTo>
                    <a:pt x="977" y="95"/>
                  </a:lnTo>
                  <a:lnTo>
                    <a:pt x="977" y="97"/>
                  </a:lnTo>
                  <a:lnTo>
                    <a:pt x="977" y="97"/>
                  </a:lnTo>
                  <a:lnTo>
                    <a:pt x="977" y="97"/>
                  </a:lnTo>
                  <a:lnTo>
                    <a:pt x="977" y="97"/>
                  </a:lnTo>
                  <a:lnTo>
                    <a:pt x="977" y="97"/>
                  </a:lnTo>
                  <a:lnTo>
                    <a:pt x="977" y="99"/>
                  </a:lnTo>
                  <a:lnTo>
                    <a:pt x="977" y="99"/>
                  </a:lnTo>
                  <a:lnTo>
                    <a:pt x="975" y="102"/>
                  </a:lnTo>
                  <a:lnTo>
                    <a:pt x="975" y="102"/>
                  </a:lnTo>
                  <a:lnTo>
                    <a:pt x="975" y="102"/>
                  </a:lnTo>
                  <a:lnTo>
                    <a:pt x="975" y="102"/>
                  </a:lnTo>
                  <a:lnTo>
                    <a:pt x="975" y="104"/>
                  </a:lnTo>
                  <a:lnTo>
                    <a:pt x="975" y="104"/>
                  </a:lnTo>
                  <a:lnTo>
                    <a:pt x="975" y="104"/>
                  </a:lnTo>
                  <a:lnTo>
                    <a:pt x="975" y="104"/>
                  </a:lnTo>
                  <a:lnTo>
                    <a:pt x="975" y="104"/>
                  </a:lnTo>
                  <a:lnTo>
                    <a:pt x="975" y="106"/>
                  </a:lnTo>
                  <a:lnTo>
                    <a:pt x="975" y="106"/>
                  </a:lnTo>
                  <a:lnTo>
                    <a:pt x="975" y="106"/>
                  </a:lnTo>
                  <a:lnTo>
                    <a:pt x="973" y="109"/>
                  </a:lnTo>
                  <a:lnTo>
                    <a:pt x="973" y="109"/>
                  </a:lnTo>
                  <a:lnTo>
                    <a:pt x="973" y="109"/>
                  </a:lnTo>
                  <a:lnTo>
                    <a:pt x="970" y="111"/>
                  </a:lnTo>
                  <a:lnTo>
                    <a:pt x="970" y="114"/>
                  </a:lnTo>
                  <a:lnTo>
                    <a:pt x="970" y="111"/>
                  </a:lnTo>
                  <a:lnTo>
                    <a:pt x="970" y="111"/>
                  </a:lnTo>
                  <a:lnTo>
                    <a:pt x="975" y="106"/>
                  </a:lnTo>
                  <a:lnTo>
                    <a:pt x="973" y="104"/>
                  </a:lnTo>
                  <a:lnTo>
                    <a:pt x="973" y="106"/>
                  </a:lnTo>
                  <a:lnTo>
                    <a:pt x="970" y="111"/>
                  </a:lnTo>
                  <a:lnTo>
                    <a:pt x="970" y="111"/>
                  </a:lnTo>
                  <a:lnTo>
                    <a:pt x="961" y="123"/>
                  </a:lnTo>
                  <a:lnTo>
                    <a:pt x="956" y="125"/>
                  </a:lnTo>
                  <a:lnTo>
                    <a:pt x="956" y="125"/>
                  </a:lnTo>
                  <a:lnTo>
                    <a:pt x="954" y="128"/>
                  </a:lnTo>
                  <a:lnTo>
                    <a:pt x="954" y="128"/>
                  </a:lnTo>
                  <a:lnTo>
                    <a:pt x="949" y="128"/>
                  </a:lnTo>
                  <a:lnTo>
                    <a:pt x="949" y="130"/>
                  </a:lnTo>
                  <a:lnTo>
                    <a:pt x="947" y="130"/>
                  </a:lnTo>
                  <a:lnTo>
                    <a:pt x="944" y="130"/>
                  </a:lnTo>
                  <a:lnTo>
                    <a:pt x="935" y="130"/>
                  </a:lnTo>
                  <a:lnTo>
                    <a:pt x="928" y="130"/>
                  </a:lnTo>
                  <a:lnTo>
                    <a:pt x="923" y="130"/>
                  </a:lnTo>
                  <a:lnTo>
                    <a:pt x="916" y="130"/>
                  </a:lnTo>
                  <a:lnTo>
                    <a:pt x="911" y="128"/>
                  </a:lnTo>
                  <a:lnTo>
                    <a:pt x="909" y="128"/>
                  </a:lnTo>
                  <a:lnTo>
                    <a:pt x="906" y="125"/>
                  </a:lnTo>
                  <a:lnTo>
                    <a:pt x="904" y="125"/>
                  </a:lnTo>
                  <a:lnTo>
                    <a:pt x="902" y="128"/>
                  </a:lnTo>
                  <a:lnTo>
                    <a:pt x="902" y="128"/>
                  </a:lnTo>
                  <a:lnTo>
                    <a:pt x="902" y="130"/>
                  </a:lnTo>
                  <a:lnTo>
                    <a:pt x="902" y="132"/>
                  </a:lnTo>
                  <a:lnTo>
                    <a:pt x="902" y="135"/>
                  </a:lnTo>
                  <a:lnTo>
                    <a:pt x="902" y="135"/>
                  </a:lnTo>
                  <a:lnTo>
                    <a:pt x="902" y="137"/>
                  </a:lnTo>
                  <a:lnTo>
                    <a:pt x="902" y="137"/>
                  </a:lnTo>
                  <a:lnTo>
                    <a:pt x="902" y="137"/>
                  </a:lnTo>
                  <a:lnTo>
                    <a:pt x="902" y="140"/>
                  </a:lnTo>
                  <a:lnTo>
                    <a:pt x="902" y="140"/>
                  </a:lnTo>
                  <a:lnTo>
                    <a:pt x="902" y="140"/>
                  </a:lnTo>
                  <a:lnTo>
                    <a:pt x="899" y="140"/>
                  </a:lnTo>
                  <a:lnTo>
                    <a:pt x="902" y="140"/>
                  </a:lnTo>
                  <a:lnTo>
                    <a:pt x="899" y="142"/>
                  </a:lnTo>
                  <a:lnTo>
                    <a:pt x="899" y="142"/>
                  </a:lnTo>
                  <a:lnTo>
                    <a:pt x="899" y="144"/>
                  </a:lnTo>
                  <a:lnTo>
                    <a:pt x="899" y="144"/>
                  </a:lnTo>
                  <a:lnTo>
                    <a:pt x="899" y="144"/>
                  </a:lnTo>
                  <a:lnTo>
                    <a:pt x="899" y="144"/>
                  </a:lnTo>
                  <a:lnTo>
                    <a:pt x="899" y="147"/>
                  </a:lnTo>
                  <a:lnTo>
                    <a:pt x="897" y="147"/>
                  </a:lnTo>
                  <a:lnTo>
                    <a:pt x="897" y="147"/>
                  </a:lnTo>
                  <a:lnTo>
                    <a:pt x="897" y="149"/>
                  </a:lnTo>
                  <a:lnTo>
                    <a:pt x="897" y="149"/>
                  </a:lnTo>
                  <a:lnTo>
                    <a:pt x="897" y="151"/>
                  </a:lnTo>
                  <a:lnTo>
                    <a:pt x="895" y="151"/>
                  </a:lnTo>
                  <a:lnTo>
                    <a:pt x="895" y="151"/>
                  </a:lnTo>
                  <a:lnTo>
                    <a:pt x="895" y="154"/>
                  </a:lnTo>
                  <a:lnTo>
                    <a:pt x="897" y="154"/>
                  </a:lnTo>
                  <a:lnTo>
                    <a:pt x="895" y="154"/>
                  </a:lnTo>
                  <a:lnTo>
                    <a:pt x="895" y="154"/>
                  </a:lnTo>
                  <a:lnTo>
                    <a:pt x="895" y="154"/>
                  </a:lnTo>
                  <a:lnTo>
                    <a:pt x="895" y="154"/>
                  </a:lnTo>
                  <a:lnTo>
                    <a:pt x="895" y="154"/>
                  </a:lnTo>
                  <a:lnTo>
                    <a:pt x="892" y="154"/>
                  </a:lnTo>
                  <a:lnTo>
                    <a:pt x="892" y="154"/>
                  </a:lnTo>
                  <a:lnTo>
                    <a:pt x="890" y="156"/>
                  </a:lnTo>
                  <a:lnTo>
                    <a:pt x="887" y="156"/>
                  </a:lnTo>
                  <a:lnTo>
                    <a:pt x="885" y="154"/>
                  </a:lnTo>
                  <a:lnTo>
                    <a:pt x="887" y="154"/>
                  </a:lnTo>
                  <a:lnTo>
                    <a:pt x="892" y="154"/>
                  </a:lnTo>
                  <a:lnTo>
                    <a:pt x="892" y="151"/>
                  </a:lnTo>
                  <a:lnTo>
                    <a:pt x="892" y="151"/>
                  </a:lnTo>
                  <a:lnTo>
                    <a:pt x="890" y="154"/>
                  </a:lnTo>
                  <a:lnTo>
                    <a:pt x="885" y="154"/>
                  </a:lnTo>
                  <a:lnTo>
                    <a:pt x="885" y="156"/>
                  </a:lnTo>
                  <a:lnTo>
                    <a:pt x="885" y="156"/>
                  </a:lnTo>
                  <a:lnTo>
                    <a:pt x="885" y="156"/>
                  </a:lnTo>
                  <a:lnTo>
                    <a:pt x="887" y="156"/>
                  </a:lnTo>
                  <a:lnTo>
                    <a:pt x="895" y="161"/>
                  </a:lnTo>
                  <a:lnTo>
                    <a:pt x="897" y="163"/>
                  </a:lnTo>
                  <a:lnTo>
                    <a:pt x="899" y="166"/>
                  </a:lnTo>
                  <a:lnTo>
                    <a:pt x="899" y="166"/>
                  </a:lnTo>
                  <a:lnTo>
                    <a:pt x="899" y="166"/>
                  </a:lnTo>
                  <a:lnTo>
                    <a:pt x="899" y="168"/>
                  </a:lnTo>
                  <a:lnTo>
                    <a:pt x="899" y="170"/>
                  </a:lnTo>
                  <a:lnTo>
                    <a:pt x="902" y="170"/>
                  </a:lnTo>
                  <a:lnTo>
                    <a:pt x="904" y="173"/>
                  </a:lnTo>
                  <a:lnTo>
                    <a:pt x="909" y="175"/>
                  </a:lnTo>
                  <a:lnTo>
                    <a:pt x="911" y="177"/>
                  </a:lnTo>
                  <a:lnTo>
                    <a:pt x="916" y="182"/>
                  </a:lnTo>
                  <a:lnTo>
                    <a:pt x="918" y="187"/>
                  </a:lnTo>
                  <a:lnTo>
                    <a:pt x="923" y="192"/>
                  </a:lnTo>
                  <a:lnTo>
                    <a:pt x="923" y="194"/>
                  </a:lnTo>
                  <a:lnTo>
                    <a:pt x="925" y="194"/>
                  </a:lnTo>
                  <a:lnTo>
                    <a:pt x="925" y="196"/>
                  </a:lnTo>
                  <a:lnTo>
                    <a:pt x="925" y="194"/>
                  </a:lnTo>
                  <a:lnTo>
                    <a:pt x="925" y="194"/>
                  </a:lnTo>
                  <a:lnTo>
                    <a:pt x="925" y="194"/>
                  </a:lnTo>
                  <a:lnTo>
                    <a:pt x="925" y="194"/>
                  </a:lnTo>
                  <a:lnTo>
                    <a:pt x="925" y="194"/>
                  </a:lnTo>
                  <a:lnTo>
                    <a:pt x="925" y="194"/>
                  </a:lnTo>
                  <a:lnTo>
                    <a:pt x="925" y="194"/>
                  </a:lnTo>
                  <a:lnTo>
                    <a:pt x="928" y="199"/>
                  </a:lnTo>
                  <a:lnTo>
                    <a:pt x="930" y="199"/>
                  </a:lnTo>
                  <a:lnTo>
                    <a:pt x="930" y="201"/>
                  </a:lnTo>
                  <a:lnTo>
                    <a:pt x="937" y="208"/>
                  </a:lnTo>
                  <a:lnTo>
                    <a:pt x="937" y="213"/>
                  </a:lnTo>
                  <a:lnTo>
                    <a:pt x="939" y="215"/>
                  </a:lnTo>
                  <a:lnTo>
                    <a:pt x="942" y="225"/>
                  </a:lnTo>
                  <a:lnTo>
                    <a:pt x="942" y="227"/>
                  </a:lnTo>
                  <a:lnTo>
                    <a:pt x="942" y="230"/>
                  </a:lnTo>
                  <a:lnTo>
                    <a:pt x="942" y="230"/>
                  </a:lnTo>
                  <a:lnTo>
                    <a:pt x="942" y="234"/>
                  </a:lnTo>
                  <a:lnTo>
                    <a:pt x="942" y="237"/>
                  </a:lnTo>
                  <a:lnTo>
                    <a:pt x="942" y="239"/>
                  </a:lnTo>
                  <a:lnTo>
                    <a:pt x="942" y="239"/>
                  </a:lnTo>
                  <a:lnTo>
                    <a:pt x="942" y="241"/>
                  </a:lnTo>
                  <a:lnTo>
                    <a:pt x="949" y="244"/>
                  </a:lnTo>
                  <a:lnTo>
                    <a:pt x="949" y="244"/>
                  </a:lnTo>
                  <a:lnTo>
                    <a:pt x="954" y="246"/>
                  </a:lnTo>
                  <a:lnTo>
                    <a:pt x="956" y="246"/>
                  </a:lnTo>
                  <a:lnTo>
                    <a:pt x="961" y="248"/>
                  </a:lnTo>
                  <a:lnTo>
                    <a:pt x="961" y="248"/>
                  </a:lnTo>
                  <a:lnTo>
                    <a:pt x="961" y="248"/>
                  </a:lnTo>
                  <a:lnTo>
                    <a:pt x="961" y="248"/>
                  </a:lnTo>
                  <a:lnTo>
                    <a:pt x="958" y="248"/>
                  </a:lnTo>
                  <a:lnTo>
                    <a:pt x="958" y="246"/>
                  </a:lnTo>
                  <a:lnTo>
                    <a:pt x="958" y="246"/>
                  </a:lnTo>
                  <a:lnTo>
                    <a:pt x="961" y="246"/>
                  </a:lnTo>
                  <a:lnTo>
                    <a:pt x="963" y="246"/>
                  </a:lnTo>
                  <a:lnTo>
                    <a:pt x="965" y="248"/>
                  </a:lnTo>
                  <a:lnTo>
                    <a:pt x="965" y="248"/>
                  </a:lnTo>
                  <a:lnTo>
                    <a:pt x="965" y="248"/>
                  </a:lnTo>
                  <a:lnTo>
                    <a:pt x="965" y="248"/>
                  </a:lnTo>
                  <a:lnTo>
                    <a:pt x="965" y="248"/>
                  </a:lnTo>
                  <a:lnTo>
                    <a:pt x="965" y="248"/>
                  </a:lnTo>
                  <a:lnTo>
                    <a:pt x="968" y="248"/>
                  </a:lnTo>
                  <a:lnTo>
                    <a:pt x="968" y="248"/>
                  </a:lnTo>
                  <a:lnTo>
                    <a:pt x="970" y="246"/>
                  </a:lnTo>
                  <a:lnTo>
                    <a:pt x="973" y="244"/>
                  </a:lnTo>
                  <a:lnTo>
                    <a:pt x="973" y="244"/>
                  </a:lnTo>
                  <a:lnTo>
                    <a:pt x="973" y="241"/>
                  </a:lnTo>
                  <a:lnTo>
                    <a:pt x="973" y="241"/>
                  </a:lnTo>
                  <a:lnTo>
                    <a:pt x="973" y="241"/>
                  </a:lnTo>
                  <a:lnTo>
                    <a:pt x="973" y="241"/>
                  </a:lnTo>
                  <a:lnTo>
                    <a:pt x="973" y="241"/>
                  </a:lnTo>
                  <a:lnTo>
                    <a:pt x="975" y="241"/>
                  </a:lnTo>
                  <a:lnTo>
                    <a:pt x="975" y="241"/>
                  </a:lnTo>
                  <a:lnTo>
                    <a:pt x="975" y="241"/>
                  </a:lnTo>
                  <a:lnTo>
                    <a:pt x="975" y="241"/>
                  </a:lnTo>
                  <a:lnTo>
                    <a:pt x="973" y="244"/>
                  </a:lnTo>
                  <a:lnTo>
                    <a:pt x="973" y="246"/>
                  </a:lnTo>
                  <a:lnTo>
                    <a:pt x="973" y="246"/>
                  </a:lnTo>
                  <a:lnTo>
                    <a:pt x="973" y="246"/>
                  </a:lnTo>
                  <a:lnTo>
                    <a:pt x="973" y="248"/>
                  </a:lnTo>
                  <a:lnTo>
                    <a:pt x="970" y="251"/>
                  </a:lnTo>
                  <a:lnTo>
                    <a:pt x="970" y="251"/>
                  </a:lnTo>
                  <a:lnTo>
                    <a:pt x="970" y="251"/>
                  </a:lnTo>
                  <a:lnTo>
                    <a:pt x="970" y="251"/>
                  </a:lnTo>
                  <a:lnTo>
                    <a:pt x="973" y="251"/>
                  </a:lnTo>
                  <a:lnTo>
                    <a:pt x="975" y="251"/>
                  </a:lnTo>
                  <a:lnTo>
                    <a:pt x="975" y="251"/>
                  </a:lnTo>
                  <a:lnTo>
                    <a:pt x="975" y="248"/>
                  </a:lnTo>
                  <a:lnTo>
                    <a:pt x="975" y="248"/>
                  </a:lnTo>
                  <a:lnTo>
                    <a:pt x="975" y="248"/>
                  </a:lnTo>
                  <a:lnTo>
                    <a:pt x="975" y="246"/>
                  </a:lnTo>
                  <a:lnTo>
                    <a:pt x="975" y="246"/>
                  </a:lnTo>
                  <a:lnTo>
                    <a:pt x="975" y="246"/>
                  </a:lnTo>
                  <a:lnTo>
                    <a:pt x="975" y="248"/>
                  </a:lnTo>
                  <a:lnTo>
                    <a:pt x="975" y="248"/>
                  </a:lnTo>
                  <a:lnTo>
                    <a:pt x="975" y="248"/>
                  </a:lnTo>
                  <a:lnTo>
                    <a:pt x="975" y="248"/>
                  </a:lnTo>
                  <a:lnTo>
                    <a:pt x="975" y="251"/>
                  </a:lnTo>
                  <a:lnTo>
                    <a:pt x="975" y="251"/>
                  </a:lnTo>
                  <a:lnTo>
                    <a:pt x="982" y="248"/>
                  </a:lnTo>
                  <a:lnTo>
                    <a:pt x="984" y="248"/>
                  </a:lnTo>
                  <a:lnTo>
                    <a:pt x="987" y="251"/>
                  </a:lnTo>
                  <a:lnTo>
                    <a:pt x="987" y="251"/>
                  </a:lnTo>
                  <a:lnTo>
                    <a:pt x="987" y="251"/>
                  </a:lnTo>
                  <a:lnTo>
                    <a:pt x="987" y="251"/>
                  </a:lnTo>
                  <a:lnTo>
                    <a:pt x="987" y="251"/>
                  </a:lnTo>
                  <a:lnTo>
                    <a:pt x="989" y="251"/>
                  </a:lnTo>
                  <a:lnTo>
                    <a:pt x="989" y="251"/>
                  </a:lnTo>
                  <a:lnTo>
                    <a:pt x="989" y="251"/>
                  </a:lnTo>
                  <a:lnTo>
                    <a:pt x="989" y="251"/>
                  </a:lnTo>
                  <a:lnTo>
                    <a:pt x="989" y="251"/>
                  </a:lnTo>
                  <a:lnTo>
                    <a:pt x="989" y="251"/>
                  </a:lnTo>
                  <a:lnTo>
                    <a:pt x="989" y="253"/>
                  </a:lnTo>
                  <a:lnTo>
                    <a:pt x="989" y="253"/>
                  </a:lnTo>
                  <a:lnTo>
                    <a:pt x="991" y="253"/>
                  </a:lnTo>
                  <a:lnTo>
                    <a:pt x="991" y="253"/>
                  </a:lnTo>
                  <a:lnTo>
                    <a:pt x="991" y="253"/>
                  </a:lnTo>
                  <a:lnTo>
                    <a:pt x="991" y="253"/>
                  </a:lnTo>
                  <a:lnTo>
                    <a:pt x="991" y="256"/>
                  </a:lnTo>
                  <a:lnTo>
                    <a:pt x="991" y="256"/>
                  </a:lnTo>
                  <a:lnTo>
                    <a:pt x="991" y="256"/>
                  </a:lnTo>
                  <a:lnTo>
                    <a:pt x="989" y="256"/>
                  </a:lnTo>
                  <a:lnTo>
                    <a:pt x="989" y="256"/>
                  </a:lnTo>
                  <a:lnTo>
                    <a:pt x="987" y="256"/>
                  </a:lnTo>
                  <a:lnTo>
                    <a:pt x="987" y="256"/>
                  </a:lnTo>
                  <a:lnTo>
                    <a:pt x="987" y="256"/>
                  </a:lnTo>
                  <a:lnTo>
                    <a:pt x="987" y="256"/>
                  </a:lnTo>
                  <a:lnTo>
                    <a:pt x="987" y="256"/>
                  </a:lnTo>
                  <a:lnTo>
                    <a:pt x="987" y="258"/>
                  </a:lnTo>
                  <a:lnTo>
                    <a:pt x="984" y="258"/>
                  </a:lnTo>
                  <a:lnTo>
                    <a:pt x="984" y="258"/>
                  </a:lnTo>
                  <a:lnTo>
                    <a:pt x="984" y="260"/>
                  </a:lnTo>
                  <a:lnTo>
                    <a:pt x="984" y="260"/>
                  </a:lnTo>
                  <a:lnTo>
                    <a:pt x="984" y="260"/>
                  </a:lnTo>
                  <a:lnTo>
                    <a:pt x="984" y="263"/>
                  </a:lnTo>
                  <a:lnTo>
                    <a:pt x="984" y="263"/>
                  </a:lnTo>
                  <a:lnTo>
                    <a:pt x="982" y="263"/>
                  </a:lnTo>
                  <a:lnTo>
                    <a:pt x="982" y="263"/>
                  </a:lnTo>
                  <a:lnTo>
                    <a:pt x="982" y="265"/>
                  </a:lnTo>
                  <a:lnTo>
                    <a:pt x="982" y="265"/>
                  </a:lnTo>
                  <a:lnTo>
                    <a:pt x="982" y="267"/>
                  </a:lnTo>
                  <a:lnTo>
                    <a:pt x="982" y="267"/>
                  </a:lnTo>
                  <a:lnTo>
                    <a:pt x="982" y="267"/>
                  </a:lnTo>
                  <a:lnTo>
                    <a:pt x="982" y="270"/>
                  </a:lnTo>
                  <a:lnTo>
                    <a:pt x="987" y="277"/>
                  </a:lnTo>
                  <a:lnTo>
                    <a:pt x="987" y="277"/>
                  </a:lnTo>
                  <a:lnTo>
                    <a:pt x="989" y="277"/>
                  </a:lnTo>
                  <a:lnTo>
                    <a:pt x="989" y="279"/>
                  </a:lnTo>
                  <a:lnTo>
                    <a:pt x="989" y="279"/>
                  </a:lnTo>
                  <a:lnTo>
                    <a:pt x="989" y="279"/>
                  </a:lnTo>
                  <a:lnTo>
                    <a:pt x="989" y="282"/>
                  </a:lnTo>
                  <a:lnTo>
                    <a:pt x="989" y="282"/>
                  </a:lnTo>
                  <a:lnTo>
                    <a:pt x="991" y="282"/>
                  </a:lnTo>
                  <a:lnTo>
                    <a:pt x="991" y="282"/>
                  </a:lnTo>
                  <a:lnTo>
                    <a:pt x="991" y="282"/>
                  </a:lnTo>
                  <a:lnTo>
                    <a:pt x="994" y="282"/>
                  </a:lnTo>
                  <a:lnTo>
                    <a:pt x="996" y="282"/>
                  </a:lnTo>
                  <a:lnTo>
                    <a:pt x="996" y="279"/>
                  </a:lnTo>
                  <a:lnTo>
                    <a:pt x="996" y="279"/>
                  </a:lnTo>
                  <a:lnTo>
                    <a:pt x="996" y="279"/>
                  </a:lnTo>
                  <a:lnTo>
                    <a:pt x="996" y="279"/>
                  </a:lnTo>
                  <a:lnTo>
                    <a:pt x="996" y="279"/>
                  </a:lnTo>
                  <a:lnTo>
                    <a:pt x="996" y="277"/>
                  </a:lnTo>
                  <a:lnTo>
                    <a:pt x="996" y="277"/>
                  </a:lnTo>
                  <a:lnTo>
                    <a:pt x="996" y="277"/>
                  </a:lnTo>
                  <a:lnTo>
                    <a:pt x="996" y="277"/>
                  </a:lnTo>
                  <a:lnTo>
                    <a:pt x="996" y="277"/>
                  </a:lnTo>
                  <a:lnTo>
                    <a:pt x="996" y="277"/>
                  </a:lnTo>
                  <a:lnTo>
                    <a:pt x="999" y="275"/>
                  </a:lnTo>
                  <a:lnTo>
                    <a:pt x="999" y="275"/>
                  </a:lnTo>
                  <a:lnTo>
                    <a:pt x="1001" y="275"/>
                  </a:lnTo>
                  <a:lnTo>
                    <a:pt x="1006" y="275"/>
                  </a:lnTo>
                  <a:lnTo>
                    <a:pt x="1006" y="275"/>
                  </a:lnTo>
                  <a:lnTo>
                    <a:pt x="1010" y="279"/>
                  </a:lnTo>
                  <a:lnTo>
                    <a:pt x="1010" y="279"/>
                  </a:lnTo>
                  <a:lnTo>
                    <a:pt x="1013" y="279"/>
                  </a:lnTo>
                  <a:lnTo>
                    <a:pt x="1013" y="279"/>
                  </a:lnTo>
                  <a:lnTo>
                    <a:pt x="1013" y="279"/>
                  </a:lnTo>
                  <a:lnTo>
                    <a:pt x="1013" y="279"/>
                  </a:lnTo>
                  <a:lnTo>
                    <a:pt x="1013" y="279"/>
                  </a:lnTo>
                  <a:lnTo>
                    <a:pt x="1015" y="277"/>
                  </a:lnTo>
                  <a:lnTo>
                    <a:pt x="1015" y="277"/>
                  </a:lnTo>
                  <a:lnTo>
                    <a:pt x="1017" y="279"/>
                  </a:lnTo>
                  <a:lnTo>
                    <a:pt x="1017" y="279"/>
                  </a:lnTo>
                  <a:lnTo>
                    <a:pt x="1017" y="277"/>
                  </a:lnTo>
                  <a:lnTo>
                    <a:pt x="1017" y="277"/>
                  </a:lnTo>
                  <a:lnTo>
                    <a:pt x="1020" y="277"/>
                  </a:lnTo>
                  <a:lnTo>
                    <a:pt x="1020" y="277"/>
                  </a:lnTo>
                  <a:lnTo>
                    <a:pt x="1020" y="277"/>
                  </a:lnTo>
                  <a:lnTo>
                    <a:pt x="1020" y="277"/>
                  </a:lnTo>
                  <a:lnTo>
                    <a:pt x="1017" y="279"/>
                  </a:lnTo>
                  <a:lnTo>
                    <a:pt x="1017" y="279"/>
                  </a:lnTo>
                  <a:lnTo>
                    <a:pt x="1017" y="279"/>
                  </a:lnTo>
                  <a:lnTo>
                    <a:pt x="1017" y="279"/>
                  </a:lnTo>
                  <a:lnTo>
                    <a:pt x="1017" y="279"/>
                  </a:lnTo>
                  <a:lnTo>
                    <a:pt x="1020" y="282"/>
                  </a:lnTo>
                  <a:lnTo>
                    <a:pt x="1020" y="284"/>
                  </a:lnTo>
                  <a:lnTo>
                    <a:pt x="1020" y="286"/>
                  </a:lnTo>
                  <a:lnTo>
                    <a:pt x="1020" y="289"/>
                  </a:lnTo>
                  <a:lnTo>
                    <a:pt x="1020" y="291"/>
                  </a:lnTo>
                  <a:lnTo>
                    <a:pt x="1020" y="291"/>
                  </a:lnTo>
                  <a:lnTo>
                    <a:pt x="1020" y="291"/>
                  </a:lnTo>
                  <a:lnTo>
                    <a:pt x="1013" y="291"/>
                  </a:lnTo>
                  <a:lnTo>
                    <a:pt x="1010" y="293"/>
                  </a:lnTo>
                  <a:lnTo>
                    <a:pt x="1008" y="293"/>
                  </a:lnTo>
                  <a:lnTo>
                    <a:pt x="1006" y="293"/>
                  </a:lnTo>
                  <a:lnTo>
                    <a:pt x="1006" y="293"/>
                  </a:lnTo>
                  <a:lnTo>
                    <a:pt x="1001" y="289"/>
                  </a:lnTo>
                  <a:lnTo>
                    <a:pt x="1001" y="286"/>
                  </a:lnTo>
                  <a:lnTo>
                    <a:pt x="1001" y="286"/>
                  </a:lnTo>
                  <a:lnTo>
                    <a:pt x="999" y="284"/>
                  </a:lnTo>
                  <a:lnTo>
                    <a:pt x="999" y="284"/>
                  </a:lnTo>
                  <a:lnTo>
                    <a:pt x="996" y="282"/>
                  </a:lnTo>
                  <a:lnTo>
                    <a:pt x="996" y="282"/>
                  </a:lnTo>
                  <a:lnTo>
                    <a:pt x="996" y="282"/>
                  </a:lnTo>
                  <a:lnTo>
                    <a:pt x="996" y="282"/>
                  </a:lnTo>
                  <a:lnTo>
                    <a:pt x="994" y="284"/>
                  </a:lnTo>
                  <a:lnTo>
                    <a:pt x="994" y="284"/>
                  </a:lnTo>
                  <a:lnTo>
                    <a:pt x="994" y="284"/>
                  </a:lnTo>
                  <a:lnTo>
                    <a:pt x="994" y="284"/>
                  </a:lnTo>
                  <a:lnTo>
                    <a:pt x="991" y="284"/>
                  </a:lnTo>
                  <a:lnTo>
                    <a:pt x="991" y="286"/>
                  </a:lnTo>
                  <a:lnTo>
                    <a:pt x="987" y="286"/>
                  </a:lnTo>
                  <a:lnTo>
                    <a:pt x="987" y="286"/>
                  </a:lnTo>
                  <a:lnTo>
                    <a:pt x="980" y="279"/>
                  </a:lnTo>
                  <a:lnTo>
                    <a:pt x="980" y="279"/>
                  </a:lnTo>
                  <a:lnTo>
                    <a:pt x="977" y="275"/>
                  </a:lnTo>
                  <a:lnTo>
                    <a:pt x="977" y="275"/>
                  </a:lnTo>
                  <a:lnTo>
                    <a:pt x="977" y="272"/>
                  </a:lnTo>
                  <a:lnTo>
                    <a:pt x="977" y="272"/>
                  </a:lnTo>
                  <a:lnTo>
                    <a:pt x="977" y="270"/>
                  </a:lnTo>
                  <a:lnTo>
                    <a:pt x="977" y="270"/>
                  </a:lnTo>
                  <a:lnTo>
                    <a:pt x="977" y="267"/>
                  </a:lnTo>
                  <a:lnTo>
                    <a:pt x="980" y="265"/>
                  </a:lnTo>
                  <a:lnTo>
                    <a:pt x="980" y="265"/>
                  </a:lnTo>
                  <a:lnTo>
                    <a:pt x="980" y="265"/>
                  </a:lnTo>
                  <a:lnTo>
                    <a:pt x="977" y="265"/>
                  </a:lnTo>
                  <a:lnTo>
                    <a:pt x="977" y="263"/>
                  </a:lnTo>
                  <a:lnTo>
                    <a:pt x="975" y="260"/>
                  </a:lnTo>
                  <a:lnTo>
                    <a:pt x="975" y="256"/>
                  </a:lnTo>
                  <a:lnTo>
                    <a:pt x="973" y="253"/>
                  </a:lnTo>
                  <a:lnTo>
                    <a:pt x="973" y="253"/>
                  </a:lnTo>
                  <a:lnTo>
                    <a:pt x="973" y="253"/>
                  </a:lnTo>
                  <a:lnTo>
                    <a:pt x="973" y="256"/>
                  </a:lnTo>
                  <a:lnTo>
                    <a:pt x="970" y="256"/>
                  </a:lnTo>
                  <a:lnTo>
                    <a:pt x="970" y="256"/>
                  </a:lnTo>
                  <a:lnTo>
                    <a:pt x="970" y="253"/>
                  </a:lnTo>
                  <a:lnTo>
                    <a:pt x="970" y="253"/>
                  </a:lnTo>
                  <a:lnTo>
                    <a:pt x="970" y="253"/>
                  </a:lnTo>
                  <a:lnTo>
                    <a:pt x="970" y="253"/>
                  </a:lnTo>
                  <a:lnTo>
                    <a:pt x="968" y="253"/>
                  </a:lnTo>
                  <a:lnTo>
                    <a:pt x="968" y="253"/>
                  </a:lnTo>
                  <a:lnTo>
                    <a:pt x="968" y="256"/>
                  </a:lnTo>
                  <a:lnTo>
                    <a:pt x="968" y="256"/>
                  </a:lnTo>
                  <a:lnTo>
                    <a:pt x="968" y="256"/>
                  </a:lnTo>
                  <a:lnTo>
                    <a:pt x="968" y="256"/>
                  </a:lnTo>
                  <a:lnTo>
                    <a:pt x="965" y="256"/>
                  </a:lnTo>
                  <a:lnTo>
                    <a:pt x="965" y="256"/>
                  </a:lnTo>
                  <a:lnTo>
                    <a:pt x="965" y="258"/>
                  </a:lnTo>
                  <a:lnTo>
                    <a:pt x="965" y="258"/>
                  </a:lnTo>
                  <a:lnTo>
                    <a:pt x="965" y="260"/>
                  </a:lnTo>
                  <a:lnTo>
                    <a:pt x="965" y="260"/>
                  </a:lnTo>
                  <a:lnTo>
                    <a:pt x="965" y="260"/>
                  </a:lnTo>
                  <a:lnTo>
                    <a:pt x="968" y="263"/>
                  </a:lnTo>
                  <a:lnTo>
                    <a:pt x="968" y="263"/>
                  </a:lnTo>
                  <a:lnTo>
                    <a:pt x="968" y="263"/>
                  </a:lnTo>
                  <a:lnTo>
                    <a:pt x="968" y="265"/>
                  </a:lnTo>
                  <a:lnTo>
                    <a:pt x="968" y="265"/>
                  </a:lnTo>
                  <a:lnTo>
                    <a:pt x="968" y="265"/>
                  </a:lnTo>
                  <a:lnTo>
                    <a:pt x="968" y="265"/>
                  </a:lnTo>
                  <a:lnTo>
                    <a:pt x="968" y="265"/>
                  </a:lnTo>
                  <a:lnTo>
                    <a:pt x="968" y="265"/>
                  </a:lnTo>
                  <a:lnTo>
                    <a:pt x="968" y="267"/>
                  </a:lnTo>
                  <a:lnTo>
                    <a:pt x="973" y="267"/>
                  </a:lnTo>
                  <a:lnTo>
                    <a:pt x="975" y="270"/>
                  </a:lnTo>
                  <a:lnTo>
                    <a:pt x="975" y="270"/>
                  </a:lnTo>
                  <a:lnTo>
                    <a:pt x="977" y="275"/>
                  </a:lnTo>
                  <a:lnTo>
                    <a:pt x="980" y="279"/>
                  </a:lnTo>
                  <a:lnTo>
                    <a:pt x="980" y="282"/>
                  </a:lnTo>
                  <a:lnTo>
                    <a:pt x="980" y="284"/>
                  </a:lnTo>
                  <a:lnTo>
                    <a:pt x="980" y="284"/>
                  </a:lnTo>
                  <a:lnTo>
                    <a:pt x="980" y="286"/>
                  </a:lnTo>
                  <a:lnTo>
                    <a:pt x="980" y="286"/>
                  </a:lnTo>
                  <a:lnTo>
                    <a:pt x="980" y="286"/>
                  </a:lnTo>
                  <a:lnTo>
                    <a:pt x="977" y="289"/>
                  </a:lnTo>
                  <a:lnTo>
                    <a:pt x="977" y="291"/>
                  </a:lnTo>
                  <a:lnTo>
                    <a:pt x="977" y="291"/>
                  </a:lnTo>
                  <a:lnTo>
                    <a:pt x="977" y="291"/>
                  </a:lnTo>
                  <a:lnTo>
                    <a:pt x="977" y="293"/>
                  </a:lnTo>
                  <a:lnTo>
                    <a:pt x="977" y="293"/>
                  </a:lnTo>
                  <a:lnTo>
                    <a:pt x="977" y="293"/>
                  </a:lnTo>
                  <a:lnTo>
                    <a:pt x="977" y="293"/>
                  </a:lnTo>
                  <a:lnTo>
                    <a:pt x="977" y="296"/>
                  </a:lnTo>
                  <a:lnTo>
                    <a:pt x="977" y="296"/>
                  </a:lnTo>
                  <a:lnTo>
                    <a:pt x="977" y="296"/>
                  </a:lnTo>
                  <a:lnTo>
                    <a:pt x="980" y="296"/>
                  </a:lnTo>
                  <a:lnTo>
                    <a:pt x="980" y="296"/>
                  </a:lnTo>
                  <a:lnTo>
                    <a:pt x="980" y="293"/>
                  </a:lnTo>
                  <a:lnTo>
                    <a:pt x="980" y="293"/>
                  </a:lnTo>
                  <a:lnTo>
                    <a:pt x="980" y="293"/>
                  </a:lnTo>
                  <a:lnTo>
                    <a:pt x="980" y="293"/>
                  </a:lnTo>
                  <a:lnTo>
                    <a:pt x="980" y="293"/>
                  </a:lnTo>
                  <a:lnTo>
                    <a:pt x="977" y="293"/>
                  </a:lnTo>
                  <a:lnTo>
                    <a:pt x="977" y="291"/>
                  </a:lnTo>
                  <a:lnTo>
                    <a:pt x="980" y="291"/>
                  </a:lnTo>
                  <a:lnTo>
                    <a:pt x="980" y="289"/>
                  </a:lnTo>
                  <a:lnTo>
                    <a:pt x="982" y="289"/>
                  </a:lnTo>
                  <a:lnTo>
                    <a:pt x="982" y="289"/>
                  </a:lnTo>
                  <a:lnTo>
                    <a:pt x="982" y="289"/>
                  </a:lnTo>
                  <a:lnTo>
                    <a:pt x="982" y="289"/>
                  </a:lnTo>
                  <a:lnTo>
                    <a:pt x="989" y="289"/>
                  </a:lnTo>
                  <a:lnTo>
                    <a:pt x="991" y="291"/>
                  </a:lnTo>
                  <a:lnTo>
                    <a:pt x="991" y="291"/>
                  </a:lnTo>
                  <a:lnTo>
                    <a:pt x="991" y="291"/>
                  </a:lnTo>
                  <a:lnTo>
                    <a:pt x="994" y="291"/>
                  </a:lnTo>
                  <a:lnTo>
                    <a:pt x="994" y="291"/>
                  </a:lnTo>
                  <a:lnTo>
                    <a:pt x="996" y="293"/>
                  </a:lnTo>
                  <a:lnTo>
                    <a:pt x="999" y="293"/>
                  </a:lnTo>
                  <a:lnTo>
                    <a:pt x="999" y="296"/>
                  </a:lnTo>
                  <a:lnTo>
                    <a:pt x="999" y="296"/>
                  </a:lnTo>
                  <a:lnTo>
                    <a:pt x="999" y="298"/>
                  </a:lnTo>
                  <a:lnTo>
                    <a:pt x="999" y="298"/>
                  </a:lnTo>
                  <a:lnTo>
                    <a:pt x="1001" y="301"/>
                  </a:lnTo>
                  <a:lnTo>
                    <a:pt x="999" y="301"/>
                  </a:lnTo>
                  <a:lnTo>
                    <a:pt x="999" y="303"/>
                  </a:lnTo>
                  <a:lnTo>
                    <a:pt x="999" y="303"/>
                  </a:lnTo>
                  <a:lnTo>
                    <a:pt x="999" y="305"/>
                  </a:lnTo>
                  <a:lnTo>
                    <a:pt x="999" y="305"/>
                  </a:lnTo>
                  <a:lnTo>
                    <a:pt x="996" y="305"/>
                  </a:lnTo>
                  <a:lnTo>
                    <a:pt x="996" y="308"/>
                  </a:lnTo>
                  <a:lnTo>
                    <a:pt x="996" y="308"/>
                  </a:lnTo>
                  <a:lnTo>
                    <a:pt x="996" y="308"/>
                  </a:lnTo>
                  <a:lnTo>
                    <a:pt x="996" y="308"/>
                  </a:lnTo>
                  <a:lnTo>
                    <a:pt x="994" y="305"/>
                  </a:lnTo>
                  <a:lnTo>
                    <a:pt x="994" y="305"/>
                  </a:lnTo>
                  <a:lnTo>
                    <a:pt x="996" y="305"/>
                  </a:lnTo>
                  <a:lnTo>
                    <a:pt x="996" y="305"/>
                  </a:lnTo>
                  <a:lnTo>
                    <a:pt x="996" y="305"/>
                  </a:lnTo>
                  <a:lnTo>
                    <a:pt x="996" y="305"/>
                  </a:lnTo>
                  <a:lnTo>
                    <a:pt x="996" y="305"/>
                  </a:lnTo>
                  <a:lnTo>
                    <a:pt x="996" y="305"/>
                  </a:lnTo>
                  <a:lnTo>
                    <a:pt x="996" y="303"/>
                  </a:lnTo>
                  <a:lnTo>
                    <a:pt x="996" y="303"/>
                  </a:lnTo>
                  <a:lnTo>
                    <a:pt x="996" y="303"/>
                  </a:lnTo>
                  <a:lnTo>
                    <a:pt x="996" y="303"/>
                  </a:lnTo>
                  <a:lnTo>
                    <a:pt x="996" y="301"/>
                  </a:lnTo>
                  <a:lnTo>
                    <a:pt x="996" y="301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996" y="298"/>
                  </a:lnTo>
                  <a:lnTo>
                    <a:pt x="996" y="298"/>
                  </a:lnTo>
                  <a:lnTo>
                    <a:pt x="996" y="301"/>
                  </a:lnTo>
                  <a:lnTo>
                    <a:pt x="994" y="301"/>
                  </a:lnTo>
                  <a:lnTo>
                    <a:pt x="991" y="301"/>
                  </a:lnTo>
                  <a:lnTo>
                    <a:pt x="991" y="301"/>
                  </a:lnTo>
                  <a:lnTo>
                    <a:pt x="991" y="298"/>
                  </a:lnTo>
                  <a:lnTo>
                    <a:pt x="991" y="298"/>
                  </a:lnTo>
                  <a:lnTo>
                    <a:pt x="991" y="296"/>
                  </a:lnTo>
                  <a:lnTo>
                    <a:pt x="987" y="296"/>
                  </a:lnTo>
                  <a:lnTo>
                    <a:pt x="987" y="298"/>
                  </a:lnTo>
                  <a:lnTo>
                    <a:pt x="987" y="298"/>
                  </a:lnTo>
                  <a:lnTo>
                    <a:pt x="987" y="298"/>
                  </a:lnTo>
                  <a:lnTo>
                    <a:pt x="987" y="298"/>
                  </a:lnTo>
                  <a:lnTo>
                    <a:pt x="984" y="298"/>
                  </a:lnTo>
                  <a:lnTo>
                    <a:pt x="984" y="301"/>
                  </a:lnTo>
                  <a:lnTo>
                    <a:pt x="984" y="301"/>
                  </a:lnTo>
                  <a:lnTo>
                    <a:pt x="984" y="301"/>
                  </a:lnTo>
                  <a:lnTo>
                    <a:pt x="984" y="301"/>
                  </a:lnTo>
                  <a:lnTo>
                    <a:pt x="984" y="303"/>
                  </a:lnTo>
                  <a:lnTo>
                    <a:pt x="982" y="303"/>
                  </a:lnTo>
                  <a:lnTo>
                    <a:pt x="982" y="305"/>
                  </a:lnTo>
                  <a:lnTo>
                    <a:pt x="980" y="308"/>
                  </a:lnTo>
                  <a:lnTo>
                    <a:pt x="980" y="308"/>
                  </a:lnTo>
                  <a:lnTo>
                    <a:pt x="980" y="308"/>
                  </a:lnTo>
                  <a:lnTo>
                    <a:pt x="982" y="308"/>
                  </a:lnTo>
                  <a:lnTo>
                    <a:pt x="982" y="308"/>
                  </a:lnTo>
                  <a:lnTo>
                    <a:pt x="982" y="308"/>
                  </a:lnTo>
                  <a:lnTo>
                    <a:pt x="980" y="308"/>
                  </a:lnTo>
                  <a:lnTo>
                    <a:pt x="980" y="308"/>
                  </a:lnTo>
                  <a:lnTo>
                    <a:pt x="980" y="310"/>
                  </a:lnTo>
                  <a:lnTo>
                    <a:pt x="980" y="310"/>
                  </a:lnTo>
                  <a:lnTo>
                    <a:pt x="977" y="310"/>
                  </a:lnTo>
                  <a:lnTo>
                    <a:pt x="977" y="312"/>
                  </a:lnTo>
                  <a:lnTo>
                    <a:pt x="980" y="312"/>
                  </a:lnTo>
                  <a:lnTo>
                    <a:pt x="980" y="312"/>
                  </a:lnTo>
                  <a:lnTo>
                    <a:pt x="977" y="312"/>
                  </a:lnTo>
                  <a:lnTo>
                    <a:pt x="977" y="312"/>
                  </a:lnTo>
                  <a:lnTo>
                    <a:pt x="977" y="312"/>
                  </a:lnTo>
                  <a:lnTo>
                    <a:pt x="975" y="312"/>
                  </a:lnTo>
                  <a:lnTo>
                    <a:pt x="975" y="312"/>
                  </a:lnTo>
                  <a:lnTo>
                    <a:pt x="977" y="312"/>
                  </a:lnTo>
                  <a:lnTo>
                    <a:pt x="977" y="310"/>
                  </a:lnTo>
                  <a:lnTo>
                    <a:pt x="977" y="310"/>
                  </a:lnTo>
                  <a:lnTo>
                    <a:pt x="975" y="310"/>
                  </a:lnTo>
                  <a:lnTo>
                    <a:pt x="975" y="310"/>
                  </a:lnTo>
                  <a:lnTo>
                    <a:pt x="975" y="310"/>
                  </a:lnTo>
                  <a:lnTo>
                    <a:pt x="975" y="310"/>
                  </a:lnTo>
                  <a:lnTo>
                    <a:pt x="975" y="310"/>
                  </a:lnTo>
                  <a:lnTo>
                    <a:pt x="977" y="310"/>
                  </a:lnTo>
                  <a:lnTo>
                    <a:pt x="970" y="308"/>
                  </a:lnTo>
                  <a:lnTo>
                    <a:pt x="970" y="308"/>
                  </a:lnTo>
                  <a:lnTo>
                    <a:pt x="968" y="308"/>
                  </a:lnTo>
                  <a:lnTo>
                    <a:pt x="965" y="308"/>
                  </a:lnTo>
                  <a:lnTo>
                    <a:pt x="965" y="308"/>
                  </a:lnTo>
                  <a:lnTo>
                    <a:pt x="965" y="308"/>
                  </a:lnTo>
                  <a:lnTo>
                    <a:pt x="963" y="308"/>
                  </a:lnTo>
                  <a:lnTo>
                    <a:pt x="963" y="308"/>
                  </a:lnTo>
                  <a:lnTo>
                    <a:pt x="963" y="308"/>
                  </a:lnTo>
                  <a:lnTo>
                    <a:pt x="963" y="308"/>
                  </a:lnTo>
                  <a:lnTo>
                    <a:pt x="963" y="305"/>
                  </a:lnTo>
                  <a:lnTo>
                    <a:pt x="963" y="305"/>
                  </a:lnTo>
                  <a:lnTo>
                    <a:pt x="963" y="305"/>
                  </a:lnTo>
                  <a:lnTo>
                    <a:pt x="963" y="305"/>
                  </a:lnTo>
                  <a:lnTo>
                    <a:pt x="963" y="305"/>
                  </a:lnTo>
                  <a:lnTo>
                    <a:pt x="963" y="305"/>
                  </a:lnTo>
                  <a:lnTo>
                    <a:pt x="961" y="308"/>
                  </a:lnTo>
                  <a:lnTo>
                    <a:pt x="958" y="308"/>
                  </a:lnTo>
                  <a:lnTo>
                    <a:pt x="958" y="308"/>
                  </a:lnTo>
                  <a:lnTo>
                    <a:pt x="958" y="308"/>
                  </a:lnTo>
                  <a:lnTo>
                    <a:pt x="958" y="308"/>
                  </a:lnTo>
                  <a:lnTo>
                    <a:pt x="958" y="308"/>
                  </a:lnTo>
                  <a:lnTo>
                    <a:pt x="958" y="310"/>
                  </a:lnTo>
                  <a:lnTo>
                    <a:pt x="958" y="310"/>
                  </a:lnTo>
                  <a:lnTo>
                    <a:pt x="958" y="310"/>
                  </a:lnTo>
                  <a:lnTo>
                    <a:pt x="958" y="308"/>
                  </a:lnTo>
                  <a:lnTo>
                    <a:pt x="958" y="308"/>
                  </a:lnTo>
                  <a:lnTo>
                    <a:pt x="958" y="308"/>
                  </a:lnTo>
                  <a:lnTo>
                    <a:pt x="958" y="308"/>
                  </a:lnTo>
                  <a:lnTo>
                    <a:pt x="958" y="305"/>
                  </a:lnTo>
                  <a:lnTo>
                    <a:pt x="958" y="305"/>
                  </a:lnTo>
                  <a:lnTo>
                    <a:pt x="958" y="305"/>
                  </a:lnTo>
                  <a:lnTo>
                    <a:pt x="956" y="303"/>
                  </a:lnTo>
                  <a:lnTo>
                    <a:pt x="956" y="303"/>
                  </a:lnTo>
                  <a:lnTo>
                    <a:pt x="956" y="303"/>
                  </a:lnTo>
                  <a:lnTo>
                    <a:pt x="954" y="303"/>
                  </a:lnTo>
                  <a:lnTo>
                    <a:pt x="951" y="303"/>
                  </a:lnTo>
                  <a:lnTo>
                    <a:pt x="951" y="303"/>
                  </a:lnTo>
                  <a:lnTo>
                    <a:pt x="951" y="303"/>
                  </a:lnTo>
                  <a:lnTo>
                    <a:pt x="949" y="303"/>
                  </a:lnTo>
                  <a:lnTo>
                    <a:pt x="947" y="303"/>
                  </a:lnTo>
                  <a:lnTo>
                    <a:pt x="944" y="303"/>
                  </a:lnTo>
                  <a:lnTo>
                    <a:pt x="942" y="303"/>
                  </a:lnTo>
                  <a:lnTo>
                    <a:pt x="942" y="303"/>
                  </a:lnTo>
                  <a:lnTo>
                    <a:pt x="942" y="301"/>
                  </a:lnTo>
                  <a:lnTo>
                    <a:pt x="935" y="301"/>
                  </a:lnTo>
                  <a:lnTo>
                    <a:pt x="932" y="301"/>
                  </a:lnTo>
                  <a:lnTo>
                    <a:pt x="930" y="298"/>
                  </a:lnTo>
                  <a:lnTo>
                    <a:pt x="930" y="298"/>
                  </a:lnTo>
                  <a:lnTo>
                    <a:pt x="930" y="296"/>
                  </a:lnTo>
                  <a:lnTo>
                    <a:pt x="930" y="293"/>
                  </a:lnTo>
                  <a:lnTo>
                    <a:pt x="930" y="293"/>
                  </a:lnTo>
                  <a:lnTo>
                    <a:pt x="928" y="293"/>
                  </a:lnTo>
                  <a:lnTo>
                    <a:pt x="928" y="293"/>
                  </a:lnTo>
                  <a:lnTo>
                    <a:pt x="928" y="293"/>
                  </a:lnTo>
                  <a:lnTo>
                    <a:pt x="928" y="293"/>
                  </a:lnTo>
                  <a:lnTo>
                    <a:pt x="928" y="293"/>
                  </a:lnTo>
                  <a:lnTo>
                    <a:pt x="928" y="293"/>
                  </a:lnTo>
                  <a:lnTo>
                    <a:pt x="928" y="293"/>
                  </a:lnTo>
                  <a:lnTo>
                    <a:pt x="925" y="293"/>
                  </a:lnTo>
                  <a:lnTo>
                    <a:pt x="923" y="293"/>
                  </a:lnTo>
                  <a:lnTo>
                    <a:pt x="923" y="291"/>
                  </a:lnTo>
                  <a:lnTo>
                    <a:pt x="925" y="293"/>
                  </a:lnTo>
                  <a:lnTo>
                    <a:pt x="925" y="291"/>
                  </a:lnTo>
                  <a:lnTo>
                    <a:pt x="925" y="291"/>
                  </a:lnTo>
                  <a:lnTo>
                    <a:pt x="925" y="291"/>
                  </a:lnTo>
                  <a:lnTo>
                    <a:pt x="928" y="291"/>
                  </a:lnTo>
                  <a:lnTo>
                    <a:pt x="928" y="291"/>
                  </a:lnTo>
                  <a:lnTo>
                    <a:pt x="930" y="291"/>
                  </a:lnTo>
                  <a:lnTo>
                    <a:pt x="930" y="289"/>
                  </a:lnTo>
                  <a:lnTo>
                    <a:pt x="932" y="289"/>
                  </a:lnTo>
                  <a:lnTo>
                    <a:pt x="930" y="289"/>
                  </a:lnTo>
                  <a:lnTo>
                    <a:pt x="930" y="286"/>
                  </a:lnTo>
                  <a:lnTo>
                    <a:pt x="930" y="286"/>
                  </a:lnTo>
                  <a:lnTo>
                    <a:pt x="932" y="286"/>
                  </a:lnTo>
                  <a:lnTo>
                    <a:pt x="930" y="286"/>
                  </a:lnTo>
                  <a:lnTo>
                    <a:pt x="930" y="284"/>
                  </a:lnTo>
                  <a:lnTo>
                    <a:pt x="932" y="284"/>
                  </a:lnTo>
                  <a:lnTo>
                    <a:pt x="932" y="284"/>
                  </a:lnTo>
                  <a:lnTo>
                    <a:pt x="932" y="282"/>
                  </a:lnTo>
                  <a:lnTo>
                    <a:pt x="932" y="282"/>
                  </a:lnTo>
                  <a:lnTo>
                    <a:pt x="932" y="282"/>
                  </a:lnTo>
                  <a:lnTo>
                    <a:pt x="932" y="282"/>
                  </a:lnTo>
                  <a:lnTo>
                    <a:pt x="932" y="279"/>
                  </a:lnTo>
                  <a:lnTo>
                    <a:pt x="932" y="279"/>
                  </a:lnTo>
                  <a:lnTo>
                    <a:pt x="935" y="277"/>
                  </a:lnTo>
                  <a:lnTo>
                    <a:pt x="935" y="277"/>
                  </a:lnTo>
                  <a:lnTo>
                    <a:pt x="935" y="277"/>
                  </a:lnTo>
                  <a:lnTo>
                    <a:pt x="935" y="275"/>
                  </a:lnTo>
                  <a:lnTo>
                    <a:pt x="935" y="275"/>
                  </a:lnTo>
                  <a:lnTo>
                    <a:pt x="935" y="272"/>
                  </a:lnTo>
                  <a:lnTo>
                    <a:pt x="935" y="272"/>
                  </a:lnTo>
                  <a:lnTo>
                    <a:pt x="932" y="272"/>
                  </a:lnTo>
                  <a:lnTo>
                    <a:pt x="932" y="272"/>
                  </a:lnTo>
                  <a:lnTo>
                    <a:pt x="932" y="270"/>
                  </a:lnTo>
                  <a:lnTo>
                    <a:pt x="932" y="270"/>
                  </a:lnTo>
                  <a:lnTo>
                    <a:pt x="939" y="272"/>
                  </a:lnTo>
                  <a:lnTo>
                    <a:pt x="939" y="272"/>
                  </a:lnTo>
                  <a:lnTo>
                    <a:pt x="937" y="270"/>
                  </a:lnTo>
                  <a:lnTo>
                    <a:pt x="930" y="270"/>
                  </a:lnTo>
                  <a:lnTo>
                    <a:pt x="925" y="267"/>
                  </a:lnTo>
                  <a:lnTo>
                    <a:pt x="918" y="267"/>
                  </a:lnTo>
                  <a:lnTo>
                    <a:pt x="913" y="270"/>
                  </a:lnTo>
                  <a:lnTo>
                    <a:pt x="913" y="270"/>
                  </a:lnTo>
                  <a:lnTo>
                    <a:pt x="909" y="272"/>
                  </a:lnTo>
                  <a:lnTo>
                    <a:pt x="906" y="275"/>
                  </a:lnTo>
                  <a:lnTo>
                    <a:pt x="906" y="275"/>
                  </a:lnTo>
                  <a:lnTo>
                    <a:pt x="906" y="275"/>
                  </a:lnTo>
                  <a:lnTo>
                    <a:pt x="906" y="275"/>
                  </a:lnTo>
                  <a:lnTo>
                    <a:pt x="906" y="275"/>
                  </a:lnTo>
                  <a:lnTo>
                    <a:pt x="906" y="275"/>
                  </a:lnTo>
                  <a:lnTo>
                    <a:pt x="906" y="275"/>
                  </a:lnTo>
                  <a:lnTo>
                    <a:pt x="904" y="277"/>
                  </a:lnTo>
                  <a:lnTo>
                    <a:pt x="904" y="277"/>
                  </a:lnTo>
                  <a:lnTo>
                    <a:pt x="904" y="277"/>
                  </a:lnTo>
                  <a:lnTo>
                    <a:pt x="904" y="277"/>
                  </a:lnTo>
                  <a:lnTo>
                    <a:pt x="904" y="277"/>
                  </a:lnTo>
                  <a:lnTo>
                    <a:pt x="904" y="275"/>
                  </a:lnTo>
                  <a:lnTo>
                    <a:pt x="904" y="275"/>
                  </a:lnTo>
                  <a:lnTo>
                    <a:pt x="904" y="275"/>
                  </a:lnTo>
                  <a:lnTo>
                    <a:pt x="904" y="275"/>
                  </a:lnTo>
                  <a:lnTo>
                    <a:pt x="904" y="275"/>
                  </a:lnTo>
                  <a:lnTo>
                    <a:pt x="904" y="275"/>
                  </a:lnTo>
                  <a:lnTo>
                    <a:pt x="899" y="275"/>
                  </a:lnTo>
                  <a:lnTo>
                    <a:pt x="897" y="275"/>
                  </a:lnTo>
                  <a:lnTo>
                    <a:pt x="897" y="275"/>
                  </a:lnTo>
                  <a:lnTo>
                    <a:pt x="895" y="275"/>
                  </a:lnTo>
                  <a:lnTo>
                    <a:pt x="885" y="279"/>
                  </a:lnTo>
                  <a:lnTo>
                    <a:pt x="883" y="282"/>
                  </a:lnTo>
                  <a:lnTo>
                    <a:pt x="883" y="282"/>
                  </a:lnTo>
                  <a:lnTo>
                    <a:pt x="883" y="284"/>
                  </a:lnTo>
                  <a:lnTo>
                    <a:pt x="883" y="284"/>
                  </a:lnTo>
                  <a:lnTo>
                    <a:pt x="883" y="284"/>
                  </a:lnTo>
                  <a:lnTo>
                    <a:pt x="885" y="284"/>
                  </a:lnTo>
                  <a:lnTo>
                    <a:pt x="885" y="286"/>
                  </a:lnTo>
                  <a:lnTo>
                    <a:pt x="887" y="289"/>
                  </a:lnTo>
                  <a:lnTo>
                    <a:pt x="890" y="289"/>
                  </a:lnTo>
                  <a:lnTo>
                    <a:pt x="890" y="289"/>
                  </a:lnTo>
                  <a:lnTo>
                    <a:pt x="890" y="291"/>
                  </a:lnTo>
                  <a:lnTo>
                    <a:pt x="885" y="291"/>
                  </a:lnTo>
                  <a:lnTo>
                    <a:pt x="876" y="289"/>
                  </a:lnTo>
                  <a:lnTo>
                    <a:pt x="876" y="286"/>
                  </a:lnTo>
                  <a:lnTo>
                    <a:pt x="876" y="286"/>
                  </a:lnTo>
                  <a:lnTo>
                    <a:pt x="876" y="286"/>
                  </a:lnTo>
                  <a:lnTo>
                    <a:pt x="876" y="286"/>
                  </a:lnTo>
                  <a:lnTo>
                    <a:pt x="876" y="286"/>
                  </a:lnTo>
                  <a:lnTo>
                    <a:pt x="873" y="286"/>
                  </a:lnTo>
                  <a:lnTo>
                    <a:pt x="871" y="284"/>
                  </a:lnTo>
                  <a:lnTo>
                    <a:pt x="871" y="284"/>
                  </a:lnTo>
                  <a:lnTo>
                    <a:pt x="871" y="286"/>
                  </a:lnTo>
                  <a:lnTo>
                    <a:pt x="868" y="286"/>
                  </a:lnTo>
                  <a:lnTo>
                    <a:pt x="866" y="286"/>
                  </a:lnTo>
                  <a:lnTo>
                    <a:pt x="866" y="286"/>
                  </a:lnTo>
                  <a:lnTo>
                    <a:pt x="859" y="291"/>
                  </a:lnTo>
                  <a:lnTo>
                    <a:pt x="859" y="291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3"/>
                  </a:lnTo>
                  <a:lnTo>
                    <a:pt x="857" y="291"/>
                  </a:lnTo>
                  <a:lnTo>
                    <a:pt x="857" y="293"/>
                  </a:lnTo>
                  <a:lnTo>
                    <a:pt x="854" y="293"/>
                  </a:lnTo>
                  <a:lnTo>
                    <a:pt x="854" y="293"/>
                  </a:lnTo>
                  <a:lnTo>
                    <a:pt x="854" y="293"/>
                  </a:lnTo>
                  <a:lnTo>
                    <a:pt x="854" y="296"/>
                  </a:lnTo>
                  <a:lnTo>
                    <a:pt x="854" y="296"/>
                  </a:lnTo>
                  <a:lnTo>
                    <a:pt x="852" y="298"/>
                  </a:lnTo>
                  <a:lnTo>
                    <a:pt x="850" y="298"/>
                  </a:lnTo>
                  <a:lnTo>
                    <a:pt x="847" y="301"/>
                  </a:lnTo>
                  <a:lnTo>
                    <a:pt x="847" y="301"/>
                  </a:lnTo>
                  <a:lnTo>
                    <a:pt x="847" y="298"/>
                  </a:lnTo>
                  <a:lnTo>
                    <a:pt x="845" y="298"/>
                  </a:lnTo>
                  <a:lnTo>
                    <a:pt x="845" y="298"/>
                  </a:lnTo>
                  <a:lnTo>
                    <a:pt x="845" y="296"/>
                  </a:lnTo>
                  <a:lnTo>
                    <a:pt x="842" y="296"/>
                  </a:lnTo>
                  <a:lnTo>
                    <a:pt x="838" y="301"/>
                  </a:lnTo>
                  <a:lnTo>
                    <a:pt x="838" y="301"/>
                  </a:lnTo>
                  <a:lnTo>
                    <a:pt x="838" y="301"/>
                  </a:lnTo>
                  <a:lnTo>
                    <a:pt x="840" y="301"/>
                  </a:lnTo>
                  <a:lnTo>
                    <a:pt x="840" y="301"/>
                  </a:lnTo>
                  <a:lnTo>
                    <a:pt x="840" y="301"/>
                  </a:lnTo>
                  <a:lnTo>
                    <a:pt x="838" y="301"/>
                  </a:lnTo>
                  <a:lnTo>
                    <a:pt x="838" y="301"/>
                  </a:lnTo>
                  <a:lnTo>
                    <a:pt x="835" y="301"/>
                  </a:lnTo>
                  <a:lnTo>
                    <a:pt x="838" y="303"/>
                  </a:lnTo>
                  <a:lnTo>
                    <a:pt x="838" y="303"/>
                  </a:lnTo>
                  <a:lnTo>
                    <a:pt x="838" y="303"/>
                  </a:lnTo>
                  <a:lnTo>
                    <a:pt x="838" y="305"/>
                  </a:lnTo>
                  <a:lnTo>
                    <a:pt x="838" y="305"/>
                  </a:lnTo>
                  <a:lnTo>
                    <a:pt x="835" y="305"/>
                  </a:lnTo>
                  <a:lnTo>
                    <a:pt x="831" y="305"/>
                  </a:lnTo>
                  <a:lnTo>
                    <a:pt x="828" y="305"/>
                  </a:lnTo>
                  <a:lnTo>
                    <a:pt x="828" y="308"/>
                  </a:lnTo>
                  <a:lnTo>
                    <a:pt x="828" y="308"/>
                  </a:lnTo>
                  <a:lnTo>
                    <a:pt x="826" y="308"/>
                  </a:lnTo>
                  <a:lnTo>
                    <a:pt x="824" y="308"/>
                  </a:lnTo>
                  <a:lnTo>
                    <a:pt x="824" y="308"/>
                  </a:lnTo>
                  <a:lnTo>
                    <a:pt x="824" y="308"/>
                  </a:lnTo>
                  <a:lnTo>
                    <a:pt x="824" y="305"/>
                  </a:lnTo>
                  <a:lnTo>
                    <a:pt x="824" y="305"/>
                  </a:lnTo>
                  <a:lnTo>
                    <a:pt x="826" y="305"/>
                  </a:lnTo>
                  <a:lnTo>
                    <a:pt x="826" y="305"/>
                  </a:lnTo>
                  <a:lnTo>
                    <a:pt x="828" y="303"/>
                  </a:lnTo>
                  <a:lnTo>
                    <a:pt x="828" y="303"/>
                  </a:lnTo>
                  <a:lnTo>
                    <a:pt x="828" y="303"/>
                  </a:lnTo>
                  <a:lnTo>
                    <a:pt x="828" y="303"/>
                  </a:lnTo>
                  <a:lnTo>
                    <a:pt x="831" y="301"/>
                  </a:lnTo>
                  <a:lnTo>
                    <a:pt x="828" y="303"/>
                  </a:lnTo>
                  <a:lnTo>
                    <a:pt x="826" y="303"/>
                  </a:lnTo>
                  <a:lnTo>
                    <a:pt x="824" y="305"/>
                  </a:lnTo>
                  <a:lnTo>
                    <a:pt x="821" y="305"/>
                  </a:lnTo>
                  <a:lnTo>
                    <a:pt x="821" y="305"/>
                  </a:lnTo>
                  <a:lnTo>
                    <a:pt x="821" y="305"/>
                  </a:lnTo>
                  <a:lnTo>
                    <a:pt x="821" y="305"/>
                  </a:lnTo>
                  <a:lnTo>
                    <a:pt x="821" y="305"/>
                  </a:lnTo>
                  <a:lnTo>
                    <a:pt x="821" y="308"/>
                  </a:lnTo>
                  <a:lnTo>
                    <a:pt x="821" y="308"/>
                  </a:lnTo>
                  <a:lnTo>
                    <a:pt x="821" y="308"/>
                  </a:lnTo>
                  <a:lnTo>
                    <a:pt x="821" y="310"/>
                  </a:lnTo>
                  <a:lnTo>
                    <a:pt x="821" y="310"/>
                  </a:lnTo>
                  <a:lnTo>
                    <a:pt x="821" y="310"/>
                  </a:lnTo>
                  <a:lnTo>
                    <a:pt x="821" y="310"/>
                  </a:lnTo>
                  <a:lnTo>
                    <a:pt x="821" y="310"/>
                  </a:lnTo>
                  <a:lnTo>
                    <a:pt x="821" y="312"/>
                  </a:lnTo>
                  <a:lnTo>
                    <a:pt x="821" y="312"/>
                  </a:lnTo>
                  <a:lnTo>
                    <a:pt x="824" y="312"/>
                  </a:lnTo>
                  <a:lnTo>
                    <a:pt x="826" y="312"/>
                  </a:lnTo>
                  <a:lnTo>
                    <a:pt x="831" y="319"/>
                  </a:lnTo>
                  <a:lnTo>
                    <a:pt x="831" y="319"/>
                  </a:lnTo>
                  <a:lnTo>
                    <a:pt x="831" y="319"/>
                  </a:lnTo>
                  <a:lnTo>
                    <a:pt x="833" y="322"/>
                  </a:lnTo>
                  <a:lnTo>
                    <a:pt x="838" y="324"/>
                  </a:lnTo>
                  <a:lnTo>
                    <a:pt x="840" y="327"/>
                  </a:lnTo>
                  <a:lnTo>
                    <a:pt x="850" y="331"/>
                  </a:lnTo>
                  <a:lnTo>
                    <a:pt x="852" y="331"/>
                  </a:lnTo>
                  <a:lnTo>
                    <a:pt x="854" y="334"/>
                  </a:lnTo>
                  <a:lnTo>
                    <a:pt x="852" y="331"/>
                  </a:lnTo>
                  <a:lnTo>
                    <a:pt x="850" y="331"/>
                  </a:lnTo>
                  <a:lnTo>
                    <a:pt x="850" y="331"/>
                  </a:lnTo>
                  <a:lnTo>
                    <a:pt x="847" y="329"/>
                  </a:lnTo>
                  <a:lnTo>
                    <a:pt x="847" y="329"/>
                  </a:lnTo>
                  <a:lnTo>
                    <a:pt x="847" y="329"/>
                  </a:lnTo>
                  <a:lnTo>
                    <a:pt x="854" y="331"/>
                  </a:lnTo>
                  <a:lnTo>
                    <a:pt x="857" y="334"/>
                  </a:lnTo>
                  <a:lnTo>
                    <a:pt x="859" y="334"/>
                  </a:lnTo>
                  <a:lnTo>
                    <a:pt x="859" y="336"/>
                  </a:lnTo>
                  <a:lnTo>
                    <a:pt x="861" y="336"/>
                  </a:lnTo>
                  <a:lnTo>
                    <a:pt x="861" y="336"/>
                  </a:lnTo>
                  <a:lnTo>
                    <a:pt x="864" y="336"/>
                  </a:lnTo>
                  <a:lnTo>
                    <a:pt x="866" y="338"/>
                  </a:lnTo>
                  <a:lnTo>
                    <a:pt x="866" y="338"/>
                  </a:lnTo>
                  <a:lnTo>
                    <a:pt x="868" y="341"/>
                  </a:lnTo>
                  <a:lnTo>
                    <a:pt x="866" y="341"/>
                  </a:lnTo>
                  <a:lnTo>
                    <a:pt x="866" y="341"/>
                  </a:lnTo>
                  <a:lnTo>
                    <a:pt x="866" y="341"/>
                  </a:lnTo>
                  <a:lnTo>
                    <a:pt x="861" y="338"/>
                  </a:lnTo>
                  <a:lnTo>
                    <a:pt x="861" y="338"/>
                  </a:lnTo>
                  <a:lnTo>
                    <a:pt x="861" y="338"/>
                  </a:lnTo>
                  <a:lnTo>
                    <a:pt x="859" y="338"/>
                  </a:lnTo>
                  <a:lnTo>
                    <a:pt x="859" y="338"/>
                  </a:lnTo>
                  <a:lnTo>
                    <a:pt x="859" y="338"/>
                  </a:lnTo>
                  <a:lnTo>
                    <a:pt x="859" y="338"/>
                  </a:lnTo>
                  <a:lnTo>
                    <a:pt x="857" y="338"/>
                  </a:lnTo>
                  <a:lnTo>
                    <a:pt x="857" y="341"/>
                  </a:lnTo>
                  <a:lnTo>
                    <a:pt x="857" y="341"/>
                  </a:lnTo>
                  <a:lnTo>
                    <a:pt x="857" y="343"/>
                  </a:lnTo>
                  <a:lnTo>
                    <a:pt x="857" y="343"/>
                  </a:lnTo>
                  <a:lnTo>
                    <a:pt x="854" y="346"/>
                  </a:lnTo>
                  <a:lnTo>
                    <a:pt x="854" y="346"/>
                  </a:lnTo>
                  <a:lnTo>
                    <a:pt x="854" y="346"/>
                  </a:lnTo>
                  <a:lnTo>
                    <a:pt x="854" y="346"/>
                  </a:lnTo>
                  <a:lnTo>
                    <a:pt x="854" y="346"/>
                  </a:lnTo>
                  <a:lnTo>
                    <a:pt x="854" y="346"/>
                  </a:lnTo>
                  <a:lnTo>
                    <a:pt x="854" y="346"/>
                  </a:lnTo>
                  <a:lnTo>
                    <a:pt x="854" y="346"/>
                  </a:lnTo>
                  <a:lnTo>
                    <a:pt x="852" y="346"/>
                  </a:lnTo>
                  <a:lnTo>
                    <a:pt x="852" y="346"/>
                  </a:lnTo>
                  <a:lnTo>
                    <a:pt x="852" y="346"/>
                  </a:lnTo>
                  <a:lnTo>
                    <a:pt x="850" y="346"/>
                  </a:lnTo>
                  <a:lnTo>
                    <a:pt x="850" y="346"/>
                  </a:lnTo>
                  <a:lnTo>
                    <a:pt x="847" y="343"/>
                  </a:lnTo>
                  <a:lnTo>
                    <a:pt x="845" y="343"/>
                  </a:lnTo>
                  <a:lnTo>
                    <a:pt x="845" y="343"/>
                  </a:lnTo>
                  <a:lnTo>
                    <a:pt x="845" y="343"/>
                  </a:lnTo>
                  <a:lnTo>
                    <a:pt x="845" y="343"/>
                  </a:lnTo>
                  <a:lnTo>
                    <a:pt x="845" y="341"/>
                  </a:lnTo>
                  <a:lnTo>
                    <a:pt x="845" y="338"/>
                  </a:lnTo>
                  <a:lnTo>
                    <a:pt x="845" y="338"/>
                  </a:lnTo>
                  <a:lnTo>
                    <a:pt x="847" y="338"/>
                  </a:lnTo>
                  <a:lnTo>
                    <a:pt x="847" y="336"/>
                  </a:lnTo>
                  <a:lnTo>
                    <a:pt x="847" y="336"/>
                  </a:lnTo>
                  <a:lnTo>
                    <a:pt x="847" y="336"/>
                  </a:lnTo>
                  <a:lnTo>
                    <a:pt x="847" y="336"/>
                  </a:lnTo>
                  <a:lnTo>
                    <a:pt x="847" y="336"/>
                  </a:lnTo>
                  <a:lnTo>
                    <a:pt x="845" y="336"/>
                  </a:lnTo>
                  <a:lnTo>
                    <a:pt x="845" y="338"/>
                  </a:lnTo>
                  <a:lnTo>
                    <a:pt x="845" y="341"/>
                  </a:lnTo>
                  <a:lnTo>
                    <a:pt x="845" y="343"/>
                  </a:lnTo>
                  <a:lnTo>
                    <a:pt x="845" y="346"/>
                  </a:lnTo>
                  <a:lnTo>
                    <a:pt x="847" y="348"/>
                  </a:lnTo>
                  <a:lnTo>
                    <a:pt x="847" y="348"/>
                  </a:lnTo>
                  <a:lnTo>
                    <a:pt x="850" y="350"/>
                  </a:lnTo>
                  <a:lnTo>
                    <a:pt x="850" y="350"/>
                  </a:lnTo>
                  <a:lnTo>
                    <a:pt x="850" y="353"/>
                  </a:lnTo>
                  <a:lnTo>
                    <a:pt x="850" y="353"/>
                  </a:lnTo>
                  <a:lnTo>
                    <a:pt x="850" y="353"/>
                  </a:lnTo>
                  <a:lnTo>
                    <a:pt x="852" y="355"/>
                  </a:lnTo>
                  <a:lnTo>
                    <a:pt x="852" y="357"/>
                  </a:lnTo>
                  <a:lnTo>
                    <a:pt x="854" y="360"/>
                  </a:lnTo>
                  <a:lnTo>
                    <a:pt x="854" y="360"/>
                  </a:lnTo>
                  <a:lnTo>
                    <a:pt x="852" y="357"/>
                  </a:lnTo>
                  <a:lnTo>
                    <a:pt x="852" y="357"/>
                  </a:lnTo>
                  <a:lnTo>
                    <a:pt x="852" y="357"/>
                  </a:lnTo>
                  <a:lnTo>
                    <a:pt x="854" y="357"/>
                  </a:lnTo>
                  <a:lnTo>
                    <a:pt x="854" y="360"/>
                  </a:lnTo>
                  <a:lnTo>
                    <a:pt x="854" y="360"/>
                  </a:lnTo>
                  <a:lnTo>
                    <a:pt x="854" y="360"/>
                  </a:lnTo>
                  <a:lnTo>
                    <a:pt x="854" y="362"/>
                  </a:lnTo>
                  <a:lnTo>
                    <a:pt x="854" y="362"/>
                  </a:lnTo>
                  <a:lnTo>
                    <a:pt x="854" y="364"/>
                  </a:lnTo>
                  <a:lnTo>
                    <a:pt x="854" y="364"/>
                  </a:lnTo>
                  <a:lnTo>
                    <a:pt x="854" y="364"/>
                  </a:lnTo>
                  <a:lnTo>
                    <a:pt x="854" y="364"/>
                  </a:lnTo>
                  <a:lnTo>
                    <a:pt x="854" y="364"/>
                  </a:lnTo>
                  <a:lnTo>
                    <a:pt x="852" y="364"/>
                  </a:lnTo>
                  <a:lnTo>
                    <a:pt x="852" y="364"/>
                  </a:lnTo>
                  <a:lnTo>
                    <a:pt x="852" y="364"/>
                  </a:lnTo>
                  <a:lnTo>
                    <a:pt x="852" y="367"/>
                  </a:lnTo>
                  <a:lnTo>
                    <a:pt x="852" y="367"/>
                  </a:lnTo>
                  <a:lnTo>
                    <a:pt x="852" y="369"/>
                  </a:lnTo>
                  <a:lnTo>
                    <a:pt x="852" y="369"/>
                  </a:lnTo>
                  <a:lnTo>
                    <a:pt x="852" y="372"/>
                  </a:lnTo>
                  <a:lnTo>
                    <a:pt x="852" y="376"/>
                  </a:lnTo>
                  <a:lnTo>
                    <a:pt x="857" y="379"/>
                  </a:lnTo>
                  <a:lnTo>
                    <a:pt x="861" y="381"/>
                  </a:lnTo>
                  <a:lnTo>
                    <a:pt x="864" y="383"/>
                  </a:lnTo>
                  <a:lnTo>
                    <a:pt x="876" y="388"/>
                  </a:lnTo>
                  <a:lnTo>
                    <a:pt x="885" y="393"/>
                  </a:lnTo>
                  <a:lnTo>
                    <a:pt x="890" y="393"/>
                  </a:lnTo>
                  <a:lnTo>
                    <a:pt x="892" y="393"/>
                  </a:lnTo>
                  <a:lnTo>
                    <a:pt x="892" y="393"/>
                  </a:lnTo>
                  <a:lnTo>
                    <a:pt x="890" y="393"/>
                  </a:lnTo>
                  <a:lnTo>
                    <a:pt x="890" y="393"/>
                  </a:lnTo>
                  <a:lnTo>
                    <a:pt x="887" y="393"/>
                  </a:lnTo>
                  <a:lnTo>
                    <a:pt x="887" y="393"/>
                  </a:lnTo>
                  <a:lnTo>
                    <a:pt x="887" y="390"/>
                  </a:lnTo>
                  <a:lnTo>
                    <a:pt x="887" y="390"/>
                  </a:lnTo>
                  <a:lnTo>
                    <a:pt x="887" y="390"/>
                  </a:lnTo>
                  <a:lnTo>
                    <a:pt x="887" y="390"/>
                  </a:lnTo>
                  <a:lnTo>
                    <a:pt x="887" y="390"/>
                  </a:lnTo>
                  <a:lnTo>
                    <a:pt x="887" y="390"/>
                  </a:lnTo>
                  <a:lnTo>
                    <a:pt x="887" y="390"/>
                  </a:lnTo>
                  <a:lnTo>
                    <a:pt x="887" y="388"/>
                  </a:lnTo>
                  <a:lnTo>
                    <a:pt x="887" y="388"/>
                  </a:lnTo>
                  <a:lnTo>
                    <a:pt x="887" y="388"/>
                  </a:lnTo>
                  <a:lnTo>
                    <a:pt x="887" y="388"/>
                  </a:lnTo>
                  <a:lnTo>
                    <a:pt x="887" y="388"/>
                  </a:lnTo>
                  <a:lnTo>
                    <a:pt x="890" y="388"/>
                  </a:lnTo>
                  <a:lnTo>
                    <a:pt x="890" y="390"/>
                  </a:lnTo>
                  <a:lnTo>
                    <a:pt x="887" y="390"/>
                  </a:lnTo>
                  <a:lnTo>
                    <a:pt x="890" y="390"/>
                  </a:lnTo>
                  <a:lnTo>
                    <a:pt x="890" y="390"/>
                  </a:lnTo>
                  <a:lnTo>
                    <a:pt x="892" y="390"/>
                  </a:lnTo>
                  <a:lnTo>
                    <a:pt x="895" y="390"/>
                  </a:lnTo>
                  <a:lnTo>
                    <a:pt x="895" y="390"/>
                  </a:lnTo>
                  <a:lnTo>
                    <a:pt x="892" y="390"/>
                  </a:lnTo>
                  <a:lnTo>
                    <a:pt x="892" y="390"/>
                  </a:lnTo>
                  <a:lnTo>
                    <a:pt x="895" y="390"/>
                  </a:lnTo>
                  <a:lnTo>
                    <a:pt x="904" y="388"/>
                  </a:lnTo>
                  <a:lnTo>
                    <a:pt x="906" y="388"/>
                  </a:lnTo>
                  <a:lnTo>
                    <a:pt x="902" y="388"/>
                  </a:lnTo>
                  <a:lnTo>
                    <a:pt x="913" y="390"/>
                  </a:lnTo>
                  <a:lnTo>
                    <a:pt x="918" y="390"/>
                  </a:lnTo>
                  <a:lnTo>
                    <a:pt x="921" y="390"/>
                  </a:lnTo>
                  <a:lnTo>
                    <a:pt x="925" y="393"/>
                  </a:lnTo>
                  <a:lnTo>
                    <a:pt x="928" y="395"/>
                  </a:lnTo>
                  <a:lnTo>
                    <a:pt x="928" y="395"/>
                  </a:lnTo>
                  <a:lnTo>
                    <a:pt x="930" y="398"/>
                  </a:lnTo>
                  <a:lnTo>
                    <a:pt x="930" y="398"/>
                  </a:lnTo>
                  <a:lnTo>
                    <a:pt x="930" y="398"/>
                  </a:lnTo>
                  <a:lnTo>
                    <a:pt x="930" y="400"/>
                  </a:lnTo>
                  <a:lnTo>
                    <a:pt x="932" y="402"/>
                  </a:lnTo>
                  <a:lnTo>
                    <a:pt x="932" y="402"/>
                  </a:lnTo>
                  <a:lnTo>
                    <a:pt x="932" y="402"/>
                  </a:lnTo>
                  <a:lnTo>
                    <a:pt x="935" y="402"/>
                  </a:lnTo>
                  <a:lnTo>
                    <a:pt x="935" y="400"/>
                  </a:lnTo>
                  <a:lnTo>
                    <a:pt x="935" y="400"/>
                  </a:lnTo>
                  <a:lnTo>
                    <a:pt x="937" y="398"/>
                  </a:lnTo>
                  <a:lnTo>
                    <a:pt x="937" y="398"/>
                  </a:lnTo>
                  <a:lnTo>
                    <a:pt x="937" y="398"/>
                  </a:lnTo>
                  <a:lnTo>
                    <a:pt x="937" y="398"/>
                  </a:lnTo>
                  <a:lnTo>
                    <a:pt x="937" y="395"/>
                  </a:lnTo>
                  <a:lnTo>
                    <a:pt x="935" y="398"/>
                  </a:lnTo>
                  <a:lnTo>
                    <a:pt x="935" y="395"/>
                  </a:lnTo>
                  <a:lnTo>
                    <a:pt x="932" y="395"/>
                  </a:lnTo>
                  <a:lnTo>
                    <a:pt x="932" y="395"/>
                  </a:lnTo>
                  <a:lnTo>
                    <a:pt x="932" y="393"/>
                  </a:lnTo>
                  <a:lnTo>
                    <a:pt x="930" y="393"/>
                  </a:lnTo>
                  <a:lnTo>
                    <a:pt x="930" y="393"/>
                  </a:lnTo>
                  <a:lnTo>
                    <a:pt x="928" y="390"/>
                  </a:lnTo>
                  <a:lnTo>
                    <a:pt x="928" y="390"/>
                  </a:lnTo>
                  <a:lnTo>
                    <a:pt x="928" y="390"/>
                  </a:lnTo>
                  <a:lnTo>
                    <a:pt x="930" y="390"/>
                  </a:lnTo>
                  <a:lnTo>
                    <a:pt x="932" y="388"/>
                  </a:lnTo>
                  <a:lnTo>
                    <a:pt x="932" y="388"/>
                  </a:lnTo>
                  <a:lnTo>
                    <a:pt x="935" y="388"/>
                  </a:lnTo>
                  <a:lnTo>
                    <a:pt x="935" y="390"/>
                  </a:lnTo>
                  <a:lnTo>
                    <a:pt x="935" y="390"/>
                  </a:lnTo>
                  <a:lnTo>
                    <a:pt x="937" y="393"/>
                  </a:lnTo>
                  <a:lnTo>
                    <a:pt x="937" y="393"/>
                  </a:lnTo>
                  <a:lnTo>
                    <a:pt x="937" y="393"/>
                  </a:lnTo>
                  <a:lnTo>
                    <a:pt x="937" y="393"/>
                  </a:lnTo>
                  <a:lnTo>
                    <a:pt x="937" y="395"/>
                  </a:lnTo>
                  <a:lnTo>
                    <a:pt x="937" y="395"/>
                  </a:lnTo>
                  <a:lnTo>
                    <a:pt x="939" y="395"/>
                  </a:lnTo>
                  <a:lnTo>
                    <a:pt x="939" y="395"/>
                  </a:lnTo>
                  <a:lnTo>
                    <a:pt x="939" y="395"/>
                  </a:lnTo>
                  <a:lnTo>
                    <a:pt x="939" y="395"/>
                  </a:lnTo>
                  <a:lnTo>
                    <a:pt x="939" y="395"/>
                  </a:lnTo>
                  <a:lnTo>
                    <a:pt x="939" y="398"/>
                  </a:lnTo>
                  <a:lnTo>
                    <a:pt x="942" y="398"/>
                  </a:lnTo>
                  <a:lnTo>
                    <a:pt x="942" y="398"/>
                  </a:lnTo>
                  <a:lnTo>
                    <a:pt x="942" y="400"/>
                  </a:lnTo>
                  <a:lnTo>
                    <a:pt x="942" y="398"/>
                  </a:lnTo>
                  <a:lnTo>
                    <a:pt x="942" y="400"/>
                  </a:lnTo>
                  <a:lnTo>
                    <a:pt x="939" y="400"/>
                  </a:lnTo>
                  <a:lnTo>
                    <a:pt x="942" y="400"/>
                  </a:lnTo>
                  <a:lnTo>
                    <a:pt x="942" y="402"/>
                  </a:lnTo>
                  <a:lnTo>
                    <a:pt x="942" y="402"/>
                  </a:lnTo>
                  <a:lnTo>
                    <a:pt x="942" y="405"/>
                  </a:lnTo>
                  <a:lnTo>
                    <a:pt x="942" y="405"/>
                  </a:lnTo>
                  <a:lnTo>
                    <a:pt x="942" y="405"/>
                  </a:lnTo>
                  <a:lnTo>
                    <a:pt x="942" y="407"/>
                  </a:lnTo>
                  <a:lnTo>
                    <a:pt x="942" y="407"/>
                  </a:lnTo>
                  <a:lnTo>
                    <a:pt x="942" y="407"/>
                  </a:lnTo>
                  <a:lnTo>
                    <a:pt x="942" y="407"/>
                  </a:lnTo>
                  <a:lnTo>
                    <a:pt x="944" y="407"/>
                  </a:lnTo>
                  <a:lnTo>
                    <a:pt x="947" y="405"/>
                  </a:lnTo>
                  <a:lnTo>
                    <a:pt x="947" y="405"/>
                  </a:lnTo>
                  <a:lnTo>
                    <a:pt x="947" y="405"/>
                  </a:lnTo>
                  <a:lnTo>
                    <a:pt x="947" y="402"/>
                  </a:lnTo>
                  <a:lnTo>
                    <a:pt x="947" y="402"/>
                  </a:lnTo>
                  <a:lnTo>
                    <a:pt x="947" y="402"/>
                  </a:lnTo>
                  <a:lnTo>
                    <a:pt x="947" y="402"/>
                  </a:lnTo>
                  <a:lnTo>
                    <a:pt x="947" y="400"/>
                  </a:lnTo>
                  <a:lnTo>
                    <a:pt x="947" y="400"/>
                  </a:lnTo>
                  <a:lnTo>
                    <a:pt x="947" y="398"/>
                  </a:lnTo>
                  <a:lnTo>
                    <a:pt x="949" y="398"/>
                  </a:lnTo>
                  <a:lnTo>
                    <a:pt x="949" y="398"/>
                  </a:lnTo>
                  <a:lnTo>
                    <a:pt x="951" y="395"/>
                  </a:lnTo>
                  <a:lnTo>
                    <a:pt x="956" y="393"/>
                  </a:lnTo>
                  <a:lnTo>
                    <a:pt x="956" y="393"/>
                  </a:lnTo>
                  <a:lnTo>
                    <a:pt x="958" y="393"/>
                  </a:lnTo>
                  <a:lnTo>
                    <a:pt x="958" y="393"/>
                  </a:lnTo>
                  <a:lnTo>
                    <a:pt x="958" y="390"/>
                  </a:lnTo>
                  <a:lnTo>
                    <a:pt x="958" y="390"/>
                  </a:lnTo>
                  <a:lnTo>
                    <a:pt x="961" y="388"/>
                  </a:lnTo>
                  <a:lnTo>
                    <a:pt x="961" y="388"/>
                  </a:lnTo>
                  <a:lnTo>
                    <a:pt x="963" y="388"/>
                  </a:lnTo>
                  <a:lnTo>
                    <a:pt x="963" y="388"/>
                  </a:lnTo>
                  <a:lnTo>
                    <a:pt x="961" y="388"/>
                  </a:lnTo>
                  <a:lnTo>
                    <a:pt x="961" y="388"/>
                  </a:lnTo>
                  <a:lnTo>
                    <a:pt x="963" y="388"/>
                  </a:lnTo>
                  <a:lnTo>
                    <a:pt x="965" y="388"/>
                  </a:lnTo>
                  <a:lnTo>
                    <a:pt x="965" y="388"/>
                  </a:lnTo>
                  <a:lnTo>
                    <a:pt x="968" y="388"/>
                  </a:lnTo>
                  <a:lnTo>
                    <a:pt x="968" y="388"/>
                  </a:lnTo>
                  <a:lnTo>
                    <a:pt x="968" y="388"/>
                  </a:lnTo>
                  <a:lnTo>
                    <a:pt x="968" y="388"/>
                  </a:lnTo>
                  <a:lnTo>
                    <a:pt x="968" y="388"/>
                  </a:lnTo>
                  <a:lnTo>
                    <a:pt x="970" y="386"/>
                  </a:lnTo>
                  <a:lnTo>
                    <a:pt x="970" y="386"/>
                  </a:lnTo>
                  <a:lnTo>
                    <a:pt x="968" y="386"/>
                  </a:lnTo>
                  <a:lnTo>
                    <a:pt x="968" y="388"/>
                  </a:lnTo>
                  <a:lnTo>
                    <a:pt x="968" y="388"/>
                  </a:lnTo>
                  <a:lnTo>
                    <a:pt x="965" y="388"/>
                  </a:lnTo>
                  <a:lnTo>
                    <a:pt x="965" y="388"/>
                  </a:lnTo>
                  <a:lnTo>
                    <a:pt x="968" y="386"/>
                  </a:lnTo>
                  <a:lnTo>
                    <a:pt x="973" y="383"/>
                  </a:lnTo>
                  <a:lnTo>
                    <a:pt x="973" y="383"/>
                  </a:lnTo>
                  <a:lnTo>
                    <a:pt x="970" y="383"/>
                  </a:lnTo>
                  <a:lnTo>
                    <a:pt x="970" y="383"/>
                  </a:lnTo>
                  <a:lnTo>
                    <a:pt x="973" y="383"/>
                  </a:lnTo>
                  <a:lnTo>
                    <a:pt x="973" y="383"/>
                  </a:lnTo>
                  <a:lnTo>
                    <a:pt x="973" y="386"/>
                  </a:lnTo>
                  <a:lnTo>
                    <a:pt x="975" y="386"/>
                  </a:lnTo>
                  <a:lnTo>
                    <a:pt x="975" y="386"/>
                  </a:lnTo>
                  <a:lnTo>
                    <a:pt x="975" y="388"/>
                  </a:lnTo>
                  <a:lnTo>
                    <a:pt x="977" y="388"/>
                  </a:lnTo>
                  <a:lnTo>
                    <a:pt x="977" y="388"/>
                  </a:lnTo>
                  <a:lnTo>
                    <a:pt x="977" y="386"/>
                  </a:lnTo>
                  <a:lnTo>
                    <a:pt x="977" y="386"/>
                  </a:lnTo>
                  <a:lnTo>
                    <a:pt x="977" y="386"/>
                  </a:lnTo>
                  <a:lnTo>
                    <a:pt x="980" y="386"/>
                  </a:lnTo>
                  <a:lnTo>
                    <a:pt x="980" y="386"/>
                  </a:lnTo>
                  <a:lnTo>
                    <a:pt x="980" y="386"/>
                  </a:lnTo>
                  <a:lnTo>
                    <a:pt x="980" y="386"/>
                  </a:lnTo>
                  <a:lnTo>
                    <a:pt x="982" y="386"/>
                  </a:lnTo>
                  <a:lnTo>
                    <a:pt x="982" y="383"/>
                  </a:lnTo>
                  <a:lnTo>
                    <a:pt x="982" y="383"/>
                  </a:lnTo>
                  <a:lnTo>
                    <a:pt x="982" y="383"/>
                  </a:lnTo>
                  <a:lnTo>
                    <a:pt x="982" y="383"/>
                  </a:lnTo>
                  <a:lnTo>
                    <a:pt x="982" y="383"/>
                  </a:lnTo>
                  <a:lnTo>
                    <a:pt x="982" y="383"/>
                  </a:lnTo>
                  <a:lnTo>
                    <a:pt x="982" y="381"/>
                  </a:lnTo>
                  <a:lnTo>
                    <a:pt x="984" y="381"/>
                  </a:lnTo>
                  <a:lnTo>
                    <a:pt x="984" y="379"/>
                  </a:lnTo>
                  <a:lnTo>
                    <a:pt x="987" y="379"/>
                  </a:lnTo>
                  <a:lnTo>
                    <a:pt x="987" y="379"/>
                  </a:lnTo>
                  <a:lnTo>
                    <a:pt x="987" y="376"/>
                  </a:lnTo>
                  <a:lnTo>
                    <a:pt x="989" y="379"/>
                  </a:lnTo>
                  <a:lnTo>
                    <a:pt x="989" y="379"/>
                  </a:lnTo>
                  <a:lnTo>
                    <a:pt x="989" y="376"/>
                  </a:lnTo>
                  <a:lnTo>
                    <a:pt x="989" y="376"/>
                  </a:lnTo>
                  <a:lnTo>
                    <a:pt x="991" y="376"/>
                  </a:lnTo>
                  <a:lnTo>
                    <a:pt x="991" y="376"/>
                  </a:lnTo>
                  <a:lnTo>
                    <a:pt x="991" y="376"/>
                  </a:lnTo>
                  <a:lnTo>
                    <a:pt x="991" y="379"/>
                  </a:lnTo>
                  <a:lnTo>
                    <a:pt x="991" y="379"/>
                  </a:lnTo>
                  <a:lnTo>
                    <a:pt x="991" y="379"/>
                  </a:lnTo>
                  <a:lnTo>
                    <a:pt x="989" y="379"/>
                  </a:lnTo>
                  <a:lnTo>
                    <a:pt x="989" y="379"/>
                  </a:lnTo>
                  <a:lnTo>
                    <a:pt x="989" y="379"/>
                  </a:lnTo>
                  <a:lnTo>
                    <a:pt x="987" y="379"/>
                  </a:lnTo>
                  <a:lnTo>
                    <a:pt x="987" y="379"/>
                  </a:lnTo>
                  <a:lnTo>
                    <a:pt x="989" y="381"/>
                  </a:lnTo>
                  <a:lnTo>
                    <a:pt x="991" y="383"/>
                  </a:lnTo>
                  <a:lnTo>
                    <a:pt x="991" y="383"/>
                  </a:lnTo>
                  <a:lnTo>
                    <a:pt x="994" y="386"/>
                  </a:lnTo>
                  <a:lnTo>
                    <a:pt x="994" y="386"/>
                  </a:lnTo>
                  <a:lnTo>
                    <a:pt x="994" y="386"/>
                  </a:lnTo>
                  <a:lnTo>
                    <a:pt x="994" y="388"/>
                  </a:lnTo>
                  <a:lnTo>
                    <a:pt x="994" y="390"/>
                  </a:lnTo>
                  <a:lnTo>
                    <a:pt x="996" y="390"/>
                  </a:lnTo>
                  <a:lnTo>
                    <a:pt x="996" y="390"/>
                  </a:lnTo>
                  <a:lnTo>
                    <a:pt x="996" y="390"/>
                  </a:lnTo>
                  <a:lnTo>
                    <a:pt x="996" y="393"/>
                  </a:lnTo>
                  <a:lnTo>
                    <a:pt x="996" y="393"/>
                  </a:lnTo>
                  <a:lnTo>
                    <a:pt x="994" y="395"/>
                  </a:lnTo>
                  <a:lnTo>
                    <a:pt x="994" y="398"/>
                  </a:lnTo>
                  <a:lnTo>
                    <a:pt x="991" y="400"/>
                  </a:lnTo>
                  <a:lnTo>
                    <a:pt x="991" y="400"/>
                  </a:lnTo>
                  <a:lnTo>
                    <a:pt x="991" y="400"/>
                  </a:lnTo>
                  <a:lnTo>
                    <a:pt x="989" y="400"/>
                  </a:lnTo>
                  <a:lnTo>
                    <a:pt x="989" y="400"/>
                  </a:lnTo>
                  <a:lnTo>
                    <a:pt x="987" y="400"/>
                  </a:lnTo>
                  <a:lnTo>
                    <a:pt x="987" y="402"/>
                  </a:lnTo>
                  <a:lnTo>
                    <a:pt x="989" y="402"/>
                  </a:lnTo>
                  <a:lnTo>
                    <a:pt x="987" y="402"/>
                  </a:lnTo>
                  <a:lnTo>
                    <a:pt x="987" y="405"/>
                  </a:lnTo>
                  <a:lnTo>
                    <a:pt x="980" y="402"/>
                  </a:lnTo>
                  <a:lnTo>
                    <a:pt x="980" y="400"/>
                  </a:lnTo>
                  <a:lnTo>
                    <a:pt x="980" y="400"/>
                  </a:lnTo>
                  <a:lnTo>
                    <a:pt x="977" y="400"/>
                  </a:lnTo>
                  <a:lnTo>
                    <a:pt x="977" y="400"/>
                  </a:lnTo>
                  <a:lnTo>
                    <a:pt x="977" y="402"/>
                  </a:lnTo>
                  <a:lnTo>
                    <a:pt x="977" y="402"/>
                  </a:lnTo>
                  <a:lnTo>
                    <a:pt x="977" y="402"/>
                  </a:lnTo>
                  <a:lnTo>
                    <a:pt x="977" y="402"/>
                  </a:lnTo>
                  <a:lnTo>
                    <a:pt x="977" y="405"/>
                  </a:lnTo>
                  <a:lnTo>
                    <a:pt x="975" y="405"/>
                  </a:lnTo>
                  <a:lnTo>
                    <a:pt x="975" y="405"/>
                  </a:lnTo>
                  <a:lnTo>
                    <a:pt x="975" y="405"/>
                  </a:lnTo>
                  <a:lnTo>
                    <a:pt x="975" y="407"/>
                  </a:lnTo>
                  <a:lnTo>
                    <a:pt x="975" y="407"/>
                  </a:lnTo>
                  <a:lnTo>
                    <a:pt x="975" y="409"/>
                  </a:lnTo>
                  <a:lnTo>
                    <a:pt x="975" y="409"/>
                  </a:lnTo>
                  <a:lnTo>
                    <a:pt x="975" y="409"/>
                  </a:lnTo>
                  <a:lnTo>
                    <a:pt x="975" y="409"/>
                  </a:lnTo>
                  <a:lnTo>
                    <a:pt x="975" y="407"/>
                  </a:lnTo>
                  <a:lnTo>
                    <a:pt x="975" y="407"/>
                  </a:lnTo>
                  <a:lnTo>
                    <a:pt x="977" y="407"/>
                  </a:lnTo>
                  <a:lnTo>
                    <a:pt x="977" y="407"/>
                  </a:lnTo>
                  <a:lnTo>
                    <a:pt x="980" y="407"/>
                  </a:lnTo>
                  <a:lnTo>
                    <a:pt x="984" y="409"/>
                  </a:lnTo>
                  <a:lnTo>
                    <a:pt x="984" y="409"/>
                  </a:lnTo>
                  <a:lnTo>
                    <a:pt x="982" y="409"/>
                  </a:lnTo>
                  <a:lnTo>
                    <a:pt x="982" y="409"/>
                  </a:lnTo>
                  <a:lnTo>
                    <a:pt x="982" y="409"/>
                  </a:lnTo>
                  <a:lnTo>
                    <a:pt x="982" y="409"/>
                  </a:lnTo>
                  <a:lnTo>
                    <a:pt x="982" y="409"/>
                  </a:lnTo>
                  <a:lnTo>
                    <a:pt x="984" y="409"/>
                  </a:lnTo>
                  <a:lnTo>
                    <a:pt x="982" y="412"/>
                  </a:lnTo>
                  <a:lnTo>
                    <a:pt x="982" y="412"/>
                  </a:lnTo>
                  <a:lnTo>
                    <a:pt x="982" y="412"/>
                  </a:lnTo>
                  <a:lnTo>
                    <a:pt x="982" y="412"/>
                  </a:lnTo>
                  <a:lnTo>
                    <a:pt x="984" y="412"/>
                  </a:lnTo>
                  <a:lnTo>
                    <a:pt x="984" y="414"/>
                  </a:lnTo>
                  <a:lnTo>
                    <a:pt x="984" y="417"/>
                  </a:lnTo>
                  <a:lnTo>
                    <a:pt x="987" y="417"/>
                  </a:lnTo>
                  <a:lnTo>
                    <a:pt x="987" y="419"/>
                  </a:lnTo>
                  <a:lnTo>
                    <a:pt x="987" y="419"/>
                  </a:lnTo>
                  <a:lnTo>
                    <a:pt x="989" y="421"/>
                  </a:lnTo>
                  <a:lnTo>
                    <a:pt x="987" y="428"/>
                  </a:lnTo>
                  <a:lnTo>
                    <a:pt x="987" y="431"/>
                  </a:lnTo>
                  <a:lnTo>
                    <a:pt x="989" y="440"/>
                  </a:lnTo>
                  <a:lnTo>
                    <a:pt x="991" y="445"/>
                  </a:lnTo>
                  <a:lnTo>
                    <a:pt x="989" y="450"/>
                  </a:lnTo>
                  <a:lnTo>
                    <a:pt x="989" y="452"/>
                  </a:lnTo>
                  <a:lnTo>
                    <a:pt x="987" y="452"/>
                  </a:lnTo>
                  <a:lnTo>
                    <a:pt x="987" y="452"/>
                  </a:lnTo>
                  <a:lnTo>
                    <a:pt x="984" y="457"/>
                  </a:lnTo>
                  <a:lnTo>
                    <a:pt x="984" y="457"/>
                  </a:lnTo>
                  <a:lnTo>
                    <a:pt x="982" y="457"/>
                  </a:lnTo>
                  <a:lnTo>
                    <a:pt x="982" y="457"/>
                  </a:lnTo>
                  <a:lnTo>
                    <a:pt x="982" y="459"/>
                  </a:lnTo>
                  <a:lnTo>
                    <a:pt x="982" y="459"/>
                  </a:lnTo>
                  <a:lnTo>
                    <a:pt x="977" y="464"/>
                  </a:lnTo>
                  <a:lnTo>
                    <a:pt x="973" y="464"/>
                  </a:lnTo>
                  <a:lnTo>
                    <a:pt x="973" y="464"/>
                  </a:lnTo>
                  <a:lnTo>
                    <a:pt x="970" y="464"/>
                  </a:lnTo>
                  <a:lnTo>
                    <a:pt x="970" y="464"/>
                  </a:lnTo>
                  <a:lnTo>
                    <a:pt x="970" y="464"/>
                  </a:lnTo>
                  <a:lnTo>
                    <a:pt x="970" y="464"/>
                  </a:lnTo>
                  <a:lnTo>
                    <a:pt x="970" y="464"/>
                  </a:lnTo>
                  <a:lnTo>
                    <a:pt x="970" y="464"/>
                  </a:lnTo>
                  <a:lnTo>
                    <a:pt x="968" y="464"/>
                  </a:lnTo>
                  <a:lnTo>
                    <a:pt x="968" y="464"/>
                  </a:lnTo>
                  <a:lnTo>
                    <a:pt x="968" y="464"/>
                  </a:lnTo>
                  <a:lnTo>
                    <a:pt x="965" y="464"/>
                  </a:lnTo>
                  <a:lnTo>
                    <a:pt x="965" y="464"/>
                  </a:lnTo>
                  <a:lnTo>
                    <a:pt x="965" y="464"/>
                  </a:lnTo>
                  <a:lnTo>
                    <a:pt x="951" y="464"/>
                  </a:lnTo>
                  <a:lnTo>
                    <a:pt x="951" y="464"/>
                  </a:lnTo>
                  <a:lnTo>
                    <a:pt x="951" y="464"/>
                  </a:lnTo>
                  <a:lnTo>
                    <a:pt x="954" y="464"/>
                  </a:lnTo>
                  <a:lnTo>
                    <a:pt x="954" y="464"/>
                  </a:lnTo>
                  <a:lnTo>
                    <a:pt x="954" y="464"/>
                  </a:lnTo>
                  <a:lnTo>
                    <a:pt x="954" y="461"/>
                  </a:lnTo>
                  <a:lnTo>
                    <a:pt x="954" y="461"/>
                  </a:lnTo>
                  <a:lnTo>
                    <a:pt x="956" y="461"/>
                  </a:lnTo>
                  <a:lnTo>
                    <a:pt x="956" y="461"/>
                  </a:lnTo>
                  <a:lnTo>
                    <a:pt x="954" y="461"/>
                  </a:lnTo>
                  <a:lnTo>
                    <a:pt x="954" y="461"/>
                  </a:lnTo>
                  <a:lnTo>
                    <a:pt x="954" y="459"/>
                  </a:lnTo>
                  <a:lnTo>
                    <a:pt x="954" y="459"/>
                  </a:lnTo>
                  <a:lnTo>
                    <a:pt x="951" y="459"/>
                  </a:lnTo>
                  <a:lnTo>
                    <a:pt x="951" y="459"/>
                  </a:lnTo>
                  <a:lnTo>
                    <a:pt x="951" y="459"/>
                  </a:lnTo>
                  <a:lnTo>
                    <a:pt x="949" y="457"/>
                  </a:lnTo>
                  <a:lnTo>
                    <a:pt x="949" y="457"/>
                  </a:lnTo>
                  <a:lnTo>
                    <a:pt x="949" y="457"/>
                  </a:lnTo>
                  <a:lnTo>
                    <a:pt x="949" y="457"/>
                  </a:lnTo>
                  <a:lnTo>
                    <a:pt x="947" y="457"/>
                  </a:lnTo>
                  <a:lnTo>
                    <a:pt x="949" y="459"/>
                  </a:lnTo>
                  <a:lnTo>
                    <a:pt x="949" y="461"/>
                  </a:lnTo>
                  <a:lnTo>
                    <a:pt x="947" y="461"/>
                  </a:lnTo>
                  <a:lnTo>
                    <a:pt x="947" y="461"/>
                  </a:lnTo>
                  <a:lnTo>
                    <a:pt x="947" y="461"/>
                  </a:lnTo>
                  <a:lnTo>
                    <a:pt x="947" y="464"/>
                  </a:lnTo>
                  <a:lnTo>
                    <a:pt x="944" y="464"/>
                  </a:lnTo>
                  <a:lnTo>
                    <a:pt x="944" y="464"/>
                  </a:lnTo>
                  <a:lnTo>
                    <a:pt x="944" y="466"/>
                  </a:lnTo>
                  <a:lnTo>
                    <a:pt x="937" y="473"/>
                  </a:lnTo>
                  <a:lnTo>
                    <a:pt x="935" y="476"/>
                  </a:lnTo>
                  <a:lnTo>
                    <a:pt x="932" y="476"/>
                  </a:lnTo>
                  <a:lnTo>
                    <a:pt x="932" y="476"/>
                  </a:lnTo>
                  <a:lnTo>
                    <a:pt x="930" y="476"/>
                  </a:lnTo>
                  <a:lnTo>
                    <a:pt x="930" y="476"/>
                  </a:lnTo>
                  <a:lnTo>
                    <a:pt x="930" y="478"/>
                  </a:lnTo>
                  <a:lnTo>
                    <a:pt x="930" y="478"/>
                  </a:lnTo>
                  <a:lnTo>
                    <a:pt x="930" y="478"/>
                  </a:lnTo>
                  <a:lnTo>
                    <a:pt x="930" y="480"/>
                  </a:lnTo>
                  <a:lnTo>
                    <a:pt x="928" y="480"/>
                  </a:lnTo>
                  <a:lnTo>
                    <a:pt x="928" y="480"/>
                  </a:lnTo>
                  <a:lnTo>
                    <a:pt x="928" y="480"/>
                  </a:lnTo>
                  <a:lnTo>
                    <a:pt x="925" y="480"/>
                  </a:lnTo>
                  <a:lnTo>
                    <a:pt x="925" y="483"/>
                  </a:lnTo>
                  <a:lnTo>
                    <a:pt x="925" y="483"/>
                  </a:lnTo>
                  <a:lnTo>
                    <a:pt x="923" y="483"/>
                  </a:lnTo>
                  <a:lnTo>
                    <a:pt x="923" y="483"/>
                  </a:lnTo>
                  <a:lnTo>
                    <a:pt x="918" y="483"/>
                  </a:lnTo>
                  <a:lnTo>
                    <a:pt x="916" y="485"/>
                  </a:lnTo>
                  <a:lnTo>
                    <a:pt x="916" y="483"/>
                  </a:lnTo>
                  <a:lnTo>
                    <a:pt x="916" y="483"/>
                  </a:lnTo>
                  <a:lnTo>
                    <a:pt x="913" y="480"/>
                  </a:lnTo>
                  <a:lnTo>
                    <a:pt x="913" y="480"/>
                  </a:lnTo>
                  <a:lnTo>
                    <a:pt x="911" y="478"/>
                  </a:lnTo>
                  <a:lnTo>
                    <a:pt x="911" y="478"/>
                  </a:lnTo>
                  <a:lnTo>
                    <a:pt x="909" y="480"/>
                  </a:lnTo>
                  <a:lnTo>
                    <a:pt x="909" y="483"/>
                  </a:lnTo>
                  <a:lnTo>
                    <a:pt x="904" y="483"/>
                  </a:lnTo>
                  <a:lnTo>
                    <a:pt x="904" y="485"/>
                  </a:lnTo>
                  <a:lnTo>
                    <a:pt x="904" y="483"/>
                  </a:lnTo>
                  <a:lnTo>
                    <a:pt x="909" y="480"/>
                  </a:lnTo>
                  <a:lnTo>
                    <a:pt x="909" y="480"/>
                  </a:lnTo>
                  <a:lnTo>
                    <a:pt x="909" y="478"/>
                  </a:lnTo>
                  <a:lnTo>
                    <a:pt x="911" y="478"/>
                  </a:lnTo>
                  <a:lnTo>
                    <a:pt x="911" y="478"/>
                  </a:lnTo>
                  <a:lnTo>
                    <a:pt x="911" y="478"/>
                  </a:lnTo>
                  <a:lnTo>
                    <a:pt x="911" y="478"/>
                  </a:lnTo>
                  <a:lnTo>
                    <a:pt x="909" y="478"/>
                  </a:lnTo>
                  <a:lnTo>
                    <a:pt x="909" y="478"/>
                  </a:lnTo>
                  <a:lnTo>
                    <a:pt x="909" y="478"/>
                  </a:lnTo>
                  <a:lnTo>
                    <a:pt x="909" y="478"/>
                  </a:lnTo>
                  <a:lnTo>
                    <a:pt x="909" y="476"/>
                  </a:lnTo>
                  <a:lnTo>
                    <a:pt x="909" y="476"/>
                  </a:lnTo>
                  <a:lnTo>
                    <a:pt x="909" y="476"/>
                  </a:lnTo>
                  <a:lnTo>
                    <a:pt x="909" y="473"/>
                  </a:lnTo>
                  <a:lnTo>
                    <a:pt x="909" y="473"/>
                  </a:lnTo>
                  <a:lnTo>
                    <a:pt x="909" y="473"/>
                  </a:lnTo>
                  <a:lnTo>
                    <a:pt x="906" y="473"/>
                  </a:lnTo>
                  <a:lnTo>
                    <a:pt x="906" y="473"/>
                  </a:lnTo>
                  <a:lnTo>
                    <a:pt x="906" y="471"/>
                  </a:lnTo>
                  <a:lnTo>
                    <a:pt x="906" y="471"/>
                  </a:lnTo>
                  <a:lnTo>
                    <a:pt x="906" y="471"/>
                  </a:lnTo>
                  <a:lnTo>
                    <a:pt x="906" y="471"/>
                  </a:lnTo>
                  <a:lnTo>
                    <a:pt x="904" y="471"/>
                  </a:lnTo>
                  <a:lnTo>
                    <a:pt x="902" y="469"/>
                  </a:lnTo>
                  <a:lnTo>
                    <a:pt x="897" y="466"/>
                  </a:lnTo>
                  <a:lnTo>
                    <a:pt x="890" y="469"/>
                  </a:lnTo>
                  <a:lnTo>
                    <a:pt x="890" y="469"/>
                  </a:lnTo>
                  <a:lnTo>
                    <a:pt x="887" y="471"/>
                  </a:lnTo>
                  <a:lnTo>
                    <a:pt x="887" y="471"/>
                  </a:lnTo>
                  <a:lnTo>
                    <a:pt x="885" y="471"/>
                  </a:lnTo>
                  <a:lnTo>
                    <a:pt x="885" y="473"/>
                  </a:lnTo>
                  <a:lnTo>
                    <a:pt x="883" y="473"/>
                  </a:lnTo>
                  <a:lnTo>
                    <a:pt x="885" y="473"/>
                  </a:lnTo>
                  <a:lnTo>
                    <a:pt x="885" y="473"/>
                  </a:lnTo>
                  <a:lnTo>
                    <a:pt x="885" y="476"/>
                  </a:lnTo>
                  <a:lnTo>
                    <a:pt x="885" y="476"/>
                  </a:lnTo>
                  <a:lnTo>
                    <a:pt x="890" y="478"/>
                  </a:lnTo>
                  <a:lnTo>
                    <a:pt x="890" y="478"/>
                  </a:lnTo>
                  <a:lnTo>
                    <a:pt x="890" y="480"/>
                  </a:lnTo>
                  <a:lnTo>
                    <a:pt x="890" y="480"/>
                  </a:lnTo>
                  <a:lnTo>
                    <a:pt x="890" y="480"/>
                  </a:lnTo>
                  <a:lnTo>
                    <a:pt x="890" y="480"/>
                  </a:lnTo>
                  <a:lnTo>
                    <a:pt x="890" y="480"/>
                  </a:lnTo>
                  <a:lnTo>
                    <a:pt x="887" y="480"/>
                  </a:lnTo>
                  <a:lnTo>
                    <a:pt x="887" y="480"/>
                  </a:lnTo>
                  <a:lnTo>
                    <a:pt x="887" y="480"/>
                  </a:lnTo>
                  <a:lnTo>
                    <a:pt x="887" y="480"/>
                  </a:lnTo>
                  <a:lnTo>
                    <a:pt x="887" y="480"/>
                  </a:lnTo>
                  <a:lnTo>
                    <a:pt x="887" y="480"/>
                  </a:lnTo>
                  <a:lnTo>
                    <a:pt x="885" y="480"/>
                  </a:lnTo>
                  <a:lnTo>
                    <a:pt x="885" y="480"/>
                  </a:lnTo>
                  <a:lnTo>
                    <a:pt x="885" y="480"/>
                  </a:lnTo>
                  <a:lnTo>
                    <a:pt x="885" y="480"/>
                  </a:lnTo>
                  <a:lnTo>
                    <a:pt x="885" y="480"/>
                  </a:lnTo>
                  <a:lnTo>
                    <a:pt x="885" y="480"/>
                  </a:lnTo>
                  <a:lnTo>
                    <a:pt x="885" y="480"/>
                  </a:lnTo>
                  <a:lnTo>
                    <a:pt x="885" y="478"/>
                  </a:lnTo>
                  <a:lnTo>
                    <a:pt x="880" y="478"/>
                  </a:lnTo>
                  <a:lnTo>
                    <a:pt x="880" y="478"/>
                  </a:lnTo>
                  <a:lnTo>
                    <a:pt x="878" y="480"/>
                  </a:lnTo>
                  <a:lnTo>
                    <a:pt x="878" y="480"/>
                  </a:lnTo>
                  <a:lnTo>
                    <a:pt x="876" y="485"/>
                  </a:lnTo>
                  <a:lnTo>
                    <a:pt x="876" y="485"/>
                  </a:lnTo>
                  <a:lnTo>
                    <a:pt x="873" y="488"/>
                  </a:lnTo>
                  <a:lnTo>
                    <a:pt x="873" y="488"/>
                  </a:lnTo>
                  <a:lnTo>
                    <a:pt x="873" y="488"/>
                  </a:lnTo>
                  <a:lnTo>
                    <a:pt x="873" y="488"/>
                  </a:lnTo>
                  <a:lnTo>
                    <a:pt x="873" y="488"/>
                  </a:lnTo>
                  <a:lnTo>
                    <a:pt x="873" y="490"/>
                  </a:lnTo>
                  <a:lnTo>
                    <a:pt x="873" y="490"/>
                  </a:lnTo>
                  <a:lnTo>
                    <a:pt x="873" y="492"/>
                  </a:lnTo>
                  <a:lnTo>
                    <a:pt x="876" y="492"/>
                  </a:lnTo>
                  <a:lnTo>
                    <a:pt x="876" y="492"/>
                  </a:lnTo>
                  <a:lnTo>
                    <a:pt x="876" y="492"/>
                  </a:lnTo>
                  <a:lnTo>
                    <a:pt x="873" y="492"/>
                  </a:lnTo>
                  <a:lnTo>
                    <a:pt x="873" y="492"/>
                  </a:lnTo>
                  <a:lnTo>
                    <a:pt x="873" y="492"/>
                  </a:lnTo>
                  <a:lnTo>
                    <a:pt x="873" y="492"/>
                  </a:lnTo>
                  <a:lnTo>
                    <a:pt x="873" y="492"/>
                  </a:lnTo>
                  <a:lnTo>
                    <a:pt x="873" y="492"/>
                  </a:lnTo>
                  <a:lnTo>
                    <a:pt x="873" y="492"/>
                  </a:lnTo>
                  <a:lnTo>
                    <a:pt x="873" y="492"/>
                  </a:lnTo>
                  <a:lnTo>
                    <a:pt x="873" y="495"/>
                  </a:lnTo>
                  <a:lnTo>
                    <a:pt x="873" y="495"/>
                  </a:lnTo>
                  <a:lnTo>
                    <a:pt x="873" y="495"/>
                  </a:lnTo>
                  <a:lnTo>
                    <a:pt x="873" y="495"/>
                  </a:lnTo>
                  <a:lnTo>
                    <a:pt x="873" y="495"/>
                  </a:lnTo>
                  <a:lnTo>
                    <a:pt x="873" y="495"/>
                  </a:lnTo>
                  <a:lnTo>
                    <a:pt x="871" y="495"/>
                  </a:lnTo>
                  <a:lnTo>
                    <a:pt x="873" y="497"/>
                  </a:lnTo>
                  <a:lnTo>
                    <a:pt x="873" y="497"/>
                  </a:lnTo>
                  <a:lnTo>
                    <a:pt x="873" y="499"/>
                  </a:lnTo>
                  <a:lnTo>
                    <a:pt x="873" y="499"/>
                  </a:lnTo>
                  <a:lnTo>
                    <a:pt x="873" y="502"/>
                  </a:lnTo>
                  <a:lnTo>
                    <a:pt x="873" y="502"/>
                  </a:lnTo>
                  <a:lnTo>
                    <a:pt x="876" y="502"/>
                  </a:lnTo>
                  <a:lnTo>
                    <a:pt x="878" y="499"/>
                  </a:lnTo>
                  <a:lnTo>
                    <a:pt x="878" y="499"/>
                  </a:lnTo>
                  <a:lnTo>
                    <a:pt x="880" y="497"/>
                  </a:lnTo>
                  <a:lnTo>
                    <a:pt x="880" y="497"/>
                  </a:lnTo>
                  <a:lnTo>
                    <a:pt x="883" y="497"/>
                  </a:lnTo>
                  <a:lnTo>
                    <a:pt x="883" y="497"/>
                  </a:lnTo>
                  <a:lnTo>
                    <a:pt x="876" y="504"/>
                  </a:lnTo>
                  <a:lnTo>
                    <a:pt x="873" y="504"/>
                  </a:lnTo>
                  <a:lnTo>
                    <a:pt x="873" y="504"/>
                  </a:lnTo>
                  <a:lnTo>
                    <a:pt x="871" y="504"/>
                  </a:lnTo>
                  <a:lnTo>
                    <a:pt x="871" y="504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73" y="506"/>
                  </a:lnTo>
                  <a:lnTo>
                    <a:pt x="873" y="509"/>
                  </a:lnTo>
                  <a:lnTo>
                    <a:pt x="871" y="509"/>
                  </a:lnTo>
                  <a:lnTo>
                    <a:pt x="871" y="511"/>
                  </a:lnTo>
                  <a:lnTo>
                    <a:pt x="871" y="511"/>
                  </a:lnTo>
                  <a:lnTo>
                    <a:pt x="873" y="511"/>
                  </a:lnTo>
                  <a:lnTo>
                    <a:pt x="873" y="511"/>
                  </a:lnTo>
                  <a:lnTo>
                    <a:pt x="873" y="511"/>
                  </a:lnTo>
                  <a:lnTo>
                    <a:pt x="876" y="511"/>
                  </a:lnTo>
                  <a:lnTo>
                    <a:pt x="876" y="511"/>
                  </a:lnTo>
                  <a:lnTo>
                    <a:pt x="876" y="509"/>
                  </a:lnTo>
                  <a:lnTo>
                    <a:pt x="876" y="509"/>
                  </a:lnTo>
                  <a:lnTo>
                    <a:pt x="876" y="509"/>
                  </a:lnTo>
                  <a:lnTo>
                    <a:pt x="876" y="511"/>
                  </a:lnTo>
                  <a:lnTo>
                    <a:pt x="876" y="511"/>
                  </a:lnTo>
                  <a:lnTo>
                    <a:pt x="876" y="514"/>
                  </a:lnTo>
                  <a:lnTo>
                    <a:pt x="876" y="514"/>
                  </a:lnTo>
                  <a:lnTo>
                    <a:pt x="878" y="514"/>
                  </a:lnTo>
                  <a:lnTo>
                    <a:pt x="878" y="514"/>
                  </a:lnTo>
                  <a:lnTo>
                    <a:pt x="878" y="516"/>
                  </a:lnTo>
                  <a:lnTo>
                    <a:pt x="876" y="516"/>
                  </a:lnTo>
                  <a:lnTo>
                    <a:pt x="876" y="516"/>
                  </a:lnTo>
                  <a:lnTo>
                    <a:pt x="876" y="516"/>
                  </a:lnTo>
                  <a:lnTo>
                    <a:pt x="876" y="516"/>
                  </a:lnTo>
                  <a:lnTo>
                    <a:pt x="873" y="516"/>
                  </a:lnTo>
                  <a:lnTo>
                    <a:pt x="873" y="518"/>
                  </a:lnTo>
                  <a:lnTo>
                    <a:pt x="873" y="518"/>
                  </a:lnTo>
                  <a:lnTo>
                    <a:pt x="873" y="516"/>
                  </a:lnTo>
                  <a:lnTo>
                    <a:pt x="873" y="516"/>
                  </a:lnTo>
                  <a:lnTo>
                    <a:pt x="876" y="516"/>
                  </a:lnTo>
                  <a:lnTo>
                    <a:pt x="876" y="516"/>
                  </a:lnTo>
                  <a:lnTo>
                    <a:pt x="876" y="514"/>
                  </a:lnTo>
                  <a:lnTo>
                    <a:pt x="876" y="514"/>
                  </a:lnTo>
                  <a:lnTo>
                    <a:pt x="873" y="514"/>
                  </a:lnTo>
                  <a:lnTo>
                    <a:pt x="873" y="514"/>
                  </a:lnTo>
                  <a:lnTo>
                    <a:pt x="873" y="514"/>
                  </a:lnTo>
                  <a:lnTo>
                    <a:pt x="873" y="511"/>
                  </a:lnTo>
                  <a:lnTo>
                    <a:pt x="871" y="511"/>
                  </a:lnTo>
                  <a:lnTo>
                    <a:pt x="871" y="511"/>
                  </a:lnTo>
                  <a:lnTo>
                    <a:pt x="871" y="509"/>
                  </a:lnTo>
                  <a:lnTo>
                    <a:pt x="871" y="509"/>
                  </a:lnTo>
                  <a:lnTo>
                    <a:pt x="871" y="509"/>
                  </a:lnTo>
                  <a:lnTo>
                    <a:pt x="871" y="509"/>
                  </a:lnTo>
                  <a:lnTo>
                    <a:pt x="871" y="509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68" y="506"/>
                  </a:lnTo>
                  <a:lnTo>
                    <a:pt x="866" y="506"/>
                  </a:lnTo>
                  <a:lnTo>
                    <a:pt x="866" y="506"/>
                  </a:lnTo>
                  <a:lnTo>
                    <a:pt x="864" y="506"/>
                  </a:lnTo>
                  <a:lnTo>
                    <a:pt x="864" y="506"/>
                  </a:lnTo>
                  <a:lnTo>
                    <a:pt x="861" y="509"/>
                  </a:lnTo>
                  <a:lnTo>
                    <a:pt x="859" y="511"/>
                  </a:lnTo>
                  <a:lnTo>
                    <a:pt x="857" y="511"/>
                  </a:lnTo>
                  <a:lnTo>
                    <a:pt x="857" y="514"/>
                  </a:lnTo>
                  <a:lnTo>
                    <a:pt x="857" y="514"/>
                  </a:lnTo>
                  <a:lnTo>
                    <a:pt x="857" y="516"/>
                  </a:lnTo>
                  <a:lnTo>
                    <a:pt x="852" y="518"/>
                  </a:lnTo>
                  <a:lnTo>
                    <a:pt x="847" y="525"/>
                  </a:lnTo>
                  <a:lnTo>
                    <a:pt x="845" y="525"/>
                  </a:lnTo>
                  <a:lnTo>
                    <a:pt x="845" y="528"/>
                  </a:lnTo>
                  <a:lnTo>
                    <a:pt x="842" y="528"/>
                  </a:lnTo>
                  <a:lnTo>
                    <a:pt x="842" y="528"/>
                  </a:lnTo>
                  <a:lnTo>
                    <a:pt x="842" y="528"/>
                  </a:lnTo>
                  <a:lnTo>
                    <a:pt x="842" y="530"/>
                  </a:lnTo>
                  <a:lnTo>
                    <a:pt x="842" y="530"/>
                  </a:lnTo>
                  <a:lnTo>
                    <a:pt x="842" y="530"/>
                  </a:lnTo>
                  <a:lnTo>
                    <a:pt x="840" y="532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40" y="537"/>
                  </a:lnTo>
                  <a:lnTo>
                    <a:pt x="840" y="540"/>
                  </a:lnTo>
                  <a:lnTo>
                    <a:pt x="842" y="540"/>
                  </a:lnTo>
                  <a:lnTo>
                    <a:pt x="842" y="542"/>
                  </a:lnTo>
                  <a:lnTo>
                    <a:pt x="842" y="544"/>
                  </a:lnTo>
                  <a:lnTo>
                    <a:pt x="842" y="544"/>
                  </a:lnTo>
                  <a:lnTo>
                    <a:pt x="842" y="544"/>
                  </a:lnTo>
                  <a:lnTo>
                    <a:pt x="840" y="544"/>
                  </a:lnTo>
                  <a:lnTo>
                    <a:pt x="840" y="544"/>
                  </a:lnTo>
                  <a:lnTo>
                    <a:pt x="838" y="544"/>
                  </a:lnTo>
                  <a:lnTo>
                    <a:pt x="838" y="544"/>
                  </a:lnTo>
                  <a:lnTo>
                    <a:pt x="838" y="544"/>
                  </a:lnTo>
                  <a:lnTo>
                    <a:pt x="835" y="544"/>
                  </a:lnTo>
                  <a:lnTo>
                    <a:pt x="835" y="544"/>
                  </a:lnTo>
                  <a:lnTo>
                    <a:pt x="833" y="544"/>
                  </a:lnTo>
                  <a:lnTo>
                    <a:pt x="828" y="544"/>
                  </a:lnTo>
                  <a:lnTo>
                    <a:pt x="828" y="547"/>
                  </a:lnTo>
                  <a:lnTo>
                    <a:pt x="831" y="547"/>
                  </a:lnTo>
                  <a:lnTo>
                    <a:pt x="831" y="549"/>
                  </a:lnTo>
                  <a:lnTo>
                    <a:pt x="831" y="549"/>
                  </a:lnTo>
                  <a:lnTo>
                    <a:pt x="831" y="551"/>
                  </a:lnTo>
                  <a:lnTo>
                    <a:pt x="833" y="551"/>
                  </a:lnTo>
                  <a:lnTo>
                    <a:pt x="833" y="551"/>
                  </a:lnTo>
                  <a:lnTo>
                    <a:pt x="833" y="551"/>
                  </a:lnTo>
                  <a:lnTo>
                    <a:pt x="833" y="551"/>
                  </a:lnTo>
                  <a:lnTo>
                    <a:pt x="833" y="551"/>
                  </a:lnTo>
                  <a:lnTo>
                    <a:pt x="835" y="551"/>
                  </a:lnTo>
                  <a:lnTo>
                    <a:pt x="835" y="554"/>
                  </a:lnTo>
                  <a:lnTo>
                    <a:pt x="835" y="554"/>
                  </a:lnTo>
                  <a:lnTo>
                    <a:pt x="835" y="554"/>
                  </a:lnTo>
                  <a:lnTo>
                    <a:pt x="838" y="554"/>
                  </a:lnTo>
                  <a:lnTo>
                    <a:pt x="835" y="554"/>
                  </a:lnTo>
                  <a:lnTo>
                    <a:pt x="828" y="554"/>
                  </a:lnTo>
                  <a:lnTo>
                    <a:pt x="828" y="554"/>
                  </a:lnTo>
                  <a:lnTo>
                    <a:pt x="828" y="554"/>
                  </a:lnTo>
                  <a:lnTo>
                    <a:pt x="826" y="554"/>
                  </a:lnTo>
                  <a:lnTo>
                    <a:pt x="826" y="554"/>
                  </a:lnTo>
                  <a:lnTo>
                    <a:pt x="826" y="554"/>
                  </a:lnTo>
                  <a:lnTo>
                    <a:pt x="826" y="554"/>
                  </a:lnTo>
                  <a:lnTo>
                    <a:pt x="826" y="554"/>
                  </a:lnTo>
                  <a:lnTo>
                    <a:pt x="826" y="549"/>
                  </a:lnTo>
                  <a:lnTo>
                    <a:pt x="826" y="549"/>
                  </a:lnTo>
                  <a:lnTo>
                    <a:pt x="826" y="551"/>
                  </a:lnTo>
                  <a:lnTo>
                    <a:pt x="826" y="551"/>
                  </a:lnTo>
                  <a:lnTo>
                    <a:pt x="826" y="554"/>
                  </a:lnTo>
                  <a:lnTo>
                    <a:pt x="824" y="556"/>
                  </a:lnTo>
                  <a:lnTo>
                    <a:pt x="824" y="556"/>
                  </a:lnTo>
                  <a:lnTo>
                    <a:pt x="824" y="556"/>
                  </a:lnTo>
                  <a:lnTo>
                    <a:pt x="824" y="556"/>
                  </a:lnTo>
                  <a:lnTo>
                    <a:pt x="824" y="556"/>
                  </a:lnTo>
                  <a:lnTo>
                    <a:pt x="824" y="561"/>
                  </a:lnTo>
                  <a:lnTo>
                    <a:pt x="826" y="563"/>
                  </a:lnTo>
                  <a:lnTo>
                    <a:pt x="826" y="563"/>
                  </a:lnTo>
                  <a:lnTo>
                    <a:pt x="826" y="563"/>
                  </a:lnTo>
                  <a:lnTo>
                    <a:pt x="826" y="563"/>
                  </a:lnTo>
                  <a:lnTo>
                    <a:pt x="826" y="561"/>
                  </a:lnTo>
                  <a:lnTo>
                    <a:pt x="826" y="561"/>
                  </a:lnTo>
                  <a:lnTo>
                    <a:pt x="828" y="561"/>
                  </a:lnTo>
                  <a:lnTo>
                    <a:pt x="831" y="561"/>
                  </a:lnTo>
                  <a:lnTo>
                    <a:pt x="831" y="561"/>
                  </a:lnTo>
                  <a:lnTo>
                    <a:pt x="833" y="561"/>
                  </a:lnTo>
                  <a:lnTo>
                    <a:pt x="833" y="561"/>
                  </a:lnTo>
                  <a:lnTo>
                    <a:pt x="833" y="561"/>
                  </a:lnTo>
                  <a:lnTo>
                    <a:pt x="833" y="563"/>
                  </a:lnTo>
                  <a:lnTo>
                    <a:pt x="835" y="563"/>
                  </a:lnTo>
                  <a:lnTo>
                    <a:pt x="835" y="566"/>
                  </a:lnTo>
                  <a:lnTo>
                    <a:pt x="835" y="566"/>
                  </a:lnTo>
                  <a:lnTo>
                    <a:pt x="835" y="566"/>
                  </a:lnTo>
                  <a:lnTo>
                    <a:pt x="835" y="566"/>
                  </a:lnTo>
                  <a:lnTo>
                    <a:pt x="833" y="568"/>
                  </a:lnTo>
                  <a:lnTo>
                    <a:pt x="833" y="568"/>
                  </a:lnTo>
                  <a:lnTo>
                    <a:pt x="833" y="568"/>
                  </a:lnTo>
                  <a:lnTo>
                    <a:pt x="833" y="568"/>
                  </a:lnTo>
                  <a:lnTo>
                    <a:pt x="831" y="568"/>
                  </a:lnTo>
                  <a:lnTo>
                    <a:pt x="831" y="568"/>
                  </a:lnTo>
                  <a:lnTo>
                    <a:pt x="828" y="570"/>
                  </a:lnTo>
                  <a:lnTo>
                    <a:pt x="831" y="573"/>
                  </a:lnTo>
                  <a:lnTo>
                    <a:pt x="831" y="575"/>
                  </a:lnTo>
                  <a:lnTo>
                    <a:pt x="831" y="575"/>
                  </a:lnTo>
                  <a:lnTo>
                    <a:pt x="835" y="577"/>
                  </a:lnTo>
                  <a:lnTo>
                    <a:pt x="835" y="577"/>
                  </a:lnTo>
                  <a:lnTo>
                    <a:pt x="838" y="577"/>
                  </a:lnTo>
                  <a:lnTo>
                    <a:pt x="835" y="577"/>
                  </a:lnTo>
                  <a:lnTo>
                    <a:pt x="835" y="580"/>
                  </a:lnTo>
                  <a:lnTo>
                    <a:pt x="835" y="580"/>
                  </a:lnTo>
                  <a:lnTo>
                    <a:pt x="838" y="580"/>
                  </a:lnTo>
                  <a:lnTo>
                    <a:pt x="835" y="580"/>
                  </a:lnTo>
                  <a:lnTo>
                    <a:pt x="835" y="580"/>
                  </a:lnTo>
                  <a:lnTo>
                    <a:pt x="835" y="580"/>
                  </a:lnTo>
                  <a:lnTo>
                    <a:pt x="835" y="582"/>
                  </a:lnTo>
                  <a:lnTo>
                    <a:pt x="835" y="582"/>
                  </a:lnTo>
                  <a:lnTo>
                    <a:pt x="835" y="582"/>
                  </a:lnTo>
                  <a:lnTo>
                    <a:pt x="835" y="582"/>
                  </a:lnTo>
                  <a:lnTo>
                    <a:pt x="835" y="582"/>
                  </a:lnTo>
                  <a:lnTo>
                    <a:pt x="835" y="585"/>
                  </a:lnTo>
                  <a:lnTo>
                    <a:pt x="835" y="585"/>
                  </a:lnTo>
                  <a:lnTo>
                    <a:pt x="835" y="585"/>
                  </a:lnTo>
                  <a:lnTo>
                    <a:pt x="835" y="585"/>
                  </a:lnTo>
                  <a:lnTo>
                    <a:pt x="835" y="585"/>
                  </a:lnTo>
                  <a:lnTo>
                    <a:pt x="835" y="587"/>
                  </a:lnTo>
                  <a:lnTo>
                    <a:pt x="835" y="587"/>
                  </a:lnTo>
                  <a:lnTo>
                    <a:pt x="835" y="589"/>
                  </a:lnTo>
                  <a:lnTo>
                    <a:pt x="838" y="589"/>
                  </a:lnTo>
                  <a:lnTo>
                    <a:pt x="838" y="589"/>
                  </a:lnTo>
                  <a:lnTo>
                    <a:pt x="840" y="592"/>
                  </a:lnTo>
                  <a:lnTo>
                    <a:pt x="840" y="592"/>
                  </a:lnTo>
                  <a:lnTo>
                    <a:pt x="842" y="592"/>
                  </a:lnTo>
                  <a:lnTo>
                    <a:pt x="842" y="592"/>
                  </a:lnTo>
                  <a:lnTo>
                    <a:pt x="842" y="589"/>
                  </a:lnTo>
                  <a:lnTo>
                    <a:pt x="842" y="589"/>
                  </a:lnTo>
                  <a:lnTo>
                    <a:pt x="842" y="589"/>
                  </a:lnTo>
                  <a:lnTo>
                    <a:pt x="842" y="587"/>
                  </a:lnTo>
                  <a:lnTo>
                    <a:pt x="842" y="587"/>
                  </a:lnTo>
                  <a:lnTo>
                    <a:pt x="842" y="585"/>
                  </a:lnTo>
                  <a:lnTo>
                    <a:pt x="842" y="582"/>
                  </a:lnTo>
                  <a:lnTo>
                    <a:pt x="845" y="582"/>
                  </a:lnTo>
                  <a:lnTo>
                    <a:pt x="845" y="582"/>
                  </a:lnTo>
                  <a:lnTo>
                    <a:pt x="847" y="580"/>
                  </a:lnTo>
                  <a:lnTo>
                    <a:pt x="847" y="580"/>
                  </a:lnTo>
                  <a:lnTo>
                    <a:pt x="847" y="580"/>
                  </a:lnTo>
                  <a:lnTo>
                    <a:pt x="847" y="580"/>
                  </a:lnTo>
                  <a:lnTo>
                    <a:pt x="847" y="580"/>
                  </a:lnTo>
                  <a:lnTo>
                    <a:pt x="847" y="577"/>
                  </a:lnTo>
                  <a:lnTo>
                    <a:pt x="847" y="577"/>
                  </a:lnTo>
                  <a:lnTo>
                    <a:pt x="847" y="577"/>
                  </a:lnTo>
                  <a:lnTo>
                    <a:pt x="847" y="577"/>
                  </a:lnTo>
                  <a:lnTo>
                    <a:pt x="847" y="577"/>
                  </a:lnTo>
                  <a:lnTo>
                    <a:pt x="847" y="577"/>
                  </a:lnTo>
                  <a:lnTo>
                    <a:pt x="847" y="575"/>
                  </a:lnTo>
                  <a:lnTo>
                    <a:pt x="847" y="575"/>
                  </a:lnTo>
                  <a:lnTo>
                    <a:pt x="847" y="575"/>
                  </a:lnTo>
                  <a:lnTo>
                    <a:pt x="847" y="575"/>
                  </a:lnTo>
                  <a:lnTo>
                    <a:pt x="850" y="575"/>
                  </a:lnTo>
                  <a:lnTo>
                    <a:pt x="850" y="575"/>
                  </a:lnTo>
                  <a:lnTo>
                    <a:pt x="850" y="575"/>
                  </a:lnTo>
                  <a:lnTo>
                    <a:pt x="850" y="573"/>
                  </a:lnTo>
                  <a:lnTo>
                    <a:pt x="850" y="573"/>
                  </a:lnTo>
                  <a:lnTo>
                    <a:pt x="852" y="573"/>
                  </a:lnTo>
                  <a:lnTo>
                    <a:pt x="852" y="570"/>
                  </a:lnTo>
                  <a:lnTo>
                    <a:pt x="852" y="573"/>
                  </a:lnTo>
                  <a:lnTo>
                    <a:pt x="852" y="573"/>
                  </a:lnTo>
                  <a:lnTo>
                    <a:pt x="852" y="573"/>
                  </a:lnTo>
                  <a:lnTo>
                    <a:pt x="854" y="573"/>
                  </a:lnTo>
                  <a:lnTo>
                    <a:pt x="854" y="573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7" y="568"/>
                  </a:lnTo>
                  <a:lnTo>
                    <a:pt x="857" y="568"/>
                  </a:lnTo>
                  <a:lnTo>
                    <a:pt x="857" y="568"/>
                  </a:lnTo>
                  <a:lnTo>
                    <a:pt x="857" y="568"/>
                  </a:lnTo>
                  <a:lnTo>
                    <a:pt x="857" y="568"/>
                  </a:lnTo>
                  <a:lnTo>
                    <a:pt x="859" y="568"/>
                  </a:lnTo>
                  <a:lnTo>
                    <a:pt x="859" y="568"/>
                  </a:lnTo>
                  <a:lnTo>
                    <a:pt x="861" y="566"/>
                  </a:lnTo>
                  <a:lnTo>
                    <a:pt x="864" y="563"/>
                  </a:lnTo>
                  <a:lnTo>
                    <a:pt x="864" y="563"/>
                  </a:lnTo>
                  <a:lnTo>
                    <a:pt x="864" y="563"/>
                  </a:lnTo>
                  <a:lnTo>
                    <a:pt x="864" y="563"/>
                  </a:lnTo>
                  <a:lnTo>
                    <a:pt x="864" y="563"/>
                  </a:lnTo>
                  <a:lnTo>
                    <a:pt x="864" y="563"/>
                  </a:lnTo>
                  <a:lnTo>
                    <a:pt x="864" y="563"/>
                  </a:lnTo>
                  <a:lnTo>
                    <a:pt x="864" y="563"/>
                  </a:lnTo>
                  <a:lnTo>
                    <a:pt x="864" y="561"/>
                  </a:lnTo>
                  <a:lnTo>
                    <a:pt x="864" y="561"/>
                  </a:lnTo>
                  <a:lnTo>
                    <a:pt x="864" y="561"/>
                  </a:lnTo>
                  <a:lnTo>
                    <a:pt x="866" y="563"/>
                  </a:lnTo>
                  <a:lnTo>
                    <a:pt x="866" y="563"/>
                  </a:lnTo>
                  <a:lnTo>
                    <a:pt x="866" y="563"/>
                  </a:lnTo>
                  <a:lnTo>
                    <a:pt x="864" y="563"/>
                  </a:lnTo>
                  <a:lnTo>
                    <a:pt x="864" y="566"/>
                  </a:lnTo>
                  <a:lnTo>
                    <a:pt x="864" y="566"/>
                  </a:lnTo>
                  <a:lnTo>
                    <a:pt x="864" y="568"/>
                  </a:lnTo>
                  <a:lnTo>
                    <a:pt x="864" y="568"/>
                  </a:lnTo>
                  <a:lnTo>
                    <a:pt x="861" y="568"/>
                  </a:lnTo>
                  <a:lnTo>
                    <a:pt x="861" y="568"/>
                  </a:lnTo>
                  <a:lnTo>
                    <a:pt x="861" y="568"/>
                  </a:lnTo>
                  <a:lnTo>
                    <a:pt x="861" y="568"/>
                  </a:lnTo>
                  <a:lnTo>
                    <a:pt x="861" y="568"/>
                  </a:lnTo>
                  <a:lnTo>
                    <a:pt x="861" y="568"/>
                  </a:lnTo>
                  <a:lnTo>
                    <a:pt x="861" y="570"/>
                  </a:lnTo>
                  <a:lnTo>
                    <a:pt x="859" y="568"/>
                  </a:lnTo>
                  <a:lnTo>
                    <a:pt x="857" y="568"/>
                  </a:lnTo>
                  <a:lnTo>
                    <a:pt x="857" y="570"/>
                  </a:lnTo>
                  <a:lnTo>
                    <a:pt x="857" y="570"/>
                  </a:lnTo>
                  <a:lnTo>
                    <a:pt x="857" y="570"/>
                  </a:lnTo>
                  <a:lnTo>
                    <a:pt x="857" y="570"/>
                  </a:lnTo>
                  <a:lnTo>
                    <a:pt x="857" y="570"/>
                  </a:lnTo>
                  <a:lnTo>
                    <a:pt x="854" y="570"/>
                  </a:lnTo>
                  <a:lnTo>
                    <a:pt x="854" y="570"/>
                  </a:lnTo>
                  <a:lnTo>
                    <a:pt x="854" y="573"/>
                  </a:lnTo>
                  <a:lnTo>
                    <a:pt x="854" y="573"/>
                  </a:lnTo>
                  <a:lnTo>
                    <a:pt x="852" y="573"/>
                  </a:lnTo>
                  <a:lnTo>
                    <a:pt x="850" y="573"/>
                  </a:lnTo>
                  <a:lnTo>
                    <a:pt x="850" y="575"/>
                  </a:lnTo>
                  <a:lnTo>
                    <a:pt x="850" y="575"/>
                  </a:lnTo>
                  <a:lnTo>
                    <a:pt x="850" y="575"/>
                  </a:lnTo>
                  <a:lnTo>
                    <a:pt x="850" y="575"/>
                  </a:lnTo>
                  <a:lnTo>
                    <a:pt x="850" y="577"/>
                  </a:lnTo>
                  <a:lnTo>
                    <a:pt x="850" y="577"/>
                  </a:lnTo>
                  <a:lnTo>
                    <a:pt x="847" y="577"/>
                  </a:lnTo>
                  <a:lnTo>
                    <a:pt x="847" y="577"/>
                  </a:lnTo>
                  <a:lnTo>
                    <a:pt x="850" y="577"/>
                  </a:lnTo>
                  <a:lnTo>
                    <a:pt x="850" y="577"/>
                  </a:lnTo>
                  <a:lnTo>
                    <a:pt x="850" y="580"/>
                  </a:lnTo>
                  <a:lnTo>
                    <a:pt x="850" y="580"/>
                  </a:lnTo>
                  <a:lnTo>
                    <a:pt x="847" y="580"/>
                  </a:lnTo>
                  <a:lnTo>
                    <a:pt x="847" y="582"/>
                  </a:lnTo>
                  <a:lnTo>
                    <a:pt x="847" y="582"/>
                  </a:lnTo>
                  <a:lnTo>
                    <a:pt x="847" y="582"/>
                  </a:lnTo>
                  <a:lnTo>
                    <a:pt x="845" y="582"/>
                  </a:lnTo>
                  <a:lnTo>
                    <a:pt x="845" y="582"/>
                  </a:lnTo>
                  <a:lnTo>
                    <a:pt x="842" y="585"/>
                  </a:lnTo>
                  <a:lnTo>
                    <a:pt x="842" y="585"/>
                  </a:lnTo>
                  <a:lnTo>
                    <a:pt x="842" y="585"/>
                  </a:lnTo>
                  <a:lnTo>
                    <a:pt x="847" y="589"/>
                  </a:lnTo>
                  <a:lnTo>
                    <a:pt x="850" y="587"/>
                  </a:lnTo>
                  <a:lnTo>
                    <a:pt x="850" y="587"/>
                  </a:lnTo>
                  <a:lnTo>
                    <a:pt x="850" y="587"/>
                  </a:lnTo>
                  <a:lnTo>
                    <a:pt x="850" y="587"/>
                  </a:lnTo>
                  <a:lnTo>
                    <a:pt x="850" y="587"/>
                  </a:lnTo>
                  <a:lnTo>
                    <a:pt x="850" y="585"/>
                  </a:lnTo>
                  <a:lnTo>
                    <a:pt x="850" y="585"/>
                  </a:lnTo>
                  <a:lnTo>
                    <a:pt x="850" y="585"/>
                  </a:lnTo>
                  <a:lnTo>
                    <a:pt x="852" y="585"/>
                  </a:lnTo>
                  <a:lnTo>
                    <a:pt x="850" y="585"/>
                  </a:lnTo>
                  <a:lnTo>
                    <a:pt x="850" y="585"/>
                  </a:lnTo>
                  <a:lnTo>
                    <a:pt x="850" y="582"/>
                  </a:lnTo>
                  <a:lnTo>
                    <a:pt x="850" y="582"/>
                  </a:lnTo>
                  <a:lnTo>
                    <a:pt x="852" y="585"/>
                  </a:lnTo>
                  <a:lnTo>
                    <a:pt x="850" y="585"/>
                  </a:lnTo>
                  <a:lnTo>
                    <a:pt x="850" y="587"/>
                  </a:lnTo>
                  <a:lnTo>
                    <a:pt x="850" y="589"/>
                  </a:lnTo>
                  <a:lnTo>
                    <a:pt x="850" y="589"/>
                  </a:lnTo>
                  <a:lnTo>
                    <a:pt x="847" y="589"/>
                  </a:lnTo>
                  <a:lnTo>
                    <a:pt x="847" y="589"/>
                  </a:lnTo>
                  <a:lnTo>
                    <a:pt x="847" y="589"/>
                  </a:lnTo>
                  <a:lnTo>
                    <a:pt x="850" y="592"/>
                  </a:lnTo>
                  <a:lnTo>
                    <a:pt x="850" y="592"/>
                  </a:lnTo>
                  <a:lnTo>
                    <a:pt x="850" y="592"/>
                  </a:lnTo>
                  <a:lnTo>
                    <a:pt x="850" y="594"/>
                  </a:lnTo>
                  <a:lnTo>
                    <a:pt x="850" y="594"/>
                  </a:lnTo>
                  <a:lnTo>
                    <a:pt x="852" y="594"/>
                  </a:lnTo>
                  <a:lnTo>
                    <a:pt x="852" y="594"/>
                  </a:lnTo>
                  <a:lnTo>
                    <a:pt x="852" y="594"/>
                  </a:lnTo>
                  <a:lnTo>
                    <a:pt x="852" y="592"/>
                  </a:lnTo>
                  <a:lnTo>
                    <a:pt x="852" y="592"/>
                  </a:lnTo>
                  <a:lnTo>
                    <a:pt x="854" y="592"/>
                  </a:lnTo>
                  <a:lnTo>
                    <a:pt x="857" y="592"/>
                  </a:lnTo>
                  <a:lnTo>
                    <a:pt x="859" y="592"/>
                  </a:lnTo>
                  <a:lnTo>
                    <a:pt x="859" y="592"/>
                  </a:lnTo>
                  <a:lnTo>
                    <a:pt x="859" y="592"/>
                  </a:lnTo>
                  <a:lnTo>
                    <a:pt x="859" y="594"/>
                  </a:lnTo>
                  <a:lnTo>
                    <a:pt x="857" y="594"/>
                  </a:lnTo>
                  <a:lnTo>
                    <a:pt x="857" y="594"/>
                  </a:lnTo>
                  <a:lnTo>
                    <a:pt x="857" y="594"/>
                  </a:lnTo>
                  <a:lnTo>
                    <a:pt x="857" y="594"/>
                  </a:lnTo>
                  <a:lnTo>
                    <a:pt x="854" y="594"/>
                  </a:lnTo>
                  <a:lnTo>
                    <a:pt x="854" y="594"/>
                  </a:lnTo>
                  <a:lnTo>
                    <a:pt x="854" y="594"/>
                  </a:lnTo>
                  <a:lnTo>
                    <a:pt x="854" y="594"/>
                  </a:lnTo>
                  <a:lnTo>
                    <a:pt x="852" y="596"/>
                  </a:lnTo>
                  <a:lnTo>
                    <a:pt x="852" y="596"/>
                  </a:lnTo>
                  <a:lnTo>
                    <a:pt x="850" y="596"/>
                  </a:lnTo>
                  <a:lnTo>
                    <a:pt x="847" y="596"/>
                  </a:lnTo>
                  <a:lnTo>
                    <a:pt x="845" y="599"/>
                  </a:lnTo>
                  <a:lnTo>
                    <a:pt x="845" y="601"/>
                  </a:lnTo>
                  <a:lnTo>
                    <a:pt x="847" y="601"/>
                  </a:lnTo>
                  <a:lnTo>
                    <a:pt x="847" y="603"/>
                  </a:lnTo>
                  <a:lnTo>
                    <a:pt x="850" y="603"/>
                  </a:lnTo>
                  <a:lnTo>
                    <a:pt x="850" y="603"/>
                  </a:lnTo>
                  <a:lnTo>
                    <a:pt x="852" y="601"/>
                  </a:lnTo>
                  <a:lnTo>
                    <a:pt x="852" y="601"/>
                  </a:lnTo>
                  <a:lnTo>
                    <a:pt x="854" y="601"/>
                  </a:lnTo>
                  <a:lnTo>
                    <a:pt x="854" y="601"/>
                  </a:lnTo>
                  <a:lnTo>
                    <a:pt x="854" y="601"/>
                  </a:lnTo>
                  <a:lnTo>
                    <a:pt x="854" y="603"/>
                  </a:lnTo>
                  <a:lnTo>
                    <a:pt x="857" y="603"/>
                  </a:lnTo>
                  <a:lnTo>
                    <a:pt x="857" y="606"/>
                  </a:lnTo>
                  <a:lnTo>
                    <a:pt x="857" y="606"/>
                  </a:lnTo>
                  <a:lnTo>
                    <a:pt x="857" y="603"/>
                  </a:lnTo>
                  <a:lnTo>
                    <a:pt x="859" y="603"/>
                  </a:lnTo>
                  <a:lnTo>
                    <a:pt x="859" y="603"/>
                  </a:lnTo>
                  <a:lnTo>
                    <a:pt x="859" y="603"/>
                  </a:lnTo>
                  <a:lnTo>
                    <a:pt x="861" y="603"/>
                  </a:lnTo>
                  <a:lnTo>
                    <a:pt x="861" y="603"/>
                  </a:lnTo>
                  <a:lnTo>
                    <a:pt x="861" y="606"/>
                  </a:lnTo>
                  <a:lnTo>
                    <a:pt x="861" y="606"/>
                  </a:lnTo>
                  <a:lnTo>
                    <a:pt x="861" y="608"/>
                  </a:lnTo>
                  <a:lnTo>
                    <a:pt x="861" y="608"/>
                  </a:lnTo>
                  <a:lnTo>
                    <a:pt x="861" y="608"/>
                  </a:lnTo>
                  <a:lnTo>
                    <a:pt x="861" y="608"/>
                  </a:lnTo>
                  <a:lnTo>
                    <a:pt x="868" y="608"/>
                  </a:lnTo>
                  <a:lnTo>
                    <a:pt x="876" y="611"/>
                  </a:lnTo>
                  <a:lnTo>
                    <a:pt x="878" y="611"/>
                  </a:lnTo>
                  <a:lnTo>
                    <a:pt x="880" y="611"/>
                  </a:lnTo>
                  <a:lnTo>
                    <a:pt x="883" y="611"/>
                  </a:lnTo>
                  <a:lnTo>
                    <a:pt x="883" y="608"/>
                  </a:lnTo>
                  <a:lnTo>
                    <a:pt x="883" y="608"/>
                  </a:lnTo>
                  <a:lnTo>
                    <a:pt x="883" y="608"/>
                  </a:lnTo>
                  <a:lnTo>
                    <a:pt x="883" y="608"/>
                  </a:lnTo>
                  <a:lnTo>
                    <a:pt x="883" y="608"/>
                  </a:lnTo>
                  <a:lnTo>
                    <a:pt x="883" y="606"/>
                  </a:lnTo>
                  <a:lnTo>
                    <a:pt x="885" y="606"/>
                  </a:lnTo>
                  <a:lnTo>
                    <a:pt x="885" y="606"/>
                  </a:lnTo>
                  <a:lnTo>
                    <a:pt x="885" y="606"/>
                  </a:lnTo>
                  <a:lnTo>
                    <a:pt x="885" y="606"/>
                  </a:lnTo>
                  <a:lnTo>
                    <a:pt x="887" y="606"/>
                  </a:lnTo>
                  <a:lnTo>
                    <a:pt x="890" y="603"/>
                  </a:lnTo>
                  <a:lnTo>
                    <a:pt x="890" y="603"/>
                  </a:lnTo>
                  <a:lnTo>
                    <a:pt x="890" y="606"/>
                  </a:lnTo>
                  <a:lnTo>
                    <a:pt x="887" y="606"/>
                  </a:lnTo>
                  <a:lnTo>
                    <a:pt x="887" y="606"/>
                  </a:lnTo>
                  <a:lnTo>
                    <a:pt x="887" y="606"/>
                  </a:lnTo>
                  <a:lnTo>
                    <a:pt x="887" y="606"/>
                  </a:lnTo>
                  <a:lnTo>
                    <a:pt x="887" y="608"/>
                  </a:lnTo>
                  <a:lnTo>
                    <a:pt x="892" y="608"/>
                  </a:lnTo>
                  <a:lnTo>
                    <a:pt x="892" y="611"/>
                  </a:lnTo>
                  <a:lnTo>
                    <a:pt x="892" y="611"/>
                  </a:lnTo>
                  <a:lnTo>
                    <a:pt x="892" y="611"/>
                  </a:lnTo>
                  <a:lnTo>
                    <a:pt x="892" y="611"/>
                  </a:lnTo>
                  <a:lnTo>
                    <a:pt x="887" y="613"/>
                  </a:lnTo>
                  <a:lnTo>
                    <a:pt x="887" y="611"/>
                  </a:lnTo>
                  <a:lnTo>
                    <a:pt x="885" y="611"/>
                  </a:lnTo>
                  <a:lnTo>
                    <a:pt x="885" y="611"/>
                  </a:lnTo>
                  <a:lnTo>
                    <a:pt x="883" y="611"/>
                  </a:lnTo>
                  <a:lnTo>
                    <a:pt x="880" y="611"/>
                  </a:lnTo>
                  <a:lnTo>
                    <a:pt x="880" y="613"/>
                  </a:lnTo>
                  <a:lnTo>
                    <a:pt x="883" y="613"/>
                  </a:lnTo>
                  <a:lnTo>
                    <a:pt x="892" y="615"/>
                  </a:lnTo>
                  <a:lnTo>
                    <a:pt x="895" y="620"/>
                  </a:lnTo>
                  <a:lnTo>
                    <a:pt x="895" y="620"/>
                  </a:lnTo>
                  <a:lnTo>
                    <a:pt x="895" y="620"/>
                  </a:lnTo>
                  <a:lnTo>
                    <a:pt x="892" y="620"/>
                  </a:lnTo>
                  <a:lnTo>
                    <a:pt x="895" y="620"/>
                  </a:lnTo>
                  <a:lnTo>
                    <a:pt x="895" y="622"/>
                  </a:lnTo>
                  <a:lnTo>
                    <a:pt x="895" y="622"/>
                  </a:lnTo>
                  <a:lnTo>
                    <a:pt x="892" y="625"/>
                  </a:lnTo>
                  <a:lnTo>
                    <a:pt x="887" y="627"/>
                  </a:lnTo>
                  <a:lnTo>
                    <a:pt x="885" y="630"/>
                  </a:lnTo>
                  <a:lnTo>
                    <a:pt x="885" y="630"/>
                  </a:lnTo>
                  <a:lnTo>
                    <a:pt x="883" y="630"/>
                  </a:lnTo>
                  <a:lnTo>
                    <a:pt x="883" y="630"/>
                  </a:lnTo>
                  <a:lnTo>
                    <a:pt x="883" y="627"/>
                  </a:lnTo>
                  <a:lnTo>
                    <a:pt x="883" y="627"/>
                  </a:lnTo>
                  <a:lnTo>
                    <a:pt x="880" y="627"/>
                  </a:lnTo>
                  <a:lnTo>
                    <a:pt x="883" y="625"/>
                  </a:lnTo>
                  <a:lnTo>
                    <a:pt x="883" y="625"/>
                  </a:lnTo>
                  <a:lnTo>
                    <a:pt x="883" y="625"/>
                  </a:lnTo>
                  <a:lnTo>
                    <a:pt x="883" y="622"/>
                  </a:lnTo>
                  <a:lnTo>
                    <a:pt x="883" y="622"/>
                  </a:lnTo>
                  <a:lnTo>
                    <a:pt x="883" y="622"/>
                  </a:lnTo>
                  <a:lnTo>
                    <a:pt x="883" y="620"/>
                  </a:lnTo>
                  <a:lnTo>
                    <a:pt x="883" y="620"/>
                  </a:lnTo>
                  <a:lnTo>
                    <a:pt x="883" y="618"/>
                  </a:lnTo>
                  <a:lnTo>
                    <a:pt x="883" y="618"/>
                  </a:lnTo>
                  <a:lnTo>
                    <a:pt x="883" y="618"/>
                  </a:lnTo>
                  <a:lnTo>
                    <a:pt x="880" y="615"/>
                  </a:lnTo>
                  <a:lnTo>
                    <a:pt x="880" y="615"/>
                  </a:lnTo>
                  <a:lnTo>
                    <a:pt x="878" y="615"/>
                  </a:lnTo>
                  <a:lnTo>
                    <a:pt x="878" y="618"/>
                  </a:lnTo>
                  <a:lnTo>
                    <a:pt x="876" y="618"/>
                  </a:lnTo>
                  <a:lnTo>
                    <a:pt x="876" y="618"/>
                  </a:lnTo>
                  <a:lnTo>
                    <a:pt x="876" y="620"/>
                  </a:lnTo>
                  <a:lnTo>
                    <a:pt x="873" y="620"/>
                  </a:lnTo>
                  <a:lnTo>
                    <a:pt x="873" y="622"/>
                  </a:lnTo>
                  <a:lnTo>
                    <a:pt x="873" y="622"/>
                  </a:lnTo>
                  <a:lnTo>
                    <a:pt x="871" y="622"/>
                  </a:lnTo>
                  <a:lnTo>
                    <a:pt x="868" y="622"/>
                  </a:lnTo>
                  <a:lnTo>
                    <a:pt x="868" y="622"/>
                  </a:lnTo>
                  <a:lnTo>
                    <a:pt x="868" y="622"/>
                  </a:lnTo>
                  <a:lnTo>
                    <a:pt x="866" y="625"/>
                  </a:lnTo>
                  <a:lnTo>
                    <a:pt x="864" y="627"/>
                  </a:lnTo>
                  <a:lnTo>
                    <a:pt x="864" y="627"/>
                  </a:lnTo>
                  <a:lnTo>
                    <a:pt x="864" y="627"/>
                  </a:lnTo>
                  <a:lnTo>
                    <a:pt x="864" y="627"/>
                  </a:lnTo>
                  <a:lnTo>
                    <a:pt x="864" y="625"/>
                  </a:lnTo>
                  <a:lnTo>
                    <a:pt x="864" y="625"/>
                  </a:lnTo>
                  <a:lnTo>
                    <a:pt x="864" y="625"/>
                  </a:lnTo>
                  <a:lnTo>
                    <a:pt x="866" y="625"/>
                  </a:lnTo>
                  <a:lnTo>
                    <a:pt x="866" y="625"/>
                  </a:lnTo>
                  <a:lnTo>
                    <a:pt x="866" y="625"/>
                  </a:lnTo>
                  <a:lnTo>
                    <a:pt x="866" y="625"/>
                  </a:lnTo>
                  <a:lnTo>
                    <a:pt x="866" y="625"/>
                  </a:lnTo>
                  <a:lnTo>
                    <a:pt x="866" y="625"/>
                  </a:lnTo>
                  <a:lnTo>
                    <a:pt x="866" y="625"/>
                  </a:lnTo>
                  <a:lnTo>
                    <a:pt x="866" y="622"/>
                  </a:lnTo>
                  <a:lnTo>
                    <a:pt x="866" y="622"/>
                  </a:lnTo>
                  <a:lnTo>
                    <a:pt x="866" y="622"/>
                  </a:lnTo>
                  <a:lnTo>
                    <a:pt x="866" y="622"/>
                  </a:lnTo>
                  <a:lnTo>
                    <a:pt x="868" y="622"/>
                  </a:lnTo>
                  <a:lnTo>
                    <a:pt x="868" y="622"/>
                  </a:lnTo>
                  <a:lnTo>
                    <a:pt x="868" y="622"/>
                  </a:lnTo>
                  <a:lnTo>
                    <a:pt x="871" y="620"/>
                  </a:lnTo>
                  <a:lnTo>
                    <a:pt x="871" y="620"/>
                  </a:lnTo>
                  <a:lnTo>
                    <a:pt x="871" y="618"/>
                  </a:lnTo>
                  <a:lnTo>
                    <a:pt x="871" y="618"/>
                  </a:lnTo>
                  <a:lnTo>
                    <a:pt x="871" y="618"/>
                  </a:lnTo>
                  <a:lnTo>
                    <a:pt x="871" y="618"/>
                  </a:lnTo>
                  <a:lnTo>
                    <a:pt x="871" y="618"/>
                  </a:lnTo>
                  <a:lnTo>
                    <a:pt x="871" y="618"/>
                  </a:lnTo>
                  <a:lnTo>
                    <a:pt x="871" y="615"/>
                  </a:lnTo>
                  <a:lnTo>
                    <a:pt x="871" y="615"/>
                  </a:lnTo>
                  <a:lnTo>
                    <a:pt x="871" y="615"/>
                  </a:lnTo>
                  <a:lnTo>
                    <a:pt x="871" y="613"/>
                  </a:lnTo>
                  <a:lnTo>
                    <a:pt x="871" y="613"/>
                  </a:lnTo>
                  <a:lnTo>
                    <a:pt x="868" y="613"/>
                  </a:lnTo>
                  <a:lnTo>
                    <a:pt x="868" y="613"/>
                  </a:lnTo>
                  <a:lnTo>
                    <a:pt x="868" y="613"/>
                  </a:lnTo>
                  <a:lnTo>
                    <a:pt x="866" y="613"/>
                  </a:lnTo>
                  <a:lnTo>
                    <a:pt x="866" y="613"/>
                  </a:lnTo>
                  <a:lnTo>
                    <a:pt x="866" y="611"/>
                  </a:lnTo>
                  <a:lnTo>
                    <a:pt x="861" y="611"/>
                  </a:lnTo>
                  <a:lnTo>
                    <a:pt x="859" y="611"/>
                  </a:lnTo>
                  <a:lnTo>
                    <a:pt x="859" y="608"/>
                  </a:lnTo>
                  <a:lnTo>
                    <a:pt x="859" y="608"/>
                  </a:lnTo>
                  <a:lnTo>
                    <a:pt x="861" y="606"/>
                  </a:lnTo>
                  <a:lnTo>
                    <a:pt x="861" y="606"/>
                  </a:lnTo>
                  <a:lnTo>
                    <a:pt x="859" y="603"/>
                  </a:lnTo>
                  <a:lnTo>
                    <a:pt x="859" y="603"/>
                  </a:lnTo>
                  <a:lnTo>
                    <a:pt x="857" y="606"/>
                  </a:lnTo>
                  <a:lnTo>
                    <a:pt x="857" y="606"/>
                  </a:lnTo>
                  <a:lnTo>
                    <a:pt x="854" y="606"/>
                  </a:lnTo>
                  <a:lnTo>
                    <a:pt x="854" y="606"/>
                  </a:lnTo>
                  <a:lnTo>
                    <a:pt x="854" y="606"/>
                  </a:lnTo>
                  <a:lnTo>
                    <a:pt x="854" y="606"/>
                  </a:lnTo>
                  <a:lnTo>
                    <a:pt x="854" y="606"/>
                  </a:lnTo>
                  <a:lnTo>
                    <a:pt x="854" y="603"/>
                  </a:lnTo>
                  <a:lnTo>
                    <a:pt x="852" y="603"/>
                  </a:lnTo>
                  <a:lnTo>
                    <a:pt x="852" y="601"/>
                  </a:lnTo>
                  <a:lnTo>
                    <a:pt x="852" y="603"/>
                  </a:lnTo>
                  <a:lnTo>
                    <a:pt x="852" y="606"/>
                  </a:lnTo>
                  <a:lnTo>
                    <a:pt x="852" y="606"/>
                  </a:lnTo>
                  <a:lnTo>
                    <a:pt x="854" y="608"/>
                  </a:lnTo>
                  <a:lnTo>
                    <a:pt x="852" y="608"/>
                  </a:lnTo>
                  <a:lnTo>
                    <a:pt x="850" y="611"/>
                  </a:lnTo>
                  <a:lnTo>
                    <a:pt x="850" y="611"/>
                  </a:lnTo>
                  <a:lnTo>
                    <a:pt x="850" y="611"/>
                  </a:lnTo>
                  <a:lnTo>
                    <a:pt x="850" y="611"/>
                  </a:lnTo>
                  <a:lnTo>
                    <a:pt x="850" y="611"/>
                  </a:lnTo>
                  <a:lnTo>
                    <a:pt x="847" y="611"/>
                  </a:lnTo>
                  <a:lnTo>
                    <a:pt x="850" y="613"/>
                  </a:lnTo>
                  <a:lnTo>
                    <a:pt x="850" y="615"/>
                  </a:lnTo>
                  <a:lnTo>
                    <a:pt x="850" y="615"/>
                  </a:lnTo>
                  <a:lnTo>
                    <a:pt x="847" y="615"/>
                  </a:lnTo>
                  <a:lnTo>
                    <a:pt x="845" y="618"/>
                  </a:lnTo>
                  <a:lnTo>
                    <a:pt x="845" y="618"/>
                  </a:lnTo>
                  <a:lnTo>
                    <a:pt x="842" y="618"/>
                  </a:lnTo>
                  <a:lnTo>
                    <a:pt x="842" y="620"/>
                  </a:lnTo>
                  <a:lnTo>
                    <a:pt x="840" y="620"/>
                  </a:lnTo>
                  <a:lnTo>
                    <a:pt x="840" y="620"/>
                  </a:lnTo>
                  <a:lnTo>
                    <a:pt x="840" y="620"/>
                  </a:lnTo>
                  <a:lnTo>
                    <a:pt x="840" y="620"/>
                  </a:lnTo>
                  <a:lnTo>
                    <a:pt x="838" y="622"/>
                  </a:lnTo>
                  <a:lnTo>
                    <a:pt x="838" y="622"/>
                  </a:lnTo>
                  <a:lnTo>
                    <a:pt x="838" y="620"/>
                  </a:lnTo>
                  <a:lnTo>
                    <a:pt x="835" y="620"/>
                  </a:lnTo>
                  <a:lnTo>
                    <a:pt x="835" y="622"/>
                  </a:lnTo>
                  <a:lnTo>
                    <a:pt x="835" y="622"/>
                  </a:lnTo>
                  <a:lnTo>
                    <a:pt x="835" y="625"/>
                  </a:lnTo>
                  <a:lnTo>
                    <a:pt x="835" y="625"/>
                  </a:lnTo>
                  <a:lnTo>
                    <a:pt x="840" y="627"/>
                  </a:lnTo>
                  <a:lnTo>
                    <a:pt x="840" y="627"/>
                  </a:lnTo>
                  <a:lnTo>
                    <a:pt x="842" y="627"/>
                  </a:lnTo>
                  <a:lnTo>
                    <a:pt x="842" y="625"/>
                  </a:lnTo>
                  <a:lnTo>
                    <a:pt x="847" y="625"/>
                  </a:lnTo>
                  <a:lnTo>
                    <a:pt x="847" y="625"/>
                  </a:lnTo>
                  <a:lnTo>
                    <a:pt x="847" y="627"/>
                  </a:lnTo>
                  <a:lnTo>
                    <a:pt x="847" y="627"/>
                  </a:lnTo>
                  <a:lnTo>
                    <a:pt x="847" y="627"/>
                  </a:lnTo>
                  <a:lnTo>
                    <a:pt x="847" y="627"/>
                  </a:lnTo>
                  <a:lnTo>
                    <a:pt x="847" y="627"/>
                  </a:lnTo>
                  <a:lnTo>
                    <a:pt x="845" y="627"/>
                  </a:lnTo>
                  <a:lnTo>
                    <a:pt x="845" y="630"/>
                  </a:lnTo>
                  <a:lnTo>
                    <a:pt x="845" y="630"/>
                  </a:lnTo>
                  <a:lnTo>
                    <a:pt x="845" y="630"/>
                  </a:lnTo>
                  <a:lnTo>
                    <a:pt x="845" y="630"/>
                  </a:lnTo>
                  <a:lnTo>
                    <a:pt x="845" y="630"/>
                  </a:lnTo>
                  <a:lnTo>
                    <a:pt x="842" y="630"/>
                  </a:lnTo>
                  <a:lnTo>
                    <a:pt x="842" y="630"/>
                  </a:lnTo>
                  <a:lnTo>
                    <a:pt x="842" y="632"/>
                  </a:lnTo>
                  <a:lnTo>
                    <a:pt x="842" y="632"/>
                  </a:lnTo>
                  <a:lnTo>
                    <a:pt x="842" y="634"/>
                  </a:lnTo>
                  <a:lnTo>
                    <a:pt x="845" y="634"/>
                  </a:lnTo>
                  <a:lnTo>
                    <a:pt x="845" y="637"/>
                  </a:lnTo>
                  <a:lnTo>
                    <a:pt x="845" y="637"/>
                  </a:lnTo>
                  <a:lnTo>
                    <a:pt x="850" y="641"/>
                  </a:lnTo>
                  <a:lnTo>
                    <a:pt x="852" y="641"/>
                  </a:lnTo>
                  <a:lnTo>
                    <a:pt x="852" y="641"/>
                  </a:lnTo>
                  <a:lnTo>
                    <a:pt x="852" y="641"/>
                  </a:lnTo>
                  <a:lnTo>
                    <a:pt x="854" y="639"/>
                  </a:lnTo>
                  <a:lnTo>
                    <a:pt x="854" y="641"/>
                  </a:lnTo>
                  <a:lnTo>
                    <a:pt x="854" y="641"/>
                  </a:lnTo>
                  <a:lnTo>
                    <a:pt x="854" y="641"/>
                  </a:lnTo>
                  <a:lnTo>
                    <a:pt x="854" y="641"/>
                  </a:lnTo>
                  <a:lnTo>
                    <a:pt x="854" y="644"/>
                  </a:lnTo>
                  <a:lnTo>
                    <a:pt x="854" y="644"/>
                  </a:lnTo>
                  <a:lnTo>
                    <a:pt x="854" y="644"/>
                  </a:lnTo>
                  <a:lnTo>
                    <a:pt x="854" y="646"/>
                  </a:lnTo>
                  <a:lnTo>
                    <a:pt x="857" y="646"/>
                  </a:lnTo>
                  <a:lnTo>
                    <a:pt x="857" y="648"/>
                  </a:lnTo>
                  <a:lnTo>
                    <a:pt x="859" y="648"/>
                  </a:lnTo>
                  <a:lnTo>
                    <a:pt x="859" y="648"/>
                  </a:lnTo>
                  <a:lnTo>
                    <a:pt x="859" y="651"/>
                  </a:lnTo>
                  <a:lnTo>
                    <a:pt x="859" y="651"/>
                  </a:lnTo>
                  <a:lnTo>
                    <a:pt x="859" y="651"/>
                  </a:lnTo>
                  <a:lnTo>
                    <a:pt x="859" y="651"/>
                  </a:lnTo>
                  <a:lnTo>
                    <a:pt x="859" y="653"/>
                  </a:lnTo>
                  <a:lnTo>
                    <a:pt x="859" y="653"/>
                  </a:lnTo>
                  <a:lnTo>
                    <a:pt x="859" y="653"/>
                  </a:lnTo>
                  <a:lnTo>
                    <a:pt x="859" y="656"/>
                  </a:lnTo>
                  <a:lnTo>
                    <a:pt x="859" y="656"/>
                  </a:lnTo>
                  <a:lnTo>
                    <a:pt x="861" y="656"/>
                  </a:lnTo>
                  <a:lnTo>
                    <a:pt x="861" y="658"/>
                  </a:lnTo>
                  <a:lnTo>
                    <a:pt x="866" y="660"/>
                  </a:lnTo>
                  <a:lnTo>
                    <a:pt x="866" y="660"/>
                  </a:lnTo>
                  <a:lnTo>
                    <a:pt x="868" y="663"/>
                  </a:lnTo>
                  <a:lnTo>
                    <a:pt x="866" y="663"/>
                  </a:lnTo>
                  <a:lnTo>
                    <a:pt x="866" y="663"/>
                  </a:lnTo>
                  <a:lnTo>
                    <a:pt x="866" y="663"/>
                  </a:lnTo>
                  <a:lnTo>
                    <a:pt x="868" y="663"/>
                  </a:lnTo>
                  <a:lnTo>
                    <a:pt x="868" y="663"/>
                  </a:lnTo>
                  <a:lnTo>
                    <a:pt x="868" y="663"/>
                  </a:lnTo>
                  <a:lnTo>
                    <a:pt x="868" y="663"/>
                  </a:lnTo>
                  <a:lnTo>
                    <a:pt x="866" y="663"/>
                  </a:lnTo>
                  <a:lnTo>
                    <a:pt x="864" y="665"/>
                  </a:lnTo>
                  <a:lnTo>
                    <a:pt x="864" y="667"/>
                  </a:lnTo>
                  <a:lnTo>
                    <a:pt x="864" y="667"/>
                  </a:lnTo>
                  <a:lnTo>
                    <a:pt x="866" y="670"/>
                  </a:lnTo>
                  <a:lnTo>
                    <a:pt x="866" y="672"/>
                  </a:lnTo>
                  <a:lnTo>
                    <a:pt x="866" y="672"/>
                  </a:lnTo>
                  <a:lnTo>
                    <a:pt x="873" y="675"/>
                  </a:lnTo>
                  <a:lnTo>
                    <a:pt x="880" y="677"/>
                  </a:lnTo>
                  <a:lnTo>
                    <a:pt x="890" y="675"/>
                  </a:lnTo>
                  <a:lnTo>
                    <a:pt x="897" y="675"/>
                  </a:lnTo>
                  <a:lnTo>
                    <a:pt x="906" y="670"/>
                  </a:lnTo>
                  <a:lnTo>
                    <a:pt x="909" y="670"/>
                  </a:lnTo>
                  <a:lnTo>
                    <a:pt x="909" y="667"/>
                  </a:lnTo>
                  <a:lnTo>
                    <a:pt x="909" y="667"/>
                  </a:lnTo>
                  <a:lnTo>
                    <a:pt x="911" y="670"/>
                  </a:lnTo>
                  <a:lnTo>
                    <a:pt x="913" y="670"/>
                  </a:lnTo>
                  <a:lnTo>
                    <a:pt x="916" y="670"/>
                  </a:lnTo>
                  <a:lnTo>
                    <a:pt x="916" y="667"/>
                  </a:lnTo>
                  <a:lnTo>
                    <a:pt x="916" y="667"/>
                  </a:lnTo>
                  <a:lnTo>
                    <a:pt x="916" y="667"/>
                  </a:lnTo>
                  <a:lnTo>
                    <a:pt x="916" y="665"/>
                  </a:lnTo>
                  <a:lnTo>
                    <a:pt x="916" y="665"/>
                  </a:lnTo>
                  <a:lnTo>
                    <a:pt x="916" y="663"/>
                  </a:lnTo>
                  <a:lnTo>
                    <a:pt x="916" y="663"/>
                  </a:lnTo>
                  <a:lnTo>
                    <a:pt x="916" y="663"/>
                  </a:lnTo>
                  <a:lnTo>
                    <a:pt x="916" y="660"/>
                  </a:lnTo>
                  <a:lnTo>
                    <a:pt x="918" y="660"/>
                  </a:lnTo>
                  <a:lnTo>
                    <a:pt x="918" y="658"/>
                  </a:lnTo>
                  <a:lnTo>
                    <a:pt x="918" y="658"/>
                  </a:lnTo>
                  <a:lnTo>
                    <a:pt x="918" y="656"/>
                  </a:lnTo>
                  <a:lnTo>
                    <a:pt x="916" y="653"/>
                  </a:lnTo>
                  <a:lnTo>
                    <a:pt x="913" y="653"/>
                  </a:lnTo>
                  <a:lnTo>
                    <a:pt x="911" y="651"/>
                  </a:lnTo>
                  <a:lnTo>
                    <a:pt x="916" y="653"/>
                  </a:lnTo>
                  <a:lnTo>
                    <a:pt x="916" y="653"/>
                  </a:lnTo>
                  <a:lnTo>
                    <a:pt x="916" y="653"/>
                  </a:lnTo>
                  <a:lnTo>
                    <a:pt x="916" y="651"/>
                  </a:lnTo>
                  <a:lnTo>
                    <a:pt x="916" y="651"/>
                  </a:lnTo>
                  <a:lnTo>
                    <a:pt x="916" y="651"/>
                  </a:lnTo>
                  <a:lnTo>
                    <a:pt x="916" y="651"/>
                  </a:lnTo>
                  <a:lnTo>
                    <a:pt x="916" y="651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6" y="648"/>
                  </a:lnTo>
                  <a:lnTo>
                    <a:pt x="918" y="648"/>
                  </a:lnTo>
                  <a:lnTo>
                    <a:pt x="918" y="648"/>
                  </a:lnTo>
                  <a:lnTo>
                    <a:pt x="918" y="646"/>
                  </a:lnTo>
                  <a:lnTo>
                    <a:pt x="918" y="646"/>
                  </a:lnTo>
                  <a:lnTo>
                    <a:pt x="918" y="646"/>
                  </a:lnTo>
                  <a:lnTo>
                    <a:pt x="921" y="646"/>
                  </a:lnTo>
                  <a:lnTo>
                    <a:pt x="921" y="646"/>
                  </a:lnTo>
                  <a:lnTo>
                    <a:pt x="921" y="646"/>
                  </a:lnTo>
                  <a:lnTo>
                    <a:pt x="921" y="646"/>
                  </a:lnTo>
                  <a:lnTo>
                    <a:pt x="921" y="646"/>
                  </a:lnTo>
                  <a:lnTo>
                    <a:pt x="921" y="644"/>
                  </a:lnTo>
                  <a:lnTo>
                    <a:pt x="921" y="644"/>
                  </a:lnTo>
                  <a:lnTo>
                    <a:pt x="921" y="644"/>
                  </a:lnTo>
                  <a:lnTo>
                    <a:pt x="921" y="644"/>
                  </a:lnTo>
                  <a:lnTo>
                    <a:pt x="923" y="644"/>
                  </a:lnTo>
                  <a:lnTo>
                    <a:pt x="923" y="644"/>
                  </a:lnTo>
                  <a:lnTo>
                    <a:pt x="923" y="641"/>
                  </a:lnTo>
                  <a:lnTo>
                    <a:pt x="923" y="641"/>
                  </a:lnTo>
                  <a:lnTo>
                    <a:pt x="923" y="641"/>
                  </a:lnTo>
                  <a:lnTo>
                    <a:pt x="923" y="641"/>
                  </a:lnTo>
                  <a:lnTo>
                    <a:pt x="925" y="637"/>
                  </a:lnTo>
                  <a:lnTo>
                    <a:pt x="925" y="637"/>
                  </a:lnTo>
                  <a:lnTo>
                    <a:pt x="925" y="637"/>
                  </a:lnTo>
                  <a:lnTo>
                    <a:pt x="925" y="634"/>
                  </a:lnTo>
                  <a:lnTo>
                    <a:pt x="928" y="634"/>
                  </a:lnTo>
                  <a:lnTo>
                    <a:pt x="928" y="632"/>
                  </a:lnTo>
                  <a:lnTo>
                    <a:pt x="928" y="632"/>
                  </a:lnTo>
                  <a:lnTo>
                    <a:pt x="928" y="632"/>
                  </a:lnTo>
                  <a:lnTo>
                    <a:pt x="930" y="632"/>
                  </a:lnTo>
                  <a:lnTo>
                    <a:pt x="932" y="632"/>
                  </a:lnTo>
                  <a:lnTo>
                    <a:pt x="932" y="630"/>
                  </a:lnTo>
                  <a:lnTo>
                    <a:pt x="932" y="630"/>
                  </a:lnTo>
                  <a:lnTo>
                    <a:pt x="932" y="630"/>
                  </a:lnTo>
                  <a:lnTo>
                    <a:pt x="932" y="627"/>
                  </a:lnTo>
                  <a:lnTo>
                    <a:pt x="930" y="627"/>
                  </a:lnTo>
                  <a:lnTo>
                    <a:pt x="932" y="627"/>
                  </a:lnTo>
                  <a:lnTo>
                    <a:pt x="932" y="627"/>
                  </a:lnTo>
                  <a:lnTo>
                    <a:pt x="932" y="630"/>
                  </a:lnTo>
                  <a:lnTo>
                    <a:pt x="932" y="630"/>
                  </a:lnTo>
                  <a:lnTo>
                    <a:pt x="932" y="630"/>
                  </a:lnTo>
                  <a:lnTo>
                    <a:pt x="937" y="630"/>
                  </a:lnTo>
                  <a:lnTo>
                    <a:pt x="937" y="627"/>
                  </a:lnTo>
                  <a:lnTo>
                    <a:pt x="937" y="627"/>
                  </a:lnTo>
                  <a:lnTo>
                    <a:pt x="939" y="630"/>
                  </a:lnTo>
                  <a:lnTo>
                    <a:pt x="937" y="630"/>
                  </a:lnTo>
                  <a:lnTo>
                    <a:pt x="937" y="630"/>
                  </a:lnTo>
                  <a:lnTo>
                    <a:pt x="937" y="630"/>
                  </a:lnTo>
                  <a:lnTo>
                    <a:pt x="937" y="630"/>
                  </a:lnTo>
                  <a:lnTo>
                    <a:pt x="937" y="632"/>
                  </a:lnTo>
                  <a:lnTo>
                    <a:pt x="932" y="632"/>
                  </a:lnTo>
                  <a:lnTo>
                    <a:pt x="932" y="632"/>
                  </a:lnTo>
                  <a:lnTo>
                    <a:pt x="932" y="632"/>
                  </a:lnTo>
                  <a:lnTo>
                    <a:pt x="930" y="634"/>
                  </a:lnTo>
                  <a:lnTo>
                    <a:pt x="928" y="634"/>
                  </a:lnTo>
                  <a:lnTo>
                    <a:pt x="928" y="634"/>
                  </a:lnTo>
                  <a:lnTo>
                    <a:pt x="928" y="634"/>
                  </a:lnTo>
                  <a:lnTo>
                    <a:pt x="928" y="637"/>
                  </a:lnTo>
                  <a:lnTo>
                    <a:pt x="928" y="637"/>
                  </a:lnTo>
                  <a:lnTo>
                    <a:pt x="928" y="637"/>
                  </a:lnTo>
                  <a:lnTo>
                    <a:pt x="928" y="637"/>
                  </a:lnTo>
                  <a:lnTo>
                    <a:pt x="928" y="639"/>
                  </a:lnTo>
                  <a:lnTo>
                    <a:pt x="928" y="639"/>
                  </a:lnTo>
                  <a:lnTo>
                    <a:pt x="928" y="639"/>
                  </a:lnTo>
                  <a:lnTo>
                    <a:pt x="925" y="641"/>
                  </a:lnTo>
                  <a:lnTo>
                    <a:pt x="925" y="641"/>
                  </a:lnTo>
                  <a:lnTo>
                    <a:pt x="925" y="641"/>
                  </a:lnTo>
                  <a:lnTo>
                    <a:pt x="925" y="644"/>
                  </a:lnTo>
                  <a:lnTo>
                    <a:pt x="923" y="646"/>
                  </a:lnTo>
                  <a:lnTo>
                    <a:pt x="921" y="648"/>
                  </a:lnTo>
                  <a:lnTo>
                    <a:pt x="921" y="648"/>
                  </a:lnTo>
                  <a:lnTo>
                    <a:pt x="918" y="651"/>
                  </a:lnTo>
                  <a:lnTo>
                    <a:pt x="918" y="651"/>
                  </a:lnTo>
                  <a:lnTo>
                    <a:pt x="921" y="653"/>
                  </a:lnTo>
                  <a:lnTo>
                    <a:pt x="921" y="653"/>
                  </a:lnTo>
                  <a:lnTo>
                    <a:pt x="921" y="656"/>
                  </a:lnTo>
                  <a:lnTo>
                    <a:pt x="923" y="656"/>
                  </a:lnTo>
                  <a:lnTo>
                    <a:pt x="923" y="656"/>
                  </a:lnTo>
                  <a:lnTo>
                    <a:pt x="923" y="656"/>
                  </a:lnTo>
                  <a:lnTo>
                    <a:pt x="921" y="658"/>
                  </a:lnTo>
                  <a:lnTo>
                    <a:pt x="921" y="658"/>
                  </a:lnTo>
                  <a:lnTo>
                    <a:pt x="921" y="658"/>
                  </a:lnTo>
                  <a:lnTo>
                    <a:pt x="921" y="658"/>
                  </a:lnTo>
                  <a:lnTo>
                    <a:pt x="921" y="658"/>
                  </a:lnTo>
                  <a:lnTo>
                    <a:pt x="921" y="658"/>
                  </a:lnTo>
                  <a:lnTo>
                    <a:pt x="921" y="660"/>
                  </a:lnTo>
                  <a:lnTo>
                    <a:pt x="921" y="660"/>
                  </a:lnTo>
                  <a:lnTo>
                    <a:pt x="921" y="660"/>
                  </a:lnTo>
                  <a:lnTo>
                    <a:pt x="923" y="660"/>
                  </a:lnTo>
                  <a:lnTo>
                    <a:pt x="923" y="660"/>
                  </a:lnTo>
                  <a:lnTo>
                    <a:pt x="923" y="660"/>
                  </a:lnTo>
                  <a:lnTo>
                    <a:pt x="923" y="660"/>
                  </a:lnTo>
                  <a:lnTo>
                    <a:pt x="923" y="660"/>
                  </a:lnTo>
                  <a:lnTo>
                    <a:pt x="923" y="660"/>
                  </a:lnTo>
                  <a:lnTo>
                    <a:pt x="923" y="660"/>
                  </a:lnTo>
                  <a:lnTo>
                    <a:pt x="923" y="658"/>
                  </a:lnTo>
                  <a:lnTo>
                    <a:pt x="923" y="658"/>
                  </a:lnTo>
                  <a:lnTo>
                    <a:pt x="923" y="658"/>
                  </a:lnTo>
                  <a:lnTo>
                    <a:pt x="923" y="658"/>
                  </a:lnTo>
                  <a:lnTo>
                    <a:pt x="923" y="658"/>
                  </a:lnTo>
                  <a:lnTo>
                    <a:pt x="923" y="658"/>
                  </a:lnTo>
                  <a:lnTo>
                    <a:pt x="923" y="658"/>
                  </a:lnTo>
                  <a:lnTo>
                    <a:pt x="923" y="656"/>
                  </a:lnTo>
                  <a:lnTo>
                    <a:pt x="923" y="658"/>
                  </a:lnTo>
                  <a:lnTo>
                    <a:pt x="923" y="656"/>
                  </a:lnTo>
                  <a:lnTo>
                    <a:pt x="923" y="656"/>
                  </a:lnTo>
                  <a:lnTo>
                    <a:pt x="923" y="656"/>
                  </a:lnTo>
                  <a:lnTo>
                    <a:pt x="923" y="656"/>
                  </a:lnTo>
                  <a:lnTo>
                    <a:pt x="923" y="656"/>
                  </a:lnTo>
                  <a:lnTo>
                    <a:pt x="923" y="656"/>
                  </a:lnTo>
                  <a:lnTo>
                    <a:pt x="925" y="656"/>
                  </a:lnTo>
                  <a:lnTo>
                    <a:pt x="923" y="656"/>
                  </a:lnTo>
                  <a:lnTo>
                    <a:pt x="925" y="656"/>
                  </a:lnTo>
                  <a:lnTo>
                    <a:pt x="925" y="656"/>
                  </a:lnTo>
                  <a:lnTo>
                    <a:pt x="928" y="656"/>
                  </a:lnTo>
                  <a:lnTo>
                    <a:pt x="925" y="656"/>
                  </a:lnTo>
                  <a:lnTo>
                    <a:pt x="925" y="656"/>
                  </a:lnTo>
                  <a:lnTo>
                    <a:pt x="925" y="656"/>
                  </a:lnTo>
                  <a:lnTo>
                    <a:pt x="925" y="656"/>
                  </a:lnTo>
                  <a:lnTo>
                    <a:pt x="928" y="656"/>
                  </a:lnTo>
                  <a:lnTo>
                    <a:pt x="928" y="656"/>
                  </a:lnTo>
                  <a:lnTo>
                    <a:pt x="928" y="656"/>
                  </a:lnTo>
                  <a:lnTo>
                    <a:pt x="928" y="656"/>
                  </a:lnTo>
                  <a:lnTo>
                    <a:pt x="928" y="656"/>
                  </a:lnTo>
                  <a:lnTo>
                    <a:pt x="928" y="656"/>
                  </a:lnTo>
                  <a:lnTo>
                    <a:pt x="928" y="658"/>
                  </a:lnTo>
                  <a:lnTo>
                    <a:pt x="925" y="658"/>
                  </a:lnTo>
                  <a:lnTo>
                    <a:pt x="925" y="658"/>
                  </a:lnTo>
                  <a:lnTo>
                    <a:pt x="925" y="658"/>
                  </a:lnTo>
                  <a:lnTo>
                    <a:pt x="925" y="660"/>
                  </a:lnTo>
                  <a:lnTo>
                    <a:pt x="925" y="660"/>
                  </a:lnTo>
                  <a:lnTo>
                    <a:pt x="925" y="660"/>
                  </a:lnTo>
                  <a:lnTo>
                    <a:pt x="925" y="660"/>
                  </a:lnTo>
                  <a:lnTo>
                    <a:pt x="925" y="663"/>
                  </a:lnTo>
                  <a:lnTo>
                    <a:pt x="925" y="663"/>
                  </a:lnTo>
                  <a:lnTo>
                    <a:pt x="925" y="663"/>
                  </a:lnTo>
                  <a:lnTo>
                    <a:pt x="925" y="663"/>
                  </a:lnTo>
                  <a:lnTo>
                    <a:pt x="923" y="665"/>
                  </a:lnTo>
                  <a:lnTo>
                    <a:pt x="923" y="665"/>
                  </a:lnTo>
                  <a:lnTo>
                    <a:pt x="925" y="667"/>
                  </a:lnTo>
                  <a:lnTo>
                    <a:pt x="925" y="670"/>
                  </a:lnTo>
                  <a:lnTo>
                    <a:pt x="925" y="670"/>
                  </a:lnTo>
                  <a:lnTo>
                    <a:pt x="925" y="672"/>
                  </a:lnTo>
                  <a:lnTo>
                    <a:pt x="928" y="672"/>
                  </a:lnTo>
                  <a:lnTo>
                    <a:pt x="928" y="672"/>
                  </a:lnTo>
                  <a:lnTo>
                    <a:pt x="928" y="675"/>
                  </a:lnTo>
                  <a:lnTo>
                    <a:pt x="928" y="677"/>
                  </a:lnTo>
                  <a:lnTo>
                    <a:pt x="928" y="677"/>
                  </a:lnTo>
                  <a:lnTo>
                    <a:pt x="930" y="682"/>
                  </a:lnTo>
                  <a:lnTo>
                    <a:pt x="930" y="689"/>
                  </a:lnTo>
                  <a:lnTo>
                    <a:pt x="932" y="689"/>
                  </a:lnTo>
                  <a:lnTo>
                    <a:pt x="932" y="689"/>
                  </a:lnTo>
                  <a:lnTo>
                    <a:pt x="932" y="689"/>
                  </a:lnTo>
                  <a:lnTo>
                    <a:pt x="932" y="691"/>
                  </a:lnTo>
                  <a:lnTo>
                    <a:pt x="932" y="691"/>
                  </a:lnTo>
                  <a:lnTo>
                    <a:pt x="932" y="691"/>
                  </a:lnTo>
                  <a:lnTo>
                    <a:pt x="932" y="693"/>
                  </a:lnTo>
                  <a:lnTo>
                    <a:pt x="935" y="701"/>
                  </a:lnTo>
                  <a:lnTo>
                    <a:pt x="935" y="701"/>
                  </a:lnTo>
                  <a:lnTo>
                    <a:pt x="935" y="703"/>
                  </a:lnTo>
                  <a:lnTo>
                    <a:pt x="935" y="703"/>
                  </a:lnTo>
                  <a:lnTo>
                    <a:pt x="935" y="703"/>
                  </a:lnTo>
                  <a:lnTo>
                    <a:pt x="935" y="703"/>
                  </a:lnTo>
                  <a:lnTo>
                    <a:pt x="932" y="703"/>
                  </a:lnTo>
                  <a:lnTo>
                    <a:pt x="932" y="703"/>
                  </a:lnTo>
                  <a:lnTo>
                    <a:pt x="932" y="705"/>
                  </a:lnTo>
                  <a:lnTo>
                    <a:pt x="930" y="705"/>
                  </a:lnTo>
                  <a:lnTo>
                    <a:pt x="930" y="705"/>
                  </a:lnTo>
                  <a:lnTo>
                    <a:pt x="930" y="705"/>
                  </a:lnTo>
                  <a:lnTo>
                    <a:pt x="930" y="705"/>
                  </a:lnTo>
                  <a:lnTo>
                    <a:pt x="930" y="708"/>
                  </a:lnTo>
                  <a:lnTo>
                    <a:pt x="928" y="708"/>
                  </a:lnTo>
                  <a:lnTo>
                    <a:pt x="928" y="708"/>
                  </a:lnTo>
                  <a:lnTo>
                    <a:pt x="928" y="708"/>
                  </a:lnTo>
                  <a:lnTo>
                    <a:pt x="928" y="710"/>
                  </a:lnTo>
                  <a:lnTo>
                    <a:pt x="928" y="710"/>
                  </a:lnTo>
                  <a:lnTo>
                    <a:pt x="928" y="710"/>
                  </a:lnTo>
                  <a:lnTo>
                    <a:pt x="928" y="712"/>
                  </a:lnTo>
                  <a:lnTo>
                    <a:pt x="925" y="712"/>
                  </a:lnTo>
                  <a:lnTo>
                    <a:pt x="925" y="715"/>
                  </a:lnTo>
                  <a:lnTo>
                    <a:pt x="925" y="715"/>
                  </a:lnTo>
                  <a:lnTo>
                    <a:pt x="925" y="717"/>
                  </a:lnTo>
                  <a:lnTo>
                    <a:pt x="923" y="715"/>
                  </a:lnTo>
                  <a:lnTo>
                    <a:pt x="923" y="715"/>
                  </a:lnTo>
                  <a:lnTo>
                    <a:pt x="925" y="712"/>
                  </a:lnTo>
                  <a:lnTo>
                    <a:pt x="925" y="712"/>
                  </a:lnTo>
                  <a:lnTo>
                    <a:pt x="925" y="712"/>
                  </a:lnTo>
                  <a:lnTo>
                    <a:pt x="925" y="712"/>
                  </a:lnTo>
                  <a:lnTo>
                    <a:pt x="923" y="715"/>
                  </a:lnTo>
                  <a:lnTo>
                    <a:pt x="923" y="715"/>
                  </a:lnTo>
                  <a:lnTo>
                    <a:pt x="923" y="717"/>
                  </a:lnTo>
                  <a:lnTo>
                    <a:pt x="925" y="722"/>
                  </a:lnTo>
                  <a:lnTo>
                    <a:pt x="925" y="724"/>
                  </a:lnTo>
                  <a:lnTo>
                    <a:pt x="928" y="727"/>
                  </a:lnTo>
                  <a:lnTo>
                    <a:pt x="928" y="727"/>
                  </a:lnTo>
                  <a:lnTo>
                    <a:pt x="928" y="727"/>
                  </a:lnTo>
                  <a:lnTo>
                    <a:pt x="928" y="727"/>
                  </a:lnTo>
                  <a:lnTo>
                    <a:pt x="928" y="724"/>
                  </a:lnTo>
                  <a:lnTo>
                    <a:pt x="928" y="724"/>
                  </a:lnTo>
                  <a:lnTo>
                    <a:pt x="930" y="724"/>
                  </a:lnTo>
                  <a:lnTo>
                    <a:pt x="932" y="724"/>
                  </a:lnTo>
                  <a:lnTo>
                    <a:pt x="935" y="724"/>
                  </a:lnTo>
                  <a:lnTo>
                    <a:pt x="935" y="724"/>
                  </a:lnTo>
                  <a:lnTo>
                    <a:pt x="935" y="724"/>
                  </a:lnTo>
                  <a:lnTo>
                    <a:pt x="935" y="724"/>
                  </a:lnTo>
                  <a:lnTo>
                    <a:pt x="935" y="724"/>
                  </a:lnTo>
                  <a:lnTo>
                    <a:pt x="935" y="724"/>
                  </a:lnTo>
                  <a:lnTo>
                    <a:pt x="937" y="724"/>
                  </a:lnTo>
                  <a:lnTo>
                    <a:pt x="937" y="724"/>
                  </a:lnTo>
                  <a:lnTo>
                    <a:pt x="937" y="724"/>
                  </a:lnTo>
                  <a:lnTo>
                    <a:pt x="937" y="724"/>
                  </a:lnTo>
                  <a:lnTo>
                    <a:pt x="937" y="727"/>
                  </a:lnTo>
                  <a:lnTo>
                    <a:pt x="937" y="727"/>
                  </a:lnTo>
                  <a:lnTo>
                    <a:pt x="937" y="727"/>
                  </a:lnTo>
                  <a:lnTo>
                    <a:pt x="937" y="727"/>
                  </a:lnTo>
                  <a:lnTo>
                    <a:pt x="937" y="727"/>
                  </a:lnTo>
                  <a:lnTo>
                    <a:pt x="935" y="727"/>
                  </a:lnTo>
                  <a:lnTo>
                    <a:pt x="935" y="727"/>
                  </a:lnTo>
                  <a:lnTo>
                    <a:pt x="932" y="729"/>
                  </a:lnTo>
                  <a:lnTo>
                    <a:pt x="932" y="729"/>
                  </a:lnTo>
                  <a:lnTo>
                    <a:pt x="932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30" y="729"/>
                  </a:lnTo>
                  <a:lnTo>
                    <a:pt x="928" y="729"/>
                  </a:lnTo>
                  <a:lnTo>
                    <a:pt x="928" y="729"/>
                  </a:lnTo>
                  <a:lnTo>
                    <a:pt x="928" y="729"/>
                  </a:lnTo>
                  <a:lnTo>
                    <a:pt x="928" y="729"/>
                  </a:lnTo>
                  <a:lnTo>
                    <a:pt x="928" y="729"/>
                  </a:lnTo>
                  <a:lnTo>
                    <a:pt x="928" y="729"/>
                  </a:lnTo>
                  <a:lnTo>
                    <a:pt x="928" y="731"/>
                  </a:lnTo>
                  <a:lnTo>
                    <a:pt x="928" y="731"/>
                  </a:lnTo>
                  <a:lnTo>
                    <a:pt x="930" y="731"/>
                  </a:lnTo>
                  <a:lnTo>
                    <a:pt x="930" y="731"/>
                  </a:lnTo>
                  <a:lnTo>
                    <a:pt x="930" y="734"/>
                  </a:lnTo>
                  <a:lnTo>
                    <a:pt x="930" y="734"/>
                  </a:lnTo>
                  <a:lnTo>
                    <a:pt x="928" y="738"/>
                  </a:lnTo>
                  <a:lnTo>
                    <a:pt x="928" y="738"/>
                  </a:lnTo>
                  <a:lnTo>
                    <a:pt x="930" y="741"/>
                  </a:lnTo>
                  <a:lnTo>
                    <a:pt x="930" y="741"/>
                  </a:lnTo>
                  <a:lnTo>
                    <a:pt x="930" y="741"/>
                  </a:lnTo>
                  <a:lnTo>
                    <a:pt x="930" y="741"/>
                  </a:lnTo>
                  <a:lnTo>
                    <a:pt x="930" y="743"/>
                  </a:lnTo>
                  <a:lnTo>
                    <a:pt x="930" y="743"/>
                  </a:lnTo>
                  <a:lnTo>
                    <a:pt x="928" y="743"/>
                  </a:lnTo>
                  <a:lnTo>
                    <a:pt x="930" y="743"/>
                  </a:lnTo>
                  <a:lnTo>
                    <a:pt x="930" y="743"/>
                  </a:lnTo>
                  <a:lnTo>
                    <a:pt x="930" y="741"/>
                  </a:lnTo>
                  <a:lnTo>
                    <a:pt x="932" y="741"/>
                  </a:lnTo>
                  <a:lnTo>
                    <a:pt x="932" y="743"/>
                  </a:lnTo>
                  <a:lnTo>
                    <a:pt x="930" y="746"/>
                  </a:lnTo>
                  <a:lnTo>
                    <a:pt x="930" y="746"/>
                  </a:lnTo>
                  <a:lnTo>
                    <a:pt x="930" y="746"/>
                  </a:lnTo>
                  <a:lnTo>
                    <a:pt x="928" y="746"/>
                  </a:lnTo>
                  <a:lnTo>
                    <a:pt x="928" y="746"/>
                  </a:lnTo>
                  <a:lnTo>
                    <a:pt x="928" y="746"/>
                  </a:lnTo>
                  <a:lnTo>
                    <a:pt x="928" y="748"/>
                  </a:lnTo>
                  <a:lnTo>
                    <a:pt x="925" y="748"/>
                  </a:lnTo>
                  <a:lnTo>
                    <a:pt x="925" y="748"/>
                  </a:lnTo>
                  <a:lnTo>
                    <a:pt x="925" y="750"/>
                  </a:lnTo>
                  <a:lnTo>
                    <a:pt x="925" y="750"/>
                  </a:lnTo>
                  <a:lnTo>
                    <a:pt x="925" y="753"/>
                  </a:lnTo>
                  <a:lnTo>
                    <a:pt x="923" y="753"/>
                  </a:lnTo>
                  <a:lnTo>
                    <a:pt x="923" y="753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23" y="750"/>
                  </a:lnTo>
                  <a:lnTo>
                    <a:pt x="921" y="750"/>
                  </a:lnTo>
                  <a:lnTo>
                    <a:pt x="921" y="750"/>
                  </a:lnTo>
                  <a:lnTo>
                    <a:pt x="921" y="750"/>
                  </a:lnTo>
                  <a:lnTo>
                    <a:pt x="918" y="750"/>
                  </a:lnTo>
                  <a:lnTo>
                    <a:pt x="918" y="750"/>
                  </a:lnTo>
                  <a:lnTo>
                    <a:pt x="916" y="750"/>
                  </a:lnTo>
                  <a:lnTo>
                    <a:pt x="916" y="753"/>
                  </a:lnTo>
                  <a:lnTo>
                    <a:pt x="918" y="753"/>
                  </a:lnTo>
                  <a:lnTo>
                    <a:pt x="925" y="753"/>
                  </a:lnTo>
                  <a:lnTo>
                    <a:pt x="928" y="753"/>
                  </a:lnTo>
                  <a:lnTo>
                    <a:pt x="928" y="755"/>
                  </a:lnTo>
                  <a:lnTo>
                    <a:pt x="928" y="755"/>
                  </a:lnTo>
                  <a:lnTo>
                    <a:pt x="928" y="755"/>
                  </a:lnTo>
                  <a:lnTo>
                    <a:pt x="928" y="753"/>
                  </a:lnTo>
                  <a:lnTo>
                    <a:pt x="928" y="753"/>
                  </a:lnTo>
                  <a:lnTo>
                    <a:pt x="928" y="753"/>
                  </a:lnTo>
                  <a:lnTo>
                    <a:pt x="928" y="753"/>
                  </a:lnTo>
                  <a:lnTo>
                    <a:pt x="928" y="753"/>
                  </a:lnTo>
                  <a:lnTo>
                    <a:pt x="930" y="753"/>
                  </a:lnTo>
                  <a:lnTo>
                    <a:pt x="930" y="755"/>
                  </a:lnTo>
                  <a:lnTo>
                    <a:pt x="930" y="755"/>
                  </a:lnTo>
                  <a:lnTo>
                    <a:pt x="928" y="757"/>
                  </a:lnTo>
                  <a:lnTo>
                    <a:pt x="928" y="757"/>
                  </a:lnTo>
                  <a:lnTo>
                    <a:pt x="928" y="757"/>
                  </a:lnTo>
                  <a:lnTo>
                    <a:pt x="930" y="757"/>
                  </a:lnTo>
                  <a:lnTo>
                    <a:pt x="930" y="757"/>
                  </a:lnTo>
                  <a:lnTo>
                    <a:pt x="930" y="757"/>
                  </a:lnTo>
                  <a:lnTo>
                    <a:pt x="930" y="757"/>
                  </a:lnTo>
                  <a:lnTo>
                    <a:pt x="930" y="755"/>
                  </a:lnTo>
                  <a:lnTo>
                    <a:pt x="932" y="755"/>
                  </a:lnTo>
                  <a:lnTo>
                    <a:pt x="932" y="755"/>
                  </a:lnTo>
                  <a:lnTo>
                    <a:pt x="932" y="755"/>
                  </a:lnTo>
                  <a:lnTo>
                    <a:pt x="932" y="755"/>
                  </a:lnTo>
                  <a:lnTo>
                    <a:pt x="935" y="755"/>
                  </a:lnTo>
                  <a:lnTo>
                    <a:pt x="935" y="755"/>
                  </a:lnTo>
                  <a:lnTo>
                    <a:pt x="935" y="755"/>
                  </a:lnTo>
                  <a:lnTo>
                    <a:pt x="935" y="753"/>
                  </a:lnTo>
                  <a:lnTo>
                    <a:pt x="939" y="753"/>
                  </a:lnTo>
                  <a:lnTo>
                    <a:pt x="942" y="753"/>
                  </a:lnTo>
                  <a:lnTo>
                    <a:pt x="942" y="753"/>
                  </a:lnTo>
                  <a:lnTo>
                    <a:pt x="942" y="753"/>
                  </a:lnTo>
                  <a:lnTo>
                    <a:pt x="939" y="753"/>
                  </a:lnTo>
                  <a:lnTo>
                    <a:pt x="939" y="753"/>
                  </a:lnTo>
                  <a:lnTo>
                    <a:pt x="939" y="750"/>
                  </a:lnTo>
                  <a:lnTo>
                    <a:pt x="939" y="750"/>
                  </a:lnTo>
                  <a:lnTo>
                    <a:pt x="942" y="750"/>
                  </a:lnTo>
                  <a:lnTo>
                    <a:pt x="942" y="748"/>
                  </a:lnTo>
                  <a:lnTo>
                    <a:pt x="944" y="746"/>
                  </a:lnTo>
                  <a:lnTo>
                    <a:pt x="944" y="746"/>
                  </a:lnTo>
                  <a:lnTo>
                    <a:pt x="947" y="746"/>
                  </a:lnTo>
                  <a:lnTo>
                    <a:pt x="944" y="746"/>
                  </a:lnTo>
                  <a:lnTo>
                    <a:pt x="942" y="746"/>
                  </a:lnTo>
                  <a:lnTo>
                    <a:pt x="942" y="746"/>
                  </a:lnTo>
                  <a:lnTo>
                    <a:pt x="944" y="746"/>
                  </a:lnTo>
                  <a:lnTo>
                    <a:pt x="944" y="743"/>
                  </a:lnTo>
                  <a:lnTo>
                    <a:pt x="944" y="743"/>
                  </a:lnTo>
                  <a:lnTo>
                    <a:pt x="944" y="743"/>
                  </a:lnTo>
                  <a:lnTo>
                    <a:pt x="944" y="743"/>
                  </a:lnTo>
                  <a:lnTo>
                    <a:pt x="944" y="743"/>
                  </a:lnTo>
                  <a:lnTo>
                    <a:pt x="944" y="746"/>
                  </a:lnTo>
                  <a:lnTo>
                    <a:pt x="944" y="746"/>
                  </a:lnTo>
                  <a:lnTo>
                    <a:pt x="947" y="746"/>
                  </a:lnTo>
                  <a:lnTo>
                    <a:pt x="947" y="746"/>
                  </a:lnTo>
                  <a:lnTo>
                    <a:pt x="947" y="746"/>
                  </a:lnTo>
                  <a:lnTo>
                    <a:pt x="949" y="746"/>
                  </a:lnTo>
                  <a:lnTo>
                    <a:pt x="951" y="743"/>
                  </a:lnTo>
                  <a:lnTo>
                    <a:pt x="951" y="743"/>
                  </a:lnTo>
                  <a:lnTo>
                    <a:pt x="954" y="743"/>
                  </a:lnTo>
                  <a:lnTo>
                    <a:pt x="954" y="741"/>
                  </a:lnTo>
                  <a:lnTo>
                    <a:pt x="954" y="741"/>
                  </a:lnTo>
                  <a:lnTo>
                    <a:pt x="956" y="741"/>
                  </a:lnTo>
                  <a:lnTo>
                    <a:pt x="956" y="741"/>
                  </a:lnTo>
                  <a:lnTo>
                    <a:pt x="958" y="741"/>
                  </a:lnTo>
                  <a:lnTo>
                    <a:pt x="958" y="743"/>
                  </a:lnTo>
                  <a:lnTo>
                    <a:pt x="958" y="743"/>
                  </a:lnTo>
                  <a:lnTo>
                    <a:pt x="958" y="743"/>
                  </a:lnTo>
                  <a:lnTo>
                    <a:pt x="958" y="746"/>
                  </a:lnTo>
                  <a:lnTo>
                    <a:pt x="961" y="741"/>
                  </a:lnTo>
                  <a:lnTo>
                    <a:pt x="963" y="738"/>
                  </a:lnTo>
                  <a:lnTo>
                    <a:pt x="973" y="731"/>
                  </a:lnTo>
                  <a:lnTo>
                    <a:pt x="973" y="731"/>
                  </a:lnTo>
                  <a:lnTo>
                    <a:pt x="975" y="731"/>
                  </a:lnTo>
                  <a:lnTo>
                    <a:pt x="975" y="731"/>
                  </a:lnTo>
                  <a:lnTo>
                    <a:pt x="975" y="734"/>
                  </a:lnTo>
                  <a:lnTo>
                    <a:pt x="975" y="734"/>
                  </a:lnTo>
                  <a:lnTo>
                    <a:pt x="975" y="734"/>
                  </a:lnTo>
                  <a:lnTo>
                    <a:pt x="975" y="734"/>
                  </a:lnTo>
                  <a:lnTo>
                    <a:pt x="975" y="734"/>
                  </a:lnTo>
                  <a:lnTo>
                    <a:pt x="975" y="734"/>
                  </a:lnTo>
                  <a:lnTo>
                    <a:pt x="975" y="736"/>
                  </a:lnTo>
                  <a:lnTo>
                    <a:pt x="977" y="736"/>
                  </a:lnTo>
                  <a:lnTo>
                    <a:pt x="977" y="736"/>
                  </a:lnTo>
                  <a:lnTo>
                    <a:pt x="977" y="736"/>
                  </a:lnTo>
                  <a:lnTo>
                    <a:pt x="977" y="736"/>
                  </a:lnTo>
                  <a:lnTo>
                    <a:pt x="977" y="736"/>
                  </a:lnTo>
                  <a:lnTo>
                    <a:pt x="977" y="736"/>
                  </a:lnTo>
                  <a:lnTo>
                    <a:pt x="975" y="736"/>
                  </a:lnTo>
                  <a:lnTo>
                    <a:pt x="975" y="736"/>
                  </a:lnTo>
                  <a:lnTo>
                    <a:pt x="975" y="738"/>
                  </a:lnTo>
                  <a:lnTo>
                    <a:pt x="975" y="738"/>
                  </a:lnTo>
                  <a:lnTo>
                    <a:pt x="975" y="738"/>
                  </a:lnTo>
                  <a:lnTo>
                    <a:pt x="975" y="738"/>
                  </a:lnTo>
                  <a:lnTo>
                    <a:pt x="975" y="738"/>
                  </a:lnTo>
                  <a:lnTo>
                    <a:pt x="975" y="738"/>
                  </a:lnTo>
                  <a:lnTo>
                    <a:pt x="977" y="738"/>
                  </a:lnTo>
                  <a:lnTo>
                    <a:pt x="977" y="741"/>
                  </a:lnTo>
                  <a:lnTo>
                    <a:pt x="977" y="741"/>
                  </a:lnTo>
                  <a:lnTo>
                    <a:pt x="977" y="741"/>
                  </a:lnTo>
                  <a:lnTo>
                    <a:pt x="977" y="741"/>
                  </a:lnTo>
                  <a:lnTo>
                    <a:pt x="980" y="741"/>
                  </a:lnTo>
                  <a:lnTo>
                    <a:pt x="980" y="743"/>
                  </a:lnTo>
                  <a:lnTo>
                    <a:pt x="980" y="743"/>
                  </a:lnTo>
                  <a:lnTo>
                    <a:pt x="980" y="743"/>
                  </a:lnTo>
                  <a:lnTo>
                    <a:pt x="980" y="746"/>
                  </a:lnTo>
                  <a:lnTo>
                    <a:pt x="980" y="746"/>
                  </a:lnTo>
                  <a:lnTo>
                    <a:pt x="980" y="746"/>
                  </a:lnTo>
                  <a:lnTo>
                    <a:pt x="980" y="743"/>
                  </a:lnTo>
                  <a:lnTo>
                    <a:pt x="980" y="743"/>
                  </a:lnTo>
                  <a:lnTo>
                    <a:pt x="982" y="743"/>
                  </a:lnTo>
                  <a:lnTo>
                    <a:pt x="982" y="743"/>
                  </a:lnTo>
                  <a:lnTo>
                    <a:pt x="982" y="743"/>
                  </a:lnTo>
                  <a:lnTo>
                    <a:pt x="982" y="743"/>
                  </a:lnTo>
                  <a:lnTo>
                    <a:pt x="984" y="743"/>
                  </a:lnTo>
                  <a:lnTo>
                    <a:pt x="984" y="746"/>
                  </a:lnTo>
                  <a:lnTo>
                    <a:pt x="984" y="746"/>
                  </a:lnTo>
                  <a:lnTo>
                    <a:pt x="984" y="746"/>
                  </a:lnTo>
                  <a:lnTo>
                    <a:pt x="984" y="746"/>
                  </a:lnTo>
                  <a:lnTo>
                    <a:pt x="984" y="748"/>
                  </a:lnTo>
                  <a:lnTo>
                    <a:pt x="984" y="748"/>
                  </a:lnTo>
                  <a:lnTo>
                    <a:pt x="984" y="750"/>
                  </a:lnTo>
                  <a:lnTo>
                    <a:pt x="987" y="750"/>
                  </a:lnTo>
                  <a:lnTo>
                    <a:pt x="987" y="750"/>
                  </a:lnTo>
                  <a:lnTo>
                    <a:pt x="987" y="750"/>
                  </a:lnTo>
                  <a:lnTo>
                    <a:pt x="989" y="750"/>
                  </a:lnTo>
                  <a:lnTo>
                    <a:pt x="989" y="750"/>
                  </a:lnTo>
                  <a:lnTo>
                    <a:pt x="989" y="748"/>
                  </a:lnTo>
                  <a:lnTo>
                    <a:pt x="989" y="748"/>
                  </a:lnTo>
                  <a:lnTo>
                    <a:pt x="989" y="748"/>
                  </a:lnTo>
                  <a:lnTo>
                    <a:pt x="989" y="748"/>
                  </a:lnTo>
                  <a:lnTo>
                    <a:pt x="989" y="748"/>
                  </a:lnTo>
                  <a:lnTo>
                    <a:pt x="989" y="746"/>
                  </a:lnTo>
                  <a:lnTo>
                    <a:pt x="989" y="746"/>
                  </a:lnTo>
                  <a:lnTo>
                    <a:pt x="989" y="746"/>
                  </a:lnTo>
                  <a:lnTo>
                    <a:pt x="991" y="746"/>
                  </a:lnTo>
                  <a:lnTo>
                    <a:pt x="991" y="746"/>
                  </a:lnTo>
                  <a:lnTo>
                    <a:pt x="991" y="746"/>
                  </a:lnTo>
                  <a:lnTo>
                    <a:pt x="991" y="746"/>
                  </a:lnTo>
                  <a:lnTo>
                    <a:pt x="991" y="746"/>
                  </a:lnTo>
                  <a:lnTo>
                    <a:pt x="991" y="743"/>
                  </a:lnTo>
                  <a:lnTo>
                    <a:pt x="991" y="743"/>
                  </a:lnTo>
                  <a:lnTo>
                    <a:pt x="991" y="743"/>
                  </a:lnTo>
                  <a:lnTo>
                    <a:pt x="991" y="741"/>
                  </a:lnTo>
                  <a:lnTo>
                    <a:pt x="991" y="741"/>
                  </a:lnTo>
                  <a:lnTo>
                    <a:pt x="996" y="741"/>
                  </a:lnTo>
                  <a:lnTo>
                    <a:pt x="996" y="741"/>
                  </a:lnTo>
                  <a:lnTo>
                    <a:pt x="996" y="741"/>
                  </a:lnTo>
                  <a:lnTo>
                    <a:pt x="996" y="741"/>
                  </a:lnTo>
                  <a:lnTo>
                    <a:pt x="996" y="743"/>
                  </a:lnTo>
                  <a:lnTo>
                    <a:pt x="996" y="746"/>
                  </a:lnTo>
                  <a:lnTo>
                    <a:pt x="994" y="746"/>
                  </a:lnTo>
                  <a:lnTo>
                    <a:pt x="994" y="748"/>
                  </a:lnTo>
                  <a:lnTo>
                    <a:pt x="994" y="748"/>
                  </a:lnTo>
                  <a:lnTo>
                    <a:pt x="996" y="748"/>
                  </a:lnTo>
                  <a:lnTo>
                    <a:pt x="996" y="748"/>
                  </a:lnTo>
                  <a:lnTo>
                    <a:pt x="999" y="748"/>
                  </a:lnTo>
                  <a:lnTo>
                    <a:pt x="999" y="748"/>
                  </a:lnTo>
                  <a:lnTo>
                    <a:pt x="999" y="748"/>
                  </a:lnTo>
                  <a:lnTo>
                    <a:pt x="999" y="748"/>
                  </a:lnTo>
                  <a:lnTo>
                    <a:pt x="999" y="750"/>
                  </a:lnTo>
                  <a:lnTo>
                    <a:pt x="1001" y="753"/>
                  </a:lnTo>
                  <a:lnTo>
                    <a:pt x="1006" y="757"/>
                  </a:lnTo>
                  <a:lnTo>
                    <a:pt x="1008" y="764"/>
                  </a:lnTo>
                  <a:lnTo>
                    <a:pt x="1008" y="767"/>
                  </a:lnTo>
                  <a:lnTo>
                    <a:pt x="1010" y="769"/>
                  </a:lnTo>
                  <a:lnTo>
                    <a:pt x="1010" y="769"/>
                  </a:lnTo>
                  <a:lnTo>
                    <a:pt x="1010" y="772"/>
                  </a:lnTo>
                  <a:lnTo>
                    <a:pt x="1010" y="772"/>
                  </a:lnTo>
                  <a:lnTo>
                    <a:pt x="1010" y="772"/>
                  </a:lnTo>
                  <a:lnTo>
                    <a:pt x="1013" y="772"/>
                  </a:lnTo>
                  <a:lnTo>
                    <a:pt x="1013" y="772"/>
                  </a:lnTo>
                  <a:lnTo>
                    <a:pt x="1010" y="774"/>
                  </a:lnTo>
                  <a:lnTo>
                    <a:pt x="1010" y="774"/>
                  </a:lnTo>
                  <a:lnTo>
                    <a:pt x="1010" y="772"/>
                  </a:lnTo>
                  <a:lnTo>
                    <a:pt x="1010" y="774"/>
                  </a:lnTo>
                  <a:lnTo>
                    <a:pt x="1013" y="774"/>
                  </a:lnTo>
                  <a:lnTo>
                    <a:pt x="1017" y="776"/>
                  </a:lnTo>
                  <a:lnTo>
                    <a:pt x="1017" y="776"/>
                  </a:lnTo>
                  <a:lnTo>
                    <a:pt x="1020" y="774"/>
                  </a:lnTo>
                  <a:lnTo>
                    <a:pt x="1017" y="774"/>
                  </a:lnTo>
                  <a:lnTo>
                    <a:pt x="1017" y="774"/>
                  </a:lnTo>
                  <a:lnTo>
                    <a:pt x="1020" y="774"/>
                  </a:lnTo>
                  <a:lnTo>
                    <a:pt x="1020" y="774"/>
                  </a:lnTo>
                  <a:lnTo>
                    <a:pt x="1020" y="774"/>
                  </a:lnTo>
                  <a:lnTo>
                    <a:pt x="1022" y="772"/>
                  </a:lnTo>
                  <a:lnTo>
                    <a:pt x="1022" y="772"/>
                  </a:lnTo>
                  <a:lnTo>
                    <a:pt x="1022" y="772"/>
                  </a:lnTo>
                  <a:lnTo>
                    <a:pt x="1022" y="769"/>
                  </a:lnTo>
                  <a:lnTo>
                    <a:pt x="1022" y="769"/>
                  </a:lnTo>
                  <a:lnTo>
                    <a:pt x="1022" y="769"/>
                  </a:lnTo>
                  <a:lnTo>
                    <a:pt x="1020" y="769"/>
                  </a:lnTo>
                  <a:lnTo>
                    <a:pt x="1020" y="769"/>
                  </a:lnTo>
                  <a:lnTo>
                    <a:pt x="1020" y="769"/>
                  </a:lnTo>
                  <a:lnTo>
                    <a:pt x="1020" y="767"/>
                  </a:lnTo>
                  <a:lnTo>
                    <a:pt x="1020" y="767"/>
                  </a:lnTo>
                  <a:lnTo>
                    <a:pt x="1020" y="767"/>
                  </a:lnTo>
                  <a:lnTo>
                    <a:pt x="1020" y="767"/>
                  </a:lnTo>
                  <a:lnTo>
                    <a:pt x="1020" y="767"/>
                  </a:lnTo>
                  <a:lnTo>
                    <a:pt x="1017" y="757"/>
                  </a:lnTo>
                  <a:lnTo>
                    <a:pt x="1017" y="755"/>
                  </a:lnTo>
                  <a:lnTo>
                    <a:pt x="1017" y="755"/>
                  </a:lnTo>
                  <a:lnTo>
                    <a:pt x="1017" y="753"/>
                  </a:lnTo>
                  <a:lnTo>
                    <a:pt x="1017" y="753"/>
                  </a:lnTo>
                  <a:lnTo>
                    <a:pt x="1017" y="753"/>
                  </a:lnTo>
                  <a:lnTo>
                    <a:pt x="1020" y="753"/>
                  </a:lnTo>
                  <a:lnTo>
                    <a:pt x="1017" y="753"/>
                  </a:lnTo>
                  <a:lnTo>
                    <a:pt x="1017" y="750"/>
                  </a:lnTo>
                  <a:lnTo>
                    <a:pt x="1020" y="750"/>
                  </a:lnTo>
                  <a:lnTo>
                    <a:pt x="1020" y="750"/>
                  </a:lnTo>
                  <a:lnTo>
                    <a:pt x="1020" y="750"/>
                  </a:lnTo>
                  <a:lnTo>
                    <a:pt x="1020" y="753"/>
                  </a:lnTo>
                  <a:lnTo>
                    <a:pt x="1020" y="753"/>
                  </a:lnTo>
                  <a:lnTo>
                    <a:pt x="1020" y="753"/>
                  </a:lnTo>
                  <a:lnTo>
                    <a:pt x="1017" y="753"/>
                  </a:lnTo>
                  <a:lnTo>
                    <a:pt x="1017" y="755"/>
                  </a:lnTo>
                  <a:lnTo>
                    <a:pt x="1017" y="755"/>
                  </a:lnTo>
                  <a:lnTo>
                    <a:pt x="1017" y="755"/>
                  </a:lnTo>
                  <a:lnTo>
                    <a:pt x="1017" y="755"/>
                  </a:lnTo>
                  <a:lnTo>
                    <a:pt x="1017" y="755"/>
                  </a:lnTo>
                  <a:lnTo>
                    <a:pt x="1017" y="755"/>
                  </a:lnTo>
                  <a:lnTo>
                    <a:pt x="1020" y="755"/>
                  </a:lnTo>
                  <a:lnTo>
                    <a:pt x="1020" y="755"/>
                  </a:lnTo>
                  <a:lnTo>
                    <a:pt x="1020" y="755"/>
                  </a:lnTo>
                  <a:lnTo>
                    <a:pt x="1020" y="755"/>
                  </a:lnTo>
                  <a:lnTo>
                    <a:pt x="1020" y="753"/>
                  </a:lnTo>
                  <a:lnTo>
                    <a:pt x="1022" y="753"/>
                  </a:lnTo>
                  <a:lnTo>
                    <a:pt x="1022" y="753"/>
                  </a:lnTo>
                  <a:lnTo>
                    <a:pt x="1020" y="750"/>
                  </a:lnTo>
                  <a:lnTo>
                    <a:pt x="1022" y="746"/>
                  </a:lnTo>
                  <a:lnTo>
                    <a:pt x="1022" y="746"/>
                  </a:lnTo>
                  <a:lnTo>
                    <a:pt x="1022" y="741"/>
                  </a:lnTo>
                  <a:lnTo>
                    <a:pt x="1020" y="741"/>
                  </a:lnTo>
                  <a:lnTo>
                    <a:pt x="1022" y="741"/>
                  </a:lnTo>
                  <a:lnTo>
                    <a:pt x="1022" y="741"/>
                  </a:lnTo>
                  <a:lnTo>
                    <a:pt x="1022" y="741"/>
                  </a:lnTo>
                  <a:lnTo>
                    <a:pt x="1022" y="743"/>
                  </a:lnTo>
                  <a:lnTo>
                    <a:pt x="1022" y="743"/>
                  </a:lnTo>
                  <a:lnTo>
                    <a:pt x="1022" y="743"/>
                  </a:lnTo>
                  <a:lnTo>
                    <a:pt x="1025" y="743"/>
                  </a:lnTo>
                  <a:lnTo>
                    <a:pt x="1022" y="746"/>
                  </a:lnTo>
                  <a:lnTo>
                    <a:pt x="1022" y="746"/>
                  </a:lnTo>
                  <a:lnTo>
                    <a:pt x="1022" y="746"/>
                  </a:lnTo>
                  <a:lnTo>
                    <a:pt x="1022" y="748"/>
                  </a:lnTo>
                  <a:lnTo>
                    <a:pt x="1022" y="748"/>
                  </a:lnTo>
                  <a:lnTo>
                    <a:pt x="1025" y="748"/>
                  </a:lnTo>
                  <a:lnTo>
                    <a:pt x="1025" y="746"/>
                  </a:lnTo>
                  <a:lnTo>
                    <a:pt x="1027" y="746"/>
                  </a:lnTo>
                  <a:lnTo>
                    <a:pt x="1027" y="743"/>
                  </a:lnTo>
                  <a:lnTo>
                    <a:pt x="1029" y="743"/>
                  </a:lnTo>
                  <a:lnTo>
                    <a:pt x="1029" y="741"/>
                  </a:lnTo>
                  <a:lnTo>
                    <a:pt x="1029" y="741"/>
                  </a:lnTo>
                  <a:lnTo>
                    <a:pt x="1029" y="741"/>
                  </a:lnTo>
                  <a:lnTo>
                    <a:pt x="1029" y="741"/>
                  </a:lnTo>
                  <a:lnTo>
                    <a:pt x="1029" y="741"/>
                  </a:lnTo>
                  <a:lnTo>
                    <a:pt x="1029" y="738"/>
                  </a:lnTo>
                  <a:lnTo>
                    <a:pt x="1029" y="738"/>
                  </a:lnTo>
                  <a:lnTo>
                    <a:pt x="1029" y="738"/>
                  </a:lnTo>
                  <a:lnTo>
                    <a:pt x="1029" y="738"/>
                  </a:lnTo>
                  <a:lnTo>
                    <a:pt x="1032" y="738"/>
                  </a:lnTo>
                  <a:lnTo>
                    <a:pt x="1032" y="738"/>
                  </a:lnTo>
                  <a:lnTo>
                    <a:pt x="1032" y="736"/>
                  </a:lnTo>
                  <a:lnTo>
                    <a:pt x="1032" y="734"/>
                  </a:lnTo>
                  <a:lnTo>
                    <a:pt x="1032" y="731"/>
                  </a:lnTo>
                  <a:lnTo>
                    <a:pt x="1029" y="731"/>
                  </a:lnTo>
                  <a:lnTo>
                    <a:pt x="1029" y="731"/>
                  </a:lnTo>
                  <a:lnTo>
                    <a:pt x="1029" y="731"/>
                  </a:lnTo>
                  <a:lnTo>
                    <a:pt x="1029" y="729"/>
                  </a:lnTo>
                  <a:lnTo>
                    <a:pt x="1029" y="731"/>
                  </a:lnTo>
                  <a:lnTo>
                    <a:pt x="1029" y="731"/>
                  </a:lnTo>
                  <a:lnTo>
                    <a:pt x="1032" y="731"/>
                  </a:lnTo>
                  <a:lnTo>
                    <a:pt x="1032" y="731"/>
                  </a:lnTo>
                  <a:lnTo>
                    <a:pt x="1032" y="731"/>
                  </a:lnTo>
                  <a:lnTo>
                    <a:pt x="1032" y="731"/>
                  </a:lnTo>
                  <a:lnTo>
                    <a:pt x="1032" y="731"/>
                  </a:lnTo>
                  <a:lnTo>
                    <a:pt x="1032" y="734"/>
                  </a:lnTo>
                  <a:lnTo>
                    <a:pt x="1032" y="734"/>
                  </a:lnTo>
                  <a:lnTo>
                    <a:pt x="1032" y="734"/>
                  </a:lnTo>
                  <a:lnTo>
                    <a:pt x="1034" y="736"/>
                  </a:lnTo>
                  <a:lnTo>
                    <a:pt x="1034" y="736"/>
                  </a:lnTo>
                  <a:lnTo>
                    <a:pt x="1036" y="736"/>
                  </a:lnTo>
                  <a:lnTo>
                    <a:pt x="1039" y="738"/>
                  </a:lnTo>
                  <a:lnTo>
                    <a:pt x="1041" y="738"/>
                  </a:lnTo>
                  <a:lnTo>
                    <a:pt x="1044" y="741"/>
                  </a:lnTo>
                  <a:lnTo>
                    <a:pt x="1044" y="743"/>
                  </a:lnTo>
                  <a:lnTo>
                    <a:pt x="1046" y="746"/>
                  </a:lnTo>
                  <a:lnTo>
                    <a:pt x="1044" y="746"/>
                  </a:lnTo>
                  <a:lnTo>
                    <a:pt x="1044" y="748"/>
                  </a:lnTo>
                  <a:lnTo>
                    <a:pt x="1046" y="748"/>
                  </a:lnTo>
                  <a:lnTo>
                    <a:pt x="1046" y="748"/>
                  </a:lnTo>
                  <a:lnTo>
                    <a:pt x="1046" y="748"/>
                  </a:lnTo>
                  <a:lnTo>
                    <a:pt x="1046" y="748"/>
                  </a:lnTo>
                  <a:lnTo>
                    <a:pt x="1046" y="748"/>
                  </a:lnTo>
                  <a:lnTo>
                    <a:pt x="1046" y="748"/>
                  </a:lnTo>
                  <a:lnTo>
                    <a:pt x="1046" y="748"/>
                  </a:lnTo>
                  <a:lnTo>
                    <a:pt x="1046" y="748"/>
                  </a:lnTo>
                  <a:lnTo>
                    <a:pt x="1044" y="748"/>
                  </a:lnTo>
                  <a:lnTo>
                    <a:pt x="1044" y="748"/>
                  </a:lnTo>
                  <a:lnTo>
                    <a:pt x="1044" y="748"/>
                  </a:lnTo>
                  <a:lnTo>
                    <a:pt x="1044" y="746"/>
                  </a:lnTo>
                  <a:lnTo>
                    <a:pt x="1044" y="746"/>
                  </a:lnTo>
                  <a:lnTo>
                    <a:pt x="1044" y="743"/>
                  </a:lnTo>
                  <a:lnTo>
                    <a:pt x="1044" y="743"/>
                  </a:lnTo>
                  <a:lnTo>
                    <a:pt x="1041" y="741"/>
                  </a:lnTo>
                  <a:lnTo>
                    <a:pt x="1041" y="741"/>
                  </a:lnTo>
                  <a:lnTo>
                    <a:pt x="1034" y="738"/>
                  </a:lnTo>
                  <a:lnTo>
                    <a:pt x="1034" y="738"/>
                  </a:lnTo>
                  <a:lnTo>
                    <a:pt x="1034" y="738"/>
                  </a:lnTo>
                  <a:lnTo>
                    <a:pt x="1032" y="738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2" y="741"/>
                  </a:lnTo>
                  <a:lnTo>
                    <a:pt x="1034" y="743"/>
                  </a:lnTo>
                  <a:lnTo>
                    <a:pt x="1032" y="743"/>
                  </a:lnTo>
                  <a:lnTo>
                    <a:pt x="1032" y="743"/>
                  </a:lnTo>
                  <a:lnTo>
                    <a:pt x="1032" y="746"/>
                  </a:lnTo>
                  <a:lnTo>
                    <a:pt x="1032" y="746"/>
                  </a:lnTo>
                  <a:lnTo>
                    <a:pt x="1029" y="748"/>
                  </a:lnTo>
                  <a:lnTo>
                    <a:pt x="1029" y="748"/>
                  </a:lnTo>
                  <a:lnTo>
                    <a:pt x="1029" y="748"/>
                  </a:lnTo>
                  <a:lnTo>
                    <a:pt x="1029" y="748"/>
                  </a:lnTo>
                  <a:lnTo>
                    <a:pt x="1029" y="750"/>
                  </a:lnTo>
                  <a:lnTo>
                    <a:pt x="1029" y="750"/>
                  </a:lnTo>
                  <a:lnTo>
                    <a:pt x="1027" y="750"/>
                  </a:lnTo>
                  <a:lnTo>
                    <a:pt x="1027" y="750"/>
                  </a:lnTo>
                  <a:lnTo>
                    <a:pt x="1029" y="753"/>
                  </a:lnTo>
                  <a:lnTo>
                    <a:pt x="1029" y="753"/>
                  </a:lnTo>
                  <a:lnTo>
                    <a:pt x="1032" y="755"/>
                  </a:lnTo>
                  <a:lnTo>
                    <a:pt x="1034" y="755"/>
                  </a:lnTo>
                  <a:lnTo>
                    <a:pt x="1034" y="755"/>
                  </a:lnTo>
                  <a:lnTo>
                    <a:pt x="1034" y="757"/>
                  </a:lnTo>
                  <a:lnTo>
                    <a:pt x="1034" y="760"/>
                  </a:lnTo>
                  <a:lnTo>
                    <a:pt x="1034" y="760"/>
                  </a:lnTo>
                  <a:lnTo>
                    <a:pt x="1034" y="762"/>
                  </a:lnTo>
                  <a:lnTo>
                    <a:pt x="1036" y="764"/>
                  </a:lnTo>
                  <a:lnTo>
                    <a:pt x="1039" y="764"/>
                  </a:lnTo>
                  <a:lnTo>
                    <a:pt x="1041" y="764"/>
                  </a:lnTo>
                  <a:lnTo>
                    <a:pt x="1046" y="762"/>
                  </a:lnTo>
                  <a:lnTo>
                    <a:pt x="1051" y="760"/>
                  </a:lnTo>
                  <a:lnTo>
                    <a:pt x="1058" y="757"/>
                  </a:lnTo>
                  <a:lnTo>
                    <a:pt x="1060" y="755"/>
                  </a:lnTo>
                  <a:lnTo>
                    <a:pt x="1062" y="755"/>
                  </a:lnTo>
                  <a:lnTo>
                    <a:pt x="1062" y="755"/>
                  </a:lnTo>
                  <a:lnTo>
                    <a:pt x="1065" y="755"/>
                  </a:lnTo>
                  <a:lnTo>
                    <a:pt x="1065" y="753"/>
                  </a:lnTo>
                  <a:lnTo>
                    <a:pt x="1065" y="753"/>
                  </a:lnTo>
                  <a:lnTo>
                    <a:pt x="1065" y="753"/>
                  </a:lnTo>
                  <a:lnTo>
                    <a:pt x="1070" y="753"/>
                  </a:lnTo>
                  <a:lnTo>
                    <a:pt x="1072" y="750"/>
                  </a:lnTo>
                  <a:lnTo>
                    <a:pt x="1074" y="750"/>
                  </a:lnTo>
                  <a:lnTo>
                    <a:pt x="1074" y="748"/>
                  </a:lnTo>
                  <a:lnTo>
                    <a:pt x="1074" y="748"/>
                  </a:lnTo>
                  <a:lnTo>
                    <a:pt x="1077" y="746"/>
                  </a:lnTo>
                  <a:lnTo>
                    <a:pt x="1077" y="746"/>
                  </a:lnTo>
                  <a:lnTo>
                    <a:pt x="1077" y="743"/>
                  </a:lnTo>
                  <a:lnTo>
                    <a:pt x="1079" y="743"/>
                  </a:lnTo>
                  <a:lnTo>
                    <a:pt x="1079" y="743"/>
                  </a:lnTo>
                  <a:lnTo>
                    <a:pt x="1081" y="743"/>
                  </a:lnTo>
                  <a:lnTo>
                    <a:pt x="1081" y="741"/>
                  </a:lnTo>
                  <a:lnTo>
                    <a:pt x="1081" y="741"/>
                  </a:lnTo>
                  <a:lnTo>
                    <a:pt x="1081" y="741"/>
                  </a:lnTo>
                  <a:lnTo>
                    <a:pt x="1081" y="738"/>
                  </a:lnTo>
                  <a:lnTo>
                    <a:pt x="1081" y="738"/>
                  </a:lnTo>
                  <a:lnTo>
                    <a:pt x="1081" y="736"/>
                  </a:lnTo>
                  <a:lnTo>
                    <a:pt x="1081" y="736"/>
                  </a:lnTo>
                  <a:lnTo>
                    <a:pt x="1081" y="736"/>
                  </a:lnTo>
                  <a:lnTo>
                    <a:pt x="1084" y="734"/>
                  </a:lnTo>
                  <a:lnTo>
                    <a:pt x="1084" y="736"/>
                  </a:lnTo>
                  <a:lnTo>
                    <a:pt x="1084" y="736"/>
                  </a:lnTo>
                  <a:lnTo>
                    <a:pt x="1081" y="736"/>
                  </a:lnTo>
                  <a:lnTo>
                    <a:pt x="1081" y="738"/>
                  </a:lnTo>
                  <a:lnTo>
                    <a:pt x="1081" y="743"/>
                  </a:lnTo>
                  <a:lnTo>
                    <a:pt x="1081" y="743"/>
                  </a:lnTo>
                  <a:lnTo>
                    <a:pt x="1081" y="743"/>
                  </a:lnTo>
                  <a:lnTo>
                    <a:pt x="1079" y="746"/>
                  </a:lnTo>
                  <a:lnTo>
                    <a:pt x="1079" y="746"/>
                  </a:lnTo>
                  <a:lnTo>
                    <a:pt x="1077" y="746"/>
                  </a:lnTo>
                  <a:lnTo>
                    <a:pt x="1077" y="746"/>
                  </a:lnTo>
                  <a:lnTo>
                    <a:pt x="1077" y="748"/>
                  </a:lnTo>
                  <a:lnTo>
                    <a:pt x="1077" y="748"/>
                  </a:lnTo>
                  <a:lnTo>
                    <a:pt x="1077" y="748"/>
                  </a:lnTo>
                  <a:lnTo>
                    <a:pt x="1077" y="748"/>
                  </a:lnTo>
                  <a:lnTo>
                    <a:pt x="1077" y="750"/>
                  </a:lnTo>
                  <a:lnTo>
                    <a:pt x="1077" y="750"/>
                  </a:lnTo>
                  <a:lnTo>
                    <a:pt x="1077" y="750"/>
                  </a:lnTo>
                  <a:lnTo>
                    <a:pt x="1077" y="750"/>
                  </a:lnTo>
                  <a:lnTo>
                    <a:pt x="1077" y="753"/>
                  </a:lnTo>
                  <a:lnTo>
                    <a:pt x="1074" y="757"/>
                  </a:lnTo>
                  <a:lnTo>
                    <a:pt x="1074" y="757"/>
                  </a:lnTo>
                  <a:lnTo>
                    <a:pt x="1074" y="760"/>
                  </a:lnTo>
                  <a:lnTo>
                    <a:pt x="1077" y="760"/>
                  </a:lnTo>
                  <a:lnTo>
                    <a:pt x="1077" y="760"/>
                  </a:lnTo>
                  <a:lnTo>
                    <a:pt x="1079" y="760"/>
                  </a:lnTo>
                  <a:lnTo>
                    <a:pt x="1079" y="760"/>
                  </a:lnTo>
                  <a:lnTo>
                    <a:pt x="1077" y="760"/>
                  </a:lnTo>
                  <a:lnTo>
                    <a:pt x="1077" y="760"/>
                  </a:lnTo>
                  <a:lnTo>
                    <a:pt x="1074" y="760"/>
                  </a:lnTo>
                  <a:lnTo>
                    <a:pt x="1072" y="762"/>
                  </a:lnTo>
                  <a:lnTo>
                    <a:pt x="1072" y="762"/>
                  </a:lnTo>
                  <a:lnTo>
                    <a:pt x="1067" y="764"/>
                  </a:lnTo>
                  <a:lnTo>
                    <a:pt x="1065" y="769"/>
                  </a:lnTo>
                  <a:lnTo>
                    <a:pt x="1065" y="772"/>
                  </a:lnTo>
                  <a:lnTo>
                    <a:pt x="1062" y="772"/>
                  </a:lnTo>
                  <a:lnTo>
                    <a:pt x="1062" y="772"/>
                  </a:lnTo>
                  <a:lnTo>
                    <a:pt x="1060" y="774"/>
                  </a:lnTo>
                  <a:lnTo>
                    <a:pt x="1058" y="781"/>
                  </a:lnTo>
                  <a:lnTo>
                    <a:pt x="1058" y="783"/>
                  </a:lnTo>
                  <a:lnTo>
                    <a:pt x="1058" y="786"/>
                  </a:lnTo>
                  <a:lnTo>
                    <a:pt x="1058" y="786"/>
                  </a:lnTo>
                  <a:lnTo>
                    <a:pt x="1058" y="788"/>
                  </a:lnTo>
                  <a:lnTo>
                    <a:pt x="1060" y="788"/>
                  </a:lnTo>
                  <a:lnTo>
                    <a:pt x="1060" y="790"/>
                  </a:lnTo>
                  <a:lnTo>
                    <a:pt x="1060" y="788"/>
                  </a:lnTo>
                  <a:lnTo>
                    <a:pt x="1062" y="788"/>
                  </a:lnTo>
                  <a:lnTo>
                    <a:pt x="1065" y="788"/>
                  </a:lnTo>
                  <a:lnTo>
                    <a:pt x="1070" y="790"/>
                  </a:lnTo>
                  <a:lnTo>
                    <a:pt x="1070" y="790"/>
                  </a:lnTo>
                  <a:lnTo>
                    <a:pt x="1070" y="793"/>
                  </a:lnTo>
                  <a:lnTo>
                    <a:pt x="1070" y="793"/>
                  </a:lnTo>
                  <a:lnTo>
                    <a:pt x="1070" y="793"/>
                  </a:lnTo>
                  <a:lnTo>
                    <a:pt x="1070" y="793"/>
                  </a:lnTo>
                  <a:lnTo>
                    <a:pt x="1070" y="790"/>
                  </a:lnTo>
                  <a:lnTo>
                    <a:pt x="1070" y="790"/>
                  </a:lnTo>
                  <a:lnTo>
                    <a:pt x="1065" y="790"/>
                  </a:lnTo>
                  <a:lnTo>
                    <a:pt x="1062" y="790"/>
                  </a:lnTo>
                  <a:lnTo>
                    <a:pt x="1062" y="790"/>
                  </a:lnTo>
                  <a:lnTo>
                    <a:pt x="1062" y="790"/>
                  </a:lnTo>
                  <a:lnTo>
                    <a:pt x="1060" y="793"/>
                  </a:lnTo>
                  <a:lnTo>
                    <a:pt x="1060" y="793"/>
                  </a:lnTo>
                  <a:lnTo>
                    <a:pt x="1060" y="793"/>
                  </a:lnTo>
                  <a:lnTo>
                    <a:pt x="1058" y="793"/>
                  </a:lnTo>
                  <a:lnTo>
                    <a:pt x="1058" y="793"/>
                  </a:lnTo>
                  <a:lnTo>
                    <a:pt x="1058" y="793"/>
                  </a:lnTo>
                  <a:lnTo>
                    <a:pt x="1055" y="793"/>
                  </a:lnTo>
                  <a:lnTo>
                    <a:pt x="1055" y="795"/>
                  </a:lnTo>
                  <a:lnTo>
                    <a:pt x="1055" y="795"/>
                  </a:lnTo>
                  <a:lnTo>
                    <a:pt x="1055" y="798"/>
                  </a:lnTo>
                  <a:lnTo>
                    <a:pt x="1055" y="800"/>
                  </a:lnTo>
                  <a:lnTo>
                    <a:pt x="1055" y="805"/>
                  </a:lnTo>
                  <a:lnTo>
                    <a:pt x="1053" y="807"/>
                  </a:lnTo>
                  <a:lnTo>
                    <a:pt x="1053" y="809"/>
                  </a:lnTo>
                  <a:lnTo>
                    <a:pt x="1053" y="814"/>
                  </a:lnTo>
                  <a:lnTo>
                    <a:pt x="1051" y="817"/>
                  </a:lnTo>
                  <a:lnTo>
                    <a:pt x="1051" y="819"/>
                  </a:lnTo>
                  <a:lnTo>
                    <a:pt x="1051" y="819"/>
                  </a:lnTo>
                  <a:lnTo>
                    <a:pt x="1051" y="821"/>
                  </a:lnTo>
                  <a:lnTo>
                    <a:pt x="1051" y="821"/>
                  </a:lnTo>
                  <a:lnTo>
                    <a:pt x="1051" y="824"/>
                  </a:lnTo>
                  <a:lnTo>
                    <a:pt x="1051" y="824"/>
                  </a:lnTo>
                  <a:lnTo>
                    <a:pt x="1051" y="824"/>
                  </a:lnTo>
                  <a:lnTo>
                    <a:pt x="1051" y="826"/>
                  </a:lnTo>
                  <a:lnTo>
                    <a:pt x="1053" y="826"/>
                  </a:lnTo>
                  <a:lnTo>
                    <a:pt x="1053" y="826"/>
                  </a:lnTo>
                  <a:lnTo>
                    <a:pt x="1053" y="824"/>
                  </a:lnTo>
                  <a:lnTo>
                    <a:pt x="1053" y="824"/>
                  </a:lnTo>
                  <a:lnTo>
                    <a:pt x="1053" y="824"/>
                  </a:lnTo>
                  <a:lnTo>
                    <a:pt x="1053" y="824"/>
                  </a:lnTo>
                  <a:lnTo>
                    <a:pt x="1053" y="824"/>
                  </a:lnTo>
                  <a:lnTo>
                    <a:pt x="1053" y="824"/>
                  </a:lnTo>
                  <a:lnTo>
                    <a:pt x="1053" y="824"/>
                  </a:lnTo>
                  <a:lnTo>
                    <a:pt x="1053" y="826"/>
                  </a:lnTo>
                  <a:lnTo>
                    <a:pt x="1053" y="826"/>
                  </a:lnTo>
                  <a:lnTo>
                    <a:pt x="1053" y="826"/>
                  </a:lnTo>
                  <a:lnTo>
                    <a:pt x="1053" y="826"/>
                  </a:lnTo>
                  <a:lnTo>
                    <a:pt x="1053" y="826"/>
                  </a:lnTo>
                  <a:lnTo>
                    <a:pt x="1055" y="828"/>
                  </a:lnTo>
                  <a:lnTo>
                    <a:pt x="1055" y="828"/>
                  </a:lnTo>
                  <a:lnTo>
                    <a:pt x="1053" y="831"/>
                  </a:lnTo>
                  <a:lnTo>
                    <a:pt x="1053" y="833"/>
                  </a:lnTo>
                  <a:lnTo>
                    <a:pt x="1053" y="833"/>
                  </a:lnTo>
                  <a:lnTo>
                    <a:pt x="1055" y="833"/>
                  </a:lnTo>
                  <a:lnTo>
                    <a:pt x="1055" y="833"/>
                  </a:lnTo>
                  <a:lnTo>
                    <a:pt x="1055" y="833"/>
                  </a:lnTo>
                  <a:lnTo>
                    <a:pt x="1055" y="833"/>
                  </a:lnTo>
                  <a:lnTo>
                    <a:pt x="1055" y="833"/>
                  </a:lnTo>
                  <a:lnTo>
                    <a:pt x="1055" y="833"/>
                  </a:lnTo>
                  <a:lnTo>
                    <a:pt x="1060" y="833"/>
                  </a:lnTo>
                  <a:lnTo>
                    <a:pt x="1060" y="833"/>
                  </a:lnTo>
                  <a:lnTo>
                    <a:pt x="1058" y="831"/>
                  </a:lnTo>
                  <a:lnTo>
                    <a:pt x="1058" y="831"/>
                  </a:lnTo>
                  <a:lnTo>
                    <a:pt x="1060" y="828"/>
                  </a:lnTo>
                  <a:lnTo>
                    <a:pt x="1060" y="828"/>
                  </a:lnTo>
                  <a:lnTo>
                    <a:pt x="1060" y="828"/>
                  </a:lnTo>
                  <a:lnTo>
                    <a:pt x="1060" y="828"/>
                  </a:lnTo>
                  <a:lnTo>
                    <a:pt x="1060" y="831"/>
                  </a:lnTo>
                  <a:lnTo>
                    <a:pt x="1060" y="831"/>
                  </a:lnTo>
                  <a:lnTo>
                    <a:pt x="1060" y="831"/>
                  </a:lnTo>
                  <a:lnTo>
                    <a:pt x="1060" y="831"/>
                  </a:lnTo>
                  <a:lnTo>
                    <a:pt x="1060" y="833"/>
                  </a:lnTo>
                  <a:lnTo>
                    <a:pt x="1060" y="833"/>
                  </a:lnTo>
                  <a:lnTo>
                    <a:pt x="1060" y="833"/>
                  </a:lnTo>
                  <a:lnTo>
                    <a:pt x="1060" y="833"/>
                  </a:lnTo>
                  <a:lnTo>
                    <a:pt x="1058" y="833"/>
                  </a:lnTo>
                  <a:lnTo>
                    <a:pt x="1058" y="833"/>
                  </a:lnTo>
                  <a:lnTo>
                    <a:pt x="1055" y="835"/>
                  </a:lnTo>
                  <a:lnTo>
                    <a:pt x="1055" y="835"/>
                  </a:lnTo>
                  <a:lnTo>
                    <a:pt x="1055" y="833"/>
                  </a:lnTo>
                  <a:lnTo>
                    <a:pt x="1051" y="833"/>
                  </a:lnTo>
                  <a:lnTo>
                    <a:pt x="1051" y="833"/>
                  </a:lnTo>
                  <a:lnTo>
                    <a:pt x="1053" y="833"/>
                  </a:lnTo>
                  <a:lnTo>
                    <a:pt x="1051" y="831"/>
                  </a:lnTo>
                  <a:lnTo>
                    <a:pt x="1051" y="828"/>
                  </a:lnTo>
                  <a:lnTo>
                    <a:pt x="1051" y="828"/>
                  </a:lnTo>
                  <a:lnTo>
                    <a:pt x="1051" y="828"/>
                  </a:lnTo>
                  <a:lnTo>
                    <a:pt x="1051" y="828"/>
                  </a:lnTo>
                  <a:lnTo>
                    <a:pt x="1051" y="828"/>
                  </a:lnTo>
                  <a:lnTo>
                    <a:pt x="1048" y="828"/>
                  </a:lnTo>
                  <a:lnTo>
                    <a:pt x="1048" y="828"/>
                  </a:lnTo>
                  <a:lnTo>
                    <a:pt x="1046" y="831"/>
                  </a:lnTo>
                  <a:lnTo>
                    <a:pt x="1044" y="833"/>
                  </a:lnTo>
                  <a:lnTo>
                    <a:pt x="1041" y="833"/>
                  </a:lnTo>
                  <a:lnTo>
                    <a:pt x="1041" y="835"/>
                  </a:lnTo>
                  <a:lnTo>
                    <a:pt x="1039" y="835"/>
                  </a:lnTo>
                  <a:lnTo>
                    <a:pt x="1039" y="838"/>
                  </a:lnTo>
                  <a:lnTo>
                    <a:pt x="1036" y="838"/>
                  </a:lnTo>
                  <a:lnTo>
                    <a:pt x="1036" y="838"/>
                  </a:lnTo>
                  <a:lnTo>
                    <a:pt x="1039" y="838"/>
                  </a:lnTo>
                  <a:lnTo>
                    <a:pt x="1039" y="838"/>
                  </a:lnTo>
                  <a:lnTo>
                    <a:pt x="1039" y="840"/>
                  </a:lnTo>
                  <a:lnTo>
                    <a:pt x="1034" y="840"/>
                  </a:lnTo>
                  <a:lnTo>
                    <a:pt x="1032" y="843"/>
                  </a:lnTo>
                  <a:lnTo>
                    <a:pt x="1029" y="843"/>
                  </a:lnTo>
                  <a:lnTo>
                    <a:pt x="1029" y="843"/>
                  </a:lnTo>
                  <a:lnTo>
                    <a:pt x="1020" y="854"/>
                  </a:lnTo>
                  <a:lnTo>
                    <a:pt x="1017" y="857"/>
                  </a:lnTo>
                  <a:lnTo>
                    <a:pt x="1017" y="859"/>
                  </a:lnTo>
                  <a:lnTo>
                    <a:pt x="1017" y="859"/>
                  </a:lnTo>
                  <a:lnTo>
                    <a:pt x="1015" y="861"/>
                  </a:lnTo>
                  <a:lnTo>
                    <a:pt x="1015" y="861"/>
                  </a:lnTo>
                  <a:lnTo>
                    <a:pt x="1015" y="864"/>
                  </a:lnTo>
                  <a:lnTo>
                    <a:pt x="1015" y="866"/>
                  </a:lnTo>
                  <a:lnTo>
                    <a:pt x="1015" y="869"/>
                  </a:lnTo>
                  <a:lnTo>
                    <a:pt x="1017" y="871"/>
                  </a:lnTo>
                  <a:lnTo>
                    <a:pt x="1017" y="871"/>
                  </a:lnTo>
                  <a:lnTo>
                    <a:pt x="1017" y="871"/>
                  </a:lnTo>
                  <a:lnTo>
                    <a:pt x="1017" y="871"/>
                  </a:lnTo>
                  <a:lnTo>
                    <a:pt x="1017" y="876"/>
                  </a:lnTo>
                  <a:lnTo>
                    <a:pt x="1017" y="873"/>
                  </a:lnTo>
                  <a:lnTo>
                    <a:pt x="1015" y="873"/>
                  </a:lnTo>
                  <a:lnTo>
                    <a:pt x="1015" y="873"/>
                  </a:lnTo>
                  <a:lnTo>
                    <a:pt x="1015" y="873"/>
                  </a:lnTo>
                  <a:lnTo>
                    <a:pt x="1013" y="873"/>
                  </a:lnTo>
                  <a:lnTo>
                    <a:pt x="1013" y="873"/>
                  </a:lnTo>
                  <a:lnTo>
                    <a:pt x="1013" y="873"/>
                  </a:lnTo>
                  <a:lnTo>
                    <a:pt x="1010" y="873"/>
                  </a:lnTo>
                  <a:lnTo>
                    <a:pt x="1010" y="873"/>
                  </a:lnTo>
                  <a:lnTo>
                    <a:pt x="1010" y="871"/>
                  </a:lnTo>
                  <a:lnTo>
                    <a:pt x="1008" y="871"/>
                  </a:lnTo>
                  <a:lnTo>
                    <a:pt x="1008" y="869"/>
                  </a:lnTo>
                  <a:lnTo>
                    <a:pt x="1008" y="869"/>
                  </a:lnTo>
                  <a:lnTo>
                    <a:pt x="1006" y="871"/>
                  </a:lnTo>
                  <a:lnTo>
                    <a:pt x="1006" y="871"/>
                  </a:lnTo>
                  <a:lnTo>
                    <a:pt x="1006" y="873"/>
                  </a:lnTo>
                  <a:lnTo>
                    <a:pt x="1006" y="873"/>
                  </a:lnTo>
                  <a:lnTo>
                    <a:pt x="1006" y="873"/>
                  </a:lnTo>
                  <a:lnTo>
                    <a:pt x="1006" y="871"/>
                  </a:lnTo>
                  <a:lnTo>
                    <a:pt x="1003" y="871"/>
                  </a:lnTo>
                  <a:lnTo>
                    <a:pt x="1006" y="871"/>
                  </a:lnTo>
                  <a:lnTo>
                    <a:pt x="1006" y="871"/>
                  </a:lnTo>
                  <a:lnTo>
                    <a:pt x="1008" y="869"/>
                  </a:lnTo>
                  <a:lnTo>
                    <a:pt x="1010" y="866"/>
                  </a:lnTo>
                  <a:lnTo>
                    <a:pt x="1010" y="866"/>
                  </a:lnTo>
                  <a:lnTo>
                    <a:pt x="1010" y="866"/>
                  </a:lnTo>
                  <a:lnTo>
                    <a:pt x="1008" y="869"/>
                  </a:lnTo>
                  <a:lnTo>
                    <a:pt x="1006" y="869"/>
                  </a:lnTo>
                  <a:lnTo>
                    <a:pt x="1003" y="871"/>
                  </a:lnTo>
                  <a:lnTo>
                    <a:pt x="1003" y="873"/>
                  </a:lnTo>
                  <a:lnTo>
                    <a:pt x="999" y="873"/>
                  </a:lnTo>
                  <a:lnTo>
                    <a:pt x="999" y="873"/>
                  </a:lnTo>
                  <a:lnTo>
                    <a:pt x="996" y="876"/>
                  </a:lnTo>
                  <a:lnTo>
                    <a:pt x="996" y="876"/>
                  </a:lnTo>
                  <a:lnTo>
                    <a:pt x="996" y="876"/>
                  </a:lnTo>
                  <a:lnTo>
                    <a:pt x="999" y="878"/>
                  </a:lnTo>
                  <a:lnTo>
                    <a:pt x="999" y="878"/>
                  </a:lnTo>
                  <a:lnTo>
                    <a:pt x="996" y="878"/>
                  </a:lnTo>
                  <a:lnTo>
                    <a:pt x="996" y="878"/>
                  </a:lnTo>
                  <a:lnTo>
                    <a:pt x="994" y="878"/>
                  </a:lnTo>
                  <a:lnTo>
                    <a:pt x="994" y="878"/>
                  </a:lnTo>
                  <a:lnTo>
                    <a:pt x="989" y="880"/>
                  </a:lnTo>
                  <a:lnTo>
                    <a:pt x="989" y="880"/>
                  </a:lnTo>
                  <a:lnTo>
                    <a:pt x="987" y="880"/>
                  </a:lnTo>
                  <a:lnTo>
                    <a:pt x="987" y="880"/>
                  </a:lnTo>
                  <a:lnTo>
                    <a:pt x="987" y="880"/>
                  </a:lnTo>
                  <a:lnTo>
                    <a:pt x="989" y="880"/>
                  </a:lnTo>
                  <a:lnTo>
                    <a:pt x="980" y="883"/>
                  </a:lnTo>
                  <a:lnTo>
                    <a:pt x="977" y="885"/>
                  </a:lnTo>
                  <a:lnTo>
                    <a:pt x="973" y="888"/>
                  </a:lnTo>
                  <a:lnTo>
                    <a:pt x="970" y="890"/>
                  </a:lnTo>
                  <a:lnTo>
                    <a:pt x="963" y="892"/>
                  </a:lnTo>
                  <a:lnTo>
                    <a:pt x="963" y="895"/>
                  </a:lnTo>
                  <a:lnTo>
                    <a:pt x="958" y="899"/>
                  </a:lnTo>
                  <a:lnTo>
                    <a:pt x="956" y="902"/>
                  </a:lnTo>
                  <a:lnTo>
                    <a:pt x="956" y="902"/>
                  </a:lnTo>
                  <a:lnTo>
                    <a:pt x="956" y="904"/>
                  </a:lnTo>
                  <a:lnTo>
                    <a:pt x="954" y="904"/>
                  </a:lnTo>
                  <a:lnTo>
                    <a:pt x="954" y="904"/>
                  </a:lnTo>
                  <a:lnTo>
                    <a:pt x="954" y="906"/>
                  </a:lnTo>
                  <a:lnTo>
                    <a:pt x="954" y="909"/>
                  </a:lnTo>
                  <a:lnTo>
                    <a:pt x="954" y="909"/>
                  </a:lnTo>
                  <a:lnTo>
                    <a:pt x="951" y="911"/>
                  </a:lnTo>
                  <a:lnTo>
                    <a:pt x="951" y="914"/>
                  </a:lnTo>
                  <a:lnTo>
                    <a:pt x="949" y="914"/>
                  </a:lnTo>
                  <a:lnTo>
                    <a:pt x="949" y="916"/>
                  </a:lnTo>
                  <a:lnTo>
                    <a:pt x="949" y="916"/>
                  </a:lnTo>
                  <a:lnTo>
                    <a:pt x="949" y="916"/>
                  </a:lnTo>
                  <a:lnTo>
                    <a:pt x="951" y="916"/>
                  </a:lnTo>
                  <a:lnTo>
                    <a:pt x="951" y="916"/>
                  </a:lnTo>
                  <a:lnTo>
                    <a:pt x="949" y="918"/>
                  </a:lnTo>
                  <a:lnTo>
                    <a:pt x="949" y="918"/>
                  </a:lnTo>
                  <a:lnTo>
                    <a:pt x="949" y="918"/>
                  </a:lnTo>
                  <a:lnTo>
                    <a:pt x="949" y="918"/>
                  </a:lnTo>
                  <a:lnTo>
                    <a:pt x="949" y="918"/>
                  </a:lnTo>
                  <a:lnTo>
                    <a:pt x="951" y="918"/>
                  </a:lnTo>
                  <a:lnTo>
                    <a:pt x="956" y="923"/>
                  </a:lnTo>
                  <a:lnTo>
                    <a:pt x="958" y="925"/>
                  </a:lnTo>
                  <a:lnTo>
                    <a:pt x="958" y="925"/>
                  </a:lnTo>
                  <a:lnTo>
                    <a:pt x="958" y="925"/>
                  </a:lnTo>
                  <a:lnTo>
                    <a:pt x="956" y="925"/>
                  </a:lnTo>
                  <a:lnTo>
                    <a:pt x="956" y="928"/>
                  </a:lnTo>
                  <a:lnTo>
                    <a:pt x="958" y="928"/>
                  </a:lnTo>
                  <a:lnTo>
                    <a:pt x="958" y="928"/>
                  </a:lnTo>
                  <a:lnTo>
                    <a:pt x="958" y="930"/>
                  </a:lnTo>
                  <a:lnTo>
                    <a:pt x="958" y="930"/>
                  </a:lnTo>
                  <a:lnTo>
                    <a:pt x="958" y="930"/>
                  </a:lnTo>
                  <a:lnTo>
                    <a:pt x="956" y="930"/>
                  </a:lnTo>
                  <a:lnTo>
                    <a:pt x="954" y="928"/>
                  </a:lnTo>
                  <a:lnTo>
                    <a:pt x="954" y="928"/>
                  </a:lnTo>
                  <a:lnTo>
                    <a:pt x="954" y="928"/>
                  </a:lnTo>
                  <a:lnTo>
                    <a:pt x="954" y="928"/>
                  </a:lnTo>
                  <a:lnTo>
                    <a:pt x="954" y="928"/>
                  </a:lnTo>
                  <a:lnTo>
                    <a:pt x="954" y="928"/>
                  </a:lnTo>
                  <a:lnTo>
                    <a:pt x="951" y="928"/>
                  </a:lnTo>
                  <a:lnTo>
                    <a:pt x="951" y="928"/>
                  </a:lnTo>
                  <a:lnTo>
                    <a:pt x="951" y="928"/>
                  </a:lnTo>
                  <a:lnTo>
                    <a:pt x="951" y="925"/>
                  </a:lnTo>
                  <a:lnTo>
                    <a:pt x="951" y="925"/>
                  </a:lnTo>
                  <a:lnTo>
                    <a:pt x="951" y="925"/>
                  </a:lnTo>
                  <a:lnTo>
                    <a:pt x="951" y="923"/>
                  </a:lnTo>
                  <a:lnTo>
                    <a:pt x="951" y="923"/>
                  </a:lnTo>
                  <a:lnTo>
                    <a:pt x="944" y="923"/>
                  </a:lnTo>
                  <a:lnTo>
                    <a:pt x="944" y="923"/>
                  </a:lnTo>
                  <a:lnTo>
                    <a:pt x="942" y="921"/>
                  </a:lnTo>
                  <a:lnTo>
                    <a:pt x="942" y="921"/>
                  </a:lnTo>
                  <a:lnTo>
                    <a:pt x="942" y="921"/>
                  </a:lnTo>
                  <a:lnTo>
                    <a:pt x="942" y="921"/>
                  </a:lnTo>
                  <a:lnTo>
                    <a:pt x="942" y="921"/>
                  </a:lnTo>
                  <a:lnTo>
                    <a:pt x="942" y="921"/>
                  </a:lnTo>
                  <a:lnTo>
                    <a:pt x="942" y="921"/>
                  </a:lnTo>
                  <a:lnTo>
                    <a:pt x="942" y="921"/>
                  </a:lnTo>
                  <a:lnTo>
                    <a:pt x="942" y="923"/>
                  </a:lnTo>
                  <a:lnTo>
                    <a:pt x="942" y="923"/>
                  </a:lnTo>
                  <a:lnTo>
                    <a:pt x="942" y="925"/>
                  </a:lnTo>
                  <a:lnTo>
                    <a:pt x="942" y="928"/>
                  </a:lnTo>
                  <a:lnTo>
                    <a:pt x="942" y="928"/>
                  </a:lnTo>
                  <a:lnTo>
                    <a:pt x="944" y="928"/>
                  </a:lnTo>
                  <a:lnTo>
                    <a:pt x="944" y="930"/>
                  </a:lnTo>
                  <a:lnTo>
                    <a:pt x="944" y="930"/>
                  </a:lnTo>
                  <a:lnTo>
                    <a:pt x="944" y="930"/>
                  </a:lnTo>
                  <a:lnTo>
                    <a:pt x="944" y="930"/>
                  </a:lnTo>
                  <a:lnTo>
                    <a:pt x="944" y="930"/>
                  </a:lnTo>
                  <a:lnTo>
                    <a:pt x="944" y="930"/>
                  </a:lnTo>
                  <a:lnTo>
                    <a:pt x="944" y="932"/>
                  </a:lnTo>
                  <a:lnTo>
                    <a:pt x="944" y="932"/>
                  </a:lnTo>
                  <a:lnTo>
                    <a:pt x="944" y="932"/>
                  </a:lnTo>
                  <a:lnTo>
                    <a:pt x="944" y="932"/>
                  </a:lnTo>
                  <a:lnTo>
                    <a:pt x="942" y="930"/>
                  </a:lnTo>
                  <a:lnTo>
                    <a:pt x="942" y="930"/>
                  </a:lnTo>
                  <a:lnTo>
                    <a:pt x="942" y="928"/>
                  </a:lnTo>
                  <a:lnTo>
                    <a:pt x="942" y="930"/>
                  </a:lnTo>
                  <a:lnTo>
                    <a:pt x="939" y="930"/>
                  </a:lnTo>
                  <a:lnTo>
                    <a:pt x="939" y="930"/>
                  </a:lnTo>
                  <a:lnTo>
                    <a:pt x="937" y="925"/>
                  </a:lnTo>
                  <a:lnTo>
                    <a:pt x="937" y="925"/>
                  </a:lnTo>
                  <a:lnTo>
                    <a:pt x="935" y="923"/>
                  </a:lnTo>
                  <a:lnTo>
                    <a:pt x="935" y="923"/>
                  </a:lnTo>
                  <a:lnTo>
                    <a:pt x="935" y="923"/>
                  </a:lnTo>
                  <a:lnTo>
                    <a:pt x="937" y="921"/>
                  </a:lnTo>
                  <a:lnTo>
                    <a:pt x="935" y="921"/>
                  </a:lnTo>
                  <a:lnTo>
                    <a:pt x="935" y="921"/>
                  </a:lnTo>
                  <a:lnTo>
                    <a:pt x="935" y="921"/>
                  </a:lnTo>
                  <a:lnTo>
                    <a:pt x="935" y="921"/>
                  </a:lnTo>
                  <a:lnTo>
                    <a:pt x="935" y="921"/>
                  </a:lnTo>
                  <a:lnTo>
                    <a:pt x="932" y="921"/>
                  </a:lnTo>
                  <a:lnTo>
                    <a:pt x="932" y="918"/>
                  </a:lnTo>
                  <a:lnTo>
                    <a:pt x="935" y="918"/>
                  </a:lnTo>
                  <a:lnTo>
                    <a:pt x="935" y="918"/>
                  </a:lnTo>
                  <a:lnTo>
                    <a:pt x="937" y="918"/>
                  </a:lnTo>
                  <a:lnTo>
                    <a:pt x="937" y="918"/>
                  </a:lnTo>
                  <a:lnTo>
                    <a:pt x="939" y="918"/>
                  </a:lnTo>
                  <a:lnTo>
                    <a:pt x="939" y="918"/>
                  </a:lnTo>
                  <a:lnTo>
                    <a:pt x="939" y="916"/>
                  </a:lnTo>
                  <a:lnTo>
                    <a:pt x="939" y="914"/>
                  </a:lnTo>
                  <a:lnTo>
                    <a:pt x="937" y="914"/>
                  </a:lnTo>
                  <a:lnTo>
                    <a:pt x="937" y="914"/>
                  </a:lnTo>
                  <a:lnTo>
                    <a:pt x="937" y="916"/>
                  </a:lnTo>
                  <a:lnTo>
                    <a:pt x="935" y="916"/>
                  </a:lnTo>
                  <a:lnTo>
                    <a:pt x="932" y="916"/>
                  </a:lnTo>
                  <a:lnTo>
                    <a:pt x="932" y="916"/>
                  </a:lnTo>
                  <a:lnTo>
                    <a:pt x="932" y="916"/>
                  </a:lnTo>
                  <a:lnTo>
                    <a:pt x="930" y="916"/>
                  </a:lnTo>
                  <a:lnTo>
                    <a:pt x="930" y="916"/>
                  </a:lnTo>
                  <a:lnTo>
                    <a:pt x="930" y="916"/>
                  </a:lnTo>
                  <a:lnTo>
                    <a:pt x="930" y="916"/>
                  </a:lnTo>
                  <a:lnTo>
                    <a:pt x="928" y="916"/>
                  </a:lnTo>
                  <a:lnTo>
                    <a:pt x="923" y="916"/>
                  </a:lnTo>
                  <a:lnTo>
                    <a:pt x="925" y="914"/>
                  </a:lnTo>
                  <a:lnTo>
                    <a:pt x="925" y="914"/>
                  </a:lnTo>
                  <a:lnTo>
                    <a:pt x="928" y="914"/>
                  </a:lnTo>
                  <a:lnTo>
                    <a:pt x="930" y="911"/>
                  </a:lnTo>
                  <a:lnTo>
                    <a:pt x="923" y="914"/>
                  </a:lnTo>
                  <a:lnTo>
                    <a:pt x="923" y="914"/>
                  </a:lnTo>
                  <a:lnTo>
                    <a:pt x="921" y="914"/>
                  </a:lnTo>
                  <a:lnTo>
                    <a:pt x="918" y="914"/>
                  </a:lnTo>
                  <a:lnTo>
                    <a:pt x="916" y="916"/>
                  </a:lnTo>
                  <a:lnTo>
                    <a:pt x="913" y="916"/>
                  </a:lnTo>
                  <a:lnTo>
                    <a:pt x="911" y="916"/>
                  </a:lnTo>
                  <a:lnTo>
                    <a:pt x="909" y="916"/>
                  </a:lnTo>
                  <a:lnTo>
                    <a:pt x="906" y="916"/>
                  </a:lnTo>
                  <a:lnTo>
                    <a:pt x="906" y="918"/>
                  </a:lnTo>
                  <a:lnTo>
                    <a:pt x="904" y="921"/>
                  </a:lnTo>
                  <a:lnTo>
                    <a:pt x="904" y="921"/>
                  </a:lnTo>
                  <a:lnTo>
                    <a:pt x="899" y="923"/>
                  </a:lnTo>
                  <a:lnTo>
                    <a:pt x="897" y="923"/>
                  </a:lnTo>
                  <a:lnTo>
                    <a:pt x="897" y="923"/>
                  </a:lnTo>
                  <a:lnTo>
                    <a:pt x="895" y="925"/>
                  </a:lnTo>
                  <a:lnTo>
                    <a:pt x="895" y="925"/>
                  </a:lnTo>
                  <a:lnTo>
                    <a:pt x="892" y="928"/>
                  </a:lnTo>
                  <a:lnTo>
                    <a:pt x="878" y="940"/>
                  </a:lnTo>
                  <a:lnTo>
                    <a:pt x="878" y="940"/>
                  </a:lnTo>
                  <a:lnTo>
                    <a:pt x="878" y="940"/>
                  </a:lnTo>
                  <a:lnTo>
                    <a:pt x="878" y="942"/>
                  </a:lnTo>
                  <a:lnTo>
                    <a:pt x="876" y="942"/>
                  </a:lnTo>
                  <a:lnTo>
                    <a:pt x="878" y="942"/>
                  </a:lnTo>
                  <a:lnTo>
                    <a:pt x="878" y="942"/>
                  </a:lnTo>
                  <a:lnTo>
                    <a:pt x="878" y="940"/>
                  </a:lnTo>
                  <a:lnTo>
                    <a:pt x="880" y="940"/>
                  </a:lnTo>
                  <a:lnTo>
                    <a:pt x="880" y="942"/>
                  </a:lnTo>
                  <a:lnTo>
                    <a:pt x="880" y="942"/>
                  </a:lnTo>
                  <a:lnTo>
                    <a:pt x="880" y="942"/>
                  </a:lnTo>
                  <a:lnTo>
                    <a:pt x="880" y="944"/>
                  </a:lnTo>
                  <a:lnTo>
                    <a:pt x="880" y="944"/>
                  </a:lnTo>
                  <a:lnTo>
                    <a:pt x="880" y="944"/>
                  </a:lnTo>
                  <a:lnTo>
                    <a:pt x="880" y="944"/>
                  </a:lnTo>
                  <a:lnTo>
                    <a:pt x="880" y="944"/>
                  </a:lnTo>
                  <a:lnTo>
                    <a:pt x="880" y="944"/>
                  </a:lnTo>
                  <a:lnTo>
                    <a:pt x="880" y="944"/>
                  </a:lnTo>
                  <a:lnTo>
                    <a:pt x="880" y="944"/>
                  </a:lnTo>
                  <a:lnTo>
                    <a:pt x="880" y="944"/>
                  </a:lnTo>
                  <a:lnTo>
                    <a:pt x="878" y="947"/>
                  </a:lnTo>
                  <a:lnTo>
                    <a:pt x="878" y="947"/>
                  </a:lnTo>
                  <a:lnTo>
                    <a:pt x="878" y="947"/>
                  </a:lnTo>
                  <a:lnTo>
                    <a:pt x="878" y="947"/>
                  </a:lnTo>
                  <a:lnTo>
                    <a:pt x="876" y="947"/>
                  </a:lnTo>
                  <a:lnTo>
                    <a:pt x="876" y="944"/>
                  </a:lnTo>
                  <a:lnTo>
                    <a:pt x="876" y="944"/>
                  </a:lnTo>
                  <a:lnTo>
                    <a:pt x="876" y="944"/>
                  </a:lnTo>
                  <a:lnTo>
                    <a:pt x="873" y="947"/>
                  </a:lnTo>
                  <a:lnTo>
                    <a:pt x="871" y="947"/>
                  </a:lnTo>
                  <a:lnTo>
                    <a:pt x="868" y="949"/>
                  </a:lnTo>
                  <a:lnTo>
                    <a:pt x="868" y="949"/>
                  </a:lnTo>
                  <a:lnTo>
                    <a:pt x="866" y="949"/>
                  </a:lnTo>
                  <a:lnTo>
                    <a:pt x="866" y="951"/>
                  </a:lnTo>
                  <a:lnTo>
                    <a:pt x="866" y="951"/>
                  </a:lnTo>
                  <a:lnTo>
                    <a:pt x="868" y="951"/>
                  </a:lnTo>
                  <a:lnTo>
                    <a:pt x="866" y="954"/>
                  </a:lnTo>
                  <a:lnTo>
                    <a:pt x="866" y="954"/>
                  </a:lnTo>
                  <a:lnTo>
                    <a:pt x="864" y="956"/>
                  </a:lnTo>
                  <a:lnTo>
                    <a:pt x="861" y="956"/>
                  </a:lnTo>
                  <a:lnTo>
                    <a:pt x="861" y="954"/>
                  </a:lnTo>
                  <a:lnTo>
                    <a:pt x="861" y="954"/>
                  </a:lnTo>
                  <a:lnTo>
                    <a:pt x="861" y="954"/>
                  </a:lnTo>
                  <a:lnTo>
                    <a:pt x="861" y="954"/>
                  </a:lnTo>
                  <a:lnTo>
                    <a:pt x="861" y="954"/>
                  </a:lnTo>
                  <a:lnTo>
                    <a:pt x="859" y="954"/>
                  </a:lnTo>
                  <a:lnTo>
                    <a:pt x="859" y="954"/>
                  </a:lnTo>
                  <a:lnTo>
                    <a:pt x="859" y="954"/>
                  </a:lnTo>
                  <a:lnTo>
                    <a:pt x="859" y="951"/>
                  </a:lnTo>
                  <a:lnTo>
                    <a:pt x="861" y="951"/>
                  </a:lnTo>
                  <a:lnTo>
                    <a:pt x="861" y="951"/>
                  </a:lnTo>
                  <a:lnTo>
                    <a:pt x="861" y="951"/>
                  </a:lnTo>
                  <a:lnTo>
                    <a:pt x="861" y="949"/>
                  </a:lnTo>
                  <a:lnTo>
                    <a:pt x="857" y="954"/>
                  </a:lnTo>
                  <a:lnTo>
                    <a:pt x="850" y="956"/>
                  </a:lnTo>
                  <a:lnTo>
                    <a:pt x="850" y="956"/>
                  </a:lnTo>
                  <a:lnTo>
                    <a:pt x="850" y="956"/>
                  </a:lnTo>
                  <a:lnTo>
                    <a:pt x="850" y="956"/>
                  </a:lnTo>
                  <a:lnTo>
                    <a:pt x="850" y="956"/>
                  </a:lnTo>
                  <a:lnTo>
                    <a:pt x="850" y="956"/>
                  </a:lnTo>
                  <a:lnTo>
                    <a:pt x="850" y="959"/>
                  </a:lnTo>
                  <a:lnTo>
                    <a:pt x="850" y="959"/>
                  </a:lnTo>
                  <a:lnTo>
                    <a:pt x="850" y="959"/>
                  </a:lnTo>
                  <a:lnTo>
                    <a:pt x="850" y="961"/>
                  </a:lnTo>
                  <a:lnTo>
                    <a:pt x="850" y="963"/>
                  </a:lnTo>
                  <a:lnTo>
                    <a:pt x="850" y="963"/>
                  </a:lnTo>
                  <a:lnTo>
                    <a:pt x="852" y="966"/>
                  </a:lnTo>
                  <a:lnTo>
                    <a:pt x="852" y="966"/>
                  </a:lnTo>
                  <a:lnTo>
                    <a:pt x="850" y="968"/>
                  </a:lnTo>
                  <a:lnTo>
                    <a:pt x="850" y="966"/>
                  </a:lnTo>
                  <a:lnTo>
                    <a:pt x="850" y="966"/>
                  </a:lnTo>
                  <a:lnTo>
                    <a:pt x="847" y="966"/>
                  </a:lnTo>
                  <a:lnTo>
                    <a:pt x="847" y="968"/>
                  </a:lnTo>
                  <a:lnTo>
                    <a:pt x="850" y="968"/>
                  </a:lnTo>
                  <a:lnTo>
                    <a:pt x="850" y="968"/>
                  </a:lnTo>
                  <a:lnTo>
                    <a:pt x="850" y="968"/>
                  </a:lnTo>
                  <a:lnTo>
                    <a:pt x="850" y="968"/>
                  </a:lnTo>
                  <a:lnTo>
                    <a:pt x="850" y="968"/>
                  </a:lnTo>
                  <a:lnTo>
                    <a:pt x="847" y="968"/>
                  </a:lnTo>
                  <a:lnTo>
                    <a:pt x="847" y="970"/>
                  </a:lnTo>
                  <a:lnTo>
                    <a:pt x="847" y="970"/>
                  </a:lnTo>
                  <a:lnTo>
                    <a:pt x="847" y="970"/>
                  </a:lnTo>
                  <a:lnTo>
                    <a:pt x="847" y="970"/>
                  </a:lnTo>
                  <a:lnTo>
                    <a:pt x="845" y="970"/>
                  </a:lnTo>
                  <a:lnTo>
                    <a:pt x="845" y="973"/>
                  </a:lnTo>
                  <a:lnTo>
                    <a:pt x="847" y="973"/>
                  </a:lnTo>
                  <a:lnTo>
                    <a:pt x="847" y="975"/>
                  </a:lnTo>
                  <a:lnTo>
                    <a:pt x="847" y="975"/>
                  </a:lnTo>
                  <a:lnTo>
                    <a:pt x="847" y="975"/>
                  </a:lnTo>
                  <a:lnTo>
                    <a:pt x="850" y="973"/>
                  </a:lnTo>
                  <a:lnTo>
                    <a:pt x="850" y="973"/>
                  </a:lnTo>
                  <a:lnTo>
                    <a:pt x="852" y="973"/>
                  </a:lnTo>
                  <a:lnTo>
                    <a:pt x="852" y="973"/>
                  </a:lnTo>
                  <a:lnTo>
                    <a:pt x="854" y="970"/>
                  </a:lnTo>
                  <a:lnTo>
                    <a:pt x="854" y="970"/>
                  </a:lnTo>
                  <a:lnTo>
                    <a:pt x="857" y="968"/>
                  </a:lnTo>
                  <a:lnTo>
                    <a:pt x="859" y="968"/>
                  </a:lnTo>
                  <a:lnTo>
                    <a:pt x="859" y="968"/>
                  </a:lnTo>
                  <a:lnTo>
                    <a:pt x="857" y="966"/>
                  </a:lnTo>
                  <a:lnTo>
                    <a:pt x="857" y="966"/>
                  </a:lnTo>
                  <a:lnTo>
                    <a:pt x="857" y="966"/>
                  </a:lnTo>
                  <a:lnTo>
                    <a:pt x="854" y="963"/>
                  </a:lnTo>
                  <a:lnTo>
                    <a:pt x="854" y="963"/>
                  </a:lnTo>
                  <a:lnTo>
                    <a:pt x="852" y="961"/>
                  </a:lnTo>
                  <a:lnTo>
                    <a:pt x="854" y="959"/>
                  </a:lnTo>
                  <a:lnTo>
                    <a:pt x="854" y="959"/>
                  </a:lnTo>
                  <a:lnTo>
                    <a:pt x="852" y="959"/>
                  </a:lnTo>
                  <a:lnTo>
                    <a:pt x="852" y="959"/>
                  </a:lnTo>
                  <a:lnTo>
                    <a:pt x="852" y="959"/>
                  </a:lnTo>
                  <a:lnTo>
                    <a:pt x="854" y="959"/>
                  </a:lnTo>
                  <a:lnTo>
                    <a:pt x="854" y="959"/>
                  </a:lnTo>
                  <a:lnTo>
                    <a:pt x="854" y="959"/>
                  </a:lnTo>
                  <a:lnTo>
                    <a:pt x="854" y="959"/>
                  </a:lnTo>
                  <a:lnTo>
                    <a:pt x="854" y="959"/>
                  </a:lnTo>
                  <a:lnTo>
                    <a:pt x="854" y="956"/>
                  </a:lnTo>
                  <a:lnTo>
                    <a:pt x="854" y="956"/>
                  </a:lnTo>
                  <a:lnTo>
                    <a:pt x="854" y="956"/>
                  </a:lnTo>
                  <a:lnTo>
                    <a:pt x="857" y="956"/>
                  </a:lnTo>
                  <a:lnTo>
                    <a:pt x="857" y="956"/>
                  </a:lnTo>
                  <a:lnTo>
                    <a:pt x="857" y="956"/>
                  </a:lnTo>
                  <a:lnTo>
                    <a:pt x="857" y="959"/>
                  </a:lnTo>
                  <a:lnTo>
                    <a:pt x="857" y="959"/>
                  </a:lnTo>
                  <a:lnTo>
                    <a:pt x="854" y="959"/>
                  </a:lnTo>
                  <a:lnTo>
                    <a:pt x="857" y="959"/>
                  </a:lnTo>
                  <a:lnTo>
                    <a:pt x="857" y="959"/>
                  </a:lnTo>
                  <a:lnTo>
                    <a:pt x="857" y="959"/>
                  </a:lnTo>
                  <a:lnTo>
                    <a:pt x="857" y="959"/>
                  </a:lnTo>
                  <a:lnTo>
                    <a:pt x="859" y="959"/>
                  </a:lnTo>
                  <a:lnTo>
                    <a:pt x="859" y="959"/>
                  </a:lnTo>
                  <a:lnTo>
                    <a:pt x="859" y="959"/>
                  </a:lnTo>
                  <a:lnTo>
                    <a:pt x="859" y="961"/>
                  </a:lnTo>
                  <a:lnTo>
                    <a:pt x="861" y="961"/>
                  </a:lnTo>
                  <a:lnTo>
                    <a:pt x="861" y="963"/>
                  </a:lnTo>
                  <a:lnTo>
                    <a:pt x="861" y="963"/>
                  </a:lnTo>
                  <a:lnTo>
                    <a:pt x="864" y="963"/>
                  </a:lnTo>
                  <a:lnTo>
                    <a:pt x="864" y="963"/>
                  </a:lnTo>
                  <a:lnTo>
                    <a:pt x="861" y="963"/>
                  </a:lnTo>
                  <a:lnTo>
                    <a:pt x="861" y="966"/>
                  </a:lnTo>
                  <a:lnTo>
                    <a:pt x="861" y="966"/>
                  </a:lnTo>
                  <a:lnTo>
                    <a:pt x="861" y="966"/>
                  </a:lnTo>
                  <a:lnTo>
                    <a:pt x="861" y="968"/>
                  </a:lnTo>
                  <a:lnTo>
                    <a:pt x="861" y="968"/>
                  </a:lnTo>
                  <a:lnTo>
                    <a:pt x="861" y="968"/>
                  </a:lnTo>
                  <a:lnTo>
                    <a:pt x="864" y="968"/>
                  </a:lnTo>
                  <a:lnTo>
                    <a:pt x="864" y="970"/>
                  </a:lnTo>
                  <a:lnTo>
                    <a:pt x="866" y="970"/>
                  </a:lnTo>
                  <a:lnTo>
                    <a:pt x="868" y="970"/>
                  </a:lnTo>
                  <a:lnTo>
                    <a:pt x="868" y="970"/>
                  </a:lnTo>
                  <a:lnTo>
                    <a:pt x="868" y="968"/>
                  </a:lnTo>
                  <a:lnTo>
                    <a:pt x="868" y="968"/>
                  </a:lnTo>
                  <a:lnTo>
                    <a:pt x="868" y="968"/>
                  </a:lnTo>
                  <a:lnTo>
                    <a:pt x="868" y="968"/>
                  </a:lnTo>
                  <a:lnTo>
                    <a:pt x="868" y="968"/>
                  </a:lnTo>
                  <a:lnTo>
                    <a:pt x="871" y="966"/>
                  </a:lnTo>
                  <a:lnTo>
                    <a:pt x="871" y="966"/>
                  </a:lnTo>
                  <a:lnTo>
                    <a:pt x="871" y="963"/>
                  </a:lnTo>
                  <a:lnTo>
                    <a:pt x="871" y="963"/>
                  </a:lnTo>
                  <a:lnTo>
                    <a:pt x="873" y="963"/>
                  </a:lnTo>
                  <a:lnTo>
                    <a:pt x="873" y="963"/>
                  </a:lnTo>
                  <a:lnTo>
                    <a:pt x="873" y="966"/>
                  </a:lnTo>
                  <a:lnTo>
                    <a:pt x="873" y="966"/>
                  </a:lnTo>
                  <a:lnTo>
                    <a:pt x="873" y="966"/>
                  </a:lnTo>
                  <a:lnTo>
                    <a:pt x="871" y="966"/>
                  </a:lnTo>
                  <a:lnTo>
                    <a:pt x="873" y="966"/>
                  </a:lnTo>
                  <a:lnTo>
                    <a:pt x="873" y="968"/>
                  </a:lnTo>
                  <a:lnTo>
                    <a:pt x="873" y="968"/>
                  </a:lnTo>
                  <a:lnTo>
                    <a:pt x="876" y="970"/>
                  </a:lnTo>
                  <a:lnTo>
                    <a:pt x="873" y="963"/>
                  </a:lnTo>
                  <a:lnTo>
                    <a:pt x="873" y="961"/>
                  </a:lnTo>
                  <a:lnTo>
                    <a:pt x="873" y="963"/>
                  </a:lnTo>
                  <a:lnTo>
                    <a:pt x="873" y="963"/>
                  </a:lnTo>
                  <a:lnTo>
                    <a:pt x="873" y="961"/>
                  </a:lnTo>
                  <a:lnTo>
                    <a:pt x="873" y="961"/>
                  </a:lnTo>
                  <a:lnTo>
                    <a:pt x="873" y="959"/>
                  </a:lnTo>
                  <a:lnTo>
                    <a:pt x="873" y="959"/>
                  </a:lnTo>
                  <a:lnTo>
                    <a:pt x="873" y="959"/>
                  </a:lnTo>
                  <a:lnTo>
                    <a:pt x="873" y="959"/>
                  </a:lnTo>
                  <a:lnTo>
                    <a:pt x="873" y="959"/>
                  </a:lnTo>
                  <a:lnTo>
                    <a:pt x="873" y="959"/>
                  </a:lnTo>
                  <a:lnTo>
                    <a:pt x="873" y="959"/>
                  </a:lnTo>
                  <a:lnTo>
                    <a:pt x="873" y="959"/>
                  </a:lnTo>
                  <a:lnTo>
                    <a:pt x="876" y="959"/>
                  </a:lnTo>
                  <a:lnTo>
                    <a:pt x="876" y="959"/>
                  </a:lnTo>
                  <a:lnTo>
                    <a:pt x="876" y="959"/>
                  </a:lnTo>
                  <a:lnTo>
                    <a:pt x="876" y="959"/>
                  </a:lnTo>
                  <a:lnTo>
                    <a:pt x="876" y="956"/>
                  </a:lnTo>
                  <a:lnTo>
                    <a:pt x="873" y="956"/>
                  </a:lnTo>
                  <a:lnTo>
                    <a:pt x="873" y="956"/>
                  </a:lnTo>
                  <a:lnTo>
                    <a:pt x="871" y="954"/>
                  </a:lnTo>
                  <a:lnTo>
                    <a:pt x="871" y="954"/>
                  </a:lnTo>
                  <a:lnTo>
                    <a:pt x="871" y="951"/>
                  </a:lnTo>
                  <a:lnTo>
                    <a:pt x="873" y="951"/>
                  </a:lnTo>
                  <a:lnTo>
                    <a:pt x="873" y="949"/>
                  </a:lnTo>
                  <a:lnTo>
                    <a:pt x="873" y="949"/>
                  </a:lnTo>
                  <a:lnTo>
                    <a:pt x="876" y="949"/>
                  </a:lnTo>
                  <a:lnTo>
                    <a:pt x="876" y="949"/>
                  </a:lnTo>
                  <a:lnTo>
                    <a:pt x="876" y="949"/>
                  </a:lnTo>
                  <a:lnTo>
                    <a:pt x="878" y="949"/>
                  </a:lnTo>
                  <a:lnTo>
                    <a:pt x="878" y="949"/>
                  </a:lnTo>
                  <a:lnTo>
                    <a:pt x="876" y="951"/>
                  </a:lnTo>
                  <a:lnTo>
                    <a:pt x="878" y="951"/>
                  </a:lnTo>
                  <a:lnTo>
                    <a:pt x="878" y="951"/>
                  </a:lnTo>
                  <a:lnTo>
                    <a:pt x="878" y="956"/>
                  </a:lnTo>
                  <a:lnTo>
                    <a:pt x="880" y="956"/>
                  </a:lnTo>
                  <a:lnTo>
                    <a:pt x="880" y="959"/>
                  </a:lnTo>
                  <a:lnTo>
                    <a:pt x="880" y="961"/>
                  </a:lnTo>
                  <a:lnTo>
                    <a:pt x="883" y="961"/>
                  </a:lnTo>
                  <a:lnTo>
                    <a:pt x="883" y="961"/>
                  </a:lnTo>
                  <a:lnTo>
                    <a:pt x="880" y="961"/>
                  </a:lnTo>
                  <a:lnTo>
                    <a:pt x="880" y="961"/>
                  </a:lnTo>
                  <a:lnTo>
                    <a:pt x="878" y="961"/>
                  </a:lnTo>
                  <a:lnTo>
                    <a:pt x="878" y="961"/>
                  </a:lnTo>
                  <a:lnTo>
                    <a:pt x="878" y="961"/>
                  </a:lnTo>
                  <a:lnTo>
                    <a:pt x="878" y="963"/>
                  </a:lnTo>
                  <a:lnTo>
                    <a:pt x="878" y="963"/>
                  </a:lnTo>
                  <a:lnTo>
                    <a:pt x="878" y="963"/>
                  </a:lnTo>
                  <a:lnTo>
                    <a:pt x="880" y="966"/>
                  </a:lnTo>
                  <a:lnTo>
                    <a:pt x="880" y="966"/>
                  </a:lnTo>
                  <a:lnTo>
                    <a:pt x="883" y="966"/>
                  </a:lnTo>
                  <a:lnTo>
                    <a:pt x="883" y="966"/>
                  </a:lnTo>
                  <a:lnTo>
                    <a:pt x="883" y="966"/>
                  </a:lnTo>
                  <a:lnTo>
                    <a:pt x="883" y="963"/>
                  </a:lnTo>
                  <a:lnTo>
                    <a:pt x="885" y="963"/>
                  </a:lnTo>
                  <a:lnTo>
                    <a:pt x="885" y="966"/>
                  </a:lnTo>
                  <a:lnTo>
                    <a:pt x="885" y="966"/>
                  </a:lnTo>
                  <a:lnTo>
                    <a:pt x="885" y="966"/>
                  </a:lnTo>
                  <a:lnTo>
                    <a:pt x="885" y="968"/>
                  </a:lnTo>
                  <a:lnTo>
                    <a:pt x="885" y="968"/>
                  </a:lnTo>
                  <a:lnTo>
                    <a:pt x="885" y="966"/>
                  </a:lnTo>
                  <a:lnTo>
                    <a:pt x="887" y="966"/>
                  </a:lnTo>
                  <a:lnTo>
                    <a:pt x="887" y="966"/>
                  </a:lnTo>
                  <a:lnTo>
                    <a:pt x="887" y="966"/>
                  </a:lnTo>
                  <a:lnTo>
                    <a:pt x="887" y="963"/>
                  </a:lnTo>
                  <a:lnTo>
                    <a:pt x="887" y="961"/>
                  </a:lnTo>
                  <a:lnTo>
                    <a:pt x="890" y="961"/>
                  </a:lnTo>
                  <a:lnTo>
                    <a:pt x="892" y="959"/>
                  </a:lnTo>
                  <a:lnTo>
                    <a:pt x="892" y="959"/>
                  </a:lnTo>
                  <a:lnTo>
                    <a:pt x="892" y="961"/>
                  </a:lnTo>
                  <a:lnTo>
                    <a:pt x="892" y="961"/>
                  </a:lnTo>
                  <a:lnTo>
                    <a:pt x="892" y="961"/>
                  </a:lnTo>
                  <a:lnTo>
                    <a:pt x="892" y="961"/>
                  </a:lnTo>
                  <a:lnTo>
                    <a:pt x="892" y="961"/>
                  </a:lnTo>
                  <a:lnTo>
                    <a:pt x="890" y="961"/>
                  </a:lnTo>
                  <a:lnTo>
                    <a:pt x="890" y="963"/>
                  </a:lnTo>
                  <a:lnTo>
                    <a:pt x="892" y="963"/>
                  </a:lnTo>
                  <a:lnTo>
                    <a:pt x="892" y="963"/>
                  </a:lnTo>
                  <a:lnTo>
                    <a:pt x="892" y="963"/>
                  </a:lnTo>
                  <a:lnTo>
                    <a:pt x="895" y="963"/>
                  </a:lnTo>
                  <a:lnTo>
                    <a:pt x="895" y="963"/>
                  </a:lnTo>
                  <a:lnTo>
                    <a:pt x="897" y="963"/>
                  </a:lnTo>
                  <a:lnTo>
                    <a:pt x="897" y="961"/>
                  </a:lnTo>
                  <a:lnTo>
                    <a:pt x="897" y="961"/>
                  </a:lnTo>
                  <a:lnTo>
                    <a:pt x="897" y="961"/>
                  </a:lnTo>
                  <a:lnTo>
                    <a:pt x="897" y="961"/>
                  </a:lnTo>
                  <a:lnTo>
                    <a:pt x="897" y="961"/>
                  </a:lnTo>
                  <a:lnTo>
                    <a:pt x="895" y="959"/>
                  </a:lnTo>
                  <a:lnTo>
                    <a:pt x="895" y="959"/>
                  </a:lnTo>
                  <a:lnTo>
                    <a:pt x="895" y="956"/>
                  </a:lnTo>
                  <a:lnTo>
                    <a:pt x="895" y="956"/>
                  </a:lnTo>
                  <a:lnTo>
                    <a:pt x="895" y="956"/>
                  </a:lnTo>
                  <a:lnTo>
                    <a:pt x="895" y="954"/>
                  </a:lnTo>
                  <a:lnTo>
                    <a:pt x="897" y="956"/>
                  </a:lnTo>
                  <a:lnTo>
                    <a:pt x="897" y="956"/>
                  </a:lnTo>
                  <a:lnTo>
                    <a:pt x="899" y="956"/>
                  </a:lnTo>
                  <a:lnTo>
                    <a:pt x="899" y="956"/>
                  </a:lnTo>
                  <a:lnTo>
                    <a:pt x="897" y="956"/>
                  </a:lnTo>
                  <a:lnTo>
                    <a:pt x="897" y="956"/>
                  </a:lnTo>
                  <a:lnTo>
                    <a:pt x="897" y="956"/>
                  </a:lnTo>
                  <a:lnTo>
                    <a:pt x="899" y="956"/>
                  </a:lnTo>
                  <a:lnTo>
                    <a:pt x="899" y="956"/>
                  </a:lnTo>
                  <a:lnTo>
                    <a:pt x="899" y="956"/>
                  </a:lnTo>
                  <a:lnTo>
                    <a:pt x="899" y="956"/>
                  </a:lnTo>
                  <a:lnTo>
                    <a:pt x="899" y="956"/>
                  </a:lnTo>
                  <a:lnTo>
                    <a:pt x="899" y="956"/>
                  </a:lnTo>
                  <a:lnTo>
                    <a:pt x="902" y="954"/>
                  </a:lnTo>
                  <a:lnTo>
                    <a:pt x="902" y="951"/>
                  </a:lnTo>
                  <a:lnTo>
                    <a:pt x="904" y="951"/>
                  </a:lnTo>
                  <a:lnTo>
                    <a:pt x="906" y="947"/>
                  </a:lnTo>
                  <a:lnTo>
                    <a:pt x="906" y="947"/>
                  </a:lnTo>
                  <a:lnTo>
                    <a:pt x="906" y="947"/>
                  </a:lnTo>
                  <a:lnTo>
                    <a:pt x="906" y="944"/>
                  </a:lnTo>
                  <a:lnTo>
                    <a:pt x="906" y="944"/>
                  </a:lnTo>
                  <a:lnTo>
                    <a:pt x="909" y="942"/>
                  </a:lnTo>
                  <a:lnTo>
                    <a:pt x="909" y="942"/>
                  </a:lnTo>
                  <a:lnTo>
                    <a:pt x="909" y="942"/>
                  </a:lnTo>
                  <a:lnTo>
                    <a:pt x="909" y="942"/>
                  </a:lnTo>
                  <a:lnTo>
                    <a:pt x="909" y="940"/>
                  </a:lnTo>
                  <a:lnTo>
                    <a:pt x="909" y="940"/>
                  </a:lnTo>
                  <a:lnTo>
                    <a:pt x="909" y="940"/>
                  </a:lnTo>
                  <a:lnTo>
                    <a:pt x="911" y="937"/>
                  </a:lnTo>
                  <a:lnTo>
                    <a:pt x="911" y="935"/>
                  </a:lnTo>
                  <a:lnTo>
                    <a:pt x="911" y="935"/>
                  </a:lnTo>
                  <a:lnTo>
                    <a:pt x="911" y="935"/>
                  </a:lnTo>
                  <a:lnTo>
                    <a:pt x="911" y="935"/>
                  </a:lnTo>
                  <a:lnTo>
                    <a:pt x="911" y="935"/>
                  </a:lnTo>
                  <a:lnTo>
                    <a:pt x="918" y="932"/>
                  </a:lnTo>
                  <a:lnTo>
                    <a:pt x="918" y="935"/>
                  </a:lnTo>
                  <a:lnTo>
                    <a:pt x="921" y="935"/>
                  </a:lnTo>
                  <a:lnTo>
                    <a:pt x="921" y="937"/>
                  </a:lnTo>
                  <a:lnTo>
                    <a:pt x="923" y="937"/>
                  </a:lnTo>
                  <a:lnTo>
                    <a:pt x="923" y="937"/>
                  </a:lnTo>
                  <a:lnTo>
                    <a:pt x="923" y="937"/>
                  </a:lnTo>
                  <a:lnTo>
                    <a:pt x="923" y="940"/>
                  </a:lnTo>
                  <a:lnTo>
                    <a:pt x="923" y="940"/>
                  </a:lnTo>
                  <a:lnTo>
                    <a:pt x="928" y="940"/>
                  </a:lnTo>
                  <a:lnTo>
                    <a:pt x="928" y="940"/>
                  </a:lnTo>
                  <a:lnTo>
                    <a:pt x="928" y="942"/>
                  </a:lnTo>
                  <a:lnTo>
                    <a:pt x="925" y="942"/>
                  </a:lnTo>
                  <a:lnTo>
                    <a:pt x="923" y="940"/>
                  </a:lnTo>
                  <a:lnTo>
                    <a:pt x="921" y="940"/>
                  </a:lnTo>
                  <a:lnTo>
                    <a:pt x="921" y="937"/>
                  </a:lnTo>
                  <a:lnTo>
                    <a:pt x="921" y="937"/>
                  </a:lnTo>
                  <a:lnTo>
                    <a:pt x="918" y="937"/>
                  </a:lnTo>
                  <a:lnTo>
                    <a:pt x="918" y="940"/>
                  </a:lnTo>
                  <a:lnTo>
                    <a:pt x="916" y="940"/>
                  </a:lnTo>
                  <a:lnTo>
                    <a:pt x="916" y="942"/>
                  </a:lnTo>
                  <a:lnTo>
                    <a:pt x="916" y="942"/>
                  </a:lnTo>
                  <a:lnTo>
                    <a:pt x="916" y="942"/>
                  </a:lnTo>
                  <a:lnTo>
                    <a:pt x="916" y="944"/>
                  </a:lnTo>
                  <a:lnTo>
                    <a:pt x="916" y="947"/>
                  </a:lnTo>
                  <a:lnTo>
                    <a:pt x="913" y="949"/>
                  </a:lnTo>
                  <a:lnTo>
                    <a:pt x="913" y="949"/>
                  </a:lnTo>
                  <a:lnTo>
                    <a:pt x="913" y="949"/>
                  </a:lnTo>
                  <a:lnTo>
                    <a:pt x="913" y="949"/>
                  </a:lnTo>
                  <a:lnTo>
                    <a:pt x="918" y="949"/>
                  </a:lnTo>
                  <a:lnTo>
                    <a:pt x="921" y="949"/>
                  </a:lnTo>
                  <a:lnTo>
                    <a:pt x="921" y="951"/>
                  </a:lnTo>
                  <a:lnTo>
                    <a:pt x="921" y="951"/>
                  </a:lnTo>
                  <a:lnTo>
                    <a:pt x="921" y="951"/>
                  </a:lnTo>
                  <a:lnTo>
                    <a:pt x="928" y="949"/>
                  </a:lnTo>
                  <a:lnTo>
                    <a:pt x="930" y="947"/>
                  </a:lnTo>
                  <a:lnTo>
                    <a:pt x="932" y="947"/>
                  </a:lnTo>
                  <a:lnTo>
                    <a:pt x="932" y="944"/>
                  </a:lnTo>
                  <a:lnTo>
                    <a:pt x="935" y="942"/>
                  </a:lnTo>
                  <a:lnTo>
                    <a:pt x="937" y="942"/>
                  </a:lnTo>
                  <a:lnTo>
                    <a:pt x="937" y="942"/>
                  </a:lnTo>
                  <a:lnTo>
                    <a:pt x="937" y="944"/>
                  </a:lnTo>
                  <a:lnTo>
                    <a:pt x="937" y="944"/>
                  </a:lnTo>
                  <a:lnTo>
                    <a:pt x="937" y="944"/>
                  </a:lnTo>
                  <a:lnTo>
                    <a:pt x="937" y="947"/>
                  </a:lnTo>
                  <a:lnTo>
                    <a:pt x="937" y="947"/>
                  </a:lnTo>
                  <a:lnTo>
                    <a:pt x="937" y="947"/>
                  </a:lnTo>
                  <a:lnTo>
                    <a:pt x="937" y="947"/>
                  </a:lnTo>
                  <a:lnTo>
                    <a:pt x="937" y="947"/>
                  </a:lnTo>
                  <a:lnTo>
                    <a:pt x="939" y="947"/>
                  </a:lnTo>
                  <a:lnTo>
                    <a:pt x="942" y="947"/>
                  </a:lnTo>
                  <a:lnTo>
                    <a:pt x="942" y="947"/>
                  </a:lnTo>
                  <a:lnTo>
                    <a:pt x="944" y="944"/>
                  </a:lnTo>
                  <a:lnTo>
                    <a:pt x="942" y="944"/>
                  </a:lnTo>
                  <a:lnTo>
                    <a:pt x="942" y="942"/>
                  </a:lnTo>
                  <a:lnTo>
                    <a:pt x="942" y="942"/>
                  </a:lnTo>
                  <a:lnTo>
                    <a:pt x="939" y="942"/>
                  </a:lnTo>
                  <a:lnTo>
                    <a:pt x="939" y="942"/>
                  </a:lnTo>
                  <a:lnTo>
                    <a:pt x="942" y="942"/>
                  </a:lnTo>
                  <a:lnTo>
                    <a:pt x="942" y="942"/>
                  </a:lnTo>
                  <a:lnTo>
                    <a:pt x="944" y="942"/>
                  </a:lnTo>
                  <a:lnTo>
                    <a:pt x="944" y="940"/>
                  </a:lnTo>
                  <a:lnTo>
                    <a:pt x="944" y="940"/>
                  </a:lnTo>
                  <a:lnTo>
                    <a:pt x="947" y="937"/>
                  </a:lnTo>
                  <a:lnTo>
                    <a:pt x="947" y="937"/>
                  </a:lnTo>
                  <a:lnTo>
                    <a:pt x="947" y="940"/>
                  </a:lnTo>
                  <a:lnTo>
                    <a:pt x="947" y="942"/>
                  </a:lnTo>
                  <a:lnTo>
                    <a:pt x="947" y="942"/>
                  </a:lnTo>
                  <a:lnTo>
                    <a:pt x="947" y="947"/>
                  </a:lnTo>
                  <a:lnTo>
                    <a:pt x="947" y="947"/>
                  </a:lnTo>
                  <a:lnTo>
                    <a:pt x="949" y="947"/>
                  </a:lnTo>
                  <a:lnTo>
                    <a:pt x="949" y="944"/>
                  </a:lnTo>
                  <a:lnTo>
                    <a:pt x="949" y="944"/>
                  </a:lnTo>
                  <a:lnTo>
                    <a:pt x="949" y="944"/>
                  </a:lnTo>
                  <a:lnTo>
                    <a:pt x="949" y="944"/>
                  </a:lnTo>
                  <a:lnTo>
                    <a:pt x="951" y="942"/>
                  </a:lnTo>
                  <a:lnTo>
                    <a:pt x="951" y="942"/>
                  </a:lnTo>
                  <a:lnTo>
                    <a:pt x="951" y="942"/>
                  </a:lnTo>
                  <a:lnTo>
                    <a:pt x="951" y="942"/>
                  </a:lnTo>
                  <a:lnTo>
                    <a:pt x="951" y="940"/>
                  </a:lnTo>
                  <a:lnTo>
                    <a:pt x="951" y="940"/>
                  </a:lnTo>
                  <a:lnTo>
                    <a:pt x="954" y="940"/>
                  </a:lnTo>
                  <a:lnTo>
                    <a:pt x="954" y="940"/>
                  </a:lnTo>
                  <a:lnTo>
                    <a:pt x="954" y="940"/>
                  </a:lnTo>
                  <a:lnTo>
                    <a:pt x="951" y="937"/>
                  </a:lnTo>
                  <a:lnTo>
                    <a:pt x="951" y="937"/>
                  </a:lnTo>
                  <a:lnTo>
                    <a:pt x="951" y="937"/>
                  </a:lnTo>
                  <a:lnTo>
                    <a:pt x="954" y="937"/>
                  </a:lnTo>
                  <a:lnTo>
                    <a:pt x="954" y="937"/>
                  </a:lnTo>
                  <a:lnTo>
                    <a:pt x="958" y="937"/>
                  </a:lnTo>
                  <a:lnTo>
                    <a:pt x="958" y="937"/>
                  </a:lnTo>
                  <a:lnTo>
                    <a:pt x="958" y="937"/>
                  </a:lnTo>
                  <a:lnTo>
                    <a:pt x="961" y="937"/>
                  </a:lnTo>
                  <a:lnTo>
                    <a:pt x="963" y="935"/>
                  </a:lnTo>
                  <a:lnTo>
                    <a:pt x="961" y="935"/>
                  </a:lnTo>
                  <a:lnTo>
                    <a:pt x="961" y="932"/>
                  </a:lnTo>
                  <a:lnTo>
                    <a:pt x="961" y="932"/>
                  </a:lnTo>
                  <a:lnTo>
                    <a:pt x="963" y="932"/>
                  </a:lnTo>
                  <a:lnTo>
                    <a:pt x="963" y="932"/>
                  </a:lnTo>
                  <a:lnTo>
                    <a:pt x="963" y="932"/>
                  </a:lnTo>
                  <a:lnTo>
                    <a:pt x="963" y="932"/>
                  </a:lnTo>
                  <a:lnTo>
                    <a:pt x="963" y="935"/>
                  </a:lnTo>
                  <a:lnTo>
                    <a:pt x="963" y="935"/>
                  </a:lnTo>
                  <a:lnTo>
                    <a:pt x="965" y="935"/>
                  </a:lnTo>
                  <a:lnTo>
                    <a:pt x="963" y="932"/>
                  </a:lnTo>
                  <a:lnTo>
                    <a:pt x="963" y="932"/>
                  </a:lnTo>
                  <a:lnTo>
                    <a:pt x="963" y="932"/>
                  </a:lnTo>
                  <a:lnTo>
                    <a:pt x="963" y="932"/>
                  </a:lnTo>
                  <a:lnTo>
                    <a:pt x="965" y="932"/>
                  </a:lnTo>
                  <a:lnTo>
                    <a:pt x="965" y="932"/>
                  </a:lnTo>
                  <a:lnTo>
                    <a:pt x="965" y="932"/>
                  </a:lnTo>
                  <a:lnTo>
                    <a:pt x="965" y="930"/>
                  </a:lnTo>
                  <a:lnTo>
                    <a:pt x="965" y="930"/>
                  </a:lnTo>
                  <a:lnTo>
                    <a:pt x="965" y="930"/>
                  </a:lnTo>
                  <a:lnTo>
                    <a:pt x="965" y="928"/>
                  </a:lnTo>
                  <a:lnTo>
                    <a:pt x="965" y="928"/>
                  </a:lnTo>
                  <a:lnTo>
                    <a:pt x="965" y="930"/>
                  </a:lnTo>
                  <a:lnTo>
                    <a:pt x="968" y="930"/>
                  </a:lnTo>
                  <a:lnTo>
                    <a:pt x="968" y="930"/>
                  </a:lnTo>
                  <a:lnTo>
                    <a:pt x="968" y="930"/>
                  </a:lnTo>
                  <a:lnTo>
                    <a:pt x="968" y="930"/>
                  </a:lnTo>
                  <a:lnTo>
                    <a:pt x="968" y="928"/>
                  </a:lnTo>
                  <a:lnTo>
                    <a:pt x="968" y="928"/>
                  </a:lnTo>
                  <a:lnTo>
                    <a:pt x="968" y="928"/>
                  </a:lnTo>
                  <a:lnTo>
                    <a:pt x="968" y="928"/>
                  </a:lnTo>
                  <a:lnTo>
                    <a:pt x="968" y="928"/>
                  </a:lnTo>
                  <a:lnTo>
                    <a:pt x="970" y="930"/>
                  </a:lnTo>
                  <a:lnTo>
                    <a:pt x="970" y="930"/>
                  </a:lnTo>
                  <a:lnTo>
                    <a:pt x="973" y="930"/>
                  </a:lnTo>
                  <a:lnTo>
                    <a:pt x="973" y="930"/>
                  </a:lnTo>
                  <a:lnTo>
                    <a:pt x="973" y="928"/>
                  </a:lnTo>
                  <a:lnTo>
                    <a:pt x="973" y="928"/>
                  </a:lnTo>
                  <a:lnTo>
                    <a:pt x="973" y="928"/>
                  </a:lnTo>
                  <a:lnTo>
                    <a:pt x="973" y="925"/>
                  </a:lnTo>
                  <a:lnTo>
                    <a:pt x="973" y="925"/>
                  </a:lnTo>
                  <a:lnTo>
                    <a:pt x="977" y="928"/>
                  </a:lnTo>
                  <a:lnTo>
                    <a:pt x="980" y="928"/>
                  </a:lnTo>
                  <a:lnTo>
                    <a:pt x="980" y="928"/>
                  </a:lnTo>
                  <a:lnTo>
                    <a:pt x="980" y="930"/>
                  </a:lnTo>
                  <a:lnTo>
                    <a:pt x="980" y="930"/>
                  </a:lnTo>
                  <a:lnTo>
                    <a:pt x="980" y="930"/>
                  </a:lnTo>
                  <a:lnTo>
                    <a:pt x="977" y="932"/>
                  </a:lnTo>
                  <a:lnTo>
                    <a:pt x="977" y="932"/>
                  </a:lnTo>
                  <a:lnTo>
                    <a:pt x="977" y="932"/>
                  </a:lnTo>
                  <a:lnTo>
                    <a:pt x="977" y="932"/>
                  </a:lnTo>
                  <a:lnTo>
                    <a:pt x="977" y="932"/>
                  </a:lnTo>
                  <a:lnTo>
                    <a:pt x="977" y="935"/>
                  </a:lnTo>
                  <a:lnTo>
                    <a:pt x="980" y="935"/>
                  </a:lnTo>
                  <a:lnTo>
                    <a:pt x="980" y="935"/>
                  </a:lnTo>
                  <a:lnTo>
                    <a:pt x="977" y="937"/>
                  </a:lnTo>
                  <a:lnTo>
                    <a:pt x="977" y="937"/>
                  </a:lnTo>
                  <a:lnTo>
                    <a:pt x="977" y="937"/>
                  </a:lnTo>
                  <a:lnTo>
                    <a:pt x="977" y="940"/>
                  </a:lnTo>
                  <a:lnTo>
                    <a:pt x="980" y="940"/>
                  </a:lnTo>
                  <a:lnTo>
                    <a:pt x="980" y="940"/>
                  </a:lnTo>
                  <a:lnTo>
                    <a:pt x="980" y="940"/>
                  </a:lnTo>
                  <a:lnTo>
                    <a:pt x="980" y="940"/>
                  </a:lnTo>
                  <a:lnTo>
                    <a:pt x="980" y="940"/>
                  </a:lnTo>
                  <a:lnTo>
                    <a:pt x="977" y="940"/>
                  </a:lnTo>
                  <a:lnTo>
                    <a:pt x="977" y="942"/>
                  </a:lnTo>
                  <a:lnTo>
                    <a:pt x="977" y="942"/>
                  </a:lnTo>
                  <a:lnTo>
                    <a:pt x="977" y="940"/>
                  </a:lnTo>
                  <a:lnTo>
                    <a:pt x="975" y="940"/>
                  </a:lnTo>
                  <a:lnTo>
                    <a:pt x="975" y="940"/>
                  </a:lnTo>
                  <a:lnTo>
                    <a:pt x="975" y="942"/>
                  </a:lnTo>
                  <a:lnTo>
                    <a:pt x="975" y="942"/>
                  </a:lnTo>
                  <a:lnTo>
                    <a:pt x="977" y="942"/>
                  </a:lnTo>
                  <a:lnTo>
                    <a:pt x="975" y="942"/>
                  </a:lnTo>
                  <a:lnTo>
                    <a:pt x="975" y="942"/>
                  </a:lnTo>
                  <a:lnTo>
                    <a:pt x="975" y="944"/>
                  </a:lnTo>
                  <a:lnTo>
                    <a:pt x="975" y="944"/>
                  </a:lnTo>
                  <a:lnTo>
                    <a:pt x="980" y="942"/>
                  </a:lnTo>
                  <a:lnTo>
                    <a:pt x="980" y="942"/>
                  </a:lnTo>
                  <a:lnTo>
                    <a:pt x="980" y="942"/>
                  </a:lnTo>
                  <a:lnTo>
                    <a:pt x="980" y="940"/>
                  </a:lnTo>
                  <a:lnTo>
                    <a:pt x="980" y="940"/>
                  </a:lnTo>
                  <a:lnTo>
                    <a:pt x="980" y="940"/>
                  </a:lnTo>
                  <a:lnTo>
                    <a:pt x="982" y="940"/>
                  </a:lnTo>
                  <a:lnTo>
                    <a:pt x="982" y="940"/>
                  </a:lnTo>
                  <a:lnTo>
                    <a:pt x="982" y="940"/>
                  </a:lnTo>
                  <a:lnTo>
                    <a:pt x="982" y="940"/>
                  </a:lnTo>
                  <a:lnTo>
                    <a:pt x="982" y="940"/>
                  </a:lnTo>
                  <a:lnTo>
                    <a:pt x="982" y="937"/>
                  </a:lnTo>
                  <a:lnTo>
                    <a:pt x="982" y="937"/>
                  </a:lnTo>
                  <a:lnTo>
                    <a:pt x="982" y="937"/>
                  </a:lnTo>
                  <a:lnTo>
                    <a:pt x="982" y="937"/>
                  </a:lnTo>
                  <a:lnTo>
                    <a:pt x="982" y="935"/>
                  </a:lnTo>
                  <a:lnTo>
                    <a:pt x="982" y="935"/>
                  </a:lnTo>
                  <a:lnTo>
                    <a:pt x="982" y="935"/>
                  </a:lnTo>
                  <a:lnTo>
                    <a:pt x="984" y="932"/>
                  </a:lnTo>
                  <a:lnTo>
                    <a:pt x="984" y="932"/>
                  </a:lnTo>
                  <a:lnTo>
                    <a:pt x="984" y="932"/>
                  </a:lnTo>
                  <a:lnTo>
                    <a:pt x="984" y="932"/>
                  </a:lnTo>
                  <a:lnTo>
                    <a:pt x="984" y="932"/>
                  </a:lnTo>
                  <a:lnTo>
                    <a:pt x="984" y="932"/>
                  </a:lnTo>
                  <a:lnTo>
                    <a:pt x="984" y="932"/>
                  </a:lnTo>
                  <a:lnTo>
                    <a:pt x="984" y="930"/>
                  </a:lnTo>
                  <a:lnTo>
                    <a:pt x="984" y="930"/>
                  </a:lnTo>
                  <a:lnTo>
                    <a:pt x="984" y="930"/>
                  </a:lnTo>
                  <a:lnTo>
                    <a:pt x="984" y="928"/>
                  </a:lnTo>
                  <a:lnTo>
                    <a:pt x="984" y="928"/>
                  </a:lnTo>
                  <a:lnTo>
                    <a:pt x="982" y="925"/>
                  </a:lnTo>
                  <a:lnTo>
                    <a:pt x="982" y="925"/>
                  </a:lnTo>
                  <a:lnTo>
                    <a:pt x="982" y="925"/>
                  </a:lnTo>
                  <a:lnTo>
                    <a:pt x="984" y="925"/>
                  </a:lnTo>
                  <a:lnTo>
                    <a:pt x="984" y="925"/>
                  </a:lnTo>
                  <a:lnTo>
                    <a:pt x="987" y="925"/>
                  </a:lnTo>
                  <a:lnTo>
                    <a:pt x="984" y="925"/>
                  </a:lnTo>
                  <a:lnTo>
                    <a:pt x="984" y="925"/>
                  </a:lnTo>
                  <a:lnTo>
                    <a:pt x="984" y="928"/>
                  </a:lnTo>
                  <a:lnTo>
                    <a:pt x="984" y="928"/>
                  </a:lnTo>
                  <a:lnTo>
                    <a:pt x="984" y="930"/>
                  </a:lnTo>
                  <a:lnTo>
                    <a:pt x="984" y="930"/>
                  </a:lnTo>
                  <a:lnTo>
                    <a:pt x="987" y="930"/>
                  </a:lnTo>
                  <a:lnTo>
                    <a:pt x="987" y="930"/>
                  </a:lnTo>
                  <a:lnTo>
                    <a:pt x="987" y="930"/>
                  </a:lnTo>
                  <a:lnTo>
                    <a:pt x="987" y="928"/>
                  </a:lnTo>
                  <a:lnTo>
                    <a:pt x="987" y="928"/>
                  </a:lnTo>
                  <a:lnTo>
                    <a:pt x="989" y="925"/>
                  </a:lnTo>
                  <a:lnTo>
                    <a:pt x="989" y="925"/>
                  </a:lnTo>
                  <a:lnTo>
                    <a:pt x="989" y="925"/>
                  </a:lnTo>
                  <a:lnTo>
                    <a:pt x="991" y="928"/>
                  </a:lnTo>
                  <a:lnTo>
                    <a:pt x="991" y="925"/>
                  </a:lnTo>
                  <a:lnTo>
                    <a:pt x="991" y="925"/>
                  </a:lnTo>
                  <a:lnTo>
                    <a:pt x="994" y="925"/>
                  </a:lnTo>
                  <a:lnTo>
                    <a:pt x="996" y="925"/>
                  </a:lnTo>
                  <a:lnTo>
                    <a:pt x="996" y="925"/>
                  </a:lnTo>
                  <a:lnTo>
                    <a:pt x="996" y="925"/>
                  </a:lnTo>
                  <a:lnTo>
                    <a:pt x="996" y="923"/>
                  </a:lnTo>
                  <a:lnTo>
                    <a:pt x="999" y="923"/>
                  </a:lnTo>
                  <a:lnTo>
                    <a:pt x="999" y="923"/>
                  </a:lnTo>
                  <a:lnTo>
                    <a:pt x="999" y="923"/>
                  </a:lnTo>
                  <a:lnTo>
                    <a:pt x="999" y="923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5"/>
                  </a:lnTo>
                  <a:lnTo>
                    <a:pt x="1001" y="923"/>
                  </a:lnTo>
                  <a:lnTo>
                    <a:pt x="1001" y="923"/>
                  </a:lnTo>
                  <a:lnTo>
                    <a:pt x="1001" y="923"/>
                  </a:lnTo>
                  <a:lnTo>
                    <a:pt x="1003" y="923"/>
                  </a:lnTo>
                  <a:lnTo>
                    <a:pt x="1003" y="923"/>
                  </a:lnTo>
                  <a:lnTo>
                    <a:pt x="1003" y="923"/>
                  </a:lnTo>
                  <a:lnTo>
                    <a:pt x="1003" y="925"/>
                  </a:lnTo>
                  <a:lnTo>
                    <a:pt x="1003" y="925"/>
                  </a:lnTo>
                  <a:lnTo>
                    <a:pt x="1006" y="921"/>
                  </a:lnTo>
                  <a:lnTo>
                    <a:pt x="1006" y="918"/>
                  </a:lnTo>
                  <a:lnTo>
                    <a:pt x="1008" y="918"/>
                  </a:lnTo>
                  <a:lnTo>
                    <a:pt x="1008" y="921"/>
                  </a:lnTo>
                  <a:lnTo>
                    <a:pt x="1008" y="921"/>
                  </a:lnTo>
                  <a:lnTo>
                    <a:pt x="1008" y="921"/>
                  </a:lnTo>
                  <a:lnTo>
                    <a:pt x="1008" y="921"/>
                  </a:lnTo>
                  <a:lnTo>
                    <a:pt x="1008" y="921"/>
                  </a:lnTo>
                  <a:lnTo>
                    <a:pt x="1008" y="918"/>
                  </a:lnTo>
                  <a:lnTo>
                    <a:pt x="1010" y="921"/>
                  </a:lnTo>
                  <a:lnTo>
                    <a:pt x="1010" y="921"/>
                  </a:lnTo>
                  <a:lnTo>
                    <a:pt x="1010" y="921"/>
                  </a:lnTo>
                  <a:lnTo>
                    <a:pt x="1010" y="921"/>
                  </a:lnTo>
                  <a:lnTo>
                    <a:pt x="1010" y="921"/>
                  </a:lnTo>
                  <a:lnTo>
                    <a:pt x="1010" y="921"/>
                  </a:lnTo>
                  <a:lnTo>
                    <a:pt x="1010" y="923"/>
                  </a:lnTo>
                  <a:lnTo>
                    <a:pt x="1010" y="923"/>
                  </a:lnTo>
                  <a:lnTo>
                    <a:pt x="1010" y="923"/>
                  </a:lnTo>
                  <a:lnTo>
                    <a:pt x="1010" y="923"/>
                  </a:lnTo>
                  <a:lnTo>
                    <a:pt x="1010" y="923"/>
                  </a:lnTo>
                  <a:lnTo>
                    <a:pt x="1013" y="923"/>
                  </a:lnTo>
                  <a:lnTo>
                    <a:pt x="1013" y="923"/>
                  </a:lnTo>
                  <a:lnTo>
                    <a:pt x="1013" y="923"/>
                  </a:lnTo>
                  <a:lnTo>
                    <a:pt x="1013" y="921"/>
                  </a:lnTo>
                  <a:lnTo>
                    <a:pt x="1013" y="921"/>
                  </a:lnTo>
                  <a:lnTo>
                    <a:pt x="1013" y="921"/>
                  </a:lnTo>
                  <a:lnTo>
                    <a:pt x="1013" y="921"/>
                  </a:lnTo>
                  <a:lnTo>
                    <a:pt x="1013" y="921"/>
                  </a:lnTo>
                  <a:lnTo>
                    <a:pt x="1013" y="918"/>
                  </a:lnTo>
                  <a:lnTo>
                    <a:pt x="1013" y="918"/>
                  </a:lnTo>
                  <a:lnTo>
                    <a:pt x="1013" y="918"/>
                  </a:lnTo>
                  <a:lnTo>
                    <a:pt x="1013" y="918"/>
                  </a:lnTo>
                  <a:lnTo>
                    <a:pt x="1010" y="918"/>
                  </a:lnTo>
                  <a:lnTo>
                    <a:pt x="1010" y="918"/>
                  </a:lnTo>
                  <a:lnTo>
                    <a:pt x="1013" y="916"/>
                  </a:lnTo>
                  <a:lnTo>
                    <a:pt x="1013" y="916"/>
                  </a:lnTo>
                  <a:lnTo>
                    <a:pt x="1013" y="916"/>
                  </a:lnTo>
                  <a:lnTo>
                    <a:pt x="1013" y="914"/>
                  </a:lnTo>
                  <a:lnTo>
                    <a:pt x="1013" y="914"/>
                  </a:lnTo>
                  <a:lnTo>
                    <a:pt x="1013" y="914"/>
                  </a:lnTo>
                  <a:lnTo>
                    <a:pt x="1013" y="914"/>
                  </a:lnTo>
                  <a:lnTo>
                    <a:pt x="1013" y="911"/>
                  </a:lnTo>
                  <a:lnTo>
                    <a:pt x="1013" y="911"/>
                  </a:lnTo>
                  <a:lnTo>
                    <a:pt x="1013" y="911"/>
                  </a:lnTo>
                  <a:lnTo>
                    <a:pt x="1013" y="911"/>
                  </a:lnTo>
                  <a:lnTo>
                    <a:pt x="1013" y="914"/>
                  </a:lnTo>
                  <a:lnTo>
                    <a:pt x="1013" y="914"/>
                  </a:lnTo>
                  <a:lnTo>
                    <a:pt x="1015" y="914"/>
                  </a:lnTo>
                  <a:lnTo>
                    <a:pt x="1015" y="914"/>
                  </a:lnTo>
                  <a:lnTo>
                    <a:pt x="1015" y="911"/>
                  </a:lnTo>
                  <a:lnTo>
                    <a:pt x="1017" y="911"/>
                  </a:lnTo>
                  <a:lnTo>
                    <a:pt x="1015" y="909"/>
                  </a:lnTo>
                  <a:lnTo>
                    <a:pt x="1015" y="909"/>
                  </a:lnTo>
                  <a:lnTo>
                    <a:pt x="1015" y="909"/>
                  </a:lnTo>
                  <a:lnTo>
                    <a:pt x="1017" y="909"/>
                  </a:lnTo>
                  <a:lnTo>
                    <a:pt x="1020" y="909"/>
                  </a:lnTo>
                  <a:lnTo>
                    <a:pt x="1020" y="909"/>
                  </a:lnTo>
                  <a:lnTo>
                    <a:pt x="1020" y="909"/>
                  </a:lnTo>
                  <a:lnTo>
                    <a:pt x="1020" y="911"/>
                  </a:lnTo>
                  <a:lnTo>
                    <a:pt x="1020" y="911"/>
                  </a:lnTo>
                  <a:lnTo>
                    <a:pt x="1020" y="911"/>
                  </a:lnTo>
                  <a:lnTo>
                    <a:pt x="1020" y="911"/>
                  </a:lnTo>
                  <a:lnTo>
                    <a:pt x="1020" y="911"/>
                  </a:lnTo>
                  <a:lnTo>
                    <a:pt x="1017" y="911"/>
                  </a:lnTo>
                  <a:lnTo>
                    <a:pt x="1017" y="911"/>
                  </a:lnTo>
                  <a:lnTo>
                    <a:pt x="1017" y="911"/>
                  </a:lnTo>
                  <a:lnTo>
                    <a:pt x="1017" y="911"/>
                  </a:lnTo>
                  <a:lnTo>
                    <a:pt x="1017" y="911"/>
                  </a:lnTo>
                  <a:lnTo>
                    <a:pt x="1017" y="911"/>
                  </a:lnTo>
                  <a:lnTo>
                    <a:pt x="1017" y="914"/>
                  </a:lnTo>
                  <a:lnTo>
                    <a:pt x="1017" y="914"/>
                  </a:lnTo>
                  <a:lnTo>
                    <a:pt x="1015" y="914"/>
                  </a:lnTo>
                  <a:lnTo>
                    <a:pt x="1015" y="914"/>
                  </a:lnTo>
                  <a:lnTo>
                    <a:pt x="1015" y="916"/>
                  </a:lnTo>
                  <a:lnTo>
                    <a:pt x="1015" y="916"/>
                  </a:lnTo>
                  <a:lnTo>
                    <a:pt x="1015" y="916"/>
                  </a:lnTo>
                  <a:lnTo>
                    <a:pt x="1015" y="916"/>
                  </a:lnTo>
                  <a:lnTo>
                    <a:pt x="1015" y="918"/>
                  </a:lnTo>
                  <a:lnTo>
                    <a:pt x="1015" y="918"/>
                  </a:lnTo>
                  <a:lnTo>
                    <a:pt x="1015" y="918"/>
                  </a:lnTo>
                  <a:lnTo>
                    <a:pt x="1017" y="918"/>
                  </a:lnTo>
                  <a:lnTo>
                    <a:pt x="1017" y="918"/>
                  </a:lnTo>
                  <a:lnTo>
                    <a:pt x="1017" y="918"/>
                  </a:lnTo>
                  <a:lnTo>
                    <a:pt x="1015" y="918"/>
                  </a:lnTo>
                  <a:lnTo>
                    <a:pt x="1017" y="921"/>
                  </a:lnTo>
                  <a:lnTo>
                    <a:pt x="1017" y="921"/>
                  </a:lnTo>
                  <a:lnTo>
                    <a:pt x="1017" y="921"/>
                  </a:lnTo>
                  <a:lnTo>
                    <a:pt x="1017" y="921"/>
                  </a:lnTo>
                  <a:lnTo>
                    <a:pt x="1017" y="921"/>
                  </a:lnTo>
                  <a:lnTo>
                    <a:pt x="1017" y="918"/>
                  </a:lnTo>
                  <a:lnTo>
                    <a:pt x="1017" y="918"/>
                  </a:lnTo>
                  <a:lnTo>
                    <a:pt x="1020" y="918"/>
                  </a:lnTo>
                  <a:lnTo>
                    <a:pt x="1020" y="918"/>
                  </a:lnTo>
                  <a:lnTo>
                    <a:pt x="1020" y="921"/>
                  </a:lnTo>
                  <a:lnTo>
                    <a:pt x="1020" y="921"/>
                  </a:lnTo>
                  <a:lnTo>
                    <a:pt x="1020" y="921"/>
                  </a:lnTo>
                  <a:lnTo>
                    <a:pt x="1022" y="921"/>
                  </a:lnTo>
                  <a:lnTo>
                    <a:pt x="1020" y="918"/>
                  </a:lnTo>
                  <a:lnTo>
                    <a:pt x="1020" y="918"/>
                  </a:lnTo>
                  <a:lnTo>
                    <a:pt x="1020" y="918"/>
                  </a:lnTo>
                  <a:lnTo>
                    <a:pt x="1020" y="918"/>
                  </a:lnTo>
                  <a:lnTo>
                    <a:pt x="1020" y="918"/>
                  </a:lnTo>
                  <a:lnTo>
                    <a:pt x="1020" y="918"/>
                  </a:lnTo>
                  <a:lnTo>
                    <a:pt x="1020" y="918"/>
                  </a:lnTo>
                  <a:lnTo>
                    <a:pt x="1020" y="918"/>
                  </a:lnTo>
                  <a:lnTo>
                    <a:pt x="1020" y="916"/>
                  </a:lnTo>
                  <a:lnTo>
                    <a:pt x="1020" y="916"/>
                  </a:lnTo>
                  <a:lnTo>
                    <a:pt x="1020" y="914"/>
                  </a:lnTo>
                  <a:lnTo>
                    <a:pt x="1020" y="914"/>
                  </a:lnTo>
                  <a:lnTo>
                    <a:pt x="1020" y="914"/>
                  </a:lnTo>
                  <a:lnTo>
                    <a:pt x="1020" y="914"/>
                  </a:lnTo>
                  <a:lnTo>
                    <a:pt x="1020" y="916"/>
                  </a:lnTo>
                  <a:lnTo>
                    <a:pt x="1020" y="916"/>
                  </a:lnTo>
                  <a:lnTo>
                    <a:pt x="1022" y="916"/>
                  </a:lnTo>
                  <a:lnTo>
                    <a:pt x="1022" y="916"/>
                  </a:lnTo>
                  <a:lnTo>
                    <a:pt x="1022" y="916"/>
                  </a:lnTo>
                  <a:lnTo>
                    <a:pt x="1022" y="914"/>
                  </a:lnTo>
                  <a:lnTo>
                    <a:pt x="1022" y="914"/>
                  </a:lnTo>
                  <a:lnTo>
                    <a:pt x="1022" y="914"/>
                  </a:lnTo>
                  <a:lnTo>
                    <a:pt x="1022" y="914"/>
                  </a:lnTo>
                  <a:lnTo>
                    <a:pt x="1022" y="911"/>
                  </a:lnTo>
                  <a:lnTo>
                    <a:pt x="1022" y="911"/>
                  </a:lnTo>
                  <a:lnTo>
                    <a:pt x="1022" y="911"/>
                  </a:lnTo>
                  <a:lnTo>
                    <a:pt x="1022" y="911"/>
                  </a:lnTo>
                  <a:lnTo>
                    <a:pt x="1022" y="911"/>
                  </a:lnTo>
                  <a:lnTo>
                    <a:pt x="1022" y="911"/>
                  </a:lnTo>
                  <a:lnTo>
                    <a:pt x="1022" y="914"/>
                  </a:lnTo>
                  <a:lnTo>
                    <a:pt x="1025" y="914"/>
                  </a:lnTo>
                  <a:lnTo>
                    <a:pt x="1025" y="911"/>
                  </a:lnTo>
                  <a:lnTo>
                    <a:pt x="1025" y="911"/>
                  </a:lnTo>
                  <a:lnTo>
                    <a:pt x="1027" y="911"/>
                  </a:lnTo>
                  <a:lnTo>
                    <a:pt x="1027" y="911"/>
                  </a:lnTo>
                  <a:lnTo>
                    <a:pt x="1027" y="911"/>
                  </a:lnTo>
                  <a:lnTo>
                    <a:pt x="1027" y="911"/>
                  </a:lnTo>
                  <a:lnTo>
                    <a:pt x="1027" y="911"/>
                  </a:lnTo>
                  <a:lnTo>
                    <a:pt x="1029" y="911"/>
                  </a:lnTo>
                  <a:lnTo>
                    <a:pt x="1029" y="911"/>
                  </a:lnTo>
                  <a:lnTo>
                    <a:pt x="1029" y="911"/>
                  </a:lnTo>
                  <a:lnTo>
                    <a:pt x="1029" y="909"/>
                  </a:lnTo>
                  <a:lnTo>
                    <a:pt x="1029" y="909"/>
                  </a:lnTo>
                  <a:lnTo>
                    <a:pt x="1029" y="909"/>
                  </a:lnTo>
                  <a:lnTo>
                    <a:pt x="1032" y="909"/>
                  </a:lnTo>
                  <a:lnTo>
                    <a:pt x="1032" y="909"/>
                  </a:lnTo>
                  <a:lnTo>
                    <a:pt x="1032" y="909"/>
                  </a:lnTo>
                  <a:lnTo>
                    <a:pt x="1032" y="906"/>
                  </a:lnTo>
                  <a:lnTo>
                    <a:pt x="1032" y="906"/>
                  </a:lnTo>
                  <a:lnTo>
                    <a:pt x="1029" y="906"/>
                  </a:lnTo>
                  <a:lnTo>
                    <a:pt x="1029" y="909"/>
                  </a:lnTo>
                  <a:lnTo>
                    <a:pt x="1027" y="909"/>
                  </a:lnTo>
                  <a:lnTo>
                    <a:pt x="1027" y="911"/>
                  </a:lnTo>
                  <a:lnTo>
                    <a:pt x="1025" y="911"/>
                  </a:lnTo>
                  <a:lnTo>
                    <a:pt x="1025" y="911"/>
                  </a:lnTo>
                  <a:lnTo>
                    <a:pt x="1025" y="909"/>
                  </a:lnTo>
                  <a:lnTo>
                    <a:pt x="1025" y="909"/>
                  </a:lnTo>
                  <a:lnTo>
                    <a:pt x="1025" y="909"/>
                  </a:lnTo>
                  <a:lnTo>
                    <a:pt x="1022" y="909"/>
                  </a:lnTo>
                  <a:lnTo>
                    <a:pt x="1022" y="909"/>
                  </a:lnTo>
                  <a:lnTo>
                    <a:pt x="1022" y="909"/>
                  </a:lnTo>
                  <a:lnTo>
                    <a:pt x="1022" y="909"/>
                  </a:lnTo>
                  <a:lnTo>
                    <a:pt x="1022" y="909"/>
                  </a:lnTo>
                  <a:lnTo>
                    <a:pt x="1022" y="906"/>
                  </a:lnTo>
                  <a:lnTo>
                    <a:pt x="1022" y="906"/>
                  </a:lnTo>
                  <a:lnTo>
                    <a:pt x="1022" y="906"/>
                  </a:lnTo>
                  <a:lnTo>
                    <a:pt x="1025" y="906"/>
                  </a:lnTo>
                  <a:lnTo>
                    <a:pt x="1025" y="906"/>
                  </a:lnTo>
                  <a:lnTo>
                    <a:pt x="1025" y="906"/>
                  </a:lnTo>
                  <a:lnTo>
                    <a:pt x="1027" y="906"/>
                  </a:lnTo>
                  <a:lnTo>
                    <a:pt x="1027" y="906"/>
                  </a:lnTo>
                  <a:lnTo>
                    <a:pt x="1027" y="906"/>
                  </a:lnTo>
                  <a:lnTo>
                    <a:pt x="1029" y="904"/>
                  </a:lnTo>
                  <a:lnTo>
                    <a:pt x="1029" y="904"/>
                  </a:lnTo>
                  <a:lnTo>
                    <a:pt x="1029" y="904"/>
                  </a:lnTo>
                  <a:lnTo>
                    <a:pt x="1027" y="904"/>
                  </a:lnTo>
                  <a:lnTo>
                    <a:pt x="1027" y="902"/>
                  </a:lnTo>
                  <a:lnTo>
                    <a:pt x="1025" y="902"/>
                  </a:lnTo>
                  <a:lnTo>
                    <a:pt x="1025" y="902"/>
                  </a:lnTo>
                  <a:lnTo>
                    <a:pt x="1025" y="902"/>
                  </a:lnTo>
                  <a:lnTo>
                    <a:pt x="1025" y="902"/>
                  </a:lnTo>
                  <a:lnTo>
                    <a:pt x="1022" y="904"/>
                  </a:lnTo>
                  <a:lnTo>
                    <a:pt x="1022" y="902"/>
                  </a:lnTo>
                  <a:lnTo>
                    <a:pt x="1022" y="902"/>
                  </a:lnTo>
                  <a:lnTo>
                    <a:pt x="1022" y="902"/>
                  </a:lnTo>
                  <a:lnTo>
                    <a:pt x="1022" y="902"/>
                  </a:lnTo>
                  <a:lnTo>
                    <a:pt x="1022" y="902"/>
                  </a:lnTo>
                  <a:lnTo>
                    <a:pt x="1022" y="902"/>
                  </a:lnTo>
                  <a:lnTo>
                    <a:pt x="1022" y="899"/>
                  </a:lnTo>
                  <a:lnTo>
                    <a:pt x="1020" y="899"/>
                  </a:lnTo>
                  <a:lnTo>
                    <a:pt x="1017" y="902"/>
                  </a:lnTo>
                  <a:lnTo>
                    <a:pt x="1017" y="902"/>
                  </a:lnTo>
                  <a:lnTo>
                    <a:pt x="1017" y="904"/>
                  </a:lnTo>
                  <a:lnTo>
                    <a:pt x="1017" y="904"/>
                  </a:lnTo>
                  <a:lnTo>
                    <a:pt x="1017" y="904"/>
                  </a:lnTo>
                  <a:lnTo>
                    <a:pt x="1017" y="904"/>
                  </a:lnTo>
                  <a:lnTo>
                    <a:pt x="1017" y="906"/>
                  </a:lnTo>
                  <a:lnTo>
                    <a:pt x="1015" y="904"/>
                  </a:lnTo>
                  <a:lnTo>
                    <a:pt x="1015" y="904"/>
                  </a:lnTo>
                  <a:lnTo>
                    <a:pt x="1015" y="902"/>
                  </a:lnTo>
                  <a:lnTo>
                    <a:pt x="1015" y="902"/>
                  </a:lnTo>
                  <a:lnTo>
                    <a:pt x="1017" y="902"/>
                  </a:lnTo>
                  <a:lnTo>
                    <a:pt x="1017" y="899"/>
                  </a:lnTo>
                  <a:lnTo>
                    <a:pt x="1020" y="899"/>
                  </a:lnTo>
                  <a:lnTo>
                    <a:pt x="1020" y="899"/>
                  </a:lnTo>
                  <a:lnTo>
                    <a:pt x="1020" y="899"/>
                  </a:lnTo>
                  <a:lnTo>
                    <a:pt x="1020" y="897"/>
                  </a:lnTo>
                  <a:lnTo>
                    <a:pt x="1022" y="897"/>
                  </a:lnTo>
                  <a:lnTo>
                    <a:pt x="1022" y="897"/>
                  </a:lnTo>
                  <a:lnTo>
                    <a:pt x="1022" y="895"/>
                  </a:lnTo>
                  <a:lnTo>
                    <a:pt x="1022" y="895"/>
                  </a:lnTo>
                  <a:lnTo>
                    <a:pt x="1022" y="895"/>
                  </a:lnTo>
                  <a:lnTo>
                    <a:pt x="1025" y="892"/>
                  </a:lnTo>
                  <a:lnTo>
                    <a:pt x="1027" y="892"/>
                  </a:lnTo>
                  <a:lnTo>
                    <a:pt x="1027" y="892"/>
                  </a:lnTo>
                  <a:lnTo>
                    <a:pt x="1027" y="892"/>
                  </a:lnTo>
                  <a:lnTo>
                    <a:pt x="1027" y="892"/>
                  </a:lnTo>
                  <a:lnTo>
                    <a:pt x="1029" y="895"/>
                  </a:lnTo>
                  <a:lnTo>
                    <a:pt x="1029" y="895"/>
                  </a:lnTo>
                  <a:lnTo>
                    <a:pt x="1029" y="895"/>
                  </a:lnTo>
                  <a:lnTo>
                    <a:pt x="1032" y="895"/>
                  </a:lnTo>
                  <a:lnTo>
                    <a:pt x="1032" y="895"/>
                  </a:lnTo>
                  <a:lnTo>
                    <a:pt x="1034" y="892"/>
                  </a:lnTo>
                  <a:lnTo>
                    <a:pt x="1032" y="892"/>
                  </a:lnTo>
                  <a:lnTo>
                    <a:pt x="1032" y="892"/>
                  </a:lnTo>
                  <a:lnTo>
                    <a:pt x="1032" y="892"/>
                  </a:lnTo>
                  <a:lnTo>
                    <a:pt x="1032" y="890"/>
                  </a:lnTo>
                  <a:lnTo>
                    <a:pt x="1032" y="890"/>
                  </a:lnTo>
                  <a:lnTo>
                    <a:pt x="1034" y="890"/>
                  </a:lnTo>
                  <a:lnTo>
                    <a:pt x="1034" y="890"/>
                  </a:lnTo>
                  <a:lnTo>
                    <a:pt x="1039" y="892"/>
                  </a:lnTo>
                  <a:lnTo>
                    <a:pt x="1041" y="895"/>
                  </a:lnTo>
                  <a:lnTo>
                    <a:pt x="1041" y="895"/>
                  </a:lnTo>
                  <a:lnTo>
                    <a:pt x="1041" y="892"/>
                  </a:lnTo>
                  <a:lnTo>
                    <a:pt x="1041" y="892"/>
                  </a:lnTo>
                  <a:lnTo>
                    <a:pt x="1044" y="892"/>
                  </a:lnTo>
                  <a:lnTo>
                    <a:pt x="1044" y="892"/>
                  </a:lnTo>
                  <a:lnTo>
                    <a:pt x="1044" y="890"/>
                  </a:lnTo>
                  <a:lnTo>
                    <a:pt x="1041" y="890"/>
                  </a:lnTo>
                  <a:lnTo>
                    <a:pt x="1041" y="890"/>
                  </a:lnTo>
                  <a:lnTo>
                    <a:pt x="1041" y="890"/>
                  </a:lnTo>
                  <a:lnTo>
                    <a:pt x="1041" y="888"/>
                  </a:lnTo>
                  <a:lnTo>
                    <a:pt x="1041" y="888"/>
                  </a:lnTo>
                  <a:lnTo>
                    <a:pt x="1041" y="888"/>
                  </a:lnTo>
                  <a:lnTo>
                    <a:pt x="1039" y="888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4" y="888"/>
                  </a:lnTo>
                  <a:lnTo>
                    <a:pt x="1034" y="888"/>
                  </a:lnTo>
                  <a:lnTo>
                    <a:pt x="1034" y="888"/>
                  </a:lnTo>
                  <a:lnTo>
                    <a:pt x="1034" y="888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6" y="885"/>
                  </a:lnTo>
                  <a:lnTo>
                    <a:pt x="1036" y="885"/>
                  </a:lnTo>
                  <a:lnTo>
                    <a:pt x="1036" y="885"/>
                  </a:lnTo>
                  <a:lnTo>
                    <a:pt x="1039" y="885"/>
                  </a:lnTo>
                  <a:lnTo>
                    <a:pt x="1039" y="885"/>
                  </a:lnTo>
                  <a:lnTo>
                    <a:pt x="1039" y="883"/>
                  </a:lnTo>
                  <a:lnTo>
                    <a:pt x="1041" y="883"/>
                  </a:lnTo>
                  <a:lnTo>
                    <a:pt x="1041" y="883"/>
                  </a:lnTo>
                  <a:lnTo>
                    <a:pt x="1041" y="883"/>
                  </a:lnTo>
                  <a:lnTo>
                    <a:pt x="1044" y="883"/>
                  </a:lnTo>
                  <a:lnTo>
                    <a:pt x="1044" y="883"/>
                  </a:lnTo>
                  <a:lnTo>
                    <a:pt x="1044" y="880"/>
                  </a:lnTo>
                  <a:lnTo>
                    <a:pt x="1046" y="880"/>
                  </a:lnTo>
                  <a:lnTo>
                    <a:pt x="1046" y="883"/>
                  </a:lnTo>
                  <a:lnTo>
                    <a:pt x="1046" y="885"/>
                  </a:lnTo>
                  <a:lnTo>
                    <a:pt x="1048" y="885"/>
                  </a:lnTo>
                  <a:lnTo>
                    <a:pt x="1048" y="885"/>
                  </a:lnTo>
                  <a:lnTo>
                    <a:pt x="1051" y="885"/>
                  </a:lnTo>
                  <a:lnTo>
                    <a:pt x="1051" y="885"/>
                  </a:lnTo>
                  <a:lnTo>
                    <a:pt x="1051" y="885"/>
                  </a:lnTo>
                  <a:lnTo>
                    <a:pt x="1053" y="885"/>
                  </a:lnTo>
                  <a:lnTo>
                    <a:pt x="1055" y="885"/>
                  </a:lnTo>
                  <a:lnTo>
                    <a:pt x="1055" y="885"/>
                  </a:lnTo>
                  <a:lnTo>
                    <a:pt x="1055" y="885"/>
                  </a:lnTo>
                  <a:lnTo>
                    <a:pt x="1055" y="885"/>
                  </a:lnTo>
                  <a:lnTo>
                    <a:pt x="1055" y="883"/>
                  </a:lnTo>
                  <a:lnTo>
                    <a:pt x="1055" y="883"/>
                  </a:lnTo>
                  <a:lnTo>
                    <a:pt x="1055" y="883"/>
                  </a:lnTo>
                  <a:lnTo>
                    <a:pt x="1055" y="883"/>
                  </a:lnTo>
                  <a:lnTo>
                    <a:pt x="1053" y="883"/>
                  </a:lnTo>
                  <a:lnTo>
                    <a:pt x="1053" y="880"/>
                  </a:lnTo>
                  <a:lnTo>
                    <a:pt x="1053" y="880"/>
                  </a:lnTo>
                  <a:lnTo>
                    <a:pt x="1051" y="880"/>
                  </a:lnTo>
                  <a:lnTo>
                    <a:pt x="1051" y="880"/>
                  </a:lnTo>
                  <a:lnTo>
                    <a:pt x="1051" y="880"/>
                  </a:lnTo>
                  <a:lnTo>
                    <a:pt x="1051" y="880"/>
                  </a:lnTo>
                  <a:lnTo>
                    <a:pt x="1051" y="878"/>
                  </a:lnTo>
                  <a:lnTo>
                    <a:pt x="1051" y="878"/>
                  </a:lnTo>
                  <a:lnTo>
                    <a:pt x="1053" y="880"/>
                  </a:lnTo>
                  <a:lnTo>
                    <a:pt x="1053" y="878"/>
                  </a:lnTo>
                  <a:lnTo>
                    <a:pt x="1053" y="878"/>
                  </a:lnTo>
                  <a:lnTo>
                    <a:pt x="1055" y="876"/>
                  </a:lnTo>
                  <a:lnTo>
                    <a:pt x="1055" y="878"/>
                  </a:lnTo>
                  <a:lnTo>
                    <a:pt x="1055" y="878"/>
                  </a:lnTo>
                  <a:lnTo>
                    <a:pt x="1055" y="878"/>
                  </a:lnTo>
                  <a:lnTo>
                    <a:pt x="1055" y="878"/>
                  </a:lnTo>
                  <a:lnTo>
                    <a:pt x="1058" y="876"/>
                  </a:lnTo>
                  <a:lnTo>
                    <a:pt x="1058" y="876"/>
                  </a:lnTo>
                  <a:lnTo>
                    <a:pt x="1058" y="876"/>
                  </a:lnTo>
                  <a:lnTo>
                    <a:pt x="1058" y="876"/>
                  </a:lnTo>
                  <a:lnTo>
                    <a:pt x="1058" y="876"/>
                  </a:lnTo>
                  <a:lnTo>
                    <a:pt x="1058" y="878"/>
                  </a:lnTo>
                  <a:lnTo>
                    <a:pt x="1058" y="876"/>
                  </a:lnTo>
                  <a:lnTo>
                    <a:pt x="1058" y="876"/>
                  </a:lnTo>
                  <a:lnTo>
                    <a:pt x="1058" y="876"/>
                  </a:lnTo>
                  <a:lnTo>
                    <a:pt x="1058" y="873"/>
                  </a:lnTo>
                  <a:lnTo>
                    <a:pt x="1058" y="873"/>
                  </a:lnTo>
                  <a:lnTo>
                    <a:pt x="1055" y="873"/>
                  </a:lnTo>
                  <a:lnTo>
                    <a:pt x="1055" y="873"/>
                  </a:lnTo>
                  <a:lnTo>
                    <a:pt x="1055" y="873"/>
                  </a:lnTo>
                  <a:lnTo>
                    <a:pt x="1055" y="873"/>
                  </a:lnTo>
                  <a:lnTo>
                    <a:pt x="1055" y="871"/>
                  </a:lnTo>
                  <a:lnTo>
                    <a:pt x="1058" y="871"/>
                  </a:lnTo>
                  <a:lnTo>
                    <a:pt x="1058" y="871"/>
                  </a:lnTo>
                  <a:lnTo>
                    <a:pt x="1058" y="871"/>
                  </a:lnTo>
                  <a:lnTo>
                    <a:pt x="1060" y="871"/>
                  </a:lnTo>
                  <a:lnTo>
                    <a:pt x="1060" y="873"/>
                  </a:lnTo>
                  <a:lnTo>
                    <a:pt x="1062" y="876"/>
                  </a:lnTo>
                  <a:lnTo>
                    <a:pt x="1062" y="876"/>
                  </a:lnTo>
                  <a:lnTo>
                    <a:pt x="1065" y="876"/>
                  </a:lnTo>
                  <a:lnTo>
                    <a:pt x="1065" y="876"/>
                  </a:lnTo>
                  <a:lnTo>
                    <a:pt x="1065" y="876"/>
                  </a:lnTo>
                  <a:lnTo>
                    <a:pt x="1067" y="873"/>
                  </a:lnTo>
                  <a:lnTo>
                    <a:pt x="1065" y="873"/>
                  </a:lnTo>
                  <a:lnTo>
                    <a:pt x="1065" y="873"/>
                  </a:lnTo>
                  <a:lnTo>
                    <a:pt x="1065" y="873"/>
                  </a:lnTo>
                  <a:lnTo>
                    <a:pt x="1065" y="871"/>
                  </a:lnTo>
                  <a:lnTo>
                    <a:pt x="1067" y="873"/>
                  </a:lnTo>
                  <a:lnTo>
                    <a:pt x="1067" y="873"/>
                  </a:lnTo>
                  <a:lnTo>
                    <a:pt x="1070" y="873"/>
                  </a:lnTo>
                  <a:lnTo>
                    <a:pt x="1070" y="871"/>
                  </a:lnTo>
                  <a:lnTo>
                    <a:pt x="1070" y="871"/>
                  </a:lnTo>
                  <a:lnTo>
                    <a:pt x="1070" y="871"/>
                  </a:lnTo>
                  <a:lnTo>
                    <a:pt x="1072" y="869"/>
                  </a:lnTo>
                  <a:lnTo>
                    <a:pt x="1072" y="869"/>
                  </a:lnTo>
                  <a:lnTo>
                    <a:pt x="1074" y="869"/>
                  </a:lnTo>
                  <a:lnTo>
                    <a:pt x="1074" y="869"/>
                  </a:lnTo>
                  <a:lnTo>
                    <a:pt x="1072" y="869"/>
                  </a:lnTo>
                  <a:lnTo>
                    <a:pt x="1072" y="869"/>
                  </a:lnTo>
                  <a:lnTo>
                    <a:pt x="1074" y="866"/>
                  </a:lnTo>
                  <a:lnTo>
                    <a:pt x="1074" y="866"/>
                  </a:lnTo>
                  <a:lnTo>
                    <a:pt x="1072" y="866"/>
                  </a:lnTo>
                  <a:lnTo>
                    <a:pt x="1072" y="864"/>
                  </a:lnTo>
                  <a:lnTo>
                    <a:pt x="1074" y="864"/>
                  </a:lnTo>
                  <a:lnTo>
                    <a:pt x="1074" y="866"/>
                  </a:lnTo>
                  <a:lnTo>
                    <a:pt x="1074" y="866"/>
                  </a:lnTo>
                  <a:lnTo>
                    <a:pt x="1074" y="866"/>
                  </a:lnTo>
                  <a:lnTo>
                    <a:pt x="1077" y="869"/>
                  </a:lnTo>
                  <a:lnTo>
                    <a:pt x="1077" y="871"/>
                  </a:lnTo>
                  <a:lnTo>
                    <a:pt x="1077" y="869"/>
                  </a:lnTo>
                  <a:lnTo>
                    <a:pt x="1079" y="869"/>
                  </a:lnTo>
                  <a:lnTo>
                    <a:pt x="1079" y="866"/>
                  </a:lnTo>
                  <a:lnTo>
                    <a:pt x="1079" y="866"/>
                  </a:lnTo>
                  <a:lnTo>
                    <a:pt x="1079" y="866"/>
                  </a:lnTo>
                  <a:lnTo>
                    <a:pt x="1079" y="866"/>
                  </a:lnTo>
                  <a:lnTo>
                    <a:pt x="1079" y="864"/>
                  </a:lnTo>
                  <a:lnTo>
                    <a:pt x="1079" y="864"/>
                  </a:lnTo>
                  <a:lnTo>
                    <a:pt x="1079" y="864"/>
                  </a:lnTo>
                  <a:lnTo>
                    <a:pt x="1079" y="864"/>
                  </a:lnTo>
                  <a:lnTo>
                    <a:pt x="1079" y="864"/>
                  </a:lnTo>
                  <a:lnTo>
                    <a:pt x="1079" y="864"/>
                  </a:lnTo>
                  <a:lnTo>
                    <a:pt x="1079" y="861"/>
                  </a:lnTo>
                  <a:lnTo>
                    <a:pt x="1079" y="861"/>
                  </a:lnTo>
                  <a:lnTo>
                    <a:pt x="1079" y="861"/>
                  </a:lnTo>
                  <a:lnTo>
                    <a:pt x="1079" y="861"/>
                  </a:lnTo>
                  <a:lnTo>
                    <a:pt x="1079" y="861"/>
                  </a:lnTo>
                  <a:lnTo>
                    <a:pt x="1079" y="861"/>
                  </a:lnTo>
                  <a:lnTo>
                    <a:pt x="1081" y="861"/>
                  </a:lnTo>
                  <a:lnTo>
                    <a:pt x="1081" y="861"/>
                  </a:lnTo>
                  <a:lnTo>
                    <a:pt x="1081" y="861"/>
                  </a:lnTo>
                  <a:lnTo>
                    <a:pt x="1081" y="861"/>
                  </a:lnTo>
                  <a:lnTo>
                    <a:pt x="1081" y="864"/>
                  </a:lnTo>
                  <a:lnTo>
                    <a:pt x="1081" y="864"/>
                  </a:lnTo>
                  <a:lnTo>
                    <a:pt x="1081" y="864"/>
                  </a:lnTo>
                  <a:lnTo>
                    <a:pt x="1081" y="864"/>
                  </a:lnTo>
                  <a:lnTo>
                    <a:pt x="1084" y="864"/>
                  </a:lnTo>
                  <a:lnTo>
                    <a:pt x="1086" y="866"/>
                  </a:lnTo>
                  <a:lnTo>
                    <a:pt x="1086" y="866"/>
                  </a:lnTo>
                  <a:lnTo>
                    <a:pt x="1086" y="864"/>
                  </a:lnTo>
                  <a:lnTo>
                    <a:pt x="1084" y="861"/>
                  </a:lnTo>
                  <a:lnTo>
                    <a:pt x="1084" y="861"/>
                  </a:lnTo>
                  <a:lnTo>
                    <a:pt x="1084" y="859"/>
                  </a:lnTo>
                  <a:lnTo>
                    <a:pt x="1084" y="859"/>
                  </a:lnTo>
                  <a:lnTo>
                    <a:pt x="1086" y="861"/>
                  </a:lnTo>
                  <a:lnTo>
                    <a:pt x="1086" y="861"/>
                  </a:lnTo>
                  <a:lnTo>
                    <a:pt x="1086" y="861"/>
                  </a:lnTo>
                  <a:lnTo>
                    <a:pt x="1086" y="861"/>
                  </a:lnTo>
                  <a:lnTo>
                    <a:pt x="1086" y="861"/>
                  </a:lnTo>
                  <a:lnTo>
                    <a:pt x="1088" y="861"/>
                  </a:lnTo>
                  <a:lnTo>
                    <a:pt x="1088" y="861"/>
                  </a:lnTo>
                  <a:lnTo>
                    <a:pt x="1088" y="859"/>
                  </a:lnTo>
                  <a:lnTo>
                    <a:pt x="1088" y="859"/>
                  </a:lnTo>
                  <a:lnTo>
                    <a:pt x="1088" y="859"/>
                  </a:lnTo>
                  <a:lnTo>
                    <a:pt x="1088" y="859"/>
                  </a:lnTo>
                  <a:lnTo>
                    <a:pt x="1088" y="859"/>
                  </a:lnTo>
                  <a:lnTo>
                    <a:pt x="1088" y="859"/>
                  </a:lnTo>
                  <a:lnTo>
                    <a:pt x="1088" y="859"/>
                  </a:lnTo>
                  <a:lnTo>
                    <a:pt x="1088" y="857"/>
                  </a:lnTo>
                  <a:lnTo>
                    <a:pt x="1088" y="857"/>
                  </a:lnTo>
                  <a:lnTo>
                    <a:pt x="1093" y="857"/>
                  </a:lnTo>
                  <a:lnTo>
                    <a:pt x="1093" y="854"/>
                  </a:lnTo>
                  <a:lnTo>
                    <a:pt x="1093" y="854"/>
                  </a:lnTo>
                  <a:lnTo>
                    <a:pt x="1093" y="854"/>
                  </a:lnTo>
                  <a:lnTo>
                    <a:pt x="1093" y="854"/>
                  </a:lnTo>
                  <a:lnTo>
                    <a:pt x="1093" y="852"/>
                  </a:lnTo>
                  <a:lnTo>
                    <a:pt x="1093" y="852"/>
                  </a:lnTo>
                  <a:lnTo>
                    <a:pt x="1093" y="852"/>
                  </a:lnTo>
                  <a:lnTo>
                    <a:pt x="1093" y="852"/>
                  </a:lnTo>
                  <a:lnTo>
                    <a:pt x="1091" y="852"/>
                  </a:lnTo>
                  <a:lnTo>
                    <a:pt x="1091" y="852"/>
                  </a:lnTo>
                  <a:lnTo>
                    <a:pt x="1091" y="850"/>
                  </a:lnTo>
                  <a:lnTo>
                    <a:pt x="1091" y="850"/>
                  </a:lnTo>
                  <a:lnTo>
                    <a:pt x="1091" y="850"/>
                  </a:lnTo>
                  <a:lnTo>
                    <a:pt x="1093" y="850"/>
                  </a:lnTo>
                  <a:lnTo>
                    <a:pt x="1093" y="850"/>
                  </a:lnTo>
                  <a:lnTo>
                    <a:pt x="1093" y="847"/>
                  </a:lnTo>
                  <a:lnTo>
                    <a:pt x="1093" y="847"/>
                  </a:lnTo>
                  <a:lnTo>
                    <a:pt x="1093" y="847"/>
                  </a:lnTo>
                  <a:lnTo>
                    <a:pt x="1093" y="847"/>
                  </a:lnTo>
                  <a:lnTo>
                    <a:pt x="1093" y="847"/>
                  </a:lnTo>
                  <a:lnTo>
                    <a:pt x="1093" y="847"/>
                  </a:lnTo>
                  <a:lnTo>
                    <a:pt x="1093" y="847"/>
                  </a:lnTo>
                  <a:lnTo>
                    <a:pt x="1093" y="845"/>
                  </a:lnTo>
                  <a:lnTo>
                    <a:pt x="1093" y="845"/>
                  </a:lnTo>
                  <a:lnTo>
                    <a:pt x="1093" y="845"/>
                  </a:lnTo>
                  <a:lnTo>
                    <a:pt x="1088" y="847"/>
                  </a:lnTo>
                  <a:lnTo>
                    <a:pt x="1086" y="847"/>
                  </a:lnTo>
                  <a:lnTo>
                    <a:pt x="1086" y="845"/>
                  </a:lnTo>
                  <a:lnTo>
                    <a:pt x="1086" y="845"/>
                  </a:lnTo>
                  <a:lnTo>
                    <a:pt x="1088" y="845"/>
                  </a:lnTo>
                  <a:lnTo>
                    <a:pt x="1088" y="845"/>
                  </a:lnTo>
                  <a:lnTo>
                    <a:pt x="1088" y="845"/>
                  </a:lnTo>
                  <a:lnTo>
                    <a:pt x="1093" y="840"/>
                  </a:lnTo>
                  <a:lnTo>
                    <a:pt x="1096" y="838"/>
                  </a:lnTo>
                  <a:lnTo>
                    <a:pt x="1096" y="838"/>
                  </a:lnTo>
                  <a:lnTo>
                    <a:pt x="1098" y="838"/>
                  </a:lnTo>
                  <a:lnTo>
                    <a:pt x="1098" y="838"/>
                  </a:lnTo>
                  <a:lnTo>
                    <a:pt x="1098" y="838"/>
                  </a:lnTo>
                  <a:lnTo>
                    <a:pt x="1098" y="835"/>
                  </a:lnTo>
                  <a:lnTo>
                    <a:pt x="1098" y="835"/>
                  </a:lnTo>
                  <a:lnTo>
                    <a:pt x="1100" y="835"/>
                  </a:lnTo>
                  <a:lnTo>
                    <a:pt x="1100" y="838"/>
                  </a:lnTo>
                  <a:lnTo>
                    <a:pt x="1103" y="838"/>
                  </a:lnTo>
                  <a:lnTo>
                    <a:pt x="1105" y="838"/>
                  </a:lnTo>
                  <a:lnTo>
                    <a:pt x="1105" y="838"/>
                  </a:lnTo>
                  <a:lnTo>
                    <a:pt x="1103" y="835"/>
                  </a:lnTo>
                  <a:lnTo>
                    <a:pt x="1103" y="835"/>
                  </a:lnTo>
                  <a:lnTo>
                    <a:pt x="1103" y="833"/>
                  </a:lnTo>
                  <a:lnTo>
                    <a:pt x="1103" y="833"/>
                  </a:lnTo>
                  <a:lnTo>
                    <a:pt x="1103" y="833"/>
                  </a:lnTo>
                  <a:lnTo>
                    <a:pt x="1103" y="833"/>
                  </a:lnTo>
                  <a:lnTo>
                    <a:pt x="1103" y="833"/>
                  </a:lnTo>
                  <a:lnTo>
                    <a:pt x="1105" y="833"/>
                  </a:lnTo>
                  <a:lnTo>
                    <a:pt x="1105" y="833"/>
                  </a:lnTo>
                  <a:lnTo>
                    <a:pt x="1105" y="831"/>
                  </a:lnTo>
                  <a:lnTo>
                    <a:pt x="1105" y="831"/>
                  </a:lnTo>
                  <a:lnTo>
                    <a:pt x="1105" y="831"/>
                  </a:lnTo>
                  <a:lnTo>
                    <a:pt x="1105" y="831"/>
                  </a:lnTo>
                  <a:lnTo>
                    <a:pt x="1107" y="833"/>
                  </a:lnTo>
                  <a:lnTo>
                    <a:pt x="1107" y="833"/>
                  </a:lnTo>
                  <a:lnTo>
                    <a:pt x="1107" y="831"/>
                  </a:lnTo>
                  <a:lnTo>
                    <a:pt x="1107" y="831"/>
                  </a:lnTo>
                  <a:lnTo>
                    <a:pt x="1110" y="831"/>
                  </a:lnTo>
                  <a:lnTo>
                    <a:pt x="1110" y="831"/>
                  </a:lnTo>
                  <a:lnTo>
                    <a:pt x="1110" y="831"/>
                  </a:lnTo>
                  <a:lnTo>
                    <a:pt x="1110" y="831"/>
                  </a:lnTo>
                  <a:lnTo>
                    <a:pt x="1112" y="831"/>
                  </a:lnTo>
                  <a:lnTo>
                    <a:pt x="1112" y="831"/>
                  </a:lnTo>
                  <a:lnTo>
                    <a:pt x="1112" y="831"/>
                  </a:lnTo>
                  <a:lnTo>
                    <a:pt x="1112" y="833"/>
                  </a:lnTo>
                  <a:lnTo>
                    <a:pt x="1112" y="833"/>
                  </a:lnTo>
                  <a:lnTo>
                    <a:pt x="1114" y="831"/>
                  </a:lnTo>
                  <a:lnTo>
                    <a:pt x="1114" y="831"/>
                  </a:lnTo>
                  <a:lnTo>
                    <a:pt x="1114" y="831"/>
                  </a:lnTo>
                  <a:lnTo>
                    <a:pt x="1114" y="828"/>
                  </a:lnTo>
                  <a:lnTo>
                    <a:pt x="1114" y="828"/>
                  </a:lnTo>
                  <a:lnTo>
                    <a:pt x="1114" y="828"/>
                  </a:lnTo>
                  <a:lnTo>
                    <a:pt x="1114" y="828"/>
                  </a:lnTo>
                  <a:lnTo>
                    <a:pt x="1114" y="828"/>
                  </a:lnTo>
                  <a:lnTo>
                    <a:pt x="1114" y="828"/>
                  </a:lnTo>
                  <a:lnTo>
                    <a:pt x="1112" y="826"/>
                  </a:lnTo>
                  <a:lnTo>
                    <a:pt x="1112" y="826"/>
                  </a:lnTo>
                  <a:lnTo>
                    <a:pt x="1112" y="826"/>
                  </a:lnTo>
                  <a:lnTo>
                    <a:pt x="1114" y="826"/>
                  </a:lnTo>
                  <a:lnTo>
                    <a:pt x="1117" y="826"/>
                  </a:lnTo>
                  <a:lnTo>
                    <a:pt x="1119" y="824"/>
                  </a:lnTo>
                  <a:lnTo>
                    <a:pt x="1119" y="824"/>
                  </a:lnTo>
                  <a:lnTo>
                    <a:pt x="1117" y="821"/>
                  </a:lnTo>
                  <a:lnTo>
                    <a:pt x="1117" y="821"/>
                  </a:lnTo>
                  <a:lnTo>
                    <a:pt x="1117" y="821"/>
                  </a:lnTo>
                  <a:lnTo>
                    <a:pt x="1117" y="819"/>
                  </a:lnTo>
                  <a:lnTo>
                    <a:pt x="1117" y="819"/>
                  </a:lnTo>
                  <a:lnTo>
                    <a:pt x="1119" y="817"/>
                  </a:lnTo>
                  <a:lnTo>
                    <a:pt x="1119" y="817"/>
                  </a:lnTo>
                  <a:lnTo>
                    <a:pt x="1119" y="817"/>
                  </a:lnTo>
                  <a:lnTo>
                    <a:pt x="1122" y="819"/>
                  </a:lnTo>
                  <a:lnTo>
                    <a:pt x="1122" y="819"/>
                  </a:lnTo>
                  <a:lnTo>
                    <a:pt x="1122" y="819"/>
                  </a:lnTo>
                  <a:lnTo>
                    <a:pt x="1124" y="821"/>
                  </a:lnTo>
                  <a:lnTo>
                    <a:pt x="1124" y="821"/>
                  </a:lnTo>
                  <a:lnTo>
                    <a:pt x="1124" y="821"/>
                  </a:lnTo>
                  <a:lnTo>
                    <a:pt x="1126" y="821"/>
                  </a:lnTo>
                  <a:lnTo>
                    <a:pt x="1126" y="821"/>
                  </a:lnTo>
                  <a:lnTo>
                    <a:pt x="1126" y="821"/>
                  </a:lnTo>
                  <a:lnTo>
                    <a:pt x="1126" y="821"/>
                  </a:lnTo>
                  <a:lnTo>
                    <a:pt x="1129" y="821"/>
                  </a:lnTo>
                  <a:lnTo>
                    <a:pt x="1129" y="819"/>
                  </a:lnTo>
                  <a:lnTo>
                    <a:pt x="1129" y="819"/>
                  </a:lnTo>
                  <a:lnTo>
                    <a:pt x="1126" y="817"/>
                  </a:lnTo>
                  <a:lnTo>
                    <a:pt x="1126" y="817"/>
                  </a:lnTo>
                  <a:lnTo>
                    <a:pt x="1126" y="817"/>
                  </a:lnTo>
                  <a:lnTo>
                    <a:pt x="1126" y="817"/>
                  </a:lnTo>
                  <a:lnTo>
                    <a:pt x="1129" y="817"/>
                  </a:lnTo>
                  <a:lnTo>
                    <a:pt x="1126" y="817"/>
                  </a:lnTo>
                  <a:lnTo>
                    <a:pt x="1126" y="814"/>
                  </a:lnTo>
                  <a:lnTo>
                    <a:pt x="1126" y="814"/>
                  </a:lnTo>
                  <a:lnTo>
                    <a:pt x="1129" y="814"/>
                  </a:lnTo>
                  <a:lnTo>
                    <a:pt x="1129" y="814"/>
                  </a:lnTo>
                  <a:lnTo>
                    <a:pt x="1131" y="814"/>
                  </a:lnTo>
                  <a:lnTo>
                    <a:pt x="1131" y="814"/>
                  </a:lnTo>
                  <a:lnTo>
                    <a:pt x="1131" y="814"/>
                  </a:lnTo>
                  <a:lnTo>
                    <a:pt x="1131" y="814"/>
                  </a:lnTo>
                  <a:lnTo>
                    <a:pt x="1129" y="812"/>
                  </a:lnTo>
                  <a:lnTo>
                    <a:pt x="1133" y="812"/>
                  </a:lnTo>
                  <a:lnTo>
                    <a:pt x="1136" y="812"/>
                  </a:lnTo>
                  <a:lnTo>
                    <a:pt x="1136" y="812"/>
                  </a:lnTo>
                  <a:lnTo>
                    <a:pt x="1136" y="809"/>
                  </a:lnTo>
                  <a:lnTo>
                    <a:pt x="1133" y="807"/>
                  </a:lnTo>
                  <a:lnTo>
                    <a:pt x="1136" y="807"/>
                  </a:lnTo>
                  <a:lnTo>
                    <a:pt x="1136" y="807"/>
                  </a:lnTo>
                  <a:lnTo>
                    <a:pt x="1136" y="807"/>
                  </a:lnTo>
                  <a:lnTo>
                    <a:pt x="1136" y="805"/>
                  </a:lnTo>
                  <a:lnTo>
                    <a:pt x="1136" y="805"/>
                  </a:lnTo>
                  <a:lnTo>
                    <a:pt x="1138" y="805"/>
                  </a:lnTo>
                  <a:lnTo>
                    <a:pt x="1138" y="802"/>
                  </a:lnTo>
                  <a:lnTo>
                    <a:pt x="1140" y="802"/>
                  </a:lnTo>
                  <a:lnTo>
                    <a:pt x="1143" y="805"/>
                  </a:lnTo>
                  <a:lnTo>
                    <a:pt x="1143" y="805"/>
                  </a:lnTo>
                  <a:lnTo>
                    <a:pt x="1145" y="805"/>
                  </a:lnTo>
                  <a:lnTo>
                    <a:pt x="1145" y="805"/>
                  </a:lnTo>
                  <a:lnTo>
                    <a:pt x="1145" y="805"/>
                  </a:lnTo>
                  <a:lnTo>
                    <a:pt x="1145" y="805"/>
                  </a:lnTo>
                  <a:lnTo>
                    <a:pt x="1145" y="805"/>
                  </a:lnTo>
                  <a:lnTo>
                    <a:pt x="1145" y="805"/>
                  </a:lnTo>
                  <a:lnTo>
                    <a:pt x="1145" y="802"/>
                  </a:lnTo>
                  <a:lnTo>
                    <a:pt x="1145" y="802"/>
                  </a:lnTo>
                  <a:lnTo>
                    <a:pt x="1148" y="802"/>
                  </a:lnTo>
                  <a:lnTo>
                    <a:pt x="1148" y="802"/>
                  </a:lnTo>
                  <a:lnTo>
                    <a:pt x="1148" y="800"/>
                  </a:lnTo>
                  <a:lnTo>
                    <a:pt x="1150" y="802"/>
                  </a:lnTo>
                  <a:lnTo>
                    <a:pt x="1150" y="802"/>
                  </a:lnTo>
                  <a:lnTo>
                    <a:pt x="1150" y="802"/>
                  </a:lnTo>
                  <a:lnTo>
                    <a:pt x="1150" y="802"/>
                  </a:lnTo>
                  <a:lnTo>
                    <a:pt x="1150" y="802"/>
                  </a:lnTo>
                  <a:lnTo>
                    <a:pt x="1150" y="805"/>
                  </a:lnTo>
                  <a:lnTo>
                    <a:pt x="1152" y="802"/>
                  </a:lnTo>
                  <a:lnTo>
                    <a:pt x="1152" y="802"/>
                  </a:lnTo>
                  <a:lnTo>
                    <a:pt x="1152" y="800"/>
                  </a:lnTo>
                  <a:lnTo>
                    <a:pt x="1152" y="800"/>
                  </a:lnTo>
                  <a:lnTo>
                    <a:pt x="1152" y="800"/>
                  </a:lnTo>
                  <a:lnTo>
                    <a:pt x="1150" y="798"/>
                  </a:lnTo>
                  <a:lnTo>
                    <a:pt x="1150" y="798"/>
                  </a:lnTo>
                  <a:lnTo>
                    <a:pt x="1152" y="798"/>
                  </a:lnTo>
                  <a:lnTo>
                    <a:pt x="1155" y="800"/>
                  </a:lnTo>
                  <a:lnTo>
                    <a:pt x="1155" y="800"/>
                  </a:lnTo>
                  <a:lnTo>
                    <a:pt x="1155" y="798"/>
                  </a:lnTo>
                  <a:lnTo>
                    <a:pt x="1155" y="798"/>
                  </a:lnTo>
                  <a:lnTo>
                    <a:pt x="1155" y="793"/>
                  </a:lnTo>
                  <a:lnTo>
                    <a:pt x="1155" y="793"/>
                  </a:lnTo>
                  <a:lnTo>
                    <a:pt x="1155" y="795"/>
                  </a:lnTo>
                  <a:lnTo>
                    <a:pt x="1155" y="795"/>
                  </a:lnTo>
                  <a:lnTo>
                    <a:pt x="1155" y="795"/>
                  </a:lnTo>
                  <a:lnTo>
                    <a:pt x="1155" y="795"/>
                  </a:lnTo>
                  <a:lnTo>
                    <a:pt x="1155" y="795"/>
                  </a:lnTo>
                  <a:lnTo>
                    <a:pt x="1155" y="798"/>
                  </a:lnTo>
                  <a:lnTo>
                    <a:pt x="1157" y="798"/>
                  </a:lnTo>
                  <a:lnTo>
                    <a:pt x="1157" y="798"/>
                  </a:lnTo>
                  <a:lnTo>
                    <a:pt x="1157" y="798"/>
                  </a:lnTo>
                  <a:lnTo>
                    <a:pt x="1157" y="800"/>
                  </a:lnTo>
                  <a:lnTo>
                    <a:pt x="1159" y="800"/>
                  </a:lnTo>
                  <a:lnTo>
                    <a:pt x="1159" y="800"/>
                  </a:lnTo>
                  <a:lnTo>
                    <a:pt x="1159" y="800"/>
                  </a:lnTo>
                  <a:lnTo>
                    <a:pt x="1159" y="798"/>
                  </a:lnTo>
                  <a:lnTo>
                    <a:pt x="1159" y="798"/>
                  </a:lnTo>
                  <a:lnTo>
                    <a:pt x="1159" y="798"/>
                  </a:lnTo>
                  <a:lnTo>
                    <a:pt x="1159" y="795"/>
                  </a:lnTo>
                  <a:lnTo>
                    <a:pt x="1162" y="798"/>
                  </a:lnTo>
                  <a:lnTo>
                    <a:pt x="1162" y="798"/>
                  </a:lnTo>
                  <a:lnTo>
                    <a:pt x="1162" y="798"/>
                  </a:lnTo>
                  <a:lnTo>
                    <a:pt x="1162" y="795"/>
                  </a:lnTo>
                  <a:lnTo>
                    <a:pt x="1159" y="795"/>
                  </a:lnTo>
                  <a:lnTo>
                    <a:pt x="1159" y="793"/>
                  </a:lnTo>
                  <a:lnTo>
                    <a:pt x="1159" y="793"/>
                  </a:lnTo>
                  <a:lnTo>
                    <a:pt x="1162" y="793"/>
                  </a:lnTo>
                  <a:lnTo>
                    <a:pt x="1162" y="793"/>
                  </a:lnTo>
                  <a:lnTo>
                    <a:pt x="1162" y="793"/>
                  </a:lnTo>
                  <a:lnTo>
                    <a:pt x="1164" y="793"/>
                  </a:lnTo>
                  <a:lnTo>
                    <a:pt x="1164" y="793"/>
                  </a:lnTo>
                  <a:lnTo>
                    <a:pt x="1164" y="790"/>
                  </a:lnTo>
                  <a:lnTo>
                    <a:pt x="1164" y="790"/>
                  </a:lnTo>
                  <a:lnTo>
                    <a:pt x="1162" y="790"/>
                  </a:lnTo>
                  <a:lnTo>
                    <a:pt x="1164" y="790"/>
                  </a:lnTo>
                  <a:lnTo>
                    <a:pt x="1164" y="788"/>
                  </a:lnTo>
                  <a:lnTo>
                    <a:pt x="1167" y="788"/>
                  </a:lnTo>
                  <a:lnTo>
                    <a:pt x="1164" y="786"/>
                  </a:lnTo>
                  <a:lnTo>
                    <a:pt x="1164" y="786"/>
                  </a:lnTo>
                  <a:lnTo>
                    <a:pt x="1164" y="786"/>
                  </a:lnTo>
                  <a:lnTo>
                    <a:pt x="1164" y="786"/>
                  </a:lnTo>
                  <a:lnTo>
                    <a:pt x="1164" y="786"/>
                  </a:lnTo>
                  <a:lnTo>
                    <a:pt x="1164" y="786"/>
                  </a:lnTo>
                  <a:lnTo>
                    <a:pt x="1164" y="788"/>
                  </a:lnTo>
                  <a:lnTo>
                    <a:pt x="1164" y="788"/>
                  </a:lnTo>
                  <a:lnTo>
                    <a:pt x="1162" y="788"/>
                  </a:lnTo>
                  <a:lnTo>
                    <a:pt x="1162" y="788"/>
                  </a:lnTo>
                  <a:lnTo>
                    <a:pt x="1162" y="788"/>
                  </a:lnTo>
                  <a:lnTo>
                    <a:pt x="1162" y="788"/>
                  </a:lnTo>
                  <a:lnTo>
                    <a:pt x="1159" y="788"/>
                  </a:lnTo>
                  <a:lnTo>
                    <a:pt x="1159" y="788"/>
                  </a:lnTo>
                  <a:lnTo>
                    <a:pt x="1159" y="790"/>
                  </a:lnTo>
                  <a:lnTo>
                    <a:pt x="1159" y="790"/>
                  </a:lnTo>
                  <a:lnTo>
                    <a:pt x="1159" y="790"/>
                  </a:lnTo>
                  <a:lnTo>
                    <a:pt x="1157" y="790"/>
                  </a:lnTo>
                  <a:lnTo>
                    <a:pt x="1159" y="790"/>
                  </a:lnTo>
                  <a:lnTo>
                    <a:pt x="1159" y="788"/>
                  </a:lnTo>
                  <a:lnTo>
                    <a:pt x="1159" y="788"/>
                  </a:lnTo>
                  <a:lnTo>
                    <a:pt x="1157" y="788"/>
                  </a:lnTo>
                  <a:lnTo>
                    <a:pt x="1159" y="788"/>
                  </a:lnTo>
                  <a:lnTo>
                    <a:pt x="1159" y="786"/>
                  </a:lnTo>
                  <a:lnTo>
                    <a:pt x="1159" y="786"/>
                  </a:lnTo>
                  <a:lnTo>
                    <a:pt x="1162" y="786"/>
                  </a:lnTo>
                  <a:lnTo>
                    <a:pt x="1162" y="786"/>
                  </a:lnTo>
                  <a:lnTo>
                    <a:pt x="1164" y="786"/>
                  </a:lnTo>
                  <a:lnTo>
                    <a:pt x="1164" y="786"/>
                  </a:lnTo>
                  <a:lnTo>
                    <a:pt x="1164" y="783"/>
                  </a:lnTo>
                  <a:lnTo>
                    <a:pt x="1164" y="783"/>
                  </a:lnTo>
                  <a:lnTo>
                    <a:pt x="1164" y="783"/>
                  </a:lnTo>
                  <a:lnTo>
                    <a:pt x="1167" y="783"/>
                  </a:lnTo>
                  <a:lnTo>
                    <a:pt x="1167" y="783"/>
                  </a:lnTo>
                  <a:lnTo>
                    <a:pt x="1169" y="783"/>
                  </a:lnTo>
                  <a:lnTo>
                    <a:pt x="1169" y="783"/>
                  </a:lnTo>
                  <a:lnTo>
                    <a:pt x="1169" y="783"/>
                  </a:lnTo>
                  <a:lnTo>
                    <a:pt x="1169" y="781"/>
                  </a:lnTo>
                  <a:lnTo>
                    <a:pt x="1169" y="781"/>
                  </a:lnTo>
                  <a:lnTo>
                    <a:pt x="1169" y="781"/>
                  </a:lnTo>
                  <a:lnTo>
                    <a:pt x="1167" y="781"/>
                  </a:lnTo>
                  <a:lnTo>
                    <a:pt x="1167" y="781"/>
                  </a:lnTo>
                  <a:lnTo>
                    <a:pt x="1167" y="781"/>
                  </a:lnTo>
                  <a:lnTo>
                    <a:pt x="1167" y="781"/>
                  </a:lnTo>
                  <a:lnTo>
                    <a:pt x="1167" y="781"/>
                  </a:lnTo>
                  <a:lnTo>
                    <a:pt x="1167" y="779"/>
                  </a:lnTo>
                  <a:lnTo>
                    <a:pt x="1167" y="776"/>
                  </a:lnTo>
                  <a:lnTo>
                    <a:pt x="1167" y="776"/>
                  </a:lnTo>
                  <a:lnTo>
                    <a:pt x="1167" y="776"/>
                  </a:lnTo>
                  <a:lnTo>
                    <a:pt x="1169" y="776"/>
                  </a:lnTo>
                  <a:lnTo>
                    <a:pt x="1169" y="776"/>
                  </a:lnTo>
                  <a:lnTo>
                    <a:pt x="1171" y="776"/>
                  </a:lnTo>
                  <a:lnTo>
                    <a:pt x="1171" y="776"/>
                  </a:lnTo>
                  <a:lnTo>
                    <a:pt x="1171" y="776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4"/>
                  </a:lnTo>
                  <a:lnTo>
                    <a:pt x="1171" y="772"/>
                  </a:lnTo>
                  <a:lnTo>
                    <a:pt x="1171" y="772"/>
                  </a:lnTo>
                  <a:lnTo>
                    <a:pt x="1174" y="772"/>
                  </a:lnTo>
                  <a:lnTo>
                    <a:pt x="1174" y="769"/>
                  </a:lnTo>
                  <a:lnTo>
                    <a:pt x="1174" y="769"/>
                  </a:lnTo>
                  <a:lnTo>
                    <a:pt x="1171" y="769"/>
                  </a:lnTo>
                  <a:lnTo>
                    <a:pt x="1171" y="769"/>
                  </a:lnTo>
                  <a:lnTo>
                    <a:pt x="1174" y="769"/>
                  </a:lnTo>
                  <a:lnTo>
                    <a:pt x="1174" y="769"/>
                  </a:lnTo>
                  <a:lnTo>
                    <a:pt x="1176" y="769"/>
                  </a:lnTo>
                  <a:lnTo>
                    <a:pt x="1178" y="767"/>
                  </a:lnTo>
                  <a:lnTo>
                    <a:pt x="1181" y="767"/>
                  </a:lnTo>
                  <a:lnTo>
                    <a:pt x="1181" y="767"/>
                  </a:lnTo>
                  <a:lnTo>
                    <a:pt x="1183" y="767"/>
                  </a:lnTo>
                  <a:lnTo>
                    <a:pt x="1183" y="764"/>
                  </a:lnTo>
                  <a:lnTo>
                    <a:pt x="1183" y="764"/>
                  </a:lnTo>
                  <a:lnTo>
                    <a:pt x="1183" y="764"/>
                  </a:lnTo>
                  <a:lnTo>
                    <a:pt x="1185" y="764"/>
                  </a:lnTo>
                  <a:lnTo>
                    <a:pt x="1188" y="762"/>
                  </a:lnTo>
                  <a:lnTo>
                    <a:pt x="1188" y="760"/>
                  </a:lnTo>
                  <a:lnTo>
                    <a:pt x="1188" y="760"/>
                  </a:lnTo>
                  <a:lnTo>
                    <a:pt x="1188" y="757"/>
                  </a:lnTo>
                  <a:lnTo>
                    <a:pt x="1188" y="755"/>
                  </a:lnTo>
                  <a:lnTo>
                    <a:pt x="1190" y="755"/>
                  </a:lnTo>
                  <a:lnTo>
                    <a:pt x="1190" y="755"/>
                  </a:lnTo>
                  <a:lnTo>
                    <a:pt x="1193" y="755"/>
                  </a:lnTo>
                  <a:lnTo>
                    <a:pt x="1193" y="753"/>
                  </a:lnTo>
                  <a:lnTo>
                    <a:pt x="1193" y="753"/>
                  </a:lnTo>
                  <a:lnTo>
                    <a:pt x="1193" y="753"/>
                  </a:lnTo>
                  <a:lnTo>
                    <a:pt x="1190" y="753"/>
                  </a:lnTo>
                  <a:lnTo>
                    <a:pt x="1190" y="753"/>
                  </a:lnTo>
                  <a:lnTo>
                    <a:pt x="1190" y="753"/>
                  </a:lnTo>
                  <a:lnTo>
                    <a:pt x="1190" y="753"/>
                  </a:lnTo>
                  <a:lnTo>
                    <a:pt x="1193" y="753"/>
                  </a:lnTo>
                  <a:lnTo>
                    <a:pt x="1193" y="753"/>
                  </a:lnTo>
                  <a:lnTo>
                    <a:pt x="1190" y="753"/>
                  </a:lnTo>
                  <a:lnTo>
                    <a:pt x="1190" y="753"/>
                  </a:lnTo>
                  <a:lnTo>
                    <a:pt x="1190" y="750"/>
                  </a:lnTo>
                  <a:lnTo>
                    <a:pt x="1190" y="750"/>
                  </a:lnTo>
                  <a:lnTo>
                    <a:pt x="1190" y="750"/>
                  </a:lnTo>
                  <a:lnTo>
                    <a:pt x="1190" y="750"/>
                  </a:lnTo>
                  <a:lnTo>
                    <a:pt x="1190" y="748"/>
                  </a:lnTo>
                  <a:lnTo>
                    <a:pt x="1190" y="748"/>
                  </a:lnTo>
                  <a:lnTo>
                    <a:pt x="1188" y="748"/>
                  </a:lnTo>
                  <a:lnTo>
                    <a:pt x="1188" y="746"/>
                  </a:lnTo>
                  <a:lnTo>
                    <a:pt x="1188" y="746"/>
                  </a:lnTo>
                  <a:lnTo>
                    <a:pt x="1185" y="746"/>
                  </a:lnTo>
                  <a:lnTo>
                    <a:pt x="1185" y="746"/>
                  </a:lnTo>
                  <a:lnTo>
                    <a:pt x="1185" y="746"/>
                  </a:lnTo>
                  <a:lnTo>
                    <a:pt x="1185" y="746"/>
                  </a:lnTo>
                  <a:lnTo>
                    <a:pt x="1185" y="746"/>
                  </a:lnTo>
                  <a:lnTo>
                    <a:pt x="1183" y="746"/>
                  </a:lnTo>
                  <a:lnTo>
                    <a:pt x="1183" y="746"/>
                  </a:lnTo>
                  <a:lnTo>
                    <a:pt x="1183" y="746"/>
                  </a:lnTo>
                  <a:lnTo>
                    <a:pt x="1183" y="746"/>
                  </a:lnTo>
                  <a:lnTo>
                    <a:pt x="1181" y="746"/>
                  </a:lnTo>
                  <a:lnTo>
                    <a:pt x="1181" y="743"/>
                  </a:lnTo>
                  <a:lnTo>
                    <a:pt x="1181" y="743"/>
                  </a:lnTo>
                  <a:lnTo>
                    <a:pt x="1181" y="743"/>
                  </a:lnTo>
                  <a:lnTo>
                    <a:pt x="1178" y="741"/>
                  </a:lnTo>
                  <a:lnTo>
                    <a:pt x="1178" y="741"/>
                  </a:lnTo>
                  <a:lnTo>
                    <a:pt x="1176" y="741"/>
                  </a:lnTo>
                  <a:lnTo>
                    <a:pt x="1176" y="741"/>
                  </a:lnTo>
                  <a:lnTo>
                    <a:pt x="1174" y="741"/>
                  </a:lnTo>
                  <a:lnTo>
                    <a:pt x="1174" y="741"/>
                  </a:lnTo>
                  <a:lnTo>
                    <a:pt x="1169" y="741"/>
                  </a:lnTo>
                  <a:lnTo>
                    <a:pt x="1167" y="741"/>
                  </a:lnTo>
                  <a:lnTo>
                    <a:pt x="1167" y="741"/>
                  </a:lnTo>
                  <a:lnTo>
                    <a:pt x="1167" y="743"/>
                  </a:lnTo>
                  <a:lnTo>
                    <a:pt x="1164" y="743"/>
                  </a:lnTo>
                  <a:lnTo>
                    <a:pt x="1164" y="743"/>
                  </a:lnTo>
                  <a:lnTo>
                    <a:pt x="1164" y="743"/>
                  </a:lnTo>
                  <a:lnTo>
                    <a:pt x="1164" y="741"/>
                  </a:lnTo>
                  <a:lnTo>
                    <a:pt x="1164" y="741"/>
                  </a:lnTo>
                  <a:lnTo>
                    <a:pt x="1164" y="741"/>
                  </a:lnTo>
                  <a:lnTo>
                    <a:pt x="1164" y="738"/>
                  </a:lnTo>
                  <a:lnTo>
                    <a:pt x="1164" y="738"/>
                  </a:lnTo>
                  <a:lnTo>
                    <a:pt x="1164" y="738"/>
                  </a:lnTo>
                  <a:lnTo>
                    <a:pt x="1164" y="738"/>
                  </a:lnTo>
                  <a:lnTo>
                    <a:pt x="1164" y="738"/>
                  </a:lnTo>
                  <a:lnTo>
                    <a:pt x="1164" y="738"/>
                  </a:lnTo>
                  <a:lnTo>
                    <a:pt x="1164" y="736"/>
                  </a:lnTo>
                  <a:lnTo>
                    <a:pt x="1162" y="738"/>
                  </a:lnTo>
                  <a:lnTo>
                    <a:pt x="1162" y="738"/>
                  </a:lnTo>
                  <a:lnTo>
                    <a:pt x="1162" y="736"/>
                  </a:lnTo>
                  <a:lnTo>
                    <a:pt x="1162" y="736"/>
                  </a:lnTo>
                  <a:lnTo>
                    <a:pt x="1162" y="736"/>
                  </a:lnTo>
                  <a:lnTo>
                    <a:pt x="1162" y="736"/>
                  </a:lnTo>
                  <a:lnTo>
                    <a:pt x="1162" y="736"/>
                  </a:lnTo>
                  <a:lnTo>
                    <a:pt x="1162" y="736"/>
                  </a:lnTo>
                  <a:lnTo>
                    <a:pt x="1162" y="736"/>
                  </a:lnTo>
                  <a:lnTo>
                    <a:pt x="1162" y="736"/>
                  </a:lnTo>
                  <a:lnTo>
                    <a:pt x="1164" y="734"/>
                  </a:lnTo>
                  <a:lnTo>
                    <a:pt x="1164" y="734"/>
                  </a:lnTo>
                  <a:lnTo>
                    <a:pt x="1164" y="734"/>
                  </a:lnTo>
                  <a:lnTo>
                    <a:pt x="1164" y="734"/>
                  </a:lnTo>
                  <a:lnTo>
                    <a:pt x="1167" y="734"/>
                  </a:lnTo>
                  <a:lnTo>
                    <a:pt x="1167" y="731"/>
                  </a:lnTo>
                  <a:lnTo>
                    <a:pt x="1164" y="731"/>
                  </a:lnTo>
                  <a:lnTo>
                    <a:pt x="1164" y="731"/>
                  </a:lnTo>
                  <a:lnTo>
                    <a:pt x="1164" y="729"/>
                  </a:lnTo>
                  <a:lnTo>
                    <a:pt x="1164" y="729"/>
                  </a:lnTo>
                  <a:lnTo>
                    <a:pt x="1167" y="727"/>
                  </a:lnTo>
                  <a:lnTo>
                    <a:pt x="1167" y="727"/>
                  </a:lnTo>
                  <a:lnTo>
                    <a:pt x="1169" y="724"/>
                  </a:lnTo>
                  <a:lnTo>
                    <a:pt x="1171" y="724"/>
                  </a:lnTo>
                  <a:lnTo>
                    <a:pt x="1171" y="722"/>
                  </a:lnTo>
                  <a:lnTo>
                    <a:pt x="1171" y="724"/>
                  </a:lnTo>
                  <a:lnTo>
                    <a:pt x="1171" y="722"/>
                  </a:lnTo>
                  <a:lnTo>
                    <a:pt x="1169" y="722"/>
                  </a:lnTo>
                  <a:lnTo>
                    <a:pt x="1169" y="722"/>
                  </a:lnTo>
                  <a:lnTo>
                    <a:pt x="1169" y="724"/>
                  </a:lnTo>
                  <a:lnTo>
                    <a:pt x="1167" y="724"/>
                  </a:lnTo>
                  <a:lnTo>
                    <a:pt x="1167" y="724"/>
                  </a:lnTo>
                  <a:lnTo>
                    <a:pt x="1164" y="722"/>
                  </a:lnTo>
                  <a:lnTo>
                    <a:pt x="1167" y="722"/>
                  </a:lnTo>
                  <a:lnTo>
                    <a:pt x="1167" y="722"/>
                  </a:lnTo>
                  <a:lnTo>
                    <a:pt x="1167" y="722"/>
                  </a:lnTo>
                  <a:lnTo>
                    <a:pt x="1169" y="722"/>
                  </a:lnTo>
                  <a:lnTo>
                    <a:pt x="1169" y="722"/>
                  </a:lnTo>
                  <a:lnTo>
                    <a:pt x="1169" y="722"/>
                  </a:lnTo>
                  <a:lnTo>
                    <a:pt x="1169" y="722"/>
                  </a:lnTo>
                  <a:lnTo>
                    <a:pt x="1169" y="722"/>
                  </a:lnTo>
                  <a:lnTo>
                    <a:pt x="1171" y="722"/>
                  </a:lnTo>
                  <a:lnTo>
                    <a:pt x="1171" y="719"/>
                  </a:lnTo>
                  <a:lnTo>
                    <a:pt x="1171" y="719"/>
                  </a:lnTo>
                  <a:lnTo>
                    <a:pt x="1171" y="719"/>
                  </a:lnTo>
                  <a:lnTo>
                    <a:pt x="1174" y="719"/>
                  </a:lnTo>
                  <a:lnTo>
                    <a:pt x="1174" y="719"/>
                  </a:lnTo>
                  <a:lnTo>
                    <a:pt x="1176" y="719"/>
                  </a:lnTo>
                  <a:lnTo>
                    <a:pt x="1178" y="719"/>
                  </a:lnTo>
                  <a:lnTo>
                    <a:pt x="1178" y="717"/>
                  </a:lnTo>
                  <a:lnTo>
                    <a:pt x="1178" y="717"/>
                  </a:lnTo>
                  <a:lnTo>
                    <a:pt x="1178" y="717"/>
                  </a:lnTo>
                  <a:lnTo>
                    <a:pt x="1178" y="715"/>
                  </a:lnTo>
                  <a:lnTo>
                    <a:pt x="1176" y="712"/>
                  </a:lnTo>
                  <a:lnTo>
                    <a:pt x="1176" y="712"/>
                  </a:lnTo>
                  <a:lnTo>
                    <a:pt x="1174" y="712"/>
                  </a:lnTo>
                  <a:lnTo>
                    <a:pt x="1174" y="712"/>
                  </a:lnTo>
                  <a:lnTo>
                    <a:pt x="1174" y="712"/>
                  </a:lnTo>
                  <a:lnTo>
                    <a:pt x="1174" y="712"/>
                  </a:lnTo>
                  <a:lnTo>
                    <a:pt x="1176" y="712"/>
                  </a:lnTo>
                  <a:lnTo>
                    <a:pt x="1176" y="712"/>
                  </a:lnTo>
                  <a:lnTo>
                    <a:pt x="1181" y="712"/>
                  </a:lnTo>
                  <a:lnTo>
                    <a:pt x="1183" y="710"/>
                  </a:lnTo>
                  <a:lnTo>
                    <a:pt x="1183" y="710"/>
                  </a:lnTo>
                  <a:lnTo>
                    <a:pt x="1183" y="708"/>
                  </a:lnTo>
                  <a:lnTo>
                    <a:pt x="1183" y="708"/>
                  </a:lnTo>
                  <a:lnTo>
                    <a:pt x="1181" y="708"/>
                  </a:lnTo>
                  <a:lnTo>
                    <a:pt x="1181" y="708"/>
                  </a:lnTo>
                  <a:lnTo>
                    <a:pt x="1178" y="708"/>
                  </a:lnTo>
                  <a:lnTo>
                    <a:pt x="1178" y="705"/>
                  </a:lnTo>
                  <a:lnTo>
                    <a:pt x="1181" y="705"/>
                  </a:lnTo>
                  <a:lnTo>
                    <a:pt x="1181" y="705"/>
                  </a:lnTo>
                  <a:lnTo>
                    <a:pt x="1181" y="705"/>
                  </a:lnTo>
                  <a:lnTo>
                    <a:pt x="1181" y="703"/>
                  </a:lnTo>
                  <a:lnTo>
                    <a:pt x="1181" y="703"/>
                  </a:lnTo>
                  <a:lnTo>
                    <a:pt x="1181" y="703"/>
                  </a:lnTo>
                  <a:lnTo>
                    <a:pt x="1181" y="703"/>
                  </a:lnTo>
                  <a:lnTo>
                    <a:pt x="1181" y="703"/>
                  </a:lnTo>
                  <a:lnTo>
                    <a:pt x="1181" y="703"/>
                  </a:lnTo>
                  <a:lnTo>
                    <a:pt x="1181" y="703"/>
                  </a:lnTo>
                  <a:lnTo>
                    <a:pt x="1181" y="705"/>
                  </a:lnTo>
                  <a:lnTo>
                    <a:pt x="1183" y="705"/>
                  </a:lnTo>
                  <a:lnTo>
                    <a:pt x="1183" y="708"/>
                  </a:lnTo>
                  <a:lnTo>
                    <a:pt x="1183" y="708"/>
                  </a:lnTo>
                  <a:lnTo>
                    <a:pt x="1185" y="705"/>
                  </a:lnTo>
                  <a:lnTo>
                    <a:pt x="1185" y="705"/>
                  </a:lnTo>
                  <a:lnTo>
                    <a:pt x="1185" y="705"/>
                  </a:lnTo>
                  <a:lnTo>
                    <a:pt x="1185" y="705"/>
                  </a:lnTo>
                  <a:lnTo>
                    <a:pt x="1185" y="703"/>
                  </a:lnTo>
                  <a:lnTo>
                    <a:pt x="1185" y="701"/>
                  </a:lnTo>
                  <a:lnTo>
                    <a:pt x="1185" y="701"/>
                  </a:lnTo>
                  <a:lnTo>
                    <a:pt x="1185" y="698"/>
                  </a:lnTo>
                  <a:lnTo>
                    <a:pt x="1185" y="698"/>
                  </a:lnTo>
                  <a:lnTo>
                    <a:pt x="1185" y="698"/>
                  </a:lnTo>
                  <a:lnTo>
                    <a:pt x="1188" y="701"/>
                  </a:lnTo>
                  <a:lnTo>
                    <a:pt x="1190" y="701"/>
                  </a:lnTo>
                  <a:lnTo>
                    <a:pt x="1190" y="703"/>
                  </a:lnTo>
                  <a:lnTo>
                    <a:pt x="1190" y="701"/>
                  </a:lnTo>
                  <a:lnTo>
                    <a:pt x="1188" y="701"/>
                  </a:lnTo>
                  <a:lnTo>
                    <a:pt x="1188" y="705"/>
                  </a:lnTo>
                  <a:lnTo>
                    <a:pt x="1188" y="705"/>
                  </a:lnTo>
                  <a:lnTo>
                    <a:pt x="1188" y="705"/>
                  </a:lnTo>
                  <a:lnTo>
                    <a:pt x="1188" y="705"/>
                  </a:lnTo>
                  <a:lnTo>
                    <a:pt x="1188" y="705"/>
                  </a:lnTo>
                  <a:lnTo>
                    <a:pt x="1188" y="705"/>
                  </a:lnTo>
                  <a:lnTo>
                    <a:pt x="1190" y="708"/>
                  </a:lnTo>
                  <a:lnTo>
                    <a:pt x="1190" y="708"/>
                  </a:lnTo>
                  <a:lnTo>
                    <a:pt x="1190" y="708"/>
                  </a:lnTo>
                  <a:lnTo>
                    <a:pt x="1190" y="705"/>
                  </a:lnTo>
                  <a:lnTo>
                    <a:pt x="1190" y="705"/>
                  </a:lnTo>
                  <a:lnTo>
                    <a:pt x="1190" y="705"/>
                  </a:lnTo>
                  <a:lnTo>
                    <a:pt x="1190" y="705"/>
                  </a:lnTo>
                  <a:lnTo>
                    <a:pt x="1190" y="705"/>
                  </a:lnTo>
                  <a:lnTo>
                    <a:pt x="1190" y="703"/>
                  </a:lnTo>
                  <a:lnTo>
                    <a:pt x="1190" y="703"/>
                  </a:lnTo>
                  <a:lnTo>
                    <a:pt x="1193" y="705"/>
                  </a:lnTo>
                  <a:lnTo>
                    <a:pt x="1193" y="705"/>
                  </a:lnTo>
                  <a:lnTo>
                    <a:pt x="1193" y="705"/>
                  </a:lnTo>
                  <a:lnTo>
                    <a:pt x="1193" y="705"/>
                  </a:lnTo>
                  <a:lnTo>
                    <a:pt x="1195" y="705"/>
                  </a:lnTo>
                  <a:lnTo>
                    <a:pt x="1195" y="705"/>
                  </a:lnTo>
                  <a:lnTo>
                    <a:pt x="1195" y="705"/>
                  </a:lnTo>
                  <a:lnTo>
                    <a:pt x="1195" y="703"/>
                  </a:lnTo>
                  <a:lnTo>
                    <a:pt x="1197" y="703"/>
                  </a:lnTo>
                  <a:lnTo>
                    <a:pt x="1197" y="703"/>
                  </a:lnTo>
                  <a:lnTo>
                    <a:pt x="1200" y="701"/>
                  </a:lnTo>
                  <a:lnTo>
                    <a:pt x="1200" y="698"/>
                  </a:lnTo>
                  <a:lnTo>
                    <a:pt x="1200" y="698"/>
                  </a:lnTo>
                  <a:lnTo>
                    <a:pt x="1200" y="698"/>
                  </a:lnTo>
                  <a:lnTo>
                    <a:pt x="1200" y="696"/>
                  </a:lnTo>
                  <a:lnTo>
                    <a:pt x="1200" y="696"/>
                  </a:lnTo>
                  <a:lnTo>
                    <a:pt x="1200" y="696"/>
                  </a:lnTo>
                  <a:lnTo>
                    <a:pt x="1200" y="696"/>
                  </a:lnTo>
                  <a:lnTo>
                    <a:pt x="1197" y="696"/>
                  </a:lnTo>
                  <a:lnTo>
                    <a:pt x="1195" y="696"/>
                  </a:lnTo>
                  <a:lnTo>
                    <a:pt x="1195" y="696"/>
                  </a:lnTo>
                  <a:lnTo>
                    <a:pt x="1195" y="696"/>
                  </a:lnTo>
                  <a:lnTo>
                    <a:pt x="1195" y="696"/>
                  </a:lnTo>
                  <a:lnTo>
                    <a:pt x="1193" y="696"/>
                  </a:lnTo>
                  <a:lnTo>
                    <a:pt x="1193" y="696"/>
                  </a:lnTo>
                  <a:lnTo>
                    <a:pt x="1190" y="696"/>
                  </a:lnTo>
                  <a:lnTo>
                    <a:pt x="1190" y="696"/>
                  </a:lnTo>
                  <a:lnTo>
                    <a:pt x="1193" y="693"/>
                  </a:lnTo>
                  <a:lnTo>
                    <a:pt x="1193" y="693"/>
                  </a:lnTo>
                  <a:lnTo>
                    <a:pt x="1193" y="693"/>
                  </a:lnTo>
                  <a:lnTo>
                    <a:pt x="1197" y="691"/>
                  </a:lnTo>
                  <a:lnTo>
                    <a:pt x="1197" y="691"/>
                  </a:lnTo>
                  <a:lnTo>
                    <a:pt x="1200" y="691"/>
                  </a:lnTo>
                  <a:lnTo>
                    <a:pt x="1202" y="691"/>
                  </a:lnTo>
                  <a:lnTo>
                    <a:pt x="1202" y="691"/>
                  </a:lnTo>
                  <a:lnTo>
                    <a:pt x="1202" y="691"/>
                  </a:lnTo>
                  <a:lnTo>
                    <a:pt x="1204" y="691"/>
                  </a:lnTo>
                  <a:lnTo>
                    <a:pt x="1204" y="691"/>
                  </a:lnTo>
                  <a:lnTo>
                    <a:pt x="1204" y="691"/>
                  </a:lnTo>
                  <a:lnTo>
                    <a:pt x="1204" y="691"/>
                  </a:lnTo>
                  <a:lnTo>
                    <a:pt x="1207" y="691"/>
                  </a:lnTo>
                  <a:lnTo>
                    <a:pt x="1209" y="689"/>
                  </a:lnTo>
                  <a:lnTo>
                    <a:pt x="1209" y="689"/>
                  </a:lnTo>
                  <a:lnTo>
                    <a:pt x="1209" y="686"/>
                  </a:lnTo>
                  <a:lnTo>
                    <a:pt x="1209" y="686"/>
                  </a:lnTo>
                  <a:lnTo>
                    <a:pt x="1209" y="684"/>
                  </a:lnTo>
                  <a:lnTo>
                    <a:pt x="1211" y="684"/>
                  </a:lnTo>
                  <a:lnTo>
                    <a:pt x="1211" y="684"/>
                  </a:lnTo>
                  <a:lnTo>
                    <a:pt x="1211" y="684"/>
                  </a:lnTo>
                  <a:lnTo>
                    <a:pt x="1211" y="682"/>
                  </a:lnTo>
                  <a:lnTo>
                    <a:pt x="1211" y="682"/>
                  </a:lnTo>
                  <a:lnTo>
                    <a:pt x="1211" y="682"/>
                  </a:lnTo>
                  <a:lnTo>
                    <a:pt x="1211" y="679"/>
                  </a:lnTo>
                  <a:lnTo>
                    <a:pt x="1211" y="679"/>
                  </a:lnTo>
                  <a:lnTo>
                    <a:pt x="1211" y="679"/>
                  </a:lnTo>
                  <a:lnTo>
                    <a:pt x="1209" y="677"/>
                  </a:lnTo>
                  <a:lnTo>
                    <a:pt x="1209" y="677"/>
                  </a:lnTo>
                  <a:lnTo>
                    <a:pt x="1209" y="677"/>
                  </a:lnTo>
                  <a:lnTo>
                    <a:pt x="1209" y="677"/>
                  </a:lnTo>
                  <a:lnTo>
                    <a:pt x="1209" y="675"/>
                  </a:lnTo>
                  <a:lnTo>
                    <a:pt x="1209" y="675"/>
                  </a:lnTo>
                  <a:lnTo>
                    <a:pt x="1209" y="675"/>
                  </a:lnTo>
                  <a:lnTo>
                    <a:pt x="1209" y="675"/>
                  </a:lnTo>
                  <a:lnTo>
                    <a:pt x="1209" y="675"/>
                  </a:lnTo>
                  <a:lnTo>
                    <a:pt x="1209" y="675"/>
                  </a:lnTo>
                  <a:lnTo>
                    <a:pt x="1207" y="675"/>
                  </a:lnTo>
                  <a:lnTo>
                    <a:pt x="1207" y="675"/>
                  </a:lnTo>
                  <a:lnTo>
                    <a:pt x="1207" y="675"/>
                  </a:lnTo>
                  <a:lnTo>
                    <a:pt x="1207" y="672"/>
                  </a:lnTo>
                  <a:lnTo>
                    <a:pt x="1204" y="672"/>
                  </a:lnTo>
                  <a:lnTo>
                    <a:pt x="1202" y="670"/>
                  </a:lnTo>
                  <a:lnTo>
                    <a:pt x="1202" y="670"/>
                  </a:lnTo>
                  <a:lnTo>
                    <a:pt x="1202" y="670"/>
                  </a:lnTo>
                  <a:lnTo>
                    <a:pt x="1202" y="670"/>
                  </a:lnTo>
                  <a:lnTo>
                    <a:pt x="1202" y="667"/>
                  </a:lnTo>
                  <a:lnTo>
                    <a:pt x="1202" y="667"/>
                  </a:lnTo>
                  <a:lnTo>
                    <a:pt x="1200" y="667"/>
                  </a:lnTo>
                  <a:lnTo>
                    <a:pt x="1200" y="667"/>
                  </a:lnTo>
                  <a:lnTo>
                    <a:pt x="1197" y="667"/>
                  </a:lnTo>
                  <a:lnTo>
                    <a:pt x="1197" y="667"/>
                  </a:lnTo>
                  <a:lnTo>
                    <a:pt x="1197" y="667"/>
                  </a:lnTo>
                  <a:lnTo>
                    <a:pt x="1197" y="667"/>
                  </a:lnTo>
                  <a:lnTo>
                    <a:pt x="1197" y="667"/>
                  </a:lnTo>
                  <a:lnTo>
                    <a:pt x="1197" y="667"/>
                  </a:lnTo>
                  <a:lnTo>
                    <a:pt x="1197" y="665"/>
                  </a:lnTo>
                  <a:lnTo>
                    <a:pt x="1200" y="665"/>
                  </a:lnTo>
                  <a:lnTo>
                    <a:pt x="1202" y="665"/>
                  </a:lnTo>
                  <a:lnTo>
                    <a:pt x="1202" y="665"/>
                  </a:lnTo>
                  <a:lnTo>
                    <a:pt x="1202" y="667"/>
                  </a:lnTo>
                  <a:lnTo>
                    <a:pt x="1202" y="667"/>
                  </a:lnTo>
                  <a:lnTo>
                    <a:pt x="1202" y="670"/>
                  </a:lnTo>
                  <a:lnTo>
                    <a:pt x="1204" y="667"/>
                  </a:lnTo>
                  <a:lnTo>
                    <a:pt x="1204" y="667"/>
                  </a:lnTo>
                  <a:lnTo>
                    <a:pt x="1207" y="670"/>
                  </a:lnTo>
                  <a:lnTo>
                    <a:pt x="1207" y="670"/>
                  </a:lnTo>
                  <a:lnTo>
                    <a:pt x="1204" y="670"/>
                  </a:lnTo>
                  <a:lnTo>
                    <a:pt x="1204" y="670"/>
                  </a:lnTo>
                  <a:lnTo>
                    <a:pt x="1204" y="670"/>
                  </a:lnTo>
                  <a:lnTo>
                    <a:pt x="1204" y="670"/>
                  </a:lnTo>
                  <a:lnTo>
                    <a:pt x="1204" y="670"/>
                  </a:lnTo>
                  <a:lnTo>
                    <a:pt x="1209" y="670"/>
                  </a:lnTo>
                  <a:lnTo>
                    <a:pt x="1209" y="670"/>
                  </a:lnTo>
                  <a:lnTo>
                    <a:pt x="1209" y="670"/>
                  </a:lnTo>
                  <a:lnTo>
                    <a:pt x="1211" y="670"/>
                  </a:lnTo>
                  <a:lnTo>
                    <a:pt x="1211" y="670"/>
                  </a:lnTo>
                  <a:lnTo>
                    <a:pt x="1214" y="667"/>
                  </a:lnTo>
                  <a:lnTo>
                    <a:pt x="1214" y="667"/>
                  </a:lnTo>
                  <a:lnTo>
                    <a:pt x="1216" y="667"/>
                  </a:lnTo>
                  <a:lnTo>
                    <a:pt x="1216" y="667"/>
                  </a:lnTo>
                  <a:lnTo>
                    <a:pt x="1216" y="665"/>
                  </a:lnTo>
                  <a:lnTo>
                    <a:pt x="1216" y="665"/>
                  </a:lnTo>
                  <a:lnTo>
                    <a:pt x="1216" y="665"/>
                  </a:lnTo>
                  <a:lnTo>
                    <a:pt x="1216" y="665"/>
                  </a:lnTo>
                  <a:lnTo>
                    <a:pt x="1219" y="663"/>
                  </a:lnTo>
                  <a:lnTo>
                    <a:pt x="1221" y="660"/>
                  </a:lnTo>
                  <a:lnTo>
                    <a:pt x="1221" y="660"/>
                  </a:lnTo>
                  <a:lnTo>
                    <a:pt x="1221" y="660"/>
                  </a:lnTo>
                  <a:lnTo>
                    <a:pt x="1219" y="658"/>
                  </a:lnTo>
                  <a:lnTo>
                    <a:pt x="1219" y="658"/>
                  </a:lnTo>
                  <a:lnTo>
                    <a:pt x="1219" y="656"/>
                  </a:lnTo>
                  <a:lnTo>
                    <a:pt x="1219" y="656"/>
                  </a:lnTo>
                  <a:lnTo>
                    <a:pt x="1219" y="656"/>
                  </a:lnTo>
                  <a:lnTo>
                    <a:pt x="1219" y="653"/>
                  </a:lnTo>
                  <a:lnTo>
                    <a:pt x="1221" y="651"/>
                  </a:lnTo>
                  <a:lnTo>
                    <a:pt x="1223" y="648"/>
                  </a:lnTo>
                  <a:lnTo>
                    <a:pt x="1223" y="648"/>
                  </a:lnTo>
                  <a:lnTo>
                    <a:pt x="1226" y="648"/>
                  </a:lnTo>
                  <a:lnTo>
                    <a:pt x="1226" y="648"/>
                  </a:lnTo>
                  <a:lnTo>
                    <a:pt x="1226" y="646"/>
                  </a:lnTo>
                  <a:lnTo>
                    <a:pt x="1226" y="644"/>
                  </a:lnTo>
                  <a:lnTo>
                    <a:pt x="1226" y="644"/>
                  </a:lnTo>
                  <a:lnTo>
                    <a:pt x="1226" y="644"/>
                  </a:lnTo>
                  <a:lnTo>
                    <a:pt x="1228" y="644"/>
                  </a:lnTo>
                  <a:lnTo>
                    <a:pt x="1228" y="644"/>
                  </a:lnTo>
                  <a:lnTo>
                    <a:pt x="1228" y="644"/>
                  </a:lnTo>
                  <a:lnTo>
                    <a:pt x="1230" y="641"/>
                  </a:lnTo>
                  <a:lnTo>
                    <a:pt x="1230" y="639"/>
                  </a:lnTo>
                  <a:lnTo>
                    <a:pt x="1230" y="639"/>
                  </a:lnTo>
                  <a:lnTo>
                    <a:pt x="1233" y="639"/>
                  </a:lnTo>
                  <a:lnTo>
                    <a:pt x="1233" y="639"/>
                  </a:lnTo>
                  <a:lnTo>
                    <a:pt x="1233" y="639"/>
                  </a:lnTo>
                  <a:lnTo>
                    <a:pt x="1233" y="639"/>
                  </a:lnTo>
                  <a:lnTo>
                    <a:pt x="1233" y="639"/>
                  </a:lnTo>
                  <a:lnTo>
                    <a:pt x="1235" y="639"/>
                  </a:lnTo>
                  <a:lnTo>
                    <a:pt x="1235" y="641"/>
                  </a:lnTo>
                  <a:lnTo>
                    <a:pt x="1237" y="639"/>
                  </a:lnTo>
                  <a:lnTo>
                    <a:pt x="1237" y="639"/>
                  </a:lnTo>
                  <a:lnTo>
                    <a:pt x="1233" y="634"/>
                  </a:lnTo>
                  <a:lnTo>
                    <a:pt x="1233" y="634"/>
                  </a:lnTo>
                  <a:lnTo>
                    <a:pt x="1233" y="632"/>
                  </a:lnTo>
                  <a:lnTo>
                    <a:pt x="1233" y="632"/>
                  </a:lnTo>
                  <a:lnTo>
                    <a:pt x="1235" y="630"/>
                  </a:lnTo>
                  <a:lnTo>
                    <a:pt x="1235" y="630"/>
                  </a:lnTo>
                  <a:lnTo>
                    <a:pt x="1235" y="627"/>
                  </a:lnTo>
                  <a:lnTo>
                    <a:pt x="1237" y="627"/>
                  </a:lnTo>
                  <a:lnTo>
                    <a:pt x="1237" y="627"/>
                  </a:lnTo>
                  <a:lnTo>
                    <a:pt x="1240" y="625"/>
                  </a:lnTo>
                  <a:lnTo>
                    <a:pt x="1240" y="622"/>
                  </a:lnTo>
                  <a:lnTo>
                    <a:pt x="1242" y="622"/>
                  </a:lnTo>
                  <a:lnTo>
                    <a:pt x="1242" y="622"/>
                  </a:lnTo>
                  <a:lnTo>
                    <a:pt x="1245" y="622"/>
                  </a:lnTo>
                  <a:lnTo>
                    <a:pt x="1247" y="622"/>
                  </a:lnTo>
                  <a:lnTo>
                    <a:pt x="1247" y="622"/>
                  </a:lnTo>
                  <a:lnTo>
                    <a:pt x="1247" y="620"/>
                  </a:lnTo>
                  <a:lnTo>
                    <a:pt x="1247" y="620"/>
                  </a:lnTo>
                  <a:lnTo>
                    <a:pt x="1249" y="620"/>
                  </a:lnTo>
                  <a:lnTo>
                    <a:pt x="1252" y="620"/>
                  </a:lnTo>
                  <a:lnTo>
                    <a:pt x="1252" y="618"/>
                  </a:lnTo>
                  <a:lnTo>
                    <a:pt x="1252" y="618"/>
                  </a:lnTo>
                  <a:lnTo>
                    <a:pt x="1252" y="618"/>
                  </a:lnTo>
                  <a:lnTo>
                    <a:pt x="1254" y="613"/>
                  </a:lnTo>
                  <a:lnTo>
                    <a:pt x="1254" y="613"/>
                  </a:lnTo>
                  <a:lnTo>
                    <a:pt x="1256" y="611"/>
                  </a:lnTo>
                  <a:lnTo>
                    <a:pt x="1256" y="611"/>
                  </a:lnTo>
                  <a:lnTo>
                    <a:pt x="1256" y="611"/>
                  </a:lnTo>
                  <a:lnTo>
                    <a:pt x="1256" y="611"/>
                  </a:lnTo>
                  <a:lnTo>
                    <a:pt x="1256" y="611"/>
                  </a:lnTo>
                  <a:lnTo>
                    <a:pt x="1259" y="611"/>
                  </a:lnTo>
                  <a:lnTo>
                    <a:pt x="1259" y="611"/>
                  </a:lnTo>
                  <a:lnTo>
                    <a:pt x="1263" y="606"/>
                  </a:lnTo>
                  <a:lnTo>
                    <a:pt x="1266" y="606"/>
                  </a:lnTo>
                  <a:lnTo>
                    <a:pt x="1266" y="603"/>
                  </a:lnTo>
                  <a:lnTo>
                    <a:pt x="1266" y="603"/>
                  </a:lnTo>
                  <a:lnTo>
                    <a:pt x="1268" y="603"/>
                  </a:lnTo>
                  <a:lnTo>
                    <a:pt x="1268" y="603"/>
                  </a:lnTo>
                  <a:lnTo>
                    <a:pt x="1268" y="601"/>
                  </a:lnTo>
                  <a:lnTo>
                    <a:pt x="1268" y="601"/>
                  </a:lnTo>
                  <a:lnTo>
                    <a:pt x="1268" y="599"/>
                  </a:lnTo>
                  <a:lnTo>
                    <a:pt x="1268" y="599"/>
                  </a:lnTo>
                  <a:lnTo>
                    <a:pt x="1268" y="603"/>
                  </a:lnTo>
                  <a:lnTo>
                    <a:pt x="1268" y="603"/>
                  </a:lnTo>
                  <a:lnTo>
                    <a:pt x="1271" y="606"/>
                  </a:lnTo>
                  <a:lnTo>
                    <a:pt x="1273" y="606"/>
                  </a:lnTo>
                  <a:lnTo>
                    <a:pt x="1275" y="606"/>
                  </a:lnTo>
                  <a:lnTo>
                    <a:pt x="1275" y="606"/>
                  </a:lnTo>
                  <a:lnTo>
                    <a:pt x="1275" y="606"/>
                  </a:lnTo>
                  <a:lnTo>
                    <a:pt x="1275" y="606"/>
                  </a:lnTo>
                  <a:lnTo>
                    <a:pt x="1275" y="606"/>
                  </a:lnTo>
                  <a:lnTo>
                    <a:pt x="1275" y="606"/>
                  </a:lnTo>
                  <a:lnTo>
                    <a:pt x="1275" y="603"/>
                  </a:lnTo>
                  <a:lnTo>
                    <a:pt x="1275" y="603"/>
                  </a:lnTo>
                  <a:lnTo>
                    <a:pt x="1275" y="606"/>
                  </a:lnTo>
                  <a:lnTo>
                    <a:pt x="1275" y="606"/>
                  </a:lnTo>
                  <a:lnTo>
                    <a:pt x="1278" y="606"/>
                  </a:lnTo>
                  <a:lnTo>
                    <a:pt x="1285" y="606"/>
                  </a:lnTo>
                  <a:lnTo>
                    <a:pt x="1287" y="606"/>
                  </a:lnTo>
                  <a:lnTo>
                    <a:pt x="1287" y="603"/>
                  </a:lnTo>
                  <a:lnTo>
                    <a:pt x="1287" y="603"/>
                  </a:lnTo>
                  <a:lnTo>
                    <a:pt x="1287" y="601"/>
                  </a:lnTo>
                  <a:lnTo>
                    <a:pt x="1287" y="599"/>
                  </a:lnTo>
                  <a:lnTo>
                    <a:pt x="1287" y="599"/>
                  </a:lnTo>
                  <a:lnTo>
                    <a:pt x="1287" y="596"/>
                  </a:lnTo>
                  <a:lnTo>
                    <a:pt x="1287" y="596"/>
                  </a:lnTo>
                  <a:lnTo>
                    <a:pt x="1290" y="596"/>
                  </a:lnTo>
                  <a:lnTo>
                    <a:pt x="1290" y="594"/>
                  </a:lnTo>
                  <a:lnTo>
                    <a:pt x="1292" y="594"/>
                  </a:lnTo>
                  <a:lnTo>
                    <a:pt x="1294" y="592"/>
                  </a:lnTo>
                  <a:lnTo>
                    <a:pt x="1301" y="589"/>
                  </a:lnTo>
                  <a:lnTo>
                    <a:pt x="1301" y="589"/>
                  </a:lnTo>
                  <a:lnTo>
                    <a:pt x="1301" y="589"/>
                  </a:lnTo>
                  <a:lnTo>
                    <a:pt x="1304" y="589"/>
                  </a:lnTo>
                  <a:lnTo>
                    <a:pt x="1306" y="589"/>
                  </a:lnTo>
                  <a:lnTo>
                    <a:pt x="1306" y="589"/>
                  </a:lnTo>
                  <a:lnTo>
                    <a:pt x="1304" y="592"/>
                  </a:lnTo>
                  <a:lnTo>
                    <a:pt x="1304" y="592"/>
                  </a:lnTo>
                  <a:lnTo>
                    <a:pt x="1294" y="596"/>
                  </a:lnTo>
                  <a:lnTo>
                    <a:pt x="1294" y="596"/>
                  </a:lnTo>
                  <a:lnTo>
                    <a:pt x="1292" y="596"/>
                  </a:lnTo>
                  <a:lnTo>
                    <a:pt x="1292" y="599"/>
                  </a:lnTo>
                  <a:lnTo>
                    <a:pt x="1292" y="601"/>
                  </a:lnTo>
                  <a:lnTo>
                    <a:pt x="1292" y="601"/>
                  </a:lnTo>
                  <a:lnTo>
                    <a:pt x="1292" y="601"/>
                  </a:lnTo>
                  <a:lnTo>
                    <a:pt x="1290" y="601"/>
                  </a:lnTo>
                  <a:lnTo>
                    <a:pt x="1290" y="601"/>
                  </a:lnTo>
                  <a:lnTo>
                    <a:pt x="1290" y="603"/>
                  </a:lnTo>
                  <a:lnTo>
                    <a:pt x="1290" y="603"/>
                  </a:lnTo>
                  <a:lnTo>
                    <a:pt x="1287" y="606"/>
                  </a:lnTo>
                  <a:lnTo>
                    <a:pt x="1287" y="606"/>
                  </a:lnTo>
                  <a:lnTo>
                    <a:pt x="1287" y="608"/>
                  </a:lnTo>
                  <a:lnTo>
                    <a:pt x="1287" y="608"/>
                  </a:lnTo>
                  <a:lnTo>
                    <a:pt x="1285" y="608"/>
                  </a:lnTo>
                  <a:lnTo>
                    <a:pt x="1285" y="608"/>
                  </a:lnTo>
                  <a:lnTo>
                    <a:pt x="1285" y="608"/>
                  </a:lnTo>
                  <a:lnTo>
                    <a:pt x="1285" y="611"/>
                  </a:lnTo>
                  <a:lnTo>
                    <a:pt x="1282" y="611"/>
                  </a:lnTo>
                  <a:lnTo>
                    <a:pt x="1282" y="611"/>
                  </a:lnTo>
                  <a:lnTo>
                    <a:pt x="1287" y="615"/>
                  </a:lnTo>
                  <a:lnTo>
                    <a:pt x="1290" y="615"/>
                  </a:lnTo>
                  <a:lnTo>
                    <a:pt x="1292" y="618"/>
                  </a:lnTo>
                  <a:lnTo>
                    <a:pt x="1297" y="620"/>
                  </a:lnTo>
                  <a:lnTo>
                    <a:pt x="1299" y="620"/>
                  </a:lnTo>
                  <a:lnTo>
                    <a:pt x="1301" y="620"/>
                  </a:lnTo>
                  <a:lnTo>
                    <a:pt x="1304" y="622"/>
                  </a:lnTo>
                  <a:lnTo>
                    <a:pt x="1304" y="625"/>
                  </a:lnTo>
                  <a:lnTo>
                    <a:pt x="1306" y="625"/>
                  </a:lnTo>
                  <a:lnTo>
                    <a:pt x="1308" y="622"/>
                  </a:lnTo>
                  <a:lnTo>
                    <a:pt x="1311" y="622"/>
                  </a:lnTo>
                  <a:lnTo>
                    <a:pt x="1311" y="622"/>
                  </a:lnTo>
                  <a:lnTo>
                    <a:pt x="1313" y="625"/>
                  </a:lnTo>
                  <a:lnTo>
                    <a:pt x="1316" y="627"/>
                  </a:lnTo>
                  <a:lnTo>
                    <a:pt x="1313" y="627"/>
                  </a:lnTo>
                  <a:lnTo>
                    <a:pt x="1313" y="627"/>
                  </a:lnTo>
                  <a:lnTo>
                    <a:pt x="1313" y="627"/>
                  </a:lnTo>
                  <a:lnTo>
                    <a:pt x="1313" y="627"/>
                  </a:lnTo>
                  <a:lnTo>
                    <a:pt x="1313" y="627"/>
                  </a:lnTo>
                  <a:lnTo>
                    <a:pt x="1311" y="627"/>
                  </a:lnTo>
                  <a:lnTo>
                    <a:pt x="1301" y="625"/>
                  </a:lnTo>
                  <a:lnTo>
                    <a:pt x="1301" y="625"/>
                  </a:lnTo>
                  <a:lnTo>
                    <a:pt x="1299" y="625"/>
                  </a:lnTo>
                  <a:lnTo>
                    <a:pt x="1297" y="625"/>
                  </a:lnTo>
                  <a:lnTo>
                    <a:pt x="1297" y="625"/>
                  </a:lnTo>
                  <a:lnTo>
                    <a:pt x="1294" y="622"/>
                  </a:lnTo>
                  <a:lnTo>
                    <a:pt x="1294" y="622"/>
                  </a:lnTo>
                  <a:lnTo>
                    <a:pt x="1292" y="622"/>
                  </a:lnTo>
                  <a:lnTo>
                    <a:pt x="1292" y="622"/>
                  </a:lnTo>
                  <a:lnTo>
                    <a:pt x="1290" y="622"/>
                  </a:lnTo>
                  <a:lnTo>
                    <a:pt x="1287" y="625"/>
                  </a:lnTo>
                  <a:lnTo>
                    <a:pt x="1287" y="625"/>
                  </a:lnTo>
                  <a:lnTo>
                    <a:pt x="1285" y="627"/>
                  </a:lnTo>
                  <a:lnTo>
                    <a:pt x="1280" y="625"/>
                  </a:lnTo>
                  <a:lnTo>
                    <a:pt x="1280" y="625"/>
                  </a:lnTo>
                  <a:lnTo>
                    <a:pt x="1278" y="625"/>
                  </a:lnTo>
                  <a:lnTo>
                    <a:pt x="1278" y="622"/>
                  </a:lnTo>
                  <a:lnTo>
                    <a:pt x="1278" y="622"/>
                  </a:lnTo>
                  <a:lnTo>
                    <a:pt x="1275" y="620"/>
                  </a:lnTo>
                  <a:lnTo>
                    <a:pt x="1275" y="620"/>
                  </a:lnTo>
                  <a:lnTo>
                    <a:pt x="1275" y="618"/>
                  </a:lnTo>
                  <a:lnTo>
                    <a:pt x="1273" y="620"/>
                  </a:lnTo>
                  <a:lnTo>
                    <a:pt x="1268" y="622"/>
                  </a:lnTo>
                  <a:lnTo>
                    <a:pt x="1263" y="627"/>
                  </a:lnTo>
                  <a:lnTo>
                    <a:pt x="1256" y="634"/>
                  </a:lnTo>
                  <a:lnTo>
                    <a:pt x="1256" y="634"/>
                  </a:lnTo>
                  <a:lnTo>
                    <a:pt x="1256" y="637"/>
                  </a:lnTo>
                  <a:lnTo>
                    <a:pt x="1249" y="637"/>
                  </a:lnTo>
                  <a:lnTo>
                    <a:pt x="1249" y="637"/>
                  </a:lnTo>
                  <a:lnTo>
                    <a:pt x="1249" y="639"/>
                  </a:lnTo>
                  <a:lnTo>
                    <a:pt x="1247" y="639"/>
                  </a:lnTo>
                  <a:lnTo>
                    <a:pt x="1247" y="639"/>
                  </a:lnTo>
                  <a:lnTo>
                    <a:pt x="1245" y="639"/>
                  </a:lnTo>
                  <a:lnTo>
                    <a:pt x="1245" y="641"/>
                  </a:lnTo>
                  <a:lnTo>
                    <a:pt x="1247" y="641"/>
                  </a:lnTo>
                  <a:lnTo>
                    <a:pt x="1247" y="644"/>
                  </a:lnTo>
                  <a:lnTo>
                    <a:pt x="1247" y="644"/>
                  </a:lnTo>
                  <a:lnTo>
                    <a:pt x="1247" y="648"/>
                  </a:lnTo>
                  <a:lnTo>
                    <a:pt x="1249" y="648"/>
                  </a:lnTo>
                  <a:lnTo>
                    <a:pt x="1249" y="651"/>
                  </a:lnTo>
                  <a:lnTo>
                    <a:pt x="1249" y="651"/>
                  </a:lnTo>
                  <a:lnTo>
                    <a:pt x="1249" y="653"/>
                  </a:lnTo>
                  <a:lnTo>
                    <a:pt x="1249" y="653"/>
                  </a:lnTo>
                  <a:lnTo>
                    <a:pt x="1249" y="658"/>
                  </a:lnTo>
                  <a:lnTo>
                    <a:pt x="1249" y="660"/>
                  </a:lnTo>
                  <a:lnTo>
                    <a:pt x="1249" y="660"/>
                  </a:lnTo>
                  <a:lnTo>
                    <a:pt x="1249" y="660"/>
                  </a:lnTo>
                  <a:lnTo>
                    <a:pt x="1247" y="660"/>
                  </a:lnTo>
                  <a:lnTo>
                    <a:pt x="1247" y="660"/>
                  </a:lnTo>
                  <a:lnTo>
                    <a:pt x="1247" y="660"/>
                  </a:lnTo>
                  <a:lnTo>
                    <a:pt x="1247" y="663"/>
                  </a:lnTo>
                  <a:lnTo>
                    <a:pt x="1247" y="663"/>
                  </a:lnTo>
                  <a:lnTo>
                    <a:pt x="1247" y="665"/>
                  </a:lnTo>
                  <a:lnTo>
                    <a:pt x="1247" y="667"/>
                  </a:lnTo>
                  <a:lnTo>
                    <a:pt x="1247" y="670"/>
                  </a:lnTo>
                  <a:lnTo>
                    <a:pt x="1245" y="672"/>
                  </a:lnTo>
                  <a:lnTo>
                    <a:pt x="1237" y="682"/>
                  </a:lnTo>
                  <a:lnTo>
                    <a:pt x="1237" y="682"/>
                  </a:lnTo>
                  <a:lnTo>
                    <a:pt x="1237" y="684"/>
                  </a:lnTo>
                  <a:lnTo>
                    <a:pt x="1237" y="684"/>
                  </a:lnTo>
                  <a:lnTo>
                    <a:pt x="1235" y="693"/>
                  </a:lnTo>
                  <a:lnTo>
                    <a:pt x="1235" y="693"/>
                  </a:lnTo>
                  <a:lnTo>
                    <a:pt x="1235" y="696"/>
                  </a:lnTo>
                  <a:lnTo>
                    <a:pt x="1233" y="696"/>
                  </a:lnTo>
                  <a:lnTo>
                    <a:pt x="1233" y="696"/>
                  </a:lnTo>
                  <a:lnTo>
                    <a:pt x="1233" y="698"/>
                  </a:lnTo>
                  <a:lnTo>
                    <a:pt x="1235" y="701"/>
                  </a:lnTo>
                  <a:lnTo>
                    <a:pt x="1237" y="703"/>
                  </a:lnTo>
                  <a:lnTo>
                    <a:pt x="1237" y="703"/>
                  </a:lnTo>
                  <a:lnTo>
                    <a:pt x="1247" y="708"/>
                  </a:lnTo>
                  <a:lnTo>
                    <a:pt x="1247" y="708"/>
                  </a:lnTo>
                  <a:lnTo>
                    <a:pt x="1247" y="705"/>
                  </a:lnTo>
                  <a:lnTo>
                    <a:pt x="1247" y="705"/>
                  </a:lnTo>
                  <a:lnTo>
                    <a:pt x="1247" y="705"/>
                  </a:lnTo>
                  <a:lnTo>
                    <a:pt x="1247" y="703"/>
                  </a:lnTo>
                  <a:lnTo>
                    <a:pt x="1247" y="703"/>
                  </a:lnTo>
                  <a:lnTo>
                    <a:pt x="1247" y="703"/>
                  </a:lnTo>
                  <a:lnTo>
                    <a:pt x="1249" y="703"/>
                  </a:lnTo>
                  <a:lnTo>
                    <a:pt x="1254" y="698"/>
                  </a:lnTo>
                  <a:lnTo>
                    <a:pt x="1256" y="698"/>
                  </a:lnTo>
                  <a:lnTo>
                    <a:pt x="1256" y="696"/>
                  </a:lnTo>
                  <a:lnTo>
                    <a:pt x="1259" y="696"/>
                  </a:lnTo>
                  <a:lnTo>
                    <a:pt x="1259" y="696"/>
                  </a:lnTo>
                  <a:lnTo>
                    <a:pt x="1261" y="696"/>
                  </a:lnTo>
                  <a:lnTo>
                    <a:pt x="1259" y="698"/>
                  </a:lnTo>
                  <a:lnTo>
                    <a:pt x="1256" y="701"/>
                  </a:lnTo>
                  <a:lnTo>
                    <a:pt x="1256" y="701"/>
                  </a:lnTo>
                  <a:lnTo>
                    <a:pt x="1256" y="703"/>
                  </a:lnTo>
                  <a:lnTo>
                    <a:pt x="1256" y="703"/>
                  </a:lnTo>
                  <a:lnTo>
                    <a:pt x="1256" y="703"/>
                  </a:lnTo>
                  <a:lnTo>
                    <a:pt x="1254" y="703"/>
                  </a:lnTo>
                  <a:lnTo>
                    <a:pt x="1254" y="703"/>
                  </a:lnTo>
                  <a:lnTo>
                    <a:pt x="1254" y="705"/>
                  </a:lnTo>
                  <a:lnTo>
                    <a:pt x="1254" y="705"/>
                  </a:lnTo>
                  <a:lnTo>
                    <a:pt x="1256" y="708"/>
                  </a:lnTo>
                  <a:lnTo>
                    <a:pt x="1256" y="708"/>
                  </a:lnTo>
                  <a:lnTo>
                    <a:pt x="1254" y="708"/>
                  </a:lnTo>
                  <a:lnTo>
                    <a:pt x="1254" y="708"/>
                  </a:lnTo>
                  <a:lnTo>
                    <a:pt x="1252" y="708"/>
                  </a:lnTo>
                  <a:lnTo>
                    <a:pt x="1252" y="708"/>
                  </a:lnTo>
                  <a:lnTo>
                    <a:pt x="1252" y="710"/>
                  </a:lnTo>
                  <a:lnTo>
                    <a:pt x="1252" y="710"/>
                  </a:lnTo>
                  <a:lnTo>
                    <a:pt x="1252" y="710"/>
                  </a:lnTo>
                  <a:lnTo>
                    <a:pt x="1249" y="710"/>
                  </a:lnTo>
                  <a:lnTo>
                    <a:pt x="1249" y="710"/>
                  </a:lnTo>
                  <a:lnTo>
                    <a:pt x="1247" y="710"/>
                  </a:lnTo>
                  <a:lnTo>
                    <a:pt x="1247" y="712"/>
                  </a:lnTo>
                  <a:lnTo>
                    <a:pt x="1247" y="712"/>
                  </a:lnTo>
                  <a:lnTo>
                    <a:pt x="1247" y="715"/>
                  </a:lnTo>
                  <a:lnTo>
                    <a:pt x="1249" y="715"/>
                  </a:lnTo>
                  <a:lnTo>
                    <a:pt x="1249" y="717"/>
                  </a:lnTo>
                  <a:lnTo>
                    <a:pt x="1249" y="717"/>
                  </a:lnTo>
                  <a:lnTo>
                    <a:pt x="1249" y="717"/>
                  </a:lnTo>
                  <a:lnTo>
                    <a:pt x="1247" y="717"/>
                  </a:lnTo>
                  <a:lnTo>
                    <a:pt x="1247" y="715"/>
                  </a:lnTo>
                  <a:lnTo>
                    <a:pt x="1247" y="715"/>
                  </a:lnTo>
                  <a:lnTo>
                    <a:pt x="1242" y="715"/>
                  </a:lnTo>
                  <a:lnTo>
                    <a:pt x="1240" y="715"/>
                  </a:lnTo>
                  <a:lnTo>
                    <a:pt x="1240" y="715"/>
                  </a:lnTo>
                  <a:lnTo>
                    <a:pt x="1240" y="717"/>
                  </a:lnTo>
                  <a:lnTo>
                    <a:pt x="1237" y="717"/>
                  </a:lnTo>
                  <a:lnTo>
                    <a:pt x="1237" y="717"/>
                  </a:lnTo>
                  <a:lnTo>
                    <a:pt x="1235" y="719"/>
                  </a:lnTo>
                  <a:lnTo>
                    <a:pt x="1233" y="719"/>
                  </a:lnTo>
                  <a:lnTo>
                    <a:pt x="1233" y="719"/>
                  </a:lnTo>
                  <a:lnTo>
                    <a:pt x="1235" y="722"/>
                  </a:lnTo>
                  <a:lnTo>
                    <a:pt x="1235" y="722"/>
                  </a:lnTo>
                  <a:lnTo>
                    <a:pt x="1237" y="722"/>
                  </a:lnTo>
                  <a:lnTo>
                    <a:pt x="1233" y="722"/>
                  </a:lnTo>
                  <a:lnTo>
                    <a:pt x="1233" y="722"/>
                  </a:lnTo>
                  <a:lnTo>
                    <a:pt x="1233" y="724"/>
                  </a:lnTo>
                  <a:lnTo>
                    <a:pt x="1230" y="724"/>
                  </a:lnTo>
                  <a:lnTo>
                    <a:pt x="1230" y="724"/>
                  </a:lnTo>
                  <a:lnTo>
                    <a:pt x="1230" y="727"/>
                  </a:lnTo>
                  <a:lnTo>
                    <a:pt x="1230" y="727"/>
                  </a:lnTo>
                  <a:lnTo>
                    <a:pt x="1233" y="729"/>
                  </a:lnTo>
                  <a:lnTo>
                    <a:pt x="1233" y="729"/>
                  </a:lnTo>
                  <a:lnTo>
                    <a:pt x="1233" y="729"/>
                  </a:lnTo>
                  <a:lnTo>
                    <a:pt x="1235" y="729"/>
                  </a:lnTo>
                  <a:lnTo>
                    <a:pt x="1235" y="729"/>
                  </a:lnTo>
                  <a:lnTo>
                    <a:pt x="1235" y="729"/>
                  </a:lnTo>
                  <a:lnTo>
                    <a:pt x="1235" y="729"/>
                  </a:lnTo>
                  <a:lnTo>
                    <a:pt x="1233" y="729"/>
                  </a:lnTo>
                  <a:lnTo>
                    <a:pt x="1235" y="731"/>
                  </a:lnTo>
                  <a:lnTo>
                    <a:pt x="1235" y="731"/>
                  </a:lnTo>
                  <a:lnTo>
                    <a:pt x="1235" y="731"/>
                  </a:lnTo>
                  <a:lnTo>
                    <a:pt x="1237" y="731"/>
                  </a:lnTo>
                  <a:lnTo>
                    <a:pt x="1237" y="731"/>
                  </a:lnTo>
                  <a:lnTo>
                    <a:pt x="1237" y="731"/>
                  </a:lnTo>
                  <a:lnTo>
                    <a:pt x="1237" y="731"/>
                  </a:lnTo>
                  <a:lnTo>
                    <a:pt x="1240" y="734"/>
                  </a:lnTo>
                  <a:lnTo>
                    <a:pt x="1240" y="734"/>
                  </a:lnTo>
                  <a:lnTo>
                    <a:pt x="1245" y="734"/>
                  </a:lnTo>
                  <a:lnTo>
                    <a:pt x="1245" y="731"/>
                  </a:lnTo>
                  <a:lnTo>
                    <a:pt x="1242" y="734"/>
                  </a:lnTo>
                  <a:lnTo>
                    <a:pt x="1242" y="731"/>
                  </a:lnTo>
                  <a:lnTo>
                    <a:pt x="1242" y="731"/>
                  </a:lnTo>
                  <a:lnTo>
                    <a:pt x="1242" y="731"/>
                  </a:lnTo>
                  <a:lnTo>
                    <a:pt x="1245" y="731"/>
                  </a:lnTo>
                  <a:lnTo>
                    <a:pt x="1247" y="731"/>
                  </a:lnTo>
                  <a:lnTo>
                    <a:pt x="1247" y="731"/>
                  </a:lnTo>
                  <a:lnTo>
                    <a:pt x="1247" y="731"/>
                  </a:lnTo>
                  <a:lnTo>
                    <a:pt x="1247" y="731"/>
                  </a:lnTo>
                  <a:lnTo>
                    <a:pt x="1247" y="731"/>
                  </a:lnTo>
                  <a:lnTo>
                    <a:pt x="1245" y="731"/>
                  </a:lnTo>
                  <a:lnTo>
                    <a:pt x="1247" y="729"/>
                  </a:lnTo>
                  <a:lnTo>
                    <a:pt x="1249" y="729"/>
                  </a:lnTo>
                  <a:lnTo>
                    <a:pt x="1249" y="729"/>
                  </a:lnTo>
                  <a:lnTo>
                    <a:pt x="1249" y="729"/>
                  </a:lnTo>
                  <a:lnTo>
                    <a:pt x="1249" y="729"/>
                  </a:lnTo>
                  <a:lnTo>
                    <a:pt x="1249" y="729"/>
                  </a:lnTo>
                  <a:lnTo>
                    <a:pt x="1252" y="729"/>
                  </a:lnTo>
                  <a:lnTo>
                    <a:pt x="1252" y="729"/>
                  </a:lnTo>
                  <a:lnTo>
                    <a:pt x="1254" y="729"/>
                  </a:lnTo>
                  <a:lnTo>
                    <a:pt x="1254" y="729"/>
                  </a:lnTo>
                  <a:lnTo>
                    <a:pt x="1254" y="729"/>
                  </a:lnTo>
                  <a:lnTo>
                    <a:pt x="1256" y="731"/>
                  </a:lnTo>
                  <a:lnTo>
                    <a:pt x="1256" y="731"/>
                  </a:lnTo>
                  <a:lnTo>
                    <a:pt x="1256" y="731"/>
                  </a:lnTo>
                  <a:lnTo>
                    <a:pt x="1259" y="729"/>
                  </a:lnTo>
                  <a:lnTo>
                    <a:pt x="1259" y="729"/>
                  </a:lnTo>
                  <a:lnTo>
                    <a:pt x="1259" y="729"/>
                  </a:lnTo>
                  <a:lnTo>
                    <a:pt x="1259" y="729"/>
                  </a:lnTo>
                  <a:lnTo>
                    <a:pt x="1259" y="729"/>
                  </a:lnTo>
                  <a:lnTo>
                    <a:pt x="1259" y="729"/>
                  </a:lnTo>
                  <a:lnTo>
                    <a:pt x="1256" y="727"/>
                  </a:lnTo>
                  <a:lnTo>
                    <a:pt x="1256" y="727"/>
                  </a:lnTo>
                  <a:lnTo>
                    <a:pt x="1256" y="727"/>
                  </a:lnTo>
                  <a:lnTo>
                    <a:pt x="1254" y="727"/>
                  </a:lnTo>
                  <a:lnTo>
                    <a:pt x="1254" y="727"/>
                  </a:lnTo>
                  <a:lnTo>
                    <a:pt x="1254" y="727"/>
                  </a:lnTo>
                  <a:lnTo>
                    <a:pt x="1254" y="724"/>
                  </a:lnTo>
                  <a:lnTo>
                    <a:pt x="1254" y="724"/>
                  </a:lnTo>
                  <a:lnTo>
                    <a:pt x="1254" y="724"/>
                  </a:lnTo>
                  <a:lnTo>
                    <a:pt x="1254" y="724"/>
                  </a:lnTo>
                  <a:lnTo>
                    <a:pt x="1256" y="724"/>
                  </a:lnTo>
                  <a:lnTo>
                    <a:pt x="1259" y="727"/>
                  </a:lnTo>
                  <a:lnTo>
                    <a:pt x="1259" y="727"/>
                  </a:lnTo>
                  <a:lnTo>
                    <a:pt x="1259" y="727"/>
                  </a:lnTo>
                  <a:lnTo>
                    <a:pt x="1259" y="724"/>
                  </a:lnTo>
                  <a:lnTo>
                    <a:pt x="1259" y="724"/>
                  </a:lnTo>
                  <a:lnTo>
                    <a:pt x="1261" y="724"/>
                  </a:lnTo>
                  <a:lnTo>
                    <a:pt x="1261" y="727"/>
                  </a:lnTo>
                  <a:lnTo>
                    <a:pt x="1261" y="727"/>
                  </a:lnTo>
                  <a:lnTo>
                    <a:pt x="1261" y="727"/>
                  </a:lnTo>
                  <a:lnTo>
                    <a:pt x="1261" y="727"/>
                  </a:lnTo>
                  <a:lnTo>
                    <a:pt x="1261" y="727"/>
                  </a:lnTo>
                  <a:lnTo>
                    <a:pt x="1261" y="727"/>
                  </a:lnTo>
                  <a:lnTo>
                    <a:pt x="1261" y="729"/>
                  </a:lnTo>
                  <a:lnTo>
                    <a:pt x="1261" y="729"/>
                  </a:lnTo>
                  <a:lnTo>
                    <a:pt x="1263" y="731"/>
                  </a:lnTo>
                  <a:lnTo>
                    <a:pt x="1263" y="729"/>
                  </a:lnTo>
                  <a:lnTo>
                    <a:pt x="1263" y="729"/>
                  </a:lnTo>
                  <a:lnTo>
                    <a:pt x="1266" y="727"/>
                  </a:lnTo>
                  <a:lnTo>
                    <a:pt x="1266" y="727"/>
                  </a:lnTo>
                  <a:lnTo>
                    <a:pt x="1263" y="724"/>
                  </a:lnTo>
                  <a:lnTo>
                    <a:pt x="1263" y="724"/>
                  </a:lnTo>
                  <a:lnTo>
                    <a:pt x="1263" y="724"/>
                  </a:lnTo>
                  <a:lnTo>
                    <a:pt x="1266" y="722"/>
                  </a:lnTo>
                  <a:lnTo>
                    <a:pt x="1266" y="722"/>
                  </a:lnTo>
                  <a:lnTo>
                    <a:pt x="1266" y="722"/>
                  </a:lnTo>
                  <a:lnTo>
                    <a:pt x="1268" y="719"/>
                  </a:lnTo>
                  <a:lnTo>
                    <a:pt x="1268" y="719"/>
                  </a:lnTo>
                  <a:lnTo>
                    <a:pt x="1268" y="719"/>
                  </a:lnTo>
                  <a:lnTo>
                    <a:pt x="1268" y="719"/>
                  </a:lnTo>
                  <a:lnTo>
                    <a:pt x="1268" y="717"/>
                  </a:lnTo>
                  <a:lnTo>
                    <a:pt x="1268" y="717"/>
                  </a:lnTo>
                  <a:lnTo>
                    <a:pt x="1271" y="717"/>
                  </a:lnTo>
                  <a:lnTo>
                    <a:pt x="1273" y="717"/>
                  </a:lnTo>
                  <a:lnTo>
                    <a:pt x="1273" y="717"/>
                  </a:lnTo>
                  <a:lnTo>
                    <a:pt x="1273" y="715"/>
                  </a:lnTo>
                  <a:lnTo>
                    <a:pt x="1273" y="715"/>
                  </a:lnTo>
                  <a:lnTo>
                    <a:pt x="1273" y="715"/>
                  </a:lnTo>
                  <a:lnTo>
                    <a:pt x="1273" y="715"/>
                  </a:lnTo>
                  <a:lnTo>
                    <a:pt x="1273" y="715"/>
                  </a:lnTo>
                  <a:lnTo>
                    <a:pt x="1273" y="712"/>
                  </a:lnTo>
                  <a:lnTo>
                    <a:pt x="1273" y="712"/>
                  </a:lnTo>
                  <a:lnTo>
                    <a:pt x="1273" y="712"/>
                  </a:lnTo>
                  <a:lnTo>
                    <a:pt x="1273" y="710"/>
                  </a:lnTo>
                  <a:lnTo>
                    <a:pt x="1271" y="710"/>
                  </a:lnTo>
                  <a:lnTo>
                    <a:pt x="1271" y="710"/>
                  </a:lnTo>
                  <a:lnTo>
                    <a:pt x="1271" y="710"/>
                  </a:lnTo>
                  <a:lnTo>
                    <a:pt x="1273" y="708"/>
                  </a:lnTo>
                  <a:lnTo>
                    <a:pt x="1275" y="705"/>
                  </a:lnTo>
                  <a:lnTo>
                    <a:pt x="1275" y="705"/>
                  </a:lnTo>
                  <a:lnTo>
                    <a:pt x="1275" y="708"/>
                  </a:lnTo>
                  <a:lnTo>
                    <a:pt x="1275" y="710"/>
                  </a:lnTo>
                  <a:lnTo>
                    <a:pt x="1275" y="710"/>
                  </a:lnTo>
                  <a:lnTo>
                    <a:pt x="1275" y="712"/>
                  </a:lnTo>
                  <a:lnTo>
                    <a:pt x="1275" y="712"/>
                  </a:lnTo>
                  <a:lnTo>
                    <a:pt x="1275" y="715"/>
                  </a:lnTo>
                  <a:lnTo>
                    <a:pt x="1275" y="715"/>
                  </a:lnTo>
                  <a:lnTo>
                    <a:pt x="1278" y="715"/>
                  </a:lnTo>
                  <a:lnTo>
                    <a:pt x="1278" y="712"/>
                  </a:lnTo>
                  <a:lnTo>
                    <a:pt x="1278" y="712"/>
                  </a:lnTo>
                  <a:lnTo>
                    <a:pt x="1278" y="710"/>
                  </a:lnTo>
                  <a:lnTo>
                    <a:pt x="1280" y="708"/>
                  </a:lnTo>
                  <a:lnTo>
                    <a:pt x="1280" y="708"/>
                  </a:lnTo>
                  <a:lnTo>
                    <a:pt x="1280" y="705"/>
                  </a:lnTo>
                  <a:lnTo>
                    <a:pt x="1282" y="701"/>
                  </a:lnTo>
                  <a:lnTo>
                    <a:pt x="1282" y="698"/>
                  </a:lnTo>
                  <a:lnTo>
                    <a:pt x="1285" y="698"/>
                  </a:lnTo>
                  <a:lnTo>
                    <a:pt x="1282" y="701"/>
                  </a:lnTo>
                  <a:lnTo>
                    <a:pt x="1282" y="701"/>
                  </a:lnTo>
                  <a:lnTo>
                    <a:pt x="1282" y="703"/>
                  </a:lnTo>
                  <a:lnTo>
                    <a:pt x="1282" y="703"/>
                  </a:lnTo>
                  <a:lnTo>
                    <a:pt x="1282" y="705"/>
                  </a:lnTo>
                  <a:lnTo>
                    <a:pt x="1282" y="705"/>
                  </a:lnTo>
                  <a:lnTo>
                    <a:pt x="1282" y="705"/>
                  </a:lnTo>
                  <a:lnTo>
                    <a:pt x="1282" y="705"/>
                  </a:lnTo>
                  <a:lnTo>
                    <a:pt x="1282" y="708"/>
                  </a:lnTo>
                  <a:lnTo>
                    <a:pt x="1282" y="708"/>
                  </a:lnTo>
                  <a:lnTo>
                    <a:pt x="1282" y="708"/>
                  </a:lnTo>
                  <a:lnTo>
                    <a:pt x="1280" y="708"/>
                  </a:lnTo>
                  <a:lnTo>
                    <a:pt x="1280" y="710"/>
                  </a:lnTo>
                  <a:lnTo>
                    <a:pt x="1280" y="710"/>
                  </a:lnTo>
                  <a:lnTo>
                    <a:pt x="1280" y="710"/>
                  </a:lnTo>
                  <a:lnTo>
                    <a:pt x="1280" y="710"/>
                  </a:lnTo>
                  <a:lnTo>
                    <a:pt x="1280" y="710"/>
                  </a:lnTo>
                  <a:lnTo>
                    <a:pt x="1280" y="712"/>
                  </a:lnTo>
                  <a:lnTo>
                    <a:pt x="1280" y="712"/>
                  </a:lnTo>
                  <a:lnTo>
                    <a:pt x="1280" y="712"/>
                  </a:lnTo>
                  <a:lnTo>
                    <a:pt x="1280" y="712"/>
                  </a:lnTo>
                  <a:lnTo>
                    <a:pt x="1280" y="712"/>
                  </a:lnTo>
                  <a:lnTo>
                    <a:pt x="1280" y="712"/>
                  </a:lnTo>
                  <a:lnTo>
                    <a:pt x="1280" y="712"/>
                  </a:lnTo>
                  <a:lnTo>
                    <a:pt x="1280" y="712"/>
                  </a:lnTo>
                  <a:lnTo>
                    <a:pt x="1280" y="712"/>
                  </a:lnTo>
                  <a:lnTo>
                    <a:pt x="1280" y="715"/>
                  </a:lnTo>
                  <a:lnTo>
                    <a:pt x="1280" y="715"/>
                  </a:lnTo>
                  <a:lnTo>
                    <a:pt x="1282" y="712"/>
                  </a:lnTo>
                  <a:lnTo>
                    <a:pt x="1282" y="712"/>
                  </a:lnTo>
                  <a:lnTo>
                    <a:pt x="1282" y="712"/>
                  </a:lnTo>
                  <a:lnTo>
                    <a:pt x="1285" y="712"/>
                  </a:lnTo>
                  <a:lnTo>
                    <a:pt x="1282" y="710"/>
                  </a:lnTo>
                  <a:lnTo>
                    <a:pt x="1285" y="710"/>
                  </a:lnTo>
                  <a:lnTo>
                    <a:pt x="1285" y="710"/>
                  </a:lnTo>
                  <a:lnTo>
                    <a:pt x="1285" y="708"/>
                  </a:lnTo>
                  <a:lnTo>
                    <a:pt x="1285" y="708"/>
                  </a:lnTo>
                  <a:lnTo>
                    <a:pt x="1285" y="708"/>
                  </a:lnTo>
                  <a:lnTo>
                    <a:pt x="1285" y="705"/>
                  </a:lnTo>
                  <a:lnTo>
                    <a:pt x="1285" y="705"/>
                  </a:lnTo>
                  <a:lnTo>
                    <a:pt x="1287" y="708"/>
                  </a:lnTo>
                  <a:lnTo>
                    <a:pt x="1287" y="708"/>
                  </a:lnTo>
                  <a:lnTo>
                    <a:pt x="1287" y="708"/>
                  </a:lnTo>
                  <a:lnTo>
                    <a:pt x="1287" y="708"/>
                  </a:lnTo>
                  <a:lnTo>
                    <a:pt x="1287" y="705"/>
                  </a:lnTo>
                  <a:lnTo>
                    <a:pt x="1287" y="705"/>
                  </a:lnTo>
                  <a:lnTo>
                    <a:pt x="1287" y="705"/>
                  </a:lnTo>
                  <a:lnTo>
                    <a:pt x="1287" y="703"/>
                  </a:lnTo>
                  <a:lnTo>
                    <a:pt x="1287" y="703"/>
                  </a:lnTo>
                  <a:lnTo>
                    <a:pt x="1287" y="703"/>
                  </a:lnTo>
                  <a:lnTo>
                    <a:pt x="1287" y="701"/>
                  </a:lnTo>
                  <a:lnTo>
                    <a:pt x="1287" y="701"/>
                  </a:lnTo>
                  <a:lnTo>
                    <a:pt x="1287" y="701"/>
                  </a:lnTo>
                  <a:lnTo>
                    <a:pt x="1287" y="701"/>
                  </a:lnTo>
                  <a:lnTo>
                    <a:pt x="1287" y="701"/>
                  </a:lnTo>
                  <a:lnTo>
                    <a:pt x="1287" y="701"/>
                  </a:lnTo>
                  <a:lnTo>
                    <a:pt x="1290" y="701"/>
                  </a:lnTo>
                  <a:lnTo>
                    <a:pt x="1290" y="703"/>
                  </a:lnTo>
                  <a:lnTo>
                    <a:pt x="1290" y="703"/>
                  </a:lnTo>
                  <a:lnTo>
                    <a:pt x="1290" y="703"/>
                  </a:lnTo>
                  <a:lnTo>
                    <a:pt x="1290" y="703"/>
                  </a:lnTo>
                  <a:lnTo>
                    <a:pt x="1292" y="701"/>
                  </a:lnTo>
                  <a:lnTo>
                    <a:pt x="1292" y="698"/>
                  </a:lnTo>
                  <a:lnTo>
                    <a:pt x="1292" y="698"/>
                  </a:lnTo>
                  <a:lnTo>
                    <a:pt x="1292" y="698"/>
                  </a:lnTo>
                  <a:lnTo>
                    <a:pt x="1292" y="698"/>
                  </a:lnTo>
                  <a:lnTo>
                    <a:pt x="1292" y="696"/>
                  </a:lnTo>
                  <a:lnTo>
                    <a:pt x="1292" y="696"/>
                  </a:lnTo>
                  <a:lnTo>
                    <a:pt x="1290" y="696"/>
                  </a:lnTo>
                  <a:lnTo>
                    <a:pt x="1290" y="693"/>
                  </a:lnTo>
                  <a:lnTo>
                    <a:pt x="1290" y="693"/>
                  </a:lnTo>
                  <a:lnTo>
                    <a:pt x="1290" y="693"/>
                  </a:lnTo>
                  <a:lnTo>
                    <a:pt x="1292" y="693"/>
                  </a:lnTo>
                  <a:lnTo>
                    <a:pt x="1292" y="693"/>
                  </a:lnTo>
                  <a:lnTo>
                    <a:pt x="1292" y="696"/>
                  </a:lnTo>
                  <a:lnTo>
                    <a:pt x="1294" y="696"/>
                  </a:lnTo>
                  <a:lnTo>
                    <a:pt x="1294" y="698"/>
                  </a:lnTo>
                  <a:lnTo>
                    <a:pt x="1297" y="698"/>
                  </a:lnTo>
                  <a:lnTo>
                    <a:pt x="1297" y="698"/>
                  </a:lnTo>
                  <a:lnTo>
                    <a:pt x="1297" y="698"/>
                  </a:lnTo>
                  <a:lnTo>
                    <a:pt x="1297" y="701"/>
                  </a:lnTo>
                  <a:lnTo>
                    <a:pt x="1297" y="701"/>
                  </a:lnTo>
                  <a:lnTo>
                    <a:pt x="1297" y="701"/>
                  </a:lnTo>
                  <a:lnTo>
                    <a:pt x="1297" y="701"/>
                  </a:lnTo>
                  <a:lnTo>
                    <a:pt x="1299" y="701"/>
                  </a:lnTo>
                  <a:lnTo>
                    <a:pt x="1299" y="701"/>
                  </a:lnTo>
                  <a:lnTo>
                    <a:pt x="1299" y="701"/>
                  </a:lnTo>
                  <a:lnTo>
                    <a:pt x="1299" y="698"/>
                  </a:lnTo>
                  <a:lnTo>
                    <a:pt x="1297" y="693"/>
                  </a:lnTo>
                  <a:lnTo>
                    <a:pt x="1297" y="693"/>
                  </a:lnTo>
                  <a:lnTo>
                    <a:pt x="1294" y="691"/>
                  </a:lnTo>
                  <a:lnTo>
                    <a:pt x="1294" y="691"/>
                  </a:lnTo>
                  <a:lnTo>
                    <a:pt x="1294" y="691"/>
                  </a:lnTo>
                  <a:lnTo>
                    <a:pt x="1294" y="689"/>
                  </a:lnTo>
                  <a:lnTo>
                    <a:pt x="1294" y="689"/>
                  </a:lnTo>
                  <a:lnTo>
                    <a:pt x="1297" y="691"/>
                  </a:lnTo>
                  <a:lnTo>
                    <a:pt x="1297" y="691"/>
                  </a:lnTo>
                  <a:lnTo>
                    <a:pt x="1297" y="691"/>
                  </a:lnTo>
                  <a:lnTo>
                    <a:pt x="1297" y="689"/>
                  </a:lnTo>
                  <a:lnTo>
                    <a:pt x="1297" y="686"/>
                  </a:lnTo>
                  <a:lnTo>
                    <a:pt x="1297" y="684"/>
                  </a:lnTo>
                  <a:lnTo>
                    <a:pt x="1297" y="684"/>
                  </a:lnTo>
                  <a:lnTo>
                    <a:pt x="1299" y="684"/>
                  </a:lnTo>
                  <a:lnTo>
                    <a:pt x="1299" y="684"/>
                  </a:lnTo>
                  <a:lnTo>
                    <a:pt x="1301" y="686"/>
                  </a:lnTo>
                  <a:lnTo>
                    <a:pt x="1301" y="686"/>
                  </a:lnTo>
                  <a:lnTo>
                    <a:pt x="1301" y="689"/>
                  </a:lnTo>
                  <a:lnTo>
                    <a:pt x="1301" y="691"/>
                  </a:lnTo>
                  <a:lnTo>
                    <a:pt x="1299" y="691"/>
                  </a:lnTo>
                  <a:lnTo>
                    <a:pt x="1299" y="691"/>
                  </a:lnTo>
                  <a:lnTo>
                    <a:pt x="1301" y="693"/>
                  </a:lnTo>
                  <a:lnTo>
                    <a:pt x="1301" y="693"/>
                  </a:lnTo>
                  <a:lnTo>
                    <a:pt x="1301" y="693"/>
                  </a:lnTo>
                  <a:lnTo>
                    <a:pt x="1301" y="693"/>
                  </a:lnTo>
                  <a:lnTo>
                    <a:pt x="1301" y="693"/>
                  </a:lnTo>
                  <a:lnTo>
                    <a:pt x="1301" y="693"/>
                  </a:lnTo>
                  <a:lnTo>
                    <a:pt x="1301" y="693"/>
                  </a:lnTo>
                  <a:lnTo>
                    <a:pt x="1301" y="696"/>
                  </a:lnTo>
                  <a:lnTo>
                    <a:pt x="1304" y="696"/>
                  </a:lnTo>
                  <a:lnTo>
                    <a:pt x="1304" y="696"/>
                  </a:lnTo>
                  <a:lnTo>
                    <a:pt x="1304" y="698"/>
                  </a:lnTo>
                  <a:lnTo>
                    <a:pt x="1304" y="698"/>
                  </a:lnTo>
                  <a:lnTo>
                    <a:pt x="1304" y="698"/>
                  </a:lnTo>
                  <a:lnTo>
                    <a:pt x="1304" y="696"/>
                  </a:lnTo>
                  <a:lnTo>
                    <a:pt x="1304" y="696"/>
                  </a:lnTo>
                  <a:lnTo>
                    <a:pt x="1304" y="696"/>
                  </a:lnTo>
                  <a:lnTo>
                    <a:pt x="1304" y="696"/>
                  </a:lnTo>
                  <a:lnTo>
                    <a:pt x="1304" y="693"/>
                  </a:lnTo>
                  <a:lnTo>
                    <a:pt x="1304" y="693"/>
                  </a:lnTo>
                  <a:lnTo>
                    <a:pt x="1304" y="693"/>
                  </a:lnTo>
                  <a:lnTo>
                    <a:pt x="1304" y="693"/>
                  </a:lnTo>
                  <a:lnTo>
                    <a:pt x="1304" y="693"/>
                  </a:lnTo>
                  <a:lnTo>
                    <a:pt x="1304" y="693"/>
                  </a:lnTo>
                  <a:lnTo>
                    <a:pt x="1301" y="693"/>
                  </a:lnTo>
                  <a:lnTo>
                    <a:pt x="1301" y="691"/>
                  </a:lnTo>
                  <a:lnTo>
                    <a:pt x="1301" y="691"/>
                  </a:lnTo>
                  <a:lnTo>
                    <a:pt x="1301" y="691"/>
                  </a:lnTo>
                  <a:lnTo>
                    <a:pt x="1301" y="691"/>
                  </a:lnTo>
                  <a:lnTo>
                    <a:pt x="1301" y="689"/>
                  </a:lnTo>
                  <a:lnTo>
                    <a:pt x="1301" y="686"/>
                  </a:lnTo>
                  <a:lnTo>
                    <a:pt x="1304" y="686"/>
                  </a:lnTo>
                  <a:lnTo>
                    <a:pt x="1304" y="686"/>
                  </a:lnTo>
                  <a:lnTo>
                    <a:pt x="1304" y="684"/>
                  </a:lnTo>
                  <a:lnTo>
                    <a:pt x="1304" y="684"/>
                  </a:lnTo>
                  <a:lnTo>
                    <a:pt x="1304" y="684"/>
                  </a:lnTo>
                  <a:lnTo>
                    <a:pt x="1306" y="684"/>
                  </a:lnTo>
                  <a:lnTo>
                    <a:pt x="1306" y="684"/>
                  </a:lnTo>
                  <a:lnTo>
                    <a:pt x="1306" y="684"/>
                  </a:lnTo>
                  <a:lnTo>
                    <a:pt x="1306" y="684"/>
                  </a:lnTo>
                  <a:lnTo>
                    <a:pt x="1306" y="682"/>
                  </a:lnTo>
                  <a:lnTo>
                    <a:pt x="1306" y="682"/>
                  </a:lnTo>
                  <a:lnTo>
                    <a:pt x="1306" y="682"/>
                  </a:lnTo>
                  <a:lnTo>
                    <a:pt x="1306" y="682"/>
                  </a:lnTo>
                  <a:lnTo>
                    <a:pt x="1308" y="679"/>
                  </a:lnTo>
                  <a:lnTo>
                    <a:pt x="1306" y="679"/>
                  </a:lnTo>
                  <a:lnTo>
                    <a:pt x="1306" y="679"/>
                  </a:lnTo>
                  <a:lnTo>
                    <a:pt x="1306" y="677"/>
                  </a:lnTo>
                  <a:lnTo>
                    <a:pt x="1306" y="677"/>
                  </a:lnTo>
                  <a:lnTo>
                    <a:pt x="1306" y="675"/>
                  </a:lnTo>
                  <a:lnTo>
                    <a:pt x="1306" y="675"/>
                  </a:lnTo>
                  <a:lnTo>
                    <a:pt x="1306" y="672"/>
                  </a:lnTo>
                  <a:lnTo>
                    <a:pt x="1306" y="672"/>
                  </a:lnTo>
                  <a:lnTo>
                    <a:pt x="1308" y="672"/>
                  </a:lnTo>
                  <a:lnTo>
                    <a:pt x="1308" y="672"/>
                  </a:lnTo>
                  <a:lnTo>
                    <a:pt x="1308" y="675"/>
                  </a:lnTo>
                  <a:lnTo>
                    <a:pt x="1308" y="679"/>
                  </a:lnTo>
                  <a:lnTo>
                    <a:pt x="1311" y="679"/>
                  </a:lnTo>
                  <a:lnTo>
                    <a:pt x="1311" y="679"/>
                  </a:lnTo>
                  <a:lnTo>
                    <a:pt x="1311" y="679"/>
                  </a:lnTo>
                  <a:lnTo>
                    <a:pt x="1311" y="679"/>
                  </a:lnTo>
                  <a:lnTo>
                    <a:pt x="1311" y="679"/>
                  </a:lnTo>
                  <a:lnTo>
                    <a:pt x="1308" y="679"/>
                  </a:lnTo>
                  <a:lnTo>
                    <a:pt x="1308" y="682"/>
                  </a:lnTo>
                  <a:lnTo>
                    <a:pt x="1311" y="682"/>
                  </a:lnTo>
                  <a:lnTo>
                    <a:pt x="1311" y="682"/>
                  </a:lnTo>
                  <a:lnTo>
                    <a:pt x="1311" y="682"/>
                  </a:lnTo>
                  <a:lnTo>
                    <a:pt x="1311" y="682"/>
                  </a:lnTo>
                  <a:lnTo>
                    <a:pt x="1311" y="684"/>
                  </a:lnTo>
                  <a:lnTo>
                    <a:pt x="1311" y="684"/>
                  </a:lnTo>
                  <a:lnTo>
                    <a:pt x="1311" y="686"/>
                  </a:lnTo>
                  <a:lnTo>
                    <a:pt x="1311" y="686"/>
                  </a:lnTo>
                  <a:lnTo>
                    <a:pt x="1311" y="686"/>
                  </a:lnTo>
                  <a:lnTo>
                    <a:pt x="1313" y="686"/>
                  </a:lnTo>
                  <a:lnTo>
                    <a:pt x="1313" y="686"/>
                  </a:lnTo>
                  <a:lnTo>
                    <a:pt x="1313" y="684"/>
                  </a:lnTo>
                  <a:lnTo>
                    <a:pt x="1313" y="684"/>
                  </a:lnTo>
                  <a:lnTo>
                    <a:pt x="1313" y="684"/>
                  </a:lnTo>
                  <a:lnTo>
                    <a:pt x="1313" y="682"/>
                  </a:lnTo>
                  <a:lnTo>
                    <a:pt x="1313" y="682"/>
                  </a:lnTo>
                  <a:lnTo>
                    <a:pt x="1313" y="682"/>
                  </a:lnTo>
                  <a:lnTo>
                    <a:pt x="1313" y="682"/>
                  </a:lnTo>
                  <a:lnTo>
                    <a:pt x="1313" y="679"/>
                  </a:lnTo>
                  <a:lnTo>
                    <a:pt x="1313" y="679"/>
                  </a:lnTo>
                  <a:lnTo>
                    <a:pt x="1313" y="679"/>
                  </a:lnTo>
                  <a:lnTo>
                    <a:pt x="1316" y="677"/>
                  </a:lnTo>
                  <a:lnTo>
                    <a:pt x="1316" y="677"/>
                  </a:lnTo>
                  <a:lnTo>
                    <a:pt x="1318" y="677"/>
                  </a:lnTo>
                  <a:lnTo>
                    <a:pt x="1318" y="677"/>
                  </a:lnTo>
                  <a:lnTo>
                    <a:pt x="1318" y="677"/>
                  </a:lnTo>
                  <a:lnTo>
                    <a:pt x="1316" y="679"/>
                  </a:lnTo>
                  <a:lnTo>
                    <a:pt x="1316" y="679"/>
                  </a:lnTo>
                  <a:lnTo>
                    <a:pt x="1316" y="682"/>
                  </a:lnTo>
                  <a:lnTo>
                    <a:pt x="1318" y="682"/>
                  </a:lnTo>
                  <a:lnTo>
                    <a:pt x="1318" y="679"/>
                  </a:lnTo>
                  <a:lnTo>
                    <a:pt x="1318" y="682"/>
                  </a:lnTo>
                  <a:lnTo>
                    <a:pt x="1320" y="682"/>
                  </a:lnTo>
                  <a:lnTo>
                    <a:pt x="1320" y="682"/>
                  </a:lnTo>
                  <a:lnTo>
                    <a:pt x="1323" y="682"/>
                  </a:lnTo>
                  <a:lnTo>
                    <a:pt x="1323" y="682"/>
                  </a:lnTo>
                  <a:lnTo>
                    <a:pt x="1323" y="682"/>
                  </a:lnTo>
                  <a:lnTo>
                    <a:pt x="1325" y="682"/>
                  </a:lnTo>
                  <a:lnTo>
                    <a:pt x="1325" y="682"/>
                  </a:lnTo>
                  <a:lnTo>
                    <a:pt x="1327" y="682"/>
                  </a:lnTo>
                  <a:lnTo>
                    <a:pt x="1327" y="682"/>
                  </a:lnTo>
                  <a:lnTo>
                    <a:pt x="1327" y="682"/>
                  </a:lnTo>
                  <a:lnTo>
                    <a:pt x="1327" y="682"/>
                  </a:lnTo>
                  <a:lnTo>
                    <a:pt x="1330" y="682"/>
                  </a:lnTo>
                  <a:lnTo>
                    <a:pt x="1330" y="682"/>
                  </a:lnTo>
                  <a:lnTo>
                    <a:pt x="1330" y="682"/>
                  </a:lnTo>
                  <a:lnTo>
                    <a:pt x="1330" y="682"/>
                  </a:lnTo>
                  <a:lnTo>
                    <a:pt x="1330" y="682"/>
                  </a:lnTo>
                  <a:lnTo>
                    <a:pt x="1330" y="682"/>
                  </a:lnTo>
                  <a:lnTo>
                    <a:pt x="1330" y="682"/>
                  </a:lnTo>
                  <a:lnTo>
                    <a:pt x="1330" y="684"/>
                  </a:lnTo>
                  <a:lnTo>
                    <a:pt x="1330" y="684"/>
                  </a:lnTo>
                  <a:lnTo>
                    <a:pt x="1332" y="682"/>
                  </a:lnTo>
                  <a:lnTo>
                    <a:pt x="1332" y="679"/>
                  </a:lnTo>
                  <a:lnTo>
                    <a:pt x="1332" y="679"/>
                  </a:lnTo>
                  <a:lnTo>
                    <a:pt x="1332" y="679"/>
                  </a:lnTo>
                  <a:lnTo>
                    <a:pt x="1332" y="679"/>
                  </a:lnTo>
                  <a:lnTo>
                    <a:pt x="1332" y="677"/>
                  </a:lnTo>
                  <a:lnTo>
                    <a:pt x="1332" y="677"/>
                  </a:lnTo>
                  <a:lnTo>
                    <a:pt x="1334" y="677"/>
                  </a:lnTo>
                  <a:lnTo>
                    <a:pt x="1334" y="677"/>
                  </a:lnTo>
                  <a:lnTo>
                    <a:pt x="1334" y="679"/>
                  </a:lnTo>
                  <a:lnTo>
                    <a:pt x="1337" y="682"/>
                  </a:lnTo>
                  <a:lnTo>
                    <a:pt x="1337" y="679"/>
                  </a:lnTo>
                  <a:lnTo>
                    <a:pt x="1337" y="679"/>
                  </a:lnTo>
                  <a:lnTo>
                    <a:pt x="1337" y="677"/>
                  </a:lnTo>
                  <a:lnTo>
                    <a:pt x="1337" y="677"/>
                  </a:lnTo>
                  <a:lnTo>
                    <a:pt x="1337" y="677"/>
                  </a:lnTo>
                  <a:lnTo>
                    <a:pt x="1337" y="677"/>
                  </a:lnTo>
                  <a:lnTo>
                    <a:pt x="1337" y="677"/>
                  </a:lnTo>
                  <a:lnTo>
                    <a:pt x="1337" y="677"/>
                  </a:lnTo>
                  <a:lnTo>
                    <a:pt x="1337" y="677"/>
                  </a:lnTo>
                  <a:lnTo>
                    <a:pt x="1337" y="675"/>
                  </a:lnTo>
                  <a:lnTo>
                    <a:pt x="1337" y="675"/>
                  </a:lnTo>
                  <a:lnTo>
                    <a:pt x="1337" y="672"/>
                  </a:lnTo>
                  <a:lnTo>
                    <a:pt x="1337" y="670"/>
                  </a:lnTo>
                  <a:lnTo>
                    <a:pt x="1339" y="667"/>
                  </a:lnTo>
                  <a:lnTo>
                    <a:pt x="1339" y="667"/>
                  </a:lnTo>
                  <a:lnTo>
                    <a:pt x="1339" y="667"/>
                  </a:lnTo>
                  <a:lnTo>
                    <a:pt x="1339" y="667"/>
                  </a:lnTo>
                  <a:lnTo>
                    <a:pt x="1339" y="670"/>
                  </a:lnTo>
                  <a:lnTo>
                    <a:pt x="1339" y="670"/>
                  </a:lnTo>
                  <a:lnTo>
                    <a:pt x="1342" y="670"/>
                  </a:lnTo>
                  <a:lnTo>
                    <a:pt x="1344" y="670"/>
                  </a:lnTo>
                  <a:lnTo>
                    <a:pt x="1344" y="667"/>
                  </a:lnTo>
                  <a:lnTo>
                    <a:pt x="1344" y="665"/>
                  </a:lnTo>
                  <a:lnTo>
                    <a:pt x="1344" y="665"/>
                  </a:lnTo>
                  <a:lnTo>
                    <a:pt x="1344" y="663"/>
                  </a:lnTo>
                  <a:lnTo>
                    <a:pt x="1344" y="663"/>
                  </a:lnTo>
                  <a:lnTo>
                    <a:pt x="1344" y="663"/>
                  </a:lnTo>
                  <a:lnTo>
                    <a:pt x="1344" y="663"/>
                  </a:lnTo>
                  <a:lnTo>
                    <a:pt x="1344" y="663"/>
                  </a:lnTo>
                  <a:lnTo>
                    <a:pt x="1344" y="665"/>
                  </a:lnTo>
                  <a:lnTo>
                    <a:pt x="1342" y="667"/>
                  </a:lnTo>
                  <a:lnTo>
                    <a:pt x="1342" y="667"/>
                  </a:lnTo>
                  <a:lnTo>
                    <a:pt x="1342" y="665"/>
                  </a:lnTo>
                  <a:lnTo>
                    <a:pt x="1342" y="665"/>
                  </a:lnTo>
                  <a:lnTo>
                    <a:pt x="1342" y="665"/>
                  </a:lnTo>
                  <a:lnTo>
                    <a:pt x="1342" y="665"/>
                  </a:lnTo>
                  <a:lnTo>
                    <a:pt x="1342" y="663"/>
                  </a:lnTo>
                  <a:lnTo>
                    <a:pt x="1339" y="663"/>
                  </a:lnTo>
                  <a:lnTo>
                    <a:pt x="1342" y="663"/>
                  </a:lnTo>
                  <a:lnTo>
                    <a:pt x="1342" y="663"/>
                  </a:lnTo>
                  <a:lnTo>
                    <a:pt x="1342" y="663"/>
                  </a:lnTo>
                  <a:lnTo>
                    <a:pt x="1342" y="663"/>
                  </a:lnTo>
                  <a:lnTo>
                    <a:pt x="1339" y="663"/>
                  </a:lnTo>
                  <a:lnTo>
                    <a:pt x="1339" y="665"/>
                  </a:lnTo>
                  <a:lnTo>
                    <a:pt x="1337" y="665"/>
                  </a:lnTo>
                  <a:lnTo>
                    <a:pt x="1337" y="665"/>
                  </a:lnTo>
                  <a:lnTo>
                    <a:pt x="1337" y="667"/>
                  </a:lnTo>
                  <a:lnTo>
                    <a:pt x="1334" y="667"/>
                  </a:lnTo>
                  <a:lnTo>
                    <a:pt x="1334" y="665"/>
                  </a:lnTo>
                  <a:lnTo>
                    <a:pt x="1337" y="665"/>
                  </a:lnTo>
                  <a:lnTo>
                    <a:pt x="1337" y="665"/>
                  </a:lnTo>
                  <a:lnTo>
                    <a:pt x="1337" y="665"/>
                  </a:lnTo>
                  <a:lnTo>
                    <a:pt x="1337" y="665"/>
                  </a:lnTo>
                  <a:lnTo>
                    <a:pt x="1337" y="663"/>
                  </a:lnTo>
                  <a:lnTo>
                    <a:pt x="1337" y="663"/>
                  </a:lnTo>
                  <a:lnTo>
                    <a:pt x="1337" y="663"/>
                  </a:lnTo>
                  <a:lnTo>
                    <a:pt x="1337" y="663"/>
                  </a:lnTo>
                  <a:lnTo>
                    <a:pt x="1337" y="660"/>
                  </a:lnTo>
                  <a:lnTo>
                    <a:pt x="1337" y="660"/>
                  </a:lnTo>
                  <a:lnTo>
                    <a:pt x="1337" y="660"/>
                  </a:lnTo>
                  <a:lnTo>
                    <a:pt x="1337" y="660"/>
                  </a:lnTo>
                  <a:lnTo>
                    <a:pt x="1337" y="663"/>
                  </a:lnTo>
                  <a:lnTo>
                    <a:pt x="1337" y="663"/>
                  </a:lnTo>
                  <a:lnTo>
                    <a:pt x="1339" y="663"/>
                  </a:lnTo>
                  <a:lnTo>
                    <a:pt x="1339" y="660"/>
                  </a:lnTo>
                  <a:lnTo>
                    <a:pt x="1339" y="660"/>
                  </a:lnTo>
                  <a:lnTo>
                    <a:pt x="1342" y="660"/>
                  </a:lnTo>
                  <a:lnTo>
                    <a:pt x="1342" y="658"/>
                  </a:lnTo>
                  <a:lnTo>
                    <a:pt x="1342" y="656"/>
                  </a:lnTo>
                  <a:lnTo>
                    <a:pt x="1342" y="656"/>
                  </a:lnTo>
                  <a:lnTo>
                    <a:pt x="1339" y="656"/>
                  </a:lnTo>
                  <a:lnTo>
                    <a:pt x="1339" y="656"/>
                  </a:lnTo>
                  <a:lnTo>
                    <a:pt x="1339" y="656"/>
                  </a:lnTo>
                  <a:lnTo>
                    <a:pt x="1339" y="656"/>
                  </a:lnTo>
                  <a:lnTo>
                    <a:pt x="1339" y="653"/>
                  </a:lnTo>
                  <a:lnTo>
                    <a:pt x="1342" y="656"/>
                  </a:lnTo>
                  <a:lnTo>
                    <a:pt x="1342" y="656"/>
                  </a:lnTo>
                  <a:lnTo>
                    <a:pt x="1342" y="656"/>
                  </a:lnTo>
                  <a:lnTo>
                    <a:pt x="1342" y="656"/>
                  </a:lnTo>
                  <a:lnTo>
                    <a:pt x="1344" y="656"/>
                  </a:lnTo>
                  <a:lnTo>
                    <a:pt x="1344" y="656"/>
                  </a:lnTo>
                  <a:lnTo>
                    <a:pt x="1344" y="653"/>
                  </a:lnTo>
                  <a:lnTo>
                    <a:pt x="1342" y="653"/>
                  </a:lnTo>
                  <a:lnTo>
                    <a:pt x="1342" y="653"/>
                  </a:lnTo>
                  <a:lnTo>
                    <a:pt x="1342" y="653"/>
                  </a:lnTo>
                  <a:lnTo>
                    <a:pt x="1344" y="653"/>
                  </a:lnTo>
                  <a:lnTo>
                    <a:pt x="1344" y="653"/>
                  </a:lnTo>
                  <a:lnTo>
                    <a:pt x="1344" y="651"/>
                  </a:lnTo>
                  <a:lnTo>
                    <a:pt x="1344" y="651"/>
                  </a:lnTo>
                  <a:lnTo>
                    <a:pt x="1346" y="653"/>
                  </a:lnTo>
                  <a:lnTo>
                    <a:pt x="1346" y="653"/>
                  </a:lnTo>
                  <a:lnTo>
                    <a:pt x="1346" y="653"/>
                  </a:lnTo>
                  <a:lnTo>
                    <a:pt x="1346" y="651"/>
                  </a:lnTo>
                  <a:lnTo>
                    <a:pt x="1346" y="651"/>
                  </a:lnTo>
                  <a:lnTo>
                    <a:pt x="1349" y="651"/>
                  </a:lnTo>
                  <a:lnTo>
                    <a:pt x="1349" y="651"/>
                  </a:lnTo>
                  <a:lnTo>
                    <a:pt x="1349" y="648"/>
                  </a:lnTo>
                  <a:lnTo>
                    <a:pt x="1349" y="648"/>
                  </a:lnTo>
                  <a:lnTo>
                    <a:pt x="1349" y="648"/>
                  </a:lnTo>
                  <a:lnTo>
                    <a:pt x="1346" y="648"/>
                  </a:lnTo>
                  <a:lnTo>
                    <a:pt x="1346" y="648"/>
                  </a:lnTo>
                  <a:lnTo>
                    <a:pt x="1346" y="648"/>
                  </a:lnTo>
                  <a:lnTo>
                    <a:pt x="1346" y="648"/>
                  </a:lnTo>
                  <a:lnTo>
                    <a:pt x="1349" y="646"/>
                  </a:lnTo>
                  <a:lnTo>
                    <a:pt x="1349" y="646"/>
                  </a:lnTo>
                  <a:lnTo>
                    <a:pt x="1349" y="646"/>
                  </a:lnTo>
                  <a:lnTo>
                    <a:pt x="1346" y="646"/>
                  </a:lnTo>
                  <a:lnTo>
                    <a:pt x="1346" y="646"/>
                  </a:lnTo>
                  <a:lnTo>
                    <a:pt x="1346" y="646"/>
                  </a:lnTo>
                  <a:lnTo>
                    <a:pt x="1346" y="644"/>
                  </a:lnTo>
                  <a:lnTo>
                    <a:pt x="1346" y="644"/>
                  </a:lnTo>
                  <a:lnTo>
                    <a:pt x="1346" y="644"/>
                  </a:lnTo>
                  <a:lnTo>
                    <a:pt x="1346" y="644"/>
                  </a:lnTo>
                  <a:lnTo>
                    <a:pt x="1346" y="644"/>
                  </a:lnTo>
                  <a:lnTo>
                    <a:pt x="1344" y="644"/>
                  </a:lnTo>
                  <a:lnTo>
                    <a:pt x="1344" y="644"/>
                  </a:lnTo>
                  <a:lnTo>
                    <a:pt x="1344" y="641"/>
                  </a:lnTo>
                  <a:lnTo>
                    <a:pt x="1344" y="641"/>
                  </a:lnTo>
                  <a:lnTo>
                    <a:pt x="1344" y="641"/>
                  </a:lnTo>
                  <a:lnTo>
                    <a:pt x="1344" y="641"/>
                  </a:lnTo>
                  <a:lnTo>
                    <a:pt x="1344" y="641"/>
                  </a:lnTo>
                  <a:lnTo>
                    <a:pt x="1342" y="641"/>
                  </a:lnTo>
                  <a:lnTo>
                    <a:pt x="1342" y="641"/>
                  </a:lnTo>
                  <a:lnTo>
                    <a:pt x="1342" y="644"/>
                  </a:lnTo>
                  <a:lnTo>
                    <a:pt x="1342" y="646"/>
                  </a:lnTo>
                  <a:lnTo>
                    <a:pt x="1342" y="646"/>
                  </a:lnTo>
                  <a:lnTo>
                    <a:pt x="1342" y="646"/>
                  </a:lnTo>
                  <a:lnTo>
                    <a:pt x="1342" y="646"/>
                  </a:lnTo>
                  <a:lnTo>
                    <a:pt x="1342" y="646"/>
                  </a:lnTo>
                  <a:lnTo>
                    <a:pt x="1342" y="644"/>
                  </a:lnTo>
                  <a:lnTo>
                    <a:pt x="1342" y="644"/>
                  </a:lnTo>
                  <a:lnTo>
                    <a:pt x="1342" y="644"/>
                  </a:lnTo>
                  <a:lnTo>
                    <a:pt x="1342" y="644"/>
                  </a:lnTo>
                  <a:lnTo>
                    <a:pt x="1339" y="644"/>
                  </a:lnTo>
                  <a:lnTo>
                    <a:pt x="1339" y="646"/>
                  </a:lnTo>
                  <a:lnTo>
                    <a:pt x="1339" y="646"/>
                  </a:lnTo>
                  <a:lnTo>
                    <a:pt x="1339" y="646"/>
                  </a:lnTo>
                  <a:lnTo>
                    <a:pt x="1339" y="646"/>
                  </a:lnTo>
                  <a:lnTo>
                    <a:pt x="1339" y="646"/>
                  </a:lnTo>
                  <a:lnTo>
                    <a:pt x="1339" y="646"/>
                  </a:lnTo>
                  <a:lnTo>
                    <a:pt x="1339" y="646"/>
                  </a:lnTo>
                  <a:lnTo>
                    <a:pt x="1339" y="646"/>
                  </a:lnTo>
                  <a:lnTo>
                    <a:pt x="1339" y="648"/>
                  </a:lnTo>
                  <a:lnTo>
                    <a:pt x="1339" y="648"/>
                  </a:lnTo>
                  <a:lnTo>
                    <a:pt x="1339" y="648"/>
                  </a:lnTo>
                  <a:lnTo>
                    <a:pt x="1339" y="651"/>
                  </a:lnTo>
                  <a:lnTo>
                    <a:pt x="1339" y="651"/>
                  </a:lnTo>
                  <a:lnTo>
                    <a:pt x="1339" y="648"/>
                  </a:lnTo>
                  <a:lnTo>
                    <a:pt x="1339" y="648"/>
                  </a:lnTo>
                  <a:lnTo>
                    <a:pt x="1337" y="648"/>
                  </a:lnTo>
                  <a:lnTo>
                    <a:pt x="1337" y="648"/>
                  </a:lnTo>
                  <a:lnTo>
                    <a:pt x="1337" y="648"/>
                  </a:lnTo>
                  <a:lnTo>
                    <a:pt x="1337" y="648"/>
                  </a:lnTo>
                  <a:lnTo>
                    <a:pt x="1337" y="648"/>
                  </a:lnTo>
                  <a:lnTo>
                    <a:pt x="1337" y="646"/>
                  </a:lnTo>
                  <a:lnTo>
                    <a:pt x="1337" y="646"/>
                  </a:lnTo>
                  <a:lnTo>
                    <a:pt x="1334" y="648"/>
                  </a:lnTo>
                  <a:lnTo>
                    <a:pt x="1334" y="646"/>
                  </a:lnTo>
                  <a:lnTo>
                    <a:pt x="1334" y="646"/>
                  </a:lnTo>
                  <a:lnTo>
                    <a:pt x="1334" y="646"/>
                  </a:lnTo>
                  <a:lnTo>
                    <a:pt x="1334" y="646"/>
                  </a:lnTo>
                  <a:lnTo>
                    <a:pt x="1334" y="646"/>
                  </a:lnTo>
                  <a:lnTo>
                    <a:pt x="1332" y="646"/>
                  </a:lnTo>
                  <a:lnTo>
                    <a:pt x="1332" y="646"/>
                  </a:lnTo>
                  <a:lnTo>
                    <a:pt x="1330" y="648"/>
                  </a:lnTo>
                  <a:lnTo>
                    <a:pt x="1327" y="648"/>
                  </a:lnTo>
                  <a:lnTo>
                    <a:pt x="1327" y="651"/>
                  </a:lnTo>
                  <a:lnTo>
                    <a:pt x="1327" y="651"/>
                  </a:lnTo>
                  <a:lnTo>
                    <a:pt x="1327" y="651"/>
                  </a:lnTo>
                  <a:lnTo>
                    <a:pt x="1327" y="651"/>
                  </a:lnTo>
                  <a:lnTo>
                    <a:pt x="1327" y="648"/>
                  </a:lnTo>
                  <a:lnTo>
                    <a:pt x="1327" y="648"/>
                  </a:lnTo>
                  <a:lnTo>
                    <a:pt x="1330" y="646"/>
                  </a:lnTo>
                  <a:lnTo>
                    <a:pt x="1330" y="644"/>
                  </a:lnTo>
                  <a:lnTo>
                    <a:pt x="1332" y="644"/>
                  </a:lnTo>
                  <a:lnTo>
                    <a:pt x="1332" y="641"/>
                  </a:lnTo>
                  <a:lnTo>
                    <a:pt x="1332" y="644"/>
                  </a:lnTo>
                  <a:lnTo>
                    <a:pt x="1334" y="644"/>
                  </a:lnTo>
                  <a:lnTo>
                    <a:pt x="1334" y="644"/>
                  </a:lnTo>
                  <a:lnTo>
                    <a:pt x="1334" y="644"/>
                  </a:lnTo>
                  <a:lnTo>
                    <a:pt x="1334" y="644"/>
                  </a:lnTo>
                  <a:lnTo>
                    <a:pt x="1334" y="644"/>
                  </a:lnTo>
                  <a:lnTo>
                    <a:pt x="1337" y="646"/>
                  </a:lnTo>
                  <a:lnTo>
                    <a:pt x="1337" y="644"/>
                  </a:lnTo>
                  <a:lnTo>
                    <a:pt x="1339" y="641"/>
                  </a:lnTo>
                  <a:lnTo>
                    <a:pt x="1339" y="641"/>
                  </a:lnTo>
                  <a:lnTo>
                    <a:pt x="1339" y="641"/>
                  </a:lnTo>
                  <a:lnTo>
                    <a:pt x="1339" y="639"/>
                  </a:lnTo>
                  <a:lnTo>
                    <a:pt x="1339" y="639"/>
                  </a:lnTo>
                  <a:lnTo>
                    <a:pt x="1339" y="639"/>
                  </a:lnTo>
                  <a:lnTo>
                    <a:pt x="1339" y="639"/>
                  </a:lnTo>
                  <a:lnTo>
                    <a:pt x="1339" y="639"/>
                  </a:lnTo>
                  <a:lnTo>
                    <a:pt x="1339" y="637"/>
                  </a:lnTo>
                  <a:lnTo>
                    <a:pt x="1339" y="637"/>
                  </a:lnTo>
                  <a:lnTo>
                    <a:pt x="1339" y="637"/>
                  </a:lnTo>
                  <a:lnTo>
                    <a:pt x="1339" y="637"/>
                  </a:lnTo>
                  <a:lnTo>
                    <a:pt x="1337" y="634"/>
                  </a:lnTo>
                  <a:lnTo>
                    <a:pt x="1337" y="632"/>
                  </a:lnTo>
                  <a:lnTo>
                    <a:pt x="1337" y="632"/>
                  </a:lnTo>
                  <a:lnTo>
                    <a:pt x="1339" y="632"/>
                  </a:lnTo>
                  <a:lnTo>
                    <a:pt x="1339" y="632"/>
                  </a:lnTo>
                  <a:lnTo>
                    <a:pt x="1337" y="632"/>
                  </a:lnTo>
                  <a:lnTo>
                    <a:pt x="1337" y="634"/>
                  </a:lnTo>
                  <a:lnTo>
                    <a:pt x="1334" y="634"/>
                  </a:lnTo>
                  <a:lnTo>
                    <a:pt x="1334" y="637"/>
                  </a:lnTo>
                  <a:lnTo>
                    <a:pt x="1334" y="637"/>
                  </a:lnTo>
                  <a:lnTo>
                    <a:pt x="1334" y="637"/>
                  </a:lnTo>
                  <a:lnTo>
                    <a:pt x="1334" y="639"/>
                  </a:lnTo>
                  <a:lnTo>
                    <a:pt x="1334" y="639"/>
                  </a:lnTo>
                  <a:lnTo>
                    <a:pt x="1334" y="639"/>
                  </a:lnTo>
                  <a:lnTo>
                    <a:pt x="1332" y="639"/>
                  </a:lnTo>
                  <a:lnTo>
                    <a:pt x="1332" y="637"/>
                  </a:lnTo>
                  <a:lnTo>
                    <a:pt x="1332" y="637"/>
                  </a:lnTo>
                  <a:lnTo>
                    <a:pt x="1334" y="637"/>
                  </a:lnTo>
                  <a:lnTo>
                    <a:pt x="1334" y="637"/>
                  </a:lnTo>
                  <a:lnTo>
                    <a:pt x="1334" y="634"/>
                  </a:lnTo>
                  <a:lnTo>
                    <a:pt x="1334" y="634"/>
                  </a:lnTo>
                  <a:lnTo>
                    <a:pt x="1334" y="634"/>
                  </a:lnTo>
                  <a:lnTo>
                    <a:pt x="1334" y="634"/>
                  </a:lnTo>
                  <a:lnTo>
                    <a:pt x="1334" y="632"/>
                  </a:lnTo>
                  <a:lnTo>
                    <a:pt x="1334" y="632"/>
                  </a:lnTo>
                  <a:lnTo>
                    <a:pt x="1334" y="632"/>
                  </a:lnTo>
                  <a:lnTo>
                    <a:pt x="1334" y="632"/>
                  </a:lnTo>
                  <a:lnTo>
                    <a:pt x="1334" y="632"/>
                  </a:lnTo>
                  <a:lnTo>
                    <a:pt x="1334" y="632"/>
                  </a:lnTo>
                  <a:lnTo>
                    <a:pt x="1334" y="632"/>
                  </a:lnTo>
                  <a:lnTo>
                    <a:pt x="1334" y="632"/>
                  </a:lnTo>
                  <a:lnTo>
                    <a:pt x="1332" y="632"/>
                  </a:lnTo>
                  <a:lnTo>
                    <a:pt x="1332" y="632"/>
                  </a:lnTo>
                  <a:lnTo>
                    <a:pt x="1332" y="632"/>
                  </a:lnTo>
                  <a:lnTo>
                    <a:pt x="1332" y="632"/>
                  </a:lnTo>
                  <a:lnTo>
                    <a:pt x="1330" y="632"/>
                  </a:lnTo>
                  <a:lnTo>
                    <a:pt x="1330" y="632"/>
                  </a:lnTo>
                  <a:lnTo>
                    <a:pt x="1330" y="632"/>
                  </a:lnTo>
                  <a:lnTo>
                    <a:pt x="1330" y="634"/>
                  </a:lnTo>
                  <a:lnTo>
                    <a:pt x="1330" y="634"/>
                  </a:lnTo>
                  <a:lnTo>
                    <a:pt x="1327" y="634"/>
                  </a:lnTo>
                  <a:lnTo>
                    <a:pt x="1327" y="634"/>
                  </a:lnTo>
                  <a:lnTo>
                    <a:pt x="1327" y="634"/>
                  </a:lnTo>
                  <a:lnTo>
                    <a:pt x="1327" y="634"/>
                  </a:lnTo>
                  <a:lnTo>
                    <a:pt x="1327" y="637"/>
                  </a:lnTo>
                  <a:lnTo>
                    <a:pt x="1327" y="637"/>
                  </a:lnTo>
                  <a:lnTo>
                    <a:pt x="1327" y="637"/>
                  </a:lnTo>
                  <a:lnTo>
                    <a:pt x="1327" y="637"/>
                  </a:lnTo>
                  <a:lnTo>
                    <a:pt x="1327" y="637"/>
                  </a:lnTo>
                  <a:lnTo>
                    <a:pt x="1325" y="639"/>
                  </a:lnTo>
                  <a:lnTo>
                    <a:pt x="1325" y="639"/>
                  </a:lnTo>
                  <a:lnTo>
                    <a:pt x="1325" y="637"/>
                  </a:lnTo>
                  <a:lnTo>
                    <a:pt x="1325" y="637"/>
                  </a:lnTo>
                  <a:lnTo>
                    <a:pt x="1325" y="637"/>
                  </a:lnTo>
                  <a:lnTo>
                    <a:pt x="1325" y="634"/>
                  </a:lnTo>
                  <a:lnTo>
                    <a:pt x="1325" y="634"/>
                  </a:lnTo>
                  <a:lnTo>
                    <a:pt x="1327" y="634"/>
                  </a:lnTo>
                  <a:lnTo>
                    <a:pt x="1327" y="632"/>
                  </a:lnTo>
                  <a:lnTo>
                    <a:pt x="1327" y="632"/>
                  </a:lnTo>
                  <a:lnTo>
                    <a:pt x="1330" y="630"/>
                  </a:lnTo>
                  <a:lnTo>
                    <a:pt x="1332" y="630"/>
                  </a:lnTo>
                  <a:lnTo>
                    <a:pt x="1332" y="630"/>
                  </a:lnTo>
                  <a:lnTo>
                    <a:pt x="1330" y="630"/>
                  </a:lnTo>
                  <a:lnTo>
                    <a:pt x="1330" y="630"/>
                  </a:lnTo>
                  <a:lnTo>
                    <a:pt x="1330" y="630"/>
                  </a:lnTo>
                  <a:lnTo>
                    <a:pt x="1330" y="630"/>
                  </a:lnTo>
                  <a:lnTo>
                    <a:pt x="1327" y="630"/>
                  </a:lnTo>
                  <a:lnTo>
                    <a:pt x="1327" y="630"/>
                  </a:lnTo>
                  <a:lnTo>
                    <a:pt x="1327" y="630"/>
                  </a:lnTo>
                  <a:lnTo>
                    <a:pt x="1327" y="630"/>
                  </a:lnTo>
                  <a:lnTo>
                    <a:pt x="1325" y="632"/>
                  </a:lnTo>
                  <a:lnTo>
                    <a:pt x="1325" y="632"/>
                  </a:lnTo>
                  <a:lnTo>
                    <a:pt x="1327" y="627"/>
                  </a:lnTo>
                  <a:lnTo>
                    <a:pt x="1330" y="627"/>
                  </a:lnTo>
                  <a:lnTo>
                    <a:pt x="1332" y="627"/>
                  </a:lnTo>
                  <a:lnTo>
                    <a:pt x="1332" y="627"/>
                  </a:lnTo>
                  <a:lnTo>
                    <a:pt x="1334" y="630"/>
                  </a:lnTo>
                  <a:lnTo>
                    <a:pt x="1334" y="630"/>
                  </a:lnTo>
                  <a:lnTo>
                    <a:pt x="1334" y="630"/>
                  </a:lnTo>
                  <a:lnTo>
                    <a:pt x="1334" y="627"/>
                  </a:lnTo>
                  <a:lnTo>
                    <a:pt x="1332" y="627"/>
                  </a:lnTo>
                  <a:lnTo>
                    <a:pt x="1334" y="627"/>
                  </a:lnTo>
                  <a:lnTo>
                    <a:pt x="1334" y="627"/>
                  </a:lnTo>
                  <a:lnTo>
                    <a:pt x="1334" y="627"/>
                  </a:lnTo>
                  <a:lnTo>
                    <a:pt x="1334" y="627"/>
                  </a:lnTo>
                  <a:lnTo>
                    <a:pt x="1334" y="625"/>
                  </a:lnTo>
                  <a:lnTo>
                    <a:pt x="1334" y="625"/>
                  </a:lnTo>
                  <a:lnTo>
                    <a:pt x="1334" y="625"/>
                  </a:lnTo>
                  <a:lnTo>
                    <a:pt x="1334" y="622"/>
                  </a:lnTo>
                  <a:lnTo>
                    <a:pt x="1337" y="622"/>
                  </a:lnTo>
                  <a:lnTo>
                    <a:pt x="1337" y="622"/>
                  </a:lnTo>
                  <a:lnTo>
                    <a:pt x="1337" y="622"/>
                  </a:lnTo>
                  <a:lnTo>
                    <a:pt x="1334" y="620"/>
                  </a:lnTo>
                  <a:lnTo>
                    <a:pt x="1334" y="620"/>
                  </a:lnTo>
                  <a:lnTo>
                    <a:pt x="1334" y="620"/>
                  </a:lnTo>
                  <a:lnTo>
                    <a:pt x="1337" y="620"/>
                  </a:lnTo>
                  <a:lnTo>
                    <a:pt x="1337" y="620"/>
                  </a:lnTo>
                  <a:lnTo>
                    <a:pt x="1337" y="620"/>
                  </a:lnTo>
                  <a:lnTo>
                    <a:pt x="1337" y="618"/>
                  </a:lnTo>
                  <a:lnTo>
                    <a:pt x="1337" y="618"/>
                  </a:lnTo>
                  <a:lnTo>
                    <a:pt x="1339" y="615"/>
                  </a:lnTo>
                  <a:lnTo>
                    <a:pt x="1339" y="615"/>
                  </a:lnTo>
                  <a:lnTo>
                    <a:pt x="1339" y="615"/>
                  </a:lnTo>
                  <a:lnTo>
                    <a:pt x="1339" y="613"/>
                  </a:lnTo>
                  <a:lnTo>
                    <a:pt x="1339" y="613"/>
                  </a:lnTo>
                  <a:lnTo>
                    <a:pt x="1339" y="613"/>
                  </a:lnTo>
                  <a:lnTo>
                    <a:pt x="1337" y="613"/>
                  </a:lnTo>
                  <a:lnTo>
                    <a:pt x="1334" y="613"/>
                  </a:lnTo>
                  <a:lnTo>
                    <a:pt x="1334" y="615"/>
                  </a:lnTo>
                  <a:lnTo>
                    <a:pt x="1332" y="618"/>
                  </a:lnTo>
                  <a:lnTo>
                    <a:pt x="1332" y="618"/>
                  </a:lnTo>
                  <a:lnTo>
                    <a:pt x="1330" y="618"/>
                  </a:lnTo>
                  <a:lnTo>
                    <a:pt x="1330" y="618"/>
                  </a:lnTo>
                  <a:lnTo>
                    <a:pt x="1332" y="618"/>
                  </a:lnTo>
                  <a:lnTo>
                    <a:pt x="1332" y="618"/>
                  </a:lnTo>
                  <a:lnTo>
                    <a:pt x="1332" y="615"/>
                  </a:lnTo>
                  <a:lnTo>
                    <a:pt x="1332" y="615"/>
                  </a:lnTo>
                  <a:lnTo>
                    <a:pt x="1332" y="615"/>
                  </a:lnTo>
                  <a:lnTo>
                    <a:pt x="1332" y="615"/>
                  </a:lnTo>
                  <a:lnTo>
                    <a:pt x="1332" y="615"/>
                  </a:lnTo>
                  <a:lnTo>
                    <a:pt x="1332" y="613"/>
                  </a:lnTo>
                  <a:lnTo>
                    <a:pt x="1332" y="613"/>
                  </a:lnTo>
                  <a:lnTo>
                    <a:pt x="1334" y="613"/>
                  </a:lnTo>
                  <a:lnTo>
                    <a:pt x="1334" y="613"/>
                  </a:lnTo>
                  <a:lnTo>
                    <a:pt x="1337" y="611"/>
                  </a:lnTo>
                  <a:lnTo>
                    <a:pt x="1337" y="611"/>
                  </a:lnTo>
                  <a:lnTo>
                    <a:pt x="1339" y="611"/>
                  </a:lnTo>
                  <a:lnTo>
                    <a:pt x="1339" y="611"/>
                  </a:lnTo>
                  <a:lnTo>
                    <a:pt x="1339" y="611"/>
                  </a:lnTo>
                  <a:lnTo>
                    <a:pt x="1339" y="611"/>
                  </a:lnTo>
                  <a:lnTo>
                    <a:pt x="1339" y="611"/>
                  </a:lnTo>
                  <a:lnTo>
                    <a:pt x="1339" y="613"/>
                  </a:lnTo>
                  <a:lnTo>
                    <a:pt x="1339" y="613"/>
                  </a:lnTo>
                  <a:lnTo>
                    <a:pt x="1342" y="615"/>
                  </a:lnTo>
                  <a:lnTo>
                    <a:pt x="1342" y="615"/>
                  </a:lnTo>
                  <a:lnTo>
                    <a:pt x="1342" y="615"/>
                  </a:lnTo>
                  <a:lnTo>
                    <a:pt x="1342" y="615"/>
                  </a:lnTo>
                  <a:lnTo>
                    <a:pt x="1342" y="615"/>
                  </a:lnTo>
                  <a:lnTo>
                    <a:pt x="1344" y="615"/>
                  </a:lnTo>
                  <a:lnTo>
                    <a:pt x="1344" y="613"/>
                  </a:lnTo>
                  <a:lnTo>
                    <a:pt x="1344" y="611"/>
                  </a:lnTo>
                  <a:lnTo>
                    <a:pt x="1346" y="606"/>
                  </a:lnTo>
                  <a:lnTo>
                    <a:pt x="1346" y="606"/>
                  </a:lnTo>
                  <a:lnTo>
                    <a:pt x="1346" y="606"/>
                  </a:lnTo>
                  <a:lnTo>
                    <a:pt x="1346" y="603"/>
                  </a:lnTo>
                  <a:lnTo>
                    <a:pt x="1349" y="601"/>
                  </a:lnTo>
                  <a:lnTo>
                    <a:pt x="1349" y="601"/>
                  </a:lnTo>
                  <a:lnTo>
                    <a:pt x="1349" y="599"/>
                  </a:lnTo>
                  <a:lnTo>
                    <a:pt x="1351" y="599"/>
                  </a:lnTo>
                  <a:lnTo>
                    <a:pt x="1351" y="599"/>
                  </a:lnTo>
                  <a:lnTo>
                    <a:pt x="1351" y="601"/>
                  </a:lnTo>
                  <a:lnTo>
                    <a:pt x="1349" y="603"/>
                  </a:lnTo>
                  <a:lnTo>
                    <a:pt x="1349" y="603"/>
                  </a:lnTo>
                  <a:lnTo>
                    <a:pt x="1351" y="603"/>
                  </a:lnTo>
                  <a:lnTo>
                    <a:pt x="1351" y="601"/>
                  </a:lnTo>
                  <a:lnTo>
                    <a:pt x="1351" y="603"/>
                  </a:lnTo>
                  <a:lnTo>
                    <a:pt x="1351" y="603"/>
                  </a:lnTo>
                  <a:lnTo>
                    <a:pt x="1349" y="603"/>
                  </a:lnTo>
                  <a:lnTo>
                    <a:pt x="1349" y="606"/>
                  </a:lnTo>
                  <a:lnTo>
                    <a:pt x="1349" y="606"/>
                  </a:lnTo>
                  <a:lnTo>
                    <a:pt x="1349" y="608"/>
                  </a:lnTo>
                  <a:lnTo>
                    <a:pt x="1346" y="608"/>
                  </a:lnTo>
                  <a:lnTo>
                    <a:pt x="1346" y="608"/>
                  </a:lnTo>
                  <a:lnTo>
                    <a:pt x="1346" y="611"/>
                  </a:lnTo>
                  <a:lnTo>
                    <a:pt x="1346" y="613"/>
                  </a:lnTo>
                  <a:lnTo>
                    <a:pt x="1346" y="613"/>
                  </a:lnTo>
                  <a:lnTo>
                    <a:pt x="1346" y="613"/>
                  </a:lnTo>
                  <a:lnTo>
                    <a:pt x="1346" y="613"/>
                  </a:lnTo>
                  <a:lnTo>
                    <a:pt x="1346" y="615"/>
                  </a:lnTo>
                  <a:lnTo>
                    <a:pt x="1344" y="615"/>
                  </a:lnTo>
                  <a:lnTo>
                    <a:pt x="1344" y="615"/>
                  </a:lnTo>
                  <a:lnTo>
                    <a:pt x="1344" y="615"/>
                  </a:lnTo>
                  <a:lnTo>
                    <a:pt x="1344" y="618"/>
                  </a:lnTo>
                  <a:lnTo>
                    <a:pt x="1344" y="618"/>
                  </a:lnTo>
                  <a:lnTo>
                    <a:pt x="1344" y="618"/>
                  </a:lnTo>
                  <a:lnTo>
                    <a:pt x="1344" y="618"/>
                  </a:lnTo>
                  <a:lnTo>
                    <a:pt x="1344" y="618"/>
                  </a:lnTo>
                  <a:lnTo>
                    <a:pt x="1344" y="620"/>
                  </a:lnTo>
                  <a:lnTo>
                    <a:pt x="1342" y="620"/>
                  </a:lnTo>
                  <a:lnTo>
                    <a:pt x="1344" y="620"/>
                  </a:lnTo>
                  <a:lnTo>
                    <a:pt x="1344" y="620"/>
                  </a:lnTo>
                  <a:lnTo>
                    <a:pt x="1346" y="622"/>
                  </a:lnTo>
                  <a:lnTo>
                    <a:pt x="1346" y="622"/>
                  </a:lnTo>
                  <a:lnTo>
                    <a:pt x="1346" y="622"/>
                  </a:lnTo>
                  <a:lnTo>
                    <a:pt x="1346" y="622"/>
                  </a:lnTo>
                  <a:lnTo>
                    <a:pt x="1346" y="625"/>
                  </a:lnTo>
                  <a:lnTo>
                    <a:pt x="1346" y="625"/>
                  </a:lnTo>
                  <a:lnTo>
                    <a:pt x="1349" y="625"/>
                  </a:lnTo>
                  <a:lnTo>
                    <a:pt x="1349" y="627"/>
                  </a:lnTo>
                  <a:lnTo>
                    <a:pt x="1351" y="627"/>
                  </a:lnTo>
                  <a:lnTo>
                    <a:pt x="1351" y="627"/>
                  </a:lnTo>
                  <a:lnTo>
                    <a:pt x="1351" y="625"/>
                  </a:lnTo>
                  <a:lnTo>
                    <a:pt x="1351" y="625"/>
                  </a:lnTo>
                  <a:lnTo>
                    <a:pt x="1351" y="625"/>
                  </a:lnTo>
                  <a:lnTo>
                    <a:pt x="1351" y="625"/>
                  </a:lnTo>
                  <a:lnTo>
                    <a:pt x="1351" y="625"/>
                  </a:lnTo>
                  <a:lnTo>
                    <a:pt x="1351" y="625"/>
                  </a:lnTo>
                  <a:lnTo>
                    <a:pt x="1351" y="625"/>
                  </a:lnTo>
                  <a:lnTo>
                    <a:pt x="1349" y="625"/>
                  </a:lnTo>
                  <a:lnTo>
                    <a:pt x="1351" y="622"/>
                  </a:lnTo>
                  <a:lnTo>
                    <a:pt x="1351" y="622"/>
                  </a:lnTo>
                  <a:lnTo>
                    <a:pt x="1351" y="620"/>
                  </a:lnTo>
                  <a:lnTo>
                    <a:pt x="1351" y="620"/>
                  </a:lnTo>
                  <a:lnTo>
                    <a:pt x="1351" y="620"/>
                  </a:lnTo>
                  <a:lnTo>
                    <a:pt x="1351" y="620"/>
                  </a:lnTo>
                  <a:lnTo>
                    <a:pt x="1351" y="620"/>
                  </a:lnTo>
                  <a:lnTo>
                    <a:pt x="1351" y="620"/>
                  </a:lnTo>
                  <a:lnTo>
                    <a:pt x="1353" y="618"/>
                  </a:lnTo>
                  <a:lnTo>
                    <a:pt x="1353" y="620"/>
                  </a:lnTo>
                  <a:lnTo>
                    <a:pt x="1353" y="620"/>
                  </a:lnTo>
                  <a:lnTo>
                    <a:pt x="1351" y="620"/>
                  </a:lnTo>
                  <a:lnTo>
                    <a:pt x="1351" y="622"/>
                  </a:lnTo>
                  <a:lnTo>
                    <a:pt x="1351" y="622"/>
                  </a:lnTo>
                  <a:lnTo>
                    <a:pt x="1353" y="622"/>
                  </a:lnTo>
                  <a:lnTo>
                    <a:pt x="1353" y="622"/>
                  </a:lnTo>
                  <a:lnTo>
                    <a:pt x="1353" y="622"/>
                  </a:lnTo>
                  <a:lnTo>
                    <a:pt x="1353" y="625"/>
                  </a:lnTo>
                  <a:lnTo>
                    <a:pt x="1353" y="625"/>
                  </a:lnTo>
                  <a:lnTo>
                    <a:pt x="1356" y="625"/>
                  </a:lnTo>
                  <a:lnTo>
                    <a:pt x="1356" y="622"/>
                  </a:lnTo>
                  <a:lnTo>
                    <a:pt x="1356" y="622"/>
                  </a:lnTo>
                  <a:lnTo>
                    <a:pt x="1356" y="620"/>
                  </a:lnTo>
                  <a:lnTo>
                    <a:pt x="1356" y="620"/>
                  </a:lnTo>
                  <a:lnTo>
                    <a:pt x="1356" y="618"/>
                  </a:lnTo>
                  <a:lnTo>
                    <a:pt x="1356" y="618"/>
                  </a:lnTo>
                  <a:lnTo>
                    <a:pt x="1356" y="618"/>
                  </a:lnTo>
                  <a:lnTo>
                    <a:pt x="1356" y="618"/>
                  </a:lnTo>
                  <a:lnTo>
                    <a:pt x="1356" y="618"/>
                  </a:lnTo>
                  <a:lnTo>
                    <a:pt x="1353" y="618"/>
                  </a:lnTo>
                  <a:lnTo>
                    <a:pt x="1353" y="618"/>
                  </a:lnTo>
                  <a:lnTo>
                    <a:pt x="1356" y="615"/>
                  </a:lnTo>
                  <a:lnTo>
                    <a:pt x="1356" y="615"/>
                  </a:lnTo>
                  <a:lnTo>
                    <a:pt x="1356" y="615"/>
                  </a:lnTo>
                  <a:lnTo>
                    <a:pt x="1356" y="615"/>
                  </a:lnTo>
                  <a:lnTo>
                    <a:pt x="1356" y="615"/>
                  </a:lnTo>
                  <a:lnTo>
                    <a:pt x="1356" y="615"/>
                  </a:lnTo>
                  <a:lnTo>
                    <a:pt x="1356" y="615"/>
                  </a:lnTo>
                  <a:lnTo>
                    <a:pt x="1353" y="615"/>
                  </a:lnTo>
                  <a:lnTo>
                    <a:pt x="1353" y="615"/>
                  </a:lnTo>
                  <a:lnTo>
                    <a:pt x="1353" y="615"/>
                  </a:lnTo>
                  <a:lnTo>
                    <a:pt x="1353" y="615"/>
                  </a:lnTo>
                  <a:lnTo>
                    <a:pt x="1353" y="613"/>
                  </a:lnTo>
                  <a:lnTo>
                    <a:pt x="1356" y="613"/>
                  </a:lnTo>
                  <a:lnTo>
                    <a:pt x="1356" y="613"/>
                  </a:lnTo>
                  <a:lnTo>
                    <a:pt x="1356" y="611"/>
                  </a:lnTo>
                  <a:lnTo>
                    <a:pt x="1356" y="608"/>
                  </a:lnTo>
                  <a:lnTo>
                    <a:pt x="1356" y="608"/>
                  </a:lnTo>
                  <a:lnTo>
                    <a:pt x="1356" y="608"/>
                  </a:lnTo>
                  <a:lnTo>
                    <a:pt x="1356" y="608"/>
                  </a:lnTo>
                  <a:lnTo>
                    <a:pt x="1356" y="606"/>
                  </a:lnTo>
                  <a:lnTo>
                    <a:pt x="1356" y="606"/>
                  </a:lnTo>
                  <a:lnTo>
                    <a:pt x="1356" y="606"/>
                  </a:lnTo>
                  <a:lnTo>
                    <a:pt x="1356" y="606"/>
                  </a:lnTo>
                  <a:lnTo>
                    <a:pt x="1358" y="606"/>
                  </a:lnTo>
                  <a:lnTo>
                    <a:pt x="1356" y="606"/>
                  </a:lnTo>
                  <a:lnTo>
                    <a:pt x="1356" y="608"/>
                  </a:lnTo>
                  <a:lnTo>
                    <a:pt x="1356" y="608"/>
                  </a:lnTo>
                  <a:lnTo>
                    <a:pt x="1358" y="611"/>
                  </a:lnTo>
                  <a:lnTo>
                    <a:pt x="1358" y="611"/>
                  </a:lnTo>
                  <a:lnTo>
                    <a:pt x="1358" y="611"/>
                  </a:lnTo>
                  <a:lnTo>
                    <a:pt x="1358" y="611"/>
                  </a:lnTo>
                  <a:lnTo>
                    <a:pt x="1358" y="611"/>
                  </a:lnTo>
                  <a:lnTo>
                    <a:pt x="1358" y="611"/>
                  </a:lnTo>
                  <a:lnTo>
                    <a:pt x="1358" y="611"/>
                  </a:lnTo>
                  <a:lnTo>
                    <a:pt x="1356" y="613"/>
                  </a:lnTo>
                  <a:lnTo>
                    <a:pt x="1358" y="613"/>
                  </a:lnTo>
                  <a:lnTo>
                    <a:pt x="1358" y="615"/>
                  </a:lnTo>
                  <a:lnTo>
                    <a:pt x="1358" y="615"/>
                  </a:lnTo>
                  <a:lnTo>
                    <a:pt x="1358" y="615"/>
                  </a:lnTo>
                  <a:lnTo>
                    <a:pt x="1358" y="620"/>
                  </a:lnTo>
                  <a:lnTo>
                    <a:pt x="1358" y="620"/>
                  </a:lnTo>
                  <a:lnTo>
                    <a:pt x="1358" y="620"/>
                  </a:lnTo>
                  <a:lnTo>
                    <a:pt x="1358" y="618"/>
                  </a:lnTo>
                  <a:lnTo>
                    <a:pt x="1358" y="615"/>
                  </a:lnTo>
                  <a:lnTo>
                    <a:pt x="1360" y="615"/>
                  </a:lnTo>
                  <a:lnTo>
                    <a:pt x="1360" y="615"/>
                  </a:lnTo>
                  <a:lnTo>
                    <a:pt x="1360" y="615"/>
                  </a:lnTo>
                  <a:lnTo>
                    <a:pt x="1360" y="615"/>
                  </a:lnTo>
                  <a:lnTo>
                    <a:pt x="1360" y="618"/>
                  </a:lnTo>
                  <a:lnTo>
                    <a:pt x="1360" y="618"/>
                  </a:lnTo>
                  <a:lnTo>
                    <a:pt x="1360" y="618"/>
                  </a:lnTo>
                  <a:lnTo>
                    <a:pt x="1360" y="615"/>
                  </a:lnTo>
                  <a:lnTo>
                    <a:pt x="1360" y="615"/>
                  </a:lnTo>
                  <a:lnTo>
                    <a:pt x="1363" y="615"/>
                  </a:lnTo>
                  <a:lnTo>
                    <a:pt x="1360" y="620"/>
                  </a:lnTo>
                  <a:lnTo>
                    <a:pt x="1360" y="620"/>
                  </a:lnTo>
                  <a:lnTo>
                    <a:pt x="1360" y="620"/>
                  </a:lnTo>
                  <a:lnTo>
                    <a:pt x="1360" y="620"/>
                  </a:lnTo>
                  <a:lnTo>
                    <a:pt x="1363" y="620"/>
                  </a:lnTo>
                  <a:lnTo>
                    <a:pt x="1363" y="620"/>
                  </a:lnTo>
                  <a:lnTo>
                    <a:pt x="1363" y="622"/>
                  </a:lnTo>
                  <a:lnTo>
                    <a:pt x="1363" y="620"/>
                  </a:lnTo>
                  <a:lnTo>
                    <a:pt x="1365" y="620"/>
                  </a:lnTo>
                  <a:lnTo>
                    <a:pt x="1363" y="620"/>
                  </a:lnTo>
                  <a:lnTo>
                    <a:pt x="1365" y="618"/>
                  </a:lnTo>
                  <a:lnTo>
                    <a:pt x="1365" y="618"/>
                  </a:lnTo>
                  <a:lnTo>
                    <a:pt x="1365" y="618"/>
                  </a:lnTo>
                  <a:lnTo>
                    <a:pt x="1365" y="618"/>
                  </a:lnTo>
                  <a:lnTo>
                    <a:pt x="1365" y="615"/>
                  </a:lnTo>
                  <a:lnTo>
                    <a:pt x="1365" y="615"/>
                  </a:lnTo>
                  <a:lnTo>
                    <a:pt x="1365" y="615"/>
                  </a:lnTo>
                  <a:lnTo>
                    <a:pt x="1365" y="615"/>
                  </a:lnTo>
                  <a:lnTo>
                    <a:pt x="1365" y="615"/>
                  </a:lnTo>
                  <a:lnTo>
                    <a:pt x="1365" y="615"/>
                  </a:lnTo>
                  <a:lnTo>
                    <a:pt x="1368" y="613"/>
                  </a:lnTo>
                  <a:lnTo>
                    <a:pt x="1368" y="613"/>
                  </a:lnTo>
                  <a:lnTo>
                    <a:pt x="1368" y="613"/>
                  </a:lnTo>
                  <a:lnTo>
                    <a:pt x="1368" y="615"/>
                  </a:lnTo>
                  <a:lnTo>
                    <a:pt x="1368" y="615"/>
                  </a:lnTo>
                  <a:lnTo>
                    <a:pt x="1368" y="618"/>
                  </a:lnTo>
                  <a:lnTo>
                    <a:pt x="1368" y="618"/>
                  </a:lnTo>
                  <a:lnTo>
                    <a:pt x="1368" y="618"/>
                  </a:lnTo>
                  <a:lnTo>
                    <a:pt x="1368" y="618"/>
                  </a:lnTo>
                  <a:lnTo>
                    <a:pt x="1368" y="615"/>
                  </a:lnTo>
                  <a:lnTo>
                    <a:pt x="1368" y="615"/>
                  </a:lnTo>
                  <a:lnTo>
                    <a:pt x="1368" y="615"/>
                  </a:lnTo>
                  <a:lnTo>
                    <a:pt x="1370" y="613"/>
                  </a:lnTo>
                  <a:lnTo>
                    <a:pt x="1370" y="613"/>
                  </a:lnTo>
                  <a:lnTo>
                    <a:pt x="1370" y="613"/>
                  </a:lnTo>
                  <a:lnTo>
                    <a:pt x="1372" y="613"/>
                  </a:lnTo>
                  <a:lnTo>
                    <a:pt x="1372" y="613"/>
                  </a:lnTo>
                  <a:lnTo>
                    <a:pt x="1372" y="615"/>
                  </a:lnTo>
                  <a:lnTo>
                    <a:pt x="1370" y="615"/>
                  </a:lnTo>
                  <a:lnTo>
                    <a:pt x="1372" y="615"/>
                  </a:lnTo>
                  <a:lnTo>
                    <a:pt x="1372" y="615"/>
                  </a:lnTo>
                  <a:lnTo>
                    <a:pt x="1372" y="615"/>
                  </a:lnTo>
                  <a:lnTo>
                    <a:pt x="1372" y="615"/>
                  </a:lnTo>
                  <a:lnTo>
                    <a:pt x="1372" y="613"/>
                  </a:lnTo>
                  <a:lnTo>
                    <a:pt x="1372" y="613"/>
                  </a:lnTo>
                  <a:lnTo>
                    <a:pt x="1372" y="613"/>
                  </a:lnTo>
                  <a:lnTo>
                    <a:pt x="1372" y="613"/>
                  </a:lnTo>
                  <a:lnTo>
                    <a:pt x="1372" y="613"/>
                  </a:lnTo>
                  <a:lnTo>
                    <a:pt x="1372" y="613"/>
                  </a:lnTo>
                  <a:lnTo>
                    <a:pt x="1372" y="615"/>
                  </a:lnTo>
                  <a:lnTo>
                    <a:pt x="1372" y="615"/>
                  </a:lnTo>
                  <a:lnTo>
                    <a:pt x="1372" y="618"/>
                  </a:lnTo>
                  <a:lnTo>
                    <a:pt x="1375" y="618"/>
                  </a:lnTo>
                  <a:lnTo>
                    <a:pt x="1375" y="618"/>
                  </a:lnTo>
                  <a:lnTo>
                    <a:pt x="1375" y="615"/>
                  </a:lnTo>
                  <a:lnTo>
                    <a:pt x="1377" y="615"/>
                  </a:lnTo>
                  <a:lnTo>
                    <a:pt x="1377" y="615"/>
                  </a:lnTo>
                  <a:lnTo>
                    <a:pt x="1377" y="613"/>
                  </a:lnTo>
                  <a:lnTo>
                    <a:pt x="1377" y="611"/>
                  </a:lnTo>
                  <a:lnTo>
                    <a:pt x="1379" y="608"/>
                  </a:lnTo>
                  <a:lnTo>
                    <a:pt x="1382" y="608"/>
                  </a:lnTo>
                  <a:lnTo>
                    <a:pt x="1382" y="606"/>
                  </a:lnTo>
                  <a:lnTo>
                    <a:pt x="1384" y="606"/>
                  </a:lnTo>
                  <a:lnTo>
                    <a:pt x="1384" y="603"/>
                  </a:lnTo>
                  <a:lnTo>
                    <a:pt x="1386" y="603"/>
                  </a:lnTo>
                  <a:lnTo>
                    <a:pt x="1389" y="603"/>
                  </a:lnTo>
                  <a:lnTo>
                    <a:pt x="1389" y="603"/>
                  </a:lnTo>
                  <a:lnTo>
                    <a:pt x="1391" y="603"/>
                  </a:lnTo>
                  <a:lnTo>
                    <a:pt x="1391" y="603"/>
                  </a:lnTo>
                  <a:lnTo>
                    <a:pt x="1394" y="603"/>
                  </a:lnTo>
                  <a:lnTo>
                    <a:pt x="1394" y="606"/>
                  </a:lnTo>
                  <a:lnTo>
                    <a:pt x="1394" y="606"/>
                  </a:lnTo>
                  <a:lnTo>
                    <a:pt x="1384" y="608"/>
                  </a:lnTo>
                  <a:lnTo>
                    <a:pt x="1382" y="608"/>
                  </a:lnTo>
                  <a:lnTo>
                    <a:pt x="1382" y="608"/>
                  </a:lnTo>
                  <a:lnTo>
                    <a:pt x="1384" y="608"/>
                  </a:lnTo>
                  <a:lnTo>
                    <a:pt x="1384" y="611"/>
                  </a:lnTo>
                  <a:lnTo>
                    <a:pt x="1384" y="611"/>
                  </a:lnTo>
                  <a:lnTo>
                    <a:pt x="1384" y="611"/>
                  </a:lnTo>
                  <a:lnTo>
                    <a:pt x="1384" y="611"/>
                  </a:lnTo>
                  <a:lnTo>
                    <a:pt x="1384" y="611"/>
                  </a:lnTo>
                  <a:lnTo>
                    <a:pt x="1382" y="611"/>
                  </a:lnTo>
                  <a:lnTo>
                    <a:pt x="1382" y="611"/>
                  </a:lnTo>
                  <a:lnTo>
                    <a:pt x="1382" y="611"/>
                  </a:lnTo>
                  <a:lnTo>
                    <a:pt x="1382" y="613"/>
                  </a:lnTo>
                  <a:lnTo>
                    <a:pt x="1382" y="613"/>
                  </a:lnTo>
                  <a:lnTo>
                    <a:pt x="1382" y="615"/>
                  </a:lnTo>
                  <a:lnTo>
                    <a:pt x="1382" y="615"/>
                  </a:lnTo>
                  <a:lnTo>
                    <a:pt x="1384" y="615"/>
                  </a:lnTo>
                  <a:lnTo>
                    <a:pt x="1384" y="615"/>
                  </a:lnTo>
                  <a:lnTo>
                    <a:pt x="1384" y="615"/>
                  </a:lnTo>
                  <a:lnTo>
                    <a:pt x="1382" y="615"/>
                  </a:lnTo>
                  <a:lnTo>
                    <a:pt x="1382" y="615"/>
                  </a:lnTo>
                  <a:lnTo>
                    <a:pt x="1382" y="615"/>
                  </a:lnTo>
                  <a:lnTo>
                    <a:pt x="1379" y="615"/>
                  </a:lnTo>
                  <a:lnTo>
                    <a:pt x="1379" y="615"/>
                  </a:lnTo>
                  <a:lnTo>
                    <a:pt x="1382" y="618"/>
                  </a:lnTo>
                  <a:lnTo>
                    <a:pt x="1382" y="618"/>
                  </a:lnTo>
                  <a:lnTo>
                    <a:pt x="1382" y="618"/>
                  </a:lnTo>
                  <a:lnTo>
                    <a:pt x="1382" y="618"/>
                  </a:lnTo>
                  <a:lnTo>
                    <a:pt x="1382" y="618"/>
                  </a:lnTo>
                  <a:lnTo>
                    <a:pt x="1382" y="620"/>
                  </a:lnTo>
                  <a:lnTo>
                    <a:pt x="1382" y="620"/>
                  </a:lnTo>
                  <a:lnTo>
                    <a:pt x="1382" y="620"/>
                  </a:lnTo>
                  <a:lnTo>
                    <a:pt x="1384" y="620"/>
                  </a:lnTo>
                  <a:lnTo>
                    <a:pt x="1384" y="620"/>
                  </a:lnTo>
                  <a:lnTo>
                    <a:pt x="1384" y="620"/>
                  </a:lnTo>
                  <a:lnTo>
                    <a:pt x="1384" y="620"/>
                  </a:lnTo>
                  <a:lnTo>
                    <a:pt x="1384" y="620"/>
                  </a:lnTo>
                  <a:lnTo>
                    <a:pt x="1384" y="620"/>
                  </a:lnTo>
                  <a:lnTo>
                    <a:pt x="1384" y="620"/>
                  </a:lnTo>
                  <a:lnTo>
                    <a:pt x="1384" y="620"/>
                  </a:lnTo>
                  <a:lnTo>
                    <a:pt x="1384" y="622"/>
                  </a:lnTo>
                  <a:lnTo>
                    <a:pt x="1384" y="622"/>
                  </a:lnTo>
                  <a:lnTo>
                    <a:pt x="1384" y="622"/>
                  </a:lnTo>
                  <a:lnTo>
                    <a:pt x="1384" y="622"/>
                  </a:lnTo>
                  <a:lnTo>
                    <a:pt x="1384" y="622"/>
                  </a:lnTo>
                  <a:lnTo>
                    <a:pt x="1386" y="622"/>
                  </a:lnTo>
                  <a:lnTo>
                    <a:pt x="1386" y="620"/>
                  </a:lnTo>
                  <a:lnTo>
                    <a:pt x="1386" y="622"/>
                  </a:lnTo>
                  <a:lnTo>
                    <a:pt x="1386" y="622"/>
                  </a:lnTo>
                  <a:lnTo>
                    <a:pt x="1389" y="622"/>
                  </a:lnTo>
                  <a:lnTo>
                    <a:pt x="1391" y="620"/>
                  </a:lnTo>
                  <a:lnTo>
                    <a:pt x="1391" y="622"/>
                  </a:lnTo>
                  <a:lnTo>
                    <a:pt x="1391" y="622"/>
                  </a:lnTo>
                  <a:lnTo>
                    <a:pt x="1391" y="622"/>
                  </a:lnTo>
                  <a:lnTo>
                    <a:pt x="1391" y="622"/>
                  </a:lnTo>
                  <a:lnTo>
                    <a:pt x="1391" y="622"/>
                  </a:lnTo>
                  <a:lnTo>
                    <a:pt x="1394" y="622"/>
                  </a:lnTo>
                  <a:lnTo>
                    <a:pt x="1394" y="620"/>
                  </a:lnTo>
                  <a:lnTo>
                    <a:pt x="1396" y="618"/>
                  </a:lnTo>
                  <a:lnTo>
                    <a:pt x="1396" y="618"/>
                  </a:lnTo>
                  <a:lnTo>
                    <a:pt x="1401" y="620"/>
                  </a:lnTo>
                  <a:lnTo>
                    <a:pt x="1396" y="620"/>
                  </a:lnTo>
                  <a:lnTo>
                    <a:pt x="1396" y="620"/>
                  </a:lnTo>
                  <a:lnTo>
                    <a:pt x="1396" y="620"/>
                  </a:lnTo>
                  <a:lnTo>
                    <a:pt x="1396" y="622"/>
                  </a:lnTo>
                  <a:lnTo>
                    <a:pt x="1396" y="622"/>
                  </a:lnTo>
                  <a:lnTo>
                    <a:pt x="1396" y="622"/>
                  </a:lnTo>
                  <a:lnTo>
                    <a:pt x="1396" y="622"/>
                  </a:lnTo>
                  <a:lnTo>
                    <a:pt x="1394" y="625"/>
                  </a:lnTo>
                  <a:lnTo>
                    <a:pt x="1391" y="625"/>
                  </a:lnTo>
                  <a:lnTo>
                    <a:pt x="1391" y="625"/>
                  </a:lnTo>
                  <a:lnTo>
                    <a:pt x="1391" y="625"/>
                  </a:lnTo>
                  <a:lnTo>
                    <a:pt x="1389" y="625"/>
                  </a:lnTo>
                  <a:lnTo>
                    <a:pt x="1389" y="625"/>
                  </a:lnTo>
                  <a:lnTo>
                    <a:pt x="1386" y="627"/>
                  </a:lnTo>
                  <a:lnTo>
                    <a:pt x="1389" y="625"/>
                  </a:lnTo>
                  <a:lnTo>
                    <a:pt x="1389" y="627"/>
                  </a:lnTo>
                  <a:lnTo>
                    <a:pt x="1389" y="627"/>
                  </a:lnTo>
                  <a:lnTo>
                    <a:pt x="1389" y="627"/>
                  </a:lnTo>
                  <a:lnTo>
                    <a:pt x="1389" y="627"/>
                  </a:lnTo>
                  <a:lnTo>
                    <a:pt x="1389" y="627"/>
                  </a:lnTo>
                  <a:lnTo>
                    <a:pt x="1386" y="627"/>
                  </a:lnTo>
                  <a:lnTo>
                    <a:pt x="1386" y="627"/>
                  </a:lnTo>
                  <a:lnTo>
                    <a:pt x="1386" y="627"/>
                  </a:lnTo>
                  <a:lnTo>
                    <a:pt x="1386" y="627"/>
                  </a:lnTo>
                  <a:lnTo>
                    <a:pt x="1384" y="627"/>
                  </a:lnTo>
                  <a:lnTo>
                    <a:pt x="1384" y="630"/>
                  </a:lnTo>
                  <a:lnTo>
                    <a:pt x="1384" y="627"/>
                  </a:lnTo>
                  <a:lnTo>
                    <a:pt x="1384" y="627"/>
                  </a:lnTo>
                  <a:lnTo>
                    <a:pt x="1384" y="627"/>
                  </a:lnTo>
                  <a:lnTo>
                    <a:pt x="1384" y="627"/>
                  </a:lnTo>
                  <a:lnTo>
                    <a:pt x="1384" y="630"/>
                  </a:lnTo>
                  <a:lnTo>
                    <a:pt x="1384" y="630"/>
                  </a:lnTo>
                  <a:lnTo>
                    <a:pt x="1384" y="630"/>
                  </a:lnTo>
                  <a:lnTo>
                    <a:pt x="1384" y="630"/>
                  </a:lnTo>
                  <a:lnTo>
                    <a:pt x="1384" y="630"/>
                  </a:lnTo>
                  <a:lnTo>
                    <a:pt x="1384" y="632"/>
                  </a:lnTo>
                  <a:lnTo>
                    <a:pt x="1386" y="630"/>
                  </a:lnTo>
                  <a:lnTo>
                    <a:pt x="1389" y="630"/>
                  </a:lnTo>
                  <a:lnTo>
                    <a:pt x="1389" y="632"/>
                  </a:lnTo>
                  <a:lnTo>
                    <a:pt x="1389" y="632"/>
                  </a:lnTo>
                  <a:lnTo>
                    <a:pt x="1391" y="630"/>
                  </a:lnTo>
                  <a:lnTo>
                    <a:pt x="1391" y="630"/>
                  </a:lnTo>
                  <a:lnTo>
                    <a:pt x="1391" y="630"/>
                  </a:lnTo>
                  <a:lnTo>
                    <a:pt x="1391" y="630"/>
                  </a:lnTo>
                  <a:lnTo>
                    <a:pt x="1394" y="627"/>
                  </a:lnTo>
                  <a:lnTo>
                    <a:pt x="1394" y="625"/>
                  </a:lnTo>
                  <a:lnTo>
                    <a:pt x="1396" y="625"/>
                  </a:lnTo>
                  <a:lnTo>
                    <a:pt x="1394" y="625"/>
                  </a:lnTo>
                  <a:lnTo>
                    <a:pt x="1394" y="625"/>
                  </a:lnTo>
                  <a:lnTo>
                    <a:pt x="1394" y="627"/>
                  </a:lnTo>
                  <a:lnTo>
                    <a:pt x="1394" y="627"/>
                  </a:lnTo>
                  <a:lnTo>
                    <a:pt x="1394" y="627"/>
                  </a:lnTo>
                  <a:lnTo>
                    <a:pt x="1396" y="627"/>
                  </a:lnTo>
                  <a:lnTo>
                    <a:pt x="1396" y="627"/>
                  </a:lnTo>
                  <a:lnTo>
                    <a:pt x="1396" y="627"/>
                  </a:lnTo>
                  <a:lnTo>
                    <a:pt x="1396" y="627"/>
                  </a:lnTo>
                  <a:lnTo>
                    <a:pt x="1396" y="627"/>
                  </a:lnTo>
                  <a:lnTo>
                    <a:pt x="1396" y="625"/>
                  </a:lnTo>
                  <a:lnTo>
                    <a:pt x="1398" y="625"/>
                  </a:lnTo>
                  <a:lnTo>
                    <a:pt x="1398" y="625"/>
                  </a:lnTo>
                  <a:lnTo>
                    <a:pt x="1398" y="625"/>
                  </a:lnTo>
                  <a:lnTo>
                    <a:pt x="1398" y="627"/>
                  </a:lnTo>
                  <a:lnTo>
                    <a:pt x="1398" y="627"/>
                  </a:lnTo>
                  <a:lnTo>
                    <a:pt x="1398" y="627"/>
                  </a:lnTo>
                  <a:lnTo>
                    <a:pt x="1401" y="625"/>
                  </a:lnTo>
                  <a:lnTo>
                    <a:pt x="1401" y="625"/>
                  </a:lnTo>
                  <a:lnTo>
                    <a:pt x="1401" y="622"/>
                  </a:lnTo>
                  <a:lnTo>
                    <a:pt x="1401" y="622"/>
                  </a:lnTo>
                  <a:lnTo>
                    <a:pt x="1401" y="622"/>
                  </a:lnTo>
                  <a:lnTo>
                    <a:pt x="1401" y="622"/>
                  </a:lnTo>
                  <a:lnTo>
                    <a:pt x="1401" y="622"/>
                  </a:lnTo>
                  <a:lnTo>
                    <a:pt x="1403" y="622"/>
                  </a:lnTo>
                  <a:lnTo>
                    <a:pt x="1403" y="622"/>
                  </a:lnTo>
                  <a:lnTo>
                    <a:pt x="1403" y="625"/>
                  </a:lnTo>
                  <a:lnTo>
                    <a:pt x="1403" y="625"/>
                  </a:lnTo>
                  <a:lnTo>
                    <a:pt x="1403" y="625"/>
                  </a:lnTo>
                  <a:lnTo>
                    <a:pt x="1403" y="625"/>
                  </a:lnTo>
                  <a:lnTo>
                    <a:pt x="1401" y="625"/>
                  </a:lnTo>
                  <a:lnTo>
                    <a:pt x="1401" y="625"/>
                  </a:lnTo>
                  <a:lnTo>
                    <a:pt x="1401" y="627"/>
                  </a:lnTo>
                  <a:lnTo>
                    <a:pt x="1401" y="627"/>
                  </a:lnTo>
                  <a:lnTo>
                    <a:pt x="1401" y="627"/>
                  </a:lnTo>
                  <a:lnTo>
                    <a:pt x="1401" y="627"/>
                  </a:lnTo>
                  <a:lnTo>
                    <a:pt x="1398" y="632"/>
                  </a:lnTo>
                  <a:lnTo>
                    <a:pt x="1396" y="632"/>
                  </a:lnTo>
                  <a:lnTo>
                    <a:pt x="1396" y="632"/>
                  </a:lnTo>
                  <a:lnTo>
                    <a:pt x="1396" y="632"/>
                  </a:lnTo>
                  <a:lnTo>
                    <a:pt x="1396" y="632"/>
                  </a:lnTo>
                  <a:lnTo>
                    <a:pt x="1396" y="632"/>
                  </a:lnTo>
                  <a:lnTo>
                    <a:pt x="1396" y="632"/>
                  </a:lnTo>
                  <a:lnTo>
                    <a:pt x="1396" y="632"/>
                  </a:lnTo>
                  <a:lnTo>
                    <a:pt x="1396" y="632"/>
                  </a:lnTo>
                  <a:lnTo>
                    <a:pt x="1398" y="634"/>
                  </a:lnTo>
                  <a:lnTo>
                    <a:pt x="1398" y="632"/>
                  </a:lnTo>
                  <a:lnTo>
                    <a:pt x="1403" y="630"/>
                  </a:lnTo>
                  <a:lnTo>
                    <a:pt x="1403" y="630"/>
                  </a:lnTo>
                  <a:lnTo>
                    <a:pt x="1403" y="630"/>
                  </a:lnTo>
                  <a:lnTo>
                    <a:pt x="1405" y="630"/>
                  </a:lnTo>
                  <a:lnTo>
                    <a:pt x="1405" y="627"/>
                  </a:lnTo>
                  <a:lnTo>
                    <a:pt x="1405" y="627"/>
                  </a:lnTo>
                  <a:lnTo>
                    <a:pt x="1405" y="630"/>
                  </a:lnTo>
                  <a:lnTo>
                    <a:pt x="1405" y="630"/>
                  </a:lnTo>
                  <a:lnTo>
                    <a:pt x="1405" y="630"/>
                  </a:lnTo>
                  <a:lnTo>
                    <a:pt x="1405" y="632"/>
                  </a:lnTo>
                  <a:lnTo>
                    <a:pt x="1403" y="632"/>
                  </a:lnTo>
                  <a:lnTo>
                    <a:pt x="1403" y="632"/>
                  </a:lnTo>
                  <a:lnTo>
                    <a:pt x="1405" y="632"/>
                  </a:lnTo>
                  <a:lnTo>
                    <a:pt x="1405" y="632"/>
                  </a:lnTo>
                  <a:lnTo>
                    <a:pt x="1408" y="630"/>
                  </a:lnTo>
                  <a:lnTo>
                    <a:pt x="1408" y="630"/>
                  </a:lnTo>
                  <a:lnTo>
                    <a:pt x="1408" y="627"/>
                  </a:lnTo>
                  <a:lnTo>
                    <a:pt x="1408" y="627"/>
                  </a:lnTo>
                  <a:lnTo>
                    <a:pt x="1408" y="630"/>
                  </a:lnTo>
                  <a:lnTo>
                    <a:pt x="1408" y="630"/>
                  </a:lnTo>
                  <a:lnTo>
                    <a:pt x="1408" y="630"/>
                  </a:lnTo>
                  <a:lnTo>
                    <a:pt x="1408" y="630"/>
                  </a:lnTo>
                  <a:lnTo>
                    <a:pt x="1410" y="630"/>
                  </a:lnTo>
                  <a:lnTo>
                    <a:pt x="1410" y="630"/>
                  </a:lnTo>
                  <a:lnTo>
                    <a:pt x="1410" y="632"/>
                  </a:lnTo>
                  <a:lnTo>
                    <a:pt x="1408" y="632"/>
                  </a:lnTo>
                  <a:lnTo>
                    <a:pt x="1408" y="632"/>
                  </a:lnTo>
                  <a:lnTo>
                    <a:pt x="1408" y="632"/>
                  </a:lnTo>
                  <a:lnTo>
                    <a:pt x="1413" y="630"/>
                  </a:lnTo>
                  <a:lnTo>
                    <a:pt x="1415" y="630"/>
                  </a:lnTo>
                  <a:lnTo>
                    <a:pt x="1415" y="630"/>
                  </a:lnTo>
                  <a:lnTo>
                    <a:pt x="1415" y="630"/>
                  </a:lnTo>
                  <a:lnTo>
                    <a:pt x="1415" y="630"/>
                  </a:lnTo>
                  <a:lnTo>
                    <a:pt x="1415" y="630"/>
                  </a:lnTo>
                  <a:lnTo>
                    <a:pt x="1415" y="632"/>
                  </a:lnTo>
                  <a:lnTo>
                    <a:pt x="1415" y="632"/>
                  </a:lnTo>
                  <a:lnTo>
                    <a:pt x="1413" y="632"/>
                  </a:lnTo>
                  <a:lnTo>
                    <a:pt x="1413" y="637"/>
                  </a:lnTo>
                  <a:lnTo>
                    <a:pt x="1410" y="639"/>
                  </a:lnTo>
                  <a:lnTo>
                    <a:pt x="1410" y="641"/>
                  </a:lnTo>
                  <a:lnTo>
                    <a:pt x="1408" y="641"/>
                  </a:lnTo>
                  <a:lnTo>
                    <a:pt x="1408" y="641"/>
                  </a:lnTo>
                  <a:lnTo>
                    <a:pt x="1408" y="641"/>
                  </a:lnTo>
                  <a:lnTo>
                    <a:pt x="1410" y="641"/>
                  </a:lnTo>
                  <a:lnTo>
                    <a:pt x="1413" y="641"/>
                  </a:lnTo>
                  <a:lnTo>
                    <a:pt x="1415" y="641"/>
                  </a:lnTo>
                  <a:lnTo>
                    <a:pt x="1417" y="641"/>
                  </a:lnTo>
                  <a:lnTo>
                    <a:pt x="1417" y="641"/>
                  </a:lnTo>
                  <a:lnTo>
                    <a:pt x="1420" y="641"/>
                  </a:lnTo>
                  <a:lnTo>
                    <a:pt x="1420" y="641"/>
                  </a:lnTo>
                  <a:lnTo>
                    <a:pt x="1420" y="644"/>
                  </a:lnTo>
                  <a:lnTo>
                    <a:pt x="1420" y="644"/>
                  </a:lnTo>
                  <a:lnTo>
                    <a:pt x="1422" y="644"/>
                  </a:lnTo>
                  <a:lnTo>
                    <a:pt x="1422" y="644"/>
                  </a:lnTo>
                  <a:lnTo>
                    <a:pt x="1422" y="646"/>
                  </a:lnTo>
                  <a:lnTo>
                    <a:pt x="1422" y="646"/>
                  </a:lnTo>
                  <a:lnTo>
                    <a:pt x="1424" y="646"/>
                  </a:lnTo>
                  <a:lnTo>
                    <a:pt x="1424" y="646"/>
                  </a:lnTo>
                  <a:lnTo>
                    <a:pt x="1424" y="646"/>
                  </a:lnTo>
                  <a:lnTo>
                    <a:pt x="1427" y="646"/>
                  </a:lnTo>
                  <a:lnTo>
                    <a:pt x="1427" y="646"/>
                  </a:lnTo>
                  <a:lnTo>
                    <a:pt x="1429" y="646"/>
                  </a:lnTo>
                  <a:lnTo>
                    <a:pt x="1431" y="641"/>
                  </a:lnTo>
                  <a:lnTo>
                    <a:pt x="1431" y="641"/>
                  </a:lnTo>
                  <a:lnTo>
                    <a:pt x="1431" y="641"/>
                  </a:lnTo>
                  <a:lnTo>
                    <a:pt x="1431" y="639"/>
                  </a:lnTo>
                  <a:lnTo>
                    <a:pt x="1434" y="637"/>
                  </a:lnTo>
                  <a:lnTo>
                    <a:pt x="1434" y="634"/>
                  </a:lnTo>
                  <a:lnTo>
                    <a:pt x="1434" y="634"/>
                  </a:lnTo>
                  <a:lnTo>
                    <a:pt x="1434" y="634"/>
                  </a:lnTo>
                  <a:lnTo>
                    <a:pt x="1436" y="632"/>
                  </a:lnTo>
                  <a:lnTo>
                    <a:pt x="1436" y="632"/>
                  </a:lnTo>
                  <a:lnTo>
                    <a:pt x="1436" y="632"/>
                  </a:lnTo>
                  <a:lnTo>
                    <a:pt x="1436" y="630"/>
                  </a:lnTo>
                  <a:lnTo>
                    <a:pt x="1439" y="630"/>
                  </a:lnTo>
                  <a:lnTo>
                    <a:pt x="1439" y="627"/>
                  </a:lnTo>
                  <a:lnTo>
                    <a:pt x="1439" y="627"/>
                  </a:lnTo>
                  <a:lnTo>
                    <a:pt x="1439" y="625"/>
                  </a:lnTo>
                  <a:lnTo>
                    <a:pt x="1441" y="625"/>
                  </a:lnTo>
                  <a:lnTo>
                    <a:pt x="1441" y="625"/>
                  </a:lnTo>
                  <a:lnTo>
                    <a:pt x="1441" y="622"/>
                  </a:lnTo>
                  <a:lnTo>
                    <a:pt x="1443" y="622"/>
                  </a:lnTo>
                  <a:lnTo>
                    <a:pt x="1443" y="622"/>
                  </a:lnTo>
                  <a:lnTo>
                    <a:pt x="1443" y="622"/>
                  </a:lnTo>
                  <a:lnTo>
                    <a:pt x="1443" y="622"/>
                  </a:lnTo>
                  <a:lnTo>
                    <a:pt x="1443" y="625"/>
                  </a:lnTo>
                  <a:lnTo>
                    <a:pt x="1443" y="625"/>
                  </a:lnTo>
                  <a:lnTo>
                    <a:pt x="1443" y="625"/>
                  </a:lnTo>
                  <a:lnTo>
                    <a:pt x="1443" y="625"/>
                  </a:lnTo>
                  <a:lnTo>
                    <a:pt x="1443" y="625"/>
                  </a:lnTo>
                  <a:lnTo>
                    <a:pt x="1441" y="625"/>
                  </a:lnTo>
                  <a:lnTo>
                    <a:pt x="1441" y="625"/>
                  </a:lnTo>
                  <a:lnTo>
                    <a:pt x="1441" y="625"/>
                  </a:lnTo>
                  <a:lnTo>
                    <a:pt x="1441" y="627"/>
                  </a:lnTo>
                  <a:lnTo>
                    <a:pt x="1441" y="627"/>
                  </a:lnTo>
                  <a:lnTo>
                    <a:pt x="1441" y="627"/>
                  </a:lnTo>
                  <a:lnTo>
                    <a:pt x="1441" y="627"/>
                  </a:lnTo>
                  <a:lnTo>
                    <a:pt x="1441" y="627"/>
                  </a:lnTo>
                  <a:lnTo>
                    <a:pt x="1439" y="630"/>
                  </a:lnTo>
                  <a:lnTo>
                    <a:pt x="1439" y="630"/>
                  </a:lnTo>
                  <a:lnTo>
                    <a:pt x="1439" y="630"/>
                  </a:lnTo>
                  <a:lnTo>
                    <a:pt x="1439" y="632"/>
                  </a:lnTo>
                  <a:lnTo>
                    <a:pt x="1439" y="632"/>
                  </a:lnTo>
                  <a:lnTo>
                    <a:pt x="1439" y="632"/>
                  </a:lnTo>
                  <a:lnTo>
                    <a:pt x="1439" y="634"/>
                  </a:lnTo>
                  <a:lnTo>
                    <a:pt x="1439" y="634"/>
                  </a:lnTo>
                  <a:lnTo>
                    <a:pt x="1439" y="634"/>
                  </a:lnTo>
                  <a:lnTo>
                    <a:pt x="1439" y="634"/>
                  </a:lnTo>
                  <a:lnTo>
                    <a:pt x="1439" y="634"/>
                  </a:lnTo>
                  <a:lnTo>
                    <a:pt x="1439" y="634"/>
                  </a:lnTo>
                  <a:lnTo>
                    <a:pt x="1439" y="634"/>
                  </a:lnTo>
                  <a:lnTo>
                    <a:pt x="1439" y="637"/>
                  </a:lnTo>
                  <a:lnTo>
                    <a:pt x="1439" y="637"/>
                  </a:lnTo>
                  <a:lnTo>
                    <a:pt x="1439" y="637"/>
                  </a:lnTo>
                  <a:lnTo>
                    <a:pt x="1439" y="637"/>
                  </a:lnTo>
                  <a:lnTo>
                    <a:pt x="1439" y="639"/>
                  </a:lnTo>
                  <a:lnTo>
                    <a:pt x="1439" y="639"/>
                  </a:lnTo>
                  <a:lnTo>
                    <a:pt x="1439" y="637"/>
                  </a:lnTo>
                  <a:lnTo>
                    <a:pt x="1441" y="637"/>
                  </a:lnTo>
                  <a:lnTo>
                    <a:pt x="1441" y="637"/>
                  </a:lnTo>
                  <a:lnTo>
                    <a:pt x="1441" y="637"/>
                  </a:lnTo>
                  <a:lnTo>
                    <a:pt x="1441" y="639"/>
                  </a:lnTo>
                  <a:lnTo>
                    <a:pt x="1439" y="639"/>
                  </a:lnTo>
                  <a:lnTo>
                    <a:pt x="1439" y="641"/>
                  </a:lnTo>
                  <a:lnTo>
                    <a:pt x="1441" y="641"/>
                  </a:lnTo>
                  <a:lnTo>
                    <a:pt x="1441" y="641"/>
                  </a:lnTo>
                  <a:lnTo>
                    <a:pt x="1439" y="641"/>
                  </a:lnTo>
                  <a:lnTo>
                    <a:pt x="1439" y="641"/>
                  </a:lnTo>
                  <a:lnTo>
                    <a:pt x="1439" y="641"/>
                  </a:lnTo>
                  <a:lnTo>
                    <a:pt x="1439" y="644"/>
                  </a:lnTo>
                  <a:lnTo>
                    <a:pt x="1439" y="644"/>
                  </a:lnTo>
                  <a:lnTo>
                    <a:pt x="1439" y="644"/>
                  </a:lnTo>
                  <a:lnTo>
                    <a:pt x="1439" y="644"/>
                  </a:lnTo>
                  <a:lnTo>
                    <a:pt x="1439" y="644"/>
                  </a:lnTo>
                  <a:lnTo>
                    <a:pt x="1439" y="644"/>
                  </a:lnTo>
                  <a:lnTo>
                    <a:pt x="1439" y="646"/>
                  </a:lnTo>
                  <a:lnTo>
                    <a:pt x="1439" y="646"/>
                  </a:lnTo>
                  <a:lnTo>
                    <a:pt x="1439" y="646"/>
                  </a:lnTo>
                  <a:lnTo>
                    <a:pt x="1439" y="648"/>
                  </a:lnTo>
                  <a:lnTo>
                    <a:pt x="1439" y="648"/>
                  </a:lnTo>
                  <a:lnTo>
                    <a:pt x="1439" y="648"/>
                  </a:lnTo>
                  <a:lnTo>
                    <a:pt x="1439" y="648"/>
                  </a:lnTo>
                  <a:lnTo>
                    <a:pt x="1439" y="648"/>
                  </a:lnTo>
                  <a:lnTo>
                    <a:pt x="1439" y="648"/>
                  </a:lnTo>
                  <a:lnTo>
                    <a:pt x="1441" y="648"/>
                  </a:lnTo>
                  <a:lnTo>
                    <a:pt x="1441" y="648"/>
                  </a:lnTo>
                  <a:lnTo>
                    <a:pt x="1441" y="648"/>
                  </a:lnTo>
                  <a:lnTo>
                    <a:pt x="1441" y="648"/>
                  </a:lnTo>
                  <a:lnTo>
                    <a:pt x="1441" y="648"/>
                  </a:lnTo>
                  <a:lnTo>
                    <a:pt x="1441" y="648"/>
                  </a:lnTo>
                  <a:lnTo>
                    <a:pt x="1441" y="648"/>
                  </a:lnTo>
                  <a:lnTo>
                    <a:pt x="1441" y="648"/>
                  </a:lnTo>
                  <a:lnTo>
                    <a:pt x="1443" y="648"/>
                  </a:lnTo>
                  <a:lnTo>
                    <a:pt x="1443" y="648"/>
                  </a:lnTo>
                  <a:lnTo>
                    <a:pt x="1443" y="648"/>
                  </a:lnTo>
                  <a:lnTo>
                    <a:pt x="1443" y="648"/>
                  </a:lnTo>
                  <a:lnTo>
                    <a:pt x="1443" y="648"/>
                  </a:lnTo>
                  <a:lnTo>
                    <a:pt x="1446" y="648"/>
                  </a:lnTo>
                  <a:lnTo>
                    <a:pt x="1446" y="651"/>
                  </a:lnTo>
                  <a:lnTo>
                    <a:pt x="1448" y="651"/>
                  </a:lnTo>
                  <a:lnTo>
                    <a:pt x="1448" y="653"/>
                  </a:lnTo>
                  <a:lnTo>
                    <a:pt x="1448" y="651"/>
                  </a:lnTo>
                  <a:lnTo>
                    <a:pt x="1446" y="651"/>
                  </a:lnTo>
                  <a:lnTo>
                    <a:pt x="1446" y="651"/>
                  </a:lnTo>
                  <a:lnTo>
                    <a:pt x="1446" y="651"/>
                  </a:lnTo>
                  <a:lnTo>
                    <a:pt x="1446" y="653"/>
                  </a:lnTo>
                  <a:lnTo>
                    <a:pt x="1448" y="653"/>
                  </a:lnTo>
                  <a:lnTo>
                    <a:pt x="1450" y="653"/>
                  </a:lnTo>
                  <a:lnTo>
                    <a:pt x="1450" y="653"/>
                  </a:lnTo>
                  <a:lnTo>
                    <a:pt x="1450" y="653"/>
                  </a:lnTo>
                  <a:lnTo>
                    <a:pt x="1453" y="651"/>
                  </a:lnTo>
                  <a:lnTo>
                    <a:pt x="1453" y="653"/>
                  </a:lnTo>
                  <a:lnTo>
                    <a:pt x="1453" y="653"/>
                  </a:lnTo>
                  <a:lnTo>
                    <a:pt x="1453" y="653"/>
                  </a:lnTo>
                  <a:lnTo>
                    <a:pt x="1453" y="653"/>
                  </a:lnTo>
                  <a:lnTo>
                    <a:pt x="1453" y="653"/>
                  </a:lnTo>
                  <a:lnTo>
                    <a:pt x="1455" y="653"/>
                  </a:lnTo>
                  <a:lnTo>
                    <a:pt x="1455" y="653"/>
                  </a:lnTo>
                  <a:lnTo>
                    <a:pt x="1455" y="651"/>
                  </a:lnTo>
                  <a:lnTo>
                    <a:pt x="1460" y="653"/>
                  </a:lnTo>
                  <a:lnTo>
                    <a:pt x="1460" y="651"/>
                  </a:lnTo>
                  <a:lnTo>
                    <a:pt x="1460" y="651"/>
                  </a:lnTo>
                  <a:lnTo>
                    <a:pt x="1460" y="651"/>
                  </a:lnTo>
                  <a:lnTo>
                    <a:pt x="1460" y="651"/>
                  </a:lnTo>
                  <a:lnTo>
                    <a:pt x="1460" y="651"/>
                  </a:lnTo>
                  <a:lnTo>
                    <a:pt x="1460" y="653"/>
                  </a:lnTo>
                  <a:lnTo>
                    <a:pt x="1460" y="653"/>
                  </a:lnTo>
                  <a:lnTo>
                    <a:pt x="1460" y="653"/>
                  </a:lnTo>
                  <a:lnTo>
                    <a:pt x="1460" y="653"/>
                  </a:lnTo>
                  <a:lnTo>
                    <a:pt x="1460" y="653"/>
                  </a:lnTo>
                  <a:lnTo>
                    <a:pt x="1460" y="656"/>
                  </a:lnTo>
                  <a:lnTo>
                    <a:pt x="1460" y="656"/>
                  </a:lnTo>
                  <a:lnTo>
                    <a:pt x="1460" y="656"/>
                  </a:lnTo>
                  <a:lnTo>
                    <a:pt x="1467" y="658"/>
                  </a:lnTo>
                  <a:lnTo>
                    <a:pt x="1467" y="658"/>
                  </a:lnTo>
                  <a:lnTo>
                    <a:pt x="1467" y="660"/>
                  </a:lnTo>
                  <a:lnTo>
                    <a:pt x="1467" y="660"/>
                  </a:lnTo>
                  <a:lnTo>
                    <a:pt x="1465" y="660"/>
                  </a:lnTo>
                  <a:lnTo>
                    <a:pt x="1460" y="663"/>
                  </a:lnTo>
                  <a:lnTo>
                    <a:pt x="1465" y="660"/>
                  </a:lnTo>
                  <a:lnTo>
                    <a:pt x="1467" y="660"/>
                  </a:lnTo>
                  <a:lnTo>
                    <a:pt x="1472" y="663"/>
                  </a:lnTo>
                  <a:lnTo>
                    <a:pt x="1472" y="663"/>
                  </a:lnTo>
                  <a:lnTo>
                    <a:pt x="1476" y="660"/>
                  </a:lnTo>
                  <a:lnTo>
                    <a:pt x="1479" y="658"/>
                  </a:lnTo>
                  <a:lnTo>
                    <a:pt x="1483" y="656"/>
                  </a:lnTo>
                  <a:lnTo>
                    <a:pt x="1491" y="656"/>
                  </a:lnTo>
                  <a:lnTo>
                    <a:pt x="1498" y="651"/>
                  </a:lnTo>
                  <a:lnTo>
                    <a:pt x="1502" y="651"/>
                  </a:lnTo>
                  <a:lnTo>
                    <a:pt x="1507" y="651"/>
                  </a:lnTo>
                  <a:lnTo>
                    <a:pt x="1512" y="651"/>
                  </a:lnTo>
                  <a:lnTo>
                    <a:pt x="1517" y="651"/>
                  </a:lnTo>
                  <a:lnTo>
                    <a:pt x="1521" y="651"/>
                  </a:lnTo>
                  <a:lnTo>
                    <a:pt x="1524" y="651"/>
                  </a:lnTo>
                  <a:lnTo>
                    <a:pt x="1528" y="651"/>
                  </a:lnTo>
                  <a:lnTo>
                    <a:pt x="1531" y="651"/>
                  </a:lnTo>
                  <a:lnTo>
                    <a:pt x="1536" y="653"/>
                  </a:lnTo>
                  <a:lnTo>
                    <a:pt x="1538" y="653"/>
                  </a:lnTo>
                  <a:lnTo>
                    <a:pt x="1538" y="653"/>
                  </a:lnTo>
                  <a:lnTo>
                    <a:pt x="1543" y="648"/>
                  </a:lnTo>
                  <a:lnTo>
                    <a:pt x="1545" y="648"/>
                  </a:lnTo>
                  <a:lnTo>
                    <a:pt x="1545" y="648"/>
                  </a:lnTo>
                  <a:lnTo>
                    <a:pt x="1545" y="646"/>
                  </a:lnTo>
                  <a:lnTo>
                    <a:pt x="1545" y="646"/>
                  </a:lnTo>
                  <a:lnTo>
                    <a:pt x="1543" y="646"/>
                  </a:lnTo>
                  <a:lnTo>
                    <a:pt x="1543" y="646"/>
                  </a:lnTo>
                  <a:lnTo>
                    <a:pt x="1543" y="646"/>
                  </a:lnTo>
                  <a:lnTo>
                    <a:pt x="1543" y="644"/>
                  </a:lnTo>
                  <a:lnTo>
                    <a:pt x="1540" y="644"/>
                  </a:lnTo>
                  <a:lnTo>
                    <a:pt x="1540" y="641"/>
                  </a:lnTo>
                  <a:lnTo>
                    <a:pt x="1543" y="641"/>
                  </a:lnTo>
                  <a:lnTo>
                    <a:pt x="1545" y="641"/>
                  </a:lnTo>
                  <a:lnTo>
                    <a:pt x="1545" y="641"/>
                  </a:lnTo>
                  <a:lnTo>
                    <a:pt x="1545" y="644"/>
                  </a:lnTo>
                  <a:lnTo>
                    <a:pt x="1547" y="644"/>
                  </a:lnTo>
                  <a:lnTo>
                    <a:pt x="1547" y="644"/>
                  </a:lnTo>
                  <a:lnTo>
                    <a:pt x="1547" y="644"/>
                  </a:lnTo>
                  <a:lnTo>
                    <a:pt x="1547" y="644"/>
                  </a:lnTo>
                  <a:lnTo>
                    <a:pt x="1547" y="646"/>
                  </a:lnTo>
                  <a:lnTo>
                    <a:pt x="1547" y="646"/>
                  </a:lnTo>
                  <a:lnTo>
                    <a:pt x="1547" y="646"/>
                  </a:lnTo>
                  <a:lnTo>
                    <a:pt x="1550" y="648"/>
                  </a:lnTo>
                  <a:lnTo>
                    <a:pt x="1550" y="648"/>
                  </a:lnTo>
                  <a:lnTo>
                    <a:pt x="1550" y="651"/>
                  </a:lnTo>
                  <a:lnTo>
                    <a:pt x="1550" y="651"/>
                  </a:lnTo>
                  <a:lnTo>
                    <a:pt x="1550" y="651"/>
                  </a:lnTo>
                  <a:lnTo>
                    <a:pt x="1550" y="653"/>
                  </a:lnTo>
                  <a:lnTo>
                    <a:pt x="1547" y="653"/>
                  </a:lnTo>
                  <a:lnTo>
                    <a:pt x="1547" y="653"/>
                  </a:lnTo>
                  <a:lnTo>
                    <a:pt x="1547" y="653"/>
                  </a:lnTo>
                  <a:lnTo>
                    <a:pt x="1547" y="653"/>
                  </a:lnTo>
                  <a:lnTo>
                    <a:pt x="1545" y="656"/>
                  </a:lnTo>
                  <a:lnTo>
                    <a:pt x="1545" y="656"/>
                  </a:lnTo>
                  <a:lnTo>
                    <a:pt x="1545" y="656"/>
                  </a:lnTo>
                  <a:lnTo>
                    <a:pt x="1545" y="656"/>
                  </a:lnTo>
                  <a:lnTo>
                    <a:pt x="1545" y="653"/>
                  </a:lnTo>
                  <a:lnTo>
                    <a:pt x="1545" y="653"/>
                  </a:lnTo>
                  <a:lnTo>
                    <a:pt x="1545" y="653"/>
                  </a:lnTo>
                  <a:lnTo>
                    <a:pt x="1545" y="656"/>
                  </a:lnTo>
                  <a:lnTo>
                    <a:pt x="1545" y="656"/>
                  </a:lnTo>
                  <a:lnTo>
                    <a:pt x="1545" y="656"/>
                  </a:lnTo>
                  <a:lnTo>
                    <a:pt x="1545" y="658"/>
                  </a:lnTo>
                  <a:lnTo>
                    <a:pt x="1547" y="658"/>
                  </a:lnTo>
                  <a:lnTo>
                    <a:pt x="1550" y="658"/>
                  </a:lnTo>
                  <a:lnTo>
                    <a:pt x="1554" y="658"/>
                  </a:lnTo>
                  <a:lnTo>
                    <a:pt x="1559" y="660"/>
                  </a:lnTo>
                  <a:lnTo>
                    <a:pt x="1564" y="660"/>
                  </a:lnTo>
                  <a:lnTo>
                    <a:pt x="1566" y="663"/>
                  </a:lnTo>
                  <a:lnTo>
                    <a:pt x="1569" y="663"/>
                  </a:lnTo>
                  <a:lnTo>
                    <a:pt x="1571" y="663"/>
                  </a:lnTo>
                  <a:lnTo>
                    <a:pt x="1576" y="660"/>
                  </a:lnTo>
                  <a:lnTo>
                    <a:pt x="1580" y="660"/>
                  </a:lnTo>
                  <a:lnTo>
                    <a:pt x="1583" y="660"/>
                  </a:lnTo>
                  <a:lnTo>
                    <a:pt x="1585" y="658"/>
                  </a:lnTo>
                  <a:lnTo>
                    <a:pt x="1588" y="656"/>
                  </a:lnTo>
                  <a:lnTo>
                    <a:pt x="1590" y="653"/>
                  </a:lnTo>
                  <a:lnTo>
                    <a:pt x="1592" y="651"/>
                  </a:lnTo>
                  <a:lnTo>
                    <a:pt x="1595" y="648"/>
                  </a:lnTo>
                  <a:lnTo>
                    <a:pt x="1595" y="646"/>
                  </a:lnTo>
                  <a:lnTo>
                    <a:pt x="1595" y="644"/>
                  </a:lnTo>
                  <a:lnTo>
                    <a:pt x="1597" y="641"/>
                  </a:lnTo>
                  <a:lnTo>
                    <a:pt x="1597" y="641"/>
                  </a:lnTo>
                  <a:lnTo>
                    <a:pt x="1599" y="641"/>
                  </a:lnTo>
                  <a:lnTo>
                    <a:pt x="1599" y="641"/>
                  </a:lnTo>
                  <a:lnTo>
                    <a:pt x="1599" y="641"/>
                  </a:lnTo>
                  <a:lnTo>
                    <a:pt x="1597" y="639"/>
                  </a:lnTo>
                  <a:lnTo>
                    <a:pt x="1599" y="637"/>
                  </a:lnTo>
                  <a:lnTo>
                    <a:pt x="1599" y="637"/>
                  </a:lnTo>
                  <a:lnTo>
                    <a:pt x="1599" y="634"/>
                  </a:lnTo>
                  <a:lnTo>
                    <a:pt x="1599" y="634"/>
                  </a:lnTo>
                  <a:lnTo>
                    <a:pt x="1599" y="634"/>
                  </a:lnTo>
                  <a:lnTo>
                    <a:pt x="1602" y="637"/>
                  </a:lnTo>
                  <a:lnTo>
                    <a:pt x="1602" y="637"/>
                  </a:lnTo>
                  <a:lnTo>
                    <a:pt x="1604" y="637"/>
                  </a:lnTo>
                  <a:lnTo>
                    <a:pt x="1604" y="637"/>
                  </a:lnTo>
                  <a:lnTo>
                    <a:pt x="1604" y="639"/>
                  </a:lnTo>
                  <a:lnTo>
                    <a:pt x="1604" y="639"/>
                  </a:lnTo>
                  <a:lnTo>
                    <a:pt x="1606" y="639"/>
                  </a:lnTo>
                  <a:lnTo>
                    <a:pt x="1606" y="639"/>
                  </a:lnTo>
                  <a:lnTo>
                    <a:pt x="1609" y="644"/>
                  </a:lnTo>
                  <a:lnTo>
                    <a:pt x="1611" y="644"/>
                  </a:lnTo>
                  <a:lnTo>
                    <a:pt x="1616" y="644"/>
                  </a:lnTo>
                  <a:lnTo>
                    <a:pt x="1616" y="644"/>
                  </a:lnTo>
                  <a:lnTo>
                    <a:pt x="1618" y="644"/>
                  </a:lnTo>
                  <a:lnTo>
                    <a:pt x="1621" y="644"/>
                  </a:lnTo>
                  <a:lnTo>
                    <a:pt x="1621" y="644"/>
                  </a:lnTo>
                  <a:lnTo>
                    <a:pt x="1621" y="644"/>
                  </a:lnTo>
                  <a:lnTo>
                    <a:pt x="1621" y="646"/>
                  </a:lnTo>
                  <a:lnTo>
                    <a:pt x="1621" y="646"/>
                  </a:lnTo>
                  <a:lnTo>
                    <a:pt x="1618" y="644"/>
                  </a:lnTo>
                  <a:lnTo>
                    <a:pt x="1616" y="644"/>
                  </a:lnTo>
                  <a:lnTo>
                    <a:pt x="1616" y="644"/>
                  </a:lnTo>
                  <a:lnTo>
                    <a:pt x="1611" y="644"/>
                  </a:lnTo>
                  <a:lnTo>
                    <a:pt x="1609" y="646"/>
                  </a:lnTo>
                  <a:lnTo>
                    <a:pt x="1609" y="646"/>
                  </a:lnTo>
                  <a:lnTo>
                    <a:pt x="1609" y="646"/>
                  </a:lnTo>
                  <a:lnTo>
                    <a:pt x="1611" y="648"/>
                  </a:lnTo>
                  <a:lnTo>
                    <a:pt x="1611" y="648"/>
                  </a:lnTo>
                  <a:lnTo>
                    <a:pt x="1611" y="648"/>
                  </a:lnTo>
                  <a:lnTo>
                    <a:pt x="1609" y="651"/>
                  </a:lnTo>
                  <a:lnTo>
                    <a:pt x="1609" y="651"/>
                  </a:lnTo>
                  <a:lnTo>
                    <a:pt x="1611" y="651"/>
                  </a:lnTo>
                  <a:lnTo>
                    <a:pt x="1611" y="651"/>
                  </a:lnTo>
                  <a:lnTo>
                    <a:pt x="1611" y="651"/>
                  </a:lnTo>
                  <a:lnTo>
                    <a:pt x="1611" y="651"/>
                  </a:lnTo>
                  <a:lnTo>
                    <a:pt x="1611" y="653"/>
                  </a:lnTo>
                  <a:lnTo>
                    <a:pt x="1611" y="653"/>
                  </a:lnTo>
                  <a:lnTo>
                    <a:pt x="1611" y="656"/>
                  </a:lnTo>
                  <a:lnTo>
                    <a:pt x="1611" y="656"/>
                  </a:lnTo>
                  <a:lnTo>
                    <a:pt x="1614" y="658"/>
                  </a:lnTo>
                  <a:lnTo>
                    <a:pt x="1614" y="658"/>
                  </a:lnTo>
                  <a:lnTo>
                    <a:pt x="1614" y="660"/>
                  </a:lnTo>
                  <a:lnTo>
                    <a:pt x="1614" y="660"/>
                  </a:lnTo>
                  <a:lnTo>
                    <a:pt x="1614" y="660"/>
                  </a:lnTo>
                  <a:lnTo>
                    <a:pt x="1611" y="660"/>
                  </a:lnTo>
                  <a:lnTo>
                    <a:pt x="1611" y="660"/>
                  </a:lnTo>
                  <a:lnTo>
                    <a:pt x="1611" y="658"/>
                  </a:lnTo>
                  <a:lnTo>
                    <a:pt x="1611" y="658"/>
                  </a:lnTo>
                  <a:lnTo>
                    <a:pt x="1614" y="658"/>
                  </a:lnTo>
                  <a:lnTo>
                    <a:pt x="1611" y="658"/>
                  </a:lnTo>
                  <a:lnTo>
                    <a:pt x="1611" y="656"/>
                  </a:lnTo>
                  <a:lnTo>
                    <a:pt x="1611" y="653"/>
                  </a:lnTo>
                  <a:lnTo>
                    <a:pt x="1611" y="653"/>
                  </a:lnTo>
                  <a:lnTo>
                    <a:pt x="1609" y="653"/>
                  </a:lnTo>
                  <a:lnTo>
                    <a:pt x="1609" y="653"/>
                  </a:lnTo>
                  <a:lnTo>
                    <a:pt x="1609" y="653"/>
                  </a:lnTo>
                  <a:lnTo>
                    <a:pt x="1609" y="653"/>
                  </a:lnTo>
                  <a:lnTo>
                    <a:pt x="1609" y="651"/>
                  </a:lnTo>
                  <a:lnTo>
                    <a:pt x="1609" y="651"/>
                  </a:lnTo>
                  <a:lnTo>
                    <a:pt x="1609" y="648"/>
                  </a:lnTo>
                  <a:lnTo>
                    <a:pt x="1609" y="648"/>
                  </a:lnTo>
                  <a:lnTo>
                    <a:pt x="1609" y="646"/>
                  </a:lnTo>
                  <a:lnTo>
                    <a:pt x="1609" y="644"/>
                  </a:lnTo>
                  <a:lnTo>
                    <a:pt x="1606" y="641"/>
                  </a:lnTo>
                  <a:lnTo>
                    <a:pt x="1604" y="639"/>
                  </a:lnTo>
                  <a:lnTo>
                    <a:pt x="1602" y="639"/>
                  </a:lnTo>
                  <a:lnTo>
                    <a:pt x="1602" y="637"/>
                  </a:lnTo>
                  <a:lnTo>
                    <a:pt x="1602" y="639"/>
                  </a:lnTo>
                  <a:lnTo>
                    <a:pt x="1602" y="641"/>
                  </a:lnTo>
                  <a:lnTo>
                    <a:pt x="1599" y="641"/>
                  </a:lnTo>
                  <a:lnTo>
                    <a:pt x="1599" y="641"/>
                  </a:lnTo>
                  <a:lnTo>
                    <a:pt x="1599" y="641"/>
                  </a:lnTo>
                  <a:lnTo>
                    <a:pt x="1599" y="641"/>
                  </a:lnTo>
                  <a:lnTo>
                    <a:pt x="1599" y="644"/>
                  </a:lnTo>
                  <a:lnTo>
                    <a:pt x="1599" y="644"/>
                  </a:lnTo>
                  <a:lnTo>
                    <a:pt x="1599" y="644"/>
                  </a:lnTo>
                  <a:lnTo>
                    <a:pt x="1599" y="646"/>
                  </a:lnTo>
                  <a:lnTo>
                    <a:pt x="1599" y="648"/>
                  </a:lnTo>
                  <a:lnTo>
                    <a:pt x="1602" y="651"/>
                  </a:lnTo>
                  <a:lnTo>
                    <a:pt x="1602" y="651"/>
                  </a:lnTo>
                  <a:lnTo>
                    <a:pt x="1602" y="651"/>
                  </a:lnTo>
                  <a:lnTo>
                    <a:pt x="1602" y="653"/>
                  </a:lnTo>
                  <a:lnTo>
                    <a:pt x="1604" y="653"/>
                  </a:lnTo>
                  <a:lnTo>
                    <a:pt x="1604" y="656"/>
                  </a:lnTo>
                  <a:lnTo>
                    <a:pt x="1604" y="656"/>
                  </a:lnTo>
                  <a:lnTo>
                    <a:pt x="1604" y="660"/>
                  </a:lnTo>
                  <a:lnTo>
                    <a:pt x="1602" y="660"/>
                  </a:lnTo>
                  <a:lnTo>
                    <a:pt x="1604" y="660"/>
                  </a:lnTo>
                  <a:lnTo>
                    <a:pt x="1602" y="663"/>
                  </a:lnTo>
                  <a:lnTo>
                    <a:pt x="1602" y="663"/>
                  </a:lnTo>
                  <a:lnTo>
                    <a:pt x="1602" y="663"/>
                  </a:lnTo>
                  <a:lnTo>
                    <a:pt x="1602" y="663"/>
                  </a:lnTo>
                  <a:lnTo>
                    <a:pt x="1602" y="663"/>
                  </a:lnTo>
                  <a:lnTo>
                    <a:pt x="1602" y="663"/>
                  </a:lnTo>
                  <a:lnTo>
                    <a:pt x="1602" y="663"/>
                  </a:lnTo>
                  <a:lnTo>
                    <a:pt x="1599" y="663"/>
                  </a:lnTo>
                  <a:lnTo>
                    <a:pt x="1599" y="665"/>
                  </a:lnTo>
                  <a:lnTo>
                    <a:pt x="1599" y="665"/>
                  </a:lnTo>
                  <a:lnTo>
                    <a:pt x="1599" y="665"/>
                  </a:lnTo>
                  <a:lnTo>
                    <a:pt x="1599" y="665"/>
                  </a:lnTo>
                  <a:lnTo>
                    <a:pt x="1599" y="665"/>
                  </a:lnTo>
                  <a:lnTo>
                    <a:pt x="1599" y="665"/>
                  </a:lnTo>
                  <a:lnTo>
                    <a:pt x="1597" y="665"/>
                  </a:lnTo>
                  <a:lnTo>
                    <a:pt x="1597" y="667"/>
                  </a:lnTo>
                  <a:lnTo>
                    <a:pt x="1604" y="670"/>
                  </a:lnTo>
                  <a:lnTo>
                    <a:pt x="1606" y="670"/>
                  </a:lnTo>
                  <a:lnTo>
                    <a:pt x="1606" y="670"/>
                  </a:lnTo>
                  <a:lnTo>
                    <a:pt x="1609" y="672"/>
                  </a:lnTo>
                  <a:lnTo>
                    <a:pt x="1609" y="672"/>
                  </a:lnTo>
                  <a:lnTo>
                    <a:pt x="1611" y="672"/>
                  </a:lnTo>
                  <a:lnTo>
                    <a:pt x="1611" y="672"/>
                  </a:lnTo>
                  <a:lnTo>
                    <a:pt x="1611" y="672"/>
                  </a:lnTo>
                  <a:lnTo>
                    <a:pt x="1611" y="672"/>
                  </a:lnTo>
                  <a:lnTo>
                    <a:pt x="1614" y="672"/>
                  </a:lnTo>
                  <a:lnTo>
                    <a:pt x="1614" y="672"/>
                  </a:lnTo>
                  <a:lnTo>
                    <a:pt x="1614" y="672"/>
                  </a:lnTo>
                  <a:lnTo>
                    <a:pt x="1614" y="672"/>
                  </a:lnTo>
                  <a:lnTo>
                    <a:pt x="1611" y="672"/>
                  </a:lnTo>
                  <a:lnTo>
                    <a:pt x="1611" y="672"/>
                  </a:lnTo>
                  <a:lnTo>
                    <a:pt x="1609" y="672"/>
                  </a:lnTo>
                  <a:lnTo>
                    <a:pt x="1609" y="672"/>
                  </a:lnTo>
                  <a:lnTo>
                    <a:pt x="1611" y="672"/>
                  </a:lnTo>
                  <a:lnTo>
                    <a:pt x="1611" y="675"/>
                  </a:lnTo>
                  <a:lnTo>
                    <a:pt x="1614" y="675"/>
                  </a:lnTo>
                  <a:lnTo>
                    <a:pt x="1614" y="675"/>
                  </a:lnTo>
                  <a:lnTo>
                    <a:pt x="1614" y="675"/>
                  </a:lnTo>
                  <a:lnTo>
                    <a:pt x="1616" y="675"/>
                  </a:lnTo>
                  <a:lnTo>
                    <a:pt x="1616" y="675"/>
                  </a:lnTo>
                  <a:lnTo>
                    <a:pt x="1616" y="672"/>
                  </a:lnTo>
                  <a:lnTo>
                    <a:pt x="1616" y="672"/>
                  </a:lnTo>
                  <a:lnTo>
                    <a:pt x="1616" y="672"/>
                  </a:lnTo>
                  <a:lnTo>
                    <a:pt x="1616" y="672"/>
                  </a:lnTo>
                  <a:lnTo>
                    <a:pt x="1616" y="672"/>
                  </a:lnTo>
                  <a:lnTo>
                    <a:pt x="1616" y="672"/>
                  </a:lnTo>
                  <a:lnTo>
                    <a:pt x="1616" y="675"/>
                  </a:lnTo>
                  <a:lnTo>
                    <a:pt x="1616" y="675"/>
                  </a:lnTo>
                  <a:lnTo>
                    <a:pt x="1618" y="675"/>
                  </a:lnTo>
                  <a:lnTo>
                    <a:pt x="1618" y="675"/>
                  </a:lnTo>
                  <a:lnTo>
                    <a:pt x="1618" y="675"/>
                  </a:lnTo>
                  <a:lnTo>
                    <a:pt x="1618" y="675"/>
                  </a:lnTo>
                  <a:lnTo>
                    <a:pt x="1621" y="675"/>
                  </a:lnTo>
                  <a:lnTo>
                    <a:pt x="1621" y="675"/>
                  </a:lnTo>
                  <a:lnTo>
                    <a:pt x="1621" y="677"/>
                  </a:lnTo>
                  <a:lnTo>
                    <a:pt x="1618" y="675"/>
                  </a:lnTo>
                  <a:lnTo>
                    <a:pt x="1618" y="675"/>
                  </a:lnTo>
                  <a:lnTo>
                    <a:pt x="1625" y="677"/>
                  </a:lnTo>
                  <a:lnTo>
                    <a:pt x="1630" y="679"/>
                  </a:lnTo>
                  <a:lnTo>
                    <a:pt x="1632" y="679"/>
                  </a:lnTo>
                  <a:lnTo>
                    <a:pt x="1632" y="679"/>
                  </a:lnTo>
                  <a:lnTo>
                    <a:pt x="1635" y="679"/>
                  </a:lnTo>
                  <a:lnTo>
                    <a:pt x="1635" y="682"/>
                  </a:lnTo>
                  <a:lnTo>
                    <a:pt x="1637" y="682"/>
                  </a:lnTo>
                  <a:lnTo>
                    <a:pt x="1637" y="682"/>
                  </a:lnTo>
                  <a:lnTo>
                    <a:pt x="1637" y="682"/>
                  </a:lnTo>
                  <a:lnTo>
                    <a:pt x="1637" y="682"/>
                  </a:lnTo>
                  <a:lnTo>
                    <a:pt x="1637" y="682"/>
                  </a:lnTo>
                  <a:lnTo>
                    <a:pt x="1637" y="682"/>
                  </a:lnTo>
                  <a:lnTo>
                    <a:pt x="1640" y="679"/>
                  </a:lnTo>
                  <a:lnTo>
                    <a:pt x="1640" y="679"/>
                  </a:lnTo>
                  <a:lnTo>
                    <a:pt x="1640" y="679"/>
                  </a:lnTo>
                  <a:lnTo>
                    <a:pt x="1642" y="677"/>
                  </a:lnTo>
                  <a:lnTo>
                    <a:pt x="1642" y="679"/>
                  </a:lnTo>
                  <a:lnTo>
                    <a:pt x="1642" y="679"/>
                  </a:lnTo>
                  <a:lnTo>
                    <a:pt x="1642" y="679"/>
                  </a:lnTo>
                  <a:lnTo>
                    <a:pt x="1642" y="679"/>
                  </a:lnTo>
                  <a:lnTo>
                    <a:pt x="1642" y="682"/>
                  </a:lnTo>
                  <a:lnTo>
                    <a:pt x="1642" y="682"/>
                  </a:lnTo>
                  <a:lnTo>
                    <a:pt x="1642" y="682"/>
                  </a:lnTo>
                  <a:lnTo>
                    <a:pt x="1642" y="682"/>
                  </a:lnTo>
                  <a:lnTo>
                    <a:pt x="1642" y="682"/>
                  </a:lnTo>
                  <a:lnTo>
                    <a:pt x="1640" y="684"/>
                  </a:lnTo>
                  <a:lnTo>
                    <a:pt x="1640" y="684"/>
                  </a:lnTo>
                  <a:lnTo>
                    <a:pt x="1644" y="682"/>
                  </a:lnTo>
                  <a:lnTo>
                    <a:pt x="1647" y="682"/>
                  </a:lnTo>
                  <a:lnTo>
                    <a:pt x="1647" y="684"/>
                  </a:lnTo>
                  <a:lnTo>
                    <a:pt x="1647" y="684"/>
                  </a:lnTo>
                  <a:lnTo>
                    <a:pt x="1644" y="684"/>
                  </a:lnTo>
                  <a:lnTo>
                    <a:pt x="1647" y="684"/>
                  </a:lnTo>
                  <a:lnTo>
                    <a:pt x="1647" y="684"/>
                  </a:lnTo>
                  <a:lnTo>
                    <a:pt x="1649" y="684"/>
                  </a:lnTo>
                  <a:lnTo>
                    <a:pt x="1649" y="684"/>
                  </a:lnTo>
                  <a:lnTo>
                    <a:pt x="1651" y="684"/>
                  </a:lnTo>
                  <a:lnTo>
                    <a:pt x="1654" y="686"/>
                  </a:lnTo>
                  <a:lnTo>
                    <a:pt x="1661" y="691"/>
                  </a:lnTo>
                  <a:lnTo>
                    <a:pt x="1663" y="691"/>
                  </a:lnTo>
                  <a:lnTo>
                    <a:pt x="1663" y="693"/>
                  </a:lnTo>
                  <a:lnTo>
                    <a:pt x="1663" y="696"/>
                  </a:lnTo>
                  <a:lnTo>
                    <a:pt x="1663" y="696"/>
                  </a:lnTo>
                  <a:lnTo>
                    <a:pt x="1663" y="696"/>
                  </a:lnTo>
                  <a:lnTo>
                    <a:pt x="1663" y="698"/>
                  </a:lnTo>
                  <a:lnTo>
                    <a:pt x="1663" y="698"/>
                  </a:lnTo>
                  <a:lnTo>
                    <a:pt x="1666" y="698"/>
                  </a:lnTo>
                  <a:lnTo>
                    <a:pt x="1666" y="698"/>
                  </a:lnTo>
                  <a:lnTo>
                    <a:pt x="1666" y="698"/>
                  </a:lnTo>
                  <a:lnTo>
                    <a:pt x="1673" y="703"/>
                  </a:lnTo>
                  <a:lnTo>
                    <a:pt x="1673" y="703"/>
                  </a:lnTo>
                  <a:lnTo>
                    <a:pt x="1673" y="705"/>
                  </a:lnTo>
                  <a:lnTo>
                    <a:pt x="1675" y="705"/>
                  </a:lnTo>
                  <a:lnTo>
                    <a:pt x="1675" y="705"/>
                  </a:lnTo>
                  <a:lnTo>
                    <a:pt x="1677" y="703"/>
                  </a:lnTo>
                  <a:lnTo>
                    <a:pt x="1677" y="703"/>
                  </a:lnTo>
                  <a:lnTo>
                    <a:pt x="1677" y="703"/>
                  </a:lnTo>
                  <a:lnTo>
                    <a:pt x="1680" y="701"/>
                  </a:lnTo>
                  <a:lnTo>
                    <a:pt x="1680" y="701"/>
                  </a:lnTo>
                  <a:lnTo>
                    <a:pt x="1680" y="701"/>
                  </a:lnTo>
                  <a:lnTo>
                    <a:pt x="1680" y="701"/>
                  </a:lnTo>
                  <a:lnTo>
                    <a:pt x="1680" y="703"/>
                  </a:lnTo>
                  <a:lnTo>
                    <a:pt x="1680" y="703"/>
                  </a:lnTo>
                  <a:lnTo>
                    <a:pt x="1680" y="703"/>
                  </a:lnTo>
                  <a:lnTo>
                    <a:pt x="1680" y="703"/>
                  </a:lnTo>
                  <a:lnTo>
                    <a:pt x="1680" y="703"/>
                  </a:lnTo>
                  <a:lnTo>
                    <a:pt x="1677" y="705"/>
                  </a:lnTo>
                  <a:lnTo>
                    <a:pt x="1677" y="705"/>
                  </a:lnTo>
                  <a:lnTo>
                    <a:pt x="1675" y="705"/>
                  </a:lnTo>
                  <a:lnTo>
                    <a:pt x="1675" y="705"/>
                  </a:lnTo>
                  <a:lnTo>
                    <a:pt x="1675" y="705"/>
                  </a:lnTo>
                  <a:lnTo>
                    <a:pt x="1675" y="705"/>
                  </a:lnTo>
                  <a:lnTo>
                    <a:pt x="1677" y="705"/>
                  </a:lnTo>
                  <a:lnTo>
                    <a:pt x="1677" y="708"/>
                  </a:lnTo>
                  <a:lnTo>
                    <a:pt x="1680" y="708"/>
                  </a:lnTo>
                  <a:lnTo>
                    <a:pt x="1682" y="708"/>
                  </a:lnTo>
                  <a:lnTo>
                    <a:pt x="1685" y="710"/>
                  </a:lnTo>
                  <a:lnTo>
                    <a:pt x="1687" y="710"/>
                  </a:lnTo>
                  <a:lnTo>
                    <a:pt x="1687" y="710"/>
                  </a:lnTo>
                  <a:lnTo>
                    <a:pt x="1687" y="710"/>
                  </a:lnTo>
                  <a:lnTo>
                    <a:pt x="1687" y="712"/>
                  </a:lnTo>
                  <a:lnTo>
                    <a:pt x="1689" y="712"/>
                  </a:lnTo>
                  <a:lnTo>
                    <a:pt x="1692" y="712"/>
                  </a:lnTo>
                  <a:lnTo>
                    <a:pt x="1694" y="715"/>
                  </a:lnTo>
                  <a:lnTo>
                    <a:pt x="1694" y="715"/>
                  </a:lnTo>
                  <a:lnTo>
                    <a:pt x="1696" y="715"/>
                  </a:lnTo>
                  <a:lnTo>
                    <a:pt x="1696" y="715"/>
                  </a:lnTo>
                  <a:lnTo>
                    <a:pt x="1696" y="712"/>
                  </a:lnTo>
                  <a:lnTo>
                    <a:pt x="1699" y="712"/>
                  </a:lnTo>
                  <a:lnTo>
                    <a:pt x="1699" y="712"/>
                  </a:lnTo>
                  <a:lnTo>
                    <a:pt x="1699" y="712"/>
                  </a:lnTo>
                  <a:lnTo>
                    <a:pt x="1701" y="712"/>
                  </a:lnTo>
                  <a:lnTo>
                    <a:pt x="1701" y="715"/>
                  </a:lnTo>
                  <a:lnTo>
                    <a:pt x="1701" y="715"/>
                  </a:lnTo>
                  <a:lnTo>
                    <a:pt x="1701" y="715"/>
                  </a:lnTo>
                  <a:lnTo>
                    <a:pt x="1701" y="715"/>
                  </a:lnTo>
                  <a:lnTo>
                    <a:pt x="1701" y="712"/>
                  </a:lnTo>
                  <a:lnTo>
                    <a:pt x="1703" y="712"/>
                  </a:lnTo>
                  <a:lnTo>
                    <a:pt x="1703" y="715"/>
                  </a:lnTo>
                  <a:lnTo>
                    <a:pt x="1703" y="715"/>
                  </a:lnTo>
                  <a:lnTo>
                    <a:pt x="1703" y="715"/>
                  </a:lnTo>
                  <a:lnTo>
                    <a:pt x="1703" y="715"/>
                  </a:lnTo>
                  <a:lnTo>
                    <a:pt x="1703" y="717"/>
                  </a:lnTo>
                  <a:lnTo>
                    <a:pt x="1703" y="717"/>
                  </a:lnTo>
                  <a:lnTo>
                    <a:pt x="1703" y="717"/>
                  </a:lnTo>
                  <a:lnTo>
                    <a:pt x="1706" y="715"/>
                  </a:lnTo>
                  <a:lnTo>
                    <a:pt x="1706" y="715"/>
                  </a:lnTo>
                  <a:lnTo>
                    <a:pt x="1706" y="717"/>
                  </a:lnTo>
                  <a:lnTo>
                    <a:pt x="1706" y="717"/>
                  </a:lnTo>
                  <a:lnTo>
                    <a:pt x="1706" y="717"/>
                  </a:lnTo>
                  <a:lnTo>
                    <a:pt x="1706" y="717"/>
                  </a:lnTo>
                  <a:lnTo>
                    <a:pt x="1706" y="717"/>
                  </a:lnTo>
                  <a:lnTo>
                    <a:pt x="1708" y="717"/>
                  </a:lnTo>
                  <a:lnTo>
                    <a:pt x="1708" y="717"/>
                  </a:lnTo>
                  <a:lnTo>
                    <a:pt x="1708" y="717"/>
                  </a:lnTo>
                  <a:lnTo>
                    <a:pt x="1708" y="717"/>
                  </a:lnTo>
                  <a:lnTo>
                    <a:pt x="1708" y="717"/>
                  </a:lnTo>
                  <a:lnTo>
                    <a:pt x="1708" y="717"/>
                  </a:lnTo>
                  <a:lnTo>
                    <a:pt x="1708" y="717"/>
                  </a:lnTo>
                  <a:lnTo>
                    <a:pt x="1708" y="717"/>
                  </a:lnTo>
                  <a:lnTo>
                    <a:pt x="1711" y="717"/>
                  </a:lnTo>
                  <a:lnTo>
                    <a:pt x="1711" y="717"/>
                  </a:lnTo>
                  <a:lnTo>
                    <a:pt x="1708" y="717"/>
                  </a:lnTo>
                  <a:lnTo>
                    <a:pt x="1708" y="719"/>
                  </a:lnTo>
                  <a:lnTo>
                    <a:pt x="1708" y="719"/>
                  </a:lnTo>
                  <a:lnTo>
                    <a:pt x="1711" y="722"/>
                  </a:lnTo>
                  <a:lnTo>
                    <a:pt x="1711" y="722"/>
                  </a:lnTo>
                  <a:lnTo>
                    <a:pt x="1711" y="722"/>
                  </a:lnTo>
                  <a:lnTo>
                    <a:pt x="1711" y="722"/>
                  </a:lnTo>
                  <a:lnTo>
                    <a:pt x="1711" y="719"/>
                  </a:lnTo>
                  <a:lnTo>
                    <a:pt x="1711" y="719"/>
                  </a:lnTo>
                  <a:lnTo>
                    <a:pt x="1713" y="719"/>
                  </a:lnTo>
                  <a:lnTo>
                    <a:pt x="1713" y="719"/>
                  </a:lnTo>
                  <a:lnTo>
                    <a:pt x="1713" y="719"/>
                  </a:lnTo>
                  <a:lnTo>
                    <a:pt x="1713" y="717"/>
                  </a:lnTo>
                  <a:lnTo>
                    <a:pt x="1713" y="717"/>
                  </a:lnTo>
                  <a:lnTo>
                    <a:pt x="1713" y="717"/>
                  </a:lnTo>
                  <a:lnTo>
                    <a:pt x="1713" y="717"/>
                  </a:lnTo>
                  <a:lnTo>
                    <a:pt x="1708" y="715"/>
                  </a:lnTo>
                  <a:lnTo>
                    <a:pt x="1711" y="712"/>
                  </a:lnTo>
                  <a:lnTo>
                    <a:pt x="1711" y="712"/>
                  </a:lnTo>
                  <a:lnTo>
                    <a:pt x="1711" y="712"/>
                  </a:lnTo>
                  <a:lnTo>
                    <a:pt x="1711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5"/>
                  </a:lnTo>
                  <a:lnTo>
                    <a:pt x="1713" y="715"/>
                  </a:lnTo>
                  <a:lnTo>
                    <a:pt x="1715" y="715"/>
                  </a:lnTo>
                  <a:lnTo>
                    <a:pt x="1715" y="712"/>
                  </a:lnTo>
                  <a:lnTo>
                    <a:pt x="1718" y="715"/>
                  </a:lnTo>
                  <a:lnTo>
                    <a:pt x="1718" y="715"/>
                  </a:lnTo>
                  <a:lnTo>
                    <a:pt x="1718" y="712"/>
                  </a:lnTo>
                  <a:lnTo>
                    <a:pt x="1718" y="712"/>
                  </a:lnTo>
                  <a:lnTo>
                    <a:pt x="1718" y="710"/>
                  </a:lnTo>
                  <a:lnTo>
                    <a:pt x="1718" y="710"/>
                  </a:lnTo>
                  <a:lnTo>
                    <a:pt x="1718" y="710"/>
                  </a:lnTo>
                  <a:lnTo>
                    <a:pt x="1715" y="710"/>
                  </a:lnTo>
                  <a:lnTo>
                    <a:pt x="1715" y="710"/>
                  </a:lnTo>
                  <a:lnTo>
                    <a:pt x="1715" y="710"/>
                  </a:lnTo>
                  <a:lnTo>
                    <a:pt x="1715" y="710"/>
                  </a:lnTo>
                  <a:lnTo>
                    <a:pt x="1715" y="710"/>
                  </a:lnTo>
                  <a:lnTo>
                    <a:pt x="1715" y="710"/>
                  </a:lnTo>
                  <a:lnTo>
                    <a:pt x="1715" y="710"/>
                  </a:lnTo>
                  <a:lnTo>
                    <a:pt x="1713" y="710"/>
                  </a:lnTo>
                  <a:lnTo>
                    <a:pt x="1713" y="712"/>
                  </a:lnTo>
                  <a:lnTo>
                    <a:pt x="1715" y="712"/>
                  </a:lnTo>
                  <a:lnTo>
                    <a:pt x="1715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1" y="712"/>
                  </a:lnTo>
                  <a:lnTo>
                    <a:pt x="1713" y="710"/>
                  </a:lnTo>
                  <a:lnTo>
                    <a:pt x="1713" y="710"/>
                  </a:lnTo>
                  <a:lnTo>
                    <a:pt x="1713" y="710"/>
                  </a:lnTo>
                  <a:lnTo>
                    <a:pt x="1713" y="708"/>
                  </a:lnTo>
                  <a:lnTo>
                    <a:pt x="1713" y="708"/>
                  </a:lnTo>
                  <a:lnTo>
                    <a:pt x="1713" y="708"/>
                  </a:lnTo>
                  <a:lnTo>
                    <a:pt x="1713" y="708"/>
                  </a:lnTo>
                  <a:lnTo>
                    <a:pt x="1713" y="708"/>
                  </a:lnTo>
                  <a:lnTo>
                    <a:pt x="1713" y="708"/>
                  </a:lnTo>
                  <a:lnTo>
                    <a:pt x="1713" y="708"/>
                  </a:lnTo>
                  <a:lnTo>
                    <a:pt x="1713" y="708"/>
                  </a:lnTo>
                  <a:lnTo>
                    <a:pt x="1715" y="710"/>
                  </a:lnTo>
                  <a:lnTo>
                    <a:pt x="1718" y="710"/>
                  </a:lnTo>
                  <a:lnTo>
                    <a:pt x="1718" y="710"/>
                  </a:lnTo>
                  <a:lnTo>
                    <a:pt x="1718" y="708"/>
                  </a:lnTo>
                  <a:lnTo>
                    <a:pt x="1720" y="710"/>
                  </a:lnTo>
                  <a:lnTo>
                    <a:pt x="1720" y="710"/>
                  </a:lnTo>
                  <a:lnTo>
                    <a:pt x="1720" y="710"/>
                  </a:lnTo>
                  <a:lnTo>
                    <a:pt x="1720" y="712"/>
                  </a:lnTo>
                  <a:lnTo>
                    <a:pt x="1720" y="712"/>
                  </a:lnTo>
                  <a:lnTo>
                    <a:pt x="1722" y="712"/>
                  </a:lnTo>
                  <a:lnTo>
                    <a:pt x="1725" y="712"/>
                  </a:lnTo>
                  <a:lnTo>
                    <a:pt x="1725" y="710"/>
                  </a:lnTo>
                  <a:lnTo>
                    <a:pt x="1727" y="710"/>
                  </a:lnTo>
                  <a:lnTo>
                    <a:pt x="1727" y="710"/>
                  </a:lnTo>
                  <a:lnTo>
                    <a:pt x="1727" y="708"/>
                  </a:lnTo>
                  <a:lnTo>
                    <a:pt x="1727" y="705"/>
                  </a:lnTo>
                  <a:lnTo>
                    <a:pt x="1727" y="705"/>
                  </a:lnTo>
                  <a:lnTo>
                    <a:pt x="1725" y="703"/>
                  </a:lnTo>
                  <a:lnTo>
                    <a:pt x="1725" y="703"/>
                  </a:lnTo>
                  <a:lnTo>
                    <a:pt x="1725" y="703"/>
                  </a:lnTo>
                  <a:lnTo>
                    <a:pt x="1725" y="701"/>
                  </a:lnTo>
                  <a:lnTo>
                    <a:pt x="1725" y="701"/>
                  </a:lnTo>
                  <a:lnTo>
                    <a:pt x="1725" y="701"/>
                  </a:lnTo>
                  <a:lnTo>
                    <a:pt x="1725" y="701"/>
                  </a:lnTo>
                  <a:lnTo>
                    <a:pt x="1725" y="701"/>
                  </a:lnTo>
                  <a:lnTo>
                    <a:pt x="1725" y="701"/>
                  </a:lnTo>
                  <a:lnTo>
                    <a:pt x="1725" y="701"/>
                  </a:lnTo>
                  <a:lnTo>
                    <a:pt x="1725" y="698"/>
                  </a:lnTo>
                  <a:lnTo>
                    <a:pt x="1725" y="698"/>
                  </a:lnTo>
                  <a:lnTo>
                    <a:pt x="1722" y="698"/>
                  </a:lnTo>
                  <a:lnTo>
                    <a:pt x="1722" y="701"/>
                  </a:lnTo>
                  <a:lnTo>
                    <a:pt x="1720" y="701"/>
                  </a:lnTo>
                  <a:lnTo>
                    <a:pt x="1720" y="701"/>
                  </a:lnTo>
                  <a:lnTo>
                    <a:pt x="1720" y="701"/>
                  </a:lnTo>
                  <a:lnTo>
                    <a:pt x="1720" y="701"/>
                  </a:lnTo>
                  <a:lnTo>
                    <a:pt x="1722" y="698"/>
                  </a:lnTo>
                  <a:lnTo>
                    <a:pt x="1722" y="698"/>
                  </a:lnTo>
                  <a:lnTo>
                    <a:pt x="1722" y="698"/>
                  </a:lnTo>
                  <a:lnTo>
                    <a:pt x="1722" y="698"/>
                  </a:lnTo>
                  <a:lnTo>
                    <a:pt x="1722" y="698"/>
                  </a:lnTo>
                  <a:lnTo>
                    <a:pt x="1722" y="698"/>
                  </a:lnTo>
                  <a:lnTo>
                    <a:pt x="1722" y="696"/>
                  </a:lnTo>
                  <a:lnTo>
                    <a:pt x="1720" y="696"/>
                  </a:lnTo>
                  <a:lnTo>
                    <a:pt x="1720" y="696"/>
                  </a:lnTo>
                  <a:lnTo>
                    <a:pt x="1720" y="696"/>
                  </a:lnTo>
                  <a:lnTo>
                    <a:pt x="1720" y="696"/>
                  </a:lnTo>
                  <a:lnTo>
                    <a:pt x="1718" y="696"/>
                  </a:lnTo>
                  <a:lnTo>
                    <a:pt x="1720" y="696"/>
                  </a:lnTo>
                  <a:lnTo>
                    <a:pt x="1720" y="696"/>
                  </a:lnTo>
                  <a:lnTo>
                    <a:pt x="1720" y="696"/>
                  </a:lnTo>
                  <a:lnTo>
                    <a:pt x="1720" y="693"/>
                  </a:lnTo>
                  <a:lnTo>
                    <a:pt x="1715" y="693"/>
                  </a:lnTo>
                  <a:lnTo>
                    <a:pt x="1715" y="691"/>
                  </a:lnTo>
                  <a:lnTo>
                    <a:pt x="1715" y="693"/>
                  </a:lnTo>
                  <a:lnTo>
                    <a:pt x="1715" y="693"/>
                  </a:lnTo>
                  <a:lnTo>
                    <a:pt x="1715" y="693"/>
                  </a:lnTo>
                  <a:lnTo>
                    <a:pt x="1715" y="693"/>
                  </a:lnTo>
                  <a:lnTo>
                    <a:pt x="1715" y="693"/>
                  </a:lnTo>
                  <a:lnTo>
                    <a:pt x="1715" y="693"/>
                  </a:lnTo>
                  <a:lnTo>
                    <a:pt x="1715" y="693"/>
                  </a:lnTo>
                  <a:lnTo>
                    <a:pt x="1715" y="693"/>
                  </a:lnTo>
                  <a:lnTo>
                    <a:pt x="1713" y="693"/>
                  </a:lnTo>
                  <a:lnTo>
                    <a:pt x="1713" y="693"/>
                  </a:lnTo>
                  <a:lnTo>
                    <a:pt x="1713" y="696"/>
                  </a:lnTo>
                  <a:lnTo>
                    <a:pt x="1713" y="696"/>
                  </a:lnTo>
                  <a:lnTo>
                    <a:pt x="1715" y="696"/>
                  </a:lnTo>
                  <a:lnTo>
                    <a:pt x="1715" y="696"/>
                  </a:lnTo>
                  <a:lnTo>
                    <a:pt x="1715" y="696"/>
                  </a:lnTo>
                  <a:lnTo>
                    <a:pt x="1713" y="696"/>
                  </a:lnTo>
                  <a:lnTo>
                    <a:pt x="1713" y="696"/>
                  </a:lnTo>
                  <a:lnTo>
                    <a:pt x="1711" y="696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11" y="698"/>
                  </a:lnTo>
                  <a:lnTo>
                    <a:pt x="1708" y="698"/>
                  </a:lnTo>
                  <a:lnTo>
                    <a:pt x="1708" y="696"/>
                  </a:lnTo>
                  <a:lnTo>
                    <a:pt x="1711" y="696"/>
                  </a:lnTo>
                  <a:lnTo>
                    <a:pt x="1711" y="696"/>
                  </a:lnTo>
                  <a:lnTo>
                    <a:pt x="1713" y="693"/>
                  </a:lnTo>
                  <a:lnTo>
                    <a:pt x="1713" y="693"/>
                  </a:lnTo>
                  <a:lnTo>
                    <a:pt x="1713" y="691"/>
                  </a:lnTo>
                  <a:lnTo>
                    <a:pt x="1713" y="691"/>
                  </a:lnTo>
                  <a:lnTo>
                    <a:pt x="1713" y="691"/>
                  </a:lnTo>
                  <a:lnTo>
                    <a:pt x="1713" y="691"/>
                  </a:lnTo>
                  <a:lnTo>
                    <a:pt x="1713" y="689"/>
                  </a:lnTo>
                  <a:lnTo>
                    <a:pt x="1711" y="689"/>
                  </a:lnTo>
                  <a:lnTo>
                    <a:pt x="1708" y="689"/>
                  </a:lnTo>
                  <a:lnTo>
                    <a:pt x="1708" y="689"/>
                  </a:lnTo>
                  <a:lnTo>
                    <a:pt x="1708" y="691"/>
                  </a:lnTo>
                  <a:lnTo>
                    <a:pt x="1708" y="691"/>
                  </a:lnTo>
                  <a:lnTo>
                    <a:pt x="1711" y="691"/>
                  </a:lnTo>
                  <a:lnTo>
                    <a:pt x="1711" y="693"/>
                  </a:lnTo>
                  <a:lnTo>
                    <a:pt x="1711" y="693"/>
                  </a:lnTo>
                  <a:lnTo>
                    <a:pt x="1708" y="691"/>
                  </a:lnTo>
                  <a:lnTo>
                    <a:pt x="1708" y="691"/>
                  </a:lnTo>
                  <a:lnTo>
                    <a:pt x="1708" y="691"/>
                  </a:lnTo>
                  <a:lnTo>
                    <a:pt x="1708" y="691"/>
                  </a:lnTo>
                  <a:lnTo>
                    <a:pt x="1708" y="691"/>
                  </a:lnTo>
                  <a:lnTo>
                    <a:pt x="1708" y="691"/>
                  </a:lnTo>
                  <a:lnTo>
                    <a:pt x="1708" y="691"/>
                  </a:lnTo>
                  <a:lnTo>
                    <a:pt x="1708" y="691"/>
                  </a:lnTo>
                  <a:lnTo>
                    <a:pt x="1708" y="689"/>
                  </a:lnTo>
                  <a:lnTo>
                    <a:pt x="1706" y="689"/>
                  </a:lnTo>
                  <a:lnTo>
                    <a:pt x="1706" y="689"/>
                  </a:lnTo>
                  <a:lnTo>
                    <a:pt x="1706" y="689"/>
                  </a:lnTo>
                  <a:lnTo>
                    <a:pt x="1706" y="689"/>
                  </a:lnTo>
                  <a:lnTo>
                    <a:pt x="1703" y="689"/>
                  </a:lnTo>
                  <a:lnTo>
                    <a:pt x="1703" y="689"/>
                  </a:lnTo>
                  <a:lnTo>
                    <a:pt x="1703" y="689"/>
                  </a:lnTo>
                  <a:lnTo>
                    <a:pt x="1706" y="689"/>
                  </a:lnTo>
                  <a:lnTo>
                    <a:pt x="1706" y="689"/>
                  </a:lnTo>
                  <a:lnTo>
                    <a:pt x="1703" y="686"/>
                  </a:lnTo>
                  <a:lnTo>
                    <a:pt x="1703" y="686"/>
                  </a:lnTo>
                  <a:lnTo>
                    <a:pt x="1701" y="686"/>
                  </a:lnTo>
                  <a:lnTo>
                    <a:pt x="1703" y="686"/>
                  </a:lnTo>
                  <a:lnTo>
                    <a:pt x="1703" y="686"/>
                  </a:lnTo>
                  <a:lnTo>
                    <a:pt x="1706" y="686"/>
                  </a:lnTo>
                  <a:lnTo>
                    <a:pt x="1706" y="689"/>
                  </a:lnTo>
                  <a:lnTo>
                    <a:pt x="1706" y="689"/>
                  </a:lnTo>
                  <a:lnTo>
                    <a:pt x="1706" y="686"/>
                  </a:lnTo>
                  <a:lnTo>
                    <a:pt x="1706" y="686"/>
                  </a:lnTo>
                  <a:lnTo>
                    <a:pt x="1708" y="686"/>
                  </a:lnTo>
                  <a:lnTo>
                    <a:pt x="1708" y="686"/>
                  </a:lnTo>
                  <a:lnTo>
                    <a:pt x="1706" y="684"/>
                  </a:lnTo>
                  <a:lnTo>
                    <a:pt x="1703" y="684"/>
                  </a:lnTo>
                  <a:lnTo>
                    <a:pt x="1703" y="684"/>
                  </a:lnTo>
                  <a:lnTo>
                    <a:pt x="1703" y="684"/>
                  </a:lnTo>
                  <a:lnTo>
                    <a:pt x="1703" y="684"/>
                  </a:lnTo>
                  <a:lnTo>
                    <a:pt x="1703" y="684"/>
                  </a:lnTo>
                  <a:lnTo>
                    <a:pt x="1703" y="684"/>
                  </a:lnTo>
                  <a:lnTo>
                    <a:pt x="1701" y="684"/>
                  </a:lnTo>
                  <a:lnTo>
                    <a:pt x="1701" y="684"/>
                  </a:lnTo>
                  <a:lnTo>
                    <a:pt x="1701" y="684"/>
                  </a:lnTo>
                  <a:lnTo>
                    <a:pt x="1701" y="684"/>
                  </a:lnTo>
                  <a:lnTo>
                    <a:pt x="1701" y="684"/>
                  </a:lnTo>
                  <a:lnTo>
                    <a:pt x="1699" y="684"/>
                  </a:lnTo>
                  <a:lnTo>
                    <a:pt x="1699" y="684"/>
                  </a:lnTo>
                  <a:lnTo>
                    <a:pt x="1699" y="684"/>
                  </a:lnTo>
                  <a:lnTo>
                    <a:pt x="1696" y="684"/>
                  </a:lnTo>
                  <a:lnTo>
                    <a:pt x="1696" y="686"/>
                  </a:lnTo>
                  <a:lnTo>
                    <a:pt x="1696" y="686"/>
                  </a:lnTo>
                  <a:lnTo>
                    <a:pt x="1696" y="686"/>
                  </a:lnTo>
                  <a:lnTo>
                    <a:pt x="1696" y="686"/>
                  </a:lnTo>
                  <a:lnTo>
                    <a:pt x="1696" y="684"/>
                  </a:lnTo>
                  <a:lnTo>
                    <a:pt x="1696" y="684"/>
                  </a:lnTo>
                  <a:lnTo>
                    <a:pt x="1696" y="684"/>
                  </a:lnTo>
                  <a:lnTo>
                    <a:pt x="1696" y="684"/>
                  </a:lnTo>
                  <a:lnTo>
                    <a:pt x="1694" y="684"/>
                  </a:lnTo>
                  <a:lnTo>
                    <a:pt x="1692" y="684"/>
                  </a:lnTo>
                  <a:lnTo>
                    <a:pt x="1689" y="684"/>
                  </a:lnTo>
                  <a:lnTo>
                    <a:pt x="1689" y="686"/>
                  </a:lnTo>
                  <a:lnTo>
                    <a:pt x="1689" y="689"/>
                  </a:lnTo>
                  <a:lnTo>
                    <a:pt x="1689" y="689"/>
                  </a:lnTo>
                  <a:lnTo>
                    <a:pt x="1689" y="689"/>
                  </a:lnTo>
                  <a:lnTo>
                    <a:pt x="1687" y="689"/>
                  </a:lnTo>
                  <a:lnTo>
                    <a:pt x="1687" y="689"/>
                  </a:lnTo>
                  <a:lnTo>
                    <a:pt x="1687" y="686"/>
                  </a:lnTo>
                  <a:lnTo>
                    <a:pt x="1689" y="686"/>
                  </a:lnTo>
                  <a:lnTo>
                    <a:pt x="1689" y="686"/>
                  </a:lnTo>
                  <a:lnTo>
                    <a:pt x="1689" y="684"/>
                  </a:lnTo>
                  <a:lnTo>
                    <a:pt x="1689" y="684"/>
                  </a:lnTo>
                  <a:lnTo>
                    <a:pt x="1692" y="682"/>
                  </a:lnTo>
                  <a:lnTo>
                    <a:pt x="1692" y="682"/>
                  </a:lnTo>
                  <a:lnTo>
                    <a:pt x="1692" y="679"/>
                  </a:lnTo>
                  <a:lnTo>
                    <a:pt x="1692" y="679"/>
                  </a:lnTo>
                  <a:lnTo>
                    <a:pt x="1689" y="679"/>
                  </a:lnTo>
                  <a:lnTo>
                    <a:pt x="1689" y="677"/>
                  </a:lnTo>
                  <a:lnTo>
                    <a:pt x="1687" y="677"/>
                  </a:lnTo>
                  <a:lnTo>
                    <a:pt x="1687" y="677"/>
                  </a:lnTo>
                  <a:lnTo>
                    <a:pt x="1687" y="677"/>
                  </a:lnTo>
                  <a:lnTo>
                    <a:pt x="1687" y="675"/>
                  </a:lnTo>
                  <a:lnTo>
                    <a:pt x="1687" y="675"/>
                  </a:lnTo>
                  <a:lnTo>
                    <a:pt x="1687" y="675"/>
                  </a:lnTo>
                  <a:lnTo>
                    <a:pt x="1687" y="675"/>
                  </a:lnTo>
                  <a:lnTo>
                    <a:pt x="1687" y="675"/>
                  </a:lnTo>
                  <a:lnTo>
                    <a:pt x="1689" y="677"/>
                  </a:lnTo>
                  <a:lnTo>
                    <a:pt x="1692" y="677"/>
                  </a:lnTo>
                  <a:lnTo>
                    <a:pt x="1692" y="679"/>
                  </a:lnTo>
                  <a:lnTo>
                    <a:pt x="1694" y="679"/>
                  </a:lnTo>
                  <a:lnTo>
                    <a:pt x="1694" y="679"/>
                  </a:lnTo>
                  <a:lnTo>
                    <a:pt x="1696" y="679"/>
                  </a:lnTo>
                  <a:lnTo>
                    <a:pt x="1696" y="679"/>
                  </a:lnTo>
                  <a:lnTo>
                    <a:pt x="1699" y="682"/>
                  </a:lnTo>
                  <a:lnTo>
                    <a:pt x="1699" y="682"/>
                  </a:lnTo>
                  <a:lnTo>
                    <a:pt x="1699" y="682"/>
                  </a:lnTo>
                  <a:lnTo>
                    <a:pt x="1699" y="682"/>
                  </a:lnTo>
                  <a:lnTo>
                    <a:pt x="1701" y="682"/>
                  </a:lnTo>
                  <a:lnTo>
                    <a:pt x="1701" y="682"/>
                  </a:lnTo>
                  <a:lnTo>
                    <a:pt x="1701" y="682"/>
                  </a:lnTo>
                  <a:lnTo>
                    <a:pt x="1696" y="675"/>
                  </a:lnTo>
                  <a:lnTo>
                    <a:pt x="1699" y="675"/>
                  </a:lnTo>
                  <a:lnTo>
                    <a:pt x="1699" y="675"/>
                  </a:lnTo>
                  <a:lnTo>
                    <a:pt x="1701" y="677"/>
                  </a:lnTo>
                  <a:lnTo>
                    <a:pt x="1703" y="679"/>
                  </a:lnTo>
                  <a:lnTo>
                    <a:pt x="1703" y="677"/>
                  </a:lnTo>
                  <a:lnTo>
                    <a:pt x="1703" y="677"/>
                  </a:lnTo>
                  <a:lnTo>
                    <a:pt x="1703" y="677"/>
                  </a:lnTo>
                  <a:lnTo>
                    <a:pt x="1703" y="677"/>
                  </a:lnTo>
                  <a:lnTo>
                    <a:pt x="1703" y="677"/>
                  </a:lnTo>
                  <a:lnTo>
                    <a:pt x="1706" y="679"/>
                  </a:lnTo>
                  <a:lnTo>
                    <a:pt x="1706" y="682"/>
                  </a:lnTo>
                  <a:lnTo>
                    <a:pt x="1706" y="684"/>
                  </a:lnTo>
                  <a:lnTo>
                    <a:pt x="1708" y="684"/>
                  </a:lnTo>
                  <a:lnTo>
                    <a:pt x="1708" y="684"/>
                  </a:lnTo>
                  <a:lnTo>
                    <a:pt x="1711" y="684"/>
                  </a:lnTo>
                  <a:lnTo>
                    <a:pt x="1713" y="682"/>
                  </a:lnTo>
                  <a:lnTo>
                    <a:pt x="1713" y="682"/>
                  </a:lnTo>
                  <a:lnTo>
                    <a:pt x="1713" y="684"/>
                  </a:lnTo>
                  <a:lnTo>
                    <a:pt x="1713" y="684"/>
                  </a:lnTo>
                  <a:lnTo>
                    <a:pt x="1711" y="684"/>
                  </a:lnTo>
                  <a:lnTo>
                    <a:pt x="1711" y="684"/>
                  </a:lnTo>
                  <a:lnTo>
                    <a:pt x="1715" y="686"/>
                  </a:lnTo>
                  <a:lnTo>
                    <a:pt x="1715" y="686"/>
                  </a:lnTo>
                  <a:lnTo>
                    <a:pt x="1718" y="684"/>
                  </a:lnTo>
                  <a:lnTo>
                    <a:pt x="1718" y="684"/>
                  </a:lnTo>
                  <a:lnTo>
                    <a:pt x="1718" y="684"/>
                  </a:lnTo>
                  <a:lnTo>
                    <a:pt x="1718" y="684"/>
                  </a:lnTo>
                  <a:lnTo>
                    <a:pt x="1718" y="684"/>
                  </a:lnTo>
                  <a:lnTo>
                    <a:pt x="1718" y="682"/>
                  </a:lnTo>
                  <a:lnTo>
                    <a:pt x="1718" y="682"/>
                  </a:lnTo>
                  <a:lnTo>
                    <a:pt x="1718" y="679"/>
                  </a:lnTo>
                  <a:lnTo>
                    <a:pt x="1718" y="679"/>
                  </a:lnTo>
                  <a:lnTo>
                    <a:pt x="1718" y="677"/>
                  </a:lnTo>
                  <a:lnTo>
                    <a:pt x="1718" y="677"/>
                  </a:lnTo>
                  <a:lnTo>
                    <a:pt x="1715" y="677"/>
                  </a:lnTo>
                  <a:lnTo>
                    <a:pt x="1718" y="677"/>
                  </a:lnTo>
                  <a:lnTo>
                    <a:pt x="1718" y="677"/>
                  </a:lnTo>
                  <a:lnTo>
                    <a:pt x="1715" y="675"/>
                  </a:lnTo>
                  <a:lnTo>
                    <a:pt x="1715" y="675"/>
                  </a:lnTo>
                  <a:lnTo>
                    <a:pt x="1713" y="677"/>
                  </a:lnTo>
                  <a:lnTo>
                    <a:pt x="1713" y="677"/>
                  </a:lnTo>
                  <a:lnTo>
                    <a:pt x="1715" y="675"/>
                  </a:lnTo>
                  <a:lnTo>
                    <a:pt x="1715" y="675"/>
                  </a:lnTo>
                  <a:lnTo>
                    <a:pt x="1715" y="672"/>
                  </a:lnTo>
                  <a:lnTo>
                    <a:pt x="1715" y="672"/>
                  </a:lnTo>
                  <a:lnTo>
                    <a:pt x="1715" y="672"/>
                  </a:lnTo>
                  <a:lnTo>
                    <a:pt x="1713" y="670"/>
                  </a:lnTo>
                  <a:lnTo>
                    <a:pt x="1713" y="670"/>
                  </a:lnTo>
                  <a:lnTo>
                    <a:pt x="1713" y="670"/>
                  </a:lnTo>
                  <a:lnTo>
                    <a:pt x="1713" y="670"/>
                  </a:lnTo>
                  <a:lnTo>
                    <a:pt x="1715" y="670"/>
                  </a:lnTo>
                  <a:lnTo>
                    <a:pt x="1715" y="670"/>
                  </a:lnTo>
                  <a:lnTo>
                    <a:pt x="1715" y="670"/>
                  </a:lnTo>
                  <a:lnTo>
                    <a:pt x="1715" y="670"/>
                  </a:lnTo>
                  <a:lnTo>
                    <a:pt x="1715" y="672"/>
                  </a:lnTo>
                  <a:lnTo>
                    <a:pt x="1715" y="672"/>
                  </a:lnTo>
                  <a:lnTo>
                    <a:pt x="1715" y="672"/>
                  </a:lnTo>
                  <a:lnTo>
                    <a:pt x="1718" y="675"/>
                  </a:lnTo>
                  <a:lnTo>
                    <a:pt x="1718" y="675"/>
                  </a:lnTo>
                  <a:lnTo>
                    <a:pt x="1718" y="675"/>
                  </a:lnTo>
                  <a:lnTo>
                    <a:pt x="1718" y="675"/>
                  </a:lnTo>
                  <a:lnTo>
                    <a:pt x="1718" y="677"/>
                  </a:lnTo>
                  <a:lnTo>
                    <a:pt x="1718" y="677"/>
                  </a:lnTo>
                  <a:lnTo>
                    <a:pt x="1720" y="677"/>
                  </a:lnTo>
                  <a:lnTo>
                    <a:pt x="1720" y="677"/>
                  </a:lnTo>
                  <a:lnTo>
                    <a:pt x="1720" y="679"/>
                  </a:lnTo>
                  <a:lnTo>
                    <a:pt x="1720" y="679"/>
                  </a:lnTo>
                  <a:lnTo>
                    <a:pt x="1720" y="679"/>
                  </a:lnTo>
                  <a:lnTo>
                    <a:pt x="1720" y="679"/>
                  </a:lnTo>
                  <a:lnTo>
                    <a:pt x="1722" y="677"/>
                  </a:lnTo>
                  <a:lnTo>
                    <a:pt x="1722" y="675"/>
                  </a:lnTo>
                  <a:lnTo>
                    <a:pt x="1722" y="675"/>
                  </a:lnTo>
                  <a:lnTo>
                    <a:pt x="1720" y="675"/>
                  </a:lnTo>
                  <a:lnTo>
                    <a:pt x="1720" y="675"/>
                  </a:lnTo>
                  <a:lnTo>
                    <a:pt x="1722" y="675"/>
                  </a:lnTo>
                  <a:lnTo>
                    <a:pt x="1727" y="675"/>
                  </a:lnTo>
                  <a:lnTo>
                    <a:pt x="1727" y="675"/>
                  </a:lnTo>
                  <a:lnTo>
                    <a:pt x="1727" y="675"/>
                  </a:lnTo>
                  <a:lnTo>
                    <a:pt x="1722" y="677"/>
                  </a:lnTo>
                  <a:lnTo>
                    <a:pt x="1722" y="677"/>
                  </a:lnTo>
                  <a:lnTo>
                    <a:pt x="1722" y="677"/>
                  </a:lnTo>
                  <a:lnTo>
                    <a:pt x="1722" y="677"/>
                  </a:lnTo>
                  <a:lnTo>
                    <a:pt x="1722" y="677"/>
                  </a:lnTo>
                  <a:lnTo>
                    <a:pt x="1720" y="682"/>
                  </a:lnTo>
                  <a:lnTo>
                    <a:pt x="1720" y="682"/>
                  </a:lnTo>
                  <a:lnTo>
                    <a:pt x="1720" y="682"/>
                  </a:lnTo>
                  <a:lnTo>
                    <a:pt x="1722" y="684"/>
                  </a:lnTo>
                  <a:lnTo>
                    <a:pt x="1722" y="684"/>
                  </a:lnTo>
                  <a:lnTo>
                    <a:pt x="1722" y="684"/>
                  </a:lnTo>
                  <a:lnTo>
                    <a:pt x="1722" y="684"/>
                  </a:lnTo>
                  <a:lnTo>
                    <a:pt x="1725" y="686"/>
                  </a:lnTo>
                  <a:lnTo>
                    <a:pt x="1725" y="686"/>
                  </a:lnTo>
                  <a:lnTo>
                    <a:pt x="1725" y="686"/>
                  </a:lnTo>
                  <a:lnTo>
                    <a:pt x="1725" y="686"/>
                  </a:lnTo>
                  <a:lnTo>
                    <a:pt x="1725" y="689"/>
                  </a:lnTo>
                  <a:lnTo>
                    <a:pt x="1725" y="689"/>
                  </a:lnTo>
                  <a:lnTo>
                    <a:pt x="1725" y="689"/>
                  </a:lnTo>
                  <a:lnTo>
                    <a:pt x="1727" y="691"/>
                  </a:lnTo>
                  <a:lnTo>
                    <a:pt x="1729" y="691"/>
                  </a:lnTo>
                  <a:lnTo>
                    <a:pt x="1729" y="691"/>
                  </a:lnTo>
                  <a:lnTo>
                    <a:pt x="1729" y="691"/>
                  </a:lnTo>
                  <a:lnTo>
                    <a:pt x="1729" y="691"/>
                  </a:lnTo>
                  <a:lnTo>
                    <a:pt x="1729" y="693"/>
                  </a:lnTo>
                  <a:lnTo>
                    <a:pt x="1729" y="693"/>
                  </a:lnTo>
                  <a:lnTo>
                    <a:pt x="1729" y="693"/>
                  </a:lnTo>
                  <a:lnTo>
                    <a:pt x="1729" y="696"/>
                  </a:lnTo>
                  <a:lnTo>
                    <a:pt x="1729" y="696"/>
                  </a:lnTo>
                  <a:lnTo>
                    <a:pt x="1732" y="696"/>
                  </a:lnTo>
                  <a:lnTo>
                    <a:pt x="1732" y="698"/>
                  </a:lnTo>
                  <a:lnTo>
                    <a:pt x="1732" y="698"/>
                  </a:lnTo>
                  <a:lnTo>
                    <a:pt x="1732" y="698"/>
                  </a:lnTo>
                  <a:lnTo>
                    <a:pt x="1732" y="701"/>
                  </a:lnTo>
                  <a:lnTo>
                    <a:pt x="1729" y="701"/>
                  </a:lnTo>
                  <a:lnTo>
                    <a:pt x="1729" y="701"/>
                  </a:lnTo>
                  <a:lnTo>
                    <a:pt x="1729" y="701"/>
                  </a:lnTo>
                  <a:lnTo>
                    <a:pt x="1729" y="701"/>
                  </a:lnTo>
                  <a:lnTo>
                    <a:pt x="1729" y="701"/>
                  </a:lnTo>
                  <a:lnTo>
                    <a:pt x="1729" y="701"/>
                  </a:lnTo>
                  <a:lnTo>
                    <a:pt x="1729" y="701"/>
                  </a:lnTo>
                  <a:lnTo>
                    <a:pt x="1729" y="701"/>
                  </a:lnTo>
                  <a:lnTo>
                    <a:pt x="1732" y="701"/>
                  </a:lnTo>
                  <a:lnTo>
                    <a:pt x="1732" y="701"/>
                  </a:lnTo>
                  <a:lnTo>
                    <a:pt x="1732" y="703"/>
                  </a:lnTo>
                  <a:lnTo>
                    <a:pt x="1732" y="705"/>
                  </a:lnTo>
                  <a:lnTo>
                    <a:pt x="1732" y="705"/>
                  </a:lnTo>
                  <a:lnTo>
                    <a:pt x="1732" y="705"/>
                  </a:lnTo>
                  <a:lnTo>
                    <a:pt x="1739" y="703"/>
                  </a:lnTo>
                  <a:lnTo>
                    <a:pt x="1739" y="701"/>
                  </a:lnTo>
                  <a:lnTo>
                    <a:pt x="1739" y="701"/>
                  </a:lnTo>
                  <a:lnTo>
                    <a:pt x="1741" y="701"/>
                  </a:lnTo>
                  <a:lnTo>
                    <a:pt x="1741" y="701"/>
                  </a:lnTo>
                  <a:lnTo>
                    <a:pt x="1744" y="703"/>
                  </a:lnTo>
                  <a:lnTo>
                    <a:pt x="1744" y="703"/>
                  </a:lnTo>
                  <a:lnTo>
                    <a:pt x="1744" y="703"/>
                  </a:lnTo>
                  <a:lnTo>
                    <a:pt x="1744" y="703"/>
                  </a:lnTo>
                  <a:lnTo>
                    <a:pt x="1744" y="701"/>
                  </a:lnTo>
                  <a:lnTo>
                    <a:pt x="1744" y="701"/>
                  </a:lnTo>
                  <a:lnTo>
                    <a:pt x="1744" y="698"/>
                  </a:lnTo>
                  <a:lnTo>
                    <a:pt x="1744" y="698"/>
                  </a:lnTo>
                  <a:lnTo>
                    <a:pt x="1741" y="698"/>
                  </a:lnTo>
                  <a:lnTo>
                    <a:pt x="1741" y="696"/>
                  </a:lnTo>
                  <a:lnTo>
                    <a:pt x="1741" y="696"/>
                  </a:lnTo>
                  <a:lnTo>
                    <a:pt x="1744" y="696"/>
                  </a:lnTo>
                  <a:lnTo>
                    <a:pt x="1744" y="698"/>
                  </a:lnTo>
                  <a:lnTo>
                    <a:pt x="1744" y="698"/>
                  </a:lnTo>
                  <a:lnTo>
                    <a:pt x="1746" y="701"/>
                  </a:lnTo>
                  <a:lnTo>
                    <a:pt x="1746" y="701"/>
                  </a:lnTo>
                  <a:lnTo>
                    <a:pt x="1746" y="703"/>
                  </a:lnTo>
                  <a:lnTo>
                    <a:pt x="1748" y="705"/>
                  </a:lnTo>
                  <a:lnTo>
                    <a:pt x="1751" y="708"/>
                  </a:lnTo>
                  <a:lnTo>
                    <a:pt x="1751" y="708"/>
                  </a:lnTo>
                  <a:lnTo>
                    <a:pt x="1755" y="708"/>
                  </a:lnTo>
                  <a:lnTo>
                    <a:pt x="1758" y="708"/>
                  </a:lnTo>
                  <a:lnTo>
                    <a:pt x="1758" y="708"/>
                  </a:lnTo>
                  <a:lnTo>
                    <a:pt x="1758" y="708"/>
                  </a:lnTo>
                  <a:lnTo>
                    <a:pt x="1758" y="708"/>
                  </a:lnTo>
                  <a:lnTo>
                    <a:pt x="1758" y="705"/>
                  </a:lnTo>
                  <a:lnTo>
                    <a:pt x="1758" y="705"/>
                  </a:lnTo>
                  <a:lnTo>
                    <a:pt x="1758" y="705"/>
                  </a:lnTo>
                  <a:lnTo>
                    <a:pt x="1758" y="705"/>
                  </a:lnTo>
                  <a:lnTo>
                    <a:pt x="1758" y="703"/>
                  </a:lnTo>
                  <a:lnTo>
                    <a:pt x="1758" y="703"/>
                  </a:lnTo>
                  <a:lnTo>
                    <a:pt x="1758" y="703"/>
                  </a:lnTo>
                  <a:lnTo>
                    <a:pt x="1758" y="703"/>
                  </a:lnTo>
                  <a:lnTo>
                    <a:pt x="1758" y="703"/>
                  </a:lnTo>
                  <a:lnTo>
                    <a:pt x="1758" y="703"/>
                  </a:lnTo>
                  <a:lnTo>
                    <a:pt x="1758" y="701"/>
                  </a:lnTo>
                  <a:lnTo>
                    <a:pt x="1758" y="701"/>
                  </a:lnTo>
                  <a:lnTo>
                    <a:pt x="1755" y="696"/>
                  </a:lnTo>
                  <a:lnTo>
                    <a:pt x="1753" y="693"/>
                  </a:lnTo>
                  <a:lnTo>
                    <a:pt x="1753" y="693"/>
                  </a:lnTo>
                  <a:lnTo>
                    <a:pt x="1753" y="693"/>
                  </a:lnTo>
                  <a:lnTo>
                    <a:pt x="1753" y="691"/>
                  </a:lnTo>
                  <a:lnTo>
                    <a:pt x="1753" y="691"/>
                  </a:lnTo>
                  <a:lnTo>
                    <a:pt x="1753" y="691"/>
                  </a:lnTo>
                  <a:lnTo>
                    <a:pt x="1753" y="691"/>
                  </a:lnTo>
                  <a:lnTo>
                    <a:pt x="1751" y="691"/>
                  </a:lnTo>
                  <a:lnTo>
                    <a:pt x="1751" y="689"/>
                  </a:lnTo>
                  <a:lnTo>
                    <a:pt x="1748" y="686"/>
                  </a:lnTo>
                  <a:lnTo>
                    <a:pt x="1748" y="686"/>
                  </a:lnTo>
                  <a:lnTo>
                    <a:pt x="1748" y="686"/>
                  </a:lnTo>
                  <a:lnTo>
                    <a:pt x="1748" y="684"/>
                  </a:lnTo>
                  <a:lnTo>
                    <a:pt x="1748" y="684"/>
                  </a:lnTo>
                  <a:lnTo>
                    <a:pt x="1748" y="684"/>
                  </a:lnTo>
                  <a:lnTo>
                    <a:pt x="1746" y="679"/>
                  </a:lnTo>
                  <a:lnTo>
                    <a:pt x="1746" y="679"/>
                  </a:lnTo>
                  <a:lnTo>
                    <a:pt x="1746" y="679"/>
                  </a:lnTo>
                  <a:lnTo>
                    <a:pt x="1746" y="677"/>
                  </a:lnTo>
                  <a:lnTo>
                    <a:pt x="1741" y="675"/>
                  </a:lnTo>
                  <a:lnTo>
                    <a:pt x="1741" y="672"/>
                  </a:lnTo>
                  <a:lnTo>
                    <a:pt x="1741" y="672"/>
                  </a:lnTo>
                  <a:lnTo>
                    <a:pt x="1741" y="670"/>
                  </a:lnTo>
                  <a:lnTo>
                    <a:pt x="1741" y="670"/>
                  </a:lnTo>
                  <a:lnTo>
                    <a:pt x="1739" y="670"/>
                  </a:lnTo>
                  <a:lnTo>
                    <a:pt x="1739" y="670"/>
                  </a:lnTo>
                  <a:lnTo>
                    <a:pt x="1739" y="670"/>
                  </a:lnTo>
                  <a:lnTo>
                    <a:pt x="1737" y="667"/>
                  </a:lnTo>
                  <a:lnTo>
                    <a:pt x="1737" y="667"/>
                  </a:lnTo>
                  <a:lnTo>
                    <a:pt x="1737" y="665"/>
                  </a:lnTo>
                  <a:lnTo>
                    <a:pt x="1737" y="665"/>
                  </a:lnTo>
                  <a:lnTo>
                    <a:pt x="1737" y="665"/>
                  </a:lnTo>
                  <a:lnTo>
                    <a:pt x="1737" y="665"/>
                  </a:lnTo>
                  <a:lnTo>
                    <a:pt x="1737" y="663"/>
                  </a:lnTo>
                  <a:lnTo>
                    <a:pt x="1737" y="663"/>
                  </a:lnTo>
                  <a:lnTo>
                    <a:pt x="1737" y="663"/>
                  </a:lnTo>
                  <a:lnTo>
                    <a:pt x="1737" y="660"/>
                  </a:lnTo>
                  <a:lnTo>
                    <a:pt x="1737" y="660"/>
                  </a:lnTo>
                  <a:lnTo>
                    <a:pt x="1734" y="660"/>
                  </a:lnTo>
                  <a:lnTo>
                    <a:pt x="1734" y="658"/>
                  </a:lnTo>
                  <a:lnTo>
                    <a:pt x="1734" y="658"/>
                  </a:lnTo>
                  <a:lnTo>
                    <a:pt x="1732" y="658"/>
                  </a:lnTo>
                  <a:lnTo>
                    <a:pt x="1732" y="656"/>
                  </a:lnTo>
                  <a:lnTo>
                    <a:pt x="1732" y="656"/>
                  </a:lnTo>
                  <a:lnTo>
                    <a:pt x="1729" y="653"/>
                  </a:lnTo>
                  <a:lnTo>
                    <a:pt x="1727" y="653"/>
                  </a:lnTo>
                  <a:lnTo>
                    <a:pt x="1729" y="653"/>
                  </a:lnTo>
                  <a:lnTo>
                    <a:pt x="1729" y="653"/>
                  </a:lnTo>
                  <a:lnTo>
                    <a:pt x="1732" y="653"/>
                  </a:lnTo>
                  <a:lnTo>
                    <a:pt x="1734" y="656"/>
                  </a:lnTo>
                  <a:lnTo>
                    <a:pt x="1734" y="656"/>
                  </a:lnTo>
                  <a:lnTo>
                    <a:pt x="1734" y="658"/>
                  </a:lnTo>
                  <a:lnTo>
                    <a:pt x="1734" y="658"/>
                  </a:lnTo>
                  <a:lnTo>
                    <a:pt x="1737" y="658"/>
                  </a:lnTo>
                  <a:lnTo>
                    <a:pt x="1737" y="658"/>
                  </a:lnTo>
                  <a:lnTo>
                    <a:pt x="1737" y="660"/>
                  </a:lnTo>
                  <a:lnTo>
                    <a:pt x="1737" y="658"/>
                  </a:lnTo>
                  <a:lnTo>
                    <a:pt x="1737" y="658"/>
                  </a:lnTo>
                  <a:lnTo>
                    <a:pt x="1737" y="658"/>
                  </a:lnTo>
                  <a:lnTo>
                    <a:pt x="1737" y="658"/>
                  </a:lnTo>
                  <a:lnTo>
                    <a:pt x="1737" y="656"/>
                  </a:lnTo>
                  <a:lnTo>
                    <a:pt x="1737" y="656"/>
                  </a:lnTo>
                  <a:lnTo>
                    <a:pt x="1737" y="656"/>
                  </a:lnTo>
                  <a:lnTo>
                    <a:pt x="1737" y="656"/>
                  </a:lnTo>
                  <a:lnTo>
                    <a:pt x="1737" y="656"/>
                  </a:lnTo>
                  <a:lnTo>
                    <a:pt x="1737" y="656"/>
                  </a:lnTo>
                  <a:lnTo>
                    <a:pt x="1734" y="653"/>
                  </a:lnTo>
                  <a:lnTo>
                    <a:pt x="1734" y="653"/>
                  </a:lnTo>
                  <a:lnTo>
                    <a:pt x="1734" y="653"/>
                  </a:lnTo>
                  <a:lnTo>
                    <a:pt x="1734" y="653"/>
                  </a:lnTo>
                  <a:lnTo>
                    <a:pt x="1732" y="651"/>
                  </a:lnTo>
                  <a:lnTo>
                    <a:pt x="1732" y="651"/>
                  </a:lnTo>
                  <a:lnTo>
                    <a:pt x="1732" y="651"/>
                  </a:lnTo>
                  <a:lnTo>
                    <a:pt x="1732" y="651"/>
                  </a:lnTo>
                  <a:lnTo>
                    <a:pt x="1732" y="651"/>
                  </a:lnTo>
                  <a:lnTo>
                    <a:pt x="1732" y="651"/>
                  </a:lnTo>
                  <a:lnTo>
                    <a:pt x="1729" y="648"/>
                  </a:lnTo>
                  <a:lnTo>
                    <a:pt x="1729" y="648"/>
                  </a:lnTo>
                  <a:lnTo>
                    <a:pt x="1727" y="648"/>
                  </a:lnTo>
                  <a:lnTo>
                    <a:pt x="1727" y="648"/>
                  </a:lnTo>
                  <a:lnTo>
                    <a:pt x="1727" y="648"/>
                  </a:lnTo>
                  <a:lnTo>
                    <a:pt x="1729" y="648"/>
                  </a:lnTo>
                  <a:lnTo>
                    <a:pt x="1729" y="648"/>
                  </a:lnTo>
                  <a:lnTo>
                    <a:pt x="1732" y="648"/>
                  </a:lnTo>
                  <a:lnTo>
                    <a:pt x="1732" y="646"/>
                  </a:lnTo>
                  <a:lnTo>
                    <a:pt x="1729" y="644"/>
                  </a:lnTo>
                  <a:lnTo>
                    <a:pt x="1729" y="639"/>
                  </a:lnTo>
                  <a:lnTo>
                    <a:pt x="1729" y="637"/>
                  </a:lnTo>
                  <a:lnTo>
                    <a:pt x="1732" y="639"/>
                  </a:lnTo>
                  <a:lnTo>
                    <a:pt x="1732" y="641"/>
                  </a:lnTo>
                  <a:lnTo>
                    <a:pt x="1732" y="646"/>
                  </a:lnTo>
                  <a:lnTo>
                    <a:pt x="1732" y="648"/>
                  </a:lnTo>
                  <a:lnTo>
                    <a:pt x="1734" y="651"/>
                  </a:lnTo>
                  <a:lnTo>
                    <a:pt x="1737" y="653"/>
                  </a:lnTo>
                  <a:lnTo>
                    <a:pt x="1737" y="653"/>
                  </a:lnTo>
                  <a:lnTo>
                    <a:pt x="1739" y="656"/>
                  </a:lnTo>
                  <a:lnTo>
                    <a:pt x="1739" y="658"/>
                  </a:lnTo>
                  <a:lnTo>
                    <a:pt x="1739" y="658"/>
                  </a:lnTo>
                  <a:lnTo>
                    <a:pt x="1741" y="660"/>
                  </a:lnTo>
                  <a:lnTo>
                    <a:pt x="1741" y="660"/>
                  </a:lnTo>
                  <a:lnTo>
                    <a:pt x="1741" y="663"/>
                  </a:lnTo>
                  <a:lnTo>
                    <a:pt x="1741" y="663"/>
                  </a:lnTo>
                  <a:lnTo>
                    <a:pt x="1744" y="663"/>
                  </a:lnTo>
                  <a:lnTo>
                    <a:pt x="1744" y="663"/>
                  </a:lnTo>
                  <a:lnTo>
                    <a:pt x="1744" y="665"/>
                  </a:lnTo>
                  <a:lnTo>
                    <a:pt x="1744" y="667"/>
                  </a:lnTo>
                  <a:lnTo>
                    <a:pt x="1746" y="667"/>
                  </a:lnTo>
                  <a:lnTo>
                    <a:pt x="1746" y="667"/>
                  </a:lnTo>
                  <a:lnTo>
                    <a:pt x="1746" y="670"/>
                  </a:lnTo>
                  <a:lnTo>
                    <a:pt x="1746" y="672"/>
                  </a:lnTo>
                  <a:lnTo>
                    <a:pt x="1746" y="672"/>
                  </a:lnTo>
                  <a:lnTo>
                    <a:pt x="1746" y="672"/>
                  </a:lnTo>
                  <a:lnTo>
                    <a:pt x="1748" y="675"/>
                  </a:lnTo>
                  <a:lnTo>
                    <a:pt x="1751" y="677"/>
                  </a:lnTo>
                  <a:lnTo>
                    <a:pt x="1751" y="677"/>
                  </a:lnTo>
                  <a:lnTo>
                    <a:pt x="1751" y="677"/>
                  </a:lnTo>
                  <a:lnTo>
                    <a:pt x="1751" y="677"/>
                  </a:lnTo>
                  <a:lnTo>
                    <a:pt x="1751" y="677"/>
                  </a:lnTo>
                  <a:lnTo>
                    <a:pt x="1751" y="675"/>
                  </a:lnTo>
                  <a:lnTo>
                    <a:pt x="1751" y="675"/>
                  </a:lnTo>
                  <a:lnTo>
                    <a:pt x="1751" y="675"/>
                  </a:lnTo>
                  <a:lnTo>
                    <a:pt x="1751" y="675"/>
                  </a:lnTo>
                  <a:lnTo>
                    <a:pt x="1751" y="672"/>
                  </a:lnTo>
                  <a:lnTo>
                    <a:pt x="1751" y="672"/>
                  </a:lnTo>
                  <a:lnTo>
                    <a:pt x="1751" y="672"/>
                  </a:lnTo>
                  <a:lnTo>
                    <a:pt x="1753" y="672"/>
                  </a:lnTo>
                  <a:lnTo>
                    <a:pt x="1753" y="672"/>
                  </a:lnTo>
                  <a:lnTo>
                    <a:pt x="1753" y="672"/>
                  </a:lnTo>
                  <a:lnTo>
                    <a:pt x="1753" y="672"/>
                  </a:lnTo>
                  <a:lnTo>
                    <a:pt x="1753" y="675"/>
                  </a:lnTo>
                  <a:lnTo>
                    <a:pt x="1755" y="675"/>
                  </a:lnTo>
                  <a:lnTo>
                    <a:pt x="1755" y="677"/>
                  </a:lnTo>
                  <a:lnTo>
                    <a:pt x="1755" y="679"/>
                  </a:lnTo>
                  <a:lnTo>
                    <a:pt x="1755" y="679"/>
                  </a:lnTo>
                  <a:lnTo>
                    <a:pt x="1755" y="682"/>
                  </a:lnTo>
                  <a:lnTo>
                    <a:pt x="1755" y="682"/>
                  </a:lnTo>
                  <a:lnTo>
                    <a:pt x="1755" y="682"/>
                  </a:lnTo>
                  <a:lnTo>
                    <a:pt x="1755" y="679"/>
                  </a:lnTo>
                  <a:lnTo>
                    <a:pt x="1755" y="682"/>
                  </a:lnTo>
                  <a:lnTo>
                    <a:pt x="1755" y="682"/>
                  </a:lnTo>
                  <a:lnTo>
                    <a:pt x="1753" y="679"/>
                  </a:lnTo>
                  <a:lnTo>
                    <a:pt x="1755" y="682"/>
                  </a:lnTo>
                  <a:lnTo>
                    <a:pt x="1755" y="684"/>
                  </a:lnTo>
                  <a:lnTo>
                    <a:pt x="1758" y="686"/>
                  </a:lnTo>
                  <a:lnTo>
                    <a:pt x="1760" y="686"/>
                  </a:lnTo>
                  <a:lnTo>
                    <a:pt x="1760" y="686"/>
                  </a:lnTo>
                  <a:lnTo>
                    <a:pt x="1763" y="689"/>
                  </a:lnTo>
                  <a:lnTo>
                    <a:pt x="1763" y="689"/>
                  </a:lnTo>
                  <a:lnTo>
                    <a:pt x="1763" y="689"/>
                  </a:lnTo>
                  <a:lnTo>
                    <a:pt x="1763" y="689"/>
                  </a:lnTo>
                  <a:lnTo>
                    <a:pt x="1763" y="689"/>
                  </a:lnTo>
                  <a:lnTo>
                    <a:pt x="1763" y="689"/>
                  </a:lnTo>
                  <a:lnTo>
                    <a:pt x="1763" y="689"/>
                  </a:lnTo>
                  <a:lnTo>
                    <a:pt x="1763" y="689"/>
                  </a:lnTo>
                  <a:lnTo>
                    <a:pt x="1765" y="691"/>
                  </a:lnTo>
                  <a:lnTo>
                    <a:pt x="1765" y="693"/>
                  </a:lnTo>
                  <a:lnTo>
                    <a:pt x="1765" y="693"/>
                  </a:lnTo>
                  <a:lnTo>
                    <a:pt x="1765" y="696"/>
                  </a:lnTo>
                  <a:lnTo>
                    <a:pt x="1767" y="696"/>
                  </a:lnTo>
                  <a:lnTo>
                    <a:pt x="1767" y="696"/>
                  </a:lnTo>
                  <a:lnTo>
                    <a:pt x="1767" y="696"/>
                  </a:lnTo>
                  <a:lnTo>
                    <a:pt x="1770" y="693"/>
                  </a:lnTo>
                  <a:lnTo>
                    <a:pt x="1770" y="693"/>
                  </a:lnTo>
                  <a:lnTo>
                    <a:pt x="1770" y="696"/>
                  </a:lnTo>
                  <a:lnTo>
                    <a:pt x="1770" y="696"/>
                  </a:lnTo>
                  <a:lnTo>
                    <a:pt x="1770" y="696"/>
                  </a:lnTo>
                  <a:lnTo>
                    <a:pt x="1770" y="696"/>
                  </a:lnTo>
                  <a:lnTo>
                    <a:pt x="1770" y="696"/>
                  </a:lnTo>
                  <a:lnTo>
                    <a:pt x="1770" y="696"/>
                  </a:lnTo>
                  <a:lnTo>
                    <a:pt x="1770" y="696"/>
                  </a:lnTo>
                  <a:lnTo>
                    <a:pt x="1772" y="696"/>
                  </a:lnTo>
                  <a:lnTo>
                    <a:pt x="1772" y="696"/>
                  </a:lnTo>
                  <a:lnTo>
                    <a:pt x="1772" y="696"/>
                  </a:lnTo>
                  <a:lnTo>
                    <a:pt x="1774" y="696"/>
                  </a:lnTo>
                  <a:lnTo>
                    <a:pt x="1774" y="696"/>
                  </a:lnTo>
                  <a:lnTo>
                    <a:pt x="1774" y="696"/>
                  </a:lnTo>
                  <a:lnTo>
                    <a:pt x="1777" y="696"/>
                  </a:lnTo>
                  <a:lnTo>
                    <a:pt x="1777" y="696"/>
                  </a:lnTo>
                  <a:lnTo>
                    <a:pt x="1784" y="701"/>
                  </a:lnTo>
                  <a:lnTo>
                    <a:pt x="1786" y="701"/>
                  </a:lnTo>
                  <a:lnTo>
                    <a:pt x="1786" y="701"/>
                  </a:lnTo>
                  <a:lnTo>
                    <a:pt x="1786" y="701"/>
                  </a:lnTo>
                  <a:lnTo>
                    <a:pt x="1789" y="701"/>
                  </a:lnTo>
                  <a:lnTo>
                    <a:pt x="1789" y="698"/>
                  </a:lnTo>
                  <a:lnTo>
                    <a:pt x="1789" y="698"/>
                  </a:lnTo>
                  <a:lnTo>
                    <a:pt x="1789" y="698"/>
                  </a:lnTo>
                  <a:lnTo>
                    <a:pt x="1789" y="696"/>
                  </a:lnTo>
                  <a:lnTo>
                    <a:pt x="1786" y="696"/>
                  </a:lnTo>
                  <a:lnTo>
                    <a:pt x="1786" y="696"/>
                  </a:lnTo>
                  <a:lnTo>
                    <a:pt x="1786" y="693"/>
                  </a:lnTo>
                  <a:lnTo>
                    <a:pt x="1786" y="693"/>
                  </a:lnTo>
                  <a:lnTo>
                    <a:pt x="1786" y="691"/>
                  </a:lnTo>
                  <a:lnTo>
                    <a:pt x="1789" y="691"/>
                  </a:lnTo>
                  <a:lnTo>
                    <a:pt x="1789" y="689"/>
                  </a:lnTo>
                  <a:lnTo>
                    <a:pt x="1786" y="689"/>
                  </a:lnTo>
                  <a:lnTo>
                    <a:pt x="1786" y="686"/>
                  </a:lnTo>
                  <a:lnTo>
                    <a:pt x="1786" y="686"/>
                  </a:lnTo>
                  <a:lnTo>
                    <a:pt x="1786" y="686"/>
                  </a:lnTo>
                  <a:lnTo>
                    <a:pt x="1786" y="686"/>
                  </a:lnTo>
                  <a:lnTo>
                    <a:pt x="1789" y="686"/>
                  </a:lnTo>
                  <a:lnTo>
                    <a:pt x="1789" y="684"/>
                  </a:lnTo>
                  <a:lnTo>
                    <a:pt x="1789" y="684"/>
                  </a:lnTo>
                  <a:lnTo>
                    <a:pt x="1789" y="682"/>
                  </a:lnTo>
                  <a:lnTo>
                    <a:pt x="1786" y="682"/>
                  </a:lnTo>
                  <a:lnTo>
                    <a:pt x="1789" y="682"/>
                  </a:lnTo>
                  <a:lnTo>
                    <a:pt x="1789" y="679"/>
                  </a:lnTo>
                  <a:lnTo>
                    <a:pt x="1789" y="679"/>
                  </a:lnTo>
                  <a:lnTo>
                    <a:pt x="1793" y="679"/>
                  </a:lnTo>
                  <a:lnTo>
                    <a:pt x="1793" y="679"/>
                  </a:lnTo>
                  <a:lnTo>
                    <a:pt x="1791" y="679"/>
                  </a:lnTo>
                  <a:lnTo>
                    <a:pt x="1789" y="682"/>
                  </a:lnTo>
                  <a:lnTo>
                    <a:pt x="1789" y="684"/>
                  </a:lnTo>
                  <a:lnTo>
                    <a:pt x="1789" y="684"/>
                  </a:lnTo>
                  <a:lnTo>
                    <a:pt x="1789" y="684"/>
                  </a:lnTo>
                  <a:lnTo>
                    <a:pt x="1789" y="684"/>
                  </a:lnTo>
                  <a:lnTo>
                    <a:pt x="1789" y="686"/>
                  </a:lnTo>
                  <a:lnTo>
                    <a:pt x="1789" y="686"/>
                  </a:lnTo>
                  <a:lnTo>
                    <a:pt x="1789" y="686"/>
                  </a:lnTo>
                  <a:lnTo>
                    <a:pt x="1789" y="686"/>
                  </a:lnTo>
                  <a:lnTo>
                    <a:pt x="1789" y="689"/>
                  </a:lnTo>
                  <a:lnTo>
                    <a:pt x="1789" y="689"/>
                  </a:lnTo>
                  <a:lnTo>
                    <a:pt x="1791" y="691"/>
                  </a:lnTo>
                  <a:lnTo>
                    <a:pt x="1791" y="691"/>
                  </a:lnTo>
                  <a:lnTo>
                    <a:pt x="1791" y="691"/>
                  </a:lnTo>
                  <a:lnTo>
                    <a:pt x="1791" y="691"/>
                  </a:lnTo>
                  <a:lnTo>
                    <a:pt x="1791" y="693"/>
                  </a:lnTo>
                  <a:lnTo>
                    <a:pt x="1791" y="693"/>
                  </a:lnTo>
                  <a:lnTo>
                    <a:pt x="1789" y="693"/>
                  </a:lnTo>
                  <a:lnTo>
                    <a:pt x="1789" y="693"/>
                  </a:lnTo>
                  <a:lnTo>
                    <a:pt x="1789" y="696"/>
                  </a:lnTo>
                  <a:lnTo>
                    <a:pt x="1789" y="696"/>
                  </a:lnTo>
                  <a:lnTo>
                    <a:pt x="1789" y="696"/>
                  </a:lnTo>
                  <a:lnTo>
                    <a:pt x="1789" y="696"/>
                  </a:lnTo>
                  <a:lnTo>
                    <a:pt x="1789" y="696"/>
                  </a:lnTo>
                  <a:lnTo>
                    <a:pt x="1789" y="696"/>
                  </a:lnTo>
                  <a:lnTo>
                    <a:pt x="1789" y="696"/>
                  </a:lnTo>
                  <a:lnTo>
                    <a:pt x="1789" y="698"/>
                  </a:lnTo>
                  <a:lnTo>
                    <a:pt x="1789" y="698"/>
                  </a:lnTo>
                  <a:lnTo>
                    <a:pt x="1789" y="698"/>
                  </a:lnTo>
                  <a:lnTo>
                    <a:pt x="1789" y="698"/>
                  </a:lnTo>
                  <a:lnTo>
                    <a:pt x="1789" y="698"/>
                  </a:lnTo>
                  <a:lnTo>
                    <a:pt x="1789" y="701"/>
                  </a:lnTo>
                  <a:lnTo>
                    <a:pt x="1789" y="701"/>
                  </a:lnTo>
                  <a:lnTo>
                    <a:pt x="1791" y="701"/>
                  </a:lnTo>
                  <a:lnTo>
                    <a:pt x="1791" y="703"/>
                  </a:lnTo>
                  <a:lnTo>
                    <a:pt x="1791" y="703"/>
                  </a:lnTo>
                  <a:lnTo>
                    <a:pt x="1791" y="703"/>
                  </a:lnTo>
                  <a:lnTo>
                    <a:pt x="1791" y="703"/>
                  </a:lnTo>
                  <a:lnTo>
                    <a:pt x="1791" y="703"/>
                  </a:lnTo>
                  <a:lnTo>
                    <a:pt x="1793" y="703"/>
                  </a:lnTo>
                  <a:lnTo>
                    <a:pt x="1791" y="705"/>
                  </a:lnTo>
                  <a:lnTo>
                    <a:pt x="1791" y="705"/>
                  </a:lnTo>
                  <a:lnTo>
                    <a:pt x="1791" y="705"/>
                  </a:lnTo>
                  <a:lnTo>
                    <a:pt x="1793" y="705"/>
                  </a:lnTo>
                  <a:lnTo>
                    <a:pt x="1793" y="708"/>
                  </a:lnTo>
                  <a:lnTo>
                    <a:pt x="1793" y="708"/>
                  </a:lnTo>
                  <a:lnTo>
                    <a:pt x="1793" y="708"/>
                  </a:lnTo>
                  <a:lnTo>
                    <a:pt x="1793" y="708"/>
                  </a:lnTo>
                  <a:lnTo>
                    <a:pt x="1793" y="708"/>
                  </a:lnTo>
                  <a:lnTo>
                    <a:pt x="1793" y="708"/>
                  </a:lnTo>
                  <a:lnTo>
                    <a:pt x="1796" y="708"/>
                  </a:lnTo>
                  <a:lnTo>
                    <a:pt x="1796" y="708"/>
                  </a:lnTo>
                  <a:lnTo>
                    <a:pt x="1796" y="708"/>
                  </a:lnTo>
                  <a:lnTo>
                    <a:pt x="1796" y="708"/>
                  </a:lnTo>
                  <a:lnTo>
                    <a:pt x="1796" y="708"/>
                  </a:lnTo>
                  <a:lnTo>
                    <a:pt x="1796" y="710"/>
                  </a:lnTo>
                  <a:lnTo>
                    <a:pt x="1796" y="710"/>
                  </a:lnTo>
                  <a:lnTo>
                    <a:pt x="1796" y="710"/>
                  </a:lnTo>
                  <a:lnTo>
                    <a:pt x="1798" y="710"/>
                  </a:lnTo>
                  <a:lnTo>
                    <a:pt x="1798" y="710"/>
                  </a:lnTo>
                  <a:lnTo>
                    <a:pt x="1798" y="710"/>
                  </a:lnTo>
                  <a:lnTo>
                    <a:pt x="1798" y="710"/>
                  </a:lnTo>
                  <a:lnTo>
                    <a:pt x="1798" y="710"/>
                  </a:lnTo>
                  <a:lnTo>
                    <a:pt x="1798" y="710"/>
                  </a:lnTo>
                  <a:lnTo>
                    <a:pt x="1798" y="710"/>
                  </a:lnTo>
                  <a:lnTo>
                    <a:pt x="1800" y="710"/>
                  </a:lnTo>
                  <a:lnTo>
                    <a:pt x="1800" y="710"/>
                  </a:lnTo>
                  <a:lnTo>
                    <a:pt x="1800" y="708"/>
                  </a:lnTo>
                  <a:lnTo>
                    <a:pt x="1800" y="708"/>
                  </a:lnTo>
                  <a:lnTo>
                    <a:pt x="1800" y="705"/>
                  </a:lnTo>
                  <a:lnTo>
                    <a:pt x="1800" y="703"/>
                  </a:lnTo>
                  <a:lnTo>
                    <a:pt x="1800" y="701"/>
                  </a:lnTo>
                  <a:lnTo>
                    <a:pt x="1800" y="701"/>
                  </a:lnTo>
                  <a:lnTo>
                    <a:pt x="1800" y="701"/>
                  </a:lnTo>
                  <a:lnTo>
                    <a:pt x="1803" y="698"/>
                  </a:lnTo>
                  <a:lnTo>
                    <a:pt x="1803" y="698"/>
                  </a:lnTo>
                  <a:lnTo>
                    <a:pt x="1803" y="698"/>
                  </a:lnTo>
                  <a:lnTo>
                    <a:pt x="1803" y="698"/>
                  </a:lnTo>
                  <a:lnTo>
                    <a:pt x="1803" y="701"/>
                  </a:lnTo>
                  <a:lnTo>
                    <a:pt x="1803" y="701"/>
                  </a:lnTo>
                  <a:lnTo>
                    <a:pt x="1803" y="701"/>
                  </a:lnTo>
                  <a:lnTo>
                    <a:pt x="1803" y="701"/>
                  </a:lnTo>
                  <a:lnTo>
                    <a:pt x="1803" y="703"/>
                  </a:lnTo>
                  <a:lnTo>
                    <a:pt x="1803" y="703"/>
                  </a:lnTo>
                  <a:lnTo>
                    <a:pt x="1803" y="705"/>
                  </a:lnTo>
                  <a:lnTo>
                    <a:pt x="1803" y="705"/>
                  </a:lnTo>
                  <a:lnTo>
                    <a:pt x="1803" y="708"/>
                  </a:lnTo>
                  <a:lnTo>
                    <a:pt x="1805" y="705"/>
                  </a:lnTo>
                  <a:lnTo>
                    <a:pt x="1805" y="708"/>
                  </a:lnTo>
                  <a:lnTo>
                    <a:pt x="1805" y="708"/>
                  </a:lnTo>
                  <a:lnTo>
                    <a:pt x="1805" y="708"/>
                  </a:lnTo>
                  <a:lnTo>
                    <a:pt x="1805" y="710"/>
                  </a:lnTo>
                  <a:lnTo>
                    <a:pt x="1805" y="710"/>
                  </a:lnTo>
                  <a:lnTo>
                    <a:pt x="1805" y="710"/>
                  </a:lnTo>
                  <a:lnTo>
                    <a:pt x="1805" y="710"/>
                  </a:lnTo>
                  <a:lnTo>
                    <a:pt x="1805" y="710"/>
                  </a:lnTo>
                  <a:lnTo>
                    <a:pt x="1803" y="710"/>
                  </a:lnTo>
                  <a:lnTo>
                    <a:pt x="1803" y="710"/>
                  </a:lnTo>
                  <a:lnTo>
                    <a:pt x="1803" y="710"/>
                  </a:lnTo>
                  <a:lnTo>
                    <a:pt x="1803" y="710"/>
                  </a:lnTo>
                  <a:lnTo>
                    <a:pt x="1803" y="710"/>
                  </a:lnTo>
                  <a:lnTo>
                    <a:pt x="1800" y="712"/>
                  </a:lnTo>
                  <a:lnTo>
                    <a:pt x="1803" y="712"/>
                  </a:lnTo>
                  <a:lnTo>
                    <a:pt x="1803" y="712"/>
                  </a:lnTo>
                  <a:lnTo>
                    <a:pt x="1803" y="715"/>
                  </a:lnTo>
                  <a:lnTo>
                    <a:pt x="1803" y="715"/>
                  </a:lnTo>
                  <a:lnTo>
                    <a:pt x="1803" y="715"/>
                  </a:lnTo>
                  <a:lnTo>
                    <a:pt x="1805" y="717"/>
                  </a:lnTo>
                  <a:lnTo>
                    <a:pt x="1808" y="719"/>
                  </a:lnTo>
                  <a:lnTo>
                    <a:pt x="1810" y="719"/>
                  </a:lnTo>
                  <a:lnTo>
                    <a:pt x="1810" y="719"/>
                  </a:lnTo>
                  <a:lnTo>
                    <a:pt x="1810" y="717"/>
                  </a:lnTo>
                  <a:lnTo>
                    <a:pt x="1810" y="717"/>
                  </a:lnTo>
                  <a:lnTo>
                    <a:pt x="1810" y="715"/>
                  </a:lnTo>
                  <a:lnTo>
                    <a:pt x="1810" y="712"/>
                  </a:lnTo>
                  <a:lnTo>
                    <a:pt x="1810" y="715"/>
                  </a:lnTo>
                  <a:lnTo>
                    <a:pt x="1810" y="715"/>
                  </a:lnTo>
                  <a:lnTo>
                    <a:pt x="1810" y="715"/>
                  </a:lnTo>
                  <a:lnTo>
                    <a:pt x="1810" y="715"/>
                  </a:lnTo>
                  <a:lnTo>
                    <a:pt x="1810" y="715"/>
                  </a:lnTo>
                  <a:lnTo>
                    <a:pt x="1810" y="712"/>
                  </a:lnTo>
                  <a:lnTo>
                    <a:pt x="1810" y="712"/>
                  </a:lnTo>
                  <a:lnTo>
                    <a:pt x="1810" y="712"/>
                  </a:lnTo>
                  <a:lnTo>
                    <a:pt x="1810" y="710"/>
                  </a:lnTo>
                  <a:lnTo>
                    <a:pt x="1810" y="710"/>
                  </a:lnTo>
                  <a:lnTo>
                    <a:pt x="1822" y="708"/>
                  </a:lnTo>
                  <a:lnTo>
                    <a:pt x="1822" y="710"/>
                  </a:lnTo>
                  <a:lnTo>
                    <a:pt x="1824" y="710"/>
                  </a:lnTo>
                  <a:lnTo>
                    <a:pt x="1824" y="710"/>
                  </a:lnTo>
                  <a:lnTo>
                    <a:pt x="1824" y="710"/>
                  </a:lnTo>
                  <a:lnTo>
                    <a:pt x="1822" y="710"/>
                  </a:lnTo>
                  <a:lnTo>
                    <a:pt x="1819" y="710"/>
                  </a:lnTo>
                  <a:lnTo>
                    <a:pt x="1819" y="710"/>
                  </a:lnTo>
                  <a:lnTo>
                    <a:pt x="1819" y="710"/>
                  </a:lnTo>
                  <a:lnTo>
                    <a:pt x="1819" y="710"/>
                  </a:lnTo>
                  <a:lnTo>
                    <a:pt x="1819" y="710"/>
                  </a:lnTo>
                  <a:lnTo>
                    <a:pt x="1817" y="710"/>
                  </a:lnTo>
                  <a:lnTo>
                    <a:pt x="1815" y="710"/>
                  </a:lnTo>
                  <a:lnTo>
                    <a:pt x="1815" y="710"/>
                  </a:lnTo>
                  <a:lnTo>
                    <a:pt x="1812" y="710"/>
                  </a:lnTo>
                  <a:lnTo>
                    <a:pt x="1812" y="710"/>
                  </a:lnTo>
                  <a:lnTo>
                    <a:pt x="1810" y="710"/>
                  </a:lnTo>
                  <a:lnTo>
                    <a:pt x="1810" y="712"/>
                  </a:lnTo>
                  <a:lnTo>
                    <a:pt x="1812" y="717"/>
                  </a:lnTo>
                  <a:lnTo>
                    <a:pt x="1815" y="719"/>
                  </a:lnTo>
                  <a:lnTo>
                    <a:pt x="1815" y="719"/>
                  </a:lnTo>
                  <a:lnTo>
                    <a:pt x="1815" y="722"/>
                  </a:lnTo>
                  <a:lnTo>
                    <a:pt x="1817" y="722"/>
                  </a:lnTo>
                  <a:lnTo>
                    <a:pt x="1819" y="722"/>
                  </a:lnTo>
                  <a:lnTo>
                    <a:pt x="1819" y="722"/>
                  </a:lnTo>
                  <a:lnTo>
                    <a:pt x="1822" y="722"/>
                  </a:lnTo>
                  <a:lnTo>
                    <a:pt x="1824" y="724"/>
                  </a:lnTo>
                  <a:lnTo>
                    <a:pt x="1826" y="724"/>
                  </a:lnTo>
                  <a:lnTo>
                    <a:pt x="1826" y="724"/>
                  </a:lnTo>
                  <a:lnTo>
                    <a:pt x="1826" y="724"/>
                  </a:lnTo>
                  <a:lnTo>
                    <a:pt x="1829" y="724"/>
                  </a:lnTo>
                  <a:lnTo>
                    <a:pt x="1829" y="724"/>
                  </a:lnTo>
                  <a:lnTo>
                    <a:pt x="1829" y="724"/>
                  </a:lnTo>
                  <a:lnTo>
                    <a:pt x="1829" y="727"/>
                  </a:lnTo>
                  <a:lnTo>
                    <a:pt x="1831" y="727"/>
                  </a:lnTo>
                  <a:lnTo>
                    <a:pt x="1831" y="729"/>
                  </a:lnTo>
                  <a:lnTo>
                    <a:pt x="1834" y="729"/>
                  </a:lnTo>
                  <a:lnTo>
                    <a:pt x="1836" y="729"/>
                  </a:lnTo>
                  <a:lnTo>
                    <a:pt x="1836" y="729"/>
                  </a:lnTo>
                  <a:lnTo>
                    <a:pt x="1834" y="729"/>
                  </a:lnTo>
                  <a:lnTo>
                    <a:pt x="1834" y="729"/>
                  </a:lnTo>
                  <a:lnTo>
                    <a:pt x="1834" y="729"/>
                  </a:lnTo>
                  <a:lnTo>
                    <a:pt x="1834" y="729"/>
                  </a:lnTo>
                  <a:lnTo>
                    <a:pt x="1831" y="729"/>
                  </a:lnTo>
                  <a:lnTo>
                    <a:pt x="1831" y="727"/>
                  </a:lnTo>
                  <a:lnTo>
                    <a:pt x="1831" y="727"/>
                  </a:lnTo>
                  <a:lnTo>
                    <a:pt x="1829" y="727"/>
                  </a:lnTo>
                  <a:lnTo>
                    <a:pt x="1829" y="727"/>
                  </a:lnTo>
                  <a:lnTo>
                    <a:pt x="1826" y="727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7" y="724"/>
                  </a:lnTo>
                  <a:lnTo>
                    <a:pt x="1815" y="724"/>
                  </a:lnTo>
                  <a:lnTo>
                    <a:pt x="1815" y="724"/>
                  </a:lnTo>
                  <a:lnTo>
                    <a:pt x="1815" y="724"/>
                  </a:lnTo>
                  <a:lnTo>
                    <a:pt x="1815" y="722"/>
                  </a:lnTo>
                  <a:lnTo>
                    <a:pt x="1815" y="722"/>
                  </a:lnTo>
                  <a:lnTo>
                    <a:pt x="1815" y="722"/>
                  </a:lnTo>
                  <a:lnTo>
                    <a:pt x="1815" y="724"/>
                  </a:lnTo>
                  <a:lnTo>
                    <a:pt x="1812" y="724"/>
                  </a:lnTo>
                  <a:lnTo>
                    <a:pt x="1812" y="724"/>
                  </a:lnTo>
                  <a:lnTo>
                    <a:pt x="1812" y="724"/>
                  </a:lnTo>
                  <a:lnTo>
                    <a:pt x="1812" y="724"/>
                  </a:lnTo>
                  <a:lnTo>
                    <a:pt x="1812" y="724"/>
                  </a:lnTo>
                  <a:lnTo>
                    <a:pt x="1812" y="729"/>
                  </a:lnTo>
                  <a:lnTo>
                    <a:pt x="1812" y="729"/>
                  </a:lnTo>
                  <a:lnTo>
                    <a:pt x="1812" y="729"/>
                  </a:lnTo>
                  <a:lnTo>
                    <a:pt x="1815" y="731"/>
                  </a:lnTo>
                  <a:lnTo>
                    <a:pt x="1815" y="731"/>
                  </a:lnTo>
                  <a:lnTo>
                    <a:pt x="1817" y="731"/>
                  </a:lnTo>
                  <a:lnTo>
                    <a:pt x="1819" y="729"/>
                  </a:lnTo>
                  <a:lnTo>
                    <a:pt x="1819" y="729"/>
                  </a:lnTo>
                  <a:lnTo>
                    <a:pt x="1822" y="729"/>
                  </a:lnTo>
                  <a:lnTo>
                    <a:pt x="1824" y="727"/>
                  </a:lnTo>
                  <a:lnTo>
                    <a:pt x="1824" y="727"/>
                  </a:lnTo>
                  <a:lnTo>
                    <a:pt x="1824" y="729"/>
                  </a:lnTo>
                  <a:lnTo>
                    <a:pt x="1822" y="729"/>
                  </a:lnTo>
                  <a:lnTo>
                    <a:pt x="1819" y="731"/>
                  </a:lnTo>
                  <a:lnTo>
                    <a:pt x="1819" y="731"/>
                  </a:lnTo>
                  <a:lnTo>
                    <a:pt x="1819" y="734"/>
                  </a:lnTo>
                  <a:lnTo>
                    <a:pt x="1819" y="734"/>
                  </a:lnTo>
                  <a:lnTo>
                    <a:pt x="1819" y="736"/>
                  </a:lnTo>
                  <a:lnTo>
                    <a:pt x="1819" y="736"/>
                  </a:lnTo>
                  <a:lnTo>
                    <a:pt x="1822" y="738"/>
                  </a:lnTo>
                  <a:lnTo>
                    <a:pt x="1822" y="738"/>
                  </a:lnTo>
                  <a:lnTo>
                    <a:pt x="1824" y="738"/>
                  </a:lnTo>
                  <a:lnTo>
                    <a:pt x="1824" y="738"/>
                  </a:lnTo>
                  <a:lnTo>
                    <a:pt x="1824" y="738"/>
                  </a:lnTo>
                  <a:lnTo>
                    <a:pt x="1824" y="738"/>
                  </a:lnTo>
                  <a:lnTo>
                    <a:pt x="1824" y="738"/>
                  </a:lnTo>
                  <a:lnTo>
                    <a:pt x="1826" y="736"/>
                  </a:lnTo>
                  <a:lnTo>
                    <a:pt x="1826" y="736"/>
                  </a:lnTo>
                  <a:lnTo>
                    <a:pt x="1826" y="736"/>
                  </a:lnTo>
                  <a:lnTo>
                    <a:pt x="1826" y="736"/>
                  </a:lnTo>
                  <a:lnTo>
                    <a:pt x="1826" y="736"/>
                  </a:lnTo>
                  <a:lnTo>
                    <a:pt x="1826" y="738"/>
                  </a:lnTo>
                  <a:lnTo>
                    <a:pt x="1826" y="738"/>
                  </a:lnTo>
                  <a:lnTo>
                    <a:pt x="1826" y="738"/>
                  </a:lnTo>
                  <a:lnTo>
                    <a:pt x="1824" y="738"/>
                  </a:lnTo>
                  <a:lnTo>
                    <a:pt x="1824" y="741"/>
                  </a:lnTo>
                  <a:lnTo>
                    <a:pt x="1824" y="741"/>
                  </a:lnTo>
                  <a:lnTo>
                    <a:pt x="1824" y="741"/>
                  </a:lnTo>
                  <a:lnTo>
                    <a:pt x="1826" y="743"/>
                  </a:lnTo>
                  <a:lnTo>
                    <a:pt x="1826" y="743"/>
                  </a:lnTo>
                  <a:lnTo>
                    <a:pt x="1829" y="741"/>
                  </a:lnTo>
                  <a:lnTo>
                    <a:pt x="1831" y="741"/>
                  </a:lnTo>
                  <a:lnTo>
                    <a:pt x="1831" y="743"/>
                  </a:lnTo>
                  <a:lnTo>
                    <a:pt x="1831" y="743"/>
                  </a:lnTo>
                  <a:lnTo>
                    <a:pt x="1831" y="741"/>
                  </a:lnTo>
                  <a:lnTo>
                    <a:pt x="1834" y="741"/>
                  </a:lnTo>
                  <a:lnTo>
                    <a:pt x="1834" y="741"/>
                  </a:lnTo>
                  <a:lnTo>
                    <a:pt x="1834" y="741"/>
                  </a:lnTo>
                  <a:lnTo>
                    <a:pt x="1836" y="738"/>
                  </a:lnTo>
                  <a:lnTo>
                    <a:pt x="1836" y="738"/>
                  </a:lnTo>
                  <a:lnTo>
                    <a:pt x="1836" y="738"/>
                  </a:lnTo>
                  <a:lnTo>
                    <a:pt x="1836" y="738"/>
                  </a:lnTo>
                  <a:lnTo>
                    <a:pt x="1836" y="741"/>
                  </a:lnTo>
                  <a:lnTo>
                    <a:pt x="1836" y="741"/>
                  </a:lnTo>
                  <a:lnTo>
                    <a:pt x="1836" y="741"/>
                  </a:lnTo>
                  <a:lnTo>
                    <a:pt x="1834" y="741"/>
                  </a:lnTo>
                  <a:lnTo>
                    <a:pt x="1834" y="741"/>
                  </a:lnTo>
                  <a:lnTo>
                    <a:pt x="1834" y="743"/>
                  </a:lnTo>
                  <a:lnTo>
                    <a:pt x="1834" y="743"/>
                  </a:lnTo>
                  <a:lnTo>
                    <a:pt x="1831" y="746"/>
                  </a:lnTo>
                  <a:lnTo>
                    <a:pt x="1826" y="746"/>
                  </a:lnTo>
                  <a:lnTo>
                    <a:pt x="1824" y="746"/>
                  </a:lnTo>
                  <a:lnTo>
                    <a:pt x="1824" y="748"/>
                  </a:lnTo>
                  <a:lnTo>
                    <a:pt x="1824" y="748"/>
                  </a:lnTo>
                  <a:lnTo>
                    <a:pt x="1824" y="748"/>
                  </a:lnTo>
                  <a:lnTo>
                    <a:pt x="1824" y="748"/>
                  </a:lnTo>
                  <a:lnTo>
                    <a:pt x="1824" y="748"/>
                  </a:lnTo>
                  <a:lnTo>
                    <a:pt x="1824" y="750"/>
                  </a:lnTo>
                  <a:lnTo>
                    <a:pt x="1826" y="750"/>
                  </a:lnTo>
                  <a:lnTo>
                    <a:pt x="1824" y="750"/>
                  </a:lnTo>
                  <a:lnTo>
                    <a:pt x="1824" y="753"/>
                  </a:lnTo>
                  <a:lnTo>
                    <a:pt x="1824" y="753"/>
                  </a:lnTo>
                  <a:lnTo>
                    <a:pt x="1824" y="753"/>
                  </a:lnTo>
                  <a:lnTo>
                    <a:pt x="1824" y="753"/>
                  </a:lnTo>
                  <a:lnTo>
                    <a:pt x="1826" y="753"/>
                  </a:lnTo>
                  <a:lnTo>
                    <a:pt x="1826" y="753"/>
                  </a:lnTo>
                  <a:lnTo>
                    <a:pt x="1826" y="753"/>
                  </a:lnTo>
                  <a:lnTo>
                    <a:pt x="1829" y="755"/>
                  </a:lnTo>
                  <a:lnTo>
                    <a:pt x="1829" y="755"/>
                  </a:lnTo>
                  <a:lnTo>
                    <a:pt x="1829" y="755"/>
                  </a:lnTo>
                  <a:lnTo>
                    <a:pt x="1831" y="755"/>
                  </a:lnTo>
                  <a:lnTo>
                    <a:pt x="1834" y="755"/>
                  </a:lnTo>
                  <a:lnTo>
                    <a:pt x="1834" y="755"/>
                  </a:lnTo>
                  <a:lnTo>
                    <a:pt x="1834" y="755"/>
                  </a:lnTo>
                  <a:lnTo>
                    <a:pt x="1834" y="753"/>
                  </a:lnTo>
                  <a:lnTo>
                    <a:pt x="1834" y="750"/>
                  </a:lnTo>
                  <a:lnTo>
                    <a:pt x="1834" y="750"/>
                  </a:lnTo>
                  <a:lnTo>
                    <a:pt x="1834" y="750"/>
                  </a:lnTo>
                  <a:lnTo>
                    <a:pt x="1836" y="750"/>
                  </a:lnTo>
                  <a:lnTo>
                    <a:pt x="1836" y="750"/>
                  </a:lnTo>
                  <a:lnTo>
                    <a:pt x="1836" y="753"/>
                  </a:lnTo>
                  <a:lnTo>
                    <a:pt x="1836" y="753"/>
                  </a:lnTo>
                  <a:lnTo>
                    <a:pt x="1836" y="753"/>
                  </a:lnTo>
                  <a:lnTo>
                    <a:pt x="1836" y="750"/>
                  </a:lnTo>
                  <a:lnTo>
                    <a:pt x="1836" y="753"/>
                  </a:lnTo>
                  <a:lnTo>
                    <a:pt x="1836" y="750"/>
                  </a:lnTo>
                  <a:lnTo>
                    <a:pt x="1838" y="750"/>
                  </a:lnTo>
                  <a:lnTo>
                    <a:pt x="1838" y="750"/>
                  </a:lnTo>
                  <a:lnTo>
                    <a:pt x="1838" y="750"/>
                  </a:lnTo>
                  <a:lnTo>
                    <a:pt x="1838" y="753"/>
                  </a:lnTo>
                  <a:lnTo>
                    <a:pt x="1838" y="753"/>
                  </a:lnTo>
                  <a:lnTo>
                    <a:pt x="1838" y="753"/>
                  </a:lnTo>
                  <a:lnTo>
                    <a:pt x="1838" y="753"/>
                  </a:lnTo>
                  <a:lnTo>
                    <a:pt x="1838" y="755"/>
                  </a:lnTo>
                  <a:lnTo>
                    <a:pt x="1838" y="755"/>
                  </a:lnTo>
                  <a:lnTo>
                    <a:pt x="1838" y="755"/>
                  </a:lnTo>
                  <a:lnTo>
                    <a:pt x="1838" y="755"/>
                  </a:lnTo>
                  <a:lnTo>
                    <a:pt x="1838" y="755"/>
                  </a:lnTo>
                  <a:lnTo>
                    <a:pt x="1838" y="755"/>
                  </a:lnTo>
                  <a:lnTo>
                    <a:pt x="1838" y="755"/>
                  </a:lnTo>
                  <a:lnTo>
                    <a:pt x="1838" y="755"/>
                  </a:lnTo>
                  <a:lnTo>
                    <a:pt x="1841" y="755"/>
                  </a:lnTo>
                  <a:lnTo>
                    <a:pt x="1841" y="755"/>
                  </a:lnTo>
                  <a:lnTo>
                    <a:pt x="1841" y="755"/>
                  </a:lnTo>
                  <a:lnTo>
                    <a:pt x="1841" y="755"/>
                  </a:lnTo>
                  <a:lnTo>
                    <a:pt x="1843" y="755"/>
                  </a:lnTo>
                  <a:lnTo>
                    <a:pt x="1843" y="755"/>
                  </a:lnTo>
                  <a:lnTo>
                    <a:pt x="1845" y="755"/>
                  </a:lnTo>
                  <a:lnTo>
                    <a:pt x="1845" y="755"/>
                  </a:lnTo>
                  <a:lnTo>
                    <a:pt x="1845" y="755"/>
                  </a:lnTo>
                  <a:lnTo>
                    <a:pt x="1848" y="755"/>
                  </a:lnTo>
                  <a:lnTo>
                    <a:pt x="1848" y="755"/>
                  </a:lnTo>
                  <a:lnTo>
                    <a:pt x="1848" y="755"/>
                  </a:lnTo>
                  <a:lnTo>
                    <a:pt x="1848" y="753"/>
                  </a:lnTo>
                  <a:lnTo>
                    <a:pt x="1848" y="753"/>
                  </a:lnTo>
                  <a:lnTo>
                    <a:pt x="1850" y="750"/>
                  </a:lnTo>
                  <a:lnTo>
                    <a:pt x="1850" y="750"/>
                  </a:lnTo>
                  <a:lnTo>
                    <a:pt x="1850" y="750"/>
                  </a:lnTo>
                  <a:lnTo>
                    <a:pt x="1850" y="750"/>
                  </a:lnTo>
                  <a:lnTo>
                    <a:pt x="1850" y="753"/>
                  </a:lnTo>
                  <a:lnTo>
                    <a:pt x="1850" y="753"/>
                  </a:lnTo>
                  <a:lnTo>
                    <a:pt x="1850" y="753"/>
                  </a:lnTo>
                  <a:lnTo>
                    <a:pt x="1852" y="755"/>
                  </a:lnTo>
                  <a:lnTo>
                    <a:pt x="1852" y="757"/>
                  </a:lnTo>
                  <a:lnTo>
                    <a:pt x="1852" y="757"/>
                  </a:lnTo>
                  <a:lnTo>
                    <a:pt x="1850" y="757"/>
                  </a:lnTo>
                  <a:lnTo>
                    <a:pt x="1850" y="757"/>
                  </a:lnTo>
                  <a:lnTo>
                    <a:pt x="1850" y="757"/>
                  </a:lnTo>
                  <a:lnTo>
                    <a:pt x="1850" y="757"/>
                  </a:lnTo>
                  <a:lnTo>
                    <a:pt x="1850" y="757"/>
                  </a:lnTo>
                  <a:lnTo>
                    <a:pt x="1848" y="757"/>
                  </a:lnTo>
                  <a:lnTo>
                    <a:pt x="1848" y="757"/>
                  </a:lnTo>
                  <a:lnTo>
                    <a:pt x="1848" y="757"/>
                  </a:lnTo>
                  <a:lnTo>
                    <a:pt x="1848" y="760"/>
                  </a:lnTo>
                  <a:lnTo>
                    <a:pt x="1848" y="760"/>
                  </a:lnTo>
                  <a:lnTo>
                    <a:pt x="1850" y="760"/>
                  </a:lnTo>
                  <a:lnTo>
                    <a:pt x="1850" y="760"/>
                  </a:lnTo>
                  <a:lnTo>
                    <a:pt x="1850" y="760"/>
                  </a:lnTo>
                  <a:lnTo>
                    <a:pt x="1850" y="762"/>
                  </a:lnTo>
                  <a:lnTo>
                    <a:pt x="1850" y="762"/>
                  </a:lnTo>
                  <a:lnTo>
                    <a:pt x="1850" y="762"/>
                  </a:lnTo>
                  <a:lnTo>
                    <a:pt x="1852" y="762"/>
                  </a:lnTo>
                  <a:lnTo>
                    <a:pt x="1852" y="762"/>
                  </a:lnTo>
                  <a:lnTo>
                    <a:pt x="1855" y="762"/>
                  </a:lnTo>
                  <a:lnTo>
                    <a:pt x="1855" y="764"/>
                  </a:lnTo>
                  <a:lnTo>
                    <a:pt x="1855" y="764"/>
                  </a:lnTo>
                  <a:lnTo>
                    <a:pt x="1855" y="764"/>
                  </a:lnTo>
                  <a:lnTo>
                    <a:pt x="1860" y="767"/>
                  </a:lnTo>
                  <a:lnTo>
                    <a:pt x="1864" y="767"/>
                  </a:lnTo>
                  <a:lnTo>
                    <a:pt x="1864" y="767"/>
                  </a:lnTo>
                  <a:lnTo>
                    <a:pt x="1864" y="767"/>
                  </a:lnTo>
                  <a:lnTo>
                    <a:pt x="1864" y="764"/>
                  </a:lnTo>
                  <a:lnTo>
                    <a:pt x="1864" y="764"/>
                  </a:lnTo>
                  <a:lnTo>
                    <a:pt x="1867" y="764"/>
                  </a:lnTo>
                  <a:lnTo>
                    <a:pt x="1867" y="764"/>
                  </a:lnTo>
                  <a:lnTo>
                    <a:pt x="1867" y="764"/>
                  </a:lnTo>
                  <a:lnTo>
                    <a:pt x="1867" y="762"/>
                  </a:lnTo>
                  <a:lnTo>
                    <a:pt x="1867" y="762"/>
                  </a:lnTo>
                  <a:lnTo>
                    <a:pt x="1867" y="762"/>
                  </a:lnTo>
                  <a:lnTo>
                    <a:pt x="1869" y="762"/>
                  </a:lnTo>
                  <a:lnTo>
                    <a:pt x="1867" y="762"/>
                  </a:lnTo>
                  <a:lnTo>
                    <a:pt x="1867" y="762"/>
                  </a:lnTo>
                  <a:lnTo>
                    <a:pt x="1867" y="762"/>
                  </a:lnTo>
                  <a:lnTo>
                    <a:pt x="1867" y="762"/>
                  </a:lnTo>
                  <a:lnTo>
                    <a:pt x="1867" y="764"/>
                  </a:lnTo>
                  <a:lnTo>
                    <a:pt x="1867" y="764"/>
                  </a:lnTo>
                  <a:lnTo>
                    <a:pt x="1867" y="764"/>
                  </a:lnTo>
                  <a:lnTo>
                    <a:pt x="1867" y="767"/>
                  </a:lnTo>
                  <a:lnTo>
                    <a:pt x="1867" y="767"/>
                  </a:lnTo>
                  <a:lnTo>
                    <a:pt x="1867" y="767"/>
                  </a:lnTo>
                  <a:lnTo>
                    <a:pt x="1864" y="769"/>
                  </a:lnTo>
                  <a:lnTo>
                    <a:pt x="1867" y="769"/>
                  </a:lnTo>
                  <a:lnTo>
                    <a:pt x="1867" y="769"/>
                  </a:lnTo>
                  <a:lnTo>
                    <a:pt x="1867" y="769"/>
                  </a:lnTo>
                  <a:lnTo>
                    <a:pt x="1867" y="772"/>
                  </a:lnTo>
                  <a:lnTo>
                    <a:pt x="1867" y="772"/>
                  </a:lnTo>
                  <a:lnTo>
                    <a:pt x="1867" y="772"/>
                  </a:lnTo>
                  <a:lnTo>
                    <a:pt x="1864" y="772"/>
                  </a:lnTo>
                  <a:lnTo>
                    <a:pt x="1867" y="774"/>
                  </a:lnTo>
                  <a:lnTo>
                    <a:pt x="1867" y="774"/>
                  </a:lnTo>
                  <a:lnTo>
                    <a:pt x="1867" y="774"/>
                  </a:lnTo>
                  <a:lnTo>
                    <a:pt x="1869" y="776"/>
                  </a:lnTo>
                  <a:lnTo>
                    <a:pt x="1869" y="774"/>
                  </a:lnTo>
                  <a:lnTo>
                    <a:pt x="1871" y="774"/>
                  </a:lnTo>
                  <a:lnTo>
                    <a:pt x="1871" y="772"/>
                  </a:lnTo>
                  <a:lnTo>
                    <a:pt x="1874" y="772"/>
                  </a:lnTo>
                  <a:lnTo>
                    <a:pt x="1874" y="774"/>
                  </a:lnTo>
                  <a:lnTo>
                    <a:pt x="1874" y="776"/>
                  </a:lnTo>
                  <a:lnTo>
                    <a:pt x="1874" y="776"/>
                  </a:lnTo>
                  <a:lnTo>
                    <a:pt x="1874" y="779"/>
                  </a:lnTo>
                  <a:lnTo>
                    <a:pt x="1874" y="779"/>
                  </a:lnTo>
                  <a:lnTo>
                    <a:pt x="1874" y="779"/>
                  </a:lnTo>
                  <a:lnTo>
                    <a:pt x="1876" y="779"/>
                  </a:lnTo>
                  <a:lnTo>
                    <a:pt x="1876" y="779"/>
                  </a:lnTo>
                  <a:lnTo>
                    <a:pt x="1878" y="779"/>
                  </a:lnTo>
                  <a:lnTo>
                    <a:pt x="1878" y="781"/>
                  </a:lnTo>
                  <a:lnTo>
                    <a:pt x="1881" y="781"/>
                  </a:lnTo>
                  <a:lnTo>
                    <a:pt x="1881" y="781"/>
                  </a:lnTo>
                  <a:lnTo>
                    <a:pt x="1883" y="786"/>
                  </a:lnTo>
                  <a:lnTo>
                    <a:pt x="1883" y="783"/>
                  </a:lnTo>
                  <a:lnTo>
                    <a:pt x="1883" y="783"/>
                  </a:lnTo>
                  <a:lnTo>
                    <a:pt x="1886" y="783"/>
                  </a:lnTo>
                  <a:lnTo>
                    <a:pt x="1886" y="783"/>
                  </a:lnTo>
                  <a:lnTo>
                    <a:pt x="1886" y="783"/>
                  </a:lnTo>
                  <a:lnTo>
                    <a:pt x="1886" y="783"/>
                  </a:lnTo>
                  <a:lnTo>
                    <a:pt x="1888" y="783"/>
                  </a:lnTo>
                  <a:lnTo>
                    <a:pt x="1888" y="783"/>
                  </a:lnTo>
                  <a:lnTo>
                    <a:pt x="1888" y="783"/>
                  </a:lnTo>
                  <a:lnTo>
                    <a:pt x="1890" y="786"/>
                  </a:lnTo>
                  <a:lnTo>
                    <a:pt x="1890" y="788"/>
                  </a:lnTo>
                  <a:lnTo>
                    <a:pt x="1893" y="790"/>
                  </a:lnTo>
                  <a:lnTo>
                    <a:pt x="1895" y="790"/>
                  </a:lnTo>
                  <a:lnTo>
                    <a:pt x="1900" y="788"/>
                  </a:lnTo>
                  <a:lnTo>
                    <a:pt x="1902" y="788"/>
                  </a:lnTo>
                  <a:lnTo>
                    <a:pt x="1905" y="788"/>
                  </a:lnTo>
                  <a:lnTo>
                    <a:pt x="1905" y="788"/>
                  </a:lnTo>
                  <a:lnTo>
                    <a:pt x="1905" y="786"/>
                  </a:lnTo>
                  <a:lnTo>
                    <a:pt x="1907" y="786"/>
                  </a:lnTo>
                  <a:lnTo>
                    <a:pt x="1907" y="786"/>
                  </a:lnTo>
                  <a:lnTo>
                    <a:pt x="1907" y="786"/>
                  </a:lnTo>
                  <a:lnTo>
                    <a:pt x="1907" y="788"/>
                  </a:lnTo>
                  <a:lnTo>
                    <a:pt x="1905" y="788"/>
                  </a:lnTo>
                  <a:lnTo>
                    <a:pt x="1905" y="790"/>
                  </a:lnTo>
                  <a:lnTo>
                    <a:pt x="1905" y="790"/>
                  </a:lnTo>
                  <a:lnTo>
                    <a:pt x="1900" y="790"/>
                  </a:lnTo>
                  <a:lnTo>
                    <a:pt x="1897" y="790"/>
                  </a:lnTo>
                  <a:lnTo>
                    <a:pt x="1895" y="793"/>
                  </a:lnTo>
                  <a:lnTo>
                    <a:pt x="1893" y="795"/>
                  </a:lnTo>
                  <a:lnTo>
                    <a:pt x="1893" y="795"/>
                  </a:lnTo>
                  <a:lnTo>
                    <a:pt x="1895" y="800"/>
                  </a:lnTo>
                  <a:lnTo>
                    <a:pt x="1897" y="802"/>
                  </a:lnTo>
                  <a:lnTo>
                    <a:pt x="1897" y="805"/>
                  </a:lnTo>
                  <a:lnTo>
                    <a:pt x="1897" y="805"/>
                  </a:lnTo>
                  <a:lnTo>
                    <a:pt x="1897" y="805"/>
                  </a:lnTo>
                  <a:lnTo>
                    <a:pt x="1897" y="807"/>
                  </a:lnTo>
                  <a:lnTo>
                    <a:pt x="1897" y="807"/>
                  </a:lnTo>
                  <a:lnTo>
                    <a:pt x="1895" y="807"/>
                  </a:lnTo>
                  <a:lnTo>
                    <a:pt x="1895" y="807"/>
                  </a:lnTo>
                  <a:lnTo>
                    <a:pt x="1895" y="809"/>
                  </a:lnTo>
                  <a:lnTo>
                    <a:pt x="1895" y="809"/>
                  </a:lnTo>
                  <a:lnTo>
                    <a:pt x="1895" y="809"/>
                  </a:lnTo>
                  <a:lnTo>
                    <a:pt x="1895" y="812"/>
                  </a:lnTo>
                  <a:lnTo>
                    <a:pt x="1895" y="812"/>
                  </a:lnTo>
                  <a:lnTo>
                    <a:pt x="1895" y="814"/>
                  </a:lnTo>
                  <a:lnTo>
                    <a:pt x="1895" y="814"/>
                  </a:lnTo>
                  <a:lnTo>
                    <a:pt x="1897" y="814"/>
                  </a:lnTo>
                  <a:lnTo>
                    <a:pt x="1897" y="817"/>
                  </a:lnTo>
                  <a:lnTo>
                    <a:pt x="1897" y="817"/>
                  </a:lnTo>
                  <a:lnTo>
                    <a:pt x="1897" y="817"/>
                  </a:lnTo>
                  <a:lnTo>
                    <a:pt x="1895" y="817"/>
                  </a:lnTo>
                  <a:lnTo>
                    <a:pt x="1893" y="817"/>
                  </a:lnTo>
                  <a:lnTo>
                    <a:pt x="1893" y="819"/>
                  </a:lnTo>
                  <a:lnTo>
                    <a:pt x="1893" y="819"/>
                  </a:lnTo>
                  <a:lnTo>
                    <a:pt x="1895" y="821"/>
                  </a:lnTo>
                  <a:lnTo>
                    <a:pt x="1895" y="821"/>
                  </a:lnTo>
                  <a:lnTo>
                    <a:pt x="1895" y="821"/>
                  </a:lnTo>
                  <a:lnTo>
                    <a:pt x="1893" y="821"/>
                  </a:lnTo>
                  <a:lnTo>
                    <a:pt x="1893" y="821"/>
                  </a:lnTo>
                  <a:lnTo>
                    <a:pt x="1890" y="821"/>
                  </a:lnTo>
                  <a:lnTo>
                    <a:pt x="1893" y="821"/>
                  </a:lnTo>
                  <a:lnTo>
                    <a:pt x="1893" y="824"/>
                  </a:lnTo>
                  <a:lnTo>
                    <a:pt x="1893" y="824"/>
                  </a:lnTo>
                  <a:lnTo>
                    <a:pt x="1895" y="824"/>
                  </a:lnTo>
                  <a:lnTo>
                    <a:pt x="1897" y="828"/>
                  </a:lnTo>
                  <a:lnTo>
                    <a:pt x="1897" y="831"/>
                  </a:lnTo>
                  <a:lnTo>
                    <a:pt x="1900" y="831"/>
                  </a:lnTo>
                  <a:lnTo>
                    <a:pt x="1905" y="833"/>
                  </a:lnTo>
                  <a:lnTo>
                    <a:pt x="1907" y="833"/>
                  </a:lnTo>
                  <a:lnTo>
                    <a:pt x="1907" y="833"/>
                  </a:lnTo>
                  <a:lnTo>
                    <a:pt x="1907" y="833"/>
                  </a:lnTo>
                  <a:lnTo>
                    <a:pt x="1907" y="831"/>
                  </a:lnTo>
                  <a:lnTo>
                    <a:pt x="1907" y="831"/>
                  </a:lnTo>
                  <a:lnTo>
                    <a:pt x="1907" y="831"/>
                  </a:lnTo>
                  <a:lnTo>
                    <a:pt x="1907" y="831"/>
                  </a:lnTo>
                  <a:lnTo>
                    <a:pt x="1907" y="828"/>
                  </a:lnTo>
                  <a:lnTo>
                    <a:pt x="1907" y="828"/>
                  </a:lnTo>
                  <a:lnTo>
                    <a:pt x="1905" y="828"/>
                  </a:lnTo>
                  <a:lnTo>
                    <a:pt x="1905" y="828"/>
                  </a:lnTo>
                  <a:lnTo>
                    <a:pt x="1905" y="826"/>
                  </a:lnTo>
                  <a:lnTo>
                    <a:pt x="1905" y="826"/>
                  </a:lnTo>
                  <a:lnTo>
                    <a:pt x="1905" y="826"/>
                  </a:lnTo>
                  <a:lnTo>
                    <a:pt x="1905" y="826"/>
                  </a:lnTo>
                  <a:lnTo>
                    <a:pt x="1905" y="826"/>
                  </a:lnTo>
                  <a:lnTo>
                    <a:pt x="1905" y="826"/>
                  </a:lnTo>
                  <a:lnTo>
                    <a:pt x="1902" y="824"/>
                  </a:lnTo>
                  <a:lnTo>
                    <a:pt x="1902" y="824"/>
                  </a:lnTo>
                  <a:lnTo>
                    <a:pt x="1907" y="826"/>
                  </a:lnTo>
                  <a:lnTo>
                    <a:pt x="1907" y="826"/>
                  </a:lnTo>
                  <a:lnTo>
                    <a:pt x="1907" y="826"/>
                  </a:lnTo>
                  <a:lnTo>
                    <a:pt x="1907" y="826"/>
                  </a:lnTo>
                  <a:lnTo>
                    <a:pt x="1907" y="824"/>
                  </a:lnTo>
                  <a:lnTo>
                    <a:pt x="1907" y="821"/>
                  </a:lnTo>
                  <a:lnTo>
                    <a:pt x="1907" y="819"/>
                  </a:lnTo>
                  <a:lnTo>
                    <a:pt x="1905" y="819"/>
                  </a:lnTo>
                  <a:lnTo>
                    <a:pt x="1907" y="819"/>
                  </a:lnTo>
                  <a:lnTo>
                    <a:pt x="1907" y="819"/>
                  </a:lnTo>
                  <a:lnTo>
                    <a:pt x="1907" y="817"/>
                  </a:lnTo>
                  <a:lnTo>
                    <a:pt x="1907" y="817"/>
                  </a:lnTo>
                  <a:lnTo>
                    <a:pt x="1907" y="814"/>
                  </a:lnTo>
                  <a:lnTo>
                    <a:pt x="1907" y="814"/>
                  </a:lnTo>
                  <a:lnTo>
                    <a:pt x="1907" y="812"/>
                  </a:lnTo>
                  <a:lnTo>
                    <a:pt x="1907" y="812"/>
                  </a:lnTo>
                  <a:lnTo>
                    <a:pt x="1905" y="812"/>
                  </a:lnTo>
                  <a:lnTo>
                    <a:pt x="1902" y="812"/>
                  </a:lnTo>
                  <a:lnTo>
                    <a:pt x="1900" y="812"/>
                  </a:lnTo>
                  <a:lnTo>
                    <a:pt x="1902" y="812"/>
                  </a:lnTo>
                  <a:lnTo>
                    <a:pt x="1902" y="812"/>
                  </a:lnTo>
                  <a:lnTo>
                    <a:pt x="1902" y="812"/>
                  </a:lnTo>
                  <a:lnTo>
                    <a:pt x="1902" y="809"/>
                  </a:lnTo>
                  <a:lnTo>
                    <a:pt x="1902" y="809"/>
                  </a:lnTo>
                  <a:lnTo>
                    <a:pt x="1902" y="809"/>
                  </a:lnTo>
                  <a:lnTo>
                    <a:pt x="1905" y="809"/>
                  </a:lnTo>
                  <a:lnTo>
                    <a:pt x="1905" y="809"/>
                  </a:lnTo>
                  <a:lnTo>
                    <a:pt x="1905" y="809"/>
                  </a:lnTo>
                  <a:lnTo>
                    <a:pt x="1907" y="807"/>
                  </a:lnTo>
                  <a:lnTo>
                    <a:pt x="1907" y="807"/>
                  </a:lnTo>
                  <a:lnTo>
                    <a:pt x="1907" y="807"/>
                  </a:lnTo>
                  <a:lnTo>
                    <a:pt x="1907" y="807"/>
                  </a:lnTo>
                  <a:lnTo>
                    <a:pt x="1907" y="805"/>
                  </a:lnTo>
                  <a:lnTo>
                    <a:pt x="1909" y="805"/>
                  </a:lnTo>
                  <a:lnTo>
                    <a:pt x="1909" y="805"/>
                  </a:lnTo>
                  <a:lnTo>
                    <a:pt x="1909" y="805"/>
                  </a:lnTo>
                  <a:lnTo>
                    <a:pt x="1909" y="805"/>
                  </a:lnTo>
                  <a:lnTo>
                    <a:pt x="1909" y="805"/>
                  </a:lnTo>
                  <a:lnTo>
                    <a:pt x="1909" y="802"/>
                  </a:lnTo>
                  <a:lnTo>
                    <a:pt x="1909" y="802"/>
                  </a:lnTo>
                  <a:lnTo>
                    <a:pt x="1912" y="800"/>
                  </a:lnTo>
                  <a:lnTo>
                    <a:pt x="1912" y="800"/>
                  </a:lnTo>
                  <a:lnTo>
                    <a:pt x="1912" y="800"/>
                  </a:lnTo>
                  <a:lnTo>
                    <a:pt x="1914" y="798"/>
                  </a:lnTo>
                  <a:lnTo>
                    <a:pt x="1914" y="798"/>
                  </a:lnTo>
                  <a:lnTo>
                    <a:pt x="1914" y="798"/>
                  </a:lnTo>
                  <a:lnTo>
                    <a:pt x="1916" y="800"/>
                  </a:lnTo>
                  <a:lnTo>
                    <a:pt x="1916" y="800"/>
                  </a:lnTo>
                  <a:lnTo>
                    <a:pt x="1916" y="798"/>
                  </a:lnTo>
                  <a:lnTo>
                    <a:pt x="1919" y="798"/>
                  </a:lnTo>
                  <a:lnTo>
                    <a:pt x="1919" y="798"/>
                  </a:lnTo>
                  <a:lnTo>
                    <a:pt x="1921" y="795"/>
                  </a:lnTo>
                  <a:lnTo>
                    <a:pt x="1921" y="793"/>
                  </a:lnTo>
                  <a:lnTo>
                    <a:pt x="1921" y="793"/>
                  </a:lnTo>
                  <a:lnTo>
                    <a:pt x="1921" y="793"/>
                  </a:lnTo>
                  <a:lnTo>
                    <a:pt x="1921" y="790"/>
                  </a:lnTo>
                  <a:lnTo>
                    <a:pt x="1923" y="790"/>
                  </a:lnTo>
                  <a:lnTo>
                    <a:pt x="1923" y="788"/>
                  </a:lnTo>
                  <a:lnTo>
                    <a:pt x="1923" y="788"/>
                  </a:lnTo>
                  <a:lnTo>
                    <a:pt x="1923" y="790"/>
                  </a:lnTo>
                  <a:lnTo>
                    <a:pt x="1923" y="790"/>
                  </a:lnTo>
                  <a:lnTo>
                    <a:pt x="1923" y="790"/>
                  </a:lnTo>
                  <a:lnTo>
                    <a:pt x="1923" y="790"/>
                  </a:lnTo>
                  <a:lnTo>
                    <a:pt x="1921" y="793"/>
                  </a:lnTo>
                  <a:lnTo>
                    <a:pt x="1921" y="795"/>
                  </a:lnTo>
                  <a:lnTo>
                    <a:pt x="1921" y="798"/>
                  </a:lnTo>
                  <a:lnTo>
                    <a:pt x="1921" y="798"/>
                  </a:lnTo>
                  <a:lnTo>
                    <a:pt x="1923" y="798"/>
                  </a:lnTo>
                  <a:lnTo>
                    <a:pt x="1923" y="798"/>
                  </a:lnTo>
                  <a:lnTo>
                    <a:pt x="1923" y="798"/>
                  </a:lnTo>
                  <a:lnTo>
                    <a:pt x="1923" y="798"/>
                  </a:lnTo>
                  <a:lnTo>
                    <a:pt x="1923" y="800"/>
                  </a:lnTo>
                  <a:lnTo>
                    <a:pt x="1923" y="800"/>
                  </a:lnTo>
                  <a:lnTo>
                    <a:pt x="1926" y="800"/>
                  </a:lnTo>
                  <a:lnTo>
                    <a:pt x="1928" y="800"/>
                  </a:lnTo>
                  <a:lnTo>
                    <a:pt x="1931" y="802"/>
                  </a:lnTo>
                  <a:lnTo>
                    <a:pt x="1931" y="805"/>
                  </a:lnTo>
                  <a:lnTo>
                    <a:pt x="1931" y="805"/>
                  </a:lnTo>
                  <a:lnTo>
                    <a:pt x="1931" y="805"/>
                  </a:lnTo>
                  <a:lnTo>
                    <a:pt x="1931" y="805"/>
                  </a:lnTo>
                  <a:lnTo>
                    <a:pt x="1933" y="805"/>
                  </a:lnTo>
                  <a:lnTo>
                    <a:pt x="1933" y="802"/>
                  </a:lnTo>
                  <a:lnTo>
                    <a:pt x="1933" y="802"/>
                  </a:lnTo>
                  <a:lnTo>
                    <a:pt x="1933" y="802"/>
                  </a:lnTo>
                  <a:lnTo>
                    <a:pt x="1933" y="805"/>
                  </a:lnTo>
                  <a:lnTo>
                    <a:pt x="1933" y="805"/>
                  </a:lnTo>
                  <a:lnTo>
                    <a:pt x="1933" y="805"/>
                  </a:lnTo>
                  <a:lnTo>
                    <a:pt x="1935" y="807"/>
                  </a:lnTo>
                  <a:lnTo>
                    <a:pt x="1935" y="807"/>
                  </a:lnTo>
                  <a:lnTo>
                    <a:pt x="1935" y="807"/>
                  </a:lnTo>
                  <a:lnTo>
                    <a:pt x="1935" y="809"/>
                  </a:lnTo>
                  <a:lnTo>
                    <a:pt x="1938" y="809"/>
                  </a:lnTo>
                  <a:lnTo>
                    <a:pt x="1935" y="809"/>
                  </a:lnTo>
                  <a:lnTo>
                    <a:pt x="1935" y="809"/>
                  </a:lnTo>
                  <a:lnTo>
                    <a:pt x="1938" y="812"/>
                  </a:lnTo>
                  <a:lnTo>
                    <a:pt x="1938" y="812"/>
                  </a:lnTo>
                  <a:lnTo>
                    <a:pt x="1938" y="814"/>
                  </a:lnTo>
                  <a:lnTo>
                    <a:pt x="1940" y="817"/>
                  </a:lnTo>
                  <a:lnTo>
                    <a:pt x="1940" y="819"/>
                  </a:lnTo>
                  <a:lnTo>
                    <a:pt x="1942" y="824"/>
                  </a:lnTo>
                  <a:lnTo>
                    <a:pt x="1945" y="828"/>
                  </a:lnTo>
                  <a:lnTo>
                    <a:pt x="1945" y="831"/>
                  </a:lnTo>
                  <a:lnTo>
                    <a:pt x="1947" y="831"/>
                  </a:lnTo>
                  <a:lnTo>
                    <a:pt x="1949" y="828"/>
                  </a:lnTo>
                  <a:lnTo>
                    <a:pt x="1949" y="828"/>
                  </a:lnTo>
                  <a:lnTo>
                    <a:pt x="1952" y="826"/>
                  </a:lnTo>
                  <a:lnTo>
                    <a:pt x="1952" y="826"/>
                  </a:lnTo>
                  <a:lnTo>
                    <a:pt x="1952" y="826"/>
                  </a:lnTo>
                  <a:lnTo>
                    <a:pt x="1952" y="828"/>
                  </a:lnTo>
                  <a:lnTo>
                    <a:pt x="1952" y="828"/>
                  </a:lnTo>
                  <a:lnTo>
                    <a:pt x="1954" y="828"/>
                  </a:lnTo>
                  <a:lnTo>
                    <a:pt x="1954" y="828"/>
                  </a:lnTo>
                  <a:lnTo>
                    <a:pt x="1954" y="828"/>
                  </a:lnTo>
                  <a:lnTo>
                    <a:pt x="1945" y="833"/>
                  </a:lnTo>
                  <a:lnTo>
                    <a:pt x="1945" y="833"/>
                  </a:lnTo>
                  <a:lnTo>
                    <a:pt x="1945" y="833"/>
                  </a:lnTo>
                  <a:lnTo>
                    <a:pt x="1942" y="833"/>
                  </a:lnTo>
                  <a:lnTo>
                    <a:pt x="1942" y="835"/>
                  </a:lnTo>
                  <a:lnTo>
                    <a:pt x="1942" y="835"/>
                  </a:lnTo>
                  <a:lnTo>
                    <a:pt x="1942" y="835"/>
                  </a:lnTo>
                  <a:lnTo>
                    <a:pt x="1942" y="835"/>
                  </a:lnTo>
                  <a:lnTo>
                    <a:pt x="1942" y="840"/>
                  </a:lnTo>
                  <a:lnTo>
                    <a:pt x="1942" y="840"/>
                  </a:lnTo>
                  <a:lnTo>
                    <a:pt x="1942" y="843"/>
                  </a:lnTo>
                  <a:lnTo>
                    <a:pt x="1942" y="843"/>
                  </a:lnTo>
                  <a:lnTo>
                    <a:pt x="1945" y="845"/>
                  </a:lnTo>
                  <a:lnTo>
                    <a:pt x="1945" y="845"/>
                  </a:lnTo>
                  <a:lnTo>
                    <a:pt x="1945" y="845"/>
                  </a:lnTo>
                  <a:lnTo>
                    <a:pt x="1947" y="845"/>
                  </a:lnTo>
                  <a:lnTo>
                    <a:pt x="1949" y="843"/>
                  </a:lnTo>
                  <a:lnTo>
                    <a:pt x="1949" y="843"/>
                  </a:lnTo>
                  <a:lnTo>
                    <a:pt x="1949" y="840"/>
                  </a:lnTo>
                  <a:lnTo>
                    <a:pt x="1949" y="840"/>
                  </a:lnTo>
                  <a:lnTo>
                    <a:pt x="1949" y="840"/>
                  </a:lnTo>
                  <a:lnTo>
                    <a:pt x="1952" y="840"/>
                  </a:lnTo>
                  <a:lnTo>
                    <a:pt x="1952" y="840"/>
                  </a:lnTo>
                  <a:lnTo>
                    <a:pt x="1952" y="843"/>
                  </a:lnTo>
                  <a:lnTo>
                    <a:pt x="1952" y="843"/>
                  </a:lnTo>
                  <a:lnTo>
                    <a:pt x="1954" y="843"/>
                  </a:lnTo>
                  <a:lnTo>
                    <a:pt x="1954" y="838"/>
                  </a:lnTo>
                  <a:lnTo>
                    <a:pt x="1954" y="835"/>
                  </a:lnTo>
                  <a:lnTo>
                    <a:pt x="1957" y="833"/>
                  </a:lnTo>
                  <a:lnTo>
                    <a:pt x="1957" y="833"/>
                  </a:lnTo>
                  <a:lnTo>
                    <a:pt x="1957" y="828"/>
                  </a:lnTo>
                  <a:lnTo>
                    <a:pt x="1957" y="828"/>
                  </a:lnTo>
                  <a:lnTo>
                    <a:pt x="1957" y="826"/>
                  </a:lnTo>
                  <a:lnTo>
                    <a:pt x="1957" y="826"/>
                  </a:lnTo>
                  <a:lnTo>
                    <a:pt x="1957" y="826"/>
                  </a:lnTo>
                  <a:lnTo>
                    <a:pt x="1957" y="826"/>
                  </a:lnTo>
                  <a:lnTo>
                    <a:pt x="1959" y="824"/>
                  </a:lnTo>
                  <a:lnTo>
                    <a:pt x="1959" y="826"/>
                  </a:lnTo>
                  <a:lnTo>
                    <a:pt x="1957" y="833"/>
                  </a:lnTo>
                  <a:lnTo>
                    <a:pt x="1954" y="835"/>
                  </a:lnTo>
                  <a:lnTo>
                    <a:pt x="1954" y="838"/>
                  </a:lnTo>
                  <a:lnTo>
                    <a:pt x="1954" y="840"/>
                  </a:lnTo>
                  <a:lnTo>
                    <a:pt x="1954" y="840"/>
                  </a:lnTo>
                  <a:lnTo>
                    <a:pt x="1954" y="843"/>
                  </a:lnTo>
                  <a:lnTo>
                    <a:pt x="1954" y="843"/>
                  </a:lnTo>
                  <a:lnTo>
                    <a:pt x="1954" y="843"/>
                  </a:lnTo>
                  <a:lnTo>
                    <a:pt x="1954" y="843"/>
                  </a:lnTo>
                  <a:lnTo>
                    <a:pt x="1954" y="843"/>
                  </a:lnTo>
                  <a:lnTo>
                    <a:pt x="1952" y="843"/>
                  </a:lnTo>
                  <a:lnTo>
                    <a:pt x="1952" y="843"/>
                  </a:lnTo>
                  <a:lnTo>
                    <a:pt x="1952" y="843"/>
                  </a:lnTo>
                  <a:lnTo>
                    <a:pt x="1952" y="843"/>
                  </a:lnTo>
                  <a:lnTo>
                    <a:pt x="1952" y="843"/>
                  </a:lnTo>
                  <a:lnTo>
                    <a:pt x="1949" y="843"/>
                  </a:lnTo>
                  <a:lnTo>
                    <a:pt x="1949" y="843"/>
                  </a:lnTo>
                  <a:lnTo>
                    <a:pt x="1949" y="845"/>
                  </a:lnTo>
                  <a:lnTo>
                    <a:pt x="1947" y="845"/>
                  </a:lnTo>
                  <a:lnTo>
                    <a:pt x="1947" y="845"/>
                  </a:lnTo>
                  <a:lnTo>
                    <a:pt x="1947" y="847"/>
                  </a:lnTo>
                  <a:lnTo>
                    <a:pt x="1947" y="850"/>
                  </a:lnTo>
                  <a:lnTo>
                    <a:pt x="1947" y="850"/>
                  </a:lnTo>
                  <a:lnTo>
                    <a:pt x="1947" y="850"/>
                  </a:lnTo>
                  <a:lnTo>
                    <a:pt x="1947" y="850"/>
                  </a:lnTo>
                  <a:lnTo>
                    <a:pt x="1947" y="850"/>
                  </a:lnTo>
                  <a:lnTo>
                    <a:pt x="1949" y="850"/>
                  </a:lnTo>
                  <a:lnTo>
                    <a:pt x="1949" y="852"/>
                  </a:lnTo>
                  <a:lnTo>
                    <a:pt x="1949" y="852"/>
                  </a:lnTo>
                  <a:lnTo>
                    <a:pt x="1952" y="852"/>
                  </a:lnTo>
                  <a:lnTo>
                    <a:pt x="1952" y="854"/>
                  </a:lnTo>
                  <a:lnTo>
                    <a:pt x="1949" y="854"/>
                  </a:lnTo>
                  <a:lnTo>
                    <a:pt x="1949" y="854"/>
                  </a:lnTo>
                  <a:lnTo>
                    <a:pt x="1952" y="854"/>
                  </a:lnTo>
                  <a:lnTo>
                    <a:pt x="1952" y="857"/>
                  </a:lnTo>
                  <a:lnTo>
                    <a:pt x="1952" y="857"/>
                  </a:lnTo>
                  <a:lnTo>
                    <a:pt x="1952" y="857"/>
                  </a:lnTo>
                  <a:lnTo>
                    <a:pt x="1952" y="857"/>
                  </a:lnTo>
                  <a:lnTo>
                    <a:pt x="1952" y="859"/>
                  </a:lnTo>
                  <a:lnTo>
                    <a:pt x="1954" y="859"/>
                  </a:lnTo>
                  <a:lnTo>
                    <a:pt x="1957" y="861"/>
                  </a:lnTo>
                  <a:lnTo>
                    <a:pt x="1957" y="861"/>
                  </a:lnTo>
                  <a:lnTo>
                    <a:pt x="1959" y="859"/>
                  </a:lnTo>
                  <a:lnTo>
                    <a:pt x="1959" y="859"/>
                  </a:lnTo>
                  <a:lnTo>
                    <a:pt x="1959" y="857"/>
                  </a:lnTo>
                  <a:lnTo>
                    <a:pt x="1959" y="857"/>
                  </a:lnTo>
                  <a:lnTo>
                    <a:pt x="1959" y="857"/>
                  </a:lnTo>
                  <a:lnTo>
                    <a:pt x="1959" y="857"/>
                  </a:lnTo>
                  <a:lnTo>
                    <a:pt x="1959" y="857"/>
                  </a:lnTo>
                  <a:lnTo>
                    <a:pt x="1959" y="854"/>
                  </a:lnTo>
                  <a:lnTo>
                    <a:pt x="1959" y="854"/>
                  </a:lnTo>
                  <a:lnTo>
                    <a:pt x="1959" y="854"/>
                  </a:lnTo>
                  <a:lnTo>
                    <a:pt x="1957" y="852"/>
                  </a:lnTo>
                  <a:lnTo>
                    <a:pt x="1957" y="850"/>
                  </a:lnTo>
                  <a:lnTo>
                    <a:pt x="1957" y="850"/>
                  </a:lnTo>
                  <a:lnTo>
                    <a:pt x="1957" y="850"/>
                  </a:lnTo>
                  <a:lnTo>
                    <a:pt x="1957" y="850"/>
                  </a:lnTo>
                  <a:lnTo>
                    <a:pt x="1957" y="850"/>
                  </a:lnTo>
                  <a:lnTo>
                    <a:pt x="1957" y="850"/>
                  </a:lnTo>
                  <a:lnTo>
                    <a:pt x="1959" y="852"/>
                  </a:lnTo>
                  <a:lnTo>
                    <a:pt x="1959" y="852"/>
                  </a:lnTo>
                  <a:lnTo>
                    <a:pt x="1959" y="852"/>
                  </a:lnTo>
                  <a:lnTo>
                    <a:pt x="1959" y="854"/>
                  </a:lnTo>
                  <a:lnTo>
                    <a:pt x="1959" y="854"/>
                  </a:lnTo>
                  <a:lnTo>
                    <a:pt x="1961" y="854"/>
                  </a:lnTo>
                  <a:lnTo>
                    <a:pt x="1961" y="857"/>
                  </a:lnTo>
                  <a:lnTo>
                    <a:pt x="1961" y="857"/>
                  </a:lnTo>
                  <a:lnTo>
                    <a:pt x="1961" y="857"/>
                  </a:lnTo>
                  <a:lnTo>
                    <a:pt x="1961" y="859"/>
                  </a:lnTo>
                  <a:lnTo>
                    <a:pt x="1961" y="859"/>
                  </a:lnTo>
                  <a:lnTo>
                    <a:pt x="1961" y="859"/>
                  </a:lnTo>
                  <a:lnTo>
                    <a:pt x="1961" y="859"/>
                  </a:lnTo>
                  <a:lnTo>
                    <a:pt x="1961" y="859"/>
                  </a:lnTo>
                  <a:lnTo>
                    <a:pt x="1961" y="859"/>
                  </a:lnTo>
                  <a:lnTo>
                    <a:pt x="1964" y="859"/>
                  </a:lnTo>
                  <a:lnTo>
                    <a:pt x="1964" y="854"/>
                  </a:lnTo>
                  <a:lnTo>
                    <a:pt x="1964" y="854"/>
                  </a:lnTo>
                  <a:lnTo>
                    <a:pt x="1964" y="852"/>
                  </a:lnTo>
                  <a:lnTo>
                    <a:pt x="1964" y="852"/>
                  </a:lnTo>
                  <a:lnTo>
                    <a:pt x="1964" y="852"/>
                  </a:lnTo>
                  <a:lnTo>
                    <a:pt x="1964" y="854"/>
                  </a:lnTo>
                  <a:lnTo>
                    <a:pt x="1964" y="857"/>
                  </a:lnTo>
                  <a:lnTo>
                    <a:pt x="1964" y="857"/>
                  </a:lnTo>
                  <a:lnTo>
                    <a:pt x="1966" y="857"/>
                  </a:lnTo>
                  <a:lnTo>
                    <a:pt x="1966" y="852"/>
                  </a:lnTo>
                  <a:lnTo>
                    <a:pt x="1968" y="850"/>
                  </a:lnTo>
                  <a:lnTo>
                    <a:pt x="1968" y="847"/>
                  </a:lnTo>
                  <a:lnTo>
                    <a:pt x="1971" y="847"/>
                  </a:lnTo>
                  <a:lnTo>
                    <a:pt x="1971" y="845"/>
                  </a:lnTo>
                  <a:lnTo>
                    <a:pt x="1971" y="845"/>
                  </a:lnTo>
                  <a:lnTo>
                    <a:pt x="1971" y="843"/>
                  </a:lnTo>
                  <a:lnTo>
                    <a:pt x="1971" y="843"/>
                  </a:lnTo>
                  <a:lnTo>
                    <a:pt x="1971" y="840"/>
                  </a:lnTo>
                  <a:lnTo>
                    <a:pt x="1971" y="840"/>
                  </a:lnTo>
                  <a:lnTo>
                    <a:pt x="1971" y="840"/>
                  </a:lnTo>
                  <a:lnTo>
                    <a:pt x="1971" y="838"/>
                  </a:lnTo>
                  <a:lnTo>
                    <a:pt x="1971" y="838"/>
                  </a:lnTo>
                  <a:lnTo>
                    <a:pt x="1971" y="835"/>
                  </a:lnTo>
                  <a:lnTo>
                    <a:pt x="1971" y="835"/>
                  </a:lnTo>
                  <a:lnTo>
                    <a:pt x="1971" y="833"/>
                  </a:lnTo>
                  <a:lnTo>
                    <a:pt x="1971" y="833"/>
                  </a:lnTo>
                  <a:lnTo>
                    <a:pt x="1971" y="831"/>
                  </a:lnTo>
                  <a:lnTo>
                    <a:pt x="1971" y="831"/>
                  </a:lnTo>
                  <a:lnTo>
                    <a:pt x="1971" y="828"/>
                  </a:lnTo>
                  <a:lnTo>
                    <a:pt x="1971" y="828"/>
                  </a:lnTo>
                  <a:lnTo>
                    <a:pt x="1971" y="828"/>
                  </a:lnTo>
                  <a:lnTo>
                    <a:pt x="1971" y="828"/>
                  </a:lnTo>
                  <a:lnTo>
                    <a:pt x="1971" y="826"/>
                  </a:lnTo>
                  <a:lnTo>
                    <a:pt x="1971" y="826"/>
                  </a:lnTo>
                  <a:lnTo>
                    <a:pt x="1973" y="826"/>
                  </a:lnTo>
                  <a:lnTo>
                    <a:pt x="1973" y="826"/>
                  </a:lnTo>
                  <a:lnTo>
                    <a:pt x="1973" y="824"/>
                  </a:lnTo>
                  <a:lnTo>
                    <a:pt x="1973" y="824"/>
                  </a:lnTo>
                  <a:lnTo>
                    <a:pt x="1973" y="821"/>
                  </a:lnTo>
                  <a:lnTo>
                    <a:pt x="1971" y="819"/>
                  </a:lnTo>
                  <a:close/>
                  <a:moveTo>
                    <a:pt x="1942" y="857"/>
                  </a:moveTo>
                  <a:lnTo>
                    <a:pt x="1940" y="857"/>
                  </a:lnTo>
                  <a:lnTo>
                    <a:pt x="1940" y="857"/>
                  </a:lnTo>
                  <a:lnTo>
                    <a:pt x="1940" y="854"/>
                  </a:lnTo>
                  <a:lnTo>
                    <a:pt x="1940" y="854"/>
                  </a:lnTo>
                  <a:lnTo>
                    <a:pt x="1940" y="854"/>
                  </a:lnTo>
                  <a:lnTo>
                    <a:pt x="1940" y="854"/>
                  </a:lnTo>
                  <a:lnTo>
                    <a:pt x="1940" y="852"/>
                  </a:lnTo>
                  <a:lnTo>
                    <a:pt x="1938" y="852"/>
                  </a:lnTo>
                  <a:lnTo>
                    <a:pt x="1938" y="857"/>
                  </a:lnTo>
                  <a:lnTo>
                    <a:pt x="1935" y="854"/>
                  </a:lnTo>
                  <a:lnTo>
                    <a:pt x="1935" y="857"/>
                  </a:lnTo>
                  <a:lnTo>
                    <a:pt x="1935" y="857"/>
                  </a:lnTo>
                  <a:lnTo>
                    <a:pt x="1933" y="857"/>
                  </a:lnTo>
                  <a:lnTo>
                    <a:pt x="1933" y="859"/>
                  </a:lnTo>
                  <a:lnTo>
                    <a:pt x="1933" y="859"/>
                  </a:lnTo>
                  <a:lnTo>
                    <a:pt x="1933" y="859"/>
                  </a:lnTo>
                  <a:lnTo>
                    <a:pt x="1935" y="859"/>
                  </a:lnTo>
                  <a:lnTo>
                    <a:pt x="1935" y="859"/>
                  </a:lnTo>
                  <a:lnTo>
                    <a:pt x="1938" y="861"/>
                  </a:lnTo>
                  <a:lnTo>
                    <a:pt x="1938" y="861"/>
                  </a:lnTo>
                  <a:lnTo>
                    <a:pt x="1938" y="861"/>
                  </a:lnTo>
                  <a:lnTo>
                    <a:pt x="1938" y="861"/>
                  </a:lnTo>
                  <a:lnTo>
                    <a:pt x="1940" y="861"/>
                  </a:lnTo>
                  <a:lnTo>
                    <a:pt x="1940" y="861"/>
                  </a:lnTo>
                  <a:lnTo>
                    <a:pt x="1940" y="859"/>
                  </a:lnTo>
                  <a:lnTo>
                    <a:pt x="1940" y="859"/>
                  </a:lnTo>
                  <a:lnTo>
                    <a:pt x="1942" y="859"/>
                  </a:lnTo>
                  <a:lnTo>
                    <a:pt x="1942" y="859"/>
                  </a:lnTo>
                  <a:lnTo>
                    <a:pt x="1942" y="857"/>
                  </a:lnTo>
                  <a:lnTo>
                    <a:pt x="1942" y="857"/>
                  </a:lnTo>
                  <a:lnTo>
                    <a:pt x="1942" y="857"/>
                  </a:lnTo>
                  <a:lnTo>
                    <a:pt x="1942" y="857"/>
                  </a:lnTo>
                  <a:close/>
                  <a:moveTo>
                    <a:pt x="1935" y="854"/>
                  </a:moveTo>
                  <a:lnTo>
                    <a:pt x="1935" y="852"/>
                  </a:lnTo>
                  <a:lnTo>
                    <a:pt x="1935" y="850"/>
                  </a:lnTo>
                  <a:lnTo>
                    <a:pt x="1935" y="850"/>
                  </a:lnTo>
                  <a:lnTo>
                    <a:pt x="1935" y="850"/>
                  </a:lnTo>
                  <a:lnTo>
                    <a:pt x="1933" y="850"/>
                  </a:lnTo>
                  <a:lnTo>
                    <a:pt x="1933" y="850"/>
                  </a:lnTo>
                  <a:lnTo>
                    <a:pt x="1933" y="847"/>
                  </a:lnTo>
                  <a:lnTo>
                    <a:pt x="1933" y="847"/>
                  </a:lnTo>
                  <a:lnTo>
                    <a:pt x="1933" y="847"/>
                  </a:lnTo>
                  <a:lnTo>
                    <a:pt x="1933" y="845"/>
                  </a:lnTo>
                  <a:lnTo>
                    <a:pt x="1933" y="845"/>
                  </a:lnTo>
                  <a:lnTo>
                    <a:pt x="1931" y="845"/>
                  </a:lnTo>
                  <a:lnTo>
                    <a:pt x="1931" y="843"/>
                  </a:lnTo>
                  <a:lnTo>
                    <a:pt x="1931" y="843"/>
                  </a:lnTo>
                  <a:lnTo>
                    <a:pt x="1928" y="843"/>
                  </a:lnTo>
                  <a:lnTo>
                    <a:pt x="1926" y="840"/>
                  </a:lnTo>
                  <a:lnTo>
                    <a:pt x="1926" y="840"/>
                  </a:lnTo>
                  <a:lnTo>
                    <a:pt x="1923" y="840"/>
                  </a:lnTo>
                  <a:lnTo>
                    <a:pt x="1923" y="840"/>
                  </a:lnTo>
                  <a:lnTo>
                    <a:pt x="1923" y="840"/>
                  </a:lnTo>
                  <a:lnTo>
                    <a:pt x="1923" y="843"/>
                  </a:lnTo>
                  <a:lnTo>
                    <a:pt x="1923" y="843"/>
                  </a:lnTo>
                  <a:lnTo>
                    <a:pt x="1923" y="843"/>
                  </a:lnTo>
                  <a:lnTo>
                    <a:pt x="1923" y="843"/>
                  </a:lnTo>
                  <a:lnTo>
                    <a:pt x="1923" y="845"/>
                  </a:lnTo>
                  <a:lnTo>
                    <a:pt x="1923" y="845"/>
                  </a:lnTo>
                  <a:lnTo>
                    <a:pt x="1926" y="845"/>
                  </a:lnTo>
                  <a:lnTo>
                    <a:pt x="1926" y="845"/>
                  </a:lnTo>
                  <a:lnTo>
                    <a:pt x="1926" y="845"/>
                  </a:lnTo>
                  <a:lnTo>
                    <a:pt x="1926" y="847"/>
                  </a:lnTo>
                  <a:lnTo>
                    <a:pt x="1926" y="847"/>
                  </a:lnTo>
                  <a:lnTo>
                    <a:pt x="1926" y="847"/>
                  </a:lnTo>
                  <a:lnTo>
                    <a:pt x="1926" y="847"/>
                  </a:lnTo>
                  <a:lnTo>
                    <a:pt x="1928" y="847"/>
                  </a:lnTo>
                  <a:lnTo>
                    <a:pt x="1928" y="850"/>
                  </a:lnTo>
                  <a:lnTo>
                    <a:pt x="1928" y="850"/>
                  </a:lnTo>
                  <a:lnTo>
                    <a:pt x="1926" y="850"/>
                  </a:lnTo>
                  <a:lnTo>
                    <a:pt x="1926" y="850"/>
                  </a:lnTo>
                  <a:lnTo>
                    <a:pt x="1926" y="852"/>
                  </a:lnTo>
                  <a:lnTo>
                    <a:pt x="1926" y="852"/>
                  </a:lnTo>
                  <a:lnTo>
                    <a:pt x="1926" y="852"/>
                  </a:lnTo>
                  <a:lnTo>
                    <a:pt x="1926" y="854"/>
                  </a:lnTo>
                  <a:lnTo>
                    <a:pt x="1926" y="857"/>
                  </a:lnTo>
                  <a:lnTo>
                    <a:pt x="1928" y="857"/>
                  </a:lnTo>
                  <a:lnTo>
                    <a:pt x="1928" y="857"/>
                  </a:lnTo>
                  <a:lnTo>
                    <a:pt x="1928" y="857"/>
                  </a:lnTo>
                  <a:lnTo>
                    <a:pt x="1928" y="857"/>
                  </a:lnTo>
                  <a:lnTo>
                    <a:pt x="1928" y="857"/>
                  </a:lnTo>
                  <a:lnTo>
                    <a:pt x="1928" y="857"/>
                  </a:lnTo>
                  <a:lnTo>
                    <a:pt x="1928" y="857"/>
                  </a:lnTo>
                  <a:lnTo>
                    <a:pt x="1928" y="857"/>
                  </a:lnTo>
                  <a:lnTo>
                    <a:pt x="1928" y="857"/>
                  </a:lnTo>
                  <a:lnTo>
                    <a:pt x="1928" y="854"/>
                  </a:lnTo>
                  <a:lnTo>
                    <a:pt x="1928" y="854"/>
                  </a:lnTo>
                  <a:lnTo>
                    <a:pt x="1931" y="854"/>
                  </a:lnTo>
                  <a:lnTo>
                    <a:pt x="1928" y="852"/>
                  </a:lnTo>
                  <a:lnTo>
                    <a:pt x="1928" y="852"/>
                  </a:lnTo>
                  <a:lnTo>
                    <a:pt x="1928" y="852"/>
                  </a:lnTo>
                  <a:lnTo>
                    <a:pt x="1928" y="852"/>
                  </a:lnTo>
                  <a:lnTo>
                    <a:pt x="1928" y="852"/>
                  </a:lnTo>
                  <a:lnTo>
                    <a:pt x="1928" y="852"/>
                  </a:lnTo>
                  <a:lnTo>
                    <a:pt x="1931" y="852"/>
                  </a:lnTo>
                  <a:lnTo>
                    <a:pt x="1931" y="852"/>
                  </a:lnTo>
                  <a:lnTo>
                    <a:pt x="1931" y="854"/>
                  </a:lnTo>
                  <a:lnTo>
                    <a:pt x="1931" y="854"/>
                  </a:lnTo>
                  <a:lnTo>
                    <a:pt x="1931" y="854"/>
                  </a:lnTo>
                  <a:lnTo>
                    <a:pt x="1931" y="854"/>
                  </a:lnTo>
                  <a:lnTo>
                    <a:pt x="1933" y="854"/>
                  </a:lnTo>
                  <a:lnTo>
                    <a:pt x="1933" y="854"/>
                  </a:lnTo>
                  <a:lnTo>
                    <a:pt x="1935" y="854"/>
                  </a:lnTo>
                  <a:close/>
                  <a:moveTo>
                    <a:pt x="1247" y="708"/>
                  </a:moveTo>
                  <a:lnTo>
                    <a:pt x="1247" y="708"/>
                  </a:lnTo>
                  <a:lnTo>
                    <a:pt x="1247" y="708"/>
                  </a:lnTo>
                  <a:lnTo>
                    <a:pt x="1247" y="708"/>
                  </a:lnTo>
                  <a:close/>
                  <a:moveTo>
                    <a:pt x="859" y="940"/>
                  </a:moveTo>
                  <a:lnTo>
                    <a:pt x="859" y="940"/>
                  </a:lnTo>
                  <a:lnTo>
                    <a:pt x="859" y="940"/>
                  </a:lnTo>
                  <a:lnTo>
                    <a:pt x="859" y="940"/>
                  </a:lnTo>
                  <a:lnTo>
                    <a:pt x="859" y="940"/>
                  </a:lnTo>
                  <a:lnTo>
                    <a:pt x="859" y="937"/>
                  </a:lnTo>
                  <a:lnTo>
                    <a:pt x="859" y="937"/>
                  </a:lnTo>
                  <a:lnTo>
                    <a:pt x="857" y="940"/>
                  </a:lnTo>
                  <a:lnTo>
                    <a:pt x="857" y="940"/>
                  </a:lnTo>
                  <a:lnTo>
                    <a:pt x="857" y="940"/>
                  </a:lnTo>
                  <a:lnTo>
                    <a:pt x="857" y="940"/>
                  </a:lnTo>
                  <a:lnTo>
                    <a:pt x="859" y="940"/>
                  </a:lnTo>
                  <a:close/>
                  <a:moveTo>
                    <a:pt x="937" y="914"/>
                  </a:moveTo>
                  <a:lnTo>
                    <a:pt x="937" y="914"/>
                  </a:lnTo>
                  <a:lnTo>
                    <a:pt x="937" y="914"/>
                  </a:lnTo>
                  <a:lnTo>
                    <a:pt x="939" y="914"/>
                  </a:lnTo>
                  <a:lnTo>
                    <a:pt x="939" y="911"/>
                  </a:lnTo>
                  <a:lnTo>
                    <a:pt x="937" y="911"/>
                  </a:lnTo>
                  <a:lnTo>
                    <a:pt x="937" y="911"/>
                  </a:lnTo>
                  <a:lnTo>
                    <a:pt x="937" y="914"/>
                  </a:lnTo>
                  <a:lnTo>
                    <a:pt x="937" y="914"/>
                  </a:lnTo>
                  <a:lnTo>
                    <a:pt x="937" y="914"/>
                  </a:lnTo>
                  <a:lnTo>
                    <a:pt x="937" y="914"/>
                  </a:lnTo>
                  <a:close/>
                  <a:moveTo>
                    <a:pt x="942" y="914"/>
                  </a:moveTo>
                  <a:lnTo>
                    <a:pt x="942" y="914"/>
                  </a:lnTo>
                  <a:lnTo>
                    <a:pt x="942" y="914"/>
                  </a:lnTo>
                  <a:lnTo>
                    <a:pt x="942" y="911"/>
                  </a:lnTo>
                  <a:lnTo>
                    <a:pt x="939" y="911"/>
                  </a:lnTo>
                  <a:lnTo>
                    <a:pt x="939" y="914"/>
                  </a:lnTo>
                  <a:lnTo>
                    <a:pt x="939" y="914"/>
                  </a:lnTo>
                  <a:lnTo>
                    <a:pt x="939" y="914"/>
                  </a:lnTo>
                  <a:lnTo>
                    <a:pt x="942" y="914"/>
                  </a:lnTo>
                  <a:close/>
                  <a:moveTo>
                    <a:pt x="949" y="760"/>
                  </a:moveTo>
                  <a:lnTo>
                    <a:pt x="949" y="760"/>
                  </a:lnTo>
                  <a:lnTo>
                    <a:pt x="951" y="760"/>
                  </a:lnTo>
                  <a:lnTo>
                    <a:pt x="954" y="760"/>
                  </a:lnTo>
                  <a:lnTo>
                    <a:pt x="954" y="760"/>
                  </a:lnTo>
                  <a:lnTo>
                    <a:pt x="954" y="757"/>
                  </a:lnTo>
                  <a:lnTo>
                    <a:pt x="956" y="755"/>
                  </a:lnTo>
                  <a:lnTo>
                    <a:pt x="956" y="755"/>
                  </a:lnTo>
                  <a:lnTo>
                    <a:pt x="958" y="755"/>
                  </a:lnTo>
                  <a:lnTo>
                    <a:pt x="958" y="755"/>
                  </a:lnTo>
                  <a:lnTo>
                    <a:pt x="958" y="753"/>
                  </a:lnTo>
                  <a:lnTo>
                    <a:pt x="961" y="748"/>
                  </a:lnTo>
                  <a:lnTo>
                    <a:pt x="961" y="748"/>
                  </a:lnTo>
                  <a:lnTo>
                    <a:pt x="961" y="746"/>
                  </a:lnTo>
                  <a:lnTo>
                    <a:pt x="963" y="746"/>
                  </a:lnTo>
                  <a:lnTo>
                    <a:pt x="963" y="746"/>
                  </a:lnTo>
                  <a:lnTo>
                    <a:pt x="963" y="746"/>
                  </a:lnTo>
                  <a:lnTo>
                    <a:pt x="956" y="750"/>
                  </a:lnTo>
                  <a:lnTo>
                    <a:pt x="954" y="750"/>
                  </a:lnTo>
                  <a:lnTo>
                    <a:pt x="954" y="750"/>
                  </a:lnTo>
                  <a:lnTo>
                    <a:pt x="951" y="750"/>
                  </a:lnTo>
                  <a:lnTo>
                    <a:pt x="951" y="750"/>
                  </a:lnTo>
                  <a:lnTo>
                    <a:pt x="949" y="753"/>
                  </a:lnTo>
                  <a:lnTo>
                    <a:pt x="949" y="755"/>
                  </a:lnTo>
                  <a:lnTo>
                    <a:pt x="949" y="755"/>
                  </a:lnTo>
                  <a:lnTo>
                    <a:pt x="949" y="755"/>
                  </a:lnTo>
                  <a:lnTo>
                    <a:pt x="947" y="753"/>
                  </a:lnTo>
                  <a:lnTo>
                    <a:pt x="949" y="755"/>
                  </a:lnTo>
                  <a:lnTo>
                    <a:pt x="949" y="755"/>
                  </a:lnTo>
                  <a:lnTo>
                    <a:pt x="949" y="757"/>
                  </a:lnTo>
                  <a:lnTo>
                    <a:pt x="949" y="757"/>
                  </a:lnTo>
                  <a:lnTo>
                    <a:pt x="949" y="757"/>
                  </a:lnTo>
                  <a:lnTo>
                    <a:pt x="949" y="757"/>
                  </a:lnTo>
                  <a:lnTo>
                    <a:pt x="949" y="760"/>
                  </a:lnTo>
                  <a:lnTo>
                    <a:pt x="949" y="760"/>
                  </a:lnTo>
                  <a:close/>
                  <a:moveTo>
                    <a:pt x="970" y="755"/>
                  </a:moveTo>
                  <a:lnTo>
                    <a:pt x="970" y="755"/>
                  </a:lnTo>
                  <a:lnTo>
                    <a:pt x="970" y="753"/>
                  </a:lnTo>
                  <a:lnTo>
                    <a:pt x="970" y="753"/>
                  </a:lnTo>
                  <a:lnTo>
                    <a:pt x="970" y="753"/>
                  </a:lnTo>
                  <a:lnTo>
                    <a:pt x="970" y="753"/>
                  </a:lnTo>
                  <a:lnTo>
                    <a:pt x="970" y="753"/>
                  </a:lnTo>
                  <a:lnTo>
                    <a:pt x="970" y="753"/>
                  </a:lnTo>
                  <a:lnTo>
                    <a:pt x="970" y="750"/>
                  </a:lnTo>
                  <a:lnTo>
                    <a:pt x="970" y="750"/>
                  </a:lnTo>
                  <a:lnTo>
                    <a:pt x="970" y="753"/>
                  </a:lnTo>
                  <a:lnTo>
                    <a:pt x="970" y="755"/>
                  </a:lnTo>
                  <a:lnTo>
                    <a:pt x="970" y="755"/>
                  </a:lnTo>
                  <a:lnTo>
                    <a:pt x="970" y="755"/>
                  </a:lnTo>
                  <a:lnTo>
                    <a:pt x="970" y="755"/>
                  </a:lnTo>
                  <a:close/>
                  <a:moveTo>
                    <a:pt x="975" y="757"/>
                  </a:moveTo>
                  <a:lnTo>
                    <a:pt x="975" y="757"/>
                  </a:lnTo>
                  <a:lnTo>
                    <a:pt x="975" y="757"/>
                  </a:lnTo>
                  <a:lnTo>
                    <a:pt x="975" y="757"/>
                  </a:lnTo>
                  <a:lnTo>
                    <a:pt x="975" y="757"/>
                  </a:lnTo>
                  <a:lnTo>
                    <a:pt x="975" y="755"/>
                  </a:lnTo>
                  <a:lnTo>
                    <a:pt x="975" y="755"/>
                  </a:lnTo>
                  <a:lnTo>
                    <a:pt x="975" y="755"/>
                  </a:lnTo>
                  <a:lnTo>
                    <a:pt x="975" y="755"/>
                  </a:lnTo>
                  <a:lnTo>
                    <a:pt x="975" y="755"/>
                  </a:lnTo>
                  <a:lnTo>
                    <a:pt x="975" y="753"/>
                  </a:lnTo>
                  <a:lnTo>
                    <a:pt x="975" y="753"/>
                  </a:lnTo>
                  <a:lnTo>
                    <a:pt x="973" y="753"/>
                  </a:lnTo>
                  <a:lnTo>
                    <a:pt x="973" y="753"/>
                  </a:lnTo>
                  <a:lnTo>
                    <a:pt x="973" y="755"/>
                  </a:lnTo>
                  <a:lnTo>
                    <a:pt x="973" y="755"/>
                  </a:lnTo>
                  <a:lnTo>
                    <a:pt x="973" y="755"/>
                  </a:lnTo>
                  <a:lnTo>
                    <a:pt x="975" y="755"/>
                  </a:lnTo>
                  <a:lnTo>
                    <a:pt x="975" y="757"/>
                  </a:lnTo>
                  <a:close/>
                  <a:moveTo>
                    <a:pt x="864" y="949"/>
                  </a:moveTo>
                  <a:lnTo>
                    <a:pt x="864" y="949"/>
                  </a:lnTo>
                  <a:lnTo>
                    <a:pt x="864" y="949"/>
                  </a:lnTo>
                  <a:lnTo>
                    <a:pt x="866" y="947"/>
                  </a:lnTo>
                  <a:lnTo>
                    <a:pt x="866" y="947"/>
                  </a:lnTo>
                  <a:lnTo>
                    <a:pt x="866" y="947"/>
                  </a:lnTo>
                  <a:lnTo>
                    <a:pt x="866" y="947"/>
                  </a:lnTo>
                  <a:lnTo>
                    <a:pt x="866" y="947"/>
                  </a:lnTo>
                  <a:lnTo>
                    <a:pt x="866" y="947"/>
                  </a:lnTo>
                  <a:lnTo>
                    <a:pt x="864" y="949"/>
                  </a:lnTo>
                  <a:lnTo>
                    <a:pt x="864" y="949"/>
                  </a:lnTo>
                  <a:lnTo>
                    <a:pt x="864" y="949"/>
                  </a:lnTo>
                  <a:lnTo>
                    <a:pt x="864" y="949"/>
                  </a:lnTo>
                  <a:lnTo>
                    <a:pt x="864" y="949"/>
                  </a:lnTo>
                  <a:close/>
                  <a:moveTo>
                    <a:pt x="939" y="918"/>
                  </a:moveTo>
                  <a:lnTo>
                    <a:pt x="937" y="921"/>
                  </a:lnTo>
                  <a:lnTo>
                    <a:pt x="937" y="918"/>
                  </a:lnTo>
                  <a:lnTo>
                    <a:pt x="937" y="918"/>
                  </a:lnTo>
                  <a:lnTo>
                    <a:pt x="937" y="921"/>
                  </a:lnTo>
                  <a:lnTo>
                    <a:pt x="939" y="918"/>
                  </a:lnTo>
                  <a:lnTo>
                    <a:pt x="942" y="921"/>
                  </a:lnTo>
                  <a:lnTo>
                    <a:pt x="942" y="918"/>
                  </a:lnTo>
                  <a:lnTo>
                    <a:pt x="942" y="918"/>
                  </a:lnTo>
                  <a:lnTo>
                    <a:pt x="939" y="918"/>
                  </a:lnTo>
                  <a:lnTo>
                    <a:pt x="939" y="918"/>
                  </a:lnTo>
                  <a:lnTo>
                    <a:pt x="939" y="918"/>
                  </a:lnTo>
                  <a:lnTo>
                    <a:pt x="939" y="918"/>
                  </a:lnTo>
                  <a:lnTo>
                    <a:pt x="939" y="918"/>
                  </a:lnTo>
                  <a:close/>
                  <a:moveTo>
                    <a:pt x="1923" y="838"/>
                  </a:moveTo>
                  <a:lnTo>
                    <a:pt x="1923" y="838"/>
                  </a:lnTo>
                  <a:lnTo>
                    <a:pt x="1926" y="835"/>
                  </a:lnTo>
                  <a:lnTo>
                    <a:pt x="1926" y="833"/>
                  </a:lnTo>
                  <a:lnTo>
                    <a:pt x="1923" y="833"/>
                  </a:lnTo>
                  <a:lnTo>
                    <a:pt x="1923" y="831"/>
                  </a:lnTo>
                  <a:lnTo>
                    <a:pt x="1921" y="831"/>
                  </a:lnTo>
                  <a:lnTo>
                    <a:pt x="1921" y="831"/>
                  </a:lnTo>
                  <a:lnTo>
                    <a:pt x="1921" y="828"/>
                  </a:lnTo>
                  <a:lnTo>
                    <a:pt x="1921" y="828"/>
                  </a:lnTo>
                  <a:lnTo>
                    <a:pt x="1921" y="826"/>
                  </a:lnTo>
                  <a:lnTo>
                    <a:pt x="1921" y="826"/>
                  </a:lnTo>
                  <a:lnTo>
                    <a:pt x="1923" y="826"/>
                  </a:lnTo>
                  <a:lnTo>
                    <a:pt x="1923" y="824"/>
                  </a:lnTo>
                  <a:lnTo>
                    <a:pt x="1923" y="828"/>
                  </a:lnTo>
                  <a:lnTo>
                    <a:pt x="1923" y="828"/>
                  </a:lnTo>
                  <a:lnTo>
                    <a:pt x="1923" y="831"/>
                  </a:lnTo>
                  <a:lnTo>
                    <a:pt x="1923" y="831"/>
                  </a:lnTo>
                  <a:lnTo>
                    <a:pt x="1926" y="833"/>
                  </a:lnTo>
                  <a:lnTo>
                    <a:pt x="1926" y="833"/>
                  </a:lnTo>
                  <a:lnTo>
                    <a:pt x="1926" y="833"/>
                  </a:lnTo>
                  <a:lnTo>
                    <a:pt x="1926" y="833"/>
                  </a:lnTo>
                  <a:lnTo>
                    <a:pt x="1926" y="835"/>
                  </a:lnTo>
                  <a:lnTo>
                    <a:pt x="1926" y="835"/>
                  </a:lnTo>
                  <a:lnTo>
                    <a:pt x="1926" y="835"/>
                  </a:lnTo>
                  <a:lnTo>
                    <a:pt x="1926" y="835"/>
                  </a:lnTo>
                  <a:lnTo>
                    <a:pt x="1928" y="833"/>
                  </a:lnTo>
                  <a:lnTo>
                    <a:pt x="1928" y="833"/>
                  </a:lnTo>
                  <a:lnTo>
                    <a:pt x="1928" y="833"/>
                  </a:lnTo>
                  <a:lnTo>
                    <a:pt x="1928" y="831"/>
                  </a:lnTo>
                  <a:lnTo>
                    <a:pt x="1928" y="831"/>
                  </a:lnTo>
                  <a:lnTo>
                    <a:pt x="1928" y="828"/>
                  </a:lnTo>
                  <a:lnTo>
                    <a:pt x="1928" y="826"/>
                  </a:lnTo>
                  <a:lnTo>
                    <a:pt x="1926" y="826"/>
                  </a:lnTo>
                  <a:lnTo>
                    <a:pt x="1923" y="821"/>
                  </a:lnTo>
                  <a:lnTo>
                    <a:pt x="1923" y="819"/>
                  </a:lnTo>
                  <a:lnTo>
                    <a:pt x="1923" y="817"/>
                  </a:lnTo>
                  <a:lnTo>
                    <a:pt x="1923" y="817"/>
                  </a:lnTo>
                  <a:lnTo>
                    <a:pt x="1923" y="819"/>
                  </a:lnTo>
                  <a:lnTo>
                    <a:pt x="1926" y="821"/>
                  </a:lnTo>
                  <a:lnTo>
                    <a:pt x="1926" y="821"/>
                  </a:lnTo>
                  <a:lnTo>
                    <a:pt x="1926" y="824"/>
                  </a:lnTo>
                  <a:lnTo>
                    <a:pt x="1928" y="824"/>
                  </a:lnTo>
                  <a:lnTo>
                    <a:pt x="1928" y="826"/>
                  </a:lnTo>
                  <a:lnTo>
                    <a:pt x="1928" y="826"/>
                  </a:lnTo>
                  <a:lnTo>
                    <a:pt x="1931" y="828"/>
                  </a:lnTo>
                  <a:lnTo>
                    <a:pt x="1931" y="828"/>
                  </a:lnTo>
                  <a:lnTo>
                    <a:pt x="1928" y="831"/>
                  </a:lnTo>
                  <a:lnTo>
                    <a:pt x="1928" y="831"/>
                  </a:lnTo>
                  <a:lnTo>
                    <a:pt x="1928" y="833"/>
                  </a:lnTo>
                  <a:lnTo>
                    <a:pt x="1928" y="833"/>
                  </a:lnTo>
                  <a:lnTo>
                    <a:pt x="1928" y="833"/>
                  </a:lnTo>
                  <a:lnTo>
                    <a:pt x="1928" y="833"/>
                  </a:lnTo>
                  <a:lnTo>
                    <a:pt x="1928" y="833"/>
                  </a:lnTo>
                  <a:lnTo>
                    <a:pt x="1928" y="835"/>
                  </a:lnTo>
                  <a:lnTo>
                    <a:pt x="1928" y="835"/>
                  </a:lnTo>
                  <a:lnTo>
                    <a:pt x="1928" y="835"/>
                  </a:lnTo>
                  <a:lnTo>
                    <a:pt x="1926" y="838"/>
                  </a:lnTo>
                  <a:lnTo>
                    <a:pt x="1926" y="838"/>
                  </a:lnTo>
                  <a:lnTo>
                    <a:pt x="1926" y="838"/>
                  </a:lnTo>
                  <a:lnTo>
                    <a:pt x="1928" y="840"/>
                  </a:lnTo>
                  <a:lnTo>
                    <a:pt x="1928" y="840"/>
                  </a:lnTo>
                  <a:lnTo>
                    <a:pt x="1928" y="840"/>
                  </a:lnTo>
                  <a:lnTo>
                    <a:pt x="1931" y="840"/>
                  </a:lnTo>
                  <a:lnTo>
                    <a:pt x="1931" y="838"/>
                  </a:lnTo>
                  <a:lnTo>
                    <a:pt x="1933" y="838"/>
                  </a:lnTo>
                  <a:lnTo>
                    <a:pt x="1933" y="835"/>
                  </a:lnTo>
                  <a:lnTo>
                    <a:pt x="1933" y="835"/>
                  </a:lnTo>
                  <a:lnTo>
                    <a:pt x="1933" y="835"/>
                  </a:lnTo>
                  <a:lnTo>
                    <a:pt x="1931" y="833"/>
                  </a:lnTo>
                  <a:lnTo>
                    <a:pt x="1931" y="833"/>
                  </a:lnTo>
                  <a:lnTo>
                    <a:pt x="1931" y="831"/>
                  </a:lnTo>
                  <a:lnTo>
                    <a:pt x="1931" y="831"/>
                  </a:lnTo>
                  <a:lnTo>
                    <a:pt x="1933" y="831"/>
                  </a:lnTo>
                  <a:lnTo>
                    <a:pt x="1931" y="828"/>
                  </a:lnTo>
                  <a:lnTo>
                    <a:pt x="1933" y="828"/>
                  </a:lnTo>
                  <a:lnTo>
                    <a:pt x="1933" y="831"/>
                  </a:lnTo>
                  <a:lnTo>
                    <a:pt x="1933" y="831"/>
                  </a:lnTo>
                  <a:lnTo>
                    <a:pt x="1933" y="831"/>
                  </a:lnTo>
                  <a:lnTo>
                    <a:pt x="1933" y="831"/>
                  </a:lnTo>
                  <a:lnTo>
                    <a:pt x="1933" y="833"/>
                  </a:lnTo>
                  <a:lnTo>
                    <a:pt x="1933" y="833"/>
                  </a:lnTo>
                  <a:lnTo>
                    <a:pt x="1933" y="833"/>
                  </a:lnTo>
                  <a:lnTo>
                    <a:pt x="1933" y="833"/>
                  </a:lnTo>
                  <a:lnTo>
                    <a:pt x="1933" y="835"/>
                  </a:lnTo>
                  <a:lnTo>
                    <a:pt x="1933" y="835"/>
                  </a:lnTo>
                  <a:lnTo>
                    <a:pt x="1933" y="838"/>
                  </a:lnTo>
                  <a:lnTo>
                    <a:pt x="1933" y="840"/>
                  </a:lnTo>
                  <a:lnTo>
                    <a:pt x="1933" y="840"/>
                  </a:lnTo>
                  <a:lnTo>
                    <a:pt x="1935" y="840"/>
                  </a:lnTo>
                  <a:lnTo>
                    <a:pt x="1938" y="843"/>
                  </a:lnTo>
                  <a:lnTo>
                    <a:pt x="1938" y="840"/>
                  </a:lnTo>
                  <a:lnTo>
                    <a:pt x="1938" y="840"/>
                  </a:lnTo>
                  <a:lnTo>
                    <a:pt x="1938" y="838"/>
                  </a:lnTo>
                  <a:lnTo>
                    <a:pt x="1938" y="838"/>
                  </a:lnTo>
                  <a:lnTo>
                    <a:pt x="1938" y="838"/>
                  </a:lnTo>
                  <a:lnTo>
                    <a:pt x="1938" y="838"/>
                  </a:lnTo>
                  <a:lnTo>
                    <a:pt x="1940" y="838"/>
                  </a:lnTo>
                  <a:lnTo>
                    <a:pt x="1940" y="838"/>
                  </a:lnTo>
                  <a:lnTo>
                    <a:pt x="1940" y="835"/>
                  </a:lnTo>
                  <a:lnTo>
                    <a:pt x="1940" y="835"/>
                  </a:lnTo>
                  <a:lnTo>
                    <a:pt x="1940" y="833"/>
                  </a:lnTo>
                  <a:lnTo>
                    <a:pt x="1940" y="831"/>
                  </a:lnTo>
                  <a:lnTo>
                    <a:pt x="1940" y="831"/>
                  </a:lnTo>
                  <a:lnTo>
                    <a:pt x="1940" y="831"/>
                  </a:lnTo>
                  <a:lnTo>
                    <a:pt x="1940" y="828"/>
                  </a:lnTo>
                  <a:lnTo>
                    <a:pt x="1938" y="828"/>
                  </a:lnTo>
                  <a:lnTo>
                    <a:pt x="1938" y="828"/>
                  </a:lnTo>
                  <a:lnTo>
                    <a:pt x="1938" y="828"/>
                  </a:lnTo>
                  <a:lnTo>
                    <a:pt x="1938" y="826"/>
                  </a:lnTo>
                  <a:lnTo>
                    <a:pt x="1938" y="826"/>
                  </a:lnTo>
                  <a:lnTo>
                    <a:pt x="1938" y="826"/>
                  </a:lnTo>
                  <a:lnTo>
                    <a:pt x="1940" y="826"/>
                  </a:lnTo>
                  <a:lnTo>
                    <a:pt x="1940" y="828"/>
                  </a:lnTo>
                  <a:lnTo>
                    <a:pt x="1940" y="828"/>
                  </a:lnTo>
                  <a:lnTo>
                    <a:pt x="1940" y="826"/>
                  </a:lnTo>
                  <a:lnTo>
                    <a:pt x="1940" y="826"/>
                  </a:lnTo>
                  <a:lnTo>
                    <a:pt x="1940" y="826"/>
                  </a:lnTo>
                  <a:lnTo>
                    <a:pt x="1940" y="824"/>
                  </a:lnTo>
                  <a:lnTo>
                    <a:pt x="1938" y="824"/>
                  </a:lnTo>
                  <a:lnTo>
                    <a:pt x="1938" y="824"/>
                  </a:lnTo>
                  <a:lnTo>
                    <a:pt x="1938" y="821"/>
                  </a:lnTo>
                  <a:lnTo>
                    <a:pt x="1938" y="821"/>
                  </a:lnTo>
                  <a:lnTo>
                    <a:pt x="1938" y="821"/>
                  </a:lnTo>
                  <a:lnTo>
                    <a:pt x="1938" y="821"/>
                  </a:lnTo>
                  <a:lnTo>
                    <a:pt x="1938" y="819"/>
                  </a:lnTo>
                  <a:lnTo>
                    <a:pt x="1935" y="817"/>
                  </a:lnTo>
                  <a:lnTo>
                    <a:pt x="1938" y="817"/>
                  </a:lnTo>
                  <a:lnTo>
                    <a:pt x="1938" y="817"/>
                  </a:lnTo>
                  <a:lnTo>
                    <a:pt x="1938" y="817"/>
                  </a:lnTo>
                  <a:lnTo>
                    <a:pt x="1938" y="817"/>
                  </a:lnTo>
                  <a:lnTo>
                    <a:pt x="1938" y="817"/>
                  </a:lnTo>
                  <a:lnTo>
                    <a:pt x="1938" y="814"/>
                  </a:lnTo>
                  <a:lnTo>
                    <a:pt x="1935" y="812"/>
                  </a:lnTo>
                  <a:lnTo>
                    <a:pt x="1935" y="812"/>
                  </a:lnTo>
                  <a:lnTo>
                    <a:pt x="1935" y="812"/>
                  </a:lnTo>
                  <a:lnTo>
                    <a:pt x="1935" y="812"/>
                  </a:lnTo>
                  <a:lnTo>
                    <a:pt x="1935" y="809"/>
                  </a:lnTo>
                  <a:lnTo>
                    <a:pt x="1933" y="809"/>
                  </a:lnTo>
                  <a:lnTo>
                    <a:pt x="1931" y="807"/>
                  </a:lnTo>
                  <a:lnTo>
                    <a:pt x="1931" y="807"/>
                  </a:lnTo>
                  <a:lnTo>
                    <a:pt x="1931" y="805"/>
                  </a:lnTo>
                  <a:lnTo>
                    <a:pt x="1923" y="800"/>
                  </a:lnTo>
                  <a:lnTo>
                    <a:pt x="1921" y="800"/>
                  </a:lnTo>
                  <a:lnTo>
                    <a:pt x="1921" y="798"/>
                  </a:lnTo>
                  <a:lnTo>
                    <a:pt x="1919" y="798"/>
                  </a:lnTo>
                  <a:lnTo>
                    <a:pt x="1919" y="800"/>
                  </a:lnTo>
                  <a:lnTo>
                    <a:pt x="1916" y="800"/>
                  </a:lnTo>
                  <a:lnTo>
                    <a:pt x="1916" y="802"/>
                  </a:lnTo>
                  <a:lnTo>
                    <a:pt x="1914" y="802"/>
                  </a:lnTo>
                  <a:lnTo>
                    <a:pt x="1914" y="802"/>
                  </a:lnTo>
                  <a:lnTo>
                    <a:pt x="1914" y="802"/>
                  </a:lnTo>
                  <a:lnTo>
                    <a:pt x="1914" y="802"/>
                  </a:lnTo>
                  <a:lnTo>
                    <a:pt x="1914" y="805"/>
                  </a:lnTo>
                  <a:lnTo>
                    <a:pt x="1912" y="805"/>
                  </a:lnTo>
                  <a:lnTo>
                    <a:pt x="1909" y="805"/>
                  </a:lnTo>
                  <a:lnTo>
                    <a:pt x="1912" y="805"/>
                  </a:lnTo>
                  <a:lnTo>
                    <a:pt x="1912" y="807"/>
                  </a:lnTo>
                  <a:lnTo>
                    <a:pt x="1912" y="807"/>
                  </a:lnTo>
                  <a:lnTo>
                    <a:pt x="1914" y="807"/>
                  </a:lnTo>
                  <a:lnTo>
                    <a:pt x="1916" y="807"/>
                  </a:lnTo>
                  <a:lnTo>
                    <a:pt x="1916" y="807"/>
                  </a:lnTo>
                  <a:lnTo>
                    <a:pt x="1916" y="807"/>
                  </a:lnTo>
                  <a:lnTo>
                    <a:pt x="1909" y="809"/>
                  </a:lnTo>
                  <a:lnTo>
                    <a:pt x="1909" y="809"/>
                  </a:lnTo>
                  <a:lnTo>
                    <a:pt x="1909" y="812"/>
                  </a:lnTo>
                  <a:lnTo>
                    <a:pt x="1909" y="812"/>
                  </a:lnTo>
                  <a:lnTo>
                    <a:pt x="1912" y="812"/>
                  </a:lnTo>
                  <a:lnTo>
                    <a:pt x="1912" y="812"/>
                  </a:lnTo>
                  <a:lnTo>
                    <a:pt x="1912" y="812"/>
                  </a:lnTo>
                  <a:lnTo>
                    <a:pt x="1912" y="812"/>
                  </a:lnTo>
                  <a:lnTo>
                    <a:pt x="1914" y="812"/>
                  </a:lnTo>
                  <a:lnTo>
                    <a:pt x="1914" y="809"/>
                  </a:lnTo>
                  <a:lnTo>
                    <a:pt x="1914" y="809"/>
                  </a:lnTo>
                  <a:lnTo>
                    <a:pt x="1914" y="809"/>
                  </a:lnTo>
                  <a:lnTo>
                    <a:pt x="1914" y="809"/>
                  </a:lnTo>
                  <a:lnTo>
                    <a:pt x="1914" y="809"/>
                  </a:lnTo>
                  <a:lnTo>
                    <a:pt x="1914" y="809"/>
                  </a:lnTo>
                  <a:lnTo>
                    <a:pt x="1916" y="812"/>
                  </a:lnTo>
                  <a:lnTo>
                    <a:pt x="1916" y="812"/>
                  </a:lnTo>
                  <a:lnTo>
                    <a:pt x="1914" y="812"/>
                  </a:lnTo>
                  <a:lnTo>
                    <a:pt x="1912" y="814"/>
                  </a:lnTo>
                  <a:lnTo>
                    <a:pt x="1912" y="814"/>
                  </a:lnTo>
                  <a:lnTo>
                    <a:pt x="1909" y="814"/>
                  </a:lnTo>
                  <a:lnTo>
                    <a:pt x="1909" y="817"/>
                  </a:lnTo>
                  <a:lnTo>
                    <a:pt x="1909" y="819"/>
                  </a:lnTo>
                  <a:lnTo>
                    <a:pt x="1912" y="819"/>
                  </a:lnTo>
                  <a:lnTo>
                    <a:pt x="1912" y="817"/>
                  </a:lnTo>
                  <a:lnTo>
                    <a:pt x="1912" y="817"/>
                  </a:lnTo>
                  <a:lnTo>
                    <a:pt x="1914" y="814"/>
                  </a:lnTo>
                  <a:lnTo>
                    <a:pt x="1916" y="814"/>
                  </a:lnTo>
                  <a:lnTo>
                    <a:pt x="1916" y="814"/>
                  </a:lnTo>
                  <a:lnTo>
                    <a:pt x="1916" y="814"/>
                  </a:lnTo>
                  <a:lnTo>
                    <a:pt x="1916" y="814"/>
                  </a:lnTo>
                  <a:lnTo>
                    <a:pt x="1914" y="817"/>
                  </a:lnTo>
                  <a:lnTo>
                    <a:pt x="1914" y="817"/>
                  </a:lnTo>
                  <a:lnTo>
                    <a:pt x="1914" y="817"/>
                  </a:lnTo>
                  <a:lnTo>
                    <a:pt x="1914" y="817"/>
                  </a:lnTo>
                  <a:lnTo>
                    <a:pt x="1912" y="817"/>
                  </a:lnTo>
                  <a:lnTo>
                    <a:pt x="1912" y="817"/>
                  </a:lnTo>
                  <a:lnTo>
                    <a:pt x="1914" y="819"/>
                  </a:lnTo>
                  <a:lnTo>
                    <a:pt x="1914" y="819"/>
                  </a:lnTo>
                  <a:lnTo>
                    <a:pt x="1914" y="819"/>
                  </a:lnTo>
                  <a:lnTo>
                    <a:pt x="1912" y="819"/>
                  </a:lnTo>
                  <a:lnTo>
                    <a:pt x="1912" y="819"/>
                  </a:lnTo>
                  <a:lnTo>
                    <a:pt x="1912" y="819"/>
                  </a:lnTo>
                  <a:lnTo>
                    <a:pt x="1912" y="819"/>
                  </a:lnTo>
                  <a:lnTo>
                    <a:pt x="1912" y="819"/>
                  </a:lnTo>
                  <a:lnTo>
                    <a:pt x="1912" y="821"/>
                  </a:lnTo>
                  <a:lnTo>
                    <a:pt x="1912" y="821"/>
                  </a:lnTo>
                  <a:lnTo>
                    <a:pt x="1912" y="821"/>
                  </a:lnTo>
                  <a:lnTo>
                    <a:pt x="1912" y="824"/>
                  </a:lnTo>
                  <a:lnTo>
                    <a:pt x="1914" y="824"/>
                  </a:lnTo>
                  <a:lnTo>
                    <a:pt x="1914" y="824"/>
                  </a:lnTo>
                  <a:lnTo>
                    <a:pt x="1916" y="824"/>
                  </a:lnTo>
                  <a:lnTo>
                    <a:pt x="1916" y="826"/>
                  </a:lnTo>
                  <a:lnTo>
                    <a:pt x="1916" y="826"/>
                  </a:lnTo>
                  <a:lnTo>
                    <a:pt x="1914" y="826"/>
                  </a:lnTo>
                  <a:lnTo>
                    <a:pt x="1914" y="826"/>
                  </a:lnTo>
                  <a:lnTo>
                    <a:pt x="1914" y="826"/>
                  </a:lnTo>
                  <a:lnTo>
                    <a:pt x="1914" y="828"/>
                  </a:lnTo>
                  <a:lnTo>
                    <a:pt x="1914" y="828"/>
                  </a:lnTo>
                  <a:lnTo>
                    <a:pt x="1912" y="833"/>
                  </a:lnTo>
                  <a:lnTo>
                    <a:pt x="1912" y="833"/>
                  </a:lnTo>
                  <a:lnTo>
                    <a:pt x="1912" y="833"/>
                  </a:lnTo>
                  <a:lnTo>
                    <a:pt x="1914" y="835"/>
                  </a:lnTo>
                  <a:lnTo>
                    <a:pt x="1916" y="835"/>
                  </a:lnTo>
                  <a:lnTo>
                    <a:pt x="1916" y="835"/>
                  </a:lnTo>
                  <a:lnTo>
                    <a:pt x="1916" y="835"/>
                  </a:lnTo>
                  <a:lnTo>
                    <a:pt x="1916" y="835"/>
                  </a:lnTo>
                  <a:lnTo>
                    <a:pt x="1919" y="838"/>
                  </a:lnTo>
                  <a:lnTo>
                    <a:pt x="1919" y="838"/>
                  </a:lnTo>
                  <a:lnTo>
                    <a:pt x="1921" y="838"/>
                  </a:lnTo>
                  <a:lnTo>
                    <a:pt x="1923" y="840"/>
                  </a:lnTo>
                  <a:lnTo>
                    <a:pt x="1923" y="840"/>
                  </a:lnTo>
                  <a:lnTo>
                    <a:pt x="1923" y="838"/>
                  </a:lnTo>
                  <a:close/>
                  <a:moveTo>
                    <a:pt x="873" y="942"/>
                  </a:moveTo>
                  <a:lnTo>
                    <a:pt x="873" y="942"/>
                  </a:lnTo>
                  <a:lnTo>
                    <a:pt x="873" y="942"/>
                  </a:lnTo>
                  <a:lnTo>
                    <a:pt x="871" y="942"/>
                  </a:lnTo>
                  <a:lnTo>
                    <a:pt x="868" y="944"/>
                  </a:lnTo>
                  <a:lnTo>
                    <a:pt x="866" y="944"/>
                  </a:lnTo>
                  <a:lnTo>
                    <a:pt x="866" y="947"/>
                  </a:lnTo>
                  <a:lnTo>
                    <a:pt x="866" y="944"/>
                  </a:lnTo>
                  <a:lnTo>
                    <a:pt x="873" y="942"/>
                  </a:lnTo>
                  <a:lnTo>
                    <a:pt x="873" y="942"/>
                  </a:lnTo>
                  <a:close/>
                  <a:moveTo>
                    <a:pt x="1850" y="838"/>
                  </a:moveTo>
                  <a:lnTo>
                    <a:pt x="1852" y="838"/>
                  </a:lnTo>
                  <a:lnTo>
                    <a:pt x="1852" y="838"/>
                  </a:lnTo>
                  <a:lnTo>
                    <a:pt x="1852" y="835"/>
                  </a:lnTo>
                  <a:lnTo>
                    <a:pt x="1852" y="833"/>
                  </a:lnTo>
                  <a:lnTo>
                    <a:pt x="1852" y="833"/>
                  </a:lnTo>
                  <a:lnTo>
                    <a:pt x="1852" y="833"/>
                  </a:lnTo>
                  <a:lnTo>
                    <a:pt x="1852" y="833"/>
                  </a:lnTo>
                  <a:lnTo>
                    <a:pt x="1855" y="835"/>
                  </a:lnTo>
                  <a:lnTo>
                    <a:pt x="1855" y="833"/>
                  </a:lnTo>
                  <a:lnTo>
                    <a:pt x="1855" y="833"/>
                  </a:lnTo>
                  <a:lnTo>
                    <a:pt x="1857" y="831"/>
                  </a:lnTo>
                  <a:lnTo>
                    <a:pt x="1857" y="831"/>
                  </a:lnTo>
                  <a:lnTo>
                    <a:pt x="1857" y="828"/>
                  </a:lnTo>
                  <a:lnTo>
                    <a:pt x="1857" y="828"/>
                  </a:lnTo>
                  <a:lnTo>
                    <a:pt x="1857" y="831"/>
                  </a:lnTo>
                  <a:lnTo>
                    <a:pt x="1857" y="831"/>
                  </a:lnTo>
                  <a:lnTo>
                    <a:pt x="1855" y="831"/>
                  </a:lnTo>
                  <a:lnTo>
                    <a:pt x="1852" y="833"/>
                  </a:lnTo>
                  <a:lnTo>
                    <a:pt x="1852" y="833"/>
                  </a:lnTo>
                  <a:lnTo>
                    <a:pt x="1852" y="831"/>
                  </a:lnTo>
                  <a:lnTo>
                    <a:pt x="1852" y="831"/>
                  </a:lnTo>
                  <a:lnTo>
                    <a:pt x="1850" y="831"/>
                  </a:lnTo>
                  <a:lnTo>
                    <a:pt x="1850" y="831"/>
                  </a:lnTo>
                  <a:lnTo>
                    <a:pt x="1850" y="831"/>
                  </a:lnTo>
                  <a:lnTo>
                    <a:pt x="1848" y="831"/>
                  </a:lnTo>
                  <a:lnTo>
                    <a:pt x="1848" y="831"/>
                  </a:lnTo>
                  <a:lnTo>
                    <a:pt x="1848" y="833"/>
                  </a:lnTo>
                  <a:lnTo>
                    <a:pt x="1848" y="833"/>
                  </a:lnTo>
                  <a:lnTo>
                    <a:pt x="1848" y="831"/>
                  </a:lnTo>
                  <a:lnTo>
                    <a:pt x="1848" y="831"/>
                  </a:lnTo>
                  <a:lnTo>
                    <a:pt x="1845" y="831"/>
                  </a:lnTo>
                  <a:lnTo>
                    <a:pt x="1845" y="833"/>
                  </a:lnTo>
                  <a:lnTo>
                    <a:pt x="1848" y="833"/>
                  </a:lnTo>
                  <a:lnTo>
                    <a:pt x="1848" y="833"/>
                  </a:lnTo>
                  <a:lnTo>
                    <a:pt x="1845" y="833"/>
                  </a:lnTo>
                  <a:lnTo>
                    <a:pt x="1845" y="833"/>
                  </a:lnTo>
                  <a:lnTo>
                    <a:pt x="1845" y="835"/>
                  </a:lnTo>
                  <a:lnTo>
                    <a:pt x="1848" y="838"/>
                  </a:lnTo>
                  <a:lnTo>
                    <a:pt x="1850" y="838"/>
                  </a:lnTo>
                  <a:close/>
                  <a:moveTo>
                    <a:pt x="1855" y="828"/>
                  </a:moveTo>
                  <a:lnTo>
                    <a:pt x="1855" y="828"/>
                  </a:lnTo>
                  <a:lnTo>
                    <a:pt x="1855" y="828"/>
                  </a:lnTo>
                  <a:lnTo>
                    <a:pt x="1857" y="828"/>
                  </a:lnTo>
                  <a:lnTo>
                    <a:pt x="1857" y="828"/>
                  </a:lnTo>
                  <a:lnTo>
                    <a:pt x="1857" y="828"/>
                  </a:lnTo>
                  <a:lnTo>
                    <a:pt x="1857" y="831"/>
                  </a:lnTo>
                  <a:lnTo>
                    <a:pt x="1860" y="831"/>
                  </a:lnTo>
                  <a:lnTo>
                    <a:pt x="1860" y="831"/>
                  </a:lnTo>
                  <a:lnTo>
                    <a:pt x="1860" y="831"/>
                  </a:lnTo>
                  <a:lnTo>
                    <a:pt x="1860" y="831"/>
                  </a:lnTo>
                  <a:lnTo>
                    <a:pt x="1860" y="831"/>
                  </a:lnTo>
                  <a:lnTo>
                    <a:pt x="1860" y="831"/>
                  </a:lnTo>
                  <a:lnTo>
                    <a:pt x="1860" y="828"/>
                  </a:lnTo>
                  <a:lnTo>
                    <a:pt x="1860" y="828"/>
                  </a:lnTo>
                  <a:lnTo>
                    <a:pt x="1860" y="826"/>
                  </a:lnTo>
                  <a:lnTo>
                    <a:pt x="1860" y="826"/>
                  </a:lnTo>
                  <a:lnTo>
                    <a:pt x="1857" y="826"/>
                  </a:lnTo>
                  <a:lnTo>
                    <a:pt x="1857" y="826"/>
                  </a:lnTo>
                  <a:lnTo>
                    <a:pt x="1857" y="826"/>
                  </a:lnTo>
                  <a:lnTo>
                    <a:pt x="1857" y="824"/>
                  </a:lnTo>
                  <a:lnTo>
                    <a:pt x="1857" y="824"/>
                  </a:lnTo>
                  <a:lnTo>
                    <a:pt x="1855" y="824"/>
                  </a:lnTo>
                  <a:lnTo>
                    <a:pt x="1855" y="824"/>
                  </a:lnTo>
                  <a:lnTo>
                    <a:pt x="1855" y="826"/>
                  </a:lnTo>
                  <a:lnTo>
                    <a:pt x="1855" y="826"/>
                  </a:lnTo>
                  <a:lnTo>
                    <a:pt x="1855" y="826"/>
                  </a:lnTo>
                  <a:lnTo>
                    <a:pt x="1855" y="826"/>
                  </a:lnTo>
                  <a:lnTo>
                    <a:pt x="1857" y="826"/>
                  </a:lnTo>
                  <a:lnTo>
                    <a:pt x="1855" y="828"/>
                  </a:lnTo>
                  <a:lnTo>
                    <a:pt x="1855" y="828"/>
                  </a:lnTo>
                  <a:close/>
                  <a:moveTo>
                    <a:pt x="1855" y="852"/>
                  </a:moveTo>
                  <a:lnTo>
                    <a:pt x="1855" y="852"/>
                  </a:lnTo>
                  <a:lnTo>
                    <a:pt x="1855" y="852"/>
                  </a:lnTo>
                  <a:lnTo>
                    <a:pt x="1855" y="852"/>
                  </a:lnTo>
                  <a:lnTo>
                    <a:pt x="1857" y="854"/>
                  </a:lnTo>
                  <a:lnTo>
                    <a:pt x="1857" y="854"/>
                  </a:lnTo>
                  <a:lnTo>
                    <a:pt x="1857" y="852"/>
                  </a:lnTo>
                  <a:lnTo>
                    <a:pt x="1860" y="852"/>
                  </a:lnTo>
                  <a:lnTo>
                    <a:pt x="1860" y="852"/>
                  </a:lnTo>
                  <a:lnTo>
                    <a:pt x="1860" y="852"/>
                  </a:lnTo>
                  <a:lnTo>
                    <a:pt x="1860" y="850"/>
                  </a:lnTo>
                  <a:lnTo>
                    <a:pt x="1860" y="850"/>
                  </a:lnTo>
                  <a:lnTo>
                    <a:pt x="1860" y="850"/>
                  </a:lnTo>
                  <a:lnTo>
                    <a:pt x="1860" y="847"/>
                  </a:lnTo>
                  <a:lnTo>
                    <a:pt x="1857" y="847"/>
                  </a:lnTo>
                  <a:lnTo>
                    <a:pt x="1855" y="847"/>
                  </a:lnTo>
                  <a:lnTo>
                    <a:pt x="1855" y="847"/>
                  </a:lnTo>
                  <a:lnTo>
                    <a:pt x="1855" y="850"/>
                  </a:lnTo>
                  <a:lnTo>
                    <a:pt x="1855" y="850"/>
                  </a:lnTo>
                  <a:lnTo>
                    <a:pt x="1855" y="852"/>
                  </a:lnTo>
                  <a:close/>
                  <a:moveTo>
                    <a:pt x="1845" y="824"/>
                  </a:moveTo>
                  <a:lnTo>
                    <a:pt x="1845" y="824"/>
                  </a:lnTo>
                  <a:lnTo>
                    <a:pt x="1848" y="821"/>
                  </a:lnTo>
                  <a:lnTo>
                    <a:pt x="1848" y="821"/>
                  </a:lnTo>
                  <a:lnTo>
                    <a:pt x="1848" y="819"/>
                  </a:lnTo>
                  <a:lnTo>
                    <a:pt x="1848" y="819"/>
                  </a:lnTo>
                  <a:lnTo>
                    <a:pt x="1850" y="819"/>
                  </a:lnTo>
                  <a:lnTo>
                    <a:pt x="1850" y="819"/>
                  </a:lnTo>
                  <a:lnTo>
                    <a:pt x="1850" y="819"/>
                  </a:lnTo>
                  <a:lnTo>
                    <a:pt x="1852" y="819"/>
                  </a:lnTo>
                  <a:lnTo>
                    <a:pt x="1852" y="819"/>
                  </a:lnTo>
                  <a:lnTo>
                    <a:pt x="1852" y="819"/>
                  </a:lnTo>
                  <a:lnTo>
                    <a:pt x="1852" y="817"/>
                  </a:lnTo>
                  <a:lnTo>
                    <a:pt x="1852" y="817"/>
                  </a:lnTo>
                  <a:lnTo>
                    <a:pt x="1852" y="814"/>
                  </a:lnTo>
                  <a:lnTo>
                    <a:pt x="1852" y="814"/>
                  </a:lnTo>
                  <a:lnTo>
                    <a:pt x="1852" y="814"/>
                  </a:lnTo>
                  <a:lnTo>
                    <a:pt x="1852" y="814"/>
                  </a:lnTo>
                  <a:lnTo>
                    <a:pt x="1852" y="812"/>
                  </a:lnTo>
                  <a:lnTo>
                    <a:pt x="1852" y="809"/>
                  </a:lnTo>
                  <a:lnTo>
                    <a:pt x="1852" y="809"/>
                  </a:lnTo>
                  <a:lnTo>
                    <a:pt x="1850" y="809"/>
                  </a:lnTo>
                  <a:lnTo>
                    <a:pt x="1850" y="809"/>
                  </a:lnTo>
                  <a:lnTo>
                    <a:pt x="1848" y="809"/>
                  </a:lnTo>
                  <a:lnTo>
                    <a:pt x="1848" y="809"/>
                  </a:lnTo>
                  <a:lnTo>
                    <a:pt x="1848" y="812"/>
                  </a:lnTo>
                  <a:lnTo>
                    <a:pt x="1848" y="812"/>
                  </a:lnTo>
                  <a:lnTo>
                    <a:pt x="1845" y="812"/>
                  </a:lnTo>
                  <a:lnTo>
                    <a:pt x="1845" y="814"/>
                  </a:lnTo>
                  <a:lnTo>
                    <a:pt x="1845" y="814"/>
                  </a:lnTo>
                  <a:lnTo>
                    <a:pt x="1845" y="814"/>
                  </a:lnTo>
                  <a:lnTo>
                    <a:pt x="1843" y="814"/>
                  </a:lnTo>
                  <a:lnTo>
                    <a:pt x="1841" y="814"/>
                  </a:lnTo>
                  <a:lnTo>
                    <a:pt x="1841" y="814"/>
                  </a:lnTo>
                  <a:lnTo>
                    <a:pt x="1843" y="817"/>
                  </a:lnTo>
                  <a:lnTo>
                    <a:pt x="1845" y="814"/>
                  </a:lnTo>
                  <a:lnTo>
                    <a:pt x="1845" y="814"/>
                  </a:lnTo>
                  <a:lnTo>
                    <a:pt x="1845" y="817"/>
                  </a:lnTo>
                  <a:lnTo>
                    <a:pt x="1845" y="817"/>
                  </a:lnTo>
                  <a:lnTo>
                    <a:pt x="1843" y="817"/>
                  </a:lnTo>
                  <a:lnTo>
                    <a:pt x="1841" y="819"/>
                  </a:lnTo>
                  <a:lnTo>
                    <a:pt x="1841" y="819"/>
                  </a:lnTo>
                  <a:lnTo>
                    <a:pt x="1841" y="819"/>
                  </a:lnTo>
                  <a:lnTo>
                    <a:pt x="1841" y="819"/>
                  </a:lnTo>
                  <a:lnTo>
                    <a:pt x="1838" y="824"/>
                  </a:lnTo>
                  <a:lnTo>
                    <a:pt x="1838" y="826"/>
                  </a:lnTo>
                  <a:lnTo>
                    <a:pt x="1841" y="828"/>
                  </a:lnTo>
                  <a:lnTo>
                    <a:pt x="1841" y="828"/>
                  </a:lnTo>
                  <a:lnTo>
                    <a:pt x="1841" y="828"/>
                  </a:lnTo>
                  <a:lnTo>
                    <a:pt x="1843" y="828"/>
                  </a:lnTo>
                  <a:lnTo>
                    <a:pt x="1843" y="828"/>
                  </a:lnTo>
                  <a:lnTo>
                    <a:pt x="1843" y="828"/>
                  </a:lnTo>
                  <a:lnTo>
                    <a:pt x="1843" y="826"/>
                  </a:lnTo>
                  <a:lnTo>
                    <a:pt x="1845" y="826"/>
                  </a:lnTo>
                  <a:lnTo>
                    <a:pt x="1845" y="826"/>
                  </a:lnTo>
                  <a:lnTo>
                    <a:pt x="1845" y="826"/>
                  </a:lnTo>
                  <a:lnTo>
                    <a:pt x="1843" y="826"/>
                  </a:lnTo>
                  <a:lnTo>
                    <a:pt x="1843" y="824"/>
                  </a:lnTo>
                  <a:lnTo>
                    <a:pt x="1843" y="824"/>
                  </a:lnTo>
                  <a:lnTo>
                    <a:pt x="1845" y="824"/>
                  </a:lnTo>
                  <a:close/>
                  <a:moveTo>
                    <a:pt x="1855" y="850"/>
                  </a:moveTo>
                  <a:lnTo>
                    <a:pt x="1855" y="850"/>
                  </a:lnTo>
                  <a:lnTo>
                    <a:pt x="1852" y="847"/>
                  </a:lnTo>
                  <a:lnTo>
                    <a:pt x="1852" y="847"/>
                  </a:lnTo>
                  <a:lnTo>
                    <a:pt x="1852" y="847"/>
                  </a:lnTo>
                  <a:lnTo>
                    <a:pt x="1850" y="847"/>
                  </a:lnTo>
                  <a:lnTo>
                    <a:pt x="1850" y="847"/>
                  </a:lnTo>
                  <a:lnTo>
                    <a:pt x="1848" y="847"/>
                  </a:lnTo>
                  <a:lnTo>
                    <a:pt x="1848" y="847"/>
                  </a:lnTo>
                  <a:lnTo>
                    <a:pt x="1848" y="850"/>
                  </a:lnTo>
                  <a:lnTo>
                    <a:pt x="1848" y="850"/>
                  </a:lnTo>
                  <a:lnTo>
                    <a:pt x="1848" y="850"/>
                  </a:lnTo>
                  <a:lnTo>
                    <a:pt x="1848" y="850"/>
                  </a:lnTo>
                  <a:lnTo>
                    <a:pt x="1848" y="850"/>
                  </a:lnTo>
                  <a:lnTo>
                    <a:pt x="1850" y="850"/>
                  </a:lnTo>
                  <a:lnTo>
                    <a:pt x="1850" y="850"/>
                  </a:lnTo>
                  <a:lnTo>
                    <a:pt x="1850" y="850"/>
                  </a:lnTo>
                  <a:lnTo>
                    <a:pt x="1848" y="852"/>
                  </a:lnTo>
                  <a:lnTo>
                    <a:pt x="1848" y="854"/>
                  </a:lnTo>
                  <a:lnTo>
                    <a:pt x="1848" y="854"/>
                  </a:lnTo>
                  <a:lnTo>
                    <a:pt x="1848" y="854"/>
                  </a:lnTo>
                  <a:lnTo>
                    <a:pt x="1848" y="854"/>
                  </a:lnTo>
                  <a:lnTo>
                    <a:pt x="1850" y="854"/>
                  </a:lnTo>
                  <a:lnTo>
                    <a:pt x="1850" y="852"/>
                  </a:lnTo>
                  <a:lnTo>
                    <a:pt x="1850" y="852"/>
                  </a:lnTo>
                  <a:lnTo>
                    <a:pt x="1852" y="854"/>
                  </a:lnTo>
                  <a:lnTo>
                    <a:pt x="1852" y="854"/>
                  </a:lnTo>
                  <a:lnTo>
                    <a:pt x="1852" y="852"/>
                  </a:lnTo>
                  <a:lnTo>
                    <a:pt x="1852" y="852"/>
                  </a:lnTo>
                  <a:lnTo>
                    <a:pt x="1852" y="850"/>
                  </a:lnTo>
                  <a:lnTo>
                    <a:pt x="1855" y="850"/>
                  </a:lnTo>
                  <a:close/>
                  <a:moveTo>
                    <a:pt x="1867" y="776"/>
                  </a:moveTo>
                  <a:lnTo>
                    <a:pt x="1867" y="776"/>
                  </a:lnTo>
                  <a:lnTo>
                    <a:pt x="1867" y="776"/>
                  </a:lnTo>
                  <a:lnTo>
                    <a:pt x="1867" y="776"/>
                  </a:lnTo>
                  <a:lnTo>
                    <a:pt x="1864" y="776"/>
                  </a:lnTo>
                  <a:lnTo>
                    <a:pt x="1864" y="776"/>
                  </a:lnTo>
                  <a:lnTo>
                    <a:pt x="1864" y="776"/>
                  </a:lnTo>
                  <a:lnTo>
                    <a:pt x="1864" y="774"/>
                  </a:lnTo>
                  <a:lnTo>
                    <a:pt x="1864" y="774"/>
                  </a:lnTo>
                  <a:lnTo>
                    <a:pt x="1862" y="774"/>
                  </a:lnTo>
                  <a:lnTo>
                    <a:pt x="1862" y="774"/>
                  </a:lnTo>
                  <a:lnTo>
                    <a:pt x="1862" y="774"/>
                  </a:lnTo>
                  <a:lnTo>
                    <a:pt x="1862" y="774"/>
                  </a:lnTo>
                  <a:lnTo>
                    <a:pt x="1862" y="772"/>
                  </a:lnTo>
                  <a:lnTo>
                    <a:pt x="1860" y="772"/>
                  </a:lnTo>
                  <a:lnTo>
                    <a:pt x="1860" y="772"/>
                  </a:lnTo>
                  <a:lnTo>
                    <a:pt x="1860" y="772"/>
                  </a:lnTo>
                  <a:lnTo>
                    <a:pt x="1857" y="772"/>
                  </a:lnTo>
                  <a:lnTo>
                    <a:pt x="1857" y="769"/>
                  </a:lnTo>
                  <a:lnTo>
                    <a:pt x="1857" y="769"/>
                  </a:lnTo>
                  <a:lnTo>
                    <a:pt x="1855" y="767"/>
                  </a:lnTo>
                  <a:lnTo>
                    <a:pt x="1852" y="767"/>
                  </a:lnTo>
                  <a:lnTo>
                    <a:pt x="1852" y="769"/>
                  </a:lnTo>
                  <a:lnTo>
                    <a:pt x="1852" y="769"/>
                  </a:lnTo>
                  <a:lnTo>
                    <a:pt x="1850" y="767"/>
                  </a:lnTo>
                  <a:lnTo>
                    <a:pt x="1850" y="769"/>
                  </a:lnTo>
                  <a:lnTo>
                    <a:pt x="1850" y="769"/>
                  </a:lnTo>
                  <a:lnTo>
                    <a:pt x="1850" y="769"/>
                  </a:lnTo>
                  <a:lnTo>
                    <a:pt x="1852" y="772"/>
                  </a:lnTo>
                  <a:lnTo>
                    <a:pt x="1852" y="772"/>
                  </a:lnTo>
                  <a:lnTo>
                    <a:pt x="1852" y="772"/>
                  </a:lnTo>
                  <a:lnTo>
                    <a:pt x="1852" y="774"/>
                  </a:lnTo>
                  <a:lnTo>
                    <a:pt x="1852" y="774"/>
                  </a:lnTo>
                  <a:lnTo>
                    <a:pt x="1852" y="774"/>
                  </a:lnTo>
                  <a:lnTo>
                    <a:pt x="1855" y="776"/>
                  </a:lnTo>
                  <a:lnTo>
                    <a:pt x="1855" y="776"/>
                  </a:lnTo>
                  <a:lnTo>
                    <a:pt x="1855" y="779"/>
                  </a:lnTo>
                  <a:lnTo>
                    <a:pt x="1855" y="779"/>
                  </a:lnTo>
                  <a:lnTo>
                    <a:pt x="1855" y="779"/>
                  </a:lnTo>
                  <a:lnTo>
                    <a:pt x="1852" y="781"/>
                  </a:lnTo>
                  <a:lnTo>
                    <a:pt x="1855" y="781"/>
                  </a:lnTo>
                  <a:lnTo>
                    <a:pt x="1855" y="783"/>
                  </a:lnTo>
                  <a:lnTo>
                    <a:pt x="1855" y="786"/>
                  </a:lnTo>
                  <a:lnTo>
                    <a:pt x="1857" y="786"/>
                  </a:lnTo>
                  <a:lnTo>
                    <a:pt x="1860" y="786"/>
                  </a:lnTo>
                  <a:lnTo>
                    <a:pt x="1862" y="783"/>
                  </a:lnTo>
                  <a:lnTo>
                    <a:pt x="1862" y="783"/>
                  </a:lnTo>
                  <a:lnTo>
                    <a:pt x="1862" y="783"/>
                  </a:lnTo>
                  <a:lnTo>
                    <a:pt x="1862" y="783"/>
                  </a:lnTo>
                  <a:lnTo>
                    <a:pt x="1860" y="781"/>
                  </a:lnTo>
                  <a:lnTo>
                    <a:pt x="1862" y="781"/>
                  </a:lnTo>
                  <a:lnTo>
                    <a:pt x="1862" y="781"/>
                  </a:lnTo>
                  <a:lnTo>
                    <a:pt x="1862" y="781"/>
                  </a:lnTo>
                  <a:lnTo>
                    <a:pt x="1862" y="781"/>
                  </a:lnTo>
                  <a:lnTo>
                    <a:pt x="1864" y="781"/>
                  </a:lnTo>
                  <a:lnTo>
                    <a:pt x="1864" y="781"/>
                  </a:lnTo>
                  <a:lnTo>
                    <a:pt x="1864" y="781"/>
                  </a:lnTo>
                  <a:lnTo>
                    <a:pt x="1864" y="781"/>
                  </a:lnTo>
                  <a:lnTo>
                    <a:pt x="1864" y="779"/>
                  </a:lnTo>
                  <a:lnTo>
                    <a:pt x="1867" y="779"/>
                  </a:lnTo>
                  <a:lnTo>
                    <a:pt x="1867" y="779"/>
                  </a:lnTo>
                  <a:lnTo>
                    <a:pt x="1867" y="779"/>
                  </a:lnTo>
                  <a:lnTo>
                    <a:pt x="1867" y="776"/>
                  </a:lnTo>
                  <a:lnTo>
                    <a:pt x="1867" y="776"/>
                  </a:lnTo>
                  <a:lnTo>
                    <a:pt x="1867" y="776"/>
                  </a:lnTo>
                  <a:lnTo>
                    <a:pt x="1867" y="776"/>
                  </a:lnTo>
                  <a:close/>
                  <a:moveTo>
                    <a:pt x="1836" y="828"/>
                  </a:moveTo>
                  <a:lnTo>
                    <a:pt x="1836" y="828"/>
                  </a:lnTo>
                  <a:lnTo>
                    <a:pt x="1836" y="828"/>
                  </a:lnTo>
                  <a:lnTo>
                    <a:pt x="1836" y="831"/>
                  </a:lnTo>
                  <a:lnTo>
                    <a:pt x="1836" y="831"/>
                  </a:lnTo>
                  <a:lnTo>
                    <a:pt x="1836" y="831"/>
                  </a:lnTo>
                  <a:lnTo>
                    <a:pt x="1836" y="833"/>
                  </a:lnTo>
                  <a:lnTo>
                    <a:pt x="1838" y="833"/>
                  </a:lnTo>
                  <a:lnTo>
                    <a:pt x="1838" y="831"/>
                  </a:lnTo>
                  <a:lnTo>
                    <a:pt x="1838" y="828"/>
                  </a:lnTo>
                  <a:lnTo>
                    <a:pt x="1836" y="828"/>
                  </a:lnTo>
                  <a:close/>
                  <a:moveTo>
                    <a:pt x="1919" y="838"/>
                  </a:moveTo>
                  <a:lnTo>
                    <a:pt x="1912" y="835"/>
                  </a:lnTo>
                  <a:lnTo>
                    <a:pt x="1912" y="835"/>
                  </a:lnTo>
                  <a:lnTo>
                    <a:pt x="1912" y="835"/>
                  </a:lnTo>
                  <a:lnTo>
                    <a:pt x="1912" y="838"/>
                  </a:lnTo>
                  <a:lnTo>
                    <a:pt x="1912" y="838"/>
                  </a:lnTo>
                  <a:lnTo>
                    <a:pt x="1912" y="838"/>
                  </a:lnTo>
                  <a:lnTo>
                    <a:pt x="1912" y="838"/>
                  </a:lnTo>
                  <a:lnTo>
                    <a:pt x="1912" y="840"/>
                  </a:lnTo>
                  <a:lnTo>
                    <a:pt x="1914" y="840"/>
                  </a:lnTo>
                  <a:lnTo>
                    <a:pt x="1914" y="843"/>
                  </a:lnTo>
                  <a:lnTo>
                    <a:pt x="1916" y="847"/>
                  </a:lnTo>
                  <a:lnTo>
                    <a:pt x="1919" y="850"/>
                  </a:lnTo>
                  <a:lnTo>
                    <a:pt x="1919" y="850"/>
                  </a:lnTo>
                  <a:lnTo>
                    <a:pt x="1921" y="850"/>
                  </a:lnTo>
                  <a:lnTo>
                    <a:pt x="1921" y="850"/>
                  </a:lnTo>
                  <a:lnTo>
                    <a:pt x="1921" y="850"/>
                  </a:lnTo>
                  <a:lnTo>
                    <a:pt x="1921" y="850"/>
                  </a:lnTo>
                  <a:lnTo>
                    <a:pt x="1921" y="847"/>
                  </a:lnTo>
                  <a:lnTo>
                    <a:pt x="1921" y="847"/>
                  </a:lnTo>
                  <a:lnTo>
                    <a:pt x="1919" y="847"/>
                  </a:lnTo>
                  <a:lnTo>
                    <a:pt x="1919" y="845"/>
                  </a:lnTo>
                  <a:lnTo>
                    <a:pt x="1919" y="845"/>
                  </a:lnTo>
                  <a:lnTo>
                    <a:pt x="1919" y="845"/>
                  </a:lnTo>
                  <a:lnTo>
                    <a:pt x="1919" y="845"/>
                  </a:lnTo>
                  <a:lnTo>
                    <a:pt x="1921" y="845"/>
                  </a:lnTo>
                  <a:lnTo>
                    <a:pt x="1921" y="843"/>
                  </a:lnTo>
                  <a:lnTo>
                    <a:pt x="1919" y="840"/>
                  </a:lnTo>
                  <a:lnTo>
                    <a:pt x="1919" y="840"/>
                  </a:lnTo>
                  <a:lnTo>
                    <a:pt x="1921" y="840"/>
                  </a:lnTo>
                  <a:lnTo>
                    <a:pt x="1921" y="840"/>
                  </a:lnTo>
                  <a:lnTo>
                    <a:pt x="1921" y="843"/>
                  </a:lnTo>
                  <a:lnTo>
                    <a:pt x="1921" y="843"/>
                  </a:lnTo>
                  <a:lnTo>
                    <a:pt x="1921" y="840"/>
                  </a:lnTo>
                  <a:lnTo>
                    <a:pt x="1919" y="838"/>
                  </a:lnTo>
                  <a:close/>
                  <a:moveTo>
                    <a:pt x="1860" y="854"/>
                  </a:moveTo>
                  <a:lnTo>
                    <a:pt x="1860" y="854"/>
                  </a:lnTo>
                  <a:lnTo>
                    <a:pt x="1860" y="854"/>
                  </a:lnTo>
                  <a:lnTo>
                    <a:pt x="1857" y="854"/>
                  </a:lnTo>
                  <a:lnTo>
                    <a:pt x="1855" y="854"/>
                  </a:lnTo>
                  <a:lnTo>
                    <a:pt x="1855" y="854"/>
                  </a:lnTo>
                  <a:lnTo>
                    <a:pt x="1855" y="854"/>
                  </a:lnTo>
                  <a:lnTo>
                    <a:pt x="1855" y="857"/>
                  </a:lnTo>
                  <a:lnTo>
                    <a:pt x="1855" y="857"/>
                  </a:lnTo>
                  <a:lnTo>
                    <a:pt x="1855" y="857"/>
                  </a:lnTo>
                  <a:lnTo>
                    <a:pt x="1855" y="857"/>
                  </a:lnTo>
                  <a:lnTo>
                    <a:pt x="1855" y="859"/>
                  </a:lnTo>
                  <a:lnTo>
                    <a:pt x="1855" y="859"/>
                  </a:lnTo>
                  <a:lnTo>
                    <a:pt x="1855" y="859"/>
                  </a:lnTo>
                  <a:lnTo>
                    <a:pt x="1855" y="859"/>
                  </a:lnTo>
                  <a:lnTo>
                    <a:pt x="1855" y="861"/>
                  </a:lnTo>
                  <a:lnTo>
                    <a:pt x="1855" y="861"/>
                  </a:lnTo>
                  <a:lnTo>
                    <a:pt x="1855" y="861"/>
                  </a:lnTo>
                  <a:lnTo>
                    <a:pt x="1855" y="861"/>
                  </a:lnTo>
                  <a:lnTo>
                    <a:pt x="1855" y="861"/>
                  </a:lnTo>
                  <a:lnTo>
                    <a:pt x="1855" y="861"/>
                  </a:lnTo>
                  <a:lnTo>
                    <a:pt x="1855" y="861"/>
                  </a:lnTo>
                  <a:lnTo>
                    <a:pt x="1855" y="861"/>
                  </a:lnTo>
                  <a:lnTo>
                    <a:pt x="1855" y="864"/>
                  </a:lnTo>
                  <a:lnTo>
                    <a:pt x="1855" y="864"/>
                  </a:lnTo>
                  <a:lnTo>
                    <a:pt x="1857" y="864"/>
                  </a:lnTo>
                  <a:lnTo>
                    <a:pt x="1857" y="866"/>
                  </a:lnTo>
                  <a:lnTo>
                    <a:pt x="1857" y="866"/>
                  </a:lnTo>
                  <a:lnTo>
                    <a:pt x="1857" y="864"/>
                  </a:lnTo>
                  <a:lnTo>
                    <a:pt x="1857" y="864"/>
                  </a:lnTo>
                  <a:lnTo>
                    <a:pt x="1857" y="861"/>
                  </a:lnTo>
                  <a:lnTo>
                    <a:pt x="1857" y="859"/>
                  </a:lnTo>
                  <a:lnTo>
                    <a:pt x="1857" y="859"/>
                  </a:lnTo>
                  <a:lnTo>
                    <a:pt x="1857" y="859"/>
                  </a:lnTo>
                  <a:lnTo>
                    <a:pt x="1857" y="859"/>
                  </a:lnTo>
                  <a:lnTo>
                    <a:pt x="1857" y="859"/>
                  </a:lnTo>
                  <a:lnTo>
                    <a:pt x="1857" y="859"/>
                  </a:lnTo>
                  <a:lnTo>
                    <a:pt x="1860" y="859"/>
                  </a:lnTo>
                  <a:lnTo>
                    <a:pt x="1860" y="859"/>
                  </a:lnTo>
                  <a:lnTo>
                    <a:pt x="1860" y="859"/>
                  </a:lnTo>
                  <a:lnTo>
                    <a:pt x="1860" y="857"/>
                  </a:lnTo>
                  <a:lnTo>
                    <a:pt x="1860" y="857"/>
                  </a:lnTo>
                  <a:lnTo>
                    <a:pt x="1860" y="857"/>
                  </a:lnTo>
                  <a:lnTo>
                    <a:pt x="1860" y="857"/>
                  </a:lnTo>
                  <a:lnTo>
                    <a:pt x="1860" y="857"/>
                  </a:lnTo>
                  <a:lnTo>
                    <a:pt x="1860" y="857"/>
                  </a:lnTo>
                  <a:lnTo>
                    <a:pt x="1860" y="857"/>
                  </a:lnTo>
                  <a:lnTo>
                    <a:pt x="1860" y="857"/>
                  </a:lnTo>
                  <a:lnTo>
                    <a:pt x="1860" y="854"/>
                  </a:lnTo>
                  <a:lnTo>
                    <a:pt x="1860" y="854"/>
                  </a:lnTo>
                  <a:lnTo>
                    <a:pt x="1860" y="854"/>
                  </a:lnTo>
                  <a:close/>
                  <a:moveTo>
                    <a:pt x="1897" y="880"/>
                  </a:moveTo>
                  <a:lnTo>
                    <a:pt x="1897" y="880"/>
                  </a:lnTo>
                  <a:lnTo>
                    <a:pt x="1897" y="878"/>
                  </a:lnTo>
                  <a:lnTo>
                    <a:pt x="1897" y="878"/>
                  </a:lnTo>
                  <a:lnTo>
                    <a:pt x="1897" y="878"/>
                  </a:lnTo>
                  <a:lnTo>
                    <a:pt x="1895" y="878"/>
                  </a:lnTo>
                  <a:lnTo>
                    <a:pt x="1895" y="878"/>
                  </a:lnTo>
                  <a:lnTo>
                    <a:pt x="1895" y="878"/>
                  </a:lnTo>
                  <a:lnTo>
                    <a:pt x="1895" y="878"/>
                  </a:lnTo>
                  <a:lnTo>
                    <a:pt x="1895" y="878"/>
                  </a:lnTo>
                  <a:lnTo>
                    <a:pt x="1897" y="878"/>
                  </a:lnTo>
                  <a:lnTo>
                    <a:pt x="1897" y="878"/>
                  </a:lnTo>
                  <a:lnTo>
                    <a:pt x="1897" y="878"/>
                  </a:lnTo>
                  <a:lnTo>
                    <a:pt x="1897" y="876"/>
                  </a:lnTo>
                  <a:lnTo>
                    <a:pt x="1897" y="876"/>
                  </a:lnTo>
                  <a:lnTo>
                    <a:pt x="1897" y="876"/>
                  </a:lnTo>
                  <a:lnTo>
                    <a:pt x="1897" y="876"/>
                  </a:lnTo>
                  <a:lnTo>
                    <a:pt x="1897" y="876"/>
                  </a:lnTo>
                  <a:lnTo>
                    <a:pt x="1897" y="876"/>
                  </a:lnTo>
                  <a:lnTo>
                    <a:pt x="1897" y="873"/>
                  </a:lnTo>
                  <a:lnTo>
                    <a:pt x="1895" y="873"/>
                  </a:lnTo>
                  <a:lnTo>
                    <a:pt x="1895" y="873"/>
                  </a:lnTo>
                  <a:lnTo>
                    <a:pt x="1895" y="873"/>
                  </a:lnTo>
                  <a:lnTo>
                    <a:pt x="1895" y="873"/>
                  </a:lnTo>
                  <a:lnTo>
                    <a:pt x="1895" y="873"/>
                  </a:lnTo>
                  <a:lnTo>
                    <a:pt x="1895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3" y="873"/>
                  </a:lnTo>
                  <a:lnTo>
                    <a:pt x="1890" y="873"/>
                  </a:lnTo>
                  <a:lnTo>
                    <a:pt x="1890" y="873"/>
                  </a:lnTo>
                  <a:lnTo>
                    <a:pt x="1890" y="873"/>
                  </a:lnTo>
                  <a:lnTo>
                    <a:pt x="1890" y="873"/>
                  </a:lnTo>
                  <a:lnTo>
                    <a:pt x="1890" y="873"/>
                  </a:lnTo>
                  <a:lnTo>
                    <a:pt x="1890" y="876"/>
                  </a:lnTo>
                  <a:lnTo>
                    <a:pt x="1890" y="876"/>
                  </a:lnTo>
                  <a:lnTo>
                    <a:pt x="1890" y="876"/>
                  </a:lnTo>
                  <a:lnTo>
                    <a:pt x="1890" y="876"/>
                  </a:lnTo>
                  <a:lnTo>
                    <a:pt x="1893" y="876"/>
                  </a:lnTo>
                  <a:lnTo>
                    <a:pt x="1893" y="878"/>
                  </a:lnTo>
                  <a:lnTo>
                    <a:pt x="1893" y="878"/>
                  </a:lnTo>
                  <a:lnTo>
                    <a:pt x="1893" y="878"/>
                  </a:lnTo>
                  <a:lnTo>
                    <a:pt x="1893" y="878"/>
                  </a:lnTo>
                  <a:lnTo>
                    <a:pt x="1893" y="878"/>
                  </a:lnTo>
                  <a:lnTo>
                    <a:pt x="1893" y="878"/>
                  </a:lnTo>
                  <a:lnTo>
                    <a:pt x="1895" y="878"/>
                  </a:lnTo>
                  <a:lnTo>
                    <a:pt x="1895" y="878"/>
                  </a:lnTo>
                  <a:lnTo>
                    <a:pt x="1895" y="880"/>
                  </a:lnTo>
                  <a:lnTo>
                    <a:pt x="1895" y="880"/>
                  </a:lnTo>
                  <a:lnTo>
                    <a:pt x="1895" y="880"/>
                  </a:lnTo>
                  <a:lnTo>
                    <a:pt x="1895" y="880"/>
                  </a:lnTo>
                  <a:lnTo>
                    <a:pt x="1895" y="880"/>
                  </a:lnTo>
                  <a:lnTo>
                    <a:pt x="1897" y="880"/>
                  </a:lnTo>
                  <a:lnTo>
                    <a:pt x="1897" y="880"/>
                  </a:lnTo>
                  <a:lnTo>
                    <a:pt x="1897" y="883"/>
                  </a:lnTo>
                  <a:lnTo>
                    <a:pt x="1897" y="883"/>
                  </a:lnTo>
                  <a:lnTo>
                    <a:pt x="1900" y="883"/>
                  </a:lnTo>
                  <a:lnTo>
                    <a:pt x="1900" y="880"/>
                  </a:lnTo>
                  <a:lnTo>
                    <a:pt x="1897" y="880"/>
                  </a:lnTo>
                  <a:close/>
                  <a:moveTo>
                    <a:pt x="1921" y="878"/>
                  </a:moveTo>
                  <a:lnTo>
                    <a:pt x="1921" y="878"/>
                  </a:lnTo>
                  <a:lnTo>
                    <a:pt x="1921" y="876"/>
                  </a:lnTo>
                  <a:lnTo>
                    <a:pt x="1919" y="876"/>
                  </a:lnTo>
                  <a:lnTo>
                    <a:pt x="1919" y="876"/>
                  </a:lnTo>
                  <a:lnTo>
                    <a:pt x="1919" y="876"/>
                  </a:lnTo>
                  <a:lnTo>
                    <a:pt x="1919" y="873"/>
                  </a:lnTo>
                  <a:lnTo>
                    <a:pt x="1919" y="873"/>
                  </a:lnTo>
                  <a:lnTo>
                    <a:pt x="1919" y="873"/>
                  </a:lnTo>
                  <a:lnTo>
                    <a:pt x="1921" y="873"/>
                  </a:lnTo>
                  <a:lnTo>
                    <a:pt x="1921" y="873"/>
                  </a:lnTo>
                  <a:lnTo>
                    <a:pt x="1921" y="871"/>
                  </a:lnTo>
                  <a:lnTo>
                    <a:pt x="1919" y="871"/>
                  </a:lnTo>
                  <a:lnTo>
                    <a:pt x="1919" y="871"/>
                  </a:lnTo>
                  <a:lnTo>
                    <a:pt x="1919" y="871"/>
                  </a:lnTo>
                  <a:lnTo>
                    <a:pt x="1919" y="871"/>
                  </a:lnTo>
                  <a:lnTo>
                    <a:pt x="1919" y="871"/>
                  </a:lnTo>
                  <a:lnTo>
                    <a:pt x="1919" y="871"/>
                  </a:lnTo>
                  <a:lnTo>
                    <a:pt x="1919" y="871"/>
                  </a:lnTo>
                  <a:lnTo>
                    <a:pt x="1919" y="869"/>
                  </a:lnTo>
                  <a:lnTo>
                    <a:pt x="1919" y="869"/>
                  </a:lnTo>
                  <a:lnTo>
                    <a:pt x="1916" y="869"/>
                  </a:lnTo>
                  <a:lnTo>
                    <a:pt x="1916" y="869"/>
                  </a:lnTo>
                  <a:lnTo>
                    <a:pt x="1916" y="869"/>
                  </a:lnTo>
                  <a:lnTo>
                    <a:pt x="1916" y="866"/>
                  </a:lnTo>
                  <a:lnTo>
                    <a:pt x="1916" y="866"/>
                  </a:lnTo>
                  <a:lnTo>
                    <a:pt x="1916" y="866"/>
                  </a:lnTo>
                  <a:lnTo>
                    <a:pt x="1916" y="866"/>
                  </a:lnTo>
                  <a:lnTo>
                    <a:pt x="1916" y="864"/>
                  </a:lnTo>
                  <a:lnTo>
                    <a:pt x="1916" y="864"/>
                  </a:lnTo>
                  <a:lnTo>
                    <a:pt x="1916" y="864"/>
                  </a:lnTo>
                  <a:lnTo>
                    <a:pt x="1916" y="864"/>
                  </a:lnTo>
                  <a:lnTo>
                    <a:pt x="1916" y="864"/>
                  </a:lnTo>
                  <a:lnTo>
                    <a:pt x="1916" y="864"/>
                  </a:lnTo>
                  <a:lnTo>
                    <a:pt x="1914" y="864"/>
                  </a:lnTo>
                  <a:lnTo>
                    <a:pt x="1914" y="861"/>
                  </a:lnTo>
                  <a:lnTo>
                    <a:pt x="1914" y="861"/>
                  </a:lnTo>
                  <a:lnTo>
                    <a:pt x="1916" y="861"/>
                  </a:lnTo>
                  <a:lnTo>
                    <a:pt x="1916" y="861"/>
                  </a:lnTo>
                  <a:lnTo>
                    <a:pt x="1914" y="859"/>
                  </a:lnTo>
                  <a:lnTo>
                    <a:pt x="1914" y="859"/>
                  </a:lnTo>
                  <a:lnTo>
                    <a:pt x="1916" y="859"/>
                  </a:lnTo>
                  <a:lnTo>
                    <a:pt x="1914" y="859"/>
                  </a:lnTo>
                  <a:lnTo>
                    <a:pt x="1914" y="861"/>
                  </a:lnTo>
                  <a:lnTo>
                    <a:pt x="1912" y="861"/>
                  </a:lnTo>
                  <a:lnTo>
                    <a:pt x="1912" y="864"/>
                  </a:lnTo>
                  <a:lnTo>
                    <a:pt x="1912" y="864"/>
                  </a:lnTo>
                  <a:lnTo>
                    <a:pt x="1912" y="864"/>
                  </a:lnTo>
                  <a:lnTo>
                    <a:pt x="1912" y="864"/>
                  </a:lnTo>
                  <a:lnTo>
                    <a:pt x="1912" y="864"/>
                  </a:lnTo>
                  <a:lnTo>
                    <a:pt x="1912" y="864"/>
                  </a:lnTo>
                  <a:lnTo>
                    <a:pt x="1909" y="864"/>
                  </a:lnTo>
                  <a:lnTo>
                    <a:pt x="1909" y="864"/>
                  </a:lnTo>
                  <a:lnTo>
                    <a:pt x="1909" y="864"/>
                  </a:lnTo>
                  <a:lnTo>
                    <a:pt x="1909" y="864"/>
                  </a:lnTo>
                  <a:lnTo>
                    <a:pt x="1907" y="864"/>
                  </a:lnTo>
                  <a:lnTo>
                    <a:pt x="1907" y="864"/>
                  </a:lnTo>
                  <a:lnTo>
                    <a:pt x="1909" y="861"/>
                  </a:lnTo>
                  <a:lnTo>
                    <a:pt x="1909" y="861"/>
                  </a:lnTo>
                  <a:lnTo>
                    <a:pt x="1912" y="861"/>
                  </a:lnTo>
                  <a:lnTo>
                    <a:pt x="1912" y="859"/>
                  </a:lnTo>
                  <a:lnTo>
                    <a:pt x="1912" y="859"/>
                  </a:lnTo>
                  <a:lnTo>
                    <a:pt x="1912" y="859"/>
                  </a:lnTo>
                  <a:lnTo>
                    <a:pt x="1909" y="859"/>
                  </a:lnTo>
                  <a:lnTo>
                    <a:pt x="1909" y="859"/>
                  </a:lnTo>
                  <a:lnTo>
                    <a:pt x="1909" y="859"/>
                  </a:lnTo>
                  <a:lnTo>
                    <a:pt x="1909" y="859"/>
                  </a:lnTo>
                  <a:lnTo>
                    <a:pt x="1912" y="859"/>
                  </a:lnTo>
                  <a:lnTo>
                    <a:pt x="1912" y="857"/>
                  </a:lnTo>
                  <a:lnTo>
                    <a:pt x="1909" y="857"/>
                  </a:lnTo>
                  <a:lnTo>
                    <a:pt x="1909" y="857"/>
                  </a:lnTo>
                  <a:lnTo>
                    <a:pt x="1909" y="857"/>
                  </a:lnTo>
                  <a:lnTo>
                    <a:pt x="1909" y="857"/>
                  </a:lnTo>
                  <a:lnTo>
                    <a:pt x="1909" y="857"/>
                  </a:lnTo>
                  <a:lnTo>
                    <a:pt x="1912" y="857"/>
                  </a:lnTo>
                  <a:lnTo>
                    <a:pt x="1912" y="857"/>
                  </a:lnTo>
                  <a:lnTo>
                    <a:pt x="1912" y="857"/>
                  </a:lnTo>
                  <a:lnTo>
                    <a:pt x="1912" y="857"/>
                  </a:lnTo>
                  <a:lnTo>
                    <a:pt x="1912" y="854"/>
                  </a:lnTo>
                  <a:lnTo>
                    <a:pt x="1912" y="854"/>
                  </a:lnTo>
                  <a:lnTo>
                    <a:pt x="1912" y="854"/>
                  </a:lnTo>
                  <a:lnTo>
                    <a:pt x="1912" y="854"/>
                  </a:lnTo>
                  <a:lnTo>
                    <a:pt x="1912" y="852"/>
                  </a:lnTo>
                  <a:lnTo>
                    <a:pt x="1912" y="852"/>
                  </a:lnTo>
                  <a:lnTo>
                    <a:pt x="1912" y="850"/>
                  </a:lnTo>
                  <a:lnTo>
                    <a:pt x="1912" y="850"/>
                  </a:lnTo>
                  <a:lnTo>
                    <a:pt x="1912" y="847"/>
                  </a:lnTo>
                  <a:lnTo>
                    <a:pt x="1912" y="847"/>
                  </a:lnTo>
                  <a:lnTo>
                    <a:pt x="1909" y="847"/>
                  </a:lnTo>
                  <a:lnTo>
                    <a:pt x="1909" y="845"/>
                  </a:lnTo>
                  <a:lnTo>
                    <a:pt x="1909" y="845"/>
                  </a:lnTo>
                  <a:lnTo>
                    <a:pt x="1909" y="847"/>
                  </a:lnTo>
                  <a:lnTo>
                    <a:pt x="1907" y="847"/>
                  </a:lnTo>
                  <a:lnTo>
                    <a:pt x="1907" y="850"/>
                  </a:lnTo>
                  <a:lnTo>
                    <a:pt x="1907" y="852"/>
                  </a:lnTo>
                  <a:lnTo>
                    <a:pt x="1905" y="850"/>
                  </a:lnTo>
                  <a:lnTo>
                    <a:pt x="1905" y="850"/>
                  </a:lnTo>
                  <a:lnTo>
                    <a:pt x="1905" y="852"/>
                  </a:lnTo>
                  <a:lnTo>
                    <a:pt x="1905" y="852"/>
                  </a:lnTo>
                  <a:lnTo>
                    <a:pt x="1905" y="852"/>
                  </a:lnTo>
                  <a:lnTo>
                    <a:pt x="1902" y="852"/>
                  </a:lnTo>
                  <a:lnTo>
                    <a:pt x="1902" y="852"/>
                  </a:lnTo>
                  <a:lnTo>
                    <a:pt x="1902" y="852"/>
                  </a:lnTo>
                  <a:lnTo>
                    <a:pt x="1902" y="850"/>
                  </a:lnTo>
                  <a:lnTo>
                    <a:pt x="1902" y="850"/>
                  </a:lnTo>
                  <a:lnTo>
                    <a:pt x="1902" y="850"/>
                  </a:lnTo>
                  <a:lnTo>
                    <a:pt x="1902" y="850"/>
                  </a:lnTo>
                  <a:lnTo>
                    <a:pt x="1905" y="850"/>
                  </a:lnTo>
                  <a:lnTo>
                    <a:pt x="1905" y="850"/>
                  </a:lnTo>
                  <a:lnTo>
                    <a:pt x="1907" y="847"/>
                  </a:lnTo>
                  <a:lnTo>
                    <a:pt x="1907" y="847"/>
                  </a:lnTo>
                  <a:lnTo>
                    <a:pt x="1907" y="847"/>
                  </a:lnTo>
                  <a:lnTo>
                    <a:pt x="1907" y="845"/>
                  </a:lnTo>
                  <a:lnTo>
                    <a:pt x="1905" y="845"/>
                  </a:lnTo>
                  <a:lnTo>
                    <a:pt x="1905" y="845"/>
                  </a:lnTo>
                  <a:lnTo>
                    <a:pt x="1905" y="845"/>
                  </a:lnTo>
                  <a:lnTo>
                    <a:pt x="1905" y="845"/>
                  </a:lnTo>
                  <a:lnTo>
                    <a:pt x="1905" y="845"/>
                  </a:lnTo>
                  <a:lnTo>
                    <a:pt x="1905" y="845"/>
                  </a:lnTo>
                  <a:lnTo>
                    <a:pt x="1902" y="843"/>
                  </a:lnTo>
                  <a:lnTo>
                    <a:pt x="1902" y="843"/>
                  </a:lnTo>
                  <a:lnTo>
                    <a:pt x="1902" y="843"/>
                  </a:lnTo>
                  <a:lnTo>
                    <a:pt x="1902" y="843"/>
                  </a:lnTo>
                  <a:lnTo>
                    <a:pt x="1902" y="843"/>
                  </a:lnTo>
                  <a:lnTo>
                    <a:pt x="1902" y="843"/>
                  </a:lnTo>
                  <a:lnTo>
                    <a:pt x="1902" y="843"/>
                  </a:lnTo>
                  <a:lnTo>
                    <a:pt x="1902" y="843"/>
                  </a:lnTo>
                  <a:lnTo>
                    <a:pt x="1900" y="843"/>
                  </a:lnTo>
                  <a:lnTo>
                    <a:pt x="1900" y="840"/>
                  </a:lnTo>
                  <a:lnTo>
                    <a:pt x="1897" y="840"/>
                  </a:lnTo>
                  <a:lnTo>
                    <a:pt x="1897" y="843"/>
                  </a:lnTo>
                  <a:lnTo>
                    <a:pt x="1897" y="843"/>
                  </a:lnTo>
                  <a:lnTo>
                    <a:pt x="1895" y="843"/>
                  </a:lnTo>
                  <a:lnTo>
                    <a:pt x="1895" y="843"/>
                  </a:lnTo>
                  <a:lnTo>
                    <a:pt x="1895" y="843"/>
                  </a:lnTo>
                  <a:lnTo>
                    <a:pt x="1895" y="843"/>
                  </a:lnTo>
                  <a:lnTo>
                    <a:pt x="1895" y="845"/>
                  </a:lnTo>
                  <a:lnTo>
                    <a:pt x="1895" y="843"/>
                  </a:lnTo>
                  <a:lnTo>
                    <a:pt x="1895" y="843"/>
                  </a:lnTo>
                  <a:lnTo>
                    <a:pt x="1893" y="843"/>
                  </a:lnTo>
                  <a:lnTo>
                    <a:pt x="1893" y="843"/>
                  </a:lnTo>
                  <a:lnTo>
                    <a:pt x="1893" y="845"/>
                  </a:lnTo>
                  <a:lnTo>
                    <a:pt x="1893" y="845"/>
                  </a:lnTo>
                  <a:lnTo>
                    <a:pt x="1890" y="843"/>
                  </a:lnTo>
                  <a:lnTo>
                    <a:pt x="1890" y="843"/>
                  </a:lnTo>
                  <a:lnTo>
                    <a:pt x="1893" y="843"/>
                  </a:lnTo>
                  <a:lnTo>
                    <a:pt x="1895" y="840"/>
                  </a:lnTo>
                  <a:lnTo>
                    <a:pt x="1895" y="840"/>
                  </a:lnTo>
                  <a:lnTo>
                    <a:pt x="1895" y="840"/>
                  </a:lnTo>
                  <a:lnTo>
                    <a:pt x="1895" y="840"/>
                  </a:lnTo>
                  <a:lnTo>
                    <a:pt x="1895" y="840"/>
                  </a:lnTo>
                  <a:lnTo>
                    <a:pt x="1895" y="840"/>
                  </a:lnTo>
                  <a:lnTo>
                    <a:pt x="1897" y="840"/>
                  </a:lnTo>
                  <a:lnTo>
                    <a:pt x="1897" y="840"/>
                  </a:lnTo>
                  <a:lnTo>
                    <a:pt x="1897" y="840"/>
                  </a:lnTo>
                  <a:lnTo>
                    <a:pt x="1897" y="838"/>
                  </a:lnTo>
                  <a:lnTo>
                    <a:pt x="1895" y="838"/>
                  </a:lnTo>
                  <a:lnTo>
                    <a:pt x="1893" y="838"/>
                  </a:lnTo>
                  <a:lnTo>
                    <a:pt x="1893" y="838"/>
                  </a:lnTo>
                  <a:lnTo>
                    <a:pt x="1893" y="838"/>
                  </a:lnTo>
                  <a:lnTo>
                    <a:pt x="1893" y="835"/>
                  </a:lnTo>
                  <a:lnTo>
                    <a:pt x="1890" y="838"/>
                  </a:lnTo>
                  <a:lnTo>
                    <a:pt x="1890" y="838"/>
                  </a:lnTo>
                  <a:lnTo>
                    <a:pt x="1890" y="838"/>
                  </a:lnTo>
                  <a:lnTo>
                    <a:pt x="1890" y="838"/>
                  </a:lnTo>
                  <a:lnTo>
                    <a:pt x="1888" y="838"/>
                  </a:lnTo>
                  <a:lnTo>
                    <a:pt x="1888" y="838"/>
                  </a:lnTo>
                  <a:lnTo>
                    <a:pt x="1888" y="838"/>
                  </a:lnTo>
                  <a:lnTo>
                    <a:pt x="1888" y="838"/>
                  </a:lnTo>
                  <a:lnTo>
                    <a:pt x="1888" y="838"/>
                  </a:lnTo>
                  <a:lnTo>
                    <a:pt x="1888" y="838"/>
                  </a:lnTo>
                  <a:lnTo>
                    <a:pt x="1888" y="840"/>
                  </a:lnTo>
                  <a:lnTo>
                    <a:pt x="1888" y="840"/>
                  </a:lnTo>
                  <a:lnTo>
                    <a:pt x="1888" y="840"/>
                  </a:lnTo>
                  <a:lnTo>
                    <a:pt x="1888" y="840"/>
                  </a:lnTo>
                  <a:lnTo>
                    <a:pt x="1888" y="840"/>
                  </a:lnTo>
                  <a:lnTo>
                    <a:pt x="1886" y="843"/>
                  </a:lnTo>
                  <a:lnTo>
                    <a:pt x="1886" y="843"/>
                  </a:lnTo>
                  <a:lnTo>
                    <a:pt x="1886" y="845"/>
                  </a:lnTo>
                  <a:lnTo>
                    <a:pt x="1886" y="845"/>
                  </a:lnTo>
                  <a:lnTo>
                    <a:pt x="1886" y="843"/>
                  </a:lnTo>
                  <a:lnTo>
                    <a:pt x="1886" y="843"/>
                  </a:lnTo>
                  <a:lnTo>
                    <a:pt x="1883" y="843"/>
                  </a:lnTo>
                  <a:lnTo>
                    <a:pt x="1883" y="843"/>
                  </a:lnTo>
                  <a:lnTo>
                    <a:pt x="1883" y="843"/>
                  </a:lnTo>
                  <a:lnTo>
                    <a:pt x="1886" y="840"/>
                  </a:lnTo>
                  <a:lnTo>
                    <a:pt x="1886" y="838"/>
                  </a:lnTo>
                  <a:lnTo>
                    <a:pt x="1888" y="835"/>
                  </a:lnTo>
                  <a:lnTo>
                    <a:pt x="1888" y="835"/>
                  </a:lnTo>
                  <a:lnTo>
                    <a:pt x="1886" y="835"/>
                  </a:lnTo>
                  <a:lnTo>
                    <a:pt x="1886" y="835"/>
                  </a:lnTo>
                  <a:lnTo>
                    <a:pt x="1886" y="835"/>
                  </a:lnTo>
                  <a:lnTo>
                    <a:pt x="1886" y="835"/>
                  </a:lnTo>
                  <a:lnTo>
                    <a:pt x="1886" y="833"/>
                  </a:lnTo>
                  <a:lnTo>
                    <a:pt x="1886" y="833"/>
                  </a:lnTo>
                  <a:lnTo>
                    <a:pt x="1886" y="833"/>
                  </a:lnTo>
                  <a:lnTo>
                    <a:pt x="1886" y="833"/>
                  </a:lnTo>
                  <a:lnTo>
                    <a:pt x="1886" y="833"/>
                  </a:lnTo>
                  <a:lnTo>
                    <a:pt x="1886" y="833"/>
                  </a:lnTo>
                  <a:lnTo>
                    <a:pt x="1886" y="831"/>
                  </a:lnTo>
                  <a:lnTo>
                    <a:pt x="1888" y="833"/>
                  </a:lnTo>
                  <a:lnTo>
                    <a:pt x="1890" y="835"/>
                  </a:lnTo>
                  <a:lnTo>
                    <a:pt x="1890" y="835"/>
                  </a:lnTo>
                  <a:lnTo>
                    <a:pt x="1893" y="835"/>
                  </a:lnTo>
                  <a:lnTo>
                    <a:pt x="1895" y="835"/>
                  </a:lnTo>
                  <a:lnTo>
                    <a:pt x="1897" y="835"/>
                  </a:lnTo>
                  <a:lnTo>
                    <a:pt x="1897" y="838"/>
                  </a:lnTo>
                  <a:lnTo>
                    <a:pt x="1900" y="838"/>
                  </a:lnTo>
                  <a:lnTo>
                    <a:pt x="1902" y="838"/>
                  </a:lnTo>
                  <a:lnTo>
                    <a:pt x="1902" y="835"/>
                  </a:lnTo>
                  <a:lnTo>
                    <a:pt x="1900" y="835"/>
                  </a:lnTo>
                  <a:lnTo>
                    <a:pt x="1900" y="835"/>
                  </a:lnTo>
                  <a:lnTo>
                    <a:pt x="1897" y="833"/>
                  </a:lnTo>
                  <a:lnTo>
                    <a:pt x="1897" y="833"/>
                  </a:lnTo>
                  <a:lnTo>
                    <a:pt x="1895" y="833"/>
                  </a:lnTo>
                  <a:lnTo>
                    <a:pt x="1895" y="833"/>
                  </a:lnTo>
                  <a:lnTo>
                    <a:pt x="1893" y="831"/>
                  </a:lnTo>
                  <a:lnTo>
                    <a:pt x="1893" y="831"/>
                  </a:lnTo>
                  <a:lnTo>
                    <a:pt x="1893" y="831"/>
                  </a:lnTo>
                  <a:lnTo>
                    <a:pt x="1890" y="828"/>
                  </a:lnTo>
                  <a:lnTo>
                    <a:pt x="1890" y="828"/>
                  </a:lnTo>
                  <a:lnTo>
                    <a:pt x="1890" y="828"/>
                  </a:lnTo>
                  <a:lnTo>
                    <a:pt x="1890" y="828"/>
                  </a:lnTo>
                  <a:lnTo>
                    <a:pt x="1888" y="828"/>
                  </a:lnTo>
                  <a:lnTo>
                    <a:pt x="1888" y="831"/>
                  </a:lnTo>
                  <a:lnTo>
                    <a:pt x="1888" y="831"/>
                  </a:lnTo>
                  <a:lnTo>
                    <a:pt x="1888" y="831"/>
                  </a:lnTo>
                  <a:lnTo>
                    <a:pt x="1888" y="828"/>
                  </a:lnTo>
                  <a:lnTo>
                    <a:pt x="1888" y="828"/>
                  </a:lnTo>
                  <a:lnTo>
                    <a:pt x="1888" y="828"/>
                  </a:lnTo>
                  <a:lnTo>
                    <a:pt x="1888" y="826"/>
                  </a:lnTo>
                  <a:lnTo>
                    <a:pt x="1886" y="826"/>
                  </a:lnTo>
                  <a:lnTo>
                    <a:pt x="1886" y="826"/>
                  </a:lnTo>
                  <a:lnTo>
                    <a:pt x="1886" y="824"/>
                  </a:lnTo>
                  <a:lnTo>
                    <a:pt x="1886" y="824"/>
                  </a:lnTo>
                  <a:lnTo>
                    <a:pt x="1886" y="824"/>
                  </a:lnTo>
                  <a:lnTo>
                    <a:pt x="1886" y="821"/>
                  </a:lnTo>
                  <a:lnTo>
                    <a:pt x="1883" y="819"/>
                  </a:lnTo>
                  <a:lnTo>
                    <a:pt x="1881" y="819"/>
                  </a:lnTo>
                  <a:lnTo>
                    <a:pt x="1881" y="819"/>
                  </a:lnTo>
                  <a:lnTo>
                    <a:pt x="1881" y="819"/>
                  </a:lnTo>
                  <a:lnTo>
                    <a:pt x="1878" y="817"/>
                  </a:lnTo>
                  <a:lnTo>
                    <a:pt x="1878" y="817"/>
                  </a:lnTo>
                  <a:lnTo>
                    <a:pt x="1878" y="817"/>
                  </a:lnTo>
                  <a:lnTo>
                    <a:pt x="1878" y="817"/>
                  </a:lnTo>
                  <a:lnTo>
                    <a:pt x="1876" y="817"/>
                  </a:lnTo>
                  <a:lnTo>
                    <a:pt x="1876" y="814"/>
                  </a:lnTo>
                  <a:lnTo>
                    <a:pt x="1874" y="814"/>
                  </a:lnTo>
                  <a:lnTo>
                    <a:pt x="1874" y="814"/>
                  </a:lnTo>
                  <a:lnTo>
                    <a:pt x="1874" y="814"/>
                  </a:lnTo>
                  <a:lnTo>
                    <a:pt x="1871" y="812"/>
                  </a:lnTo>
                  <a:lnTo>
                    <a:pt x="1869" y="812"/>
                  </a:lnTo>
                  <a:lnTo>
                    <a:pt x="1869" y="812"/>
                  </a:lnTo>
                  <a:lnTo>
                    <a:pt x="1869" y="812"/>
                  </a:lnTo>
                  <a:lnTo>
                    <a:pt x="1869" y="812"/>
                  </a:lnTo>
                  <a:lnTo>
                    <a:pt x="1867" y="812"/>
                  </a:lnTo>
                  <a:lnTo>
                    <a:pt x="1867" y="812"/>
                  </a:lnTo>
                  <a:lnTo>
                    <a:pt x="1867" y="812"/>
                  </a:lnTo>
                  <a:lnTo>
                    <a:pt x="1867" y="812"/>
                  </a:lnTo>
                  <a:lnTo>
                    <a:pt x="1867" y="812"/>
                  </a:lnTo>
                  <a:lnTo>
                    <a:pt x="1867" y="812"/>
                  </a:lnTo>
                  <a:lnTo>
                    <a:pt x="1867" y="812"/>
                  </a:lnTo>
                  <a:lnTo>
                    <a:pt x="1867" y="812"/>
                  </a:lnTo>
                  <a:lnTo>
                    <a:pt x="1864" y="812"/>
                  </a:lnTo>
                  <a:lnTo>
                    <a:pt x="1864" y="812"/>
                  </a:lnTo>
                  <a:lnTo>
                    <a:pt x="1864" y="809"/>
                  </a:lnTo>
                  <a:lnTo>
                    <a:pt x="1864" y="809"/>
                  </a:lnTo>
                  <a:lnTo>
                    <a:pt x="1864" y="812"/>
                  </a:lnTo>
                  <a:lnTo>
                    <a:pt x="1864" y="812"/>
                  </a:lnTo>
                  <a:lnTo>
                    <a:pt x="1864" y="812"/>
                  </a:lnTo>
                  <a:lnTo>
                    <a:pt x="1864" y="812"/>
                  </a:lnTo>
                  <a:lnTo>
                    <a:pt x="1862" y="812"/>
                  </a:lnTo>
                  <a:lnTo>
                    <a:pt x="1862" y="812"/>
                  </a:lnTo>
                  <a:lnTo>
                    <a:pt x="1862" y="812"/>
                  </a:lnTo>
                  <a:lnTo>
                    <a:pt x="1860" y="812"/>
                  </a:lnTo>
                  <a:lnTo>
                    <a:pt x="1860" y="812"/>
                  </a:lnTo>
                  <a:lnTo>
                    <a:pt x="1860" y="812"/>
                  </a:lnTo>
                  <a:lnTo>
                    <a:pt x="1857" y="809"/>
                  </a:lnTo>
                  <a:lnTo>
                    <a:pt x="1857" y="809"/>
                  </a:lnTo>
                  <a:lnTo>
                    <a:pt x="1857" y="809"/>
                  </a:lnTo>
                  <a:lnTo>
                    <a:pt x="1860" y="809"/>
                  </a:lnTo>
                  <a:lnTo>
                    <a:pt x="1860" y="809"/>
                  </a:lnTo>
                  <a:lnTo>
                    <a:pt x="1860" y="807"/>
                  </a:lnTo>
                  <a:lnTo>
                    <a:pt x="1860" y="807"/>
                  </a:lnTo>
                  <a:lnTo>
                    <a:pt x="1860" y="807"/>
                  </a:lnTo>
                  <a:lnTo>
                    <a:pt x="1860" y="805"/>
                  </a:lnTo>
                  <a:lnTo>
                    <a:pt x="1860" y="805"/>
                  </a:lnTo>
                  <a:lnTo>
                    <a:pt x="1860" y="805"/>
                  </a:lnTo>
                  <a:lnTo>
                    <a:pt x="1860" y="805"/>
                  </a:lnTo>
                  <a:lnTo>
                    <a:pt x="1857" y="805"/>
                  </a:lnTo>
                  <a:lnTo>
                    <a:pt x="1857" y="805"/>
                  </a:lnTo>
                  <a:lnTo>
                    <a:pt x="1857" y="805"/>
                  </a:lnTo>
                  <a:lnTo>
                    <a:pt x="1857" y="805"/>
                  </a:lnTo>
                  <a:lnTo>
                    <a:pt x="1857" y="805"/>
                  </a:lnTo>
                  <a:lnTo>
                    <a:pt x="1857" y="805"/>
                  </a:lnTo>
                  <a:lnTo>
                    <a:pt x="1857" y="802"/>
                  </a:lnTo>
                  <a:lnTo>
                    <a:pt x="1857" y="802"/>
                  </a:lnTo>
                  <a:lnTo>
                    <a:pt x="1857" y="802"/>
                  </a:lnTo>
                  <a:lnTo>
                    <a:pt x="1857" y="802"/>
                  </a:lnTo>
                  <a:lnTo>
                    <a:pt x="1857" y="802"/>
                  </a:lnTo>
                  <a:lnTo>
                    <a:pt x="1855" y="802"/>
                  </a:lnTo>
                  <a:lnTo>
                    <a:pt x="1855" y="802"/>
                  </a:lnTo>
                  <a:lnTo>
                    <a:pt x="1855" y="802"/>
                  </a:lnTo>
                  <a:lnTo>
                    <a:pt x="1855" y="802"/>
                  </a:lnTo>
                  <a:lnTo>
                    <a:pt x="1855" y="802"/>
                  </a:lnTo>
                  <a:lnTo>
                    <a:pt x="1855" y="800"/>
                  </a:lnTo>
                  <a:lnTo>
                    <a:pt x="1855" y="800"/>
                  </a:lnTo>
                  <a:lnTo>
                    <a:pt x="1855" y="800"/>
                  </a:lnTo>
                  <a:lnTo>
                    <a:pt x="1852" y="800"/>
                  </a:lnTo>
                  <a:lnTo>
                    <a:pt x="1852" y="800"/>
                  </a:lnTo>
                  <a:lnTo>
                    <a:pt x="1852" y="798"/>
                  </a:lnTo>
                  <a:lnTo>
                    <a:pt x="1852" y="798"/>
                  </a:lnTo>
                  <a:lnTo>
                    <a:pt x="1850" y="798"/>
                  </a:lnTo>
                  <a:lnTo>
                    <a:pt x="1850" y="800"/>
                  </a:lnTo>
                  <a:lnTo>
                    <a:pt x="1848" y="800"/>
                  </a:lnTo>
                  <a:lnTo>
                    <a:pt x="1848" y="802"/>
                  </a:lnTo>
                  <a:lnTo>
                    <a:pt x="1848" y="802"/>
                  </a:lnTo>
                  <a:lnTo>
                    <a:pt x="1848" y="802"/>
                  </a:lnTo>
                  <a:lnTo>
                    <a:pt x="1848" y="802"/>
                  </a:lnTo>
                  <a:lnTo>
                    <a:pt x="1850" y="802"/>
                  </a:lnTo>
                  <a:lnTo>
                    <a:pt x="1848" y="802"/>
                  </a:lnTo>
                  <a:lnTo>
                    <a:pt x="1848" y="802"/>
                  </a:lnTo>
                  <a:lnTo>
                    <a:pt x="1848" y="800"/>
                  </a:lnTo>
                  <a:lnTo>
                    <a:pt x="1848" y="800"/>
                  </a:lnTo>
                  <a:lnTo>
                    <a:pt x="1848" y="800"/>
                  </a:lnTo>
                  <a:lnTo>
                    <a:pt x="1845" y="800"/>
                  </a:lnTo>
                  <a:lnTo>
                    <a:pt x="1843" y="800"/>
                  </a:lnTo>
                  <a:lnTo>
                    <a:pt x="1838" y="800"/>
                  </a:lnTo>
                  <a:lnTo>
                    <a:pt x="1838" y="802"/>
                  </a:lnTo>
                  <a:lnTo>
                    <a:pt x="1838" y="802"/>
                  </a:lnTo>
                  <a:lnTo>
                    <a:pt x="1838" y="802"/>
                  </a:lnTo>
                  <a:lnTo>
                    <a:pt x="1838" y="802"/>
                  </a:lnTo>
                  <a:lnTo>
                    <a:pt x="1841" y="805"/>
                  </a:lnTo>
                  <a:lnTo>
                    <a:pt x="1841" y="805"/>
                  </a:lnTo>
                  <a:lnTo>
                    <a:pt x="1838" y="805"/>
                  </a:lnTo>
                  <a:lnTo>
                    <a:pt x="1838" y="805"/>
                  </a:lnTo>
                  <a:lnTo>
                    <a:pt x="1838" y="807"/>
                  </a:lnTo>
                  <a:lnTo>
                    <a:pt x="1838" y="807"/>
                  </a:lnTo>
                  <a:lnTo>
                    <a:pt x="1838" y="807"/>
                  </a:lnTo>
                  <a:lnTo>
                    <a:pt x="1838" y="807"/>
                  </a:lnTo>
                  <a:lnTo>
                    <a:pt x="1838" y="807"/>
                  </a:lnTo>
                  <a:lnTo>
                    <a:pt x="1841" y="809"/>
                  </a:lnTo>
                  <a:lnTo>
                    <a:pt x="1841" y="809"/>
                  </a:lnTo>
                  <a:lnTo>
                    <a:pt x="1841" y="809"/>
                  </a:lnTo>
                  <a:lnTo>
                    <a:pt x="1841" y="809"/>
                  </a:lnTo>
                  <a:lnTo>
                    <a:pt x="1841" y="809"/>
                  </a:lnTo>
                  <a:lnTo>
                    <a:pt x="1841" y="809"/>
                  </a:lnTo>
                  <a:lnTo>
                    <a:pt x="1841" y="809"/>
                  </a:lnTo>
                  <a:lnTo>
                    <a:pt x="1841" y="809"/>
                  </a:lnTo>
                  <a:lnTo>
                    <a:pt x="1843" y="809"/>
                  </a:lnTo>
                  <a:lnTo>
                    <a:pt x="1843" y="809"/>
                  </a:lnTo>
                  <a:lnTo>
                    <a:pt x="1843" y="809"/>
                  </a:lnTo>
                  <a:lnTo>
                    <a:pt x="1845" y="809"/>
                  </a:lnTo>
                  <a:lnTo>
                    <a:pt x="1845" y="809"/>
                  </a:lnTo>
                  <a:lnTo>
                    <a:pt x="1848" y="809"/>
                  </a:lnTo>
                  <a:lnTo>
                    <a:pt x="1850" y="809"/>
                  </a:lnTo>
                  <a:lnTo>
                    <a:pt x="1850" y="809"/>
                  </a:lnTo>
                  <a:lnTo>
                    <a:pt x="1852" y="809"/>
                  </a:lnTo>
                  <a:lnTo>
                    <a:pt x="1852" y="812"/>
                  </a:lnTo>
                  <a:lnTo>
                    <a:pt x="1852" y="814"/>
                  </a:lnTo>
                  <a:lnTo>
                    <a:pt x="1855" y="814"/>
                  </a:lnTo>
                  <a:lnTo>
                    <a:pt x="1855" y="817"/>
                  </a:lnTo>
                  <a:lnTo>
                    <a:pt x="1855" y="819"/>
                  </a:lnTo>
                  <a:lnTo>
                    <a:pt x="1857" y="819"/>
                  </a:lnTo>
                  <a:lnTo>
                    <a:pt x="1857" y="819"/>
                  </a:lnTo>
                  <a:lnTo>
                    <a:pt x="1857" y="819"/>
                  </a:lnTo>
                  <a:lnTo>
                    <a:pt x="1857" y="821"/>
                  </a:lnTo>
                  <a:lnTo>
                    <a:pt x="1857" y="821"/>
                  </a:lnTo>
                  <a:lnTo>
                    <a:pt x="1857" y="821"/>
                  </a:lnTo>
                  <a:lnTo>
                    <a:pt x="1857" y="821"/>
                  </a:lnTo>
                  <a:lnTo>
                    <a:pt x="1857" y="824"/>
                  </a:lnTo>
                  <a:lnTo>
                    <a:pt x="1857" y="824"/>
                  </a:lnTo>
                  <a:lnTo>
                    <a:pt x="1857" y="824"/>
                  </a:lnTo>
                  <a:lnTo>
                    <a:pt x="1860" y="824"/>
                  </a:lnTo>
                  <a:lnTo>
                    <a:pt x="1860" y="824"/>
                  </a:lnTo>
                  <a:lnTo>
                    <a:pt x="1860" y="824"/>
                  </a:lnTo>
                  <a:lnTo>
                    <a:pt x="1860" y="824"/>
                  </a:lnTo>
                  <a:lnTo>
                    <a:pt x="1860" y="824"/>
                  </a:lnTo>
                  <a:lnTo>
                    <a:pt x="1860" y="824"/>
                  </a:lnTo>
                  <a:lnTo>
                    <a:pt x="1860" y="824"/>
                  </a:lnTo>
                  <a:lnTo>
                    <a:pt x="1862" y="824"/>
                  </a:lnTo>
                  <a:lnTo>
                    <a:pt x="1862" y="824"/>
                  </a:lnTo>
                  <a:lnTo>
                    <a:pt x="1862" y="826"/>
                  </a:lnTo>
                  <a:lnTo>
                    <a:pt x="1862" y="826"/>
                  </a:lnTo>
                  <a:lnTo>
                    <a:pt x="1862" y="826"/>
                  </a:lnTo>
                  <a:lnTo>
                    <a:pt x="1862" y="828"/>
                  </a:lnTo>
                  <a:lnTo>
                    <a:pt x="1862" y="828"/>
                  </a:lnTo>
                  <a:lnTo>
                    <a:pt x="1860" y="831"/>
                  </a:lnTo>
                  <a:lnTo>
                    <a:pt x="1860" y="831"/>
                  </a:lnTo>
                  <a:lnTo>
                    <a:pt x="1860" y="833"/>
                  </a:lnTo>
                  <a:lnTo>
                    <a:pt x="1860" y="833"/>
                  </a:lnTo>
                  <a:lnTo>
                    <a:pt x="1860" y="833"/>
                  </a:lnTo>
                  <a:lnTo>
                    <a:pt x="1857" y="831"/>
                  </a:lnTo>
                  <a:lnTo>
                    <a:pt x="1857" y="833"/>
                  </a:lnTo>
                  <a:lnTo>
                    <a:pt x="1857" y="833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5"/>
                  </a:lnTo>
                  <a:lnTo>
                    <a:pt x="1857" y="838"/>
                  </a:lnTo>
                  <a:lnTo>
                    <a:pt x="1857" y="838"/>
                  </a:lnTo>
                  <a:lnTo>
                    <a:pt x="1857" y="838"/>
                  </a:lnTo>
                  <a:lnTo>
                    <a:pt x="1857" y="838"/>
                  </a:lnTo>
                  <a:lnTo>
                    <a:pt x="1857" y="838"/>
                  </a:lnTo>
                  <a:lnTo>
                    <a:pt x="1857" y="840"/>
                  </a:lnTo>
                  <a:lnTo>
                    <a:pt x="1857" y="840"/>
                  </a:lnTo>
                  <a:lnTo>
                    <a:pt x="1860" y="840"/>
                  </a:lnTo>
                  <a:lnTo>
                    <a:pt x="1862" y="843"/>
                  </a:lnTo>
                  <a:lnTo>
                    <a:pt x="1864" y="840"/>
                  </a:lnTo>
                  <a:lnTo>
                    <a:pt x="1869" y="838"/>
                  </a:lnTo>
                  <a:lnTo>
                    <a:pt x="1869" y="838"/>
                  </a:lnTo>
                  <a:lnTo>
                    <a:pt x="1871" y="835"/>
                  </a:lnTo>
                  <a:lnTo>
                    <a:pt x="1871" y="835"/>
                  </a:lnTo>
                  <a:lnTo>
                    <a:pt x="1871" y="835"/>
                  </a:lnTo>
                  <a:lnTo>
                    <a:pt x="1874" y="835"/>
                  </a:lnTo>
                  <a:lnTo>
                    <a:pt x="1874" y="835"/>
                  </a:lnTo>
                  <a:lnTo>
                    <a:pt x="1874" y="835"/>
                  </a:lnTo>
                  <a:lnTo>
                    <a:pt x="1871" y="835"/>
                  </a:lnTo>
                  <a:lnTo>
                    <a:pt x="1871" y="838"/>
                  </a:lnTo>
                  <a:lnTo>
                    <a:pt x="1871" y="838"/>
                  </a:lnTo>
                  <a:lnTo>
                    <a:pt x="1869" y="838"/>
                  </a:lnTo>
                  <a:lnTo>
                    <a:pt x="1869" y="840"/>
                  </a:lnTo>
                  <a:lnTo>
                    <a:pt x="1869" y="840"/>
                  </a:lnTo>
                  <a:lnTo>
                    <a:pt x="1869" y="840"/>
                  </a:lnTo>
                  <a:lnTo>
                    <a:pt x="1869" y="843"/>
                  </a:lnTo>
                  <a:lnTo>
                    <a:pt x="1869" y="843"/>
                  </a:lnTo>
                  <a:lnTo>
                    <a:pt x="1869" y="845"/>
                  </a:lnTo>
                  <a:lnTo>
                    <a:pt x="1869" y="845"/>
                  </a:lnTo>
                  <a:lnTo>
                    <a:pt x="1869" y="845"/>
                  </a:lnTo>
                  <a:lnTo>
                    <a:pt x="1869" y="847"/>
                  </a:lnTo>
                  <a:lnTo>
                    <a:pt x="1871" y="847"/>
                  </a:lnTo>
                  <a:lnTo>
                    <a:pt x="1874" y="847"/>
                  </a:lnTo>
                  <a:lnTo>
                    <a:pt x="1874" y="847"/>
                  </a:lnTo>
                  <a:lnTo>
                    <a:pt x="1874" y="847"/>
                  </a:lnTo>
                  <a:lnTo>
                    <a:pt x="1874" y="847"/>
                  </a:lnTo>
                  <a:lnTo>
                    <a:pt x="1871" y="847"/>
                  </a:lnTo>
                  <a:lnTo>
                    <a:pt x="1871" y="850"/>
                  </a:lnTo>
                  <a:lnTo>
                    <a:pt x="1871" y="847"/>
                  </a:lnTo>
                  <a:lnTo>
                    <a:pt x="1874" y="847"/>
                  </a:lnTo>
                  <a:lnTo>
                    <a:pt x="1874" y="850"/>
                  </a:lnTo>
                  <a:lnTo>
                    <a:pt x="1874" y="850"/>
                  </a:lnTo>
                  <a:lnTo>
                    <a:pt x="1874" y="850"/>
                  </a:lnTo>
                  <a:lnTo>
                    <a:pt x="1874" y="850"/>
                  </a:lnTo>
                  <a:lnTo>
                    <a:pt x="1876" y="850"/>
                  </a:lnTo>
                  <a:lnTo>
                    <a:pt x="1878" y="850"/>
                  </a:lnTo>
                  <a:lnTo>
                    <a:pt x="1881" y="850"/>
                  </a:lnTo>
                  <a:lnTo>
                    <a:pt x="1878" y="850"/>
                  </a:lnTo>
                  <a:lnTo>
                    <a:pt x="1874" y="852"/>
                  </a:lnTo>
                  <a:lnTo>
                    <a:pt x="1874" y="852"/>
                  </a:lnTo>
                  <a:lnTo>
                    <a:pt x="1874" y="852"/>
                  </a:lnTo>
                  <a:lnTo>
                    <a:pt x="1874" y="852"/>
                  </a:lnTo>
                  <a:lnTo>
                    <a:pt x="1874" y="852"/>
                  </a:lnTo>
                  <a:lnTo>
                    <a:pt x="1871" y="852"/>
                  </a:lnTo>
                  <a:lnTo>
                    <a:pt x="1869" y="852"/>
                  </a:lnTo>
                  <a:lnTo>
                    <a:pt x="1869" y="852"/>
                  </a:lnTo>
                  <a:lnTo>
                    <a:pt x="1869" y="852"/>
                  </a:lnTo>
                  <a:lnTo>
                    <a:pt x="1869" y="852"/>
                  </a:lnTo>
                  <a:lnTo>
                    <a:pt x="1869" y="852"/>
                  </a:lnTo>
                  <a:lnTo>
                    <a:pt x="1869" y="852"/>
                  </a:lnTo>
                  <a:lnTo>
                    <a:pt x="1869" y="852"/>
                  </a:lnTo>
                  <a:lnTo>
                    <a:pt x="1869" y="852"/>
                  </a:lnTo>
                  <a:lnTo>
                    <a:pt x="1869" y="852"/>
                  </a:lnTo>
                  <a:lnTo>
                    <a:pt x="1867" y="854"/>
                  </a:lnTo>
                  <a:lnTo>
                    <a:pt x="1867" y="854"/>
                  </a:lnTo>
                  <a:lnTo>
                    <a:pt x="1867" y="854"/>
                  </a:lnTo>
                  <a:lnTo>
                    <a:pt x="1867" y="854"/>
                  </a:lnTo>
                  <a:lnTo>
                    <a:pt x="1867" y="854"/>
                  </a:lnTo>
                  <a:lnTo>
                    <a:pt x="1867" y="857"/>
                  </a:lnTo>
                  <a:lnTo>
                    <a:pt x="1869" y="857"/>
                  </a:lnTo>
                  <a:lnTo>
                    <a:pt x="1869" y="857"/>
                  </a:lnTo>
                  <a:lnTo>
                    <a:pt x="1869" y="857"/>
                  </a:lnTo>
                  <a:lnTo>
                    <a:pt x="1869" y="857"/>
                  </a:lnTo>
                  <a:lnTo>
                    <a:pt x="1869" y="859"/>
                  </a:lnTo>
                  <a:lnTo>
                    <a:pt x="1869" y="859"/>
                  </a:lnTo>
                  <a:lnTo>
                    <a:pt x="1871" y="859"/>
                  </a:lnTo>
                  <a:lnTo>
                    <a:pt x="1871" y="859"/>
                  </a:lnTo>
                  <a:lnTo>
                    <a:pt x="1871" y="857"/>
                  </a:lnTo>
                  <a:lnTo>
                    <a:pt x="1871" y="857"/>
                  </a:lnTo>
                  <a:lnTo>
                    <a:pt x="1874" y="857"/>
                  </a:lnTo>
                  <a:lnTo>
                    <a:pt x="1874" y="857"/>
                  </a:lnTo>
                  <a:lnTo>
                    <a:pt x="1874" y="857"/>
                  </a:lnTo>
                  <a:lnTo>
                    <a:pt x="1874" y="859"/>
                  </a:lnTo>
                  <a:lnTo>
                    <a:pt x="1874" y="857"/>
                  </a:lnTo>
                  <a:lnTo>
                    <a:pt x="1874" y="857"/>
                  </a:lnTo>
                  <a:lnTo>
                    <a:pt x="1878" y="857"/>
                  </a:lnTo>
                  <a:lnTo>
                    <a:pt x="1878" y="854"/>
                  </a:lnTo>
                  <a:lnTo>
                    <a:pt x="1878" y="854"/>
                  </a:lnTo>
                  <a:lnTo>
                    <a:pt x="1881" y="854"/>
                  </a:lnTo>
                  <a:lnTo>
                    <a:pt x="1881" y="857"/>
                  </a:lnTo>
                  <a:lnTo>
                    <a:pt x="1881" y="857"/>
                  </a:lnTo>
                  <a:lnTo>
                    <a:pt x="1878" y="859"/>
                  </a:lnTo>
                  <a:lnTo>
                    <a:pt x="1876" y="859"/>
                  </a:lnTo>
                  <a:lnTo>
                    <a:pt x="1876" y="859"/>
                  </a:lnTo>
                  <a:lnTo>
                    <a:pt x="1876" y="861"/>
                  </a:lnTo>
                  <a:lnTo>
                    <a:pt x="1881" y="859"/>
                  </a:lnTo>
                  <a:lnTo>
                    <a:pt x="1881" y="859"/>
                  </a:lnTo>
                  <a:lnTo>
                    <a:pt x="1881" y="859"/>
                  </a:lnTo>
                  <a:lnTo>
                    <a:pt x="1883" y="857"/>
                  </a:lnTo>
                  <a:lnTo>
                    <a:pt x="1883" y="857"/>
                  </a:lnTo>
                  <a:lnTo>
                    <a:pt x="1883" y="857"/>
                  </a:lnTo>
                  <a:lnTo>
                    <a:pt x="1883" y="857"/>
                  </a:lnTo>
                  <a:lnTo>
                    <a:pt x="1883" y="854"/>
                  </a:lnTo>
                  <a:lnTo>
                    <a:pt x="1883" y="854"/>
                  </a:lnTo>
                  <a:lnTo>
                    <a:pt x="1883" y="854"/>
                  </a:lnTo>
                  <a:lnTo>
                    <a:pt x="1883" y="854"/>
                  </a:lnTo>
                  <a:lnTo>
                    <a:pt x="1883" y="857"/>
                  </a:lnTo>
                  <a:lnTo>
                    <a:pt x="1883" y="857"/>
                  </a:lnTo>
                  <a:lnTo>
                    <a:pt x="1886" y="859"/>
                  </a:lnTo>
                  <a:lnTo>
                    <a:pt x="1886" y="859"/>
                  </a:lnTo>
                  <a:lnTo>
                    <a:pt x="1886" y="859"/>
                  </a:lnTo>
                  <a:lnTo>
                    <a:pt x="1888" y="859"/>
                  </a:lnTo>
                  <a:lnTo>
                    <a:pt x="1888" y="861"/>
                  </a:lnTo>
                  <a:lnTo>
                    <a:pt x="1890" y="861"/>
                  </a:lnTo>
                  <a:lnTo>
                    <a:pt x="1890" y="859"/>
                  </a:lnTo>
                  <a:lnTo>
                    <a:pt x="1893" y="859"/>
                  </a:lnTo>
                  <a:lnTo>
                    <a:pt x="1890" y="859"/>
                  </a:lnTo>
                  <a:lnTo>
                    <a:pt x="1890" y="857"/>
                  </a:lnTo>
                  <a:lnTo>
                    <a:pt x="1890" y="857"/>
                  </a:lnTo>
                  <a:lnTo>
                    <a:pt x="1890" y="857"/>
                  </a:lnTo>
                  <a:lnTo>
                    <a:pt x="1890" y="857"/>
                  </a:lnTo>
                  <a:lnTo>
                    <a:pt x="1888" y="854"/>
                  </a:lnTo>
                  <a:lnTo>
                    <a:pt x="1888" y="854"/>
                  </a:lnTo>
                  <a:lnTo>
                    <a:pt x="1890" y="854"/>
                  </a:lnTo>
                  <a:lnTo>
                    <a:pt x="1890" y="854"/>
                  </a:lnTo>
                  <a:lnTo>
                    <a:pt x="1890" y="857"/>
                  </a:lnTo>
                  <a:lnTo>
                    <a:pt x="1893" y="857"/>
                  </a:lnTo>
                  <a:lnTo>
                    <a:pt x="1893" y="857"/>
                  </a:lnTo>
                  <a:lnTo>
                    <a:pt x="1893" y="859"/>
                  </a:lnTo>
                  <a:lnTo>
                    <a:pt x="1893" y="859"/>
                  </a:lnTo>
                  <a:lnTo>
                    <a:pt x="1893" y="861"/>
                  </a:lnTo>
                  <a:lnTo>
                    <a:pt x="1893" y="864"/>
                  </a:lnTo>
                  <a:lnTo>
                    <a:pt x="1893" y="864"/>
                  </a:lnTo>
                  <a:lnTo>
                    <a:pt x="1893" y="864"/>
                  </a:lnTo>
                  <a:lnTo>
                    <a:pt x="1893" y="861"/>
                  </a:lnTo>
                  <a:lnTo>
                    <a:pt x="1895" y="861"/>
                  </a:lnTo>
                  <a:lnTo>
                    <a:pt x="1895" y="861"/>
                  </a:lnTo>
                  <a:lnTo>
                    <a:pt x="1895" y="861"/>
                  </a:lnTo>
                  <a:lnTo>
                    <a:pt x="1895" y="861"/>
                  </a:lnTo>
                  <a:lnTo>
                    <a:pt x="1895" y="861"/>
                  </a:lnTo>
                  <a:lnTo>
                    <a:pt x="1895" y="864"/>
                  </a:lnTo>
                  <a:lnTo>
                    <a:pt x="1897" y="864"/>
                  </a:lnTo>
                  <a:lnTo>
                    <a:pt x="1897" y="864"/>
                  </a:lnTo>
                  <a:lnTo>
                    <a:pt x="1897" y="864"/>
                  </a:lnTo>
                  <a:lnTo>
                    <a:pt x="1897" y="864"/>
                  </a:lnTo>
                  <a:lnTo>
                    <a:pt x="1897" y="864"/>
                  </a:lnTo>
                  <a:lnTo>
                    <a:pt x="1895" y="864"/>
                  </a:lnTo>
                  <a:lnTo>
                    <a:pt x="1895" y="866"/>
                  </a:lnTo>
                  <a:lnTo>
                    <a:pt x="1895" y="866"/>
                  </a:lnTo>
                  <a:lnTo>
                    <a:pt x="1895" y="866"/>
                  </a:lnTo>
                  <a:lnTo>
                    <a:pt x="1897" y="866"/>
                  </a:lnTo>
                  <a:lnTo>
                    <a:pt x="1897" y="866"/>
                  </a:lnTo>
                  <a:lnTo>
                    <a:pt x="1897" y="866"/>
                  </a:lnTo>
                  <a:lnTo>
                    <a:pt x="1897" y="866"/>
                  </a:lnTo>
                  <a:lnTo>
                    <a:pt x="1897" y="869"/>
                  </a:lnTo>
                  <a:lnTo>
                    <a:pt x="1897" y="869"/>
                  </a:lnTo>
                  <a:lnTo>
                    <a:pt x="1897" y="869"/>
                  </a:lnTo>
                  <a:lnTo>
                    <a:pt x="1895" y="869"/>
                  </a:lnTo>
                  <a:lnTo>
                    <a:pt x="1895" y="869"/>
                  </a:lnTo>
                  <a:lnTo>
                    <a:pt x="1895" y="869"/>
                  </a:lnTo>
                  <a:lnTo>
                    <a:pt x="1895" y="869"/>
                  </a:lnTo>
                  <a:lnTo>
                    <a:pt x="1897" y="871"/>
                  </a:lnTo>
                  <a:lnTo>
                    <a:pt x="1897" y="871"/>
                  </a:lnTo>
                  <a:lnTo>
                    <a:pt x="1900" y="871"/>
                  </a:lnTo>
                  <a:lnTo>
                    <a:pt x="1900" y="869"/>
                  </a:lnTo>
                  <a:lnTo>
                    <a:pt x="1900" y="866"/>
                  </a:lnTo>
                  <a:lnTo>
                    <a:pt x="1900" y="866"/>
                  </a:lnTo>
                  <a:lnTo>
                    <a:pt x="1900" y="869"/>
                  </a:lnTo>
                  <a:lnTo>
                    <a:pt x="1900" y="869"/>
                  </a:lnTo>
                  <a:lnTo>
                    <a:pt x="1900" y="869"/>
                  </a:lnTo>
                  <a:lnTo>
                    <a:pt x="1900" y="871"/>
                  </a:lnTo>
                  <a:lnTo>
                    <a:pt x="1900" y="871"/>
                  </a:lnTo>
                  <a:lnTo>
                    <a:pt x="1900" y="871"/>
                  </a:lnTo>
                  <a:lnTo>
                    <a:pt x="1900" y="871"/>
                  </a:lnTo>
                  <a:lnTo>
                    <a:pt x="1900" y="871"/>
                  </a:lnTo>
                  <a:lnTo>
                    <a:pt x="1900" y="871"/>
                  </a:lnTo>
                  <a:lnTo>
                    <a:pt x="1900" y="871"/>
                  </a:lnTo>
                  <a:lnTo>
                    <a:pt x="1902" y="871"/>
                  </a:lnTo>
                  <a:lnTo>
                    <a:pt x="1902" y="871"/>
                  </a:lnTo>
                  <a:lnTo>
                    <a:pt x="1902" y="871"/>
                  </a:lnTo>
                  <a:lnTo>
                    <a:pt x="1902" y="871"/>
                  </a:lnTo>
                  <a:lnTo>
                    <a:pt x="1902" y="869"/>
                  </a:lnTo>
                  <a:lnTo>
                    <a:pt x="1902" y="869"/>
                  </a:lnTo>
                  <a:lnTo>
                    <a:pt x="1902" y="869"/>
                  </a:lnTo>
                  <a:lnTo>
                    <a:pt x="1902" y="869"/>
                  </a:lnTo>
                  <a:lnTo>
                    <a:pt x="1902" y="866"/>
                  </a:lnTo>
                  <a:lnTo>
                    <a:pt x="1902" y="864"/>
                  </a:lnTo>
                  <a:lnTo>
                    <a:pt x="1902" y="864"/>
                  </a:lnTo>
                  <a:lnTo>
                    <a:pt x="1902" y="866"/>
                  </a:lnTo>
                  <a:lnTo>
                    <a:pt x="1902" y="866"/>
                  </a:lnTo>
                  <a:lnTo>
                    <a:pt x="1902" y="866"/>
                  </a:lnTo>
                  <a:lnTo>
                    <a:pt x="1902" y="869"/>
                  </a:lnTo>
                  <a:lnTo>
                    <a:pt x="1905" y="869"/>
                  </a:lnTo>
                  <a:lnTo>
                    <a:pt x="1905" y="869"/>
                  </a:lnTo>
                  <a:lnTo>
                    <a:pt x="1905" y="869"/>
                  </a:lnTo>
                  <a:lnTo>
                    <a:pt x="1905" y="869"/>
                  </a:lnTo>
                  <a:lnTo>
                    <a:pt x="1902" y="869"/>
                  </a:lnTo>
                  <a:lnTo>
                    <a:pt x="1905" y="869"/>
                  </a:lnTo>
                  <a:lnTo>
                    <a:pt x="1905" y="871"/>
                  </a:lnTo>
                  <a:lnTo>
                    <a:pt x="1905" y="871"/>
                  </a:lnTo>
                  <a:lnTo>
                    <a:pt x="1905" y="871"/>
                  </a:lnTo>
                  <a:lnTo>
                    <a:pt x="1905" y="871"/>
                  </a:lnTo>
                  <a:lnTo>
                    <a:pt x="1905" y="871"/>
                  </a:lnTo>
                  <a:lnTo>
                    <a:pt x="1905" y="871"/>
                  </a:lnTo>
                  <a:lnTo>
                    <a:pt x="1905" y="871"/>
                  </a:lnTo>
                  <a:lnTo>
                    <a:pt x="1907" y="871"/>
                  </a:lnTo>
                  <a:lnTo>
                    <a:pt x="1907" y="871"/>
                  </a:lnTo>
                  <a:lnTo>
                    <a:pt x="1907" y="871"/>
                  </a:lnTo>
                  <a:lnTo>
                    <a:pt x="1909" y="871"/>
                  </a:lnTo>
                  <a:lnTo>
                    <a:pt x="1907" y="871"/>
                  </a:lnTo>
                  <a:lnTo>
                    <a:pt x="1907" y="873"/>
                  </a:lnTo>
                  <a:lnTo>
                    <a:pt x="1907" y="873"/>
                  </a:lnTo>
                  <a:lnTo>
                    <a:pt x="1907" y="873"/>
                  </a:lnTo>
                  <a:lnTo>
                    <a:pt x="1909" y="873"/>
                  </a:lnTo>
                  <a:lnTo>
                    <a:pt x="1909" y="873"/>
                  </a:lnTo>
                  <a:lnTo>
                    <a:pt x="1909" y="873"/>
                  </a:lnTo>
                  <a:lnTo>
                    <a:pt x="1907" y="876"/>
                  </a:lnTo>
                  <a:lnTo>
                    <a:pt x="1907" y="876"/>
                  </a:lnTo>
                  <a:lnTo>
                    <a:pt x="1907" y="876"/>
                  </a:lnTo>
                  <a:lnTo>
                    <a:pt x="1909" y="876"/>
                  </a:lnTo>
                  <a:lnTo>
                    <a:pt x="1909" y="876"/>
                  </a:lnTo>
                  <a:lnTo>
                    <a:pt x="1909" y="876"/>
                  </a:lnTo>
                  <a:lnTo>
                    <a:pt x="1909" y="876"/>
                  </a:lnTo>
                  <a:lnTo>
                    <a:pt x="1909" y="876"/>
                  </a:lnTo>
                  <a:lnTo>
                    <a:pt x="1909" y="873"/>
                  </a:lnTo>
                  <a:lnTo>
                    <a:pt x="1912" y="873"/>
                  </a:lnTo>
                  <a:lnTo>
                    <a:pt x="1912" y="873"/>
                  </a:lnTo>
                  <a:lnTo>
                    <a:pt x="1912" y="876"/>
                  </a:lnTo>
                  <a:lnTo>
                    <a:pt x="1912" y="876"/>
                  </a:lnTo>
                  <a:lnTo>
                    <a:pt x="1912" y="876"/>
                  </a:lnTo>
                  <a:lnTo>
                    <a:pt x="1909" y="876"/>
                  </a:lnTo>
                  <a:lnTo>
                    <a:pt x="1909" y="878"/>
                  </a:lnTo>
                  <a:lnTo>
                    <a:pt x="1909" y="878"/>
                  </a:lnTo>
                  <a:lnTo>
                    <a:pt x="1909" y="878"/>
                  </a:lnTo>
                  <a:lnTo>
                    <a:pt x="1912" y="880"/>
                  </a:lnTo>
                  <a:lnTo>
                    <a:pt x="1912" y="880"/>
                  </a:lnTo>
                  <a:lnTo>
                    <a:pt x="1912" y="878"/>
                  </a:lnTo>
                  <a:lnTo>
                    <a:pt x="1914" y="878"/>
                  </a:lnTo>
                  <a:lnTo>
                    <a:pt x="1916" y="880"/>
                  </a:lnTo>
                  <a:lnTo>
                    <a:pt x="1916" y="880"/>
                  </a:lnTo>
                  <a:lnTo>
                    <a:pt x="1916" y="878"/>
                  </a:lnTo>
                  <a:lnTo>
                    <a:pt x="1916" y="878"/>
                  </a:lnTo>
                  <a:lnTo>
                    <a:pt x="1916" y="878"/>
                  </a:lnTo>
                  <a:lnTo>
                    <a:pt x="1919" y="878"/>
                  </a:lnTo>
                  <a:lnTo>
                    <a:pt x="1919" y="878"/>
                  </a:lnTo>
                  <a:lnTo>
                    <a:pt x="1921" y="878"/>
                  </a:lnTo>
                  <a:lnTo>
                    <a:pt x="1921" y="878"/>
                  </a:lnTo>
                  <a:lnTo>
                    <a:pt x="1921" y="878"/>
                  </a:lnTo>
                  <a:close/>
                  <a:moveTo>
                    <a:pt x="1883" y="861"/>
                  </a:moveTo>
                  <a:lnTo>
                    <a:pt x="1883" y="861"/>
                  </a:lnTo>
                  <a:lnTo>
                    <a:pt x="1883" y="861"/>
                  </a:lnTo>
                  <a:lnTo>
                    <a:pt x="1883" y="861"/>
                  </a:lnTo>
                  <a:lnTo>
                    <a:pt x="1883" y="864"/>
                  </a:lnTo>
                  <a:lnTo>
                    <a:pt x="1883" y="864"/>
                  </a:lnTo>
                  <a:lnTo>
                    <a:pt x="1886" y="864"/>
                  </a:lnTo>
                  <a:lnTo>
                    <a:pt x="1886" y="866"/>
                  </a:lnTo>
                  <a:lnTo>
                    <a:pt x="1886" y="864"/>
                  </a:lnTo>
                  <a:lnTo>
                    <a:pt x="1886" y="866"/>
                  </a:lnTo>
                  <a:lnTo>
                    <a:pt x="1888" y="866"/>
                  </a:lnTo>
                  <a:lnTo>
                    <a:pt x="1888" y="866"/>
                  </a:lnTo>
                  <a:lnTo>
                    <a:pt x="1886" y="866"/>
                  </a:lnTo>
                  <a:lnTo>
                    <a:pt x="1886" y="866"/>
                  </a:lnTo>
                  <a:lnTo>
                    <a:pt x="1886" y="866"/>
                  </a:lnTo>
                  <a:lnTo>
                    <a:pt x="1886" y="869"/>
                  </a:lnTo>
                  <a:lnTo>
                    <a:pt x="1886" y="869"/>
                  </a:lnTo>
                  <a:lnTo>
                    <a:pt x="1886" y="869"/>
                  </a:lnTo>
                  <a:lnTo>
                    <a:pt x="1888" y="869"/>
                  </a:lnTo>
                  <a:lnTo>
                    <a:pt x="1888" y="869"/>
                  </a:lnTo>
                  <a:lnTo>
                    <a:pt x="1888" y="869"/>
                  </a:lnTo>
                  <a:lnTo>
                    <a:pt x="1890" y="869"/>
                  </a:lnTo>
                  <a:lnTo>
                    <a:pt x="1890" y="869"/>
                  </a:lnTo>
                  <a:lnTo>
                    <a:pt x="1890" y="871"/>
                  </a:lnTo>
                  <a:lnTo>
                    <a:pt x="1893" y="866"/>
                  </a:lnTo>
                  <a:lnTo>
                    <a:pt x="1893" y="866"/>
                  </a:lnTo>
                  <a:lnTo>
                    <a:pt x="1888" y="861"/>
                  </a:lnTo>
                  <a:lnTo>
                    <a:pt x="1888" y="861"/>
                  </a:lnTo>
                  <a:lnTo>
                    <a:pt x="1886" y="859"/>
                  </a:lnTo>
                  <a:lnTo>
                    <a:pt x="1886" y="859"/>
                  </a:lnTo>
                  <a:lnTo>
                    <a:pt x="1883" y="859"/>
                  </a:lnTo>
                  <a:lnTo>
                    <a:pt x="1883" y="859"/>
                  </a:lnTo>
                  <a:lnTo>
                    <a:pt x="1883" y="861"/>
                  </a:lnTo>
                  <a:lnTo>
                    <a:pt x="1883" y="861"/>
                  </a:lnTo>
                  <a:lnTo>
                    <a:pt x="1883" y="861"/>
                  </a:lnTo>
                  <a:lnTo>
                    <a:pt x="1883" y="861"/>
                  </a:lnTo>
                  <a:close/>
                  <a:moveTo>
                    <a:pt x="1897" y="885"/>
                  </a:moveTo>
                  <a:lnTo>
                    <a:pt x="1897" y="885"/>
                  </a:lnTo>
                  <a:lnTo>
                    <a:pt x="1895" y="885"/>
                  </a:lnTo>
                  <a:lnTo>
                    <a:pt x="1895" y="885"/>
                  </a:lnTo>
                  <a:lnTo>
                    <a:pt x="1895" y="885"/>
                  </a:lnTo>
                  <a:lnTo>
                    <a:pt x="1895" y="883"/>
                  </a:lnTo>
                  <a:lnTo>
                    <a:pt x="1895" y="883"/>
                  </a:lnTo>
                  <a:lnTo>
                    <a:pt x="1895" y="883"/>
                  </a:lnTo>
                  <a:lnTo>
                    <a:pt x="1895" y="883"/>
                  </a:lnTo>
                  <a:lnTo>
                    <a:pt x="1895" y="880"/>
                  </a:lnTo>
                  <a:lnTo>
                    <a:pt x="1893" y="880"/>
                  </a:lnTo>
                  <a:lnTo>
                    <a:pt x="1893" y="880"/>
                  </a:lnTo>
                  <a:lnTo>
                    <a:pt x="1893" y="880"/>
                  </a:lnTo>
                  <a:lnTo>
                    <a:pt x="1893" y="880"/>
                  </a:lnTo>
                  <a:lnTo>
                    <a:pt x="1893" y="880"/>
                  </a:lnTo>
                  <a:lnTo>
                    <a:pt x="1890" y="880"/>
                  </a:lnTo>
                  <a:lnTo>
                    <a:pt x="1890" y="880"/>
                  </a:lnTo>
                  <a:lnTo>
                    <a:pt x="1890" y="878"/>
                  </a:lnTo>
                  <a:lnTo>
                    <a:pt x="1890" y="878"/>
                  </a:lnTo>
                  <a:lnTo>
                    <a:pt x="1890" y="878"/>
                  </a:lnTo>
                  <a:lnTo>
                    <a:pt x="1890" y="878"/>
                  </a:lnTo>
                  <a:lnTo>
                    <a:pt x="1890" y="878"/>
                  </a:lnTo>
                  <a:lnTo>
                    <a:pt x="1888" y="876"/>
                  </a:lnTo>
                  <a:lnTo>
                    <a:pt x="1888" y="876"/>
                  </a:lnTo>
                  <a:lnTo>
                    <a:pt x="1888" y="876"/>
                  </a:lnTo>
                  <a:lnTo>
                    <a:pt x="1888" y="876"/>
                  </a:lnTo>
                  <a:lnTo>
                    <a:pt x="1886" y="876"/>
                  </a:lnTo>
                  <a:lnTo>
                    <a:pt x="1886" y="876"/>
                  </a:lnTo>
                  <a:lnTo>
                    <a:pt x="1886" y="876"/>
                  </a:lnTo>
                  <a:lnTo>
                    <a:pt x="1886" y="873"/>
                  </a:lnTo>
                  <a:lnTo>
                    <a:pt x="1886" y="873"/>
                  </a:lnTo>
                  <a:lnTo>
                    <a:pt x="1886" y="876"/>
                  </a:lnTo>
                  <a:lnTo>
                    <a:pt x="1886" y="876"/>
                  </a:lnTo>
                  <a:lnTo>
                    <a:pt x="1886" y="873"/>
                  </a:lnTo>
                  <a:lnTo>
                    <a:pt x="1883" y="871"/>
                  </a:lnTo>
                  <a:lnTo>
                    <a:pt x="1883" y="871"/>
                  </a:lnTo>
                  <a:lnTo>
                    <a:pt x="1881" y="871"/>
                  </a:lnTo>
                  <a:lnTo>
                    <a:pt x="1881" y="871"/>
                  </a:lnTo>
                  <a:lnTo>
                    <a:pt x="1881" y="871"/>
                  </a:lnTo>
                  <a:lnTo>
                    <a:pt x="1878" y="871"/>
                  </a:lnTo>
                  <a:lnTo>
                    <a:pt x="1881" y="871"/>
                  </a:lnTo>
                  <a:lnTo>
                    <a:pt x="1881" y="869"/>
                  </a:lnTo>
                  <a:lnTo>
                    <a:pt x="1881" y="869"/>
                  </a:lnTo>
                  <a:lnTo>
                    <a:pt x="1878" y="869"/>
                  </a:lnTo>
                  <a:lnTo>
                    <a:pt x="1878" y="866"/>
                  </a:lnTo>
                  <a:lnTo>
                    <a:pt x="1878" y="866"/>
                  </a:lnTo>
                  <a:lnTo>
                    <a:pt x="1881" y="869"/>
                  </a:lnTo>
                  <a:lnTo>
                    <a:pt x="1883" y="869"/>
                  </a:lnTo>
                  <a:lnTo>
                    <a:pt x="1881" y="866"/>
                  </a:lnTo>
                  <a:lnTo>
                    <a:pt x="1881" y="866"/>
                  </a:lnTo>
                  <a:lnTo>
                    <a:pt x="1881" y="866"/>
                  </a:lnTo>
                  <a:lnTo>
                    <a:pt x="1881" y="866"/>
                  </a:lnTo>
                  <a:lnTo>
                    <a:pt x="1878" y="864"/>
                  </a:lnTo>
                  <a:lnTo>
                    <a:pt x="1878" y="864"/>
                  </a:lnTo>
                  <a:lnTo>
                    <a:pt x="1876" y="864"/>
                  </a:lnTo>
                  <a:lnTo>
                    <a:pt x="1876" y="861"/>
                  </a:lnTo>
                  <a:lnTo>
                    <a:pt x="1876" y="861"/>
                  </a:lnTo>
                  <a:lnTo>
                    <a:pt x="1876" y="861"/>
                  </a:lnTo>
                  <a:lnTo>
                    <a:pt x="1874" y="861"/>
                  </a:lnTo>
                  <a:lnTo>
                    <a:pt x="1874" y="861"/>
                  </a:lnTo>
                  <a:lnTo>
                    <a:pt x="1874" y="859"/>
                  </a:lnTo>
                  <a:lnTo>
                    <a:pt x="1874" y="859"/>
                  </a:lnTo>
                  <a:lnTo>
                    <a:pt x="1874" y="859"/>
                  </a:lnTo>
                  <a:lnTo>
                    <a:pt x="1874" y="859"/>
                  </a:lnTo>
                  <a:lnTo>
                    <a:pt x="1871" y="859"/>
                  </a:lnTo>
                  <a:lnTo>
                    <a:pt x="1871" y="861"/>
                  </a:lnTo>
                  <a:lnTo>
                    <a:pt x="1871" y="861"/>
                  </a:lnTo>
                  <a:lnTo>
                    <a:pt x="1871" y="861"/>
                  </a:lnTo>
                  <a:lnTo>
                    <a:pt x="1874" y="864"/>
                  </a:lnTo>
                  <a:lnTo>
                    <a:pt x="1871" y="864"/>
                  </a:lnTo>
                  <a:lnTo>
                    <a:pt x="1871" y="864"/>
                  </a:lnTo>
                  <a:lnTo>
                    <a:pt x="1871" y="864"/>
                  </a:lnTo>
                  <a:lnTo>
                    <a:pt x="1874" y="864"/>
                  </a:lnTo>
                  <a:lnTo>
                    <a:pt x="1874" y="864"/>
                  </a:lnTo>
                  <a:lnTo>
                    <a:pt x="1874" y="866"/>
                  </a:lnTo>
                  <a:lnTo>
                    <a:pt x="1874" y="866"/>
                  </a:lnTo>
                  <a:lnTo>
                    <a:pt x="1871" y="866"/>
                  </a:lnTo>
                  <a:lnTo>
                    <a:pt x="1871" y="866"/>
                  </a:lnTo>
                  <a:lnTo>
                    <a:pt x="1874" y="866"/>
                  </a:lnTo>
                  <a:lnTo>
                    <a:pt x="1874" y="866"/>
                  </a:lnTo>
                  <a:lnTo>
                    <a:pt x="1874" y="866"/>
                  </a:lnTo>
                  <a:lnTo>
                    <a:pt x="1876" y="866"/>
                  </a:lnTo>
                  <a:lnTo>
                    <a:pt x="1876" y="869"/>
                  </a:lnTo>
                  <a:lnTo>
                    <a:pt x="1874" y="869"/>
                  </a:lnTo>
                  <a:lnTo>
                    <a:pt x="1874" y="869"/>
                  </a:lnTo>
                  <a:lnTo>
                    <a:pt x="1874" y="869"/>
                  </a:lnTo>
                  <a:lnTo>
                    <a:pt x="1874" y="871"/>
                  </a:lnTo>
                  <a:lnTo>
                    <a:pt x="1874" y="871"/>
                  </a:lnTo>
                  <a:lnTo>
                    <a:pt x="1874" y="871"/>
                  </a:lnTo>
                  <a:lnTo>
                    <a:pt x="1876" y="873"/>
                  </a:lnTo>
                  <a:lnTo>
                    <a:pt x="1878" y="873"/>
                  </a:lnTo>
                  <a:lnTo>
                    <a:pt x="1876" y="876"/>
                  </a:lnTo>
                  <a:lnTo>
                    <a:pt x="1878" y="876"/>
                  </a:lnTo>
                  <a:lnTo>
                    <a:pt x="1878" y="876"/>
                  </a:lnTo>
                  <a:lnTo>
                    <a:pt x="1878" y="876"/>
                  </a:lnTo>
                  <a:lnTo>
                    <a:pt x="1878" y="876"/>
                  </a:lnTo>
                  <a:lnTo>
                    <a:pt x="1878" y="878"/>
                  </a:lnTo>
                  <a:lnTo>
                    <a:pt x="1878" y="878"/>
                  </a:lnTo>
                  <a:lnTo>
                    <a:pt x="1878" y="876"/>
                  </a:lnTo>
                  <a:lnTo>
                    <a:pt x="1881" y="876"/>
                  </a:lnTo>
                  <a:lnTo>
                    <a:pt x="1881" y="876"/>
                  </a:lnTo>
                  <a:lnTo>
                    <a:pt x="1881" y="876"/>
                  </a:lnTo>
                  <a:lnTo>
                    <a:pt x="1881" y="876"/>
                  </a:lnTo>
                  <a:lnTo>
                    <a:pt x="1881" y="878"/>
                  </a:lnTo>
                  <a:lnTo>
                    <a:pt x="1881" y="878"/>
                  </a:lnTo>
                  <a:lnTo>
                    <a:pt x="1881" y="878"/>
                  </a:lnTo>
                  <a:lnTo>
                    <a:pt x="1881" y="878"/>
                  </a:lnTo>
                  <a:lnTo>
                    <a:pt x="1881" y="878"/>
                  </a:lnTo>
                  <a:lnTo>
                    <a:pt x="1883" y="878"/>
                  </a:lnTo>
                  <a:lnTo>
                    <a:pt x="1883" y="878"/>
                  </a:lnTo>
                  <a:lnTo>
                    <a:pt x="1883" y="878"/>
                  </a:lnTo>
                  <a:lnTo>
                    <a:pt x="1883" y="880"/>
                  </a:lnTo>
                  <a:lnTo>
                    <a:pt x="1883" y="880"/>
                  </a:lnTo>
                  <a:lnTo>
                    <a:pt x="1883" y="880"/>
                  </a:lnTo>
                  <a:lnTo>
                    <a:pt x="1886" y="880"/>
                  </a:lnTo>
                  <a:lnTo>
                    <a:pt x="1886" y="883"/>
                  </a:lnTo>
                  <a:lnTo>
                    <a:pt x="1888" y="880"/>
                  </a:lnTo>
                  <a:lnTo>
                    <a:pt x="1888" y="880"/>
                  </a:lnTo>
                  <a:lnTo>
                    <a:pt x="1888" y="880"/>
                  </a:lnTo>
                  <a:lnTo>
                    <a:pt x="1888" y="880"/>
                  </a:lnTo>
                  <a:lnTo>
                    <a:pt x="1888" y="883"/>
                  </a:lnTo>
                  <a:lnTo>
                    <a:pt x="1888" y="883"/>
                  </a:lnTo>
                  <a:lnTo>
                    <a:pt x="1888" y="883"/>
                  </a:lnTo>
                  <a:lnTo>
                    <a:pt x="1888" y="883"/>
                  </a:lnTo>
                  <a:lnTo>
                    <a:pt x="1893" y="885"/>
                  </a:lnTo>
                  <a:lnTo>
                    <a:pt x="1893" y="885"/>
                  </a:lnTo>
                  <a:lnTo>
                    <a:pt x="1890" y="885"/>
                  </a:lnTo>
                  <a:lnTo>
                    <a:pt x="1890" y="885"/>
                  </a:lnTo>
                  <a:lnTo>
                    <a:pt x="1893" y="888"/>
                  </a:lnTo>
                  <a:lnTo>
                    <a:pt x="1893" y="888"/>
                  </a:lnTo>
                  <a:lnTo>
                    <a:pt x="1893" y="888"/>
                  </a:lnTo>
                  <a:lnTo>
                    <a:pt x="1895" y="888"/>
                  </a:lnTo>
                  <a:lnTo>
                    <a:pt x="1895" y="888"/>
                  </a:lnTo>
                  <a:lnTo>
                    <a:pt x="1895" y="888"/>
                  </a:lnTo>
                  <a:lnTo>
                    <a:pt x="1897" y="888"/>
                  </a:lnTo>
                  <a:lnTo>
                    <a:pt x="1897" y="888"/>
                  </a:lnTo>
                  <a:lnTo>
                    <a:pt x="1900" y="888"/>
                  </a:lnTo>
                  <a:lnTo>
                    <a:pt x="1897" y="885"/>
                  </a:lnTo>
                  <a:lnTo>
                    <a:pt x="1897" y="885"/>
                  </a:lnTo>
                  <a:close/>
                  <a:moveTo>
                    <a:pt x="1862" y="850"/>
                  </a:moveTo>
                  <a:lnTo>
                    <a:pt x="1862" y="850"/>
                  </a:lnTo>
                  <a:lnTo>
                    <a:pt x="1864" y="847"/>
                  </a:lnTo>
                  <a:lnTo>
                    <a:pt x="1864" y="847"/>
                  </a:lnTo>
                  <a:lnTo>
                    <a:pt x="1864" y="847"/>
                  </a:lnTo>
                  <a:lnTo>
                    <a:pt x="1864" y="847"/>
                  </a:lnTo>
                  <a:lnTo>
                    <a:pt x="1864" y="845"/>
                  </a:lnTo>
                  <a:lnTo>
                    <a:pt x="1864" y="845"/>
                  </a:lnTo>
                  <a:lnTo>
                    <a:pt x="1862" y="845"/>
                  </a:lnTo>
                  <a:lnTo>
                    <a:pt x="1862" y="845"/>
                  </a:lnTo>
                  <a:lnTo>
                    <a:pt x="1862" y="845"/>
                  </a:lnTo>
                  <a:lnTo>
                    <a:pt x="1860" y="845"/>
                  </a:lnTo>
                  <a:lnTo>
                    <a:pt x="1857" y="845"/>
                  </a:lnTo>
                  <a:lnTo>
                    <a:pt x="1857" y="845"/>
                  </a:lnTo>
                  <a:lnTo>
                    <a:pt x="1857" y="847"/>
                  </a:lnTo>
                  <a:lnTo>
                    <a:pt x="1860" y="847"/>
                  </a:lnTo>
                  <a:lnTo>
                    <a:pt x="1860" y="847"/>
                  </a:lnTo>
                  <a:lnTo>
                    <a:pt x="1862" y="850"/>
                  </a:lnTo>
                  <a:lnTo>
                    <a:pt x="1862" y="850"/>
                  </a:lnTo>
                  <a:lnTo>
                    <a:pt x="1862" y="850"/>
                  </a:lnTo>
                  <a:close/>
                  <a:moveTo>
                    <a:pt x="1869" y="859"/>
                  </a:moveTo>
                  <a:lnTo>
                    <a:pt x="1869" y="859"/>
                  </a:lnTo>
                  <a:lnTo>
                    <a:pt x="1869" y="859"/>
                  </a:lnTo>
                  <a:lnTo>
                    <a:pt x="1867" y="859"/>
                  </a:lnTo>
                  <a:lnTo>
                    <a:pt x="1867" y="861"/>
                  </a:lnTo>
                  <a:lnTo>
                    <a:pt x="1867" y="859"/>
                  </a:lnTo>
                  <a:lnTo>
                    <a:pt x="1867" y="859"/>
                  </a:lnTo>
                  <a:lnTo>
                    <a:pt x="1867" y="857"/>
                  </a:lnTo>
                  <a:lnTo>
                    <a:pt x="1867" y="857"/>
                  </a:lnTo>
                  <a:lnTo>
                    <a:pt x="1864" y="857"/>
                  </a:lnTo>
                  <a:lnTo>
                    <a:pt x="1864" y="857"/>
                  </a:lnTo>
                  <a:lnTo>
                    <a:pt x="1864" y="857"/>
                  </a:lnTo>
                  <a:lnTo>
                    <a:pt x="1864" y="857"/>
                  </a:lnTo>
                  <a:lnTo>
                    <a:pt x="1864" y="859"/>
                  </a:lnTo>
                  <a:lnTo>
                    <a:pt x="1864" y="859"/>
                  </a:lnTo>
                  <a:lnTo>
                    <a:pt x="1862" y="859"/>
                  </a:lnTo>
                  <a:lnTo>
                    <a:pt x="1862" y="859"/>
                  </a:lnTo>
                  <a:lnTo>
                    <a:pt x="1862" y="859"/>
                  </a:lnTo>
                  <a:lnTo>
                    <a:pt x="1862" y="861"/>
                  </a:lnTo>
                  <a:lnTo>
                    <a:pt x="1864" y="861"/>
                  </a:lnTo>
                  <a:lnTo>
                    <a:pt x="1864" y="861"/>
                  </a:lnTo>
                  <a:lnTo>
                    <a:pt x="1864" y="861"/>
                  </a:lnTo>
                  <a:lnTo>
                    <a:pt x="1862" y="861"/>
                  </a:lnTo>
                  <a:lnTo>
                    <a:pt x="1862" y="861"/>
                  </a:lnTo>
                  <a:lnTo>
                    <a:pt x="1862" y="864"/>
                  </a:lnTo>
                  <a:lnTo>
                    <a:pt x="1864" y="864"/>
                  </a:lnTo>
                  <a:lnTo>
                    <a:pt x="1864" y="864"/>
                  </a:lnTo>
                  <a:lnTo>
                    <a:pt x="1864" y="866"/>
                  </a:lnTo>
                  <a:lnTo>
                    <a:pt x="1864" y="866"/>
                  </a:lnTo>
                  <a:lnTo>
                    <a:pt x="1864" y="864"/>
                  </a:lnTo>
                  <a:lnTo>
                    <a:pt x="1864" y="864"/>
                  </a:lnTo>
                  <a:lnTo>
                    <a:pt x="1864" y="864"/>
                  </a:lnTo>
                  <a:lnTo>
                    <a:pt x="1864" y="864"/>
                  </a:lnTo>
                  <a:lnTo>
                    <a:pt x="1867" y="864"/>
                  </a:lnTo>
                  <a:lnTo>
                    <a:pt x="1867" y="864"/>
                  </a:lnTo>
                  <a:lnTo>
                    <a:pt x="1867" y="864"/>
                  </a:lnTo>
                  <a:lnTo>
                    <a:pt x="1867" y="864"/>
                  </a:lnTo>
                  <a:lnTo>
                    <a:pt x="1867" y="864"/>
                  </a:lnTo>
                  <a:lnTo>
                    <a:pt x="1869" y="864"/>
                  </a:lnTo>
                  <a:lnTo>
                    <a:pt x="1869" y="864"/>
                  </a:lnTo>
                  <a:lnTo>
                    <a:pt x="1869" y="864"/>
                  </a:lnTo>
                  <a:lnTo>
                    <a:pt x="1869" y="861"/>
                  </a:lnTo>
                  <a:lnTo>
                    <a:pt x="1869" y="861"/>
                  </a:lnTo>
                  <a:lnTo>
                    <a:pt x="1869" y="861"/>
                  </a:lnTo>
                  <a:lnTo>
                    <a:pt x="1869" y="859"/>
                  </a:lnTo>
                  <a:lnTo>
                    <a:pt x="1869" y="859"/>
                  </a:lnTo>
                  <a:close/>
                  <a:moveTo>
                    <a:pt x="1278" y="613"/>
                  </a:moveTo>
                  <a:lnTo>
                    <a:pt x="1280" y="613"/>
                  </a:lnTo>
                  <a:lnTo>
                    <a:pt x="1280" y="611"/>
                  </a:lnTo>
                  <a:lnTo>
                    <a:pt x="1280" y="611"/>
                  </a:lnTo>
                  <a:lnTo>
                    <a:pt x="1280" y="611"/>
                  </a:lnTo>
                  <a:lnTo>
                    <a:pt x="1278" y="611"/>
                  </a:lnTo>
                  <a:lnTo>
                    <a:pt x="1278" y="611"/>
                  </a:lnTo>
                  <a:lnTo>
                    <a:pt x="1278" y="613"/>
                  </a:lnTo>
                  <a:lnTo>
                    <a:pt x="1278" y="613"/>
                  </a:lnTo>
                  <a:lnTo>
                    <a:pt x="1278" y="613"/>
                  </a:lnTo>
                  <a:lnTo>
                    <a:pt x="1278" y="613"/>
                  </a:lnTo>
                  <a:lnTo>
                    <a:pt x="1278" y="613"/>
                  </a:lnTo>
                  <a:close/>
                  <a:moveTo>
                    <a:pt x="902" y="272"/>
                  </a:moveTo>
                  <a:lnTo>
                    <a:pt x="902" y="272"/>
                  </a:lnTo>
                  <a:lnTo>
                    <a:pt x="904" y="272"/>
                  </a:lnTo>
                  <a:lnTo>
                    <a:pt x="904" y="272"/>
                  </a:lnTo>
                  <a:lnTo>
                    <a:pt x="909" y="272"/>
                  </a:lnTo>
                  <a:lnTo>
                    <a:pt x="909" y="272"/>
                  </a:lnTo>
                  <a:lnTo>
                    <a:pt x="909" y="272"/>
                  </a:lnTo>
                  <a:lnTo>
                    <a:pt x="909" y="272"/>
                  </a:lnTo>
                  <a:lnTo>
                    <a:pt x="909" y="272"/>
                  </a:lnTo>
                  <a:lnTo>
                    <a:pt x="909" y="272"/>
                  </a:lnTo>
                  <a:lnTo>
                    <a:pt x="911" y="270"/>
                  </a:lnTo>
                  <a:lnTo>
                    <a:pt x="911" y="270"/>
                  </a:lnTo>
                  <a:lnTo>
                    <a:pt x="911" y="270"/>
                  </a:lnTo>
                  <a:lnTo>
                    <a:pt x="911" y="270"/>
                  </a:lnTo>
                  <a:lnTo>
                    <a:pt x="911" y="270"/>
                  </a:lnTo>
                  <a:lnTo>
                    <a:pt x="911" y="270"/>
                  </a:lnTo>
                  <a:lnTo>
                    <a:pt x="911" y="270"/>
                  </a:lnTo>
                  <a:lnTo>
                    <a:pt x="913" y="270"/>
                  </a:lnTo>
                  <a:lnTo>
                    <a:pt x="913" y="270"/>
                  </a:lnTo>
                  <a:lnTo>
                    <a:pt x="911" y="270"/>
                  </a:lnTo>
                  <a:lnTo>
                    <a:pt x="897" y="275"/>
                  </a:lnTo>
                  <a:lnTo>
                    <a:pt x="899" y="275"/>
                  </a:lnTo>
                  <a:lnTo>
                    <a:pt x="902" y="272"/>
                  </a:lnTo>
                  <a:close/>
                  <a:moveTo>
                    <a:pt x="897" y="275"/>
                  </a:moveTo>
                  <a:lnTo>
                    <a:pt x="897" y="275"/>
                  </a:lnTo>
                  <a:lnTo>
                    <a:pt x="897" y="275"/>
                  </a:lnTo>
                  <a:lnTo>
                    <a:pt x="897" y="275"/>
                  </a:lnTo>
                  <a:close/>
                  <a:moveTo>
                    <a:pt x="897" y="275"/>
                  </a:moveTo>
                  <a:lnTo>
                    <a:pt x="897" y="275"/>
                  </a:lnTo>
                  <a:lnTo>
                    <a:pt x="895" y="275"/>
                  </a:lnTo>
                  <a:lnTo>
                    <a:pt x="897" y="275"/>
                  </a:lnTo>
                  <a:lnTo>
                    <a:pt x="897" y="275"/>
                  </a:lnTo>
                  <a:close/>
                  <a:moveTo>
                    <a:pt x="895" y="275"/>
                  </a:moveTo>
                  <a:lnTo>
                    <a:pt x="895" y="275"/>
                  </a:lnTo>
                  <a:lnTo>
                    <a:pt x="895" y="275"/>
                  </a:lnTo>
                  <a:lnTo>
                    <a:pt x="895" y="275"/>
                  </a:lnTo>
                  <a:lnTo>
                    <a:pt x="895" y="275"/>
                  </a:lnTo>
                  <a:close/>
                  <a:moveTo>
                    <a:pt x="890" y="277"/>
                  </a:moveTo>
                  <a:lnTo>
                    <a:pt x="890" y="277"/>
                  </a:lnTo>
                  <a:lnTo>
                    <a:pt x="890" y="277"/>
                  </a:lnTo>
                  <a:lnTo>
                    <a:pt x="890" y="277"/>
                  </a:lnTo>
                  <a:lnTo>
                    <a:pt x="892" y="275"/>
                  </a:lnTo>
                  <a:lnTo>
                    <a:pt x="892" y="275"/>
                  </a:lnTo>
                  <a:lnTo>
                    <a:pt x="895" y="275"/>
                  </a:lnTo>
                  <a:lnTo>
                    <a:pt x="887" y="277"/>
                  </a:lnTo>
                  <a:lnTo>
                    <a:pt x="887" y="277"/>
                  </a:lnTo>
                  <a:lnTo>
                    <a:pt x="887" y="277"/>
                  </a:lnTo>
                  <a:lnTo>
                    <a:pt x="887" y="277"/>
                  </a:lnTo>
                  <a:lnTo>
                    <a:pt x="890" y="277"/>
                  </a:lnTo>
                  <a:close/>
                  <a:moveTo>
                    <a:pt x="876" y="284"/>
                  </a:moveTo>
                  <a:lnTo>
                    <a:pt x="878" y="282"/>
                  </a:lnTo>
                  <a:lnTo>
                    <a:pt x="878" y="282"/>
                  </a:lnTo>
                  <a:lnTo>
                    <a:pt x="878" y="282"/>
                  </a:lnTo>
                  <a:lnTo>
                    <a:pt x="878" y="282"/>
                  </a:lnTo>
                  <a:lnTo>
                    <a:pt x="878" y="282"/>
                  </a:lnTo>
                  <a:lnTo>
                    <a:pt x="876" y="282"/>
                  </a:lnTo>
                  <a:lnTo>
                    <a:pt x="876" y="282"/>
                  </a:lnTo>
                  <a:lnTo>
                    <a:pt x="876" y="284"/>
                  </a:lnTo>
                  <a:lnTo>
                    <a:pt x="876" y="284"/>
                  </a:lnTo>
                  <a:lnTo>
                    <a:pt x="876" y="284"/>
                  </a:lnTo>
                  <a:close/>
                  <a:moveTo>
                    <a:pt x="880" y="282"/>
                  </a:moveTo>
                  <a:lnTo>
                    <a:pt x="883" y="279"/>
                  </a:lnTo>
                  <a:lnTo>
                    <a:pt x="883" y="279"/>
                  </a:lnTo>
                  <a:lnTo>
                    <a:pt x="885" y="279"/>
                  </a:lnTo>
                  <a:lnTo>
                    <a:pt x="885" y="279"/>
                  </a:lnTo>
                  <a:lnTo>
                    <a:pt x="883" y="279"/>
                  </a:lnTo>
                  <a:lnTo>
                    <a:pt x="880" y="279"/>
                  </a:lnTo>
                  <a:lnTo>
                    <a:pt x="880" y="279"/>
                  </a:lnTo>
                  <a:lnTo>
                    <a:pt x="880" y="282"/>
                  </a:lnTo>
                  <a:lnTo>
                    <a:pt x="880" y="282"/>
                  </a:lnTo>
                  <a:lnTo>
                    <a:pt x="880" y="282"/>
                  </a:lnTo>
                  <a:lnTo>
                    <a:pt x="880" y="282"/>
                  </a:lnTo>
                  <a:close/>
                  <a:moveTo>
                    <a:pt x="975" y="97"/>
                  </a:moveTo>
                  <a:lnTo>
                    <a:pt x="975" y="95"/>
                  </a:lnTo>
                  <a:lnTo>
                    <a:pt x="975" y="92"/>
                  </a:lnTo>
                  <a:lnTo>
                    <a:pt x="975" y="90"/>
                  </a:lnTo>
                  <a:lnTo>
                    <a:pt x="977" y="90"/>
                  </a:lnTo>
                  <a:lnTo>
                    <a:pt x="977" y="90"/>
                  </a:lnTo>
                  <a:lnTo>
                    <a:pt x="975" y="90"/>
                  </a:lnTo>
                  <a:lnTo>
                    <a:pt x="975" y="92"/>
                  </a:lnTo>
                  <a:lnTo>
                    <a:pt x="975" y="95"/>
                  </a:lnTo>
                  <a:lnTo>
                    <a:pt x="975" y="97"/>
                  </a:lnTo>
                  <a:lnTo>
                    <a:pt x="975" y="99"/>
                  </a:lnTo>
                  <a:lnTo>
                    <a:pt x="975" y="99"/>
                  </a:lnTo>
                  <a:lnTo>
                    <a:pt x="975" y="102"/>
                  </a:lnTo>
                  <a:lnTo>
                    <a:pt x="975" y="97"/>
                  </a:lnTo>
                  <a:lnTo>
                    <a:pt x="975" y="97"/>
                  </a:lnTo>
                  <a:close/>
                  <a:moveTo>
                    <a:pt x="977" y="746"/>
                  </a:moveTo>
                  <a:lnTo>
                    <a:pt x="977" y="748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lnTo>
                    <a:pt x="977" y="746"/>
                  </a:lnTo>
                  <a:close/>
                  <a:moveTo>
                    <a:pt x="1427" y="73"/>
                  </a:moveTo>
                  <a:lnTo>
                    <a:pt x="1427" y="73"/>
                  </a:lnTo>
                  <a:lnTo>
                    <a:pt x="1427" y="73"/>
                  </a:lnTo>
                  <a:lnTo>
                    <a:pt x="1429" y="73"/>
                  </a:lnTo>
                  <a:lnTo>
                    <a:pt x="1431" y="73"/>
                  </a:lnTo>
                  <a:lnTo>
                    <a:pt x="1434" y="76"/>
                  </a:lnTo>
                  <a:lnTo>
                    <a:pt x="1434" y="78"/>
                  </a:lnTo>
                  <a:lnTo>
                    <a:pt x="1436" y="78"/>
                  </a:lnTo>
                  <a:lnTo>
                    <a:pt x="1436" y="78"/>
                  </a:lnTo>
                  <a:lnTo>
                    <a:pt x="1434" y="76"/>
                  </a:lnTo>
                  <a:lnTo>
                    <a:pt x="1434" y="76"/>
                  </a:lnTo>
                  <a:lnTo>
                    <a:pt x="1431" y="73"/>
                  </a:lnTo>
                  <a:lnTo>
                    <a:pt x="1424" y="71"/>
                  </a:lnTo>
                  <a:lnTo>
                    <a:pt x="1424" y="71"/>
                  </a:lnTo>
                  <a:lnTo>
                    <a:pt x="1424" y="73"/>
                  </a:lnTo>
                  <a:lnTo>
                    <a:pt x="1427" y="73"/>
                  </a:lnTo>
                  <a:close/>
                  <a:moveTo>
                    <a:pt x="1008" y="54"/>
                  </a:moveTo>
                  <a:lnTo>
                    <a:pt x="1015" y="57"/>
                  </a:lnTo>
                  <a:lnTo>
                    <a:pt x="1008" y="54"/>
                  </a:lnTo>
                  <a:lnTo>
                    <a:pt x="1006" y="54"/>
                  </a:lnTo>
                  <a:lnTo>
                    <a:pt x="1006" y="57"/>
                  </a:lnTo>
                  <a:lnTo>
                    <a:pt x="1006" y="57"/>
                  </a:lnTo>
                  <a:lnTo>
                    <a:pt x="1006" y="54"/>
                  </a:lnTo>
                  <a:lnTo>
                    <a:pt x="1008" y="54"/>
                  </a:lnTo>
                  <a:close/>
                  <a:moveTo>
                    <a:pt x="989" y="73"/>
                  </a:moveTo>
                  <a:lnTo>
                    <a:pt x="989" y="71"/>
                  </a:lnTo>
                  <a:lnTo>
                    <a:pt x="991" y="69"/>
                  </a:lnTo>
                  <a:lnTo>
                    <a:pt x="991" y="69"/>
                  </a:lnTo>
                  <a:lnTo>
                    <a:pt x="991" y="69"/>
                  </a:lnTo>
                  <a:lnTo>
                    <a:pt x="991" y="69"/>
                  </a:lnTo>
                  <a:lnTo>
                    <a:pt x="989" y="69"/>
                  </a:lnTo>
                  <a:lnTo>
                    <a:pt x="989" y="71"/>
                  </a:lnTo>
                  <a:lnTo>
                    <a:pt x="989" y="71"/>
                  </a:lnTo>
                  <a:lnTo>
                    <a:pt x="987" y="73"/>
                  </a:lnTo>
                  <a:lnTo>
                    <a:pt x="984" y="76"/>
                  </a:lnTo>
                  <a:lnTo>
                    <a:pt x="987" y="73"/>
                  </a:lnTo>
                  <a:lnTo>
                    <a:pt x="989" y="73"/>
                  </a:lnTo>
                  <a:close/>
                  <a:moveTo>
                    <a:pt x="994" y="66"/>
                  </a:moveTo>
                  <a:lnTo>
                    <a:pt x="994" y="64"/>
                  </a:lnTo>
                  <a:lnTo>
                    <a:pt x="996" y="61"/>
                  </a:lnTo>
                  <a:lnTo>
                    <a:pt x="1001" y="59"/>
                  </a:lnTo>
                  <a:lnTo>
                    <a:pt x="999" y="59"/>
                  </a:lnTo>
                  <a:lnTo>
                    <a:pt x="994" y="64"/>
                  </a:lnTo>
                  <a:lnTo>
                    <a:pt x="994" y="64"/>
                  </a:lnTo>
                  <a:lnTo>
                    <a:pt x="991" y="66"/>
                  </a:lnTo>
                  <a:lnTo>
                    <a:pt x="991" y="66"/>
                  </a:lnTo>
                  <a:lnTo>
                    <a:pt x="994" y="66"/>
                  </a:lnTo>
                  <a:close/>
                  <a:moveTo>
                    <a:pt x="980" y="83"/>
                  </a:moveTo>
                  <a:lnTo>
                    <a:pt x="980" y="83"/>
                  </a:lnTo>
                  <a:lnTo>
                    <a:pt x="984" y="78"/>
                  </a:lnTo>
                  <a:lnTo>
                    <a:pt x="984" y="76"/>
                  </a:lnTo>
                  <a:lnTo>
                    <a:pt x="980" y="80"/>
                  </a:lnTo>
                  <a:lnTo>
                    <a:pt x="980" y="83"/>
                  </a:lnTo>
                  <a:lnTo>
                    <a:pt x="980" y="83"/>
                  </a:lnTo>
                  <a:lnTo>
                    <a:pt x="977" y="90"/>
                  </a:lnTo>
                  <a:lnTo>
                    <a:pt x="977" y="88"/>
                  </a:lnTo>
                  <a:lnTo>
                    <a:pt x="980" y="83"/>
                  </a:lnTo>
                  <a:close/>
                  <a:moveTo>
                    <a:pt x="861" y="289"/>
                  </a:moveTo>
                  <a:lnTo>
                    <a:pt x="864" y="289"/>
                  </a:lnTo>
                  <a:lnTo>
                    <a:pt x="866" y="286"/>
                  </a:lnTo>
                  <a:lnTo>
                    <a:pt x="866" y="286"/>
                  </a:lnTo>
                  <a:lnTo>
                    <a:pt x="866" y="286"/>
                  </a:lnTo>
                  <a:lnTo>
                    <a:pt x="866" y="286"/>
                  </a:lnTo>
                  <a:lnTo>
                    <a:pt x="868" y="286"/>
                  </a:lnTo>
                  <a:lnTo>
                    <a:pt x="871" y="284"/>
                  </a:lnTo>
                  <a:lnTo>
                    <a:pt x="873" y="284"/>
                  </a:lnTo>
                  <a:lnTo>
                    <a:pt x="873" y="284"/>
                  </a:lnTo>
                  <a:lnTo>
                    <a:pt x="873" y="284"/>
                  </a:lnTo>
                  <a:lnTo>
                    <a:pt x="876" y="284"/>
                  </a:lnTo>
                  <a:lnTo>
                    <a:pt x="873" y="284"/>
                  </a:lnTo>
                  <a:lnTo>
                    <a:pt x="871" y="284"/>
                  </a:lnTo>
                  <a:lnTo>
                    <a:pt x="859" y="289"/>
                  </a:lnTo>
                  <a:lnTo>
                    <a:pt x="859" y="289"/>
                  </a:lnTo>
                  <a:lnTo>
                    <a:pt x="859" y="291"/>
                  </a:lnTo>
                  <a:lnTo>
                    <a:pt x="859" y="289"/>
                  </a:lnTo>
                  <a:lnTo>
                    <a:pt x="861" y="289"/>
                  </a:lnTo>
                  <a:close/>
                  <a:moveTo>
                    <a:pt x="1268" y="50"/>
                  </a:moveTo>
                  <a:lnTo>
                    <a:pt x="1271" y="52"/>
                  </a:lnTo>
                  <a:lnTo>
                    <a:pt x="1273" y="52"/>
                  </a:lnTo>
                  <a:lnTo>
                    <a:pt x="1273" y="52"/>
                  </a:lnTo>
                  <a:lnTo>
                    <a:pt x="1273" y="52"/>
                  </a:lnTo>
                  <a:lnTo>
                    <a:pt x="1275" y="52"/>
                  </a:lnTo>
                  <a:lnTo>
                    <a:pt x="1275" y="52"/>
                  </a:lnTo>
                  <a:lnTo>
                    <a:pt x="1273" y="52"/>
                  </a:lnTo>
                  <a:lnTo>
                    <a:pt x="1273" y="52"/>
                  </a:lnTo>
                  <a:lnTo>
                    <a:pt x="1273" y="52"/>
                  </a:lnTo>
                  <a:lnTo>
                    <a:pt x="1273" y="52"/>
                  </a:lnTo>
                  <a:lnTo>
                    <a:pt x="1273" y="52"/>
                  </a:lnTo>
                  <a:lnTo>
                    <a:pt x="1266" y="50"/>
                  </a:lnTo>
                  <a:lnTo>
                    <a:pt x="1266" y="50"/>
                  </a:lnTo>
                  <a:lnTo>
                    <a:pt x="1266" y="50"/>
                  </a:lnTo>
                  <a:lnTo>
                    <a:pt x="1266" y="50"/>
                  </a:lnTo>
                  <a:lnTo>
                    <a:pt x="1266" y="50"/>
                  </a:lnTo>
                  <a:lnTo>
                    <a:pt x="1268" y="50"/>
                  </a:lnTo>
                  <a:close/>
                  <a:moveTo>
                    <a:pt x="835" y="530"/>
                  </a:moveTo>
                  <a:lnTo>
                    <a:pt x="835" y="530"/>
                  </a:lnTo>
                  <a:lnTo>
                    <a:pt x="835" y="530"/>
                  </a:lnTo>
                  <a:lnTo>
                    <a:pt x="835" y="530"/>
                  </a:lnTo>
                  <a:lnTo>
                    <a:pt x="833" y="532"/>
                  </a:lnTo>
                  <a:lnTo>
                    <a:pt x="833" y="532"/>
                  </a:lnTo>
                  <a:lnTo>
                    <a:pt x="833" y="532"/>
                  </a:lnTo>
                  <a:lnTo>
                    <a:pt x="833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2"/>
                  </a:lnTo>
                  <a:lnTo>
                    <a:pt x="835" y="530"/>
                  </a:lnTo>
                  <a:lnTo>
                    <a:pt x="835" y="530"/>
                  </a:lnTo>
                  <a:lnTo>
                    <a:pt x="835" y="530"/>
                  </a:lnTo>
                  <a:close/>
                  <a:moveTo>
                    <a:pt x="833" y="540"/>
                  </a:moveTo>
                  <a:lnTo>
                    <a:pt x="833" y="540"/>
                  </a:lnTo>
                  <a:lnTo>
                    <a:pt x="833" y="542"/>
                  </a:lnTo>
                  <a:lnTo>
                    <a:pt x="833" y="542"/>
                  </a:lnTo>
                  <a:lnTo>
                    <a:pt x="833" y="542"/>
                  </a:lnTo>
                  <a:lnTo>
                    <a:pt x="833" y="540"/>
                  </a:lnTo>
                  <a:lnTo>
                    <a:pt x="833" y="537"/>
                  </a:lnTo>
                  <a:lnTo>
                    <a:pt x="833" y="535"/>
                  </a:lnTo>
                  <a:lnTo>
                    <a:pt x="835" y="535"/>
                  </a:lnTo>
                  <a:lnTo>
                    <a:pt x="833" y="535"/>
                  </a:lnTo>
                  <a:lnTo>
                    <a:pt x="833" y="537"/>
                  </a:lnTo>
                  <a:lnTo>
                    <a:pt x="833" y="540"/>
                  </a:lnTo>
                  <a:close/>
                  <a:moveTo>
                    <a:pt x="866" y="502"/>
                  </a:moveTo>
                  <a:lnTo>
                    <a:pt x="866" y="502"/>
                  </a:lnTo>
                  <a:lnTo>
                    <a:pt x="866" y="502"/>
                  </a:lnTo>
                  <a:lnTo>
                    <a:pt x="868" y="502"/>
                  </a:lnTo>
                  <a:lnTo>
                    <a:pt x="866" y="502"/>
                  </a:lnTo>
                  <a:close/>
                  <a:moveTo>
                    <a:pt x="991" y="878"/>
                  </a:moveTo>
                  <a:lnTo>
                    <a:pt x="991" y="878"/>
                  </a:lnTo>
                  <a:lnTo>
                    <a:pt x="991" y="878"/>
                  </a:lnTo>
                  <a:lnTo>
                    <a:pt x="991" y="878"/>
                  </a:lnTo>
                  <a:lnTo>
                    <a:pt x="991" y="878"/>
                  </a:lnTo>
                  <a:lnTo>
                    <a:pt x="991" y="878"/>
                  </a:lnTo>
                  <a:lnTo>
                    <a:pt x="991" y="878"/>
                  </a:lnTo>
                  <a:close/>
                  <a:moveTo>
                    <a:pt x="984" y="762"/>
                  </a:moveTo>
                  <a:lnTo>
                    <a:pt x="984" y="762"/>
                  </a:lnTo>
                  <a:lnTo>
                    <a:pt x="984" y="760"/>
                  </a:lnTo>
                  <a:lnTo>
                    <a:pt x="982" y="760"/>
                  </a:lnTo>
                  <a:lnTo>
                    <a:pt x="982" y="760"/>
                  </a:lnTo>
                  <a:lnTo>
                    <a:pt x="982" y="760"/>
                  </a:lnTo>
                  <a:lnTo>
                    <a:pt x="982" y="760"/>
                  </a:lnTo>
                  <a:lnTo>
                    <a:pt x="982" y="760"/>
                  </a:lnTo>
                  <a:lnTo>
                    <a:pt x="982" y="762"/>
                  </a:lnTo>
                  <a:lnTo>
                    <a:pt x="984" y="762"/>
                  </a:lnTo>
                  <a:close/>
                  <a:moveTo>
                    <a:pt x="994" y="876"/>
                  </a:moveTo>
                  <a:lnTo>
                    <a:pt x="994" y="876"/>
                  </a:lnTo>
                  <a:lnTo>
                    <a:pt x="994" y="876"/>
                  </a:lnTo>
                  <a:lnTo>
                    <a:pt x="994" y="876"/>
                  </a:lnTo>
                  <a:lnTo>
                    <a:pt x="994" y="876"/>
                  </a:lnTo>
                  <a:lnTo>
                    <a:pt x="994" y="878"/>
                  </a:lnTo>
                  <a:lnTo>
                    <a:pt x="994" y="878"/>
                  </a:lnTo>
                  <a:lnTo>
                    <a:pt x="994" y="878"/>
                  </a:lnTo>
                  <a:lnTo>
                    <a:pt x="994" y="876"/>
                  </a:lnTo>
                  <a:close/>
                  <a:moveTo>
                    <a:pt x="871" y="502"/>
                  </a:moveTo>
                  <a:lnTo>
                    <a:pt x="871" y="502"/>
                  </a:lnTo>
                  <a:lnTo>
                    <a:pt x="868" y="502"/>
                  </a:lnTo>
                  <a:lnTo>
                    <a:pt x="868" y="502"/>
                  </a:lnTo>
                  <a:lnTo>
                    <a:pt x="868" y="502"/>
                  </a:lnTo>
                  <a:lnTo>
                    <a:pt x="868" y="502"/>
                  </a:lnTo>
                  <a:lnTo>
                    <a:pt x="868" y="502"/>
                  </a:lnTo>
                  <a:lnTo>
                    <a:pt x="868" y="502"/>
                  </a:lnTo>
                  <a:lnTo>
                    <a:pt x="871" y="504"/>
                  </a:lnTo>
                  <a:lnTo>
                    <a:pt x="871" y="504"/>
                  </a:lnTo>
                  <a:lnTo>
                    <a:pt x="871" y="502"/>
                  </a:lnTo>
                  <a:lnTo>
                    <a:pt x="871" y="502"/>
                  </a:lnTo>
                  <a:lnTo>
                    <a:pt x="871" y="502"/>
                  </a:lnTo>
                  <a:close/>
                  <a:moveTo>
                    <a:pt x="871" y="502"/>
                  </a:moveTo>
                  <a:lnTo>
                    <a:pt x="871" y="502"/>
                  </a:lnTo>
                  <a:lnTo>
                    <a:pt x="871" y="502"/>
                  </a:lnTo>
                  <a:lnTo>
                    <a:pt x="871" y="502"/>
                  </a:lnTo>
                  <a:lnTo>
                    <a:pt x="871" y="502"/>
                  </a:lnTo>
                  <a:lnTo>
                    <a:pt x="871" y="502"/>
                  </a:lnTo>
                  <a:lnTo>
                    <a:pt x="871" y="502"/>
                  </a:lnTo>
                  <a:close/>
                  <a:moveTo>
                    <a:pt x="871" y="506"/>
                  </a:moveTo>
                  <a:lnTo>
                    <a:pt x="868" y="506"/>
                  </a:lnTo>
                  <a:lnTo>
                    <a:pt x="868" y="506"/>
                  </a:lnTo>
                  <a:lnTo>
                    <a:pt x="868" y="506"/>
                  </a:lnTo>
                  <a:lnTo>
                    <a:pt x="868" y="506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71" y="506"/>
                  </a:lnTo>
                  <a:lnTo>
                    <a:pt x="871" y="506"/>
                  </a:lnTo>
                  <a:close/>
                  <a:moveTo>
                    <a:pt x="1070" y="890"/>
                  </a:moveTo>
                  <a:lnTo>
                    <a:pt x="1070" y="890"/>
                  </a:lnTo>
                  <a:lnTo>
                    <a:pt x="1070" y="888"/>
                  </a:lnTo>
                  <a:lnTo>
                    <a:pt x="1067" y="888"/>
                  </a:lnTo>
                  <a:lnTo>
                    <a:pt x="1065" y="888"/>
                  </a:lnTo>
                  <a:lnTo>
                    <a:pt x="1062" y="888"/>
                  </a:lnTo>
                  <a:lnTo>
                    <a:pt x="1062" y="888"/>
                  </a:lnTo>
                  <a:lnTo>
                    <a:pt x="1060" y="890"/>
                  </a:lnTo>
                  <a:lnTo>
                    <a:pt x="1060" y="890"/>
                  </a:lnTo>
                  <a:lnTo>
                    <a:pt x="1060" y="890"/>
                  </a:lnTo>
                  <a:lnTo>
                    <a:pt x="1060" y="890"/>
                  </a:lnTo>
                  <a:lnTo>
                    <a:pt x="1060" y="890"/>
                  </a:lnTo>
                  <a:lnTo>
                    <a:pt x="1060" y="892"/>
                  </a:lnTo>
                  <a:lnTo>
                    <a:pt x="1060" y="892"/>
                  </a:lnTo>
                  <a:lnTo>
                    <a:pt x="1062" y="892"/>
                  </a:lnTo>
                  <a:lnTo>
                    <a:pt x="1065" y="890"/>
                  </a:lnTo>
                  <a:lnTo>
                    <a:pt x="1065" y="892"/>
                  </a:lnTo>
                  <a:lnTo>
                    <a:pt x="1065" y="892"/>
                  </a:lnTo>
                  <a:lnTo>
                    <a:pt x="1065" y="892"/>
                  </a:lnTo>
                  <a:lnTo>
                    <a:pt x="1065" y="892"/>
                  </a:lnTo>
                  <a:lnTo>
                    <a:pt x="1065" y="890"/>
                  </a:lnTo>
                  <a:lnTo>
                    <a:pt x="1065" y="890"/>
                  </a:lnTo>
                  <a:lnTo>
                    <a:pt x="1070" y="890"/>
                  </a:lnTo>
                  <a:lnTo>
                    <a:pt x="1070" y="890"/>
                  </a:lnTo>
                  <a:lnTo>
                    <a:pt x="1070" y="892"/>
                  </a:lnTo>
                  <a:lnTo>
                    <a:pt x="1070" y="892"/>
                  </a:lnTo>
                  <a:lnTo>
                    <a:pt x="1072" y="892"/>
                  </a:lnTo>
                  <a:lnTo>
                    <a:pt x="1070" y="890"/>
                  </a:lnTo>
                  <a:lnTo>
                    <a:pt x="1070" y="890"/>
                  </a:lnTo>
                  <a:close/>
                  <a:moveTo>
                    <a:pt x="883" y="478"/>
                  </a:moveTo>
                  <a:lnTo>
                    <a:pt x="883" y="478"/>
                  </a:lnTo>
                  <a:lnTo>
                    <a:pt x="883" y="478"/>
                  </a:lnTo>
                  <a:lnTo>
                    <a:pt x="883" y="478"/>
                  </a:lnTo>
                  <a:lnTo>
                    <a:pt x="883" y="478"/>
                  </a:lnTo>
                  <a:lnTo>
                    <a:pt x="883" y="478"/>
                  </a:lnTo>
                  <a:lnTo>
                    <a:pt x="883" y="478"/>
                  </a:lnTo>
                  <a:lnTo>
                    <a:pt x="883" y="478"/>
                  </a:lnTo>
                  <a:lnTo>
                    <a:pt x="883" y="478"/>
                  </a:lnTo>
                  <a:lnTo>
                    <a:pt x="883" y="478"/>
                  </a:lnTo>
                  <a:close/>
                  <a:moveTo>
                    <a:pt x="942" y="452"/>
                  </a:moveTo>
                  <a:lnTo>
                    <a:pt x="939" y="452"/>
                  </a:lnTo>
                  <a:lnTo>
                    <a:pt x="939" y="452"/>
                  </a:lnTo>
                  <a:lnTo>
                    <a:pt x="939" y="452"/>
                  </a:lnTo>
                  <a:lnTo>
                    <a:pt x="939" y="452"/>
                  </a:lnTo>
                  <a:lnTo>
                    <a:pt x="939" y="452"/>
                  </a:lnTo>
                  <a:lnTo>
                    <a:pt x="937" y="454"/>
                  </a:lnTo>
                  <a:lnTo>
                    <a:pt x="939" y="454"/>
                  </a:lnTo>
                  <a:lnTo>
                    <a:pt x="939" y="454"/>
                  </a:lnTo>
                  <a:lnTo>
                    <a:pt x="939" y="457"/>
                  </a:lnTo>
                  <a:lnTo>
                    <a:pt x="939" y="457"/>
                  </a:lnTo>
                  <a:lnTo>
                    <a:pt x="942" y="457"/>
                  </a:lnTo>
                  <a:lnTo>
                    <a:pt x="947" y="457"/>
                  </a:lnTo>
                  <a:lnTo>
                    <a:pt x="947" y="457"/>
                  </a:lnTo>
                  <a:lnTo>
                    <a:pt x="947" y="457"/>
                  </a:lnTo>
                  <a:lnTo>
                    <a:pt x="947" y="457"/>
                  </a:lnTo>
                  <a:lnTo>
                    <a:pt x="947" y="457"/>
                  </a:lnTo>
                  <a:lnTo>
                    <a:pt x="947" y="457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47" y="452"/>
                  </a:lnTo>
                  <a:lnTo>
                    <a:pt x="947" y="452"/>
                  </a:lnTo>
                  <a:lnTo>
                    <a:pt x="947" y="452"/>
                  </a:lnTo>
                  <a:lnTo>
                    <a:pt x="947" y="452"/>
                  </a:lnTo>
                  <a:lnTo>
                    <a:pt x="944" y="452"/>
                  </a:lnTo>
                  <a:lnTo>
                    <a:pt x="944" y="452"/>
                  </a:lnTo>
                  <a:lnTo>
                    <a:pt x="944" y="452"/>
                  </a:lnTo>
                  <a:lnTo>
                    <a:pt x="944" y="452"/>
                  </a:lnTo>
                  <a:lnTo>
                    <a:pt x="942" y="452"/>
                  </a:lnTo>
                  <a:lnTo>
                    <a:pt x="942" y="452"/>
                  </a:lnTo>
                  <a:lnTo>
                    <a:pt x="942" y="452"/>
                  </a:lnTo>
                  <a:lnTo>
                    <a:pt x="942" y="452"/>
                  </a:lnTo>
                  <a:lnTo>
                    <a:pt x="942" y="452"/>
                  </a:lnTo>
                  <a:close/>
                  <a:moveTo>
                    <a:pt x="883" y="473"/>
                  </a:moveTo>
                  <a:lnTo>
                    <a:pt x="883" y="476"/>
                  </a:lnTo>
                  <a:lnTo>
                    <a:pt x="883" y="476"/>
                  </a:lnTo>
                  <a:lnTo>
                    <a:pt x="883" y="476"/>
                  </a:lnTo>
                  <a:lnTo>
                    <a:pt x="883" y="476"/>
                  </a:lnTo>
                  <a:lnTo>
                    <a:pt x="883" y="476"/>
                  </a:lnTo>
                  <a:lnTo>
                    <a:pt x="883" y="476"/>
                  </a:lnTo>
                  <a:lnTo>
                    <a:pt x="883" y="476"/>
                  </a:lnTo>
                  <a:lnTo>
                    <a:pt x="883" y="476"/>
                  </a:lnTo>
                  <a:lnTo>
                    <a:pt x="883" y="476"/>
                  </a:lnTo>
                  <a:lnTo>
                    <a:pt x="883" y="473"/>
                  </a:lnTo>
                  <a:close/>
                  <a:moveTo>
                    <a:pt x="868" y="506"/>
                  </a:moveTo>
                  <a:lnTo>
                    <a:pt x="868" y="506"/>
                  </a:lnTo>
                  <a:lnTo>
                    <a:pt x="868" y="506"/>
                  </a:lnTo>
                  <a:lnTo>
                    <a:pt x="868" y="506"/>
                  </a:lnTo>
                  <a:lnTo>
                    <a:pt x="868" y="506"/>
                  </a:lnTo>
                  <a:lnTo>
                    <a:pt x="868" y="506"/>
                  </a:lnTo>
                  <a:lnTo>
                    <a:pt x="868" y="506"/>
                  </a:lnTo>
                  <a:lnTo>
                    <a:pt x="868" y="506"/>
                  </a:lnTo>
                  <a:lnTo>
                    <a:pt x="868" y="506"/>
                  </a:lnTo>
                  <a:close/>
                  <a:moveTo>
                    <a:pt x="847" y="296"/>
                  </a:moveTo>
                  <a:lnTo>
                    <a:pt x="847" y="296"/>
                  </a:lnTo>
                  <a:lnTo>
                    <a:pt x="850" y="296"/>
                  </a:lnTo>
                  <a:lnTo>
                    <a:pt x="850" y="296"/>
                  </a:lnTo>
                  <a:lnTo>
                    <a:pt x="850" y="296"/>
                  </a:lnTo>
                  <a:lnTo>
                    <a:pt x="850" y="296"/>
                  </a:lnTo>
                  <a:lnTo>
                    <a:pt x="852" y="293"/>
                  </a:lnTo>
                  <a:lnTo>
                    <a:pt x="852" y="293"/>
                  </a:lnTo>
                  <a:lnTo>
                    <a:pt x="857" y="291"/>
                  </a:lnTo>
                  <a:lnTo>
                    <a:pt x="857" y="291"/>
                  </a:lnTo>
                  <a:lnTo>
                    <a:pt x="857" y="291"/>
                  </a:lnTo>
                  <a:lnTo>
                    <a:pt x="857" y="291"/>
                  </a:lnTo>
                  <a:lnTo>
                    <a:pt x="857" y="291"/>
                  </a:lnTo>
                  <a:lnTo>
                    <a:pt x="847" y="296"/>
                  </a:lnTo>
                  <a:lnTo>
                    <a:pt x="845" y="296"/>
                  </a:lnTo>
                  <a:lnTo>
                    <a:pt x="847" y="296"/>
                  </a:lnTo>
                  <a:lnTo>
                    <a:pt x="847" y="296"/>
                  </a:lnTo>
                  <a:close/>
                  <a:moveTo>
                    <a:pt x="833" y="305"/>
                  </a:moveTo>
                  <a:lnTo>
                    <a:pt x="833" y="303"/>
                  </a:lnTo>
                  <a:lnTo>
                    <a:pt x="835" y="303"/>
                  </a:lnTo>
                  <a:lnTo>
                    <a:pt x="833" y="303"/>
                  </a:lnTo>
                  <a:lnTo>
                    <a:pt x="833" y="303"/>
                  </a:lnTo>
                  <a:lnTo>
                    <a:pt x="835" y="301"/>
                  </a:lnTo>
                  <a:lnTo>
                    <a:pt x="838" y="301"/>
                  </a:lnTo>
                  <a:lnTo>
                    <a:pt x="838" y="301"/>
                  </a:lnTo>
                  <a:lnTo>
                    <a:pt x="838" y="301"/>
                  </a:lnTo>
                  <a:lnTo>
                    <a:pt x="833" y="301"/>
                  </a:lnTo>
                  <a:lnTo>
                    <a:pt x="833" y="301"/>
                  </a:lnTo>
                  <a:lnTo>
                    <a:pt x="833" y="303"/>
                  </a:lnTo>
                  <a:lnTo>
                    <a:pt x="833" y="303"/>
                  </a:lnTo>
                  <a:lnTo>
                    <a:pt x="833" y="303"/>
                  </a:lnTo>
                  <a:lnTo>
                    <a:pt x="833" y="303"/>
                  </a:lnTo>
                  <a:lnTo>
                    <a:pt x="833" y="305"/>
                  </a:lnTo>
                  <a:close/>
                  <a:moveTo>
                    <a:pt x="1219" y="767"/>
                  </a:moveTo>
                  <a:lnTo>
                    <a:pt x="1219" y="767"/>
                  </a:lnTo>
                  <a:lnTo>
                    <a:pt x="1219" y="767"/>
                  </a:lnTo>
                  <a:lnTo>
                    <a:pt x="1216" y="767"/>
                  </a:lnTo>
                  <a:lnTo>
                    <a:pt x="1216" y="769"/>
                  </a:lnTo>
                  <a:lnTo>
                    <a:pt x="1216" y="769"/>
                  </a:lnTo>
                  <a:lnTo>
                    <a:pt x="1214" y="769"/>
                  </a:lnTo>
                  <a:lnTo>
                    <a:pt x="1214" y="769"/>
                  </a:lnTo>
                  <a:lnTo>
                    <a:pt x="1214" y="772"/>
                  </a:lnTo>
                  <a:lnTo>
                    <a:pt x="1214" y="772"/>
                  </a:lnTo>
                  <a:lnTo>
                    <a:pt x="1211" y="772"/>
                  </a:lnTo>
                  <a:lnTo>
                    <a:pt x="1211" y="772"/>
                  </a:lnTo>
                  <a:lnTo>
                    <a:pt x="1211" y="772"/>
                  </a:lnTo>
                  <a:lnTo>
                    <a:pt x="1211" y="774"/>
                  </a:lnTo>
                  <a:lnTo>
                    <a:pt x="1211" y="774"/>
                  </a:lnTo>
                  <a:lnTo>
                    <a:pt x="1211" y="774"/>
                  </a:lnTo>
                  <a:lnTo>
                    <a:pt x="1216" y="776"/>
                  </a:lnTo>
                  <a:lnTo>
                    <a:pt x="1216" y="776"/>
                  </a:lnTo>
                  <a:lnTo>
                    <a:pt x="1216" y="776"/>
                  </a:lnTo>
                  <a:lnTo>
                    <a:pt x="1219" y="774"/>
                  </a:lnTo>
                  <a:lnTo>
                    <a:pt x="1221" y="772"/>
                  </a:lnTo>
                  <a:lnTo>
                    <a:pt x="1221" y="772"/>
                  </a:lnTo>
                  <a:lnTo>
                    <a:pt x="1221" y="769"/>
                  </a:lnTo>
                  <a:lnTo>
                    <a:pt x="1221" y="769"/>
                  </a:lnTo>
                  <a:lnTo>
                    <a:pt x="1221" y="769"/>
                  </a:lnTo>
                  <a:lnTo>
                    <a:pt x="1221" y="767"/>
                  </a:lnTo>
                  <a:lnTo>
                    <a:pt x="1221" y="767"/>
                  </a:lnTo>
                  <a:lnTo>
                    <a:pt x="1221" y="767"/>
                  </a:lnTo>
                  <a:lnTo>
                    <a:pt x="1221" y="767"/>
                  </a:lnTo>
                  <a:lnTo>
                    <a:pt x="1221" y="767"/>
                  </a:lnTo>
                  <a:lnTo>
                    <a:pt x="1219" y="767"/>
                  </a:lnTo>
                  <a:close/>
                  <a:moveTo>
                    <a:pt x="1869" y="798"/>
                  </a:moveTo>
                  <a:lnTo>
                    <a:pt x="1869" y="800"/>
                  </a:lnTo>
                  <a:lnTo>
                    <a:pt x="1869" y="800"/>
                  </a:lnTo>
                  <a:lnTo>
                    <a:pt x="1869" y="800"/>
                  </a:lnTo>
                  <a:lnTo>
                    <a:pt x="1869" y="802"/>
                  </a:lnTo>
                  <a:lnTo>
                    <a:pt x="1869" y="802"/>
                  </a:lnTo>
                  <a:lnTo>
                    <a:pt x="1869" y="802"/>
                  </a:lnTo>
                  <a:lnTo>
                    <a:pt x="1869" y="805"/>
                  </a:lnTo>
                  <a:lnTo>
                    <a:pt x="1871" y="805"/>
                  </a:lnTo>
                  <a:lnTo>
                    <a:pt x="1871" y="807"/>
                  </a:lnTo>
                  <a:lnTo>
                    <a:pt x="1871" y="807"/>
                  </a:lnTo>
                  <a:lnTo>
                    <a:pt x="1874" y="807"/>
                  </a:lnTo>
                  <a:lnTo>
                    <a:pt x="1874" y="809"/>
                  </a:lnTo>
                  <a:lnTo>
                    <a:pt x="1874" y="807"/>
                  </a:lnTo>
                  <a:lnTo>
                    <a:pt x="1874" y="807"/>
                  </a:lnTo>
                  <a:lnTo>
                    <a:pt x="1874" y="807"/>
                  </a:lnTo>
                  <a:lnTo>
                    <a:pt x="1874" y="807"/>
                  </a:lnTo>
                  <a:lnTo>
                    <a:pt x="1874" y="807"/>
                  </a:lnTo>
                  <a:lnTo>
                    <a:pt x="1876" y="807"/>
                  </a:lnTo>
                  <a:lnTo>
                    <a:pt x="1876" y="807"/>
                  </a:lnTo>
                  <a:lnTo>
                    <a:pt x="1876" y="807"/>
                  </a:lnTo>
                  <a:lnTo>
                    <a:pt x="1881" y="805"/>
                  </a:lnTo>
                  <a:lnTo>
                    <a:pt x="1881" y="807"/>
                  </a:lnTo>
                  <a:lnTo>
                    <a:pt x="1881" y="807"/>
                  </a:lnTo>
                  <a:lnTo>
                    <a:pt x="1881" y="807"/>
                  </a:lnTo>
                  <a:lnTo>
                    <a:pt x="1883" y="807"/>
                  </a:lnTo>
                  <a:lnTo>
                    <a:pt x="1883" y="807"/>
                  </a:lnTo>
                  <a:lnTo>
                    <a:pt x="1883" y="807"/>
                  </a:lnTo>
                  <a:lnTo>
                    <a:pt x="1883" y="809"/>
                  </a:lnTo>
                  <a:lnTo>
                    <a:pt x="1883" y="809"/>
                  </a:lnTo>
                  <a:lnTo>
                    <a:pt x="1883" y="809"/>
                  </a:lnTo>
                  <a:lnTo>
                    <a:pt x="1883" y="812"/>
                  </a:lnTo>
                  <a:lnTo>
                    <a:pt x="1883" y="812"/>
                  </a:lnTo>
                  <a:lnTo>
                    <a:pt x="1883" y="812"/>
                  </a:lnTo>
                  <a:lnTo>
                    <a:pt x="1886" y="812"/>
                  </a:lnTo>
                  <a:lnTo>
                    <a:pt x="1886" y="812"/>
                  </a:lnTo>
                  <a:lnTo>
                    <a:pt x="1886" y="812"/>
                  </a:lnTo>
                  <a:lnTo>
                    <a:pt x="1886" y="812"/>
                  </a:lnTo>
                  <a:lnTo>
                    <a:pt x="1888" y="812"/>
                  </a:lnTo>
                  <a:lnTo>
                    <a:pt x="1888" y="812"/>
                  </a:lnTo>
                  <a:lnTo>
                    <a:pt x="1888" y="812"/>
                  </a:lnTo>
                  <a:lnTo>
                    <a:pt x="1888" y="812"/>
                  </a:lnTo>
                  <a:lnTo>
                    <a:pt x="1888" y="812"/>
                  </a:lnTo>
                  <a:lnTo>
                    <a:pt x="1888" y="812"/>
                  </a:lnTo>
                  <a:lnTo>
                    <a:pt x="1890" y="812"/>
                  </a:lnTo>
                  <a:lnTo>
                    <a:pt x="1890" y="809"/>
                  </a:lnTo>
                  <a:lnTo>
                    <a:pt x="1890" y="809"/>
                  </a:lnTo>
                  <a:lnTo>
                    <a:pt x="1890" y="809"/>
                  </a:lnTo>
                  <a:lnTo>
                    <a:pt x="1890" y="809"/>
                  </a:lnTo>
                  <a:lnTo>
                    <a:pt x="1890" y="809"/>
                  </a:lnTo>
                  <a:lnTo>
                    <a:pt x="1890" y="809"/>
                  </a:lnTo>
                  <a:lnTo>
                    <a:pt x="1893" y="809"/>
                  </a:lnTo>
                  <a:lnTo>
                    <a:pt x="1893" y="809"/>
                  </a:lnTo>
                  <a:lnTo>
                    <a:pt x="1893" y="807"/>
                  </a:lnTo>
                  <a:lnTo>
                    <a:pt x="1890" y="807"/>
                  </a:lnTo>
                  <a:lnTo>
                    <a:pt x="1890" y="807"/>
                  </a:lnTo>
                  <a:lnTo>
                    <a:pt x="1890" y="807"/>
                  </a:lnTo>
                  <a:lnTo>
                    <a:pt x="1890" y="807"/>
                  </a:lnTo>
                  <a:lnTo>
                    <a:pt x="1890" y="805"/>
                  </a:lnTo>
                  <a:lnTo>
                    <a:pt x="1890" y="805"/>
                  </a:lnTo>
                  <a:lnTo>
                    <a:pt x="1888" y="805"/>
                  </a:lnTo>
                  <a:lnTo>
                    <a:pt x="1888" y="805"/>
                  </a:lnTo>
                  <a:lnTo>
                    <a:pt x="1888" y="805"/>
                  </a:lnTo>
                  <a:lnTo>
                    <a:pt x="1888" y="802"/>
                  </a:lnTo>
                  <a:lnTo>
                    <a:pt x="1888" y="802"/>
                  </a:lnTo>
                  <a:lnTo>
                    <a:pt x="1888" y="802"/>
                  </a:lnTo>
                  <a:lnTo>
                    <a:pt x="1888" y="802"/>
                  </a:lnTo>
                  <a:lnTo>
                    <a:pt x="1888" y="802"/>
                  </a:lnTo>
                  <a:lnTo>
                    <a:pt x="1888" y="802"/>
                  </a:lnTo>
                  <a:lnTo>
                    <a:pt x="1888" y="802"/>
                  </a:lnTo>
                  <a:lnTo>
                    <a:pt x="1890" y="802"/>
                  </a:lnTo>
                  <a:lnTo>
                    <a:pt x="1888" y="800"/>
                  </a:lnTo>
                  <a:lnTo>
                    <a:pt x="1890" y="800"/>
                  </a:lnTo>
                  <a:lnTo>
                    <a:pt x="1890" y="800"/>
                  </a:lnTo>
                  <a:lnTo>
                    <a:pt x="1890" y="800"/>
                  </a:lnTo>
                  <a:lnTo>
                    <a:pt x="1890" y="800"/>
                  </a:lnTo>
                  <a:lnTo>
                    <a:pt x="1890" y="800"/>
                  </a:lnTo>
                  <a:lnTo>
                    <a:pt x="1890" y="800"/>
                  </a:lnTo>
                  <a:lnTo>
                    <a:pt x="1888" y="798"/>
                  </a:lnTo>
                  <a:lnTo>
                    <a:pt x="1888" y="798"/>
                  </a:lnTo>
                  <a:lnTo>
                    <a:pt x="1886" y="798"/>
                  </a:lnTo>
                  <a:lnTo>
                    <a:pt x="1886" y="798"/>
                  </a:lnTo>
                  <a:lnTo>
                    <a:pt x="1883" y="798"/>
                  </a:lnTo>
                  <a:lnTo>
                    <a:pt x="1881" y="798"/>
                  </a:lnTo>
                  <a:lnTo>
                    <a:pt x="1881" y="795"/>
                  </a:lnTo>
                  <a:lnTo>
                    <a:pt x="1878" y="795"/>
                  </a:lnTo>
                  <a:lnTo>
                    <a:pt x="1878" y="798"/>
                  </a:lnTo>
                  <a:lnTo>
                    <a:pt x="1878" y="798"/>
                  </a:lnTo>
                  <a:lnTo>
                    <a:pt x="1876" y="800"/>
                  </a:lnTo>
                  <a:lnTo>
                    <a:pt x="1876" y="798"/>
                  </a:lnTo>
                  <a:lnTo>
                    <a:pt x="1876" y="798"/>
                  </a:lnTo>
                  <a:lnTo>
                    <a:pt x="1878" y="798"/>
                  </a:lnTo>
                  <a:lnTo>
                    <a:pt x="1878" y="795"/>
                  </a:lnTo>
                  <a:lnTo>
                    <a:pt x="1878" y="795"/>
                  </a:lnTo>
                  <a:lnTo>
                    <a:pt x="1878" y="795"/>
                  </a:lnTo>
                  <a:lnTo>
                    <a:pt x="1878" y="795"/>
                  </a:lnTo>
                  <a:lnTo>
                    <a:pt x="1878" y="793"/>
                  </a:lnTo>
                  <a:lnTo>
                    <a:pt x="1878" y="793"/>
                  </a:lnTo>
                  <a:lnTo>
                    <a:pt x="1878" y="793"/>
                  </a:lnTo>
                  <a:lnTo>
                    <a:pt x="1876" y="793"/>
                  </a:lnTo>
                  <a:lnTo>
                    <a:pt x="1876" y="790"/>
                  </a:lnTo>
                  <a:lnTo>
                    <a:pt x="1876" y="790"/>
                  </a:lnTo>
                  <a:lnTo>
                    <a:pt x="1876" y="790"/>
                  </a:lnTo>
                  <a:lnTo>
                    <a:pt x="1876" y="790"/>
                  </a:lnTo>
                  <a:lnTo>
                    <a:pt x="1876" y="788"/>
                  </a:lnTo>
                  <a:lnTo>
                    <a:pt x="1874" y="788"/>
                  </a:lnTo>
                  <a:lnTo>
                    <a:pt x="1871" y="790"/>
                  </a:lnTo>
                  <a:lnTo>
                    <a:pt x="1871" y="790"/>
                  </a:lnTo>
                  <a:lnTo>
                    <a:pt x="1871" y="790"/>
                  </a:lnTo>
                  <a:lnTo>
                    <a:pt x="1871" y="793"/>
                  </a:lnTo>
                  <a:lnTo>
                    <a:pt x="1871" y="793"/>
                  </a:lnTo>
                  <a:lnTo>
                    <a:pt x="1871" y="793"/>
                  </a:lnTo>
                  <a:lnTo>
                    <a:pt x="1871" y="793"/>
                  </a:lnTo>
                  <a:lnTo>
                    <a:pt x="1871" y="798"/>
                  </a:lnTo>
                  <a:lnTo>
                    <a:pt x="1871" y="798"/>
                  </a:lnTo>
                  <a:lnTo>
                    <a:pt x="1869" y="798"/>
                  </a:lnTo>
                  <a:close/>
                  <a:moveTo>
                    <a:pt x="1207" y="788"/>
                  </a:moveTo>
                  <a:lnTo>
                    <a:pt x="1209" y="788"/>
                  </a:lnTo>
                  <a:lnTo>
                    <a:pt x="1207" y="788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7" y="786"/>
                  </a:lnTo>
                  <a:lnTo>
                    <a:pt x="1204" y="786"/>
                  </a:lnTo>
                  <a:lnTo>
                    <a:pt x="1204" y="786"/>
                  </a:lnTo>
                  <a:lnTo>
                    <a:pt x="1204" y="786"/>
                  </a:lnTo>
                  <a:lnTo>
                    <a:pt x="1204" y="786"/>
                  </a:lnTo>
                  <a:lnTo>
                    <a:pt x="1204" y="786"/>
                  </a:lnTo>
                  <a:lnTo>
                    <a:pt x="1204" y="786"/>
                  </a:lnTo>
                  <a:lnTo>
                    <a:pt x="1204" y="786"/>
                  </a:lnTo>
                  <a:lnTo>
                    <a:pt x="1204" y="786"/>
                  </a:lnTo>
                  <a:lnTo>
                    <a:pt x="1207" y="788"/>
                  </a:lnTo>
                  <a:lnTo>
                    <a:pt x="1207" y="788"/>
                  </a:lnTo>
                  <a:lnTo>
                    <a:pt x="1207" y="788"/>
                  </a:lnTo>
                  <a:lnTo>
                    <a:pt x="1207" y="788"/>
                  </a:lnTo>
                  <a:lnTo>
                    <a:pt x="1207" y="788"/>
                  </a:lnTo>
                  <a:close/>
                  <a:moveTo>
                    <a:pt x="1237" y="788"/>
                  </a:moveTo>
                  <a:lnTo>
                    <a:pt x="1237" y="788"/>
                  </a:lnTo>
                  <a:lnTo>
                    <a:pt x="1235" y="793"/>
                  </a:lnTo>
                  <a:lnTo>
                    <a:pt x="1235" y="793"/>
                  </a:lnTo>
                  <a:lnTo>
                    <a:pt x="1237" y="793"/>
                  </a:lnTo>
                  <a:lnTo>
                    <a:pt x="1237" y="793"/>
                  </a:lnTo>
                  <a:lnTo>
                    <a:pt x="1237" y="793"/>
                  </a:lnTo>
                  <a:lnTo>
                    <a:pt x="1237" y="793"/>
                  </a:lnTo>
                  <a:lnTo>
                    <a:pt x="1237" y="793"/>
                  </a:lnTo>
                  <a:lnTo>
                    <a:pt x="1240" y="790"/>
                  </a:lnTo>
                  <a:lnTo>
                    <a:pt x="1240" y="790"/>
                  </a:lnTo>
                  <a:lnTo>
                    <a:pt x="1240" y="788"/>
                  </a:lnTo>
                  <a:lnTo>
                    <a:pt x="1237" y="788"/>
                  </a:lnTo>
                  <a:close/>
                  <a:moveTo>
                    <a:pt x="1228" y="663"/>
                  </a:moveTo>
                  <a:lnTo>
                    <a:pt x="1226" y="663"/>
                  </a:lnTo>
                  <a:lnTo>
                    <a:pt x="1226" y="663"/>
                  </a:lnTo>
                  <a:lnTo>
                    <a:pt x="1226" y="663"/>
                  </a:lnTo>
                  <a:lnTo>
                    <a:pt x="1226" y="663"/>
                  </a:lnTo>
                  <a:lnTo>
                    <a:pt x="1228" y="663"/>
                  </a:lnTo>
                  <a:lnTo>
                    <a:pt x="1228" y="663"/>
                  </a:lnTo>
                  <a:lnTo>
                    <a:pt x="1230" y="660"/>
                  </a:lnTo>
                  <a:lnTo>
                    <a:pt x="1230" y="660"/>
                  </a:lnTo>
                  <a:lnTo>
                    <a:pt x="1230" y="660"/>
                  </a:lnTo>
                  <a:lnTo>
                    <a:pt x="1230" y="658"/>
                  </a:lnTo>
                  <a:lnTo>
                    <a:pt x="1230" y="658"/>
                  </a:lnTo>
                  <a:lnTo>
                    <a:pt x="1230" y="658"/>
                  </a:lnTo>
                  <a:lnTo>
                    <a:pt x="1230" y="658"/>
                  </a:lnTo>
                  <a:lnTo>
                    <a:pt x="1230" y="658"/>
                  </a:lnTo>
                  <a:lnTo>
                    <a:pt x="1233" y="656"/>
                  </a:lnTo>
                  <a:lnTo>
                    <a:pt x="1233" y="656"/>
                  </a:lnTo>
                  <a:lnTo>
                    <a:pt x="1233" y="656"/>
                  </a:lnTo>
                  <a:lnTo>
                    <a:pt x="1233" y="656"/>
                  </a:lnTo>
                  <a:lnTo>
                    <a:pt x="1233" y="656"/>
                  </a:lnTo>
                  <a:lnTo>
                    <a:pt x="1233" y="653"/>
                  </a:lnTo>
                  <a:lnTo>
                    <a:pt x="1233" y="653"/>
                  </a:lnTo>
                  <a:lnTo>
                    <a:pt x="1230" y="653"/>
                  </a:lnTo>
                  <a:lnTo>
                    <a:pt x="1230" y="653"/>
                  </a:lnTo>
                  <a:lnTo>
                    <a:pt x="1230" y="653"/>
                  </a:lnTo>
                  <a:lnTo>
                    <a:pt x="1230" y="653"/>
                  </a:lnTo>
                  <a:lnTo>
                    <a:pt x="1230" y="656"/>
                  </a:lnTo>
                  <a:lnTo>
                    <a:pt x="1230" y="656"/>
                  </a:lnTo>
                  <a:lnTo>
                    <a:pt x="1230" y="656"/>
                  </a:lnTo>
                  <a:lnTo>
                    <a:pt x="1230" y="658"/>
                  </a:lnTo>
                  <a:lnTo>
                    <a:pt x="1228" y="658"/>
                  </a:lnTo>
                  <a:lnTo>
                    <a:pt x="1228" y="658"/>
                  </a:lnTo>
                  <a:lnTo>
                    <a:pt x="1228" y="660"/>
                  </a:lnTo>
                  <a:lnTo>
                    <a:pt x="1228" y="660"/>
                  </a:lnTo>
                  <a:lnTo>
                    <a:pt x="1228" y="660"/>
                  </a:lnTo>
                  <a:lnTo>
                    <a:pt x="1228" y="660"/>
                  </a:lnTo>
                  <a:lnTo>
                    <a:pt x="1228" y="660"/>
                  </a:lnTo>
                  <a:lnTo>
                    <a:pt x="1228" y="663"/>
                  </a:lnTo>
                  <a:lnTo>
                    <a:pt x="1228" y="663"/>
                  </a:lnTo>
                  <a:close/>
                  <a:moveTo>
                    <a:pt x="1233" y="786"/>
                  </a:moveTo>
                  <a:lnTo>
                    <a:pt x="1233" y="783"/>
                  </a:lnTo>
                  <a:lnTo>
                    <a:pt x="1233" y="783"/>
                  </a:lnTo>
                  <a:lnTo>
                    <a:pt x="1233" y="783"/>
                  </a:lnTo>
                  <a:lnTo>
                    <a:pt x="1233" y="783"/>
                  </a:lnTo>
                  <a:lnTo>
                    <a:pt x="1233" y="783"/>
                  </a:lnTo>
                  <a:lnTo>
                    <a:pt x="1233" y="786"/>
                  </a:lnTo>
                  <a:lnTo>
                    <a:pt x="1233" y="786"/>
                  </a:lnTo>
                  <a:lnTo>
                    <a:pt x="1230" y="788"/>
                  </a:lnTo>
                  <a:lnTo>
                    <a:pt x="1230" y="788"/>
                  </a:lnTo>
                  <a:lnTo>
                    <a:pt x="1230" y="786"/>
                  </a:lnTo>
                  <a:lnTo>
                    <a:pt x="1230" y="786"/>
                  </a:lnTo>
                  <a:lnTo>
                    <a:pt x="1230" y="786"/>
                  </a:lnTo>
                  <a:lnTo>
                    <a:pt x="1228" y="786"/>
                  </a:lnTo>
                  <a:lnTo>
                    <a:pt x="1228" y="788"/>
                  </a:lnTo>
                  <a:lnTo>
                    <a:pt x="1228" y="788"/>
                  </a:lnTo>
                  <a:lnTo>
                    <a:pt x="1228" y="790"/>
                  </a:lnTo>
                  <a:lnTo>
                    <a:pt x="1228" y="790"/>
                  </a:lnTo>
                  <a:lnTo>
                    <a:pt x="1228" y="788"/>
                  </a:lnTo>
                  <a:lnTo>
                    <a:pt x="1228" y="786"/>
                  </a:lnTo>
                  <a:lnTo>
                    <a:pt x="1230" y="783"/>
                  </a:lnTo>
                  <a:lnTo>
                    <a:pt x="1230" y="781"/>
                  </a:lnTo>
                  <a:lnTo>
                    <a:pt x="1230" y="781"/>
                  </a:lnTo>
                  <a:lnTo>
                    <a:pt x="1228" y="781"/>
                  </a:lnTo>
                  <a:lnTo>
                    <a:pt x="1228" y="781"/>
                  </a:lnTo>
                  <a:lnTo>
                    <a:pt x="1228" y="781"/>
                  </a:lnTo>
                  <a:lnTo>
                    <a:pt x="1228" y="781"/>
                  </a:lnTo>
                  <a:lnTo>
                    <a:pt x="1226" y="783"/>
                  </a:lnTo>
                  <a:lnTo>
                    <a:pt x="1226" y="783"/>
                  </a:lnTo>
                  <a:lnTo>
                    <a:pt x="1226" y="783"/>
                  </a:lnTo>
                  <a:lnTo>
                    <a:pt x="1223" y="783"/>
                  </a:lnTo>
                  <a:lnTo>
                    <a:pt x="1223" y="781"/>
                  </a:lnTo>
                  <a:lnTo>
                    <a:pt x="1223" y="781"/>
                  </a:lnTo>
                  <a:lnTo>
                    <a:pt x="1226" y="781"/>
                  </a:lnTo>
                  <a:lnTo>
                    <a:pt x="1223" y="781"/>
                  </a:lnTo>
                  <a:lnTo>
                    <a:pt x="1223" y="781"/>
                  </a:lnTo>
                  <a:lnTo>
                    <a:pt x="1223" y="781"/>
                  </a:lnTo>
                  <a:lnTo>
                    <a:pt x="1223" y="781"/>
                  </a:lnTo>
                  <a:lnTo>
                    <a:pt x="1223" y="779"/>
                  </a:lnTo>
                  <a:lnTo>
                    <a:pt x="1223" y="779"/>
                  </a:lnTo>
                  <a:lnTo>
                    <a:pt x="1223" y="779"/>
                  </a:lnTo>
                  <a:lnTo>
                    <a:pt x="1223" y="779"/>
                  </a:lnTo>
                  <a:lnTo>
                    <a:pt x="1223" y="781"/>
                  </a:lnTo>
                  <a:lnTo>
                    <a:pt x="1221" y="779"/>
                  </a:lnTo>
                  <a:lnTo>
                    <a:pt x="1221" y="779"/>
                  </a:lnTo>
                  <a:lnTo>
                    <a:pt x="1221" y="781"/>
                  </a:lnTo>
                  <a:lnTo>
                    <a:pt x="1221" y="781"/>
                  </a:lnTo>
                  <a:lnTo>
                    <a:pt x="1221" y="783"/>
                  </a:lnTo>
                  <a:lnTo>
                    <a:pt x="1221" y="783"/>
                  </a:lnTo>
                  <a:lnTo>
                    <a:pt x="1221" y="783"/>
                  </a:lnTo>
                  <a:lnTo>
                    <a:pt x="1221" y="786"/>
                  </a:lnTo>
                  <a:lnTo>
                    <a:pt x="1219" y="786"/>
                  </a:lnTo>
                  <a:lnTo>
                    <a:pt x="1221" y="783"/>
                  </a:lnTo>
                  <a:lnTo>
                    <a:pt x="1219" y="783"/>
                  </a:lnTo>
                  <a:lnTo>
                    <a:pt x="1219" y="783"/>
                  </a:lnTo>
                  <a:lnTo>
                    <a:pt x="1219" y="783"/>
                  </a:lnTo>
                  <a:lnTo>
                    <a:pt x="1219" y="781"/>
                  </a:lnTo>
                  <a:lnTo>
                    <a:pt x="1219" y="783"/>
                  </a:lnTo>
                  <a:lnTo>
                    <a:pt x="1219" y="783"/>
                  </a:lnTo>
                  <a:lnTo>
                    <a:pt x="1219" y="783"/>
                  </a:lnTo>
                  <a:lnTo>
                    <a:pt x="1219" y="783"/>
                  </a:lnTo>
                  <a:lnTo>
                    <a:pt x="1216" y="783"/>
                  </a:lnTo>
                  <a:lnTo>
                    <a:pt x="1216" y="781"/>
                  </a:lnTo>
                  <a:lnTo>
                    <a:pt x="1219" y="781"/>
                  </a:lnTo>
                  <a:lnTo>
                    <a:pt x="1219" y="781"/>
                  </a:lnTo>
                  <a:lnTo>
                    <a:pt x="1216" y="781"/>
                  </a:lnTo>
                  <a:lnTo>
                    <a:pt x="1216" y="781"/>
                  </a:lnTo>
                  <a:lnTo>
                    <a:pt x="1216" y="779"/>
                  </a:lnTo>
                  <a:lnTo>
                    <a:pt x="1216" y="779"/>
                  </a:lnTo>
                  <a:lnTo>
                    <a:pt x="1216" y="776"/>
                  </a:lnTo>
                  <a:lnTo>
                    <a:pt x="1214" y="776"/>
                  </a:lnTo>
                  <a:lnTo>
                    <a:pt x="1214" y="776"/>
                  </a:lnTo>
                  <a:lnTo>
                    <a:pt x="1214" y="779"/>
                  </a:lnTo>
                  <a:lnTo>
                    <a:pt x="1214" y="776"/>
                  </a:lnTo>
                  <a:lnTo>
                    <a:pt x="1214" y="776"/>
                  </a:lnTo>
                  <a:lnTo>
                    <a:pt x="1211" y="776"/>
                  </a:lnTo>
                  <a:lnTo>
                    <a:pt x="1211" y="776"/>
                  </a:lnTo>
                  <a:lnTo>
                    <a:pt x="1211" y="776"/>
                  </a:lnTo>
                  <a:lnTo>
                    <a:pt x="1211" y="776"/>
                  </a:lnTo>
                  <a:lnTo>
                    <a:pt x="1211" y="779"/>
                  </a:lnTo>
                  <a:lnTo>
                    <a:pt x="1211" y="779"/>
                  </a:lnTo>
                  <a:lnTo>
                    <a:pt x="1211" y="779"/>
                  </a:lnTo>
                  <a:lnTo>
                    <a:pt x="1211" y="779"/>
                  </a:lnTo>
                  <a:lnTo>
                    <a:pt x="1211" y="779"/>
                  </a:lnTo>
                  <a:lnTo>
                    <a:pt x="1209" y="779"/>
                  </a:lnTo>
                  <a:lnTo>
                    <a:pt x="1209" y="779"/>
                  </a:lnTo>
                  <a:lnTo>
                    <a:pt x="1209" y="779"/>
                  </a:lnTo>
                  <a:lnTo>
                    <a:pt x="1209" y="779"/>
                  </a:lnTo>
                  <a:lnTo>
                    <a:pt x="1209" y="779"/>
                  </a:lnTo>
                  <a:lnTo>
                    <a:pt x="1209" y="781"/>
                  </a:lnTo>
                  <a:lnTo>
                    <a:pt x="1207" y="781"/>
                  </a:lnTo>
                  <a:lnTo>
                    <a:pt x="1204" y="781"/>
                  </a:lnTo>
                  <a:lnTo>
                    <a:pt x="1204" y="781"/>
                  </a:lnTo>
                  <a:lnTo>
                    <a:pt x="1204" y="781"/>
                  </a:lnTo>
                  <a:lnTo>
                    <a:pt x="1207" y="783"/>
                  </a:lnTo>
                  <a:lnTo>
                    <a:pt x="1209" y="783"/>
                  </a:lnTo>
                  <a:lnTo>
                    <a:pt x="1209" y="783"/>
                  </a:lnTo>
                  <a:lnTo>
                    <a:pt x="1209" y="783"/>
                  </a:lnTo>
                  <a:lnTo>
                    <a:pt x="1207" y="783"/>
                  </a:lnTo>
                  <a:lnTo>
                    <a:pt x="1207" y="783"/>
                  </a:lnTo>
                  <a:lnTo>
                    <a:pt x="1207" y="783"/>
                  </a:lnTo>
                  <a:lnTo>
                    <a:pt x="1209" y="786"/>
                  </a:lnTo>
                  <a:lnTo>
                    <a:pt x="1209" y="786"/>
                  </a:lnTo>
                  <a:lnTo>
                    <a:pt x="1209" y="786"/>
                  </a:lnTo>
                  <a:lnTo>
                    <a:pt x="1209" y="788"/>
                  </a:lnTo>
                  <a:lnTo>
                    <a:pt x="1209" y="788"/>
                  </a:lnTo>
                  <a:lnTo>
                    <a:pt x="1209" y="788"/>
                  </a:lnTo>
                  <a:lnTo>
                    <a:pt x="1209" y="790"/>
                  </a:lnTo>
                  <a:lnTo>
                    <a:pt x="1207" y="788"/>
                  </a:lnTo>
                  <a:lnTo>
                    <a:pt x="1207" y="788"/>
                  </a:lnTo>
                  <a:lnTo>
                    <a:pt x="1207" y="788"/>
                  </a:lnTo>
                  <a:lnTo>
                    <a:pt x="1207" y="788"/>
                  </a:lnTo>
                  <a:lnTo>
                    <a:pt x="1204" y="788"/>
                  </a:lnTo>
                  <a:lnTo>
                    <a:pt x="1202" y="788"/>
                  </a:lnTo>
                  <a:lnTo>
                    <a:pt x="1202" y="788"/>
                  </a:lnTo>
                  <a:lnTo>
                    <a:pt x="1202" y="786"/>
                  </a:lnTo>
                  <a:lnTo>
                    <a:pt x="1200" y="786"/>
                  </a:lnTo>
                  <a:lnTo>
                    <a:pt x="1200" y="786"/>
                  </a:lnTo>
                  <a:lnTo>
                    <a:pt x="1200" y="788"/>
                  </a:lnTo>
                  <a:lnTo>
                    <a:pt x="1197" y="788"/>
                  </a:lnTo>
                  <a:lnTo>
                    <a:pt x="1200" y="790"/>
                  </a:lnTo>
                  <a:lnTo>
                    <a:pt x="1200" y="790"/>
                  </a:lnTo>
                  <a:lnTo>
                    <a:pt x="1200" y="790"/>
                  </a:lnTo>
                  <a:lnTo>
                    <a:pt x="1200" y="790"/>
                  </a:lnTo>
                  <a:lnTo>
                    <a:pt x="1200" y="793"/>
                  </a:lnTo>
                  <a:lnTo>
                    <a:pt x="1202" y="793"/>
                  </a:lnTo>
                  <a:lnTo>
                    <a:pt x="1204" y="795"/>
                  </a:lnTo>
                  <a:lnTo>
                    <a:pt x="1204" y="795"/>
                  </a:lnTo>
                  <a:lnTo>
                    <a:pt x="1204" y="795"/>
                  </a:lnTo>
                  <a:lnTo>
                    <a:pt x="1202" y="795"/>
                  </a:lnTo>
                  <a:lnTo>
                    <a:pt x="1202" y="793"/>
                  </a:lnTo>
                  <a:lnTo>
                    <a:pt x="1202" y="793"/>
                  </a:lnTo>
                  <a:lnTo>
                    <a:pt x="1202" y="795"/>
                  </a:lnTo>
                  <a:lnTo>
                    <a:pt x="1202" y="795"/>
                  </a:lnTo>
                  <a:lnTo>
                    <a:pt x="1202" y="795"/>
                  </a:lnTo>
                  <a:lnTo>
                    <a:pt x="1200" y="795"/>
                  </a:lnTo>
                  <a:lnTo>
                    <a:pt x="1200" y="793"/>
                  </a:lnTo>
                  <a:lnTo>
                    <a:pt x="1200" y="793"/>
                  </a:lnTo>
                  <a:lnTo>
                    <a:pt x="1195" y="793"/>
                  </a:lnTo>
                  <a:lnTo>
                    <a:pt x="1195" y="793"/>
                  </a:lnTo>
                  <a:lnTo>
                    <a:pt x="1195" y="795"/>
                  </a:lnTo>
                  <a:lnTo>
                    <a:pt x="1195" y="795"/>
                  </a:lnTo>
                  <a:lnTo>
                    <a:pt x="1195" y="798"/>
                  </a:lnTo>
                  <a:lnTo>
                    <a:pt x="1195" y="798"/>
                  </a:lnTo>
                  <a:lnTo>
                    <a:pt x="1197" y="798"/>
                  </a:lnTo>
                  <a:lnTo>
                    <a:pt x="1200" y="798"/>
                  </a:lnTo>
                  <a:lnTo>
                    <a:pt x="1200" y="800"/>
                  </a:lnTo>
                  <a:lnTo>
                    <a:pt x="1200" y="800"/>
                  </a:lnTo>
                  <a:lnTo>
                    <a:pt x="1200" y="800"/>
                  </a:lnTo>
                  <a:lnTo>
                    <a:pt x="1200" y="802"/>
                  </a:lnTo>
                  <a:lnTo>
                    <a:pt x="1202" y="802"/>
                  </a:lnTo>
                  <a:lnTo>
                    <a:pt x="1204" y="805"/>
                  </a:lnTo>
                  <a:lnTo>
                    <a:pt x="1207" y="805"/>
                  </a:lnTo>
                  <a:lnTo>
                    <a:pt x="1209" y="805"/>
                  </a:lnTo>
                  <a:lnTo>
                    <a:pt x="1209" y="805"/>
                  </a:lnTo>
                  <a:lnTo>
                    <a:pt x="1209" y="802"/>
                  </a:lnTo>
                  <a:lnTo>
                    <a:pt x="1209" y="800"/>
                  </a:lnTo>
                  <a:lnTo>
                    <a:pt x="1209" y="802"/>
                  </a:lnTo>
                  <a:lnTo>
                    <a:pt x="1209" y="802"/>
                  </a:lnTo>
                  <a:lnTo>
                    <a:pt x="1211" y="802"/>
                  </a:lnTo>
                  <a:lnTo>
                    <a:pt x="1211" y="800"/>
                  </a:lnTo>
                  <a:lnTo>
                    <a:pt x="1211" y="800"/>
                  </a:lnTo>
                  <a:lnTo>
                    <a:pt x="1211" y="800"/>
                  </a:lnTo>
                  <a:lnTo>
                    <a:pt x="1214" y="800"/>
                  </a:lnTo>
                  <a:lnTo>
                    <a:pt x="1214" y="800"/>
                  </a:lnTo>
                  <a:lnTo>
                    <a:pt x="1214" y="800"/>
                  </a:lnTo>
                  <a:lnTo>
                    <a:pt x="1214" y="800"/>
                  </a:lnTo>
                  <a:lnTo>
                    <a:pt x="1214" y="798"/>
                  </a:lnTo>
                  <a:lnTo>
                    <a:pt x="1214" y="798"/>
                  </a:lnTo>
                  <a:lnTo>
                    <a:pt x="1214" y="795"/>
                  </a:lnTo>
                  <a:lnTo>
                    <a:pt x="1214" y="793"/>
                  </a:lnTo>
                  <a:lnTo>
                    <a:pt x="1214" y="793"/>
                  </a:lnTo>
                  <a:lnTo>
                    <a:pt x="1214" y="793"/>
                  </a:lnTo>
                  <a:lnTo>
                    <a:pt x="1216" y="793"/>
                  </a:lnTo>
                  <a:lnTo>
                    <a:pt x="1216" y="793"/>
                  </a:lnTo>
                  <a:lnTo>
                    <a:pt x="1216" y="795"/>
                  </a:lnTo>
                  <a:lnTo>
                    <a:pt x="1216" y="798"/>
                  </a:lnTo>
                  <a:lnTo>
                    <a:pt x="1216" y="800"/>
                  </a:lnTo>
                  <a:lnTo>
                    <a:pt x="1216" y="800"/>
                  </a:lnTo>
                  <a:lnTo>
                    <a:pt x="1216" y="798"/>
                  </a:lnTo>
                  <a:lnTo>
                    <a:pt x="1219" y="798"/>
                  </a:lnTo>
                  <a:lnTo>
                    <a:pt x="1219" y="798"/>
                  </a:lnTo>
                  <a:lnTo>
                    <a:pt x="1219" y="798"/>
                  </a:lnTo>
                  <a:lnTo>
                    <a:pt x="1221" y="798"/>
                  </a:lnTo>
                  <a:lnTo>
                    <a:pt x="1221" y="798"/>
                  </a:lnTo>
                  <a:lnTo>
                    <a:pt x="1221" y="798"/>
                  </a:lnTo>
                  <a:lnTo>
                    <a:pt x="1221" y="798"/>
                  </a:lnTo>
                  <a:lnTo>
                    <a:pt x="1221" y="798"/>
                  </a:lnTo>
                  <a:lnTo>
                    <a:pt x="1221" y="798"/>
                  </a:lnTo>
                  <a:lnTo>
                    <a:pt x="1223" y="798"/>
                  </a:lnTo>
                  <a:lnTo>
                    <a:pt x="1223" y="798"/>
                  </a:lnTo>
                  <a:lnTo>
                    <a:pt x="1223" y="798"/>
                  </a:lnTo>
                  <a:lnTo>
                    <a:pt x="1223" y="798"/>
                  </a:lnTo>
                  <a:lnTo>
                    <a:pt x="1223" y="798"/>
                  </a:lnTo>
                  <a:lnTo>
                    <a:pt x="1223" y="798"/>
                  </a:lnTo>
                  <a:lnTo>
                    <a:pt x="1223" y="795"/>
                  </a:lnTo>
                  <a:lnTo>
                    <a:pt x="1223" y="795"/>
                  </a:lnTo>
                  <a:lnTo>
                    <a:pt x="1223" y="795"/>
                  </a:lnTo>
                  <a:lnTo>
                    <a:pt x="1223" y="793"/>
                  </a:lnTo>
                  <a:lnTo>
                    <a:pt x="1221" y="793"/>
                  </a:lnTo>
                  <a:lnTo>
                    <a:pt x="1221" y="793"/>
                  </a:lnTo>
                  <a:lnTo>
                    <a:pt x="1221" y="793"/>
                  </a:lnTo>
                  <a:lnTo>
                    <a:pt x="1221" y="793"/>
                  </a:lnTo>
                  <a:lnTo>
                    <a:pt x="1221" y="793"/>
                  </a:lnTo>
                  <a:lnTo>
                    <a:pt x="1223" y="793"/>
                  </a:lnTo>
                  <a:lnTo>
                    <a:pt x="1223" y="793"/>
                  </a:lnTo>
                  <a:lnTo>
                    <a:pt x="1223" y="793"/>
                  </a:lnTo>
                  <a:lnTo>
                    <a:pt x="1223" y="793"/>
                  </a:lnTo>
                  <a:lnTo>
                    <a:pt x="1223" y="793"/>
                  </a:lnTo>
                  <a:lnTo>
                    <a:pt x="1223" y="793"/>
                  </a:lnTo>
                  <a:lnTo>
                    <a:pt x="1223" y="790"/>
                  </a:lnTo>
                  <a:lnTo>
                    <a:pt x="1223" y="790"/>
                  </a:lnTo>
                  <a:lnTo>
                    <a:pt x="1223" y="788"/>
                  </a:lnTo>
                  <a:lnTo>
                    <a:pt x="1223" y="790"/>
                  </a:lnTo>
                  <a:lnTo>
                    <a:pt x="1223" y="788"/>
                  </a:lnTo>
                  <a:lnTo>
                    <a:pt x="1223" y="788"/>
                  </a:lnTo>
                  <a:lnTo>
                    <a:pt x="1223" y="788"/>
                  </a:lnTo>
                  <a:lnTo>
                    <a:pt x="1226" y="788"/>
                  </a:lnTo>
                  <a:lnTo>
                    <a:pt x="1226" y="788"/>
                  </a:lnTo>
                  <a:lnTo>
                    <a:pt x="1226" y="790"/>
                  </a:lnTo>
                  <a:lnTo>
                    <a:pt x="1226" y="793"/>
                  </a:lnTo>
                  <a:lnTo>
                    <a:pt x="1226" y="793"/>
                  </a:lnTo>
                  <a:lnTo>
                    <a:pt x="1228" y="795"/>
                  </a:lnTo>
                  <a:lnTo>
                    <a:pt x="1228" y="795"/>
                  </a:lnTo>
                  <a:lnTo>
                    <a:pt x="1230" y="795"/>
                  </a:lnTo>
                  <a:lnTo>
                    <a:pt x="1230" y="793"/>
                  </a:lnTo>
                  <a:lnTo>
                    <a:pt x="1230" y="793"/>
                  </a:lnTo>
                  <a:lnTo>
                    <a:pt x="1230" y="793"/>
                  </a:lnTo>
                  <a:lnTo>
                    <a:pt x="1230" y="793"/>
                  </a:lnTo>
                  <a:lnTo>
                    <a:pt x="1230" y="793"/>
                  </a:lnTo>
                  <a:lnTo>
                    <a:pt x="1233" y="793"/>
                  </a:lnTo>
                  <a:lnTo>
                    <a:pt x="1233" y="790"/>
                  </a:lnTo>
                  <a:lnTo>
                    <a:pt x="1233" y="790"/>
                  </a:lnTo>
                  <a:lnTo>
                    <a:pt x="1233" y="788"/>
                  </a:lnTo>
                  <a:lnTo>
                    <a:pt x="1233" y="788"/>
                  </a:lnTo>
                  <a:lnTo>
                    <a:pt x="1233" y="786"/>
                  </a:lnTo>
                  <a:lnTo>
                    <a:pt x="1233" y="786"/>
                  </a:lnTo>
                  <a:lnTo>
                    <a:pt x="1233" y="786"/>
                  </a:lnTo>
                  <a:close/>
                  <a:moveTo>
                    <a:pt x="1221" y="750"/>
                  </a:moveTo>
                  <a:lnTo>
                    <a:pt x="1221" y="750"/>
                  </a:lnTo>
                  <a:lnTo>
                    <a:pt x="1221" y="750"/>
                  </a:lnTo>
                  <a:lnTo>
                    <a:pt x="1221" y="750"/>
                  </a:lnTo>
                  <a:lnTo>
                    <a:pt x="1223" y="750"/>
                  </a:lnTo>
                  <a:lnTo>
                    <a:pt x="1223" y="748"/>
                  </a:lnTo>
                  <a:lnTo>
                    <a:pt x="1226" y="748"/>
                  </a:lnTo>
                  <a:lnTo>
                    <a:pt x="1226" y="748"/>
                  </a:lnTo>
                  <a:lnTo>
                    <a:pt x="1226" y="748"/>
                  </a:lnTo>
                  <a:lnTo>
                    <a:pt x="1226" y="748"/>
                  </a:lnTo>
                  <a:lnTo>
                    <a:pt x="1226" y="748"/>
                  </a:lnTo>
                  <a:lnTo>
                    <a:pt x="1226" y="748"/>
                  </a:lnTo>
                  <a:lnTo>
                    <a:pt x="1226" y="748"/>
                  </a:lnTo>
                  <a:lnTo>
                    <a:pt x="1226" y="748"/>
                  </a:lnTo>
                  <a:lnTo>
                    <a:pt x="1223" y="748"/>
                  </a:lnTo>
                  <a:lnTo>
                    <a:pt x="1223" y="748"/>
                  </a:lnTo>
                  <a:lnTo>
                    <a:pt x="1221" y="746"/>
                  </a:lnTo>
                  <a:lnTo>
                    <a:pt x="1221" y="746"/>
                  </a:lnTo>
                  <a:lnTo>
                    <a:pt x="1221" y="748"/>
                  </a:lnTo>
                  <a:lnTo>
                    <a:pt x="1221" y="748"/>
                  </a:lnTo>
                  <a:lnTo>
                    <a:pt x="1221" y="750"/>
                  </a:lnTo>
                  <a:close/>
                  <a:moveTo>
                    <a:pt x="1230" y="748"/>
                  </a:moveTo>
                  <a:lnTo>
                    <a:pt x="1228" y="750"/>
                  </a:lnTo>
                  <a:lnTo>
                    <a:pt x="1230" y="750"/>
                  </a:lnTo>
                  <a:lnTo>
                    <a:pt x="1230" y="750"/>
                  </a:lnTo>
                  <a:lnTo>
                    <a:pt x="1230" y="750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lnTo>
                    <a:pt x="1230" y="748"/>
                  </a:lnTo>
                  <a:close/>
                  <a:moveTo>
                    <a:pt x="1282" y="715"/>
                  </a:moveTo>
                  <a:lnTo>
                    <a:pt x="1282" y="715"/>
                  </a:lnTo>
                  <a:lnTo>
                    <a:pt x="1280" y="715"/>
                  </a:lnTo>
                  <a:lnTo>
                    <a:pt x="1280" y="715"/>
                  </a:lnTo>
                  <a:lnTo>
                    <a:pt x="1278" y="717"/>
                  </a:lnTo>
                  <a:lnTo>
                    <a:pt x="1278" y="717"/>
                  </a:lnTo>
                  <a:lnTo>
                    <a:pt x="1278" y="717"/>
                  </a:lnTo>
                  <a:lnTo>
                    <a:pt x="1280" y="717"/>
                  </a:lnTo>
                  <a:lnTo>
                    <a:pt x="1280" y="717"/>
                  </a:lnTo>
                  <a:lnTo>
                    <a:pt x="1280" y="717"/>
                  </a:lnTo>
                  <a:lnTo>
                    <a:pt x="1280" y="717"/>
                  </a:lnTo>
                  <a:lnTo>
                    <a:pt x="1280" y="717"/>
                  </a:lnTo>
                  <a:lnTo>
                    <a:pt x="1280" y="717"/>
                  </a:lnTo>
                  <a:lnTo>
                    <a:pt x="1280" y="715"/>
                  </a:lnTo>
                  <a:lnTo>
                    <a:pt x="1282" y="715"/>
                  </a:lnTo>
                  <a:lnTo>
                    <a:pt x="1282" y="717"/>
                  </a:lnTo>
                  <a:lnTo>
                    <a:pt x="1282" y="717"/>
                  </a:lnTo>
                  <a:lnTo>
                    <a:pt x="1282" y="717"/>
                  </a:lnTo>
                  <a:lnTo>
                    <a:pt x="1282" y="717"/>
                  </a:lnTo>
                  <a:lnTo>
                    <a:pt x="1282" y="717"/>
                  </a:lnTo>
                  <a:lnTo>
                    <a:pt x="1282" y="715"/>
                  </a:lnTo>
                  <a:lnTo>
                    <a:pt x="1282" y="715"/>
                  </a:lnTo>
                  <a:lnTo>
                    <a:pt x="1282" y="715"/>
                  </a:lnTo>
                  <a:close/>
                  <a:moveTo>
                    <a:pt x="1346" y="637"/>
                  </a:moveTo>
                  <a:lnTo>
                    <a:pt x="1346" y="637"/>
                  </a:lnTo>
                  <a:lnTo>
                    <a:pt x="1349" y="637"/>
                  </a:lnTo>
                  <a:lnTo>
                    <a:pt x="1349" y="637"/>
                  </a:lnTo>
                  <a:lnTo>
                    <a:pt x="1349" y="637"/>
                  </a:lnTo>
                  <a:lnTo>
                    <a:pt x="1349" y="634"/>
                  </a:lnTo>
                  <a:lnTo>
                    <a:pt x="1349" y="634"/>
                  </a:lnTo>
                  <a:lnTo>
                    <a:pt x="1351" y="634"/>
                  </a:lnTo>
                  <a:lnTo>
                    <a:pt x="1349" y="634"/>
                  </a:lnTo>
                  <a:lnTo>
                    <a:pt x="1349" y="634"/>
                  </a:lnTo>
                  <a:lnTo>
                    <a:pt x="1349" y="632"/>
                  </a:lnTo>
                  <a:lnTo>
                    <a:pt x="1349" y="632"/>
                  </a:lnTo>
                  <a:lnTo>
                    <a:pt x="1349" y="632"/>
                  </a:lnTo>
                  <a:lnTo>
                    <a:pt x="1346" y="632"/>
                  </a:lnTo>
                  <a:lnTo>
                    <a:pt x="1346" y="634"/>
                  </a:lnTo>
                  <a:lnTo>
                    <a:pt x="1346" y="632"/>
                  </a:lnTo>
                  <a:lnTo>
                    <a:pt x="1346" y="632"/>
                  </a:lnTo>
                  <a:lnTo>
                    <a:pt x="1346" y="632"/>
                  </a:lnTo>
                  <a:lnTo>
                    <a:pt x="1346" y="632"/>
                  </a:lnTo>
                  <a:lnTo>
                    <a:pt x="1346" y="632"/>
                  </a:lnTo>
                  <a:lnTo>
                    <a:pt x="1346" y="632"/>
                  </a:lnTo>
                  <a:lnTo>
                    <a:pt x="1346" y="634"/>
                  </a:lnTo>
                  <a:lnTo>
                    <a:pt x="1346" y="634"/>
                  </a:lnTo>
                  <a:lnTo>
                    <a:pt x="1346" y="632"/>
                  </a:lnTo>
                  <a:lnTo>
                    <a:pt x="1346" y="632"/>
                  </a:lnTo>
                  <a:lnTo>
                    <a:pt x="1344" y="634"/>
                  </a:lnTo>
                  <a:lnTo>
                    <a:pt x="1346" y="637"/>
                  </a:lnTo>
                  <a:lnTo>
                    <a:pt x="1346" y="637"/>
                  </a:lnTo>
                  <a:close/>
                  <a:moveTo>
                    <a:pt x="1353" y="658"/>
                  </a:moveTo>
                  <a:lnTo>
                    <a:pt x="1351" y="658"/>
                  </a:lnTo>
                  <a:lnTo>
                    <a:pt x="1351" y="658"/>
                  </a:lnTo>
                  <a:lnTo>
                    <a:pt x="1351" y="660"/>
                  </a:lnTo>
                  <a:lnTo>
                    <a:pt x="1351" y="660"/>
                  </a:lnTo>
                  <a:lnTo>
                    <a:pt x="1351" y="660"/>
                  </a:lnTo>
                  <a:lnTo>
                    <a:pt x="1351" y="660"/>
                  </a:lnTo>
                  <a:lnTo>
                    <a:pt x="1351" y="660"/>
                  </a:lnTo>
                  <a:lnTo>
                    <a:pt x="1351" y="663"/>
                  </a:lnTo>
                  <a:lnTo>
                    <a:pt x="1351" y="663"/>
                  </a:lnTo>
                  <a:lnTo>
                    <a:pt x="1353" y="663"/>
                  </a:lnTo>
                  <a:lnTo>
                    <a:pt x="1353" y="663"/>
                  </a:lnTo>
                  <a:lnTo>
                    <a:pt x="1353" y="660"/>
                  </a:lnTo>
                  <a:lnTo>
                    <a:pt x="1353" y="663"/>
                  </a:lnTo>
                  <a:lnTo>
                    <a:pt x="1353" y="665"/>
                  </a:lnTo>
                  <a:lnTo>
                    <a:pt x="1353" y="665"/>
                  </a:lnTo>
                  <a:lnTo>
                    <a:pt x="1353" y="665"/>
                  </a:lnTo>
                  <a:lnTo>
                    <a:pt x="1353" y="665"/>
                  </a:lnTo>
                  <a:lnTo>
                    <a:pt x="1353" y="665"/>
                  </a:lnTo>
                  <a:lnTo>
                    <a:pt x="1356" y="665"/>
                  </a:lnTo>
                  <a:lnTo>
                    <a:pt x="1356" y="665"/>
                  </a:lnTo>
                  <a:lnTo>
                    <a:pt x="1356" y="663"/>
                  </a:lnTo>
                  <a:lnTo>
                    <a:pt x="1356" y="660"/>
                  </a:lnTo>
                  <a:lnTo>
                    <a:pt x="1356" y="660"/>
                  </a:lnTo>
                  <a:lnTo>
                    <a:pt x="1356" y="660"/>
                  </a:lnTo>
                  <a:lnTo>
                    <a:pt x="1356" y="658"/>
                  </a:lnTo>
                  <a:lnTo>
                    <a:pt x="1358" y="656"/>
                  </a:lnTo>
                  <a:lnTo>
                    <a:pt x="1358" y="653"/>
                  </a:lnTo>
                  <a:lnTo>
                    <a:pt x="1358" y="653"/>
                  </a:lnTo>
                  <a:lnTo>
                    <a:pt x="1358" y="651"/>
                  </a:lnTo>
                  <a:lnTo>
                    <a:pt x="1356" y="653"/>
                  </a:lnTo>
                  <a:lnTo>
                    <a:pt x="1356" y="653"/>
                  </a:lnTo>
                  <a:lnTo>
                    <a:pt x="1356" y="653"/>
                  </a:lnTo>
                  <a:lnTo>
                    <a:pt x="1356" y="653"/>
                  </a:lnTo>
                  <a:lnTo>
                    <a:pt x="1356" y="651"/>
                  </a:lnTo>
                  <a:lnTo>
                    <a:pt x="1356" y="651"/>
                  </a:lnTo>
                  <a:lnTo>
                    <a:pt x="1358" y="651"/>
                  </a:lnTo>
                  <a:lnTo>
                    <a:pt x="1358" y="651"/>
                  </a:lnTo>
                  <a:lnTo>
                    <a:pt x="1358" y="648"/>
                  </a:lnTo>
                  <a:lnTo>
                    <a:pt x="1358" y="648"/>
                  </a:lnTo>
                  <a:lnTo>
                    <a:pt x="1358" y="648"/>
                  </a:lnTo>
                  <a:lnTo>
                    <a:pt x="1358" y="648"/>
                  </a:lnTo>
                  <a:lnTo>
                    <a:pt x="1358" y="648"/>
                  </a:lnTo>
                  <a:lnTo>
                    <a:pt x="1358" y="648"/>
                  </a:lnTo>
                  <a:lnTo>
                    <a:pt x="1358" y="646"/>
                  </a:lnTo>
                  <a:lnTo>
                    <a:pt x="1358" y="646"/>
                  </a:lnTo>
                  <a:lnTo>
                    <a:pt x="1358" y="646"/>
                  </a:lnTo>
                  <a:lnTo>
                    <a:pt x="1356" y="646"/>
                  </a:lnTo>
                  <a:lnTo>
                    <a:pt x="1356" y="648"/>
                  </a:lnTo>
                  <a:lnTo>
                    <a:pt x="1356" y="646"/>
                  </a:lnTo>
                  <a:lnTo>
                    <a:pt x="1356" y="646"/>
                  </a:lnTo>
                  <a:lnTo>
                    <a:pt x="1356" y="646"/>
                  </a:lnTo>
                  <a:lnTo>
                    <a:pt x="1356" y="648"/>
                  </a:lnTo>
                  <a:lnTo>
                    <a:pt x="1356" y="648"/>
                  </a:lnTo>
                  <a:lnTo>
                    <a:pt x="1356" y="648"/>
                  </a:lnTo>
                  <a:lnTo>
                    <a:pt x="1353" y="651"/>
                  </a:lnTo>
                  <a:lnTo>
                    <a:pt x="1353" y="648"/>
                  </a:lnTo>
                  <a:lnTo>
                    <a:pt x="1353" y="648"/>
                  </a:lnTo>
                  <a:lnTo>
                    <a:pt x="1353" y="646"/>
                  </a:lnTo>
                  <a:lnTo>
                    <a:pt x="1353" y="648"/>
                  </a:lnTo>
                  <a:lnTo>
                    <a:pt x="1353" y="648"/>
                  </a:lnTo>
                  <a:lnTo>
                    <a:pt x="1351" y="653"/>
                  </a:lnTo>
                  <a:lnTo>
                    <a:pt x="1353" y="653"/>
                  </a:lnTo>
                  <a:lnTo>
                    <a:pt x="1353" y="651"/>
                  </a:lnTo>
                  <a:lnTo>
                    <a:pt x="1353" y="651"/>
                  </a:lnTo>
                  <a:lnTo>
                    <a:pt x="1353" y="653"/>
                  </a:lnTo>
                  <a:lnTo>
                    <a:pt x="1353" y="653"/>
                  </a:lnTo>
                  <a:lnTo>
                    <a:pt x="1353" y="653"/>
                  </a:lnTo>
                  <a:lnTo>
                    <a:pt x="1351" y="653"/>
                  </a:lnTo>
                  <a:lnTo>
                    <a:pt x="1351" y="653"/>
                  </a:lnTo>
                  <a:lnTo>
                    <a:pt x="1351" y="653"/>
                  </a:lnTo>
                  <a:lnTo>
                    <a:pt x="1353" y="656"/>
                  </a:lnTo>
                  <a:lnTo>
                    <a:pt x="1353" y="656"/>
                  </a:lnTo>
                  <a:lnTo>
                    <a:pt x="1351" y="656"/>
                  </a:lnTo>
                  <a:lnTo>
                    <a:pt x="1351" y="656"/>
                  </a:lnTo>
                  <a:lnTo>
                    <a:pt x="1351" y="656"/>
                  </a:lnTo>
                  <a:lnTo>
                    <a:pt x="1351" y="656"/>
                  </a:lnTo>
                  <a:lnTo>
                    <a:pt x="1351" y="656"/>
                  </a:lnTo>
                  <a:lnTo>
                    <a:pt x="1351" y="656"/>
                  </a:lnTo>
                  <a:lnTo>
                    <a:pt x="1353" y="656"/>
                  </a:lnTo>
                  <a:lnTo>
                    <a:pt x="1353" y="656"/>
                  </a:lnTo>
                  <a:lnTo>
                    <a:pt x="1353" y="656"/>
                  </a:lnTo>
                  <a:lnTo>
                    <a:pt x="1353" y="658"/>
                  </a:lnTo>
                  <a:lnTo>
                    <a:pt x="1353" y="658"/>
                  </a:lnTo>
                  <a:close/>
                  <a:moveTo>
                    <a:pt x="1349" y="670"/>
                  </a:moveTo>
                  <a:lnTo>
                    <a:pt x="1349" y="670"/>
                  </a:lnTo>
                  <a:lnTo>
                    <a:pt x="1346" y="672"/>
                  </a:lnTo>
                  <a:lnTo>
                    <a:pt x="1346" y="672"/>
                  </a:lnTo>
                  <a:lnTo>
                    <a:pt x="1346" y="675"/>
                  </a:lnTo>
                  <a:lnTo>
                    <a:pt x="1344" y="675"/>
                  </a:lnTo>
                  <a:lnTo>
                    <a:pt x="1344" y="677"/>
                  </a:lnTo>
                  <a:lnTo>
                    <a:pt x="1346" y="677"/>
                  </a:lnTo>
                  <a:lnTo>
                    <a:pt x="1346" y="677"/>
                  </a:lnTo>
                  <a:lnTo>
                    <a:pt x="1349" y="675"/>
                  </a:lnTo>
                  <a:lnTo>
                    <a:pt x="1346" y="675"/>
                  </a:lnTo>
                  <a:lnTo>
                    <a:pt x="1346" y="675"/>
                  </a:lnTo>
                  <a:lnTo>
                    <a:pt x="1346" y="672"/>
                  </a:lnTo>
                  <a:lnTo>
                    <a:pt x="1349" y="672"/>
                  </a:lnTo>
                  <a:lnTo>
                    <a:pt x="1349" y="672"/>
                  </a:lnTo>
                  <a:lnTo>
                    <a:pt x="1351" y="672"/>
                  </a:lnTo>
                  <a:lnTo>
                    <a:pt x="1351" y="670"/>
                  </a:lnTo>
                  <a:lnTo>
                    <a:pt x="1351" y="670"/>
                  </a:lnTo>
                  <a:lnTo>
                    <a:pt x="1351" y="670"/>
                  </a:lnTo>
                  <a:lnTo>
                    <a:pt x="1351" y="670"/>
                  </a:lnTo>
                  <a:lnTo>
                    <a:pt x="1351" y="670"/>
                  </a:lnTo>
                  <a:lnTo>
                    <a:pt x="1351" y="670"/>
                  </a:lnTo>
                  <a:lnTo>
                    <a:pt x="1349" y="667"/>
                  </a:lnTo>
                  <a:lnTo>
                    <a:pt x="1349" y="667"/>
                  </a:lnTo>
                  <a:lnTo>
                    <a:pt x="1349" y="667"/>
                  </a:lnTo>
                  <a:lnTo>
                    <a:pt x="1349" y="667"/>
                  </a:lnTo>
                  <a:lnTo>
                    <a:pt x="1349" y="670"/>
                  </a:lnTo>
                  <a:lnTo>
                    <a:pt x="1349" y="670"/>
                  </a:lnTo>
                  <a:close/>
                  <a:moveTo>
                    <a:pt x="1344" y="675"/>
                  </a:moveTo>
                  <a:lnTo>
                    <a:pt x="1344" y="672"/>
                  </a:lnTo>
                  <a:lnTo>
                    <a:pt x="1344" y="672"/>
                  </a:lnTo>
                  <a:lnTo>
                    <a:pt x="1346" y="672"/>
                  </a:lnTo>
                  <a:lnTo>
                    <a:pt x="1346" y="672"/>
                  </a:lnTo>
                  <a:lnTo>
                    <a:pt x="1346" y="672"/>
                  </a:lnTo>
                  <a:lnTo>
                    <a:pt x="1346" y="670"/>
                  </a:lnTo>
                  <a:lnTo>
                    <a:pt x="1346" y="670"/>
                  </a:lnTo>
                  <a:lnTo>
                    <a:pt x="1346" y="667"/>
                  </a:lnTo>
                  <a:lnTo>
                    <a:pt x="1346" y="665"/>
                  </a:lnTo>
                  <a:lnTo>
                    <a:pt x="1346" y="665"/>
                  </a:lnTo>
                  <a:lnTo>
                    <a:pt x="1346" y="665"/>
                  </a:lnTo>
                  <a:lnTo>
                    <a:pt x="1346" y="665"/>
                  </a:lnTo>
                  <a:lnTo>
                    <a:pt x="1346" y="667"/>
                  </a:lnTo>
                  <a:lnTo>
                    <a:pt x="1346" y="667"/>
                  </a:lnTo>
                  <a:lnTo>
                    <a:pt x="1346" y="670"/>
                  </a:lnTo>
                  <a:lnTo>
                    <a:pt x="1344" y="670"/>
                  </a:lnTo>
                  <a:lnTo>
                    <a:pt x="1344" y="667"/>
                  </a:lnTo>
                  <a:lnTo>
                    <a:pt x="1344" y="667"/>
                  </a:lnTo>
                  <a:lnTo>
                    <a:pt x="1342" y="672"/>
                  </a:lnTo>
                  <a:lnTo>
                    <a:pt x="1339" y="672"/>
                  </a:lnTo>
                  <a:lnTo>
                    <a:pt x="1342" y="672"/>
                  </a:lnTo>
                  <a:lnTo>
                    <a:pt x="1344" y="672"/>
                  </a:lnTo>
                  <a:lnTo>
                    <a:pt x="1342" y="672"/>
                  </a:lnTo>
                  <a:lnTo>
                    <a:pt x="1342" y="675"/>
                  </a:lnTo>
                  <a:lnTo>
                    <a:pt x="1339" y="675"/>
                  </a:lnTo>
                  <a:lnTo>
                    <a:pt x="1339" y="675"/>
                  </a:lnTo>
                  <a:lnTo>
                    <a:pt x="1342" y="675"/>
                  </a:lnTo>
                  <a:lnTo>
                    <a:pt x="1344" y="675"/>
                  </a:lnTo>
                  <a:lnTo>
                    <a:pt x="1342" y="675"/>
                  </a:lnTo>
                  <a:lnTo>
                    <a:pt x="1339" y="675"/>
                  </a:lnTo>
                  <a:lnTo>
                    <a:pt x="1339" y="675"/>
                  </a:lnTo>
                  <a:lnTo>
                    <a:pt x="1342" y="677"/>
                  </a:lnTo>
                  <a:lnTo>
                    <a:pt x="1342" y="677"/>
                  </a:lnTo>
                  <a:lnTo>
                    <a:pt x="1344" y="675"/>
                  </a:lnTo>
                  <a:lnTo>
                    <a:pt x="1344" y="675"/>
                  </a:lnTo>
                  <a:close/>
                  <a:moveTo>
                    <a:pt x="1344" y="630"/>
                  </a:moveTo>
                  <a:lnTo>
                    <a:pt x="1346" y="627"/>
                  </a:lnTo>
                  <a:lnTo>
                    <a:pt x="1346" y="627"/>
                  </a:lnTo>
                  <a:lnTo>
                    <a:pt x="1346" y="627"/>
                  </a:lnTo>
                  <a:lnTo>
                    <a:pt x="1346" y="627"/>
                  </a:lnTo>
                  <a:lnTo>
                    <a:pt x="1346" y="627"/>
                  </a:lnTo>
                  <a:lnTo>
                    <a:pt x="1346" y="627"/>
                  </a:lnTo>
                  <a:lnTo>
                    <a:pt x="1346" y="627"/>
                  </a:lnTo>
                  <a:lnTo>
                    <a:pt x="1346" y="625"/>
                  </a:lnTo>
                  <a:lnTo>
                    <a:pt x="1346" y="622"/>
                  </a:lnTo>
                  <a:lnTo>
                    <a:pt x="1346" y="622"/>
                  </a:lnTo>
                  <a:lnTo>
                    <a:pt x="1344" y="620"/>
                  </a:lnTo>
                  <a:lnTo>
                    <a:pt x="1342" y="622"/>
                  </a:lnTo>
                  <a:lnTo>
                    <a:pt x="1342" y="622"/>
                  </a:lnTo>
                  <a:lnTo>
                    <a:pt x="1342" y="622"/>
                  </a:lnTo>
                  <a:lnTo>
                    <a:pt x="1342" y="622"/>
                  </a:lnTo>
                  <a:lnTo>
                    <a:pt x="1342" y="622"/>
                  </a:lnTo>
                  <a:lnTo>
                    <a:pt x="1342" y="625"/>
                  </a:lnTo>
                  <a:lnTo>
                    <a:pt x="1342" y="625"/>
                  </a:lnTo>
                  <a:lnTo>
                    <a:pt x="1342" y="627"/>
                  </a:lnTo>
                  <a:lnTo>
                    <a:pt x="1342" y="627"/>
                  </a:lnTo>
                  <a:lnTo>
                    <a:pt x="1342" y="627"/>
                  </a:lnTo>
                  <a:lnTo>
                    <a:pt x="1342" y="627"/>
                  </a:lnTo>
                  <a:lnTo>
                    <a:pt x="1342" y="630"/>
                  </a:lnTo>
                  <a:lnTo>
                    <a:pt x="1342" y="630"/>
                  </a:lnTo>
                  <a:lnTo>
                    <a:pt x="1342" y="630"/>
                  </a:lnTo>
                  <a:lnTo>
                    <a:pt x="1344" y="630"/>
                  </a:lnTo>
                  <a:lnTo>
                    <a:pt x="1344" y="630"/>
                  </a:lnTo>
                  <a:close/>
                  <a:moveTo>
                    <a:pt x="1339" y="634"/>
                  </a:moveTo>
                  <a:lnTo>
                    <a:pt x="1339" y="637"/>
                  </a:lnTo>
                  <a:lnTo>
                    <a:pt x="1342" y="637"/>
                  </a:lnTo>
                  <a:lnTo>
                    <a:pt x="1342" y="639"/>
                  </a:lnTo>
                  <a:lnTo>
                    <a:pt x="1342" y="639"/>
                  </a:lnTo>
                  <a:lnTo>
                    <a:pt x="1342" y="639"/>
                  </a:lnTo>
                  <a:lnTo>
                    <a:pt x="1342" y="637"/>
                  </a:lnTo>
                  <a:lnTo>
                    <a:pt x="1342" y="637"/>
                  </a:lnTo>
                  <a:lnTo>
                    <a:pt x="1342" y="634"/>
                  </a:lnTo>
                  <a:lnTo>
                    <a:pt x="1342" y="634"/>
                  </a:lnTo>
                  <a:lnTo>
                    <a:pt x="1342" y="634"/>
                  </a:lnTo>
                  <a:lnTo>
                    <a:pt x="1342" y="634"/>
                  </a:lnTo>
                  <a:lnTo>
                    <a:pt x="1342" y="634"/>
                  </a:lnTo>
                  <a:lnTo>
                    <a:pt x="1342" y="632"/>
                  </a:lnTo>
                  <a:lnTo>
                    <a:pt x="1342" y="632"/>
                  </a:lnTo>
                  <a:lnTo>
                    <a:pt x="1342" y="632"/>
                  </a:lnTo>
                  <a:lnTo>
                    <a:pt x="1339" y="632"/>
                  </a:lnTo>
                  <a:lnTo>
                    <a:pt x="1339" y="632"/>
                  </a:lnTo>
                  <a:lnTo>
                    <a:pt x="1339" y="632"/>
                  </a:lnTo>
                  <a:lnTo>
                    <a:pt x="1339" y="632"/>
                  </a:lnTo>
                  <a:lnTo>
                    <a:pt x="1339" y="634"/>
                  </a:lnTo>
                  <a:lnTo>
                    <a:pt x="1339" y="634"/>
                  </a:lnTo>
                  <a:close/>
                  <a:moveTo>
                    <a:pt x="1169" y="892"/>
                  </a:moveTo>
                  <a:lnTo>
                    <a:pt x="1169" y="895"/>
                  </a:lnTo>
                  <a:lnTo>
                    <a:pt x="1167" y="892"/>
                  </a:lnTo>
                  <a:lnTo>
                    <a:pt x="1167" y="895"/>
                  </a:lnTo>
                  <a:lnTo>
                    <a:pt x="1167" y="895"/>
                  </a:lnTo>
                  <a:lnTo>
                    <a:pt x="1164" y="895"/>
                  </a:lnTo>
                  <a:lnTo>
                    <a:pt x="1167" y="895"/>
                  </a:lnTo>
                  <a:lnTo>
                    <a:pt x="1167" y="895"/>
                  </a:lnTo>
                  <a:lnTo>
                    <a:pt x="1167" y="895"/>
                  </a:lnTo>
                  <a:lnTo>
                    <a:pt x="1169" y="895"/>
                  </a:lnTo>
                  <a:lnTo>
                    <a:pt x="1169" y="895"/>
                  </a:lnTo>
                  <a:lnTo>
                    <a:pt x="1169" y="895"/>
                  </a:lnTo>
                  <a:lnTo>
                    <a:pt x="1171" y="895"/>
                  </a:lnTo>
                  <a:lnTo>
                    <a:pt x="1171" y="895"/>
                  </a:lnTo>
                  <a:lnTo>
                    <a:pt x="1174" y="895"/>
                  </a:lnTo>
                  <a:lnTo>
                    <a:pt x="1174" y="892"/>
                  </a:lnTo>
                  <a:lnTo>
                    <a:pt x="1174" y="892"/>
                  </a:lnTo>
                  <a:lnTo>
                    <a:pt x="1169" y="892"/>
                  </a:lnTo>
                  <a:lnTo>
                    <a:pt x="1169" y="892"/>
                  </a:lnTo>
                  <a:close/>
                  <a:moveTo>
                    <a:pt x="1216" y="809"/>
                  </a:moveTo>
                  <a:lnTo>
                    <a:pt x="1219" y="809"/>
                  </a:lnTo>
                  <a:lnTo>
                    <a:pt x="1221" y="812"/>
                  </a:lnTo>
                  <a:lnTo>
                    <a:pt x="1221" y="812"/>
                  </a:lnTo>
                  <a:lnTo>
                    <a:pt x="1221" y="812"/>
                  </a:lnTo>
                  <a:lnTo>
                    <a:pt x="1221" y="812"/>
                  </a:lnTo>
                  <a:lnTo>
                    <a:pt x="1221" y="812"/>
                  </a:lnTo>
                  <a:lnTo>
                    <a:pt x="1223" y="809"/>
                  </a:lnTo>
                  <a:lnTo>
                    <a:pt x="1223" y="809"/>
                  </a:lnTo>
                  <a:lnTo>
                    <a:pt x="1223" y="809"/>
                  </a:lnTo>
                  <a:lnTo>
                    <a:pt x="1223" y="809"/>
                  </a:lnTo>
                  <a:lnTo>
                    <a:pt x="1221" y="809"/>
                  </a:lnTo>
                  <a:lnTo>
                    <a:pt x="1221" y="809"/>
                  </a:lnTo>
                  <a:lnTo>
                    <a:pt x="1221" y="809"/>
                  </a:lnTo>
                  <a:lnTo>
                    <a:pt x="1221" y="809"/>
                  </a:lnTo>
                  <a:lnTo>
                    <a:pt x="1221" y="809"/>
                  </a:lnTo>
                  <a:lnTo>
                    <a:pt x="1221" y="809"/>
                  </a:lnTo>
                  <a:lnTo>
                    <a:pt x="1221" y="809"/>
                  </a:lnTo>
                  <a:lnTo>
                    <a:pt x="1219" y="807"/>
                  </a:lnTo>
                  <a:lnTo>
                    <a:pt x="1221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7"/>
                  </a:lnTo>
                  <a:lnTo>
                    <a:pt x="1219" y="809"/>
                  </a:lnTo>
                  <a:lnTo>
                    <a:pt x="1216" y="809"/>
                  </a:lnTo>
                  <a:close/>
                  <a:moveTo>
                    <a:pt x="1157" y="890"/>
                  </a:moveTo>
                  <a:lnTo>
                    <a:pt x="1155" y="890"/>
                  </a:lnTo>
                  <a:lnTo>
                    <a:pt x="1155" y="890"/>
                  </a:lnTo>
                  <a:lnTo>
                    <a:pt x="1155" y="890"/>
                  </a:lnTo>
                  <a:lnTo>
                    <a:pt x="1152" y="890"/>
                  </a:lnTo>
                  <a:lnTo>
                    <a:pt x="1152" y="890"/>
                  </a:lnTo>
                  <a:lnTo>
                    <a:pt x="1145" y="895"/>
                  </a:lnTo>
                  <a:lnTo>
                    <a:pt x="1145" y="895"/>
                  </a:lnTo>
                  <a:lnTo>
                    <a:pt x="1143" y="897"/>
                  </a:lnTo>
                  <a:lnTo>
                    <a:pt x="1143" y="899"/>
                  </a:lnTo>
                  <a:lnTo>
                    <a:pt x="1145" y="902"/>
                  </a:lnTo>
                  <a:lnTo>
                    <a:pt x="1145" y="902"/>
                  </a:lnTo>
                  <a:lnTo>
                    <a:pt x="1145" y="902"/>
                  </a:lnTo>
                  <a:lnTo>
                    <a:pt x="1145" y="899"/>
                  </a:lnTo>
                  <a:lnTo>
                    <a:pt x="1148" y="899"/>
                  </a:lnTo>
                  <a:lnTo>
                    <a:pt x="1150" y="897"/>
                  </a:lnTo>
                  <a:lnTo>
                    <a:pt x="1150" y="895"/>
                  </a:lnTo>
                  <a:lnTo>
                    <a:pt x="1152" y="895"/>
                  </a:lnTo>
                  <a:lnTo>
                    <a:pt x="1152" y="895"/>
                  </a:lnTo>
                  <a:lnTo>
                    <a:pt x="1152" y="895"/>
                  </a:lnTo>
                  <a:lnTo>
                    <a:pt x="1152" y="895"/>
                  </a:lnTo>
                  <a:lnTo>
                    <a:pt x="1152" y="892"/>
                  </a:lnTo>
                  <a:lnTo>
                    <a:pt x="1152" y="890"/>
                  </a:lnTo>
                  <a:lnTo>
                    <a:pt x="1155" y="890"/>
                  </a:lnTo>
                  <a:lnTo>
                    <a:pt x="1155" y="890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5" y="892"/>
                  </a:lnTo>
                  <a:lnTo>
                    <a:pt x="1157" y="892"/>
                  </a:lnTo>
                  <a:lnTo>
                    <a:pt x="1157" y="892"/>
                  </a:lnTo>
                  <a:lnTo>
                    <a:pt x="1157" y="892"/>
                  </a:lnTo>
                  <a:lnTo>
                    <a:pt x="1157" y="890"/>
                  </a:lnTo>
                  <a:close/>
                  <a:moveTo>
                    <a:pt x="1167" y="892"/>
                  </a:moveTo>
                  <a:lnTo>
                    <a:pt x="1167" y="892"/>
                  </a:lnTo>
                  <a:lnTo>
                    <a:pt x="1167" y="892"/>
                  </a:lnTo>
                  <a:lnTo>
                    <a:pt x="1167" y="892"/>
                  </a:lnTo>
                  <a:lnTo>
                    <a:pt x="1167" y="890"/>
                  </a:lnTo>
                  <a:lnTo>
                    <a:pt x="1167" y="892"/>
                  </a:lnTo>
                  <a:lnTo>
                    <a:pt x="1169" y="892"/>
                  </a:lnTo>
                  <a:lnTo>
                    <a:pt x="1167" y="892"/>
                  </a:lnTo>
                  <a:lnTo>
                    <a:pt x="1167" y="890"/>
                  </a:lnTo>
                  <a:lnTo>
                    <a:pt x="1167" y="890"/>
                  </a:lnTo>
                  <a:lnTo>
                    <a:pt x="1167" y="890"/>
                  </a:lnTo>
                  <a:lnTo>
                    <a:pt x="1167" y="890"/>
                  </a:lnTo>
                  <a:lnTo>
                    <a:pt x="1167" y="890"/>
                  </a:lnTo>
                  <a:lnTo>
                    <a:pt x="1164" y="890"/>
                  </a:lnTo>
                  <a:lnTo>
                    <a:pt x="1162" y="890"/>
                  </a:lnTo>
                  <a:lnTo>
                    <a:pt x="1162" y="890"/>
                  </a:lnTo>
                  <a:lnTo>
                    <a:pt x="1159" y="890"/>
                  </a:lnTo>
                  <a:lnTo>
                    <a:pt x="1159" y="890"/>
                  </a:lnTo>
                  <a:lnTo>
                    <a:pt x="1159" y="892"/>
                  </a:lnTo>
                  <a:lnTo>
                    <a:pt x="1157" y="892"/>
                  </a:lnTo>
                  <a:lnTo>
                    <a:pt x="1159" y="895"/>
                  </a:lnTo>
                  <a:lnTo>
                    <a:pt x="1159" y="895"/>
                  </a:lnTo>
                  <a:lnTo>
                    <a:pt x="1159" y="895"/>
                  </a:lnTo>
                  <a:lnTo>
                    <a:pt x="1159" y="895"/>
                  </a:lnTo>
                  <a:lnTo>
                    <a:pt x="1162" y="895"/>
                  </a:lnTo>
                  <a:lnTo>
                    <a:pt x="1164" y="895"/>
                  </a:lnTo>
                  <a:lnTo>
                    <a:pt x="1164" y="895"/>
                  </a:lnTo>
                  <a:lnTo>
                    <a:pt x="1164" y="895"/>
                  </a:lnTo>
                  <a:lnTo>
                    <a:pt x="1164" y="895"/>
                  </a:lnTo>
                  <a:lnTo>
                    <a:pt x="1167" y="892"/>
                  </a:lnTo>
                  <a:lnTo>
                    <a:pt x="1167" y="892"/>
                  </a:lnTo>
                  <a:close/>
                  <a:moveTo>
                    <a:pt x="1167" y="883"/>
                  </a:moveTo>
                  <a:lnTo>
                    <a:pt x="1167" y="885"/>
                  </a:lnTo>
                  <a:lnTo>
                    <a:pt x="1169" y="885"/>
                  </a:lnTo>
                  <a:lnTo>
                    <a:pt x="1169" y="885"/>
                  </a:lnTo>
                  <a:lnTo>
                    <a:pt x="1169" y="883"/>
                  </a:lnTo>
                  <a:lnTo>
                    <a:pt x="1169" y="883"/>
                  </a:lnTo>
                  <a:lnTo>
                    <a:pt x="1169" y="883"/>
                  </a:lnTo>
                  <a:lnTo>
                    <a:pt x="1169" y="883"/>
                  </a:lnTo>
                  <a:lnTo>
                    <a:pt x="1169" y="883"/>
                  </a:lnTo>
                  <a:lnTo>
                    <a:pt x="1167" y="883"/>
                  </a:lnTo>
                  <a:lnTo>
                    <a:pt x="1167" y="883"/>
                  </a:lnTo>
                  <a:lnTo>
                    <a:pt x="1167" y="883"/>
                  </a:lnTo>
                  <a:lnTo>
                    <a:pt x="1167" y="883"/>
                  </a:lnTo>
                  <a:lnTo>
                    <a:pt x="1164" y="883"/>
                  </a:lnTo>
                  <a:lnTo>
                    <a:pt x="1167" y="883"/>
                  </a:lnTo>
                  <a:lnTo>
                    <a:pt x="1167" y="883"/>
                  </a:lnTo>
                  <a:lnTo>
                    <a:pt x="1167" y="883"/>
                  </a:lnTo>
                  <a:lnTo>
                    <a:pt x="1167" y="883"/>
                  </a:lnTo>
                  <a:lnTo>
                    <a:pt x="1167" y="883"/>
                  </a:lnTo>
                  <a:close/>
                  <a:moveTo>
                    <a:pt x="1077" y="911"/>
                  </a:moveTo>
                  <a:lnTo>
                    <a:pt x="1077" y="911"/>
                  </a:lnTo>
                  <a:lnTo>
                    <a:pt x="1077" y="911"/>
                  </a:lnTo>
                  <a:lnTo>
                    <a:pt x="1077" y="911"/>
                  </a:lnTo>
                  <a:lnTo>
                    <a:pt x="1077" y="911"/>
                  </a:lnTo>
                  <a:lnTo>
                    <a:pt x="1077" y="911"/>
                  </a:lnTo>
                  <a:lnTo>
                    <a:pt x="1077" y="911"/>
                  </a:lnTo>
                  <a:lnTo>
                    <a:pt x="1077" y="911"/>
                  </a:lnTo>
                  <a:lnTo>
                    <a:pt x="1077" y="911"/>
                  </a:lnTo>
                  <a:lnTo>
                    <a:pt x="1077" y="911"/>
                  </a:lnTo>
                  <a:lnTo>
                    <a:pt x="1077" y="914"/>
                  </a:lnTo>
                  <a:lnTo>
                    <a:pt x="1077" y="914"/>
                  </a:lnTo>
                  <a:lnTo>
                    <a:pt x="1077" y="914"/>
                  </a:lnTo>
                  <a:lnTo>
                    <a:pt x="1077" y="914"/>
                  </a:lnTo>
                  <a:lnTo>
                    <a:pt x="1077" y="914"/>
                  </a:lnTo>
                  <a:lnTo>
                    <a:pt x="1077" y="914"/>
                  </a:lnTo>
                  <a:lnTo>
                    <a:pt x="1077" y="914"/>
                  </a:lnTo>
                  <a:lnTo>
                    <a:pt x="1077" y="914"/>
                  </a:lnTo>
                  <a:lnTo>
                    <a:pt x="1077" y="911"/>
                  </a:lnTo>
                  <a:close/>
                  <a:moveTo>
                    <a:pt x="1079" y="921"/>
                  </a:moveTo>
                  <a:lnTo>
                    <a:pt x="1079" y="921"/>
                  </a:lnTo>
                  <a:lnTo>
                    <a:pt x="1079" y="921"/>
                  </a:lnTo>
                  <a:lnTo>
                    <a:pt x="1079" y="921"/>
                  </a:lnTo>
                  <a:lnTo>
                    <a:pt x="1079" y="921"/>
                  </a:lnTo>
                  <a:lnTo>
                    <a:pt x="1079" y="921"/>
                  </a:lnTo>
                  <a:lnTo>
                    <a:pt x="1079" y="921"/>
                  </a:lnTo>
                  <a:lnTo>
                    <a:pt x="1079" y="921"/>
                  </a:lnTo>
                  <a:lnTo>
                    <a:pt x="1079" y="921"/>
                  </a:lnTo>
                  <a:lnTo>
                    <a:pt x="1077" y="921"/>
                  </a:lnTo>
                  <a:lnTo>
                    <a:pt x="1077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3"/>
                  </a:lnTo>
                  <a:lnTo>
                    <a:pt x="1079" y="921"/>
                  </a:lnTo>
                  <a:lnTo>
                    <a:pt x="1079" y="921"/>
                  </a:lnTo>
                  <a:lnTo>
                    <a:pt x="1079" y="921"/>
                  </a:lnTo>
                  <a:close/>
                  <a:moveTo>
                    <a:pt x="1096" y="843"/>
                  </a:moveTo>
                  <a:lnTo>
                    <a:pt x="1096" y="843"/>
                  </a:lnTo>
                  <a:lnTo>
                    <a:pt x="1096" y="843"/>
                  </a:lnTo>
                  <a:lnTo>
                    <a:pt x="1096" y="843"/>
                  </a:lnTo>
                  <a:lnTo>
                    <a:pt x="1096" y="843"/>
                  </a:lnTo>
                  <a:lnTo>
                    <a:pt x="1096" y="843"/>
                  </a:lnTo>
                  <a:lnTo>
                    <a:pt x="1096" y="843"/>
                  </a:lnTo>
                  <a:lnTo>
                    <a:pt x="1096" y="843"/>
                  </a:lnTo>
                  <a:lnTo>
                    <a:pt x="1096" y="843"/>
                  </a:lnTo>
                  <a:lnTo>
                    <a:pt x="1096" y="843"/>
                  </a:lnTo>
                  <a:close/>
                  <a:moveTo>
                    <a:pt x="1114" y="930"/>
                  </a:moveTo>
                  <a:lnTo>
                    <a:pt x="1114" y="930"/>
                  </a:lnTo>
                  <a:lnTo>
                    <a:pt x="1114" y="932"/>
                  </a:lnTo>
                  <a:lnTo>
                    <a:pt x="1112" y="932"/>
                  </a:lnTo>
                  <a:lnTo>
                    <a:pt x="1112" y="935"/>
                  </a:lnTo>
                  <a:lnTo>
                    <a:pt x="1110" y="935"/>
                  </a:lnTo>
                  <a:lnTo>
                    <a:pt x="1112" y="935"/>
                  </a:lnTo>
                  <a:lnTo>
                    <a:pt x="1112" y="935"/>
                  </a:lnTo>
                  <a:lnTo>
                    <a:pt x="1112" y="937"/>
                  </a:lnTo>
                  <a:lnTo>
                    <a:pt x="1112" y="937"/>
                  </a:lnTo>
                  <a:lnTo>
                    <a:pt x="1112" y="937"/>
                  </a:lnTo>
                  <a:lnTo>
                    <a:pt x="1112" y="937"/>
                  </a:lnTo>
                  <a:lnTo>
                    <a:pt x="1114" y="937"/>
                  </a:lnTo>
                  <a:lnTo>
                    <a:pt x="1114" y="940"/>
                  </a:lnTo>
                  <a:lnTo>
                    <a:pt x="1117" y="940"/>
                  </a:lnTo>
                  <a:lnTo>
                    <a:pt x="1117" y="937"/>
                  </a:lnTo>
                  <a:lnTo>
                    <a:pt x="1117" y="937"/>
                  </a:lnTo>
                  <a:lnTo>
                    <a:pt x="1117" y="937"/>
                  </a:lnTo>
                  <a:lnTo>
                    <a:pt x="1117" y="935"/>
                  </a:lnTo>
                  <a:lnTo>
                    <a:pt x="1117" y="932"/>
                  </a:lnTo>
                  <a:lnTo>
                    <a:pt x="1117" y="932"/>
                  </a:lnTo>
                  <a:lnTo>
                    <a:pt x="1117" y="930"/>
                  </a:lnTo>
                  <a:lnTo>
                    <a:pt x="1117" y="930"/>
                  </a:lnTo>
                  <a:lnTo>
                    <a:pt x="1114" y="930"/>
                  </a:lnTo>
                  <a:close/>
                  <a:moveTo>
                    <a:pt x="1190" y="802"/>
                  </a:moveTo>
                  <a:lnTo>
                    <a:pt x="1190" y="802"/>
                  </a:lnTo>
                  <a:lnTo>
                    <a:pt x="1193" y="802"/>
                  </a:lnTo>
                  <a:lnTo>
                    <a:pt x="1193" y="802"/>
                  </a:lnTo>
                  <a:lnTo>
                    <a:pt x="1193" y="800"/>
                  </a:lnTo>
                  <a:lnTo>
                    <a:pt x="1193" y="800"/>
                  </a:lnTo>
                  <a:lnTo>
                    <a:pt x="1193" y="800"/>
                  </a:lnTo>
                  <a:lnTo>
                    <a:pt x="1195" y="802"/>
                  </a:lnTo>
                  <a:lnTo>
                    <a:pt x="1195" y="805"/>
                  </a:lnTo>
                  <a:lnTo>
                    <a:pt x="1195" y="802"/>
                  </a:lnTo>
                  <a:lnTo>
                    <a:pt x="1197" y="805"/>
                  </a:lnTo>
                  <a:lnTo>
                    <a:pt x="1200" y="805"/>
                  </a:lnTo>
                  <a:lnTo>
                    <a:pt x="1200" y="807"/>
                  </a:lnTo>
                  <a:lnTo>
                    <a:pt x="1202" y="807"/>
                  </a:lnTo>
                  <a:lnTo>
                    <a:pt x="1202" y="807"/>
                  </a:lnTo>
                  <a:lnTo>
                    <a:pt x="1202" y="805"/>
                  </a:lnTo>
                  <a:lnTo>
                    <a:pt x="1204" y="805"/>
                  </a:lnTo>
                  <a:lnTo>
                    <a:pt x="1204" y="805"/>
                  </a:lnTo>
                  <a:lnTo>
                    <a:pt x="1204" y="805"/>
                  </a:lnTo>
                  <a:lnTo>
                    <a:pt x="1204" y="805"/>
                  </a:lnTo>
                  <a:lnTo>
                    <a:pt x="1202" y="802"/>
                  </a:lnTo>
                  <a:lnTo>
                    <a:pt x="1200" y="802"/>
                  </a:lnTo>
                  <a:lnTo>
                    <a:pt x="1200" y="802"/>
                  </a:lnTo>
                  <a:lnTo>
                    <a:pt x="1200" y="802"/>
                  </a:lnTo>
                  <a:lnTo>
                    <a:pt x="1200" y="800"/>
                  </a:lnTo>
                  <a:lnTo>
                    <a:pt x="1200" y="800"/>
                  </a:lnTo>
                  <a:lnTo>
                    <a:pt x="1197" y="800"/>
                  </a:lnTo>
                  <a:lnTo>
                    <a:pt x="1197" y="800"/>
                  </a:lnTo>
                  <a:lnTo>
                    <a:pt x="1197" y="800"/>
                  </a:lnTo>
                  <a:lnTo>
                    <a:pt x="1195" y="800"/>
                  </a:lnTo>
                  <a:lnTo>
                    <a:pt x="1195" y="800"/>
                  </a:lnTo>
                  <a:lnTo>
                    <a:pt x="1195" y="798"/>
                  </a:lnTo>
                  <a:lnTo>
                    <a:pt x="1193" y="798"/>
                  </a:lnTo>
                  <a:lnTo>
                    <a:pt x="1193" y="798"/>
                  </a:lnTo>
                  <a:lnTo>
                    <a:pt x="1193" y="798"/>
                  </a:lnTo>
                  <a:lnTo>
                    <a:pt x="1190" y="798"/>
                  </a:lnTo>
                  <a:lnTo>
                    <a:pt x="1190" y="798"/>
                  </a:lnTo>
                  <a:lnTo>
                    <a:pt x="1190" y="798"/>
                  </a:lnTo>
                  <a:lnTo>
                    <a:pt x="1188" y="802"/>
                  </a:lnTo>
                  <a:lnTo>
                    <a:pt x="1190" y="802"/>
                  </a:lnTo>
                  <a:close/>
                  <a:moveTo>
                    <a:pt x="1188" y="807"/>
                  </a:moveTo>
                  <a:lnTo>
                    <a:pt x="1185" y="807"/>
                  </a:lnTo>
                  <a:lnTo>
                    <a:pt x="1185" y="807"/>
                  </a:lnTo>
                  <a:lnTo>
                    <a:pt x="1185" y="807"/>
                  </a:lnTo>
                  <a:lnTo>
                    <a:pt x="1183" y="809"/>
                  </a:lnTo>
                  <a:lnTo>
                    <a:pt x="1185" y="809"/>
                  </a:lnTo>
                  <a:lnTo>
                    <a:pt x="1188" y="814"/>
                  </a:lnTo>
                  <a:lnTo>
                    <a:pt x="1190" y="814"/>
                  </a:lnTo>
                  <a:lnTo>
                    <a:pt x="1190" y="814"/>
                  </a:lnTo>
                  <a:lnTo>
                    <a:pt x="1190" y="814"/>
                  </a:lnTo>
                  <a:lnTo>
                    <a:pt x="1193" y="814"/>
                  </a:lnTo>
                  <a:lnTo>
                    <a:pt x="1190" y="814"/>
                  </a:lnTo>
                  <a:lnTo>
                    <a:pt x="1190" y="814"/>
                  </a:lnTo>
                  <a:lnTo>
                    <a:pt x="1190" y="814"/>
                  </a:lnTo>
                  <a:lnTo>
                    <a:pt x="1190" y="814"/>
                  </a:lnTo>
                  <a:lnTo>
                    <a:pt x="1190" y="814"/>
                  </a:lnTo>
                  <a:lnTo>
                    <a:pt x="1190" y="814"/>
                  </a:lnTo>
                  <a:lnTo>
                    <a:pt x="1193" y="817"/>
                  </a:lnTo>
                  <a:lnTo>
                    <a:pt x="1193" y="817"/>
                  </a:lnTo>
                  <a:lnTo>
                    <a:pt x="1193" y="817"/>
                  </a:lnTo>
                  <a:lnTo>
                    <a:pt x="1193" y="817"/>
                  </a:lnTo>
                  <a:lnTo>
                    <a:pt x="1193" y="817"/>
                  </a:lnTo>
                  <a:lnTo>
                    <a:pt x="1195" y="817"/>
                  </a:lnTo>
                  <a:lnTo>
                    <a:pt x="1195" y="817"/>
                  </a:lnTo>
                  <a:lnTo>
                    <a:pt x="1195" y="817"/>
                  </a:lnTo>
                  <a:lnTo>
                    <a:pt x="1195" y="814"/>
                  </a:lnTo>
                  <a:lnTo>
                    <a:pt x="1193" y="812"/>
                  </a:lnTo>
                  <a:lnTo>
                    <a:pt x="1193" y="812"/>
                  </a:lnTo>
                  <a:lnTo>
                    <a:pt x="1190" y="809"/>
                  </a:lnTo>
                  <a:lnTo>
                    <a:pt x="1188" y="807"/>
                  </a:lnTo>
                  <a:lnTo>
                    <a:pt x="1188" y="807"/>
                  </a:lnTo>
                  <a:close/>
                  <a:moveTo>
                    <a:pt x="1209" y="807"/>
                  </a:moveTo>
                  <a:lnTo>
                    <a:pt x="1209" y="807"/>
                  </a:lnTo>
                  <a:lnTo>
                    <a:pt x="1209" y="807"/>
                  </a:lnTo>
                  <a:lnTo>
                    <a:pt x="1209" y="807"/>
                  </a:lnTo>
                  <a:lnTo>
                    <a:pt x="1207" y="807"/>
                  </a:lnTo>
                  <a:lnTo>
                    <a:pt x="1207" y="807"/>
                  </a:lnTo>
                  <a:lnTo>
                    <a:pt x="1207" y="807"/>
                  </a:lnTo>
                  <a:lnTo>
                    <a:pt x="1207" y="809"/>
                  </a:lnTo>
                  <a:lnTo>
                    <a:pt x="1207" y="809"/>
                  </a:lnTo>
                  <a:lnTo>
                    <a:pt x="1207" y="809"/>
                  </a:lnTo>
                  <a:lnTo>
                    <a:pt x="1209" y="809"/>
                  </a:lnTo>
                  <a:lnTo>
                    <a:pt x="1209" y="809"/>
                  </a:lnTo>
                  <a:lnTo>
                    <a:pt x="1209" y="809"/>
                  </a:lnTo>
                  <a:lnTo>
                    <a:pt x="1209" y="807"/>
                  </a:lnTo>
                  <a:lnTo>
                    <a:pt x="1209" y="807"/>
                  </a:lnTo>
                  <a:lnTo>
                    <a:pt x="1209" y="807"/>
                  </a:lnTo>
                  <a:lnTo>
                    <a:pt x="1209" y="807"/>
                  </a:lnTo>
                  <a:close/>
                  <a:moveTo>
                    <a:pt x="1344" y="656"/>
                  </a:moveTo>
                  <a:lnTo>
                    <a:pt x="1344" y="658"/>
                  </a:lnTo>
                  <a:lnTo>
                    <a:pt x="1344" y="658"/>
                  </a:lnTo>
                  <a:lnTo>
                    <a:pt x="1344" y="658"/>
                  </a:lnTo>
                  <a:lnTo>
                    <a:pt x="1344" y="660"/>
                  </a:lnTo>
                  <a:lnTo>
                    <a:pt x="1346" y="660"/>
                  </a:lnTo>
                  <a:lnTo>
                    <a:pt x="1346" y="660"/>
                  </a:lnTo>
                  <a:lnTo>
                    <a:pt x="1346" y="658"/>
                  </a:lnTo>
                  <a:lnTo>
                    <a:pt x="1346" y="658"/>
                  </a:lnTo>
                  <a:lnTo>
                    <a:pt x="1346" y="656"/>
                  </a:lnTo>
                  <a:lnTo>
                    <a:pt x="1346" y="656"/>
                  </a:lnTo>
                  <a:lnTo>
                    <a:pt x="1349" y="656"/>
                  </a:lnTo>
                  <a:lnTo>
                    <a:pt x="1349" y="653"/>
                  </a:lnTo>
                  <a:lnTo>
                    <a:pt x="1346" y="653"/>
                  </a:lnTo>
                  <a:lnTo>
                    <a:pt x="1344" y="656"/>
                  </a:lnTo>
                  <a:close/>
                  <a:moveTo>
                    <a:pt x="1204" y="854"/>
                  </a:moveTo>
                  <a:lnTo>
                    <a:pt x="1204" y="854"/>
                  </a:lnTo>
                  <a:lnTo>
                    <a:pt x="1204" y="857"/>
                  </a:lnTo>
                  <a:lnTo>
                    <a:pt x="1204" y="857"/>
                  </a:lnTo>
                  <a:lnTo>
                    <a:pt x="1204" y="854"/>
                  </a:lnTo>
                  <a:lnTo>
                    <a:pt x="1202" y="854"/>
                  </a:lnTo>
                  <a:lnTo>
                    <a:pt x="1200" y="854"/>
                  </a:lnTo>
                  <a:lnTo>
                    <a:pt x="1200" y="854"/>
                  </a:lnTo>
                  <a:lnTo>
                    <a:pt x="1200" y="854"/>
                  </a:lnTo>
                  <a:lnTo>
                    <a:pt x="1200" y="854"/>
                  </a:lnTo>
                  <a:lnTo>
                    <a:pt x="1200" y="854"/>
                  </a:lnTo>
                  <a:lnTo>
                    <a:pt x="1197" y="854"/>
                  </a:lnTo>
                  <a:lnTo>
                    <a:pt x="1197" y="857"/>
                  </a:lnTo>
                  <a:lnTo>
                    <a:pt x="1195" y="857"/>
                  </a:lnTo>
                  <a:lnTo>
                    <a:pt x="1197" y="854"/>
                  </a:lnTo>
                  <a:lnTo>
                    <a:pt x="1195" y="854"/>
                  </a:lnTo>
                  <a:lnTo>
                    <a:pt x="1195" y="854"/>
                  </a:lnTo>
                  <a:lnTo>
                    <a:pt x="1195" y="854"/>
                  </a:lnTo>
                  <a:lnTo>
                    <a:pt x="1195" y="852"/>
                  </a:lnTo>
                  <a:lnTo>
                    <a:pt x="1195" y="852"/>
                  </a:lnTo>
                  <a:lnTo>
                    <a:pt x="1193" y="852"/>
                  </a:lnTo>
                  <a:lnTo>
                    <a:pt x="1193" y="854"/>
                  </a:lnTo>
                  <a:lnTo>
                    <a:pt x="1193" y="854"/>
                  </a:lnTo>
                  <a:lnTo>
                    <a:pt x="1193" y="854"/>
                  </a:lnTo>
                  <a:lnTo>
                    <a:pt x="1193" y="854"/>
                  </a:lnTo>
                  <a:lnTo>
                    <a:pt x="1190" y="857"/>
                  </a:lnTo>
                  <a:lnTo>
                    <a:pt x="1190" y="859"/>
                  </a:lnTo>
                  <a:lnTo>
                    <a:pt x="1190" y="859"/>
                  </a:lnTo>
                  <a:lnTo>
                    <a:pt x="1190" y="859"/>
                  </a:lnTo>
                  <a:lnTo>
                    <a:pt x="1190" y="859"/>
                  </a:lnTo>
                  <a:lnTo>
                    <a:pt x="1190" y="859"/>
                  </a:lnTo>
                  <a:lnTo>
                    <a:pt x="1190" y="859"/>
                  </a:lnTo>
                  <a:lnTo>
                    <a:pt x="1190" y="859"/>
                  </a:lnTo>
                  <a:lnTo>
                    <a:pt x="1190" y="859"/>
                  </a:lnTo>
                  <a:lnTo>
                    <a:pt x="1190" y="859"/>
                  </a:lnTo>
                  <a:lnTo>
                    <a:pt x="1190" y="861"/>
                  </a:lnTo>
                  <a:lnTo>
                    <a:pt x="1188" y="861"/>
                  </a:lnTo>
                  <a:lnTo>
                    <a:pt x="1190" y="861"/>
                  </a:lnTo>
                  <a:lnTo>
                    <a:pt x="1190" y="861"/>
                  </a:lnTo>
                  <a:lnTo>
                    <a:pt x="1193" y="861"/>
                  </a:lnTo>
                  <a:lnTo>
                    <a:pt x="1193" y="861"/>
                  </a:lnTo>
                  <a:lnTo>
                    <a:pt x="1193" y="861"/>
                  </a:lnTo>
                  <a:lnTo>
                    <a:pt x="1193" y="861"/>
                  </a:lnTo>
                  <a:lnTo>
                    <a:pt x="1190" y="861"/>
                  </a:lnTo>
                  <a:lnTo>
                    <a:pt x="1190" y="864"/>
                  </a:lnTo>
                  <a:lnTo>
                    <a:pt x="1193" y="864"/>
                  </a:lnTo>
                  <a:lnTo>
                    <a:pt x="1193" y="864"/>
                  </a:lnTo>
                  <a:lnTo>
                    <a:pt x="1193" y="864"/>
                  </a:lnTo>
                  <a:lnTo>
                    <a:pt x="1193" y="864"/>
                  </a:lnTo>
                  <a:lnTo>
                    <a:pt x="1190" y="866"/>
                  </a:lnTo>
                  <a:lnTo>
                    <a:pt x="1193" y="866"/>
                  </a:lnTo>
                  <a:lnTo>
                    <a:pt x="1193" y="866"/>
                  </a:lnTo>
                  <a:lnTo>
                    <a:pt x="1195" y="864"/>
                  </a:lnTo>
                  <a:lnTo>
                    <a:pt x="1195" y="864"/>
                  </a:lnTo>
                  <a:lnTo>
                    <a:pt x="1195" y="861"/>
                  </a:lnTo>
                  <a:lnTo>
                    <a:pt x="1195" y="861"/>
                  </a:lnTo>
                  <a:lnTo>
                    <a:pt x="1195" y="861"/>
                  </a:lnTo>
                  <a:lnTo>
                    <a:pt x="1195" y="861"/>
                  </a:lnTo>
                  <a:lnTo>
                    <a:pt x="1197" y="859"/>
                  </a:lnTo>
                  <a:lnTo>
                    <a:pt x="1197" y="859"/>
                  </a:lnTo>
                  <a:lnTo>
                    <a:pt x="1200" y="859"/>
                  </a:lnTo>
                  <a:lnTo>
                    <a:pt x="1200" y="859"/>
                  </a:lnTo>
                  <a:lnTo>
                    <a:pt x="1200" y="859"/>
                  </a:lnTo>
                  <a:lnTo>
                    <a:pt x="1202" y="857"/>
                  </a:lnTo>
                  <a:lnTo>
                    <a:pt x="1202" y="857"/>
                  </a:lnTo>
                  <a:lnTo>
                    <a:pt x="1202" y="859"/>
                  </a:lnTo>
                  <a:lnTo>
                    <a:pt x="1202" y="859"/>
                  </a:lnTo>
                  <a:lnTo>
                    <a:pt x="1202" y="859"/>
                  </a:lnTo>
                  <a:lnTo>
                    <a:pt x="1204" y="857"/>
                  </a:lnTo>
                  <a:lnTo>
                    <a:pt x="1204" y="857"/>
                  </a:lnTo>
                  <a:lnTo>
                    <a:pt x="1207" y="857"/>
                  </a:lnTo>
                  <a:lnTo>
                    <a:pt x="1207" y="857"/>
                  </a:lnTo>
                  <a:lnTo>
                    <a:pt x="1204" y="854"/>
                  </a:lnTo>
                  <a:close/>
                  <a:moveTo>
                    <a:pt x="1176" y="833"/>
                  </a:moveTo>
                  <a:lnTo>
                    <a:pt x="1174" y="833"/>
                  </a:lnTo>
                  <a:lnTo>
                    <a:pt x="1174" y="833"/>
                  </a:lnTo>
                  <a:lnTo>
                    <a:pt x="1174" y="833"/>
                  </a:lnTo>
                  <a:lnTo>
                    <a:pt x="1174" y="835"/>
                  </a:lnTo>
                  <a:lnTo>
                    <a:pt x="1174" y="835"/>
                  </a:lnTo>
                  <a:lnTo>
                    <a:pt x="1174" y="835"/>
                  </a:lnTo>
                  <a:lnTo>
                    <a:pt x="1174" y="835"/>
                  </a:lnTo>
                  <a:lnTo>
                    <a:pt x="1174" y="838"/>
                  </a:lnTo>
                  <a:lnTo>
                    <a:pt x="1174" y="838"/>
                  </a:lnTo>
                  <a:lnTo>
                    <a:pt x="1174" y="840"/>
                  </a:lnTo>
                  <a:lnTo>
                    <a:pt x="1176" y="838"/>
                  </a:lnTo>
                  <a:lnTo>
                    <a:pt x="1176" y="835"/>
                  </a:lnTo>
                  <a:lnTo>
                    <a:pt x="1176" y="835"/>
                  </a:lnTo>
                  <a:lnTo>
                    <a:pt x="1176" y="835"/>
                  </a:lnTo>
                  <a:lnTo>
                    <a:pt x="1176" y="833"/>
                  </a:lnTo>
                  <a:close/>
                  <a:moveTo>
                    <a:pt x="1223" y="826"/>
                  </a:moveTo>
                  <a:lnTo>
                    <a:pt x="1221" y="828"/>
                  </a:lnTo>
                  <a:lnTo>
                    <a:pt x="1221" y="828"/>
                  </a:lnTo>
                  <a:lnTo>
                    <a:pt x="1221" y="826"/>
                  </a:lnTo>
                  <a:lnTo>
                    <a:pt x="1221" y="826"/>
                  </a:lnTo>
                  <a:lnTo>
                    <a:pt x="1221" y="824"/>
                  </a:lnTo>
                  <a:lnTo>
                    <a:pt x="1221" y="824"/>
                  </a:lnTo>
                  <a:lnTo>
                    <a:pt x="1221" y="824"/>
                  </a:lnTo>
                  <a:lnTo>
                    <a:pt x="1219" y="826"/>
                  </a:lnTo>
                  <a:lnTo>
                    <a:pt x="1219" y="826"/>
                  </a:lnTo>
                  <a:lnTo>
                    <a:pt x="1219" y="826"/>
                  </a:lnTo>
                  <a:lnTo>
                    <a:pt x="1219" y="824"/>
                  </a:lnTo>
                  <a:lnTo>
                    <a:pt x="1219" y="824"/>
                  </a:lnTo>
                  <a:lnTo>
                    <a:pt x="1219" y="824"/>
                  </a:lnTo>
                  <a:lnTo>
                    <a:pt x="1219" y="821"/>
                  </a:lnTo>
                  <a:lnTo>
                    <a:pt x="1219" y="821"/>
                  </a:lnTo>
                  <a:lnTo>
                    <a:pt x="1219" y="821"/>
                  </a:lnTo>
                  <a:lnTo>
                    <a:pt x="1219" y="821"/>
                  </a:lnTo>
                  <a:lnTo>
                    <a:pt x="1216" y="824"/>
                  </a:lnTo>
                  <a:lnTo>
                    <a:pt x="1216" y="824"/>
                  </a:lnTo>
                  <a:lnTo>
                    <a:pt x="1216" y="824"/>
                  </a:lnTo>
                  <a:lnTo>
                    <a:pt x="1216" y="821"/>
                  </a:lnTo>
                  <a:lnTo>
                    <a:pt x="1219" y="821"/>
                  </a:lnTo>
                  <a:lnTo>
                    <a:pt x="1219" y="819"/>
                  </a:lnTo>
                  <a:lnTo>
                    <a:pt x="1221" y="817"/>
                  </a:lnTo>
                  <a:lnTo>
                    <a:pt x="1223" y="814"/>
                  </a:lnTo>
                  <a:lnTo>
                    <a:pt x="1223" y="814"/>
                  </a:lnTo>
                  <a:lnTo>
                    <a:pt x="1223" y="814"/>
                  </a:lnTo>
                  <a:lnTo>
                    <a:pt x="1221" y="814"/>
                  </a:lnTo>
                  <a:lnTo>
                    <a:pt x="1221" y="814"/>
                  </a:lnTo>
                  <a:lnTo>
                    <a:pt x="1221" y="814"/>
                  </a:lnTo>
                  <a:lnTo>
                    <a:pt x="1221" y="817"/>
                  </a:lnTo>
                  <a:lnTo>
                    <a:pt x="1221" y="817"/>
                  </a:lnTo>
                  <a:lnTo>
                    <a:pt x="1219" y="814"/>
                  </a:lnTo>
                  <a:lnTo>
                    <a:pt x="1221" y="814"/>
                  </a:lnTo>
                  <a:lnTo>
                    <a:pt x="1221" y="814"/>
                  </a:lnTo>
                  <a:lnTo>
                    <a:pt x="1219" y="812"/>
                  </a:lnTo>
                  <a:lnTo>
                    <a:pt x="1219" y="812"/>
                  </a:lnTo>
                  <a:lnTo>
                    <a:pt x="1219" y="812"/>
                  </a:lnTo>
                  <a:lnTo>
                    <a:pt x="1219" y="812"/>
                  </a:lnTo>
                  <a:lnTo>
                    <a:pt x="1219" y="809"/>
                  </a:lnTo>
                  <a:lnTo>
                    <a:pt x="1216" y="809"/>
                  </a:lnTo>
                  <a:lnTo>
                    <a:pt x="1216" y="809"/>
                  </a:lnTo>
                  <a:lnTo>
                    <a:pt x="1216" y="809"/>
                  </a:lnTo>
                  <a:lnTo>
                    <a:pt x="1216" y="812"/>
                  </a:lnTo>
                  <a:lnTo>
                    <a:pt x="1216" y="812"/>
                  </a:lnTo>
                  <a:lnTo>
                    <a:pt x="1216" y="809"/>
                  </a:lnTo>
                  <a:lnTo>
                    <a:pt x="1216" y="809"/>
                  </a:lnTo>
                  <a:lnTo>
                    <a:pt x="1214" y="809"/>
                  </a:lnTo>
                  <a:lnTo>
                    <a:pt x="1214" y="809"/>
                  </a:lnTo>
                  <a:lnTo>
                    <a:pt x="1214" y="809"/>
                  </a:lnTo>
                  <a:lnTo>
                    <a:pt x="1214" y="809"/>
                  </a:lnTo>
                  <a:lnTo>
                    <a:pt x="1214" y="809"/>
                  </a:lnTo>
                  <a:lnTo>
                    <a:pt x="1214" y="812"/>
                  </a:lnTo>
                  <a:lnTo>
                    <a:pt x="1214" y="812"/>
                  </a:lnTo>
                  <a:lnTo>
                    <a:pt x="1214" y="812"/>
                  </a:lnTo>
                  <a:lnTo>
                    <a:pt x="1214" y="814"/>
                  </a:lnTo>
                  <a:lnTo>
                    <a:pt x="1214" y="812"/>
                  </a:lnTo>
                  <a:lnTo>
                    <a:pt x="1211" y="812"/>
                  </a:lnTo>
                  <a:lnTo>
                    <a:pt x="1211" y="812"/>
                  </a:lnTo>
                  <a:lnTo>
                    <a:pt x="1211" y="812"/>
                  </a:lnTo>
                  <a:lnTo>
                    <a:pt x="1211" y="814"/>
                  </a:lnTo>
                  <a:lnTo>
                    <a:pt x="1209" y="814"/>
                  </a:lnTo>
                  <a:lnTo>
                    <a:pt x="1209" y="817"/>
                  </a:lnTo>
                  <a:lnTo>
                    <a:pt x="1209" y="814"/>
                  </a:lnTo>
                  <a:lnTo>
                    <a:pt x="1209" y="814"/>
                  </a:lnTo>
                  <a:lnTo>
                    <a:pt x="1209" y="814"/>
                  </a:lnTo>
                  <a:lnTo>
                    <a:pt x="1207" y="814"/>
                  </a:lnTo>
                  <a:lnTo>
                    <a:pt x="1207" y="814"/>
                  </a:lnTo>
                  <a:lnTo>
                    <a:pt x="1207" y="817"/>
                  </a:lnTo>
                  <a:lnTo>
                    <a:pt x="1207" y="819"/>
                  </a:lnTo>
                  <a:lnTo>
                    <a:pt x="1207" y="819"/>
                  </a:lnTo>
                  <a:lnTo>
                    <a:pt x="1207" y="821"/>
                  </a:lnTo>
                  <a:lnTo>
                    <a:pt x="1207" y="821"/>
                  </a:lnTo>
                  <a:lnTo>
                    <a:pt x="1207" y="821"/>
                  </a:lnTo>
                  <a:lnTo>
                    <a:pt x="1207" y="821"/>
                  </a:lnTo>
                  <a:lnTo>
                    <a:pt x="1204" y="821"/>
                  </a:lnTo>
                  <a:lnTo>
                    <a:pt x="1204" y="821"/>
                  </a:lnTo>
                  <a:lnTo>
                    <a:pt x="1204" y="821"/>
                  </a:lnTo>
                  <a:lnTo>
                    <a:pt x="1204" y="819"/>
                  </a:lnTo>
                  <a:lnTo>
                    <a:pt x="1204" y="819"/>
                  </a:lnTo>
                  <a:lnTo>
                    <a:pt x="1204" y="817"/>
                  </a:lnTo>
                  <a:lnTo>
                    <a:pt x="1204" y="814"/>
                  </a:lnTo>
                  <a:lnTo>
                    <a:pt x="1204" y="814"/>
                  </a:lnTo>
                  <a:lnTo>
                    <a:pt x="1207" y="812"/>
                  </a:lnTo>
                  <a:lnTo>
                    <a:pt x="1207" y="812"/>
                  </a:lnTo>
                  <a:lnTo>
                    <a:pt x="1207" y="812"/>
                  </a:lnTo>
                  <a:lnTo>
                    <a:pt x="1204" y="812"/>
                  </a:lnTo>
                  <a:lnTo>
                    <a:pt x="1204" y="812"/>
                  </a:lnTo>
                  <a:lnTo>
                    <a:pt x="1207" y="812"/>
                  </a:lnTo>
                  <a:lnTo>
                    <a:pt x="1207" y="812"/>
                  </a:lnTo>
                  <a:lnTo>
                    <a:pt x="1207" y="809"/>
                  </a:lnTo>
                  <a:lnTo>
                    <a:pt x="1207" y="809"/>
                  </a:lnTo>
                  <a:lnTo>
                    <a:pt x="1202" y="807"/>
                  </a:lnTo>
                  <a:lnTo>
                    <a:pt x="1202" y="809"/>
                  </a:lnTo>
                  <a:lnTo>
                    <a:pt x="1202" y="809"/>
                  </a:lnTo>
                  <a:lnTo>
                    <a:pt x="1202" y="809"/>
                  </a:lnTo>
                  <a:lnTo>
                    <a:pt x="1200" y="809"/>
                  </a:lnTo>
                  <a:lnTo>
                    <a:pt x="1200" y="809"/>
                  </a:lnTo>
                  <a:lnTo>
                    <a:pt x="1197" y="807"/>
                  </a:lnTo>
                  <a:lnTo>
                    <a:pt x="1197" y="807"/>
                  </a:lnTo>
                  <a:lnTo>
                    <a:pt x="1195" y="805"/>
                  </a:lnTo>
                  <a:lnTo>
                    <a:pt x="1193" y="805"/>
                  </a:lnTo>
                  <a:lnTo>
                    <a:pt x="1193" y="805"/>
                  </a:lnTo>
                  <a:lnTo>
                    <a:pt x="1193" y="805"/>
                  </a:lnTo>
                  <a:lnTo>
                    <a:pt x="1193" y="805"/>
                  </a:lnTo>
                  <a:lnTo>
                    <a:pt x="1193" y="805"/>
                  </a:lnTo>
                  <a:lnTo>
                    <a:pt x="1193" y="805"/>
                  </a:lnTo>
                  <a:lnTo>
                    <a:pt x="1193" y="807"/>
                  </a:lnTo>
                  <a:lnTo>
                    <a:pt x="1193" y="807"/>
                  </a:lnTo>
                  <a:lnTo>
                    <a:pt x="1195" y="807"/>
                  </a:lnTo>
                  <a:lnTo>
                    <a:pt x="1195" y="809"/>
                  </a:lnTo>
                  <a:lnTo>
                    <a:pt x="1197" y="812"/>
                  </a:lnTo>
                  <a:lnTo>
                    <a:pt x="1197" y="812"/>
                  </a:lnTo>
                  <a:lnTo>
                    <a:pt x="1197" y="812"/>
                  </a:lnTo>
                  <a:lnTo>
                    <a:pt x="1197" y="814"/>
                  </a:lnTo>
                  <a:lnTo>
                    <a:pt x="1197" y="814"/>
                  </a:lnTo>
                  <a:lnTo>
                    <a:pt x="1200" y="814"/>
                  </a:lnTo>
                  <a:lnTo>
                    <a:pt x="1200" y="814"/>
                  </a:lnTo>
                  <a:lnTo>
                    <a:pt x="1200" y="814"/>
                  </a:lnTo>
                  <a:lnTo>
                    <a:pt x="1200" y="817"/>
                  </a:lnTo>
                  <a:lnTo>
                    <a:pt x="1200" y="814"/>
                  </a:lnTo>
                  <a:lnTo>
                    <a:pt x="1197" y="814"/>
                  </a:lnTo>
                  <a:lnTo>
                    <a:pt x="1195" y="812"/>
                  </a:lnTo>
                  <a:lnTo>
                    <a:pt x="1195" y="812"/>
                  </a:lnTo>
                  <a:lnTo>
                    <a:pt x="1195" y="812"/>
                  </a:lnTo>
                  <a:lnTo>
                    <a:pt x="1195" y="812"/>
                  </a:lnTo>
                  <a:lnTo>
                    <a:pt x="1195" y="814"/>
                  </a:lnTo>
                  <a:lnTo>
                    <a:pt x="1195" y="814"/>
                  </a:lnTo>
                  <a:lnTo>
                    <a:pt x="1195" y="817"/>
                  </a:lnTo>
                  <a:lnTo>
                    <a:pt x="1195" y="821"/>
                  </a:lnTo>
                  <a:lnTo>
                    <a:pt x="1195" y="821"/>
                  </a:lnTo>
                  <a:lnTo>
                    <a:pt x="1195" y="824"/>
                  </a:lnTo>
                  <a:lnTo>
                    <a:pt x="1195" y="824"/>
                  </a:lnTo>
                  <a:lnTo>
                    <a:pt x="1195" y="824"/>
                  </a:lnTo>
                  <a:lnTo>
                    <a:pt x="1195" y="821"/>
                  </a:lnTo>
                  <a:lnTo>
                    <a:pt x="1195" y="821"/>
                  </a:lnTo>
                  <a:lnTo>
                    <a:pt x="1195" y="821"/>
                  </a:lnTo>
                  <a:lnTo>
                    <a:pt x="1195" y="819"/>
                  </a:lnTo>
                  <a:lnTo>
                    <a:pt x="1195" y="819"/>
                  </a:lnTo>
                  <a:lnTo>
                    <a:pt x="1195" y="819"/>
                  </a:lnTo>
                  <a:lnTo>
                    <a:pt x="1193" y="817"/>
                  </a:lnTo>
                  <a:lnTo>
                    <a:pt x="1190" y="817"/>
                  </a:lnTo>
                  <a:lnTo>
                    <a:pt x="1188" y="814"/>
                  </a:lnTo>
                  <a:lnTo>
                    <a:pt x="1188" y="814"/>
                  </a:lnTo>
                  <a:lnTo>
                    <a:pt x="1185" y="814"/>
                  </a:lnTo>
                  <a:lnTo>
                    <a:pt x="1185" y="817"/>
                  </a:lnTo>
                  <a:lnTo>
                    <a:pt x="1188" y="817"/>
                  </a:lnTo>
                  <a:lnTo>
                    <a:pt x="1188" y="819"/>
                  </a:lnTo>
                  <a:lnTo>
                    <a:pt x="1188" y="819"/>
                  </a:lnTo>
                  <a:lnTo>
                    <a:pt x="1188" y="819"/>
                  </a:lnTo>
                  <a:lnTo>
                    <a:pt x="1188" y="819"/>
                  </a:lnTo>
                  <a:lnTo>
                    <a:pt x="1190" y="819"/>
                  </a:lnTo>
                  <a:lnTo>
                    <a:pt x="1190" y="819"/>
                  </a:lnTo>
                  <a:lnTo>
                    <a:pt x="1190" y="819"/>
                  </a:lnTo>
                  <a:lnTo>
                    <a:pt x="1190" y="819"/>
                  </a:lnTo>
                  <a:lnTo>
                    <a:pt x="1190" y="821"/>
                  </a:lnTo>
                  <a:lnTo>
                    <a:pt x="1190" y="821"/>
                  </a:lnTo>
                  <a:lnTo>
                    <a:pt x="1190" y="824"/>
                  </a:lnTo>
                  <a:lnTo>
                    <a:pt x="1190" y="824"/>
                  </a:lnTo>
                  <a:lnTo>
                    <a:pt x="1190" y="821"/>
                  </a:lnTo>
                  <a:lnTo>
                    <a:pt x="1188" y="821"/>
                  </a:lnTo>
                  <a:lnTo>
                    <a:pt x="1188" y="821"/>
                  </a:lnTo>
                  <a:lnTo>
                    <a:pt x="1188" y="819"/>
                  </a:lnTo>
                  <a:lnTo>
                    <a:pt x="1188" y="819"/>
                  </a:lnTo>
                  <a:lnTo>
                    <a:pt x="1185" y="819"/>
                  </a:lnTo>
                  <a:lnTo>
                    <a:pt x="1185" y="819"/>
                  </a:lnTo>
                  <a:lnTo>
                    <a:pt x="1185" y="821"/>
                  </a:lnTo>
                  <a:lnTo>
                    <a:pt x="1185" y="821"/>
                  </a:lnTo>
                  <a:lnTo>
                    <a:pt x="1188" y="824"/>
                  </a:lnTo>
                  <a:lnTo>
                    <a:pt x="1188" y="824"/>
                  </a:lnTo>
                  <a:lnTo>
                    <a:pt x="1188" y="824"/>
                  </a:lnTo>
                  <a:lnTo>
                    <a:pt x="1185" y="824"/>
                  </a:lnTo>
                  <a:lnTo>
                    <a:pt x="1185" y="821"/>
                  </a:lnTo>
                  <a:lnTo>
                    <a:pt x="1185" y="824"/>
                  </a:lnTo>
                  <a:lnTo>
                    <a:pt x="1185" y="826"/>
                  </a:lnTo>
                  <a:lnTo>
                    <a:pt x="1185" y="828"/>
                  </a:lnTo>
                  <a:lnTo>
                    <a:pt x="1185" y="826"/>
                  </a:lnTo>
                  <a:lnTo>
                    <a:pt x="1183" y="824"/>
                  </a:lnTo>
                  <a:lnTo>
                    <a:pt x="1183" y="821"/>
                  </a:lnTo>
                  <a:lnTo>
                    <a:pt x="1183" y="819"/>
                  </a:lnTo>
                  <a:lnTo>
                    <a:pt x="1183" y="817"/>
                  </a:lnTo>
                  <a:lnTo>
                    <a:pt x="1183" y="817"/>
                  </a:lnTo>
                  <a:lnTo>
                    <a:pt x="1183" y="814"/>
                  </a:lnTo>
                  <a:lnTo>
                    <a:pt x="1183" y="814"/>
                  </a:lnTo>
                  <a:lnTo>
                    <a:pt x="1181" y="814"/>
                  </a:lnTo>
                  <a:lnTo>
                    <a:pt x="1181" y="814"/>
                  </a:lnTo>
                  <a:lnTo>
                    <a:pt x="1181" y="812"/>
                  </a:lnTo>
                  <a:lnTo>
                    <a:pt x="1181" y="812"/>
                  </a:lnTo>
                  <a:lnTo>
                    <a:pt x="1181" y="812"/>
                  </a:lnTo>
                  <a:lnTo>
                    <a:pt x="1181" y="812"/>
                  </a:lnTo>
                  <a:lnTo>
                    <a:pt x="1178" y="812"/>
                  </a:lnTo>
                  <a:lnTo>
                    <a:pt x="1178" y="812"/>
                  </a:lnTo>
                  <a:lnTo>
                    <a:pt x="1178" y="812"/>
                  </a:lnTo>
                  <a:lnTo>
                    <a:pt x="1178" y="812"/>
                  </a:lnTo>
                  <a:lnTo>
                    <a:pt x="1176" y="812"/>
                  </a:lnTo>
                  <a:lnTo>
                    <a:pt x="1176" y="812"/>
                  </a:lnTo>
                  <a:lnTo>
                    <a:pt x="1176" y="814"/>
                  </a:lnTo>
                  <a:lnTo>
                    <a:pt x="1176" y="814"/>
                  </a:lnTo>
                  <a:lnTo>
                    <a:pt x="1176" y="812"/>
                  </a:lnTo>
                  <a:lnTo>
                    <a:pt x="1176" y="814"/>
                  </a:lnTo>
                  <a:lnTo>
                    <a:pt x="1174" y="814"/>
                  </a:lnTo>
                  <a:lnTo>
                    <a:pt x="1174" y="814"/>
                  </a:lnTo>
                  <a:lnTo>
                    <a:pt x="1171" y="817"/>
                  </a:lnTo>
                  <a:lnTo>
                    <a:pt x="1171" y="819"/>
                  </a:lnTo>
                  <a:lnTo>
                    <a:pt x="1171" y="821"/>
                  </a:lnTo>
                  <a:lnTo>
                    <a:pt x="1174" y="824"/>
                  </a:lnTo>
                  <a:lnTo>
                    <a:pt x="1174" y="824"/>
                  </a:lnTo>
                  <a:lnTo>
                    <a:pt x="1178" y="824"/>
                  </a:lnTo>
                  <a:lnTo>
                    <a:pt x="1178" y="824"/>
                  </a:lnTo>
                  <a:lnTo>
                    <a:pt x="1181" y="826"/>
                  </a:lnTo>
                  <a:lnTo>
                    <a:pt x="1183" y="828"/>
                  </a:lnTo>
                  <a:lnTo>
                    <a:pt x="1183" y="828"/>
                  </a:lnTo>
                  <a:lnTo>
                    <a:pt x="1183" y="828"/>
                  </a:lnTo>
                  <a:lnTo>
                    <a:pt x="1183" y="828"/>
                  </a:lnTo>
                  <a:lnTo>
                    <a:pt x="1183" y="828"/>
                  </a:lnTo>
                  <a:lnTo>
                    <a:pt x="1183" y="828"/>
                  </a:lnTo>
                  <a:lnTo>
                    <a:pt x="1181" y="831"/>
                  </a:lnTo>
                  <a:lnTo>
                    <a:pt x="1181" y="828"/>
                  </a:lnTo>
                  <a:lnTo>
                    <a:pt x="1181" y="826"/>
                  </a:lnTo>
                  <a:lnTo>
                    <a:pt x="1176" y="826"/>
                  </a:lnTo>
                  <a:lnTo>
                    <a:pt x="1174" y="826"/>
                  </a:lnTo>
                  <a:lnTo>
                    <a:pt x="1174" y="826"/>
                  </a:lnTo>
                  <a:lnTo>
                    <a:pt x="1174" y="828"/>
                  </a:lnTo>
                  <a:lnTo>
                    <a:pt x="1178" y="831"/>
                  </a:lnTo>
                  <a:lnTo>
                    <a:pt x="1178" y="833"/>
                  </a:lnTo>
                  <a:lnTo>
                    <a:pt x="1178" y="833"/>
                  </a:lnTo>
                  <a:lnTo>
                    <a:pt x="1181" y="833"/>
                  </a:lnTo>
                  <a:lnTo>
                    <a:pt x="1181" y="833"/>
                  </a:lnTo>
                  <a:lnTo>
                    <a:pt x="1178" y="833"/>
                  </a:lnTo>
                  <a:lnTo>
                    <a:pt x="1178" y="833"/>
                  </a:lnTo>
                  <a:lnTo>
                    <a:pt x="1176" y="833"/>
                  </a:lnTo>
                  <a:lnTo>
                    <a:pt x="1176" y="831"/>
                  </a:lnTo>
                  <a:lnTo>
                    <a:pt x="1176" y="831"/>
                  </a:lnTo>
                  <a:lnTo>
                    <a:pt x="1174" y="831"/>
                  </a:lnTo>
                  <a:lnTo>
                    <a:pt x="1174" y="831"/>
                  </a:lnTo>
                  <a:lnTo>
                    <a:pt x="1174" y="833"/>
                  </a:lnTo>
                  <a:lnTo>
                    <a:pt x="1174" y="833"/>
                  </a:lnTo>
                  <a:lnTo>
                    <a:pt x="1176" y="835"/>
                  </a:lnTo>
                  <a:lnTo>
                    <a:pt x="1176" y="835"/>
                  </a:lnTo>
                  <a:lnTo>
                    <a:pt x="1176" y="835"/>
                  </a:lnTo>
                  <a:lnTo>
                    <a:pt x="1176" y="840"/>
                  </a:lnTo>
                  <a:lnTo>
                    <a:pt x="1176" y="843"/>
                  </a:lnTo>
                  <a:lnTo>
                    <a:pt x="1176" y="843"/>
                  </a:lnTo>
                  <a:lnTo>
                    <a:pt x="1176" y="843"/>
                  </a:lnTo>
                  <a:lnTo>
                    <a:pt x="1178" y="845"/>
                  </a:lnTo>
                  <a:lnTo>
                    <a:pt x="1178" y="845"/>
                  </a:lnTo>
                  <a:lnTo>
                    <a:pt x="1178" y="847"/>
                  </a:lnTo>
                  <a:lnTo>
                    <a:pt x="1178" y="847"/>
                  </a:lnTo>
                  <a:lnTo>
                    <a:pt x="1181" y="847"/>
                  </a:lnTo>
                  <a:lnTo>
                    <a:pt x="1181" y="850"/>
                  </a:lnTo>
                  <a:lnTo>
                    <a:pt x="1181" y="850"/>
                  </a:lnTo>
                  <a:lnTo>
                    <a:pt x="1178" y="847"/>
                  </a:lnTo>
                  <a:lnTo>
                    <a:pt x="1176" y="847"/>
                  </a:lnTo>
                  <a:lnTo>
                    <a:pt x="1176" y="843"/>
                  </a:lnTo>
                  <a:lnTo>
                    <a:pt x="1174" y="843"/>
                  </a:lnTo>
                  <a:lnTo>
                    <a:pt x="1174" y="843"/>
                  </a:lnTo>
                  <a:lnTo>
                    <a:pt x="1174" y="840"/>
                  </a:lnTo>
                  <a:lnTo>
                    <a:pt x="1174" y="840"/>
                  </a:lnTo>
                  <a:lnTo>
                    <a:pt x="1171" y="835"/>
                  </a:lnTo>
                  <a:lnTo>
                    <a:pt x="1171" y="833"/>
                  </a:lnTo>
                  <a:lnTo>
                    <a:pt x="1171" y="833"/>
                  </a:lnTo>
                  <a:lnTo>
                    <a:pt x="1167" y="833"/>
                  </a:lnTo>
                  <a:lnTo>
                    <a:pt x="1167" y="833"/>
                  </a:lnTo>
                  <a:lnTo>
                    <a:pt x="1169" y="833"/>
                  </a:lnTo>
                  <a:lnTo>
                    <a:pt x="1171" y="831"/>
                  </a:lnTo>
                  <a:lnTo>
                    <a:pt x="1169" y="828"/>
                  </a:lnTo>
                  <a:lnTo>
                    <a:pt x="1169" y="826"/>
                  </a:lnTo>
                  <a:lnTo>
                    <a:pt x="1169" y="826"/>
                  </a:lnTo>
                  <a:lnTo>
                    <a:pt x="1164" y="826"/>
                  </a:lnTo>
                  <a:lnTo>
                    <a:pt x="1164" y="826"/>
                  </a:lnTo>
                  <a:lnTo>
                    <a:pt x="1164" y="826"/>
                  </a:lnTo>
                  <a:lnTo>
                    <a:pt x="1162" y="826"/>
                  </a:lnTo>
                  <a:lnTo>
                    <a:pt x="1162" y="826"/>
                  </a:lnTo>
                  <a:lnTo>
                    <a:pt x="1162" y="826"/>
                  </a:lnTo>
                  <a:lnTo>
                    <a:pt x="1162" y="826"/>
                  </a:lnTo>
                  <a:lnTo>
                    <a:pt x="1159" y="826"/>
                  </a:lnTo>
                  <a:lnTo>
                    <a:pt x="1159" y="826"/>
                  </a:lnTo>
                  <a:lnTo>
                    <a:pt x="1159" y="826"/>
                  </a:lnTo>
                  <a:lnTo>
                    <a:pt x="1157" y="826"/>
                  </a:lnTo>
                  <a:lnTo>
                    <a:pt x="1157" y="826"/>
                  </a:lnTo>
                  <a:lnTo>
                    <a:pt x="1157" y="828"/>
                  </a:lnTo>
                  <a:lnTo>
                    <a:pt x="1157" y="828"/>
                  </a:lnTo>
                  <a:lnTo>
                    <a:pt x="1157" y="828"/>
                  </a:lnTo>
                  <a:lnTo>
                    <a:pt x="1155" y="831"/>
                  </a:lnTo>
                  <a:lnTo>
                    <a:pt x="1157" y="831"/>
                  </a:lnTo>
                  <a:lnTo>
                    <a:pt x="1157" y="831"/>
                  </a:lnTo>
                  <a:lnTo>
                    <a:pt x="1155" y="831"/>
                  </a:lnTo>
                  <a:lnTo>
                    <a:pt x="1152" y="831"/>
                  </a:lnTo>
                  <a:lnTo>
                    <a:pt x="1152" y="831"/>
                  </a:lnTo>
                  <a:lnTo>
                    <a:pt x="1152" y="833"/>
                  </a:lnTo>
                  <a:lnTo>
                    <a:pt x="1152" y="835"/>
                  </a:lnTo>
                  <a:lnTo>
                    <a:pt x="1152" y="833"/>
                  </a:lnTo>
                  <a:lnTo>
                    <a:pt x="1152" y="833"/>
                  </a:lnTo>
                  <a:lnTo>
                    <a:pt x="1152" y="833"/>
                  </a:lnTo>
                  <a:lnTo>
                    <a:pt x="1150" y="833"/>
                  </a:lnTo>
                  <a:lnTo>
                    <a:pt x="1150" y="833"/>
                  </a:lnTo>
                  <a:lnTo>
                    <a:pt x="1150" y="835"/>
                  </a:lnTo>
                  <a:lnTo>
                    <a:pt x="1148" y="835"/>
                  </a:lnTo>
                  <a:lnTo>
                    <a:pt x="1148" y="838"/>
                  </a:lnTo>
                  <a:lnTo>
                    <a:pt x="1150" y="838"/>
                  </a:lnTo>
                  <a:lnTo>
                    <a:pt x="1148" y="838"/>
                  </a:lnTo>
                  <a:lnTo>
                    <a:pt x="1148" y="838"/>
                  </a:lnTo>
                  <a:lnTo>
                    <a:pt x="1145" y="840"/>
                  </a:lnTo>
                  <a:lnTo>
                    <a:pt x="1148" y="840"/>
                  </a:lnTo>
                  <a:lnTo>
                    <a:pt x="1148" y="843"/>
                  </a:lnTo>
                  <a:lnTo>
                    <a:pt x="1148" y="843"/>
                  </a:lnTo>
                  <a:lnTo>
                    <a:pt x="1145" y="843"/>
                  </a:lnTo>
                  <a:lnTo>
                    <a:pt x="1145" y="845"/>
                  </a:lnTo>
                  <a:lnTo>
                    <a:pt x="1145" y="845"/>
                  </a:lnTo>
                  <a:lnTo>
                    <a:pt x="1145" y="845"/>
                  </a:lnTo>
                  <a:lnTo>
                    <a:pt x="1148" y="845"/>
                  </a:lnTo>
                  <a:lnTo>
                    <a:pt x="1148" y="845"/>
                  </a:lnTo>
                  <a:lnTo>
                    <a:pt x="1145" y="845"/>
                  </a:lnTo>
                  <a:lnTo>
                    <a:pt x="1145" y="845"/>
                  </a:lnTo>
                  <a:lnTo>
                    <a:pt x="1145" y="845"/>
                  </a:lnTo>
                  <a:lnTo>
                    <a:pt x="1143" y="845"/>
                  </a:lnTo>
                  <a:lnTo>
                    <a:pt x="1143" y="845"/>
                  </a:lnTo>
                  <a:lnTo>
                    <a:pt x="1145" y="845"/>
                  </a:lnTo>
                  <a:lnTo>
                    <a:pt x="1145" y="847"/>
                  </a:lnTo>
                  <a:lnTo>
                    <a:pt x="1145" y="847"/>
                  </a:lnTo>
                  <a:lnTo>
                    <a:pt x="1145" y="847"/>
                  </a:lnTo>
                  <a:lnTo>
                    <a:pt x="1145" y="847"/>
                  </a:lnTo>
                  <a:lnTo>
                    <a:pt x="1143" y="847"/>
                  </a:lnTo>
                  <a:lnTo>
                    <a:pt x="1145" y="850"/>
                  </a:lnTo>
                  <a:lnTo>
                    <a:pt x="1145" y="850"/>
                  </a:lnTo>
                  <a:lnTo>
                    <a:pt x="1145" y="850"/>
                  </a:lnTo>
                  <a:lnTo>
                    <a:pt x="1148" y="847"/>
                  </a:lnTo>
                  <a:lnTo>
                    <a:pt x="1148" y="850"/>
                  </a:lnTo>
                  <a:lnTo>
                    <a:pt x="1148" y="850"/>
                  </a:lnTo>
                  <a:lnTo>
                    <a:pt x="1148" y="850"/>
                  </a:lnTo>
                  <a:lnTo>
                    <a:pt x="1148" y="850"/>
                  </a:lnTo>
                  <a:lnTo>
                    <a:pt x="1150" y="850"/>
                  </a:lnTo>
                  <a:lnTo>
                    <a:pt x="1150" y="850"/>
                  </a:lnTo>
                  <a:lnTo>
                    <a:pt x="1150" y="850"/>
                  </a:lnTo>
                  <a:lnTo>
                    <a:pt x="1150" y="850"/>
                  </a:lnTo>
                  <a:lnTo>
                    <a:pt x="1150" y="852"/>
                  </a:lnTo>
                  <a:lnTo>
                    <a:pt x="1152" y="854"/>
                  </a:lnTo>
                  <a:lnTo>
                    <a:pt x="1152" y="854"/>
                  </a:lnTo>
                  <a:lnTo>
                    <a:pt x="1152" y="857"/>
                  </a:lnTo>
                  <a:lnTo>
                    <a:pt x="1152" y="859"/>
                  </a:lnTo>
                  <a:lnTo>
                    <a:pt x="1152" y="861"/>
                  </a:lnTo>
                  <a:lnTo>
                    <a:pt x="1152" y="861"/>
                  </a:lnTo>
                  <a:lnTo>
                    <a:pt x="1152" y="864"/>
                  </a:lnTo>
                  <a:lnTo>
                    <a:pt x="1152" y="866"/>
                  </a:lnTo>
                  <a:lnTo>
                    <a:pt x="1152" y="866"/>
                  </a:lnTo>
                  <a:lnTo>
                    <a:pt x="1152" y="866"/>
                  </a:lnTo>
                  <a:lnTo>
                    <a:pt x="1152" y="866"/>
                  </a:lnTo>
                  <a:lnTo>
                    <a:pt x="1155" y="866"/>
                  </a:lnTo>
                  <a:lnTo>
                    <a:pt x="1155" y="866"/>
                  </a:lnTo>
                  <a:lnTo>
                    <a:pt x="1155" y="866"/>
                  </a:lnTo>
                  <a:lnTo>
                    <a:pt x="1157" y="866"/>
                  </a:lnTo>
                  <a:lnTo>
                    <a:pt x="1157" y="869"/>
                  </a:lnTo>
                  <a:lnTo>
                    <a:pt x="1159" y="871"/>
                  </a:lnTo>
                  <a:lnTo>
                    <a:pt x="1159" y="871"/>
                  </a:lnTo>
                  <a:lnTo>
                    <a:pt x="1159" y="871"/>
                  </a:lnTo>
                  <a:lnTo>
                    <a:pt x="1159" y="873"/>
                  </a:lnTo>
                  <a:lnTo>
                    <a:pt x="1159" y="873"/>
                  </a:lnTo>
                  <a:lnTo>
                    <a:pt x="1159" y="873"/>
                  </a:lnTo>
                  <a:lnTo>
                    <a:pt x="1159" y="873"/>
                  </a:lnTo>
                  <a:lnTo>
                    <a:pt x="1162" y="873"/>
                  </a:lnTo>
                  <a:lnTo>
                    <a:pt x="1162" y="873"/>
                  </a:lnTo>
                  <a:lnTo>
                    <a:pt x="1162" y="873"/>
                  </a:lnTo>
                  <a:lnTo>
                    <a:pt x="1162" y="873"/>
                  </a:lnTo>
                  <a:lnTo>
                    <a:pt x="1159" y="873"/>
                  </a:lnTo>
                  <a:lnTo>
                    <a:pt x="1159" y="873"/>
                  </a:lnTo>
                  <a:lnTo>
                    <a:pt x="1159" y="873"/>
                  </a:lnTo>
                  <a:lnTo>
                    <a:pt x="1159" y="871"/>
                  </a:lnTo>
                  <a:lnTo>
                    <a:pt x="1159" y="871"/>
                  </a:lnTo>
                  <a:lnTo>
                    <a:pt x="1159" y="871"/>
                  </a:lnTo>
                  <a:lnTo>
                    <a:pt x="1159" y="871"/>
                  </a:lnTo>
                  <a:lnTo>
                    <a:pt x="1159" y="873"/>
                  </a:lnTo>
                  <a:lnTo>
                    <a:pt x="1162" y="871"/>
                  </a:lnTo>
                  <a:lnTo>
                    <a:pt x="1162" y="871"/>
                  </a:lnTo>
                  <a:lnTo>
                    <a:pt x="1162" y="871"/>
                  </a:lnTo>
                  <a:lnTo>
                    <a:pt x="1162" y="871"/>
                  </a:lnTo>
                  <a:lnTo>
                    <a:pt x="1162" y="871"/>
                  </a:lnTo>
                  <a:lnTo>
                    <a:pt x="1162" y="871"/>
                  </a:lnTo>
                  <a:lnTo>
                    <a:pt x="1162" y="871"/>
                  </a:lnTo>
                  <a:lnTo>
                    <a:pt x="1162" y="869"/>
                  </a:lnTo>
                  <a:lnTo>
                    <a:pt x="1162" y="869"/>
                  </a:lnTo>
                  <a:lnTo>
                    <a:pt x="1164" y="869"/>
                  </a:lnTo>
                  <a:lnTo>
                    <a:pt x="1164" y="869"/>
                  </a:lnTo>
                  <a:lnTo>
                    <a:pt x="1164" y="869"/>
                  </a:lnTo>
                  <a:lnTo>
                    <a:pt x="1164" y="866"/>
                  </a:lnTo>
                  <a:lnTo>
                    <a:pt x="1164" y="866"/>
                  </a:lnTo>
                  <a:lnTo>
                    <a:pt x="1164" y="866"/>
                  </a:lnTo>
                  <a:lnTo>
                    <a:pt x="1164" y="864"/>
                  </a:lnTo>
                  <a:lnTo>
                    <a:pt x="1164" y="864"/>
                  </a:lnTo>
                  <a:lnTo>
                    <a:pt x="1167" y="861"/>
                  </a:lnTo>
                  <a:lnTo>
                    <a:pt x="1167" y="859"/>
                  </a:lnTo>
                  <a:lnTo>
                    <a:pt x="1167" y="859"/>
                  </a:lnTo>
                  <a:lnTo>
                    <a:pt x="1167" y="859"/>
                  </a:lnTo>
                  <a:lnTo>
                    <a:pt x="1162" y="859"/>
                  </a:lnTo>
                  <a:lnTo>
                    <a:pt x="1159" y="859"/>
                  </a:lnTo>
                  <a:lnTo>
                    <a:pt x="1159" y="859"/>
                  </a:lnTo>
                  <a:lnTo>
                    <a:pt x="1159" y="861"/>
                  </a:lnTo>
                  <a:lnTo>
                    <a:pt x="1157" y="861"/>
                  </a:lnTo>
                  <a:lnTo>
                    <a:pt x="1157" y="861"/>
                  </a:lnTo>
                  <a:lnTo>
                    <a:pt x="1157" y="861"/>
                  </a:lnTo>
                  <a:lnTo>
                    <a:pt x="1155" y="861"/>
                  </a:lnTo>
                  <a:lnTo>
                    <a:pt x="1155" y="861"/>
                  </a:lnTo>
                  <a:lnTo>
                    <a:pt x="1155" y="859"/>
                  </a:lnTo>
                  <a:lnTo>
                    <a:pt x="1152" y="859"/>
                  </a:lnTo>
                  <a:lnTo>
                    <a:pt x="1155" y="859"/>
                  </a:lnTo>
                  <a:lnTo>
                    <a:pt x="1157" y="859"/>
                  </a:lnTo>
                  <a:lnTo>
                    <a:pt x="1157" y="857"/>
                  </a:lnTo>
                  <a:lnTo>
                    <a:pt x="1157" y="857"/>
                  </a:lnTo>
                  <a:lnTo>
                    <a:pt x="1157" y="857"/>
                  </a:lnTo>
                  <a:lnTo>
                    <a:pt x="1159" y="857"/>
                  </a:lnTo>
                  <a:lnTo>
                    <a:pt x="1162" y="857"/>
                  </a:lnTo>
                  <a:lnTo>
                    <a:pt x="1164" y="857"/>
                  </a:lnTo>
                  <a:lnTo>
                    <a:pt x="1167" y="857"/>
                  </a:lnTo>
                  <a:lnTo>
                    <a:pt x="1167" y="857"/>
                  </a:lnTo>
                  <a:lnTo>
                    <a:pt x="1167" y="857"/>
                  </a:lnTo>
                  <a:lnTo>
                    <a:pt x="1167" y="859"/>
                  </a:lnTo>
                  <a:lnTo>
                    <a:pt x="1171" y="859"/>
                  </a:lnTo>
                  <a:lnTo>
                    <a:pt x="1167" y="861"/>
                  </a:lnTo>
                  <a:lnTo>
                    <a:pt x="1167" y="864"/>
                  </a:lnTo>
                  <a:lnTo>
                    <a:pt x="1167" y="864"/>
                  </a:lnTo>
                  <a:lnTo>
                    <a:pt x="1167" y="864"/>
                  </a:lnTo>
                  <a:lnTo>
                    <a:pt x="1164" y="866"/>
                  </a:lnTo>
                  <a:lnTo>
                    <a:pt x="1164" y="866"/>
                  </a:lnTo>
                  <a:lnTo>
                    <a:pt x="1164" y="866"/>
                  </a:lnTo>
                  <a:lnTo>
                    <a:pt x="1167" y="866"/>
                  </a:lnTo>
                  <a:lnTo>
                    <a:pt x="1167" y="869"/>
                  </a:lnTo>
                  <a:lnTo>
                    <a:pt x="1167" y="866"/>
                  </a:lnTo>
                  <a:lnTo>
                    <a:pt x="1169" y="866"/>
                  </a:lnTo>
                  <a:lnTo>
                    <a:pt x="1169" y="864"/>
                  </a:lnTo>
                  <a:lnTo>
                    <a:pt x="1171" y="861"/>
                  </a:lnTo>
                  <a:lnTo>
                    <a:pt x="1174" y="859"/>
                  </a:lnTo>
                  <a:lnTo>
                    <a:pt x="1176" y="859"/>
                  </a:lnTo>
                  <a:lnTo>
                    <a:pt x="1176" y="857"/>
                  </a:lnTo>
                  <a:lnTo>
                    <a:pt x="1176" y="857"/>
                  </a:lnTo>
                  <a:lnTo>
                    <a:pt x="1176" y="857"/>
                  </a:lnTo>
                  <a:lnTo>
                    <a:pt x="1176" y="857"/>
                  </a:lnTo>
                  <a:lnTo>
                    <a:pt x="1178" y="857"/>
                  </a:lnTo>
                  <a:lnTo>
                    <a:pt x="1178" y="859"/>
                  </a:lnTo>
                  <a:lnTo>
                    <a:pt x="1178" y="859"/>
                  </a:lnTo>
                  <a:lnTo>
                    <a:pt x="1176" y="859"/>
                  </a:lnTo>
                  <a:lnTo>
                    <a:pt x="1176" y="859"/>
                  </a:lnTo>
                  <a:lnTo>
                    <a:pt x="1176" y="859"/>
                  </a:lnTo>
                  <a:lnTo>
                    <a:pt x="1176" y="859"/>
                  </a:lnTo>
                  <a:lnTo>
                    <a:pt x="1176" y="859"/>
                  </a:lnTo>
                  <a:lnTo>
                    <a:pt x="1176" y="859"/>
                  </a:lnTo>
                  <a:lnTo>
                    <a:pt x="1174" y="861"/>
                  </a:lnTo>
                  <a:lnTo>
                    <a:pt x="1174" y="861"/>
                  </a:lnTo>
                  <a:lnTo>
                    <a:pt x="1174" y="861"/>
                  </a:lnTo>
                  <a:lnTo>
                    <a:pt x="1171" y="864"/>
                  </a:lnTo>
                  <a:lnTo>
                    <a:pt x="1171" y="866"/>
                  </a:lnTo>
                  <a:lnTo>
                    <a:pt x="1171" y="866"/>
                  </a:lnTo>
                  <a:lnTo>
                    <a:pt x="1171" y="866"/>
                  </a:lnTo>
                  <a:lnTo>
                    <a:pt x="1171" y="869"/>
                  </a:lnTo>
                  <a:lnTo>
                    <a:pt x="1171" y="869"/>
                  </a:lnTo>
                  <a:lnTo>
                    <a:pt x="1174" y="869"/>
                  </a:lnTo>
                  <a:lnTo>
                    <a:pt x="1174" y="866"/>
                  </a:lnTo>
                  <a:lnTo>
                    <a:pt x="1174" y="866"/>
                  </a:lnTo>
                  <a:lnTo>
                    <a:pt x="1174" y="864"/>
                  </a:lnTo>
                  <a:lnTo>
                    <a:pt x="1174" y="864"/>
                  </a:lnTo>
                  <a:lnTo>
                    <a:pt x="1176" y="864"/>
                  </a:lnTo>
                  <a:lnTo>
                    <a:pt x="1176" y="866"/>
                  </a:lnTo>
                  <a:lnTo>
                    <a:pt x="1174" y="866"/>
                  </a:lnTo>
                  <a:lnTo>
                    <a:pt x="1174" y="869"/>
                  </a:lnTo>
                  <a:lnTo>
                    <a:pt x="1176" y="866"/>
                  </a:lnTo>
                  <a:lnTo>
                    <a:pt x="1176" y="866"/>
                  </a:lnTo>
                  <a:lnTo>
                    <a:pt x="1176" y="866"/>
                  </a:lnTo>
                  <a:lnTo>
                    <a:pt x="1176" y="869"/>
                  </a:lnTo>
                  <a:lnTo>
                    <a:pt x="1174" y="871"/>
                  </a:lnTo>
                  <a:lnTo>
                    <a:pt x="1171" y="871"/>
                  </a:lnTo>
                  <a:lnTo>
                    <a:pt x="1171" y="871"/>
                  </a:lnTo>
                  <a:lnTo>
                    <a:pt x="1171" y="871"/>
                  </a:lnTo>
                  <a:lnTo>
                    <a:pt x="1171" y="873"/>
                  </a:lnTo>
                  <a:lnTo>
                    <a:pt x="1169" y="873"/>
                  </a:lnTo>
                  <a:lnTo>
                    <a:pt x="1167" y="876"/>
                  </a:lnTo>
                  <a:lnTo>
                    <a:pt x="1164" y="878"/>
                  </a:lnTo>
                  <a:lnTo>
                    <a:pt x="1164" y="880"/>
                  </a:lnTo>
                  <a:lnTo>
                    <a:pt x="1164" y="880"/>
                  </a:lnTo>
                  <a:lnTo>
                    <a:pt x="1164" y="880"/>
                  </a:lnTo>
                  <a:lnTo>
                    <a:pt x="1164" y="880"/>
                  </a:lnTo>
                  <a:lnTo>
                    <a:pt x="1164" y="880"/>
                  </a:lnTo>
                  <a:lnTo>
                    <a:pt x="1167" y="880"/>
                  </a:lnTo>
                  <a:lnTo>
                    <a:pt x="1167" y="880"/>
                  </a:lnTo>
                  <a:lnTo>
                    <a:pt x="1167" y="880"/>
                  </a:lnTo>
                  <a:lnTo>
                    <a:pt x="1169" y="880"/>
                  </a:lnTo>
                  <a:lnTo>
                    <a:pt x="1169" y="880"/>
                  </a:lnTo>
                  <a:lnTo>
                    <a:pt x="1169" y="880"/>
                  </a:lnTo>
                  <a:lnTo>
                    <a:pt x="1169" y="880"/>
                  </a:lnTo>
                  <a:lnTo>
                    <a:pt x="1171" y="880"/>
                  </a:lnTo>
                  <a:lnTo>
                    <a:pt x="1171" y="880"/>
                  </a:lnTo>
                  <a:lnTo>
                    <a:pt x="1174" y="878"/>
                  </a:lnTo>
                  <a:lnTo>
                    <a:pt x="1174" y="878"/>
                  </a:lnTo>
                  <a:lnTo>
                    <a:pt x="1174" y="876"/>
                  </a:lnTo>
                  <a:lnTo>
                    <a:pt x="1174" y="876"/>
                  </a:lnTo>
                  <a:lnTo>
                    <a:pt x="1176" y="876"/>
                  </a:lnTo>
                  <a:lnTo>
                    <a:pt x="1176" y="876"/>
                  </a:lnTo>
                  <a:lnTo>
                    <a:pt x="1176" y="876"/>
                  </a:lnTo>
                  <a:lnTo>
                    <a:pt x="1176" y="876"/>
                  </a:lnTo>
                  <a:lnTo>
                    <a:pt x="1176" y="876"/>
                  </a:lnTo>
                  <a:lnTo>
                    <a:pt x="1176" y="876"/>
                  </a:lnTo>
                  <a:lnTo>
                    <a:pt x="1176" y="876"/>
                  </a:lnTo>
                  <a:lnTo>
                    <a:pt x="1178" y="876"/>
                  </a:lnTo>
                  <a:lnTo>
                    <a:pt x="1178" y="873"/>
                  </a:lnTo>
                  <a:lnTo>
                    <a:pt x="1178" y="873"/>
                  </a:lnTo>
                  <a:lnTo>
                    <a:pt x="1181" y="873"/>
                  </a:lnTo>
                  <a:lnTo>
                    <a:pt x="1181" y="873"/>
                  </a:lnTo>
                  <a:lnTo>
                    <a:pt x="1178" y="873"/>
                  </a:lnTo>
                  <a:lnTo>
                    <a:pt x="1178" y="873"/>
                  </a:lnTo>
                  <a:lnTo>
                    <a:pt x="1176" y="873"/>
                  </a:lnTo>
                  <a:lnTo>
                    <a:pt x="1178" y="871"/>
                  </a:lnTo>
                  <a:lnTo>
                    <a:pt x="1178" y="873"/>
                  </a:lnTo>
                  <a:lnTo>
                    <a:pt x="1178" y="871"/>
                  </a:lnTo>
                  <a:lnTo>
                    <a:pt x="1181" y="866"/>
                  </a:lnTo>
                  <a:lnTo>
                    <a:pt x="1181" y="869"/>
                  </a:lnTo>
                  <a:lnTo>
                    <a:pt x="1181" y="869"/>
                  </a:lnTo>
                  <a:lnTo>
                    <a:pt x="1181" y="869"/>
                  </a:lnTo>
                  <a:lnTo>
                    <a:pt x="1181" y="869"/>
                  </a:lnTo>
                  <a:lnTo>
                    <a:pt x="1181" y="869"/>
                  </a:lnTo>
                  <a:lnTo>
                    <a:pt x="1183" y="869"/>
                  </a:lnTo>
                  <a:lnTo>
                    <a:pt x="1183" y="869"/>
                  </a:lnTo>
                  <a:lnTo>
                    <a:pt x="1183" y="869"/>
                  </a:lnTo>
                  <a:lnTo>
                    <a:pt x="1183" y="869"/>
                  </a:lnTo>
                  <a:lnTo>
                    <a:pt x="1183" y="869"/>
                  </a:lnTo>
                  <a:lnTo>
                    <a:pt x="1183" y="869"/>
                  </a:lnTo>
                  <a:lnTo>
                    <a:pt x="1183" y="869"/>
                  </a:lnTo>
                  <a:lnTo>
                    <a:pt x="1183" y="869"/>
                  </a:lnTo>
                  <a:lnTo>
                    <a:pt x="1183" y="866"/>
                  </a:lnTo>
                  <a:lnTo>
                    <a:pt x="1183" y="866"/>
                  </a:lnTo>
                  <a:lnTo>
                    <a:pt x="1183" y="866"/>
                  </a:lnTo>
                  <a:lnTo>
                    <a:pt x="1181" y="866"/>
                  </a:lnTo>
                  <a:lnTo>
                    <a:pt x="1181" y="864"/>
                  </a:lnTo>
                  <a:lnTo>
                    <a:pt x="1181" y="864"/>
                  </a:lnTo>
                  <a:lnTo>
                    <a:pt x="1181" y="864"/>
                  </a:lnTo>
                  <a:lnTo>
                    <a:pt x="1183" y="864"/>
                  </a:lnTo>
                  <a:lnTo>
                    <a:pt x="1183" y="864"/>
                  </a:lnTo>
                  <a:lnTo>
                    <a:pt x="1183" y="864"/>
                  </a:lnTo>
                  <a:lnTo>
                    <a:pt x="1183" y="864"/>
                  </a:lnTo>
                  <a:lnTo>
                    <a:pt x="1183" y="861"/>
                  </a:lnTo>
                  <a:lnTo>
                    <a:pt x="1178" y="864"/>
                  </a:lnTo>
                  <a:lnTo>
                    <a:pt x="1178" y="861"/>
                  </a:lnTo>
                  <a:lnTo>
                    <a:pt x="1178" y="861"/>
                  </a:lnTo>
                  <a:lnTo>
                    <a:pt x="1183" y="861"/>
                  </a:lnTo>
                  <a:lnTo>
                    <a:pt x="1185" y="861"/>
                  </a:lnTo>
                  <a:lnTo>
                    <a:pt x="1185" y="861"/>
                  </a:lnTo>
                  <a:lnTo>
                    <a:pt x="1185" y="859"/>
                  </a:lnTo>
                  <a:lnTo>
                    <a:pt x="1185" y="859"/>
                  </a:lnTo>
                  <a:lnTo>
                    <a:pt x="1185" y="859"/>
                  </a:lnTo>
                  <a:lnTo>
                    <a:pt x="1185" y="859"/>
                  </a:lnTo>
                  <a:lnTo>
                    <a:pt x="1185" y="857"/>
                  </a:lnTo>
                  <a:lnTo>
                    <a:pt x="1185" y="854"/>
                  </a:lnTo>
                  <a:lnTo>
                    <a:pt x="1185" y="854"/>
                  </a:lnTo>
                  <a:lnTo>
                    <a:pt x="1185" y="857"/>
                  </a:lnTo>
                  <a:lnTo>
                    <a:pt x="1185" y="854"/>
                  </a:lnTo>
                  <a:lnTo>
                    <a:pt x="1185" y="854"/>
                  </a:lnTo>
                  <a:lnTo>
                    <a:pt x="1185" y="854"/>
                  </a:lnTo>
                  <a:lnTo>
                    <a:pt x="1185" y="854"/>
                  </a:lnTo>
                  <a:lnTo>
                    <a:pt x="1185" y="854"/>
                  </a:lnTo>
                  <a:lnTo>
                    <a:pt x="1185" y="857"/>
                  </a:lnTo>
                  <a:lnTo>
                    <a:pt x="1185" y="857"/>
                  </a:lnTo>
                  <a:lnTo>
                    <a:pt x="1188" y="859"/>
                  </a:lnTo>
                  <a:lnTo>
                    <a:pt x="1188" y="859"/>
                  </a:lnTo>
                  <a:lnTo>
                    <a:pt x="1188" y="859"/>
                  </a:lnTo>
                  <a:lnTo>
                    <a:pt x="1188" y="857"/>
                  </a:lnTo>
                  <a:lnTo>
                    <a:pt x="1188" y="857"/>
                  </a:lnTo>
                  <a:lnTo>
                    <a:pt x="1190" y="854"/>
                  </a:lnTo>
                  <a:lnTo>
                    <a:pt x="1190" y="854"/>
                  </a:lnTo>
                  <a:lnTo>
                    <a:pt x="1190" y="854"/>
                  </a:lnTo>
                  <a:lnTo>
                    <a:pt x="1190" y="852"/>
                  </a:lnTo>
                  <a:lnTo>
                    <a:pt x="1190" y="854"/>
                  </a:lnTo>
                  <a:lnTo>
                    <a:pt x="1190" y="854"/>
                  </a:lnTo>
                  <a:lnTo>
                    <a:pt x="1190" y="854"/>
                  </a:lnTo>
                  <a:lnTo>
                    <a:pt x="1193" y="854"/>
                  </a:lnTo>
                  <a:lnTo>
                    <a:pt x="1193" y="852"/>
                  </a:lnTo>
                  <a:lnTo>
                    <a:pt x="1193" y="852"/>
                  </a:lnTo>
                  <a:lnTo>
                    <a:pt x="1193" y="852"/>
                  </a:lnTo>
                  <a:lnTo>
                    <a:pt x="1193" y="852"/>
                  </a:lnTo>
                  <a:lnTo>
                    <a:pt x="1195" y="852"/>
                  </a:lnTo>
                  <a:lnTo>
                    <a:pt x="1195" y="852"/>
                  </a:lnTo>
                  <a:lnTo>
                    <a:pt x="1195" y="852"/>
                  </a:lnTo>
                  <a:lnTo>
                    <a:pt x="1195" y="852"/>
                  </a:lnTo>
                  <a:lnTo>
                    <a:pt x="1195" y="852"/>
                  </a:lnTo>
                  <a:lnTo>
                    <a:pt x="1195" y="852"/>
                  </a:lnTo>
                  <a:lnTo>
                    <a:pt x="1200" y="852"/>
                  </a:lnTo>
                  <a:lnTo>
                    <a:pt x="1200" y="852"/>
                  </a:lnTo>
                  <a:lnTo>
                    <a:pt x="1204" y="850"/>
                  </a:lnTo>
                  <a:lnTo>
                    <a:pt x="1202" y="850"/>
                  </a:lnTo>
                  <a:lnTo>
                    <a:pt x="1202" y="847"/>
                  </a:lnTo>
                  <a:lnTo>
                    <a:pt x="1202" y="847"/>
                  </a:lnTo>
                  <a:lnTo>
                    <a:pt x="1200" y="847"/>
                  </a:lnTo>
                  <a:lnTo>
                    <a:pt x="1200" y="847"/>
                  </a:lnTo>
                  <a:lnTo>
                    <a:pt x="1197" y="847"/>
                  </a:lnTo>
                  <a:lnTo>
                    <a:pt x="1195" y="847"/>
                  </a:lnTo>
                  <a:lnTo>
                    <a:pt x="1197" y="847"/>
                  </a:lnTo>
                  <a:lnTo>
                    <a:pt x="1197" y="845"/>
                  </a:lnTo>
                  <a:lnTo>
                    <a:pt x="1197" y="845"/>
                  </a:lnTo>
                  <a:lnTo>
                    <a:pt x="1197" y="845"/>
                  </a:lnTo>
                  <a:lnTo>
                    <a:pt x="1197" y="845"/>
                  </a:lnTo>
                  <a:lnTo>
                    <a:pt x="1197" y="845"/>
                  </a:lnTo>
                  <a:lnTo>
                    <a:pt x="1197" y="845"/>
                  </a:lnTo>
                  <a:lnTo>
                    <a:pt x="1197" y="847"/>
                  </a:lnTo>
                  <a:lnTo>
                    <a:pt x="1197" y="847"/>
                  </a:lnTo>
                  <a:lnTo>
                    <a:pt x="1200" y="847"/>
                  </a:lnTo>
                  <a:lnTo>
                    <a:pt x="1200" y="845"/>
                  </a:lnTo>
                  <a:lnTo>
                    <a:pt x="1202" y="845"/>
                  </a:lnTo>
                  <a:lnTo>
                    <a:pt x="1202" y="845"/>
                  </a:lnTo>
                  <a:lnTo>
                    <a:pt x="1202" y="845"/>
                  </a:lnTo>
                  <a:lnTo>
                    <a:pt x="1204" y="845"/>
                  </a:lnTo>
                  <a:lnTo>
                    <a:pt x="1204" y="845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07" y="845"/>
                  </a:lnTo>
                  <a:lnTo>
                    <a:pt x="1204" y="847"/>
                  </a:lnTo>
                  <a:lnTo>
                    <a:pt x="1204" y="847"/>
                  </a:lnTo>
                  <a:lnTo>
                    <a:pt x="1207" y="847"/>
                  </a:lnTo>
                  <a:lnTo>
                    <a:pt x="1207" y="847"/>
                  </a:lnTo>
                  <a:lnTo>
                    <a:pt x="1207" y="850"/>
                  </a:lnTo>
                  <a:lnTo>
                    <a:pt x="1207" y="850"/>
                  </a:lnTo>
                  <a:lnTo>
                    <a:pt x="1209" y="850"/>
                  </a:lnTo>
                  <a:lnTo>
                    <a:pt x="1209" y="847"/>
                  </a:lnTo>
                  <a:lnTo>
                    <a:pt x="1211" y="847"/>
                  </a:lnTo>
                  <a:lnTo>
                    <a:pt x="1211" y="847"/>
                  </a:lnTo>
                  <a:lnTo>
                    <a:pt x="1211" y="850"/>
                  </a:lnTo>
                  <a:lnTo>
                    <a:pt x="1211" y="847"/>
                  </a:lnTo>
                  <a:lnTo>
                    <a:pt x="1214" y="847"/>
                  </a:lnTo>
                  <a:lnTo>
                    <a:pt x="1214" y="845"/>
                  </a:lnTo>
                  <a:lnTo>
                    <a:pt x="1214" y="845"/>
                  </a:lnTo>
                  <a:lnTo>
                    <a:pt x="1214" y="845"/>
                  </a:lnTo>
                  <a:lnTo>
                    <a:pt x="1214" y="843"/>
                  </a:lnTo>
                  <a:lnTo>
                    <a:pt x="1216" y="843"/>
                  </a:lnTo>
                  <a:lnTo>
                    <a:pt x="1214" y="843"/>
                  </a:lnTo>
                  <a:lnTo>
                    <a:pt x="1214" y="843"/>
                  </a:lnTo>
                  <a:lnTo>
                    <a:pt x="1214" y="843"/>
                  </a:lnTo>
                  <a:lnTo>
                    <a:pt x="1214" y="843"/>
                  </a:lnTo>
                  <a:lnTo>
                    <a:pt x="1214" y="840"/>
                  </a:lnTo>
                  <a:lnTo>
                    <a:pt x="1211" y="840"/>
                  </a:lnTo>
                  <a:lnTo>
                    <a:pt x="1209" y="838"/>
                  </a:lnTo>
                  <a:lnTo>
                    <a:pt x="1207" y="838"/>
                  </a:lnTo>
                  <a:lnTo>
                    <a:pt x="1202" y="838"/>
                  </a:lnTo>
                  <a:lnTo>
                    <a:pt x="1202" y="838"/>
                  </a:lnTo>
                  <a:lnTo>
                    <a:pt x="1202" y="840"/>
                  </a:lnTo>
                  <a:lnTo>
                    <a:pt x="1200" y="840"/>
                  </a:lnTo>
                  <a:lnTo>
                    <a:pt x="1200" y="840"/>
                  </a:lnTo>
                  <a:lnTo>
                    <a:pt x="1200" y="838"/>
                  </a:lnTo>
                  <a:lnTo>
                    <a:pt x="1202" y="838"/>
                  </a:lnTo>
                  <a:lnTo>
                    <a:pt x="1202" y="838"/>
                  </a:lnTo>
                  <a:lnTo>
                    <a:pt x="1202" y="838"/>
                  </a:lnTo>
                  <a:lnTo>
                    <a:pt x="1202" y="838"/>
                  </a:lnTo>
                  <a:lnTo>
                    <a:pt x="1202" y="838"/>
                  </a:lnTo>
                  <a:lnTo>
                    <a:pt x="1204" y="835"/>
                  </a:lnTo>
                  <a:lnTo>
                    <a:pt x="1204" y="835"/>
                  </a:lnTo>
                  <a:lnTo>
                    <a:pt x="1204" y="835"/>
                  </a:lnTo>
                  <a:lnTo>
                    <a:pt x="1202" y="835"/>
                  </a:lnTo>
                  <a:lnTo>
                    <a:pt x="1202" y="833"/>
                  </a:lnTo>
                  <a:lnTo>
                    <a:pt x="1204" y="833"/>
                  </a:lnTo>
                  <a:lnTo>
                    <a:pt x="1204" y="833"/>
                  </a:lnTo>
                  <a:lnTo>
                    <a:pt x="1204" y="835"/>
                  </a:lnTo>
                  <a:lnTo>
                    <a:pt x="1204" y="835"/>
                  </a:lnTo>
                  <a:lnTo>
                    <a:pt x="1207" y="833"/>
                  </a:lnTo>
                  <a:lnTo>
                    <a:pt x="1207" y="833"/>
                  </a:lnTo>
                  <a:lnTo>
                    <a:pt x="1207" y="835"/>
                  </a:lnTo>
                  <a:lnTo>
                    <a:pt x="1207" y="835"/>
                  </a:lnTo>
                  <a:lnTo>
                    <a:pt x="1209" y="835"/>
                  </a:lnTo>
                  <a:lnTo>
                    <a:pt x="1209" y="835"/>
                  </a:lnTo>
                  <a:lnTo>
                    <a:pt x="1209" y="835"/>
                  </a:lnTo>
                  <a:lnTo>
                    <a:pt x="1211" y="835"/>
                  </a:lnTo>
                  <a:lnTo>
                    <a:pt x="1211" y="835"/>
                  </a:lnTo>
                  <a:lnTo>
                    <a:pt x="1211" y="835"/>
                  </a:lnTo>
                  <a:lnTo>
                    <a:pt x="1211" y="835"/>
                  </a:lnTo>
                  <a:lnTo>
                    <a:pt x="1211" y="838"/>
                  </a:lnTo>
                  <a:lnTo>
                    <a:pt x="1211" y="838"/>
                  </a:lnTo>
                  <a:lnTo>
                    <a:pt x="1211" y="838"/>
                  </a:lnTo>
                  <a:lnTo>
                    <a:pt x="1214" y="838"/>
                  </a:lnTo>
                  <a:lnTo>
                    <a:pt x="1214" y="838"/>
                  </a:lnTo>
                  <a:lnTo>
                    <a:pt x="1214" y="835"/>
                  </a:lnTo>
                  <a:lnTo>
                    <a:pt x="1214" y="835"/>
                  </a:lnTo>
                  <a:lnTo>
                    <a:pt x="1214" y="835"/>
                  </a:lnTo>
                  <a:lnTo>
                    <a:pt x="1214" y="838"/>
                  </a:lnTo>
                  <a:lnTo>
                    <a:pt x="1214" y="838"/>
                  </a:lnTo>
                  <a:lnTo>
                    <a:pt x="1214" y="838"/>
                  </a:lnTo>
                  <a:lnTo>
                    <a:pt x="1214" y="838"/>
                  </a:lnTo>
                  <a:lnTo>
                    <a:pt x="1214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6" y="838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19" y="840"/>
                  </a:lnTo>
                  <a:lnTo>
                    <a:pt x="1219" y="840"/>
                  </a:lnTo>
                  <a:lnTo>
                    <a:pt x="1219" y="840"/>
                  </a:lnTo>
                  <a:lnTo>
                    <a:pt x="1219" y="840"/>
                  </a:lnTo>
                  <a:lnTo>
                    <a:pt x="1219" y="838"/>
                  </a:lnTo>
                  <a:lnTo>
                    <a:pt x="1219" y="838"/>
                  </a:lnTo>
                  <a:lnTo>
                    <a:pt x="1221" y="838"/>
                  </a:lnTo>
                  <a:lnTo>
                    <a:pt x="1221" y="838"/>
                  </a:lnTo>
                  <a:lnTo>
                    <a:pt x="1221" y="838"/>
                  </a:lnTo>
                  <a:lnTo>
                    <a:pt x="1221" y="838"/>
                  </a:lnTo>
                  <a:lnTo>
                    <a:pt x="1223" y="840"/>
                  </a:lnTo>
                  <a:lnTo>
                    <a:pt x="1223" y="838"/>
                  </a:lnTo>
                  <a:lnTo>
                    <a:pt x="1223" y="838"/>
                  </a:lnTo>
                  <a:lnTo>
                    <a:pt x="1223" y="838"/>
                  </a:lnTo>
                  <a:lnTo>
                    <a:pt x="1223" y="835"/>
                  </a:lnTo>
                  <a:lnTo>
                    <a:pt x="1223" y="835"/>
                  </a:lnTo>
                  <a:lnTo>
                    <a:pt x="1226" y="833"/>
                  </a:lnTo>
                  <a:lnTo>
                    <a:pt x="1226" y="833"/>
                  </a:lnTo>
                  <a:lnTo>
                    <a:pt x="1226" y="833"/>
                  </a:lnTo>
                  <a:lnTo>
                    <a:pt x="1228" y="828"/>
                  </a:lnTo>
                  <a:lnTo>
                    <a:pt x="1228" y="828"/>
                  </a:lnTo>
                  <a:lnTo>
                    <a:pt x="1228" y="828"/>
                  </a:lnTo>
                  <a:lnTo>
                    <a:pt x="1228" y="826"/>
                  </a:lnTo>
                  <a:lnTo>
                    <a:pt x="1223" y="826"/>
                  </a:lnTo>
                  <a:close/>
                  <a:moveTo>
                    <a:pt x="1271" y="717"/>
                  </a:moveTo>
                  <a:lnTo>
                    <a:pt x="1271" y="717"/>
                  </a:lnTo>
                  <a:lnTo>
                    <a:pt x="1271" y="719"/>
                  </a:lnTo>
                  <a:lnTo>
                    <a:pt x="1271" y="719"/>
                  </a:lnTo>
                  <a:lnTo>
                    <a:pt x="1271" y="719"/>
                  </a:lnTo>
                  <a:lnTo>
                    <a:pt x="1268" y="722"/>
                  </a:lnTo>
                  <a:lnTo>
                    <a:pt x="1268" y="722"/>
                  </a:lnTo>
                  <a:lnTo>
                    <a:pt x="1268" y="724"/>
                  </a:lnTo>
                  <a:lnTo>
                    <a:pt x="1271" y="724"/>
                  </a:lnTo>
                  <a:lnTo>
                    <a:pt x="1271" y="724"/>
                  </a:lnTo>
                  <a:lnTo>
                    <a:pt x="1271" y="724"/>
                  </a:lnTo>
                  <a:lnTo>
                    <a:pt x="1273" y="722"/>
                  </a:lnTo>
                  <a:lnTo>
                    <a:pt x="1273" y="719"/>
                  </a:lnTo>
                  <a:lnTo>
                    <a:pt x="1273" y="719"/>
                  </a:lnTo>
                  <a:lnTo>
                    <a:pt x="1271" y="717"/>
                  </a:lnTo>
                  <a:close/>
                  <a:moveTo>
                    <a:pt x="1722" y="734"/>
                  </a:moveTo>
                  <a:lnTo>
                    <a:pt x="1722" y="731"/>
                  </a:lnTo>
                  <a:lnTo>
                    <a:pt x="1722" y="731"/>
                  </a:lnTo>
                  <a:lnTo>
                    <a:pt x="1725" y="731"/>
                  </a:lnTo>
                  <a:lnTo>
                    <a:pt x="1725" y="731"/>
                  </a:lnTo>
                  <a:lnTo>
                    <a:pt x="1722" y="729"/>
                  </a:lnTo>
                  <a:lnTo>
                    <a:pt x="1720" y="729"/>
                  </a:lnTo>
                  <a:lnTo>
                    <a:pt x="1720" y="727"/>
                  </a:lnTo>
                  <a:lnTo>
                    <a:pt x="1718" y="727"/>
                  </a:lnTo>
                  <a:lnTo>
                    <a:pt x="1718" y="727"/>
                  </a:lnTo>
                  <a:lnTo>
                    <a:pt x="1718" y="727"/>
                  </a:lnTo>
                  <a:lnTo>
                    <a:pt x="1718" y="729"/>
                  </a:lnTo>
                  <a:lnTo>
                    <a:pt x="1718" y="729"/>
                  </a:lnTo>
                  <a:lnTo>
                    <a:pt x="1718" y="731"/>
                  </a:lnTo>
                  <a:lnTo>
                    <a:pt x="1718" y="731"/>
                  </a:lnTo>
                  <a:lnTo>
                    <a:pt x="1718" y="731"/>
                  </a:lnTo>
                  <a:lnTo>
                    <a:pt x="1718" y="731"/>
                  </a:lnTo>
                  <a:lnTo>
                    <a:pt x="1718" y="731"/>
                  </a:lnTo>
                  <a:lnTo>
                    <a:pt x="1718" y="731"/>
                  </a:lnTo>
                  <a:lnTo>
                    <a:pt x="1720" y="731"/>
                  </a:lnTo>
                  <a:lnTo>
                    <a:pt x="1718" y="734"/>
                  </a:lnTo>
                  <a:lnTo>
                    <a:pt x="1718" y="734"/>
                  </a:lnTo>
                  <a:lnTo>
                    <a:pt x="1718" y="736"/>
                  </a:lnTo>
                  <a:lnTo>
                    <a:pt x="1720" y="736"/>
                  </a:lnTo>
                  <a:lnTo>
                    <a:pt x="1720" y="736"/>
                  </a:lnTo>
                  <a:lnTo>
                    <a:pt x="1718" y="736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20" y="736"/>
                  </a:lnTo>
                  <a:lnTo>
                    <a:pt x="1720" y="736"/>
                  </a:lnTo>
                  <a:lnTo>
                    <a:pt x="1720" y="736"/>
                  </a:lnTo>
                  <a:lnTo>
                    <a:pt x="1720" y="736"/>
                  </a:lnTo>
                  <a:lnTo>
                    <a:pt x="1720" y="736"/>
                  </a:lnTo>
                  <a:lnTo>
                    <a:pt x="1720" y="736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22" y="738"/>
                  </a:lnTo>
                  <a:lnTo>
                    <a:pt x="1722" y="738"/>
                  </a:lnTo>
                  <a:lnTo>
                    <a:pt x="1722" y="738"/>
                  </a:lnTo>
                  <a:lnTo>
                    <a:pt x="1722" y="738"/>
                  </a:lnTo>
                  <a:lnTo>
                    <a:pt x="1722" y="741"/>
                  </a:lnTo>
                  <a:lnTo>
                    <a:pt x="1722" y="741"/>
                  </a:lnTo>
                  <a:lnTo>
                    <a:pt x="1722" y="741"/>
                  </a:lnTo>
                  <a:lnTo>
                    <a:pt x="1725" y="741"/>
                  </a:lnTo>
                  <a:lnTo>
                    <a:pt x="1725" y="738"/>
                  </a:lnTo>
                  <a:lnTo>
                    <a:pt x="1725" y="736"/>
                  </a:lnTo>
                  <a:lnTo>
                    <a:pt x="1722" y="734"/>
                  </a:lnTo>
                  <a:close/>
                  <a:moveTo>
                    <a:pt x="1457" y="665"/>
                  </a:moveTo>
                  <a:lnTo>
                    <a:pt x="1457" y="665"/>
                  </a:lnTo>
                  <a:lnTo>
                    <a:pt x="1457" y="665"/>
                  </a:lnTo>
                  <a:lnTo>
                    <a:pt x="1457" y="665"/>
                  </a:lnTo>
                  <a:lnTo>
                    <a:pt x="1457" y="665"/>
                  </a:lnTo>
                  <a:lnTo>
                    <a:pt x="1457" y="663"/>
                  </a:lnTo>
                  <a:lnTo>
                    <a:pt x="1457" y="663"/>
                  </a:lnTo>
                  <a:lnTo>
                    <a:pt x="1457" y="663"/>
                  </a:lnTo>
                  <a:lnTo>
                    <a:pt x="1457" y="660"/>
                  </a:lnTo>
                  <a:lnTo>
                    <a:pt x="1457" y="660"/>
                  </a:lnTo>
                  <a:lnTo>
                    <a:pt x="1455" y="660"/>
                  </a:lnTo>
                  <a:lnTo>
                    <a:pt x="1455" y="660"/>
                  </a:lnTo>
                  <a:lnTo>
                    <a:pt x="1455" y="660"/>
                  </a:lnTo>
                  <a:lnTo>
                    <a:pt x="1455" y="663"/>
                  </a:lnTo>
                  <a:lnTo>
                    <a:pt x="1457" y="663"/>
                  </a:lnTo>
                  <a:lnTo>
                    <a:pt x="1457" y="663"/>
                  </a:lnTo>
                  <a:lnTo>
                    <a:pt x="1457" y="663"/>
                  </a:lnTo>
                  <a:lnTo>
                    <a:pt x="1457" y="665"/>
                  </a:lnTo>
                  <a:lnTo>
                    <a:pt x="1457" y="665"/>
                  </a:lnTo>
                  <a:close/>
                  <a:moveTo>
                    <a:pt x="1755" y="762"/>
                  </a:moveTo>
                  <a:lnTo>
                    <a:pt x="1755" y="762"/>
                  </a:lnTo>
                  <a:lnTo>
                    <a:pt x="1755" y="762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60"/>
                  </a:lnTo>
                  <a:lnTo>
                    <a:pt x="1755" y="757"/>
                  </a:lnTo>
                  <a:lnTo>
                    <a:pt x="1755" y="757"/>
                  </a:lnTo>
                  <a:lnTo>
                    <a:pt x="1755" y="757"/>
                  </a:lnTo>
                  <a:lnTo>
                    <a:pt x="1758" y="757"/>
                  </a:lnTo>
                  <a:lnTo>
                    <a:pt x="1758" y="755"/>
                  </a:lnTo>
                  <a:lnTo>
                    <a:pt x="1758" y="755"/>
                  </a:lnTo>
                  <a:lnTo>
                    <a:pt x="1755" y="753"/>
                  </a:lnTo>
                  <a:lnTo>
                    <a:pt x="1755" y="753"/>
                  </a:lnTo>
                  <a:lnTo>
                    <a:pt x="1755" y="753"/>
                  </a:lnTo>
                  <a:lnTo>
                    <a:pt x="1755" y="753"/>
                  </a:lnTo>
                  <a:lnTo>
                    <a:pt x="1755" y="753"/>
                  </a:lnTo>
                  <a:lnTo>
                    <a:pt x="1755" y="753"/>
                  </a:lnTo>
                  <a:lnTo>
                    <a:pt x="1755" y="750"/>
                  </a:lnTo>
                  <a:lnTo>
                    <a:pt x="1755" y="750"/>
                  </a:lnTo>
                  <a:lnTo>
                    <a:pt x="1753" y="750"/>
                  </a:lnTo>
                  <a:lnTo>
                    <a:pt x="1753" y="750"/>
                  </a:lnTo>
                  <a:lnTo>
                    <a:pt x="1753" y="750"/>
                  </a:lnTo>
                  <a:lnTo>
                    <a:pt x="1753" y="750"/>
                  </a:lnTo>
                  <a:lnTo>
                    <a:pt x="1753" y="750"/>
                  </a:lnTo>
                  <a:lnTo>
                    <a:pt x="1755" y="750"/>
                  </a:lnTo>
                  <a:lnTo>
                    <a:pt x="1755" y="750"/>
                  </a:lnTo>
                  <a:lnTo>
                    <a:pt x="1753" y="748"/>
                  </a:lnTo>
                  <a:lnTo>
                    <a:pt x="1753" y="748"/>
                  </a:lnTo>
                  <a:lnTo>
                    <a:pt x="1753" y="748"/>
                  </a:lnTo>
                  <a:lnTo>
                    <a:pt x="1751" y="748"/>
                  </a:lnTo>
                  <a:lnTo>
                    <a:pt x="1748" y="746"/>
                  </a:lnTo>
                  <a:lnTo>
                    <a:pt x="1748" y="746"/>
                  </a:lnTo>
                  <a:lnTo>
                    <a:pt x="1746" y="748"/>
                  </a:lnTo>
                  <a:lnTo>
                    <a:pt x="1746" y="746"/>
                  </a:lnTo>
                  <a:lnTo>
                    <a:pt x="1748" y="746"/>
                  </a:lnTo>
                  <a:lnTo>
                    <a:pt x="1748" y="746"/>
                  </a:lnTo>
                  <a:lnTo>
                    <a:pt x="1748" y="743"/>
                  </a:lnTo>
                  <a:lnTo>
                    <a:pt x="1748" y="743"/>
                  </a:lnTo>
                  <a:lnTo>
                    <a:pt x="1748" y="743"/>
                  </a:lnTo>
                  <a:lnTo>
                    <a:pt x="1748" y="743"/>
                  </a:lnTo>
                  <a:lnTo>
                    <a:pt x="1748" y="741"/>
                  </a:lnTo>
                  <a:lnTo>
                    <a:pt x="1746" y="741"/>
                  </a:lnTo>
                  <a:lnTo>
                    <a:pt x="1746" y="743"/>
                  </a:lnTo>
                  <a:lnTo>
                    <a:pt x="1746" y="743"/>
                  </a:lnTo>
                  <a:lnTo>
                    <a:pt x="1746" y="741"/>
                  </a:lnTo>
                  <a:lnTo>
                    <a:pt x="1746" y="741"/>
                  </a:lnTo>
                  <a:lnTo>
                    <a:pt x="1744" y="741"/>
                  </a:lnTo>
                  <a:lnTo>
                    <a:pt x="1744" y="741"/>
                  </a:lnTo>
                  <a:lnTo>
                    <a:pt x="1746" y="741"/>
                  </a:lnTo>
                  <a:lnTo>
                    <a:pt x="1751" y="743"/>
                  </a:lnTo>
                  <a:lnTo>
                    <a:pt x="1753" y="743"/>
                  </a:lnTo>
                  <a:lnTo>
                    <a:pt x="1753" y="743"/>
                  </a:lnTo>
                  <a:lnTo>
                    <a:pt x="1753" y="743"/>
                  </a:lnTo>
                  <a:lnTo>
                    <a:pt x="1755" y="746"/>
                  </a:lnTo>
                  <a:lnTo>
                    <a:pt x="1758" y="746"/>
                  </a:lnTo>
                  <a:lnTo>
                    <a:pt x="1763" y="746"/>
                  </a:lnTo>
                  <a:lnTo>
                    <a:pt x="1767" y="750"/>
                  </a:lnTo>
                  <a:lnTo>
                    <a:pt x="1772" y="750"/>
                  </a:lnTo>
                  <a:lnTo>
                    <a:pt x="1774" y="750"/>
                  </a:lnTo>
                  <a:lnTo>
                    <a:pt x="1777" y="750"/>
                  </a:lnTo>
                  <a:lnTo>
                    <a:pt x="1779" y="750"/>
                  </a:lnTo>
                  <a:lnTo>
                    <a:pt x="1779" y="748"/>
                  </a:lnTo>
                  <a:lnTo>
                    <a:pt x="1777" y="748"/>
                  </a:lnTo>
                  <a:lnTo>
                    <a:pt x="1779" y="748"/>
                  </a:lnTo>
                  <a:lnTo>
                    <a:pt x="1779" y="748"/>
                  </a:lnTo>
                  <a:lnTo>
                    <a:pt x="1779" y="748"/>
                  </a:lnTo>
                  <a:lnTo>
                    <a:pt x="1779" y="746"/>
                  </a:lnTo>
                  <a:lnTo>
                    <a:pt x="1779" y="746"/>
                  </a:lnTo>
                  <a:lnTo>
                    <a:pt x="1779" y="746"/>
                  </a:lnTo>
                  <a:lnTo>
                    <a:pt x="1779" y="746"/>
                  </a:lnTo>
                  <a:lnTo>
                    <a:pt x="1777" y="743"/>
                  </a:lnTo>
                  <a:lnTo>
                    <a:pt x="1777" y="743"/>
                  </a:lnTo>
                  <a:lnTo>
                    <a:pt x="1777" y="743"/>
                  </a:lnTo>
                  <a:lnTo>
                    <a:pt x="1777" y="741"/>
                  </a:lnTo>
                  <a:lnTo>
                    <a:pt x="1774" y="738"/>
                  </a:lnTo>
                  <a:lnTo>
                    <a:pt x="1774" y="738"/>
                  </a:lnTo>
                  <a:lnTo>
                    <a:pt x="1774" y="736"/>
                  </a:lnTo>
                  <a:lnTo>
                    <a:pt x="1774" y="736"/>
                  </a:lnTo>
                  <a:lnTo>
                    <a:pt x="1772" y="734"/>
                  </a:lnTo>
                  <a:lnTo>
                    <a:pt x="1772" y="734"/>
                  </a:lnTo>
                  <a:lnTo>
                    <a:pt x="1772" y="734"/>
                  </a:lnTo>
                  <a:lnTo>
                    <a:pt x="1770" y="734"/>
                  </a:lnTo>
                  <a:lnTo>
                    <a:pt x="1770" y="734"/>
                  </a:lnTo>
                  <a:lnTo>
                    <a:pt x="1770" y="734"/>
                  </a:lnTo>
                  <a:lnTo>
                    <a:pt x="1770" y="734"/>
                  </a:lnTo>
                  <a:lnTo>
                    <a:pt x="1767" y="734"/>
                  </a:lnTo>
                  <a:lnTo>
                    <a:pt x="1767" y="734"/>
                  </a:lnTo>
                  <a:lnTo>
                    <a:pt x="1767" y="734"/>
                  </a:lnTo>
                  <a:lnTo>
                    <a:pt x="1767" y="734"/>
                  </a:lnTo>
                  <a:lnTo>
                    <a:pt x="1767" y="734"/>
                  </a:lnTo>
                  <a:lnTo>
                    <a:pt x="1767" y="736"/>
                  </a:lnTo>
                  <a:lnTo>
                    <a:pt x="1767" y="736"/>
                  </a:lnTo>
                  <a:lnTo>
                    <a:pt x="1765" y="736"/>
                  </a:lnTo>
                  <a:lnTo>
                    <a:pt x="1765" y="736"/>
                  </a:lnTo>
                  <a:lnTo>
                    <a:pt x="1765" y="738"/>
                  </a:lnTo>
                  <a:lnTo>
                    <a:pt x="1763" y="738"/>
                  </a:lnTo>
                  <a:lnTo>
                    <a:pt x="1763" y="738"/>
                  </a:lnTo>
                  <a:lnTo>
                    <a:pt x="1763" y="738"/>
                  </a:lnTo>
                  <a:lnTo>
                    <a:pt x="1763" y="738"/>
                  </a:lnTo>
                  <a:lnTo>
                    <a:pt x="1763" y="738"/>
                  </a:lnTo>
                  <a:lnTo>
                    <a:pt x="1760" y="738"/>
                  </a:lnTo>
                  <a:lnTo>
                    <a:pt x="1760" y="738"/>
                  </a:lnTo>
                  <a:lnTo>
                    <a:pt x="1758" y="738"/>
                  </a:lnTo>
                  <a:lnTo>
                    <a:pt x="1758" y="738"/>
                  </a:lnTo>
                  <a:lnTo>
                    <a:pt x="1758" y="738"/>
                  </a:lnTo>
                  <a:lnTo>
                    <a:pt x="1758" y="738"/>
                  </a:lnTo>
                  <a:lnTo>
                    <a:pt x="1760" y="736"/>
                  </a:lnTo>
                  <a:lnTo>
                    <a:pt x="1760" y="736"/>
                  </a:lnTo>
                  <a:lnTo>
                    <a:pt x="1758" y="736"/>
                  </a:lnTo>
                  <a:lnTo>
                    <a:pt x="1758" y="734"/>
                  </a:lnTo>
                  <a:lnTo>
                    <a:pt x="1755" y="734"/>
                  </a:lnTo>
                  <a:lnTo>
                    <a:pt x="1755" y="734"/>
                  </a:lnTo>
                  <a:lnTo>
                    <a:pt x="1753" y="734"/>
                  </a:lnTo>
                  <a:lnTo>
                    <a:pt x="1753" y="734"/>
                  </a:lnTo>
                  <a:lnTo>
                    <a:pt x="1753" y="734"/>
                  </a:lnTo>
                  <a:lnTo>
                    <a:pt x="1751" y="731"/>
                  </a:lnTo>
                  <a:lnTo>
                    <a:pt x="1751" y="731"/>
                  </a:lnTo>
                  <a:lnTo>
                    <a:pt x="1751" y="731"/>
                  </a:lnTo>
                  <a:lnTo>
                    <a:pt x="1751" y="731"/>
                  </a:lnTo>
                  <a:lnTo>
                    <a:pt x="1751" y="731"/>
                  </a:lnTo>
                  <a:lnTo>
                    <a:pt x="1748" y="731"/>
                  </a:lnTo>
                  <a:lnTo>
                    <a:pt x="1748" y="731"/>
                  </a:lnTo>
                  <a:lnTo>
                    <a:pt x="1741" y="731"/>
                  </a:lnTo>
                  <a:lnTo>
                    <a:pt x="1741" y="729"/>
                  </a:lnTo>
                  <a:lnTo>
                    <a:pt x="1741" y="729"/>
                  </a:lnTo>
                  <a:lnTo>
                    <a:pt x="1739" y="729"/>
                  </a:lnTo>
                  <a:lnTo>
                    <a:pt x="1739" y="729"/>
                  </a:lnTo>
                  <a:lnTo>
                    <a:pt x="1739" y="727"/>
                  </a:lnTo>
                  <a:lnTo>
                    <a:pt x="1739" y="727"/>
                  </a:lnTo>
                  <a:lnTo>
                    <a:pt x="1739" y="727"/>
                  </a:lnTo>
                  <a:lnTo>
                    <a:pt x="1746" y="729"/>
                  </a:lnTo>
                  <a:lnTo>
                    <a:pt x="1751" y="731"/>
                  </a:lnTo>
                  <a:lnTo>
                    <a:pt x="1753" y="731"/>
                  </a:lnTo>
                  <a:lnTo>
                    <a:pt x="1753" y="731"/>
                  </a:lnTo>
                  <a:lnTo>
                    <a:pt x="1753" y="731"/>
                  </a:lnTo>
                  <a:lnTo>
                    <a:pt x="1755" y="731"/>
                  </a:lnTo>
                  <a:lnTo>
                    <a:pt x="1760" y="734"/>
                  </a:lnTo>
                  <a:lnTo>
                    <a:pt x="1763" y="734"/>
                  </a:lnTo>
                  <a:lnTo>
                    <a:pt x="1767" y="731"/>
                  </a:lnTo>
                  <a:lnTo>
                    <a:pt x="1770" y="731"/>
                  </a:lnTo>
                  <a:lnTo>
                    <a:pt x="1770" y="731"/>
                  </a:lnTo>
                  <a:lnTo>
                    <a:pt x="1770" y="731"/>
                  </a:lnTo>
                  <a:lnTo>
                    <a:pt x="1770" y="731"/>
                  </a:lnTo>
                  <a:lnTo>
                    <a:pt x="1770" y="729"/>
                  </a:lnTo>
                  <a:lnTo>
                    <a:pt x="1770" y="729"/>
                  </a:lnTo>
                  <a:lnTo>
                    <a:pt x="1770" y="729"/>
                  </a:lnTo>
                  <a:lnTo>
                    <a:pt x="1767" y="729"/>
                  </a:lnTo>
                  <a:lnTo>
                    <a:pt x="1767" y="729"/>
                  </a:lnTo>
                  <a:lnTo>
                    <a:pt x="1767" y="729"/>
                  </a:lnTo>
                  <a:lnTo>
                    <a:pt x="1767" y="727"/>
                  </a:lnTo>
                  <a:lnTo>
                    <a:pt x="1765" y="727"/>
                  </a:lnTo>
                  <a:lnTo>
                    <a:pt x="1765" y="727"/>
                  </a:lnTo>
                  <a:lnTo>
                    <a:pt x="1763" y="727"/>
                  </a:lnTo>
                  <a:lnTo>
                    <a:pt x="1763" y="727"/>
                  </a:lnTo>
                  <a:lnTo>
                    <a:pt x="1760" y="727"/>
                  </a:lnTo>
                  <a:lnTo>
                    <a:pt x="1760" y="724"/>
                  </a:lnTo>
                  <a:lnTo>
                    <a:pt x="1760" y="724"/>
                  </a:lnTo>
                  <a:lnTo>
                    <a:pt x="1763" y="724"/>
                  </a:lnTo>
                  <a:lnTo>
                    <a:pt x="1763" y="724"/>
                  </a:lnTo>
                  <a:lnTo>
                    <a:pt x="1763" y="724"/>
                  </a:lnTo>
                  <a:lnTo>
                    <a:pt x="1765" y="727"/>
                  </a:lnTo>
                  <a:lnTo>
                    <a:pt x="1770" y="727"/>
                  </a:lnTo>
                  <a:lnTo>
                    <a:pt x="1770" y="727"/>
                  </a:lnTo>
                  <a:lnTo>
                    <a:pt x="1770" y="727"/>
                  </a:lnTo>
                  <a:lnTo>
                    <a:pt x="1770" y="727"/>
                  </a:lnTo>
                  <a:lnTo>
                    <a:pt x="1767" y="727"/>
                  </a:lnTo>
                  <a:lnTo>
                    <a:pt x="1767" y="724"/>
                  </a:lnTo>
                  <a:lnTo>
                    <a:pt x="1770" y="724"/>
                  </a:lnTo>
                  <a:lnTo>
                    <a:pt x="1770" y="724"/>
                  </a:lnTo>
                  <a:lnTo>
                    <a:pt x="1770" y="722"/>
                  </a:lnTo>
                  <a:lnTo>
                    <a:pt x="1770" y="722"/>
                  </a:lnTo>
                  <a:lnTo>
                    <a:pt x="1767" y="722"/>
                  </a:lnTo>
                  <a:lnTo>
                    <a:pt x="1767" y="722"/>
                  </a:lnTo>
                  <a:lnTo>
                    <a:pt x="1767" y="722"/>
                  </a:lnTo>
                  <a:lnTo>
                    <a:pt x="1767" y="719"/>
                  </a:lnTo>
                  <a:lnTo>
                    <a:pt x="1770" y="719"/>
                  </a:lnTo>
                  <a:lnTo>
                    <a:pt x="1770" y="719"/>
                  </a:lnTo>
                  <a:lnTo>
                    <a:pt x="1767" y="717"/>
                  </a:lnTo>
                  <a:lnTo>
                    <a:pt x="1765" y="717"/>
                  </a:lnTo>
                  <a:lnTo>
                    <a:pt x="1760" y="717"/>
                  </a:lnTo>
                  <a:lnTo>
                    <a:pt x="1760" y="717"/>
                  </a:lnTo>
                  <a:lnTo>
                    <a:pt x="1760" y="715"/>
                  </a:lnTo>
                  <a:lnTo>
                    <a:pt x="1760" y="715"/>
                  </a:lnTo>
                  <a:lnTo>
                    <a:pt x="1760" y="715"/>
                  </a:lnTo>
                  <a:lnTo>
                    <a:pt x="1760" y="715"/>
                  </a:lnTo>
                  <a:lnTo>
                    <a:pt x="1758" y="715"/>
                  </a:lnTo>
                  <a:lnTo>
                    <a:pt x="1758" y="717"/>
                  </a:lnTo>
                  <a:lnTo>
                    <a:pt x="1755" y="715"/>
                  </a:lnTo>
                  <a:lnTo>
                    <a:pt x="1755" y="715"/>
                  </a:lnTo>
                  <a:lnTo>
                    <a:pt x="1755" y="717"/>
                  </a:lnTo>
                  <a:lnTo>
                    <a:pt x="1753" y="717"/>
                  </a:lnTo>
                  <a:lnTo>
                    <a:pt x="1753" y="717"/>
                  </a:lnTo>
                  <a:lnTo>
                    <a:pt x="1753" y="715"/>
                  </a:lnTo>
                  <a:lnTo>
                    <a:pt x="1753" y="715"/>
                  </a:lnTo>
                  <a:lnTo>
                    <a:pt x="1753" y="715"/>
                  </a:lnTo>
                  <a:lnTo>
                    <a:pt x="1751" y="715"/>
                  </a:lnTo>
                  <a:lnTo>
                    <a:pt x="1751" y="715"/>
                  </a:lnTo>
                  <a:lnTo>
                    <a:pt x="1751" y="715"/>
                  </a:lnTo>
                  <a:lnTo>
                    <a:pt x="1751" y="717"/>
                  </a:lnTo>
                  <a:lnTo>
                    <a:pt x="1748" y="717"/>
                  </a:lnTo>
                  <a:lnTo>
                    <a:pt x="1751" y="717"/>
                  </a:lnTo>
                  <a:lnTo>
                    <a:pt x="1751" y="717"/>
                  </a:lnTo>
                  <a:lnTo>
                    <a:pt x="1751" y="717"/>
                  </a:lnTo>
                  <a:lnTo>
                    <a:pt x="1751" y="719"/>
                  </a:lnTo>
                  <a:lnTo>
                    <a:pt x="1748" y="722"/>
                  </a:lnTo>
                  <a:lnTo>
                    <a:pt x="1748" y="724"/>
                  </a:lnTo>
                  <a:lnTo>
                    <a:pt x="1748" y="724"/>
                  </a:lnTo>
                  <a:lnTo>
                    <a:pt x="1748" y="727"/>
                  </a:lnTo>
                  <a:lnTo>
                    <a:pt x="1746" y="727"/>
                  </a:lnTo>
                  <a:lnTo>
                    <a:pt x="1746" y="727"/>
                  </a:lnTo>
                  <a:lnTo>
                    <a:pt x="1746" y="727"/>
                  </a:lnTo>
                  <a:lnTo>
                    <a:pt x="1746" y="727"/>
                  </a:lnTo>
                  <a:lnTo>
                    <a:pt x="1746" y="727"/>
                  </a:lnTo>
                  <a:lnTo>
                    <a:pt x="1746" y="729"/>
                  </a:lnTo>
                  <a:lnTo>
                    <a:pt x="1746" y="729"/>
                  </a:lnTo>
                  <a:lnTo>
                    <a:pt x="1746" y="727"/>
                  </a:lnTo>
                  <a:lnTo>
                    <a:pt x="1744" y="727"/>
                  </a:lnTo>
                  <a:lnTo>
                    <a:pt x="1741" y="727"/>
                  </a:lnTo>
                  <a:lnTo>
                    <a:pt x="1741" y="727"/>
                  </a:lnTo>
                  <a:lnTo>
                    <a:pt x="1744" y="727"/>
                  </a:lnTo>
                  <a:lnTo>
                    <a:pt x="1746" y="727"/>
                  </a:lnTo>
                  <a:lnTo>
                    <a:pt x="1746" y="724"/>
                  </a:lnTo>
                  <a:lnTo>
                    <a:pt x="1746" y="724"/>
                  </a:lnTo>
                  <a:lnTo>
                    <a:pt x="1746" y="724"/>
                  </a:lnTo>
                  <a:lnTo>
                    <a:pt x="1746" y="724"/>
                  </a:lnTo>
                  <a:lnTo>
                    <a:pt x="1744" y="724"/>
                  </a:lnTo>
                  <a:lnTo>
                    <a:pt x="1744" y="724"/>
                  </a:lnTo>
                  <a:lnTo>
                    <a:pt x="1744" y="724"/>
                  </a:lnTo>
                  <a:lnTo>
                    <a:pt x="1744" y="724"/>
                  </a:lnTo>
                  <a:lnTo>
                    <a:pt x="1741" y="724"/>
                  </a:lnTo>
                  <a:lnTo>
                    <a:pt x="1741" y="724"/>
                  </a:lnTo>
                  <a:lnTo>
                    <a:pt x="1741" y="724"/>
                  </a:lnTo>
                  <a:lnTo>
                    <a:pt x="1744" y="722"/>
                  </a:lnTo>
                  <a:lnTo>
                    <a:pt x="1746" y="722"/>
                  </a:lnTo>
                  <a:lnTo>
                    <a:pt x="1746" y="722"/>
                  </a:lnTo>
                  <a:lnTo>
                    <a:pt x="1746" y="719"/>
                  </a:lnTo>
                  <a:lnTo>
                    <a:pt x="1746" y="719"/>
                  </a:lnTo>
                  <a:lnTo>
                    <a:pt x="1746" y="719"/>
                  </a:lnTo>
                  <a:lnTo>
                    <a:pt x="1748" y="719"/>
                  </a:lnTo>
                  <a:lnTo>
                    <a:pt x="1748" y="719"/>
                  </a:lnTo>
                  <a:lnTo>
                    <a:pt x="1748" y="717"/>
                  </a:lnTo>
                  <a:lnTo>
                    <a:pt x="1748" y="717"/>
                  </a:lnTo>
                  <a:lnTo>
                    <a:pt x="1748" y="717"/>
                  </a:lnTo>
                  <a:lnTo>
                    <a:pt x="1748" y="715"/>
                  </a:lnTo>
                  <a:lnTo>
                    <a:pt x="1748" y="715"/>
                  </a:lnTo>
                  <a:lnTo>
                    <a:pt x="1746" y="715"/>
                  </a:lnTo>
                  <a:lnTo>
                    <a:pt x="1746" y="715"/>
                  </a:lnTo>
                  <a:lnTo>
                    <a:pt x="1746" y="712"/>
                  </a:lnTo>
                  <a:lnTo>
                    <a:pt x="1746" y="712"/>
                  </a:lnTo>
                  <a:lnTo>
                    <a:pt x="1746" y="712"/>
                  </a:lnTo>
                  <a:lnTo>
                    <a:pt x="1744" y="712"/>
                  </a:lnTo>
                  <a:lnTo>
                    <a:pt x="1744" y="712"/>
                  </a:lnTo>
                  <a:lnTo>
                    <a:pt x="1741" y="712"/>
                  </a:lnTo>
                  <a:lnTo>
                    <a:pt x="1741" y="712"/>
                  </a:lnTo>
                  <a:lnTo>
                    <a:pt x="1741" y="712"/>
                  </a:lnTo>
                  <a:lnTo>
                    <a:pt x="1741" y="712"/>
                  </a:lnTo>
                  <a:lnTo>
                    <a:pt x="1739" y="712"/>
                  </a:lnTo>
                  <a:lnTo>
                    <a:pt x="1737" y="710"/>
                  </a:lnTo>
                  <a:lnTo>
                    <a:pt x="1737" y="710"/>
                  </a:lnTo>
                  <a:lnTo>
                    <a:pt x="1737" y="710"/>
                  </a:lnTo>
                  <a:lnTo>
                    <a:pt x="1734" y="715"/>
                  </a:lnTo>
                  <a:lnTo>
                    <a:pt x="1732" y="715"/>
                  </a:lnTo>
                  <a:lnTo>
                    <a:pt x="1732" y="717"/>
                  </a:lnTo>
                  <a:lnTo>
                    <a:pt x="1732" y="717"/>
                  </a:lnTo>
                  <a:lnTo>
                    <a:pt x="1734" y="717"/>
                  </a:lnTo>
                  <a:lnTo>
                    <a:pt x="1734" y="719"/>
                  </a:lnTo>
                  <a:lnTo>
                    <a:pt x="1732" y="719"/>
                  </a:lnTo>
                  <a:lnTo>
                    <a:pt x="1729" y="717"/>
                  </a:lnTo>
                  <a:lnTo>
                    <a:pt x="1727" y="717"/>
                  </a:lnTo>
                  <a:lnTo>
                    <a:pt x="1727" y="717"/>
                  </a:lnTo>
                  <a:lnTo>
                    <a:pt x="1727" y="717"/>
                  </a:lnTo>
                  <a:lnTo>
                    <a:pt x="1727" y="717"/>
                  </a:lnTo>
                  <a:lnTo>
                    <a:pt x="1727" y="717"/>
                  </a:lnTo>
                  <a:lnTo>
                    <a:pt x="1727" y="719"/>
                  </a:lnTo>
                  <a:lnTo>
                    <a:pt x="1727" y="719"/>
                  </a:lnTo>
                  <a:lnTo>
                    <a:pt x="1727" y="719"/>
                  </a:lnTo>
                  <a:lnTo>
                    <a:pt x="1727" y="719"/>
                  </a:lnTo>
                  <a:lnTo>
                    <a:pt x="1727" y="722"/>
                  </a:lnTo>
                  <a:lnTo>
                    <a:pt x="1727" y="722"/>
                  </a:lnTo>
                  <a:lnTo>
                    <a:pt x="1727" y="722"/>
                  </a:lnTo>
                  <a:lnTo>
                    <a:pt x="1727" y="722"/>
                  </a:lnTo>
                  <a:lnTo>
                    <a:pt x="1727" y="724"/>
                  </a:lnTo>
                  <a:lnTo>
                    <a:pt x="1729" y="724"/>
                  </a:lnTo>
                  <a:lnTo>
                    <a:pt x="1729" y="724"/>
                  </a:lnTo>
                  <a:lnTo>
                    <a:pt x="1729" y="727"/>
                  </a:lnTo>
                  <a:lnTo>
                    <a:pt x="1729" y="727"/>
                  </a:lnTo>
                  <a:lnTo>
                    <a:pt x="1727" y="724"/>
                  </a:lnTo>
                  <a:lnTo>
                    <a:pt x="1727" y="724"/>
                  </a:lnTo>
                  <a:lnTo>
                    <a:pt x="1727" y="724"/>
                  </a:lnTo>
                  <a:lnTo>
                    <a:pt x="1727" y="722"/>
                  </a:lnTo>
                  <a:lnTo>
                    <a:pt x="1727" y="722"/>
                  </a:lnTo>
                  <a:lnTo>
                    <a:pt x="1725" y="722"/>
                  </a:lnTo>
                  <a:lnTo>
                    <a:pt x="1725" y="722"/>
                  </a:lnTo>
                  <a:lnTo>
                    <a:pt x="1725" y="719"/>
                  </a:lnTo>
                  <a:lnTo>
                    <a:pt x="1725" y="719"/>
                  </a:lnTo>
                  <a:lnTo>
                    <a:pt x="1722" y="719"/>
                  </a:lnTo>
                  <a:lnTo>
                    <a:pt x="1722" y="717"/>
                  </a:lnTo>
                  <a:lnTo>
                    <a:pt x="1722" y="717"/>
                  </a:lnTo>
                  <a:lnTo>
                    <a:pt x="1722" y="717"/>
                  </a:lnTo>
                  <a:lnTo>
                    <a:pt x="1720" y="719"/>
                  </a:lnTo>
                  <a:lnTo>
                    <a:pt x="1720" y="719"/>
                  </a:lnTo>
                  <a:lnTo>
                    <a:pt x="1722" y="722"/>
                  </a:lnTo>
                  <a:lnTo>
                    <a:pt x="1722" y="722"/>
                  </a:lnTo>
                  <a:lnTo>
                    <a:pt x="1722" y="724"/>
                  </a:lnTo>
                  <a:lnTo>
                    <a:pt x="1725" y="724"/>
                  </a:lnTo>
                  <a:lnTo>
                    <a:pt x="1725" y="724"/>
                  </a:lnTo>
                  <a:lnTo>
                    <a:pt x="1725" y="724"/>
                  </a:lnTo>
                  <a:lnTo>
                    <a:pt x="1725" y="724"/>
                  </a:lnTo>
                  <a:lnTo>
                    <a:pt x="1722" y="724"/>
                  </a:lnTo>
                  <a:lnTo>
                    <a:pt x="1722" y="724"/>
                  </a:lnTo>
                  <a:lnTo>
                    <a:pt x="1720" y="724"/>
                  </a:lnTo>
                  <a:lnTo>
                    <a:pt x="1720" y="724"/>
                  </a:lnTo>
                  <a:lnTo>
                    <a:pt x="1720" y="724"/>
                  </a:lnTo>
                  <a:lnTo>
                    <a:pt x="1720" y="727"/>
                  </a:lnTo>
                  <a:lnTo>
                    <a:pt x="1720" y="727"/>
                  </a:lnTo>
                  <a:lnTo>
                    <a:pt x="1725" y="729"/>
                  </a:lnTo>
                  <a:lnTo>
                    <a:pt x="1725" y="731"/>
                  </a:lnTo>
                  <a:lnTo>
                    <a:pt x="1727" y="731"/>
                  </a:lnTo>
                  <a:lnTo>
                    <a:pt x="1727" y="731"/>
                  </a:lnTo>
                  <a:lnTo>
                    <a:pt x="1729" y="731"/>
                  </a:lnTo>
                  <a:lnTo>
                    <a:pt x="1732" y="736"/>
                  </a:lnTo>
                  <a:lnTo>
                    <a:pt x="1734" y="736"/>
                  </a:lnTo>
                  <a:lnTo>
                    <a:pt x="1737" y="738"/>
                  </a:lnTo>
                  <a:lnTo>
                    <a:pt x="1737" y="738"/>
                  </a:lnTo>
                  <a:lnTo>
                    <a:pt x="1734" y="738"/>
                  </a:lnTo>
                  <a:lnTo>
                    <a:pt x="1732" y="736"/>
                  </a:lnTo>
                  <a:lnTo>
                    <a:pt x="1727" y="731"/>
                  </a:lnTo>
                  <a:lnTo>
                    <a:pt x="1725" y="731"/>
                  </a:lnTo>
                  <a:lnTo>
                    <a:pt x="1725" y="731"/>
                  </a:lnTo>
                  <a:lnTo>
                    <a:pt x="1725" y="731"/>
                  </a:lnTo>
                  <a:lnTo>
                    <a:pt x="1725" y="731"/>
                  </a:lnTo>
                  <a:lnTo>
                    <a:pt x="1725" y="734"/>
                  </a:lnTo>
                  <a:lnTo>
                    <a:pt x="1725" y="734"/>
                  </a:lnTo>
                  <a:lnTo>
                    <a:pt x="1725" y="734"/>
                  </a:lnTo>
                  <a:lnTo>
                    <a:pt x="1725" y="736"/>
                  </a:lnTo>
                  <a:lnTo>
                    <a:pt x="1725" y="736"/>
                  </a:lnTo>
                  <a:lnTo>
                    <a:pt x="1725" y="736"/>
                  </a:lnTo>
                  <a:lnTo>
                    <a:pt x="1725" y="738"/>
                  </a:lnTo>
                  <a:lnTo>
                    <a:pt x="1725" y="741"/>
                  </a:lnTo>
                  <a:lnTo>
                    <a:pt x="1725" y="741"/>
                  </a:lnTo>
                  <a:lnTo>
                    <a:pt x="1725" y="743"/>
                  </a:lnTo>
                  <a:lnTo>
                    <a:pt x="1725" y="743"/>
                  </a:lnTo>
                  <a:lnTo>
                    <a:pt x="1725" y="743"/>
                  </a:lnTo>
                  <a:lnTo>
                    <a:pt x="1725" y="741"/>
                  </a:lnTo>
                  <a:lnTo>
                    <a:pt x="1725" y="741"/>
                  </a:lnTo>
                  <a:lnTo>
                    <a:pt x="1727" y="741"/>
                  </a:lnTo>
                  <a:lnTo>
                    <a:pt x="1727" y="741"/>
                  </a:lnTo>
                  <a:lnTo>
                    <a:pt x="1727" y="741"/>
                  </a:lnTo>
                  <a:lnTo>
                    <a:pt x="1727" y="743"/>
                  </a:lnTo>
                  <a:lnTo>
                    <a:pt x="1727" y="743"/>
                  </a:lnTo>
                  <a:lnTo>
                    <a:pt x="1729" y="743"/>
                  </a:lnTo>
                  <a:lnTo>
                    <a:pt x="1729" y="743"/>
                  </a:lnTo>
                  <a:lnTo>
                    <a:pt x="1729" y="743"/>
                  </a:lnTo>
                  <a:lnTo>
                    <a:pt x="1729" y="743"/>
                  </a:lnTo>
                  <a:lnTo>
                    <a:pt x="1732" y="743"/>
                  </a:lnTo>
                  <a:lnTo>
                    <a:pt x="1732" y="743"/>
                  </a:lnTo>
                  <a:lnTo>
                    <a:pt x="1732" y="743"/>
                  </a:lnTo>
                  <a:lnTo>
                    <a:pt x="1732" y="746"/>
                  </a:lnTo>
                  <a:lnTo>
                    <a:pt x="1737" y="748"/>
                  </a:lnTo>
                  <a:lnTo>
                    <a:pt x="1737" y="748"/>
                  </a:lnTo>
                  <a:lnTo>
                    <a:pt x="1737" y="748"/>
                  </a:lnTo>
                  <a:lnTo>
                    <a:pt x="1737" y="748"/>
                  </a:lnTo>
                  <a:lnTo>
                    <a:pt x="1737" y="750"/>
                  </a:lnTo>
                  <a:lnTo>
                    <a:pt x="1737" y="750"/>
                  </a:lnTo>
                  <a:lnTo>
                    <a:pt x="1737" y="750"/>
                  </a:lnTo>
                  <a:lnTo>
                    <a:pt x="1737" y="750"/>
                  </a:lnTo>
                  <a:lnTo>
                    <a:pt x="1739" y="750"/>
                  </a:lnTo>
                  <a:lnTo>
                    <a:pt x="1739" y="750"/>
                  </a:lnTo>
                  <a:lnTo>
                    <a:pt x="1737" y="750"/>
                  </a:lnTo>
                  <a:lnTo>
                    <a:pt x="1739" y="750"/>
                  </a:lnTo>
                  <a:lnTo>
                    <a:pt x="1739" y="750"/>
                  </a:lnTo>
                  <a:lnTo>
                    <a:pt x="1739" y="750"/>
                  </a:lnTo>
                  <a:lnTo>
                    <a:pt x="1739" y="750"/>
                  </a:lnTo>
                  <a:lnTo>
                    <a:pt x="1739" y="750"/>
                  </a:lnTo>
                  <a:lnTo>
                    <a:pt x="1741" y="750"/>
                  </a:lnTo>
                  <a:lnTo>
                    <a:pt x="1741" y="750"/>
                  </a:lnTo>
                  <a:lnTo>
                    <a:pt x="1741" y="750"/>
                  </a:lnTo>
                  <a:lnTo>
                    <a:pt x="1741" y="750"/>
                  </a:lnTo>
                  <a:lnTo>
                    <a:pt x="1741" y="750"/>
                  </a:lnTo>
                  <a:lnTo>
                    <a:pt x="1741" y="750"/>
                  </a:lnTo>
                  <a:lnTo>
                    <a:pt x="1741" y="753"/>
                  </a:lnTo>
                  <a:lnTo>
                    <a:pt x="1741" y="753"/>
                  </a:lnTo>
                  <a:lnTo>
                    <a:pt x="1741" y="753"/>
                  </a:lnTo>
                  <a:lnTo>
                    <a:pt x="1741" y="753"/>
                  </a:lnTo>
                  <a:lnTo>
                    <a:pt x="1741" y="750"/>
                  </a:lnTo>
                  <a:lnTo>
                    <a:pt x="1739" y="750"/>
                  </a:lnTo>
                  <a:lnTo>
                    <a:pt x="1739" y="753"/>
                  </a:lnTo>
                  <a:lnTo>
                    <a:pt x="1739" y="753"/>
                  </a:lnTo>
                  <a:lnTo>
                    <a:pt x="1741" y="753"/>
                  </a:lnTo>
                  <a:lnTo>
                    <a:pt x="1748" y="757"/>
                  </a:lnTo>
                  <a:lnTo>
                    <a:pt x="1748" y="757"/>
                  </a:lnTo>
                  <a:lnTo>
                    <a:pt x="1751" y="760"/>
                  </a:lnTo>
                  <a:lnTo>
                    <a:pt x="1751" y="760"/>
                  </a:lnTo>
                  <a:lnTo>
                    <a:pt x="1748" y="760"/>
                  </a:lnTo>
                  <a:lnTo>
                    <a:pt x="1746" y="757"/>
                  </a:lnTo>
                  <a:lnTo>
                    <a:pt x="1744" y="755"/>
                  </a:lnTo>
                  <a:lnTo>
                    <a:pt x="1744" y="755"/>
                  </a:lnTo>
                  <a:lnTo>
                    <a:pt x="1741" y="757"/>
                  </a:lnTo>
                  <a:lnTo>
                    <a:pt x="1744" y="757"/>
                  </a:lnTo>
                  <a:lnTo>
                    <a:pt x="1744" y="757"/>
                  </a:lnTo>
                  <a:lnTo>
                    <a:pt x="1744" y="760"/>
                  </a:lnTo>
                  <a:lnTo>
                    <a:pt x="1746" y="760"/>
                  </a:lnTo>
                  <a:lnTo>
                    <a:pt x="1746" y="760"/>
                  </a:lnTo>
                  <a:lnTo>
                    <a:pt x="1746" y="760"/>
                  </a:lnTo>
                  <a:lnTo>
                    <a:pt x="1748" y="760"/>
                  </a:lnTo>
                  <a:lnTo>
                    <a:pt x="1748" y="762"/>
                  </a:lnTo>
                  <a:lnTo>
                    <a:pt x="1748" y="762"/>
                  </a:lnTo>
                  <a:lnTo>
                    <a:pt x="1751" y="762"/>
                  </a:lnTo>
                  <a:lnTo>
                    <a:pt x="1753" y="762"/>
                  </a:lnTo>
                  <a:lnTo>
                    <a:pt x="1755" y="762"/>
                  </a:lnTo>
                  <a:close/>
                  <a:moveTo>
                    <a:pt x="1439" y="653"/>
                  </a:moveTo>
                  <a:lnTo>
                    <a:pt x="1439" y="653"/>
                  </a:lnTo>
                  <a:lnTo>
                    <a:pt x="1439" y="653"/>
                  </a:lnTo>
                  <a:lnTo>
                    <a:pt x="1439" y="653"/>
                  </a:lnTo>
                  <a:lnTo>
                    <a:pt x="1436" y="653"/>
                  </a:lnTo>
                  <a:lnTo>
                    <a:pt x="1436" y="653"/>
                  </a:lnTo>
                  <a:lnTo>
                    <a:pt x="1436" y="653"/>
                  </a:lnTo>
                  <a:lnTo>
                    <a:pt x="1436" y="653"/>
                  </a:lnTo>
                  <a:lnTo>
                    <a:pt x="1436" y="653"/>
                  </a:lnTo>
                  <a:lnTo>
                    <a:pt x="1439" y="653"/>
                  </a:lnTo>
                  <a:lnTo>
                    <a:pt x="1439" y="653"/>
                  </a:lnTo>
                  <a:lnTo>
                    <a:pt x="1439" y="653"/>
                  </a:lnTo>
                  <a:lnTo>
                    <a:pt x="1439" y="653"/>
                  </a:lnTo>
                  <a:lnTo>
                    <a:pt x="1439" y="653"/>
                  </a:lnTo>
                  <a:close/>
                  <a:moveTo>
                    <a:pt x="1349" y="675"/>
                  </a:moveTo>
                  <a:lnTo>
                    <a:pt x="1349" y="675"/>
                  </a:lnTo>
                  <a:lnTo>
                    <a:pt x="1349" y="675"/>
                  </a:lnTo>
                  <a:lnTo>
                    <a:pt x="1349" y="675"/>
                  </a:lnTo>
                  <a:lnTo>
                    <a:pt x="1349" y="675"/>
                  </a:lnTo>
                  <a:lnTo>
                    <a:pt x="1349" y="675"/>
                  </a:lnTo>
                  <a:lnTo>
                    <a:pt x="1349" y="675"/>
                  </a:lnTo>
                  <a:lnTo>
                    <a:pt x="1346" y="677"/>
                  </a:lnTo>
                  <a:lnTo>
                    <a:pt x="1346" y="677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7"/>
                  </a:lnTo>
                  <a:lnTo>
                    <a:pt x="1344" y="677"/>
                  </a:lnTo>
                  <a:lnTo>
                    <a:pt x="1342" y="677"/>
                  </a:lnTo>
                  <a:lnTo>
                    <a:pt x="1342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4" y="679"/>
                  </a:lnTo>
                  <a:lnTo>
                    <a:pt x="1342" y="679"/>
                  </a:lnTo>
                  <a:lnTo>
                    <a:pt x="1342" y="682"/>
                  </a:lnTo>
                  <a:lnTo>
                    <a:pt x="1344" y="682"/>
                  </a:lnTo>
                  <a:lnTo>
                    <a:pt x="1346" y="679"/>
                  </a:lnTo>
                  <a:lnTo>
                    <a:pt x="1346" y="679"/>
                  </a:lnTo>
                  <a:lnTo>
                    <a:pt x="1346" y="679"/>
                  </a:lnTo>
                  <a:lnTo>
                    <a:pt x="1349" y="675"/>
                  </a:lnTo>
                  <a:lnTo>
                    <a:pt x="1349" y="675"/>
                  </a:lnTo>
                  <a:close/>
                  <a:moveTo>
                    <a:pt x="1770" y="703"/>
                  </a:moveTo>
                  <a:lnTo>
                    <a:pt x="1767" y="701"/>
                  </a:lnTo>
                  <a:lnTo>
                    <a:pt x="1767" y="701"/>
                  </a:lnTo>
                  <a:lnTo>
                    <a:pt x="1767" y="701"/>
                  </a:lnTo>
                  <a:lnTo>
                    <a:pt x="1767" y="701"/>
                  </a:lnTo>
                  <a:lnTo>
                    <a:pt x="1765" y="701"/>
                  </a:lnTo>
                  <a:lnTo>
                    <a:pt x="1765" y="698"/>
                  </a:lnTo>
                  <a:lnTo>
                    <a:pt x="1765" y="698"/>
                  </a:lnTo>
                  <a:lnTo>
                    <a:pt x="1763" y="698"/>
                  </a:lnTo>
                  <a:lnTo>
                    <a:pt x="1763" y="698"/>
                  </a:lnTo>
                  <a:lnTo>
                    <a:pt x="1763" y="698"/>
                  </a:lnTo>
                  <a:lnTo>
                    <a:pt x="1763" y="698"/>
                  </a:lnTo>
                  <a:lnTo>
                    <a:pt x="1760" y="698"/>
                  </a:lnTo>
                  <a:lnTo>
                    <a:pt x="1760" y="696"/>
                  </a:lnTo>
                  <a:lnTo>
                    <a:pt x="1760" y="696"/>
                  </a:lnTo>
                  <a:lnTo>
                    <a:pt x="1760" y="696"/>
                  </a:lnTo>
                  <a:lnTo>
                    <a:pt x="1760" y="696"/>
                  </a:lnTo>
                  <a:lnTo>
                    <a:pt x="1760" y="696"/>
                  </a:lnTo>
                  <a:lnTo>
                    <a:pt x="1760" y="698"/>
                  </a:lnTo>
                  <a:lnTo>
                    <a:pt x="1760" y="698"/>
                  </a:lnTo>
                  <a:lnTo>
                    <a:pt x="1763" y="703"/>
                  </a:lnTo>
                  <a:lnTo>
                    <a:pt x="1763" y="703"/>
                  </a:lnTo>
                  <a:lnTo>
                    <a:pt x="1763" y="703"/>
                  </a:lnTo>
                  <a:lnTo>
                    <a:pt x="1763" y="703"/>
                  </a:lnTo>
                  <a:lnTo>
                    <a:pt x="1765" y="703"/>
                  </a:lnTo>
                  <a:lnTo>
                    <a:pt x="1765" y="705"/>
                  </a:lnTo>
                  <a:lnTo>
                    <a:pt x="1765" y="705"/>
                  </a:lnTo>
                  <a:lnTo>
                    <a:pt x="1765" y="708"/>
                  </a:lnTo>
                  <a:lnTo>
                    <a:pt x="1765" y="708"/>
                  </a:lnTo>
                  <a:lnTo>
                    <a:pt x="1765" y="708"/>
                  </a:lnTo>
                  <a:lnTo>
                    <a:pt x="1765" y="708"/>
                  </a:lnTo>
                  <a:lnTo>
                    <a:pt x="1767" y="708"/>
                  </a:lnTo>
                  <a:lnTo>
                    <a:pt x="1767" y="708"/>
                  </a:lnTo>
                  <a:lnTo>
                    <a:pt x="1767" y="710"/>
                  </a:lnTo>
                  <a:lnTo>
                    <a:pt x="1770" y="712"/>
                  </a:lnTo>
                  <a:lnTo>
                    <a:pt x="1770" y="712"/>
                  </a:lnTo>
                  <a:lnTo>
                    <a:pt x="1770" y="710"/>
                  </a:lnTo>
                  <a:lnTo>
                    <a:pt x="1770" y="710"/>
                  </a:lnTo>
                  <a:lnTo>
                    <a:pt x="1770" y="708"/>
                  </a:lnTo>
                  <a:lnTo>
                    <a:pt x="1770" y="708"/>
                  </a:lnTo>
                  <a:lnTo>
                    <a:pt x="1770" y="708"/>
                  </a:lnTo>
                  <a:lnTo>
                    <a:pt x="1770" y="708"/>
                  </a:lnTo>
                  <a:lnTo>
                    <a:pt x="1770" y="705"/>
                  </a:lnTo>
                  <a:lnTo>
                    <a:pt x="1770" y="708"/>
                  </a:lnTo>
                  <a:lnTo>
                    <a:pt x="1770" y="708"/>
                  </a:lnTo>
                  <a:lnTo>
                    <a:pt x="1770" y="708"/>
                  </a:lnTo>
                  <a:lnTo>
                    <a:pt x="1770" y="708"/>
                  </a:lnTo>
                  <a:lnTo>
                    <a:pt x="1770" y="710"/>
                  </a:lnTo>
                  <a:lnTo>
                    <a:pt x="1770" y="710"/>
                  </a:lnTo>
                  <a:lnTo>
                    <a:pt x="1770" y="710"/>
                  </a:lnTo>
                  <a:lnTo>
                    <a:pt x="1770" y="710"/>
                  </a:lnTo>
                  <a:lnTo>
                    <a:pt x="1772" y="710"/>
                  </a:lnTo>
                  <a:lnTo>
                    <a:pt x="1772" y="712"/>
                  </a:lnTo>
                  <a:lnTo>
                    <a:pt x="1770" y="715"/>
                  </a:lnTo>
                  <a:lnTo>
                    <a:pt x="1770" y="715"/>
                  </a:lnTo>
                  <a:lnTo>
                    <a:pt x="1770" y="715"/>
                  </a:lnTo>
                  <a:lnTo>
                    <a:pt x="1772" y="717"/>
                  </a:lnTo>
                  <a:lnTo>
                    <a:pt x="1772" y="717"/>
                  </a:lnTo>
                  <a:lnTo>
                    <a:pt x="1772" y="717"/>
                  </a:lnTo>
                  <a:lnTo>
                    <a:pt x="1772" y="719"/>
                  </a:lnTo>
                  <a:lnTo>
                    <a:pt x="1772" y="719"/>
                  </a:lnTo>
                  <a:lnTo>
                    <a:pt x="1774" y="719"/>
                  </a:lnTo>
                  <a:lnTo>
                    <a:pt x="1774" y="724"/>
                  </a:lnTo>
                  <a:lnTo>
                    <a:pt x="1777" y="724"/>
                  </a:lnTo>
                  <a:lnTo>
                    <a:pt x="1777" y="727"/>
                  </a:lnTo>
                  <a:lnTo>
                    <a:pt x="1779" y="729"/>
                  </a:lnTo>
                  <a:lnTo>
                    <a:pt x="1779" y="731"/>
                  </a:lnTo>
                  <a:lnTo>
                    <a:pt x="1779" y="731"/>
                  </a:lnTo>
                  <a:lnTo>
                    <a:pt x="1779" y="731"/>
                  </a:lnTo>
                  <a:lnTo>
                    <a:pt x="1779" y="731"/>
                  </a:lnTo>
                  <a:lnTo>
                    <a:pt x="1779" y="734"/>
                  </a:lnTo>
                  <a:lnTo>
                    <a:pt x="1779" y="734"/>
                  </a:lnTo>
                  <a:lnTo>
                    <a:pt x="1782" y="736"/>
                  </a:lnTo>
                  <a:lnTo>
                    <a:pt x="1782" y="736"/>
                  </a:lnTo>
                  <a:lnTo>
                    <a:pt x="1782" y="738"/>
                  </a:lnTo>
                  <a:lnTo>
                    <a:pt x="1782" y="738"/>
                  </a:lnTo>
                  <a:lnTo>
                    <a:pt x="1784" y="741"/>
                  </a:lnTo>
                  <a:lnTo>
                    <a:pt x="1784" y="741"/>
                  </a:lnTo>
                  <a:lnTo>
                    <a:pt x="1784" y="741"/>
                  </a:lnTo>
                  <a:lnTo>
                    <a:pt x="1784" y="741"/>
                  </a:lnTo>
                  <a:lnTo>
                    <a:pt x="1786" y="743"/>
                  </a:lnTo>
                  <a:lnTo>
                    <a:pt x="1786" y="743"/>
                  </a:lnTo>
                  <a:lnTo>
                    <a:pt x="1789" y="743"/>
                  </a:lnTo>
                  <a:lnTo>
                    <a:pt x="1789" y="741"/>
                  </a:lnTo>
                  <a:lnTo>
                    <a:pt x="1791" y="741"/>
                  </a:lnTo>
                  <a:lnTo>
                    <a:pt x="1793" y="741"/>
                  </a:lnTo>
                  <a:lnTo>
                    <a:pt x="1791" y="741"/>
                  </a:lnTo>
                  <a:lnTo>
                    <a:pt x="1791" y="743"/>
                  </a:lnTo>
                  <a:lnTo>
                    <a:pt x="1791" y="743"/>
                  </a:lnTo>
                  <a:lnTo>
                    <a:pt x="1789" y="743"/>
                  </a:lnTo>
                  <a:lnTo>
                    <a:pt x="1789" y="746"/>
                  </a:lnTo>
                  <a:lnTo>
                    <a:pt x="1789" y="746"/>
                  </a:lnTo>
                  <a:lnTo>
                    <a:pt x="1789" y="746"/>
                  </a:lnTo>
                  <a:lnTo>
                    <a:pt x="1789" y="746"/>
                  </a:lnTo>
                  <a:lnTo>
                    <a:pt x="1786" y="746"/>
                  </a:lnTo>
                  <a:lnTo>
                    <a:pt x="1786" y="746"/>
                  </a:lnTo>
                  <a:lnTo>
                    <a:pt x="1789" y="746"/>
                  </a:lnTo>
                  <a:lnTo>
                    <a:pt x="1789" y="746"/>
                  </a:lnTo>
                  <a:lnTo>
                    <a:pt x="1789" y="746"/>
                  </a:lnTo>
                  <a:lnTo>
                    <a:pt x="1789" y="746"/>
                  </a:lnTo>
                  <a:lnTo>
                    <a:pt x="1791" y="748"/>
                  </a:lnTo>
                  <a:lnTo>
                    <a:pt x="1791" y="750"/>
                  </a:lnTo>
                  <a:lnTo>
                    <a:pt x="1791" y="750"/>
                  </a:lnTo>
                  <a:lnTo>
                    <a:pt x="1793" y="750"/>
                  </a:lnTo>
                  <a:lnTo>
                    <a:pt x="1796" y="748"/>
                  </a:lnTo>
                  <a:lnTo>
                    <a:pt x="1798" y="748"/>
                  </a:lnTo>
                  <a:lnTo>
                    <a:pt x="1796" y="748"/>
                  </a:lnTo>
                  <a:lnTo>
                    <a:pt x="1796" y="750"/>
                  </a:lnTo>
                  <a:lnTo>
                    <a:pt x="1796" y="750"/>
                  </a:lnTo>
                  <a:lnTo>
                    <a:pt x="1796" y="750"/>
                  </a:lnTo>
                  <a:lnTo>
                    <a:pt x="1796" y="750"/>
                  </a:lnTo>
                  <a:lnTo>
                    <a:pt x="1796" y="750"/>
                  </a:lnTo>
                  <a:lnTo>
                    <a:pt x="1798" y="750"/>
                  </a:lnTo>
                  <a:lnTo>
                    <a:pt x="1798" y="753"/>
                  </a:lnTo>
                  <a:lnTo>
                    <a:pt x="1798" y="753"/>
                  </a:lnTo>
                  <a:lnTo>
                    <a:pt x="1796" y="750"/>
                  </a:lnTo>
                  <a:lnTo>
                    <a:pt x="1791" y="750"/>
                  </a:lnTo>
                  <a:lnTo>
                    <a:pt x="1791" y="750"/>
                  </a:lnTo>
                  <a:lnTo>
                    <a:pt x="1791" y="750"/>
                  </a:lnTo>
                  <a:lnTo>
                    <a:pt x="1789" y="750"/>
                  </a:lnTo>
                  <a:lnTo>
                    <a:pt x="1789" y="750"/>
                  </a:lnTo>
                  <a:lnTo>
                    <a:pt x="1789" y="750"/>
                  </a:lnTo>
                  <a:lnTo>
                    <a:pt x="1791" y="753"/>
                  </a:lnTo>
                  <a:lnTo>
                    <a:pt x="1791" y="753"/>
                  </a:lnTo>
                  <a:lnTo>
                    <a:pt x="1791" y="753"/>
                  </a:lnTo>
                  <a:lnTo>
                    <a:pt x="1791" y="753"/>
                  </a:lnTo>
                  <a:lnTo>
                    <a:pt x="1791" y="753"/>
                  </a:lnTo>
                  <a:lnTo>
                    <a:pt x="1793" y="753"/>
                  </a:lnTo>
                  <a:lnTo>
                    <a:pt x="1793" y="755"/>
                  </a:lnTo>
                  <a:lnTo>
                    <a:pt x="1793" y="755"/>
                  </a:lnTo>
                  <a:lnTo>
                    <a:pt x="1791" y="755"/>
                  </a:lnTo>
                  <a:lnTo>
                    <a:pt x="1791" y="755"/>
                  </a:lnTo>
                  <a:lnTo>
                    <a:pt x="1791" y="757"/>
                  </a:lnTo>
                  <a:lnTo>
                    <a:pt x="1791" y="757"/>
                  </a:lnTo>
                  <a:lnTo>
                    <a:pt x="1791" y="757"/>
                  </a:lnTo>
                  <a:lnTo>
                    <a:pt x="1791" y="760"/>
                  </a:lnTo>
                  <a:lnTo>
                    <a:pt x="1791" y="760"/>
                  </a:lnTo>
                  <a:lnTo>
                    <a:pt x="1793" y="760"/>
                  </a:lnTo>
                  <a:lnTo>
                    <a:pt x="1793" y="760"/>
                  </a:lnTo>
                  <a:lnTo>
                    <a:pt x="1793" y="760"/>
                  </a:lnTo>
                  <a:lnTo>
                    <a:pt x="1793" y="760"/>
                  </a:lnTo>
                  <a:lnTo>
                    <a:pt x="1791" y="760"/>
                  </a:lnTo>
                  <a:lnTo>
                    <a:pt x="1791" y="762"/>
                  </a:lnTo>
                  <a:lnTo>
                    <a:pt x="1791" y="762"/>
                  </a:lnTo>
                  <a:lnTo>
                    <a:pt x="1791" y="762"/>
                  </a:lnTo>
                  <a:lnTo>
                    <a:pt x="1791" y="762"/>
                  </a:lnTo>
                  <a:lnTo>
                    <a:pt x="1791" y="764"/>
                  </a:lnTo>
                  <a:lnTo>
                    <a:pt x="1793" y="764"/>
                  </a:lnTo>
                  <a:lnTo>
                    <a:pt x="1793" y="764"/>
                  </a:lnTo>
                  <a:lnTo>
                    <a:pt x="1791" y="767"/>
                  </a:lnTo>
                  <a:lnTo>
                    <a:pt x="1791" y="767"/>
                  </a:lnTo>
                  <a:lnTo>
                    <a:pt x="1793" y="769"/>
                  </a:lnTo>
                  <a:lnTo>
                    <a:pt x="1793" y="772"/>
                  </a:lnTo>
                  <a:lnTo>
                    <a:pt x="1793" y="774"/>
                  </a:lnTo>
                  <a:lnTo>
                    <a:pt x="1796" y="772"/>
                  </a:lnTo>
                  <a:lnTo>
                    <a:pt x="1796" y="772"/>
                  </a:lnTo>
                  <a:lnTo>
                    <a:pt x="1798" y="772"/>
                  </a:lnTo>
                  <a:lnTo>
                    <a:pt x="1798" y="772"/>
                  </a:lnTo>
                  <a:lnTo>
                    <a:pt x="1798" y="769"/>
                  </a:lnTo>
                  <a:lnTo>
                    <a:pt x="1798" y="769"/>
                  </a:lnTo>
                  <a:lnTo>
                    <a:pt x="1800" y="767"/>
                  </a:lnTo>
                  <a:lnTo>
                    <a:pt x="1800" y="767"/>
                  </a:lnTo>
                  <a:lnTo>
                    <a:pt x="1800" y="767"/>
                  </a:lnTo>
                  <a:lnTo>
                    <a:pt x="1800" y="767"/>
                  </a:lnTo>
                  <a:lnTo>
                    <a:pt x="1800" y="767"/>
                  </a:lnTo>
                  <a:lnTo>
                    <a:pt x="1800" y="767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4"/>
                  </a:lnTo>
                  <a:lnTo>
                    <a:pt x="1800" y="762"/>
                  </a:lnTo>
                  <a:lnTo>
                    <a:pt x="1803" y="762"/>
                  </a:lnTo>
                  <a:lnTo>
                    <a:pt x="1803" y="762"/>
                  </a:lnTo>
                  <a:lnTo>
                    <a:pt x="1803" y="762"/>
                  </a:lnTo>
                  <a:lnTo>
                    <a:pt x="1803" y="760"/>
                  </a:lnTo>
                  <a:lnTo>
                    <a:pt x="1803" y="760"/>
                  </a:lnTo>
                  <a:lnTo>
                    <a:pt x="1803" y="760"/>
                  </a:lnTo>
                  <a:lnTo>
                    <a:pt x="1803" y="760"/>
                  </a:lnTo>
                  <a:lnTo>
                    <a:pt x="1803" y="760"/>
                  </a:lnTo>
                  <a:lnTo>
                    <a:pt x="1803" y="760"/>
                  </a:lnTo>
                  <a:lnTo>
                    <a:pt x="1805" y="760"/>
                  </a:lnTo>
                  <a:lnTo>
                    <a:pt x="1805" y="760"/>
                  </a:lnTo>
                  <a:lnTo>
                    <a:pt x="1805" y="760"/>
                  </a:lnTo>
                  <a:lnTo>
                    <a:pt x="1805" y="757"/>
                  </a:lnTo>
                  <a:lnTo>
                    <a:pt x="1805" y="757"/>
                  </a:lnTo>
                  <a:lnTo>
                    <a:pt x="1805" y="755"/>
                  </a:lnTo>
                  <a:lnTo>
                    <a:pt x="1805" y="755"/>
                  </a:lnTo>
                  <a:lnTo>
                    <a:pt x="1805" y="755"/>
                  </a:lnTo>
                  <a:lnTo>
                    <a:pt x="1805" y="755"/>
                  </a:lnTo>
                  <a:lnTo>
                    <a:pt x="1805" y="755"/>
                  </a:lnTo>
                  <a:lnTo>
                    <a:pt x="1805" y="753"/>
                  </a:lnTo>
                  <a:lnTo>
                    <a:pt x="1805" y="753"/>
                  </a:lnTo>
                  <a:lnTo>
                    <a:pt x="1805" y="753"/>
                  </a:lnTo>
                  <a:lnTo>
                    <a:pt x="1805" y="753"/>
                  </a:lnTo>
                  <a:lnTo>
                    <a:pt x="1803" y="753"/>
                  </a:lnTo>
                  <a:lnTo>
                    <a:pt x="1803" y="753"/>
                  </a:lnTo>
                  <a:lnTo>
                    <a:pt x="1803" y="750"/>
                  </a:lnTo>
                  <a:lnTo>
                    <a:pt x="1803" y="750"/>
                  </a:lnTo>
                  <a:lnTo>
                    <a:pt x="1800" y="748"/>
                  </a:lnTo>
                  <a:lnTo>
                    <a:pt x="1803" y="748"/>
                  </a:lnTo>
                  <a:lnTo>
                    <a:pt x="1803" y="748"/>
                  </a:lnTo>
                  <a:lnTo>
                    <a:pt x="1803" y="748"/>
                  </a:lnTo>
                  <a:lnTo>
                    <a:pt x="1803" y="748"/>
                  </a:lnTo>
                  <a:lnTo>
                    <a:pt x="1805" y="750"/>
                  </a:lnTo>
                  <a:lnTo>
                    <a:pt x="1805" y="750"/>
                  </a:lnTo>
                  <a:lnTo>
                    <a:pt x="1805" y="750"/>
                  </a:lnTo>
                  <a:lnTo>
                    <a:pt x="1805" y="750"/>
                  </a:lnTo>
                  <a:lnTo>
                    <a:pt x="1805" y="750"/>
                  </a:lnTo>
                  <a:lnTo>
                    <a:pt x="1805" y="748"/>
                  </a:lnTo>
                  <a:lnTo>
                    <a:pt x="1805" y="748"/>
                  </a:lnTo>
                  <a:lnTo>
                    <a:pt x="1805" y="748"/>
                  </a:lnTo>
                  <a:lnTo>
                    <a:pt x="1805" y="748"/>
                  </a:lnTo>
                  <a:lnTo>
                    <a:pt x="1805" y="748"/>
                  </a:lnTo>
                  <a:lnTo>
                    <a:pt x="1805" y="748"/>
                  </a:lnTo>
                  <a:lnTo>
                    <a:pt x="1808" y="750"/>
                  </a:lnTo>
                  <a:lnTo>
                    <a:pt x="1810" y="750"/>
                  </a:lnTo>
                  <a:lnTo>
                    <a:pt x="1810" y="750"/>
                  </a:lnTo>
                  <a:lnTo>
                    <a:pt x="1810" y="748"/>
                  </a:lnTo>
                  <a:lnTo>
                    <a:pt x="1810" y="748"/>
                  </a:lnTo>
                  <a:lnTo>
                    <a:pt x="1812" y="748"/>
                  </a:lnTo>
                  <a:lnTo>
                    <a:pt x="1812" y="746"/>
                  </a:lnTo>
                  <a:lnTo>
                    <a:pt x="1810" y="746"/>
                  </a:lnTo>
                  <a:lnTo>
                    <a:pt x="1810" y="743"/>
                  </a:lnTo>
                  <a:lnTo>
                    <a:pt x="1810" y="743"/>
                  </a:lnTo>
                  <a:lnTo>
                    <a:pt x="1810" y="743"/>
                  </a:lnTo>
                  <a:lnTo>
                    <a:pt x="1810" y="743"/>
                  </a:lnTo>
                  <a:lnTo>
                    <a:pt x="1810" y="743"/>
                  </a:lnTo>
                  <a:lnTo>
                    <a:pt x="1810" y="741"/>
                  </a:lnTo>
                  <a:lnTo>
                    <a:pt x="1808" y="743"/>
                  </a:lnTo>
                  <a:lnTo>
                    <a:pt x="1808" y="743"/>
                  </a:lnTo>
                  <a:lnTo>
                    <a:pt x="1808" y="743"/>
                  </a:lnTo>
                  <a:lnTo>
                    <a:pt x="1808" y="743"/>
                  </a:lnTo>
                  <a:lnTo>
                    <a:pt x="1808" y="743"/>
                  </a:lnTo>
                  <a:lnTo>
                    <a:pt x="1805" y="743"/>
                  </a:lnTo>
                  <a:lnTo>
                    <a:pt x="1805" y="741"/>
                  </a:lnTo>
                  <a:lnTo>
                    <a:pt x="1805" y="741"/>
                  </a:lnTo>
                  <a:lnTo>
                    <a:pt x="1803" y="743"/>
                  </a:lnTo>
                  <a:lnTo>
                    <a:pt x="1803" y="741"/>
                  </a:lnTo>
                  <a:lnTo>
                    <a:pt x="1803" y="741"/>
                  </a:lnTo>
                  <a:lnTo>
                    <a:pt x="1803" y="741"/>
                  </a:lnTo>
                  <a:lnTo>
                    <a:pt x="1803" y="741"/>
                  </a:lnTo>
                  <a:lnTo>
                    <a:pt x="1803" y="741"/>
                  </a:lnTo>
                  <a:lnTo>
                    <a:pt x="1803" y="741"/>
                  </a:lnTo>
                  <a:lnTo>
                    <a:pt x="1803" y="738"/>
                  </a:lnTo>
                  <a:lnTo>
                    <a:pt x="1803" y="738"/>
                  </a:lnTo>
                  <a:lnTo>
                    <a:pt x="1803" y="741"/>
                  </a:lnTo>
                  <a:lnTo>
                    <a:pt x="1803" y="741"/>
                  </a:lnTo>
                  <a:lnTo>
                    <a:pt x="1805" y="741"/>
                  </a:lnTo>
                  <a:lnTo>
                    <a:pt x="1808" y="741"/>
                  </a:lnTo>
                  <a:lnTo>
                    <a:pt x="1808" y="741"/>
                  </a:lnTo>
                  <a:lnTo>
                    <a:pt x="1808" y="741"/>
                  </a:lnTo>
                  <a:lnTo>
                    <a:pt x="1808" y="738"/>
                  </a:lnTo>
                  <a:lnTo>
                    <a:pt x="1808" y="738"/>
                  </a:lnTo>
                  <a:lnTo>
                    <a:pt x="1808" y="738"/>
                  </a:lnTo>
                  <a:lnTo>
                    <a:pt x="1808" y="738"/>
                  </a:lnTo>
                  <a:lnTo>
                    <a:pt x="1808" y="738"/>
                  </a:lnTo>
                  <a:lnTo>
                    <a:pt x="1808" y="738"/>
                  </a:lnTo>
                  <a:lnTo>
                    <a:pt x="1808" y="738"/>
                  </a:lnTo>
                  <a:lnTo>
                    <a:pt x="1810" y="741"/>
                  </a:lnTo>
                  <a:lnTo>
                    <a:pt x="1810" y="741"/>
                  </a:lnTo>
                  <a:lnTo>
                    <a:pt x="1810" y="741"/>
                  </a:lnTo>
                  <a:lnTo>
                    <a:pt x="1810" y="738"/>
                  </a:lnTo>
                  <a:lnTo>
                    <a:pt x="1808" y="738"/>
                  </a:lnTo>
                  <a:lnTo>
                    <a:pt x="1805" y="736"/>
                  </a:lnTo>
                  <a:lnTo>
                    <a:pt x="1805" y="736"/>
                  </a:lnTo>
                  <a:lnTo>
                    <a:pt x="1805" y="734"/>
                  </a:lnTo>
                  <a:lnTo>
                    <a:pt x="1805" y="731"/>
                  </a:lnTo>
                  <a:lnTo>
                    <a:pt x="1803" y="731"/>
                  </a:lnTo>
                  <a:lnTo>
                    <a:pt x="1803" y="731"/>
                  </a:lnTo>
                  <a:lnTo>
                    <a:pt x="1803" y="731"/>
                  </a:lnTo>
                  <a:lnTo>
                    <a:pt x="1800" y="731"/>
                  </a:lnTo>
                  <a:lnTo>
                    <a:pt x="1800" y="731"/>
                  </a:lnTo>
                  <a:lnTo>
                    <a:pt x="1798" y="731"/>
                  </a:lnTo>
                  <a:lnTo>
                    <a:pt x="1800" y="729"/>
                  </a:lnTo>
                  <a:lnTo>
                    <a:pt x="1800" y="729"/>
                  </a:lnTo>
                  <a:lnTo>
                    <a:pt x="1800" y="729"/>
                  </a:lnTo>
                  <a:lnTo>
                    <a:pt x="1791" y="722"/>
                  </a:lnTo>
                  <a:lnTo>
                    <a:pt x="1791" y="722"/>
                  </a:lnTo>
                  <a:lnTo>
                    <a:pt x="1791" y="724"/>
                  </a:lnTo>
                  <a:lnTo>
                    <a:pt x="1789" y="722"/>
                  </a:lnTo>
                  <a:lnTo>
                    <a:pt x="1789" y="722"/>
                  </a:lnTo>
                  <a:lnTo>
                    <a:pt x="1789" y="719"/>
                  </a:lnTo>
                  <a:lnTo>
                    <a:pt x="1789" y="719"/>
                  </a:lnTo>
                  <a:lnTo>
                    <a:pt x="1789" y="719"/>
                  </a:lnTo>
                  <a:lnTo>
                    <a:pt x="1789" y="717"/>
                  </a:lnTo>
                  <a:lnTo>
                    <a:pt x="1789" y="717"/>
                  </a:lnTo>
                  <a:lnTo>
                    <a:pt x="1786" y="715"/>
                  </a:lnTo>
                  <a:lnTo>
                    <a:pt x="1786" y="715"/>
                  </a:lnTo>
                  <a:lnTo>
                    <a:pt x="1786" y="715"/>
                  </a:lnTo>
                  <a:lnTo>
                    <a:pt x="1789" y="715"/>
                  </a:lnTo>
                  <a:lnTo>
                    <a:pt x="1789" y="715"/>
                  </a:lnTo>
                  <a:lnTo>
                    <a:pt x="1789" y="715"/>
                  </a:lnTo>
                  <a:lnTo>
                    <a:pt x="1789" y="712"/>
                  </a:lnTo>
                  <a:lnTo>
                    <a:pt x="1789" y="712"/>
                  </a:lnTo>
                  <a:lnTo>
                    <a:pt x="1786" y="712"/>
                  </a:lnTo>
                  <a:lnTo>
                    <a:pt x="1786" y="710"/>
                  </a:lnTo>
                  <a:lnTo>
                    <a:pt x="1786" y="710"/>
                  </a:lnTo>
                  <a:lnTo>
                    <a:pt x="1786" y="710"/>
                  </a:lnTo>
                  <a:lnTo>
                    <a:pt x="1786" y="712"/>
                  </a:lnTo>
                  <a:lnTo>
                    <a:pt x="1786" y="710"/>
                  </a:lnTo>
                  <a:lnTo>
                    <a:pt x="1786" y="710"/>
                  </a:lnTo>
                  <a:lnTo>
                    <a:pt x="1786" y="710"/>
                  </a:lnTo>
                  <a:lnTo>
                    <a:pt x="1786" y="708"/>
                  </a:lnTo>
                  <a:lnTo>
                    <a:pt x="1784" y="708"/>
                  </a:lnTo>
                  <a:lnTo>
                    <a:pt x="1784" y="708"/>
                  </a:lnTo>
                  <a:lnTo>
                    <a:pt x="1784" y="708"/>
                  </a:lnTo>
                  <a:lnTo>
                    <a:pt x="1786" y="708"/>
                  </a:lnTo>
                  <a:lnTo>
                    <a:pt x="1786" y="708"/>
                  </a:lnTo>
                  <a:lnTo>
                    <a:pt x="1786" y="708"/>
                  </a:lnTo>
                  <a:lnTo>
                    <a:pt x="1786" y="708"/>
                  </a:lnTo>
                  <a:lnTo>
                    <a:pt x="1786" y="708"/>
                  </a:lnTo>
                  <a:lnTo>
                    <a:pt x="1789" y="710"/>
                  </a:lnTo>
                  <a:lnTo>
                    <a:pt x="1789" y="710"/>
                  </a:lnTo>
                  <a:lnTo>
                    <a:pt x="1791" y="712"/>
                  </a:lnTo>
                  <a:lnTo>
                    <a:pt x="1791" y="712"/>
                  </a:lnTo>
                  <a:lnTo>
                    <a:pt x="1789" y="712"/>
                  </a:lnTo>
                  <a:lnTo>
                    <a:pt x="1789" y="710"/>
                  </a:lnTo>
                  <a:lnTo>
                    <a:pt x="1789" y="710"/>
                  </a:lnTo>
                  <a:lnTo>
                    <a:pt x="1789" y="710"/>
                  </a:lnTo>
                  <a:lnTo>
                    <a:pt x="1791" y="712"/>
                  </a:lnTo>
                  <a:lnTo>
                    <a:pt x="1791" y="712"/>
                  </a:lnTo>
                  <a:lnTo>
                    <a:pt x="1791" y="715"/>
                  </a:lnTo>
                  <a:lnTo>
                    <a:pt x="1793" y="715"/>
                  </a:lnTo>
                  <a:lnTo>
                    <a:pt x="1793" y="719"/>
                  </a:lnTo>
                  <a:lnTo>
                    <a:pt x="1796" y="719"/>
                  </a:lnTo>
                  <a:lnTo>
                    <a:pt x="1796" y="719"/>
                  </a:lnTo>
                  <a:lnTo>
                    <a:pt x="1796" y="722"/>
                  </a:lnTo>
                  <a:lnTo>
                    <a:pt x="1798" y="722"/>
                  </a:lnTo>
                  <a:lnTo>
                    <a:pt x="1798" y="722"/>
                  </a:lnTo>
                  <a:lnTo>
                    <a:pt x="1800" y="724"/>
                  </a:lnTo>
                  <a:lnTo>
                    <a:pt x="1800" y="724"/>
                  </a:lnTo>
                  <a:lnTo>
                    <a:pt x="1800" y="724"/>
                  </a:lnTo>
                  <a:lnTo>
                    <a:pt x="1800" y="724"/>
                  </a:lnTo>
                  <a:lnTo>
                    <a:pt x="1800" y="727"/>
                  </a:lnTo>
                  <a:lnTo>
                    <a:pt x="1800" y="727"/>
                  </a:lnTo>
                  <a:lnTo>
                    <a:pt x="1803" y="727"/>
                  </a:lnTo>
                  <a:lnTo>
                    <a:pt x="1803" y="729"/>
                  </a:lnTo>
                  <a:lnTo>
                    <a:pt x="1805" y="729"/>
                  </a:lnTo>
                  <a:lnTo>
                    <a:pt x="1808" y="731"/>
                  </a:lnTo>
                  <a:lnTo>
                    <a:pt x="1808" y="731"/>
                  </a:lnTo>
                  <a:lnTo>
                    <a:pt x="1808" y="734"/>
                  </a:lnTo>
                  <a:lnTo>
                    <a:pt x="1810" y="734"/>
                  </a:lnTo>
                  <a:lnTo>
                    <a:pt x="1810" y="731"/>
                  </a:lnTo>
                  <a:lnTo>
                    <a:pt x="1808" y="731"/>
                  </a:lnTo>
                  <a:lnTo>
                    <a:pt x="1805" y="729"/>
                  </a:lnTo>
                  <a:lnTo>
                    <a:pt x="1805" y="729"/>
                  </a:lnTo>
                  <a:lnTo>
                    <a:pt x="1805" y="727"/>
                  </a:lnTo>
                  <a:lnTo>
                    <a:pt x="1805" y="727"/>
                  </a:lnTo>
                  <a:lnTo>
                    <a:pt x="1805" y="724"/>
                  </a:lnTo>
                  <a:lnTo>
                    <a:pt x="1803" y="724"/>
                  </a:lnTo>
                  <a:lnTo>
                    <a:pt x="1803" y="724"/>
                  </a:lnTo>
                  <a:lnTo>
                    <a:pt x="1803" y="722"/>
                  </a:lnTo>
                  <a:lnTo>
                    <a:pt x="1803" y="722"/>
                  </a:lnTo>
                  <a:lnTo>
                    <a:pt x="1803" y="722"/>
                  </a:lnTo>
                  <a:lnTo>
                    <a:pt x="1803" y="722"/>
                  </a:lnTo>
                  <a:lnTo>
                    <a:pt x="1800" y="719"/>
                  </a:lnTo>
                  <a:lnTo>
                    <a:pt x="1800" y="719"/>
                  </a:lnTo>
                  <a:lnTo>
                    <a:pt x="1798" y="717"/>
                  </a:lnTo>
                  <a:lnTo>
                    <a:pt x="1796" y="715"/>
                  </a:lnTo>
                  <a:lnTo>
                    <a:pt x="1796" y="712"/>
                  </a:lnTo>
                  <a:lnTo>
                    <a:pt x="1793" y="712"/>
                  </a:lnTo>
                  <a:lnTo>
                    <a:pt x="1793" y="710"/>
                  </a:lnTo>
                  <a:lnTo>
                    <a:pt x="1789" y="708"/>
                  </a:lnTo>
                  <a:lnTo>
                    <a:pt x="1789" y="705"/>
                  </a:lnTo>
                  <a:lnTo>
                    <a:pt x="1789" y="705"/>
                  </a:lnTo>
                  <a:lnTo>
                    <a:pt x="1786" y="705"/>
                  </a:lnTo>
                  <a:lnTo>
                    <a:pt x="1789" y="705"/>
                  </a:lnTo>
                  <a:lnTo>
                    <a:pt x="1789" y="705"/>
                  </a:lnTo>
                  <a:lnTo>
                    <a:pt x="1789" y="705"/>
                  </a:lnTo>
                  <a:lnTo>
                    <a:pt x="1789" y="703"/>
                  </a:lnTo>
                  <a:lnTo>
                    <a:pt x="1789" y="703"/>
                  </a:lnTo>
                  <a:lnTo>
                    <a:pt x="1786" y="703"/>
                  </a:lnTo>
                  <a:lnTo>
                    <a:pt x="1786" y="703"/>
                  </a:lnTo>
                  <a:lnTo>
                    <a:pt x="1784" y="705"/>
                  </a:lnTo>
                  <a:lnTo>
                    <a:pt x="1782" y="705"/>
                  </a:lnTo>
                  <a:lnTo>
                    <a:pt x="1782" y="705"/>
                  </a:lnTo>
                  <a:lnTo>
                    <a:pt x="1779" y="705"/>
                  </a:lnTo>
                  <a:lnTo>
                    <a:pt x="1779" y="705"/>
                  </a:lnTo>
                  <a:lnTo>
                    <a:pt x="1777" y="705"/>
                  </a:lnTo>
                  <a:lnTo>
                    <a:pt x="1774" y="705"/>
                  </a:lnTo>
                  <a:lnTo>
                    <a:pt x="1774" y="705"/>
                  </a:lnTo>
                  <a:lnTo>
                    <a:pt x="1774" y="705"/>
                  </a:lnTo>
                  <a:lnTo>
                    <a:pt x="1772" y="708"/>
                  </a:lnTo>
                  <a:lnTo>
                    <a:pt x="1772" y="708"/>
                  </a:lnTo>
                  <a:lnTo>
                    <a:pt x="1770" y="705"/>
                  </a:lnTo>
                  <a:lnTo>
                    <a:pt x="1770" y="705"/>
                  </a:lnTo>
                  <a:lnTo>
                    <a:pt x="1770" y="703"/>
                  </a:lnTo>
                  <a:lnTo>
                    <a:pt x="1770" y="703"/>
                  </a:lnTo>
                  <a:lnTo>
                    <a:pt x="1770" y="703"/>
                  </a:lnTo>
                  <a:close/>
                  <a:moveTo>
                    <a:pt x="1443" y="653"/>
                  </a:moveTo>
                  <a:lnTo>
                    <a:pt x="1441" y="653"/>
                  </a:lnTo>
                  <a:lnTo>
                    <a:pt x="1441" y="653"/>
                  </a:lnTo>
                  <a:lnTo>
                    <a:pt x="1441" y="653"/>
                  </a:lnTo>
                  <a:lnTo>
                    <a:pt x="1441" y="653"/>
                  </a:lnTo>
                  <a:lnTo>
                    <a:pt x="1441" y="653"/>
                  </a:lnTo>
                  <a:lnTo>
                    <a:pt x="1441" y="653"/>
                  </a:lnTo>
                  <a:lnTo>
                    <a:pt x="1443" y="653"/>
                  </a:lnTo>
                  <a:lnTo>
                    <a:pt x="1443" y="653"/>
                  </a:lnTo>
                  <a:lnTo>
                    <a:pt x="1443" y="653"/>
                  </a:lnTo>
                  <a:lnTo>
                    <a:pt x="1443" y="653"/>
                  </a:lnTo>
                  <a:lnTo>
                    <a:pt x="1443" y="653"/>
                  </a:lnTo>
                  <a:lnTo>
                    <a:pt x="1443" y="653"/>
                  </a:lnTo>
                  <a:close/>
                  <a:moveTo>
                    <a:pt x="1826" y="833"/>
                  </a:moveTo>
                  <a:lnTo>
                    <a:pt x="1826" y="833"/>
                  </a:lnTo>
                  <a:lnTo>
                    <a:pt x="1824" y="833"/>
                  </a:lnTo>
                  <a:lnTo>
                    <a:pt x="1824" y="833"/>
                  </a:lnTo>
                  <a:lnTo>
                    <a:pt x="1824" y="833"/>
                  </a:lnTo>
                  <a:lnTo>
                    <a:pt x="1824" y="833"/>
                  </a:lnTo>
                  <a:lnTo>
                    <a:pt x="1822" y="833"/>
                  </a:lnTo>
                  <a:lnTo>
                    <a:pt x="1822" y="833"/>
                  </a:lnTo>
                  <a:lnTo>
                    <a:pt x="1822" y="835"/>
                  </a:lnTo>
                  <a:lnTo>
                    <a:pt x="1824" y="835"/>
                  </a:lnTo>
                  <a:lnTo>
                    <a:pt x="1824" y="835"/>
                  </a:lnTo>
                  <a:lnTo>
                    <a:pt x="1824" y="838"/>
                  </a:lnTo>
                  <a:lnTo>
                    <a:pt x="1824" y="838"/>
                  </a:lnTo>
                  <a:lnTo>
                    <a:pt x="1824" y="838"/>
                  </a:lnTo>
                  <a:lnTo>
                    <a:pt x="1826" y="838"/>
                  </a:lnTo>
                  <a:lnTo>
                    <a:pt x="1826" y="838"/>
                  </a:lnTo>
                  <a:lnTo>
                    <a:pt x="1826" y="835"/>
                  </a:lnTo>
                  <a:lnTo>
                    <a:pt x="1826" y="835"/>
                  </a:lnTo>
                  <a:lnTo>
                    <a:pt x="1829" y="833"/>
                  </a:lnTo>
                  <a:lnTo>
                    <a:pt x="1829" y="833"/>
                  </a:lnTo>
                  <a:lnTo>
                    <a:pt x="1829" y="831"/>
                  </a:lnTo>
                  <a:lnTo>
                    <a:pt x="1829" y="831"/>
                  </a:lnTo>
                  <a:lnTo>
                    <a:pt x="1826" y="833"/>
                  </a:lnTo>
                  <a:close/>
                  <a:moveTo>
                    <a:pt x="1838" y="795"/>
                  </a:moveTo>
                  <a:lnTo>
                    <a:pt x="1841" y="793"/>
                  </a:lnTo>
                  <a:lnTo>
                    <a:pt x="1841" y="793"/>
                  </a:lnTo>
                  <a:lnTo>
                    <a:pt x="1841" y="793"/>
                  </a:lnTo>
                  <a:lnTo>
                    <a:pt x="1841" y="793"/>
                  </a:lnTo>
                  <a:lnTo>
                    <a:pt x="1841" y="790"/>
                  </a:lnTo>
                  <a:lnTo>
                    <a:pt x="1841" y="790"/>
                  </a:lnTo>
                  <a:lnTo>
                    <a:pt x="1841" y="790"/>
                  </a:lnTo>
                  <a:lnTo>
                    <a:pt x="1841" y="790"/>
                  </a:lnTo>
                  <a:lnTo>
                    <a:pt x="1841" y="790"/>
                  </a:lnTo>
                  <a:lnTo>
                    <a:pt x="1843" y="790"/>
                  </a:lnTo>
                  <a:lnTo>
                    <a:pt x="1843" y="790"/>
                  </a:lnTo>
                  <a:lnTo>
                    <a:pt x="1843" y="790"/>
                  </a:lnTo>
                  <a:lnTo>
                    <a:pt x="1843" y="790"/>
                  </a:lnTo>
                  <a:lnTo>
                    <a:pt x="1845" y="790"/>
                  </a:lnTo>
                  <a:lnTo>
                    <a:pt x="1845" y="790"/>
                  </a:lnTo>
                  <a:lnTo>
                    <a:pt x="1848" y="790"/>
                  </a:lnTo>
                  <a:lnTo>
                    <a:pt x="1848" y="790"/>
                  </a:lnTo>
                  <a:lnTo>
                    <a:pt x="1848" y="790"/>
                  </a:lnTo>
                  <a:lnTo>
                    <a:pt x="1848" y="790"/>
                  </a:lnTo>
                  <a:lnTo>
                    <a:pt x="1848" y="790"/>
                  </a:lnTo>
                  <a:lnTo>
                    <a:pt x="1850" y="790"/>
                  </a:lnTo>
                  <a:lnTo>
                    <a:pt x="1850" y="790"/>
                  </a:lnTo>
                  <a:lnTo>
                    <a:pt x="1850" y="790"/>
                  </a:lnTo>
                  <a:lnTo>
                    <a:pt x="1850" y="790"/>
                  </a:lnTo>
                  <a:lnTo>
                    <a:pt x="1850" y="788"/>
                  </a:lnTo>
                  <a:lnTo>
                    <a:pt x="1850" y="788"/>
                  </a:lnTo>
                  <a:lnTo>
                    <a:pt x="1850" y="786"/>
                  </a:lnTo>
                  <a:lnTo>
                    <a:pt x="1850" y="786"/>
                  </a:lnTo>
                  <a:lnTo>
                    <a:pt x="1850" y="786"/>
                  </a:lnTo>
                  <a:lnTo>
                    <a:pt x="1850" y="783"/>
                  </a:lnTo>
                  <a:lnTo>
                    <a:pt x="1850" y="783"/>
                  </a:lnTo>
                  <a:lnTo>
                    <a:pt x="1848" y="783"/>
                  </a:lnTo>
                  <a:lnTo>
                    <a:pt x="1848" y="783"/>
                  </a:lnTo>
                  <a:lnTo>
                    <a:pt x="1848" y="781"/>
                  </a:lnTo>
                  <a:lnTo>
                    <a:pt x="1848" y="781"/>
                  </a:lnTo>
                  <a:lnTo>
                    <a:pt x="1848" y="781"/>
                  </a:lnTo>
                  <a:lnTo>
                    <a:pt x="1848" y="781"/>
                  </a:lnTo>
                  <a:lnTo>
                    <a:pt x="1848" y="781"/>
                  </a:lnTo>
                  <a:lnTo>
                    <a:pt x="1850" y="781"/>
                  </a:lnTo>
                  <a:lnTo>
                    <a:pt x="1848" y="781"/>
                  </a:lnTo>
                  <a:lnTo>
                    <a:pt x="1848" y="781"/>
                  </a:lnTo>
                  <a:lnTo>
                    <a:pt x="1845" y="781"/>
                  </a:lnTo>
                  <a:lnTo>
                    <a:pt x="1845" y="781"/>
                  </a:lnTo>
                  <a:lnTo>
                    <a:pt x="1845" y="781"/>
                  </a:lnTo>
                  <a:lnTo>
                    <a:pt x="1845" y="781"/>
                  </a:lnTo>
                  <a:lnTo>
                    <a:pt x="1845" y="781"/>
                  </a:lnTo>
                  <a:lnTo>
                    <a:pt x="1843" y="781"/>
                  </a:lnTo>
                  <a:lnTo>
                    <a:pt x="1843" y="781"/>
                  </a:lnTo>
                  <a:lnTo>
                    <a:pt x="1843" y="781"/>
                  </a:lnTo>
                  <a:lnTo>
                    <a:pt x="1843" y="781"/>
                  </a:lnTo>
                  <a:lnTo>
                    <a:pt x="1843" y="779"/>
                  </a:lnTo>
                  <a:lnTo>
                    <a:pt x="1843" y="779"/>
                  </a:lnTo>
                  <a:lnTo>
                    <a:pt x="1843" y="776"/>
                  </a:lnTo>
                  <a:lnTo>
                    <a:pt x="1843" y="776"/>
                  </a:lnTo>
                  <a:lnTo>
                    <a:pt x="1843" y="776"/>
                  </a:lnTo>
                  <a:lnTo>
                    <a:pt x="1841" y="776"/>
                  </a:lnTo>
                  <a:lnTo>
                    <a:pt x="1841" y="776"/>
                  </a:lnTo>
                  <a:lnTo>
                    <a:pt x="1841" y="776"/>
                  </a:lnTo>
                  <a:lnTo>
                    <a:pt x="1841" y="776"/>
                  </a:lnTo>
                  <a:lnTo>
                    <a:pt x="1838" y="776"/>
                  </a:lnTo>
                  <a:lnTo>
                    <a:pt x="1838" y="774"/>
                  </a:lnTo>
                  <a:lnTo>
                    <a:pt x="1838" y="774"/>
                  </a:lnTo>
                  <a:lnTo>
                    <a:pt x="1838" y="774"/>
                  </a:lnTo>
                  <a:lnTo>
                    <a:pt x="1838" y="774"/>
                  </a:lnTo>
                  <a:lnTo>
                    <a:pt x="1836" y="772"/>
                  </a:lnTo>
                  <a:lnTo>
                    <a:pt x="1836" y="772"/>
                  </a:lnTo>
                  <a:lnTo>
                    <a:pt x="1838" y="772"/>
                  </a:lnTo>
                  <a:lnTo>
                    <a:pt x="1841" y="772"/>
                  </a:lnTo>
                  <a:lnTo>
                    <a:pt x="1841" y="772"/>
                  </a:lnTo>
                  <a:lnTo>
                    <a:pt x="1841" y="772"/>
                  </a:lnTo>
                  <a:lnTo>
                    <a:pt x="1841" y="772"/>
                  </a:lnTo>
                  <a:lnTo>
                    <a:pt x="1841" y="772"/>
                  </a:lnTo>
                  <a:lnTo>
                    <a:pt x="1843" y="774"/>
                  </a:lnTo>
                  <a:lnTo>
                    <a:pt x="1843" y="774"/>
                  </a:lnTo>
                  <a:lnTo>
                    <a:pt x="1843" y="776"/>
                  </a:lnTo>
                  <a:lnTo>
                    <a:pt x="1848" y="779"/>
                  </a:lnTo>
                  <a:lnTo>
                    <a:pt x="1848" y="779"/>
                  </a:lnTo>
                  <a:lnTo>
                    <a:pt x="1850" y="779"/>
                  </a:lnTo>
                  <a:lnTo>
                    <a:pt x="1850" y="779"/>
                  </a:lnTo>
                  <a:lnTo>
                    <a:pt x="1850" y="781"/>
                  </a:lnTo>
                  <a:lnTo>
                    <a:pt x="1852" y="781"/>
                  </a:lnTo>
                  <a:lnTo>
                    <a:pt x="1852" y="781"/>
                  </a:lnTo>
                  <a:lnTo>
                    <a:pt x="1852" y="781"/>
                  </a:lnTo>
                  <a:lnTo>
                    <a:pt x="1852" y="779"/>
                  </a:lnTo>
                  <a:lnTo>
                    <a:pt x="1852" y="779"/>
                  </a:lnTo>
                  <a:lnTo>
                    <a:pt x="1852" y="779"/>
                  </a:lnTo>
                  <a:lnTo>
                    <a:pt x="1852" y="776"/>
                  </a:lnTo>
                  <a:lnTo>
                    <a:pt x="1852" y="776"/>
                  </a:lnTo>
                  <a:lnTo>
                    <a:pt x="1852" y="776"/>
                  </a:lnTo>
                  <a:lnTo>
                    <a:pt x="1852" y="776"/>
                  </a:lnTo>
                  <a:lnTo>
                    <a:pt x="1852" y="774"/>
                  </a:lnTo>
                  <a:lnTo>
                    <a:pt x="1852" y="774"/>
                  </a:lnTo>
                  <a:lnTo>
                    <a:pt x="1852" y="774"/>
                  </a:lnTo>
                  <a:lnTo>
                    <a:pt x="1850" y="772"/>
                  </a:lnTo>
                  <a:lnTo>
                    <a:pt x="1850" y="772"/>
                  </a:lnTo>
                  <a:lnTo>
                    <a:pt x="1850" y="769"/>
                  </a:lnTo>
                  <a:lnTo>
                    <a:pt x="1848" y="769"/>
                  </a:lnTo>
                  <a:lnTo>
                    <a:pt x="1848" y="769"/>
                  </a:lnTo>
                  <a:lnTo>
                    <a:pt x="1850" y="767"/>
                  </a:lnTo>
                  <a:lnTo>
                    <a:pt x="1850" y="767"/>
                  </a:lnTo>
                  <a:lnTo>
                    <a:pt x="1850" y="767"/>
                  </a:lnTo>
                  <a:lnTo>
                    <a:pt x="1850" y="764"/>
                  </a:lnTo>
                  <a:lnTo>
                    <a:pt x="1848" y="762"/>
                  </a:lnTo>
                  <a:lnTo>
                    <a:pt x="1848" y="762"/>
                  </a:lnTo>
                  <a:lnTo>
                    <a:pt x="1845" y="762"/>
                  </a:lnTo>
                  <a:lnTo>
                    <a:pt x="1845" y="762"/>
                  </a:lnTo>
                  <a:lnTo>
                    <a:pt x="1845" y="762"/>
                  </a:lnTo>
                  <a:lnTo>
                    <a:pt x="1843" y="760"/>
                  </a:lnTo>
                  <a:lnTo>
                    <a:pt x="1843" y="760"/>
                  </a:lnTo>
                  <a:lnTo>
                    <a:pt x="1841" y="760"/>
                  </a:lnTo>
                  <a:lnTo>
                    <a:pt x="1838" y="760"/>
                  </a:lnTo>
                  <a:lnTo>
                    <a:pt x="1836" y="760"/>
                  </a:lnTo>
                  <a:lnTo>
                    <a:pt x="1836" y="762"/>
                  </a:lnTo>
                  <a:lnTo>
                    <a:pt x="1836" y="762"/>
                  </a:lnTo>
                  <a:lnTo>
                    <a:pt x="1838" y="764"/>
                  </a:lnTo>
                  <a:lnTo>
                    <a:pt x="1838" y="764"/>
                  </a:lnTo>
                  <a:lnTo>
                    <a:pt x="1838" y="764"/>
                  </a:lnTo>
                  <a:lnTo>
                    <a:pt x="1836" y="764"/>
                  </a:lnTo>
                  <a:lnTo>
                    <a:pt x="1836" y="762"/>
                  </a:lnTo>
                  <a:lnTo>
                    <a:pt x="1836" y="762"/>
                  </a:lnTo>
                  <a:lnTo>
                    <a:pt x="1834" y="762"/>
                  </a:lnTo>
                  <a:lnTo>
                    <a:pt x="1834" y="762"/>
                  </a:lnTo>
                  <a:lnTo>
                    <a:pt x="1831" y="762"/>
                  </a:lnTo>
                  <a:lnTo>
                    <a:pt x="1829" y="762"/>
                  </a:lnTo>
                  <a:lnTo>
                    <a:pt x="1829" y="762"/>
                  </a:lnTo>
                  <a:lnTo>
                    <a:pt x="1826" y="762"/>
                  </a:lnTo>
                  <a:lnTo>
                    <a:pt x="1826" y="762"/>
                  </a:lnTo>
                  <a:lnTo>
                    <a:pt x="1822" y="762"/>
                  </a:lnTo>
                  <a:lnTo>
                    <a:pt x="1819" y="762"/>
                  </a:lnTo>
                  <a:lnTo>
                    <a:pt x="1815" y="762"/>
                  </a:lnTo>
                  <a:lnTo>
                    <a:pt x="1815" y="762"/>
                  </a:lnTo>
                  <a:lnTo>
                    <a:pt x="1815" y="762"/>
                  </a:lnTo>
                  <a:lnTo>
                    <a:pt x="1815" y="762"/>
                  </a:lnTo>
                  <a:lnTo>
                    <a:pt x="1815" y="762"/>
                  </a:lnTo>
                  <a:lnTo>
                    <a:pt x="1815" y="764"/>
                  </a:lnTo>
                  <a:lnTo>
                    <a:pt x="1815" y="764"/>
                  </a:lnTo>
                  <a:lnTo>
                    <a:pt x="1812" y="764"/>
                  </a:lnTo>
                  <a:lnTo>
                    <a:pt x="1812" y="764"/>
                  </a:lnTo>
                  <a:lnTo>
                    <a:pt x="1812" y="764"/>
                  </a:lnTo>
                  <a:lnTo>
                    <a:pt x="1812" y="767"/>
                  </a:lnTo>
                  <a:lnTo>
                    <a:pt x="1812" y="767"/>
                  </a:lnTo>
                  <a:lnTo>
                    <a:pt x="1812" y="767"/>
                  </a:lnTo>
                  <a:lnTo>
                    <a:pt x="1812" y="767"/>
                  </a:lnTo>
                  <a:lnTo>
                    <a:pt x="1817" y="769"/>
                  </a:lnTo>
                  <a:lnTo>
                    <a:pt x="1819" y="772"/>
                  </a:lnTo>
                  <a:lnTo>
                    <a:pt x="1824" y="772"/>
                  </a:lnTo>
                  <a:lnTo>
                    <a:pt x="1824" y="772"/>
                  </a:lnTo>
                  <a:lnTo>
                    <a:pt x="1824" y="772"/>
                  </a:lnTo>
                  <a:lnTo>
                    <a:pt x="1822" y="774"/>
                  </a:lnTo>
                  <a:lnTo>
                    <a:pt x="1819" y="772"/>
                  </a:lnTo>
                  <a:lnTo>
                    <a:pt x="1819" y="772"/>
                  </a:lnTo>
                  <a:lnTo>
                    <a:pt x="1819" y="772"/>
                  </a:lnTo>
                  <a:lnTo>
                    <a:pt x="1819" y="774"/>
                  </a:lnTo>
                  <a:lnTo>
                    <a:pt x="1819" y="774"/>
                  </a:lnTo>
                  <a:lnTo>
                    <a:pt x="1819" y="774"/>
                  </a:lnTo>
                  <a:lnTo>
                    <a:pt x="1822" y="774"/>
                  </a:lnTo>
                  <a:lnTo>
                    <a:pt x="1822" y="774"/>
                  </a:lnTo>
                  <a:lnTo>
                    <a:pt x="1822" y="774"/>
                  </a:lnTo>
                  <a:lnTo>
                    <a:pt x="1822" y="774"/>
                  </a:lnTo>
                  <a:lnTo>
                    <a:pt x="1822" y="774"/>
                  </a:lnTo>
                  <a:lnTo>
                    <a:pt x="1822" y="774"/>
                  </a:lnTo>
                  <a:lnTo>
                    <a:pt x="1822" y="774"/>
                  </a:lnTo>
                  <a:lnTo>
                    <a:pt x="1822" y="774"/>
                  </a:lnTo>
                  <a:lnTo>
                    <a:pt x="1822" y="776"/>
                  </a:lnTo>
                  <a:lnTo>
                    <a:pt x="1824" y="776"/>
                  </a:lnTo>
                  <a:lnTo>
                    <a:pt x="1824" y="776"/>
                  </a:lnTo>
                  <a:lnTo>
                    <a:pt x="1824" y="776"/>
                  </a:lnTo>
                  <a:lnTo>
                    <a:pt x="1824" y="776"/>
                  </a:lnTo>
                  <a:lnTo>
                    <a:pt x="1824" y="776"/>
                  </a:lnTo>
                  <a:lnTo>
                    <a:pt x="1824" y="776"/>
                  </a:lnTo>
                  <a:lnTo>
                    <a:pt x="1824" y="776"/>
                  </a:lnTo>
                  <a:lnTo>
                    <a:pt x="1824" y="776"/>
                  </a:lnTo>
                  <a:lnTo>
                    <a:pt x="1826" y="776"/>
                  </a:lnTo>
                  <a:lnTo>
                    <a:pt x="1826" y="776"/>
                  </a:lnTo>
                  <a:lnTo>
                    <a:pt x="1826" y="776"/>
                  </a:lnTo>
                  <a:lnTo>
                    <a:pt x="1826" y="774"/>
                  </a:lnTo>
                  <a:lnTo>
                    <a:pt x="1826" y="774"/>
                  </a:lnTo>
                  <a:lnTo>
                    <a:pt x="1826" y="774"/>
                  </a:lnTo>
                  <a:lnTo>
                    <a:pt x="1826" y="774"/>
                  </a:lnTo>
                  <a:lnTo>
                    <a:pt x="1826" y="774"/>
                  </a:lnTo>
                  <a:lnTo>
                    <a:pt x="1826" y="774"/>
                  </a:lnTo>
                  <a:lnTo>
                    <a:pt x="1826" y="774"/>
                  </a:lnTo>
                  <a:lnTo>
                    <a:pt x="1826" y="776"/>
                  </a:lnTo>
                  <a:lnTo>
                    <a:pt x="1829" y="776"/>
                  </a:lnTo>
                  <a:lnTo>
                    <a:pt x="1826" y="776"/>
                  </a:lnTo>
                  <a:lnTo>
                    <a:pt x="1826" y="776"/>
                  </a:lnTo>
                  <a:lnTo>
                    <a:pt x="1826" y="776"/>
                  </a:lnTo>
                  <a:lnTo>
                    <a:pt x="1826" y="776"/>
                  </a:lnTo>
                  <a:lnTo>
                    <a:pt x="1826" y="779"/>
                  </a:lnTo>
                  <a:lnTo>
                    <a:pt x="1829" y="779"/>
                  </a:lnTo>
                  <a:lnTo>
                    <a:pt x="1829" y="779"/>
                  </a:lnTo>
                  <a:lnTo>
                    <a:pt x="1826" y="779"/>
                  </a:lnTo>
                  <a:lnTo>
                    <a:pt x="1829" y="781"/>
                  </a:lnTo>
                  <a:lnTo>
                    <a:pt x="1829" y="781"/>
                  </a:lnTo>
                  <a:lnTo>
                    <a:pt x="1829" y="783"/>
                  </a:lnTo>
                  <a:lnTo>
                    <a:pt x="1829" y="783"/>
                  </a:lnTo>
                  <a:lnTo>
                    <a:pt x="1829" y="783"/>
                  </a:lnTo>
                  <a:lnTo>
                    <a:pt x="1829" y="786"/>
                  </a:lnTo>
                  <a:lnTo>
                    <a:pt x="1831" y="786"/>
                  </a:lnTo>
                  <a:lnTo>
                    <a:pt x="1831" y="786"/>
                  </a:lnTo>
                  <a:lnTo>
                    <a:pt x="1831" y="786"/>
                  </a:lnTo>
                  <a:lnTo>
                    <a:pt x="1831" y="786"/>
                  </a:lnTo>
                  <a:lnTo>
                    <a:pt x="1831" y="788"/>
                  </a:lnTo>
                  <a:lnTo>
                    <a:pt x="1831" y="788"/>
                  </a:lnTo>
                  <a:lnTo>
                    <a:pt x="1831" y="788"/>
                  </a:lnTo>
                  <a:lnTo>
                    <a:pt x="1831" y="788"/>
                  </a:lnTo>
                  <a:lnTo>
                    <a:pt x="1831" y="790"/>
                  </a:lnTo>
                  <a:lnTo>
                    <a:pt x="1831" y="790"/>
                  </a:lnTo>
                  <a:lnTo>
                    <a:pt x="1834" y="795"/>
                  </a:lnTo>
                  <a:lnTo>
                    <a:pt x="1836" y="795"/>
                  </a:lnTo>
                  <a:lnTo>
                    <a:pt x="1838" y="795"/>
                  </a:lnTo>
                  <a:close/>
                  <a:moveTo>
                    <a:pt x="1831" y="817"/>
                  </a:moveTo>
                  <a:lnTo>
                    <a:pt x="1831" y="817"/>
                  </a:lnTo>
                  <a:lnTo>
                    <a:pt x="1831" y="817"/>
                  </a:lnTo>
                  <a:lnTo>
                    <a:pt x="1831" y="817"/>
                  </a:lnTo>
                  <a:lnTo>
                    <a:pt x="1831" y="814"/>
                  </a:lnTo>
                  <a:lnTo>
                    <a:pt x="1831" y="814"/>
                  </a:lnTo>
                  <a:lnTo>
                    <a:pt x="1829" y="814"/>
                  </a:lnTo>
                  <a:lnTo>
                    <a:pt x="1829" y="812"/>
                  </a:lnTo>
                  <a:lnTo>
                    <a:pt x="1831" y="812"/>
                  </a:lnTo>
                  <a:lnTo>
                    <a:pt x="1831" y="812"/>
                  </a:lnTo>
                  <a:lnTo>
                    <a:pt x="1829" y="809"/>
                  </a:lnTo>
                  <a:lnTo>
                    <a:pt x="1829" y="809"/>
                  </a:lnTo>
                  <a:lnTo>
                    <a:pt x="1829" y="809"/>
                  </a:lnTo>
                  <a:lnTo>
                    <a:pt x="1826" y="809"/>
                  </a:lnTo>
                  <a:lnTo>
                    <a:pt x="1826" y="809"/>
                  </a:lnTo>
                  <a:lnTo>
                    <a:pt x="1826" y="807"/>
                  </a:lnTo>
                  <a:lnTo>
                    <a:pt x="1826" y="807"/>
                  </a:lnTo>
                  <a:lnTo>
                    <a:pt x="1826" y="805"/>
                  </a:lnTo>
                  <a:lnTo>
                    <a:pt x="1826" y="805"/>
                  </a:lnTo>
                  <a:lnTo>
                    <a:pt x="1826" y="805"/>
                  </a:lnTo>
                  <a:lnTo>
                    <a:pt x="1826" y="805"/>
                  </a:lnTo>
                  <a:lnTo>
                    <a:pt x="1826" y="805"/>
                  </a:lnTo>
                  <a:lnTo>
                    <a:pt x="1829" y="807"/>
                  </a:lnTo>
                  <a:lnTo>
                    <a:pt x="1831" y="807"/>
                  </a:lnTo>
                  <a:lnTo>
                    <a:pt x="1831" y="807"/>
                  </a:lnTo>
                  <a:lnTo>
                    <a:pt x="1831" y="807"/>
                  </a:lnTo>
                  <a:lnTo>
                    <a:pt x="1831" y="805"/>
                  </a:lnTo>
                  <a:lnTo>
                    <a:pt x="1831" y="805"/>
                  </a:lnTo>
                  <a:lnTo>
                    <a:pt x="1829" y="802"/>
                  </a:lnTo>
                  <a:lnTo>
                    <a:pt x="1826" y="802"/>
                  </a:lnTo>
                  <a:lnTo>
                    <a:pt x="1826" y="802"/>
                  </a:lnTo>
                  <a:lnTo>
                    <a:pt x="1826" y="802"/>
                  </a:lnTo>
                  <a:lnTo>
                    <a:pt x="1829" y="802"/>
                  </a:lnTo>
                  <a:lnTo>
                    <a:pt x="1829" y="802"/>
                  </a:lnTo>
                  <a:lnTo>
                    <a:pt x="1829" y="800"/>
                  </a:lnTo>
                  <a:lnTo>
                    <a:pt x="1826" y="800"/>
                  </a:lnTo>
                  <a:lnTo>
                    <a:pt x="1826" y="800"/>
                  </a:lnTo>
                  <a:lnTo>
                    <a:pt x="1826" y="800"/>
                  </a:lnTo>
                  <a:lnTo>
                    <a:pt x="1826" y="800"/>
                  </a:lnTo>
                  <a:lnTo>
                    <a:pt x="1829" y="800"/>
                  </a:lnTo>
                  <a:lnTo>
                    <a:pt x="1829" y="798"/>
                  </a:lnTo>
                  <a:lnTo>
                    <a:pt x="1829" y="798"/>
                  </a:lnTo>
                  <a:lnTo>
                    <a:pt x="1829" y="798"/>
                  </a:lnTo>
                  <a:lnTo>
                    <a:pt x="1826" y="798"/>
                  </a:lnTo>
                  <a:lnTo>
                    <a:pt x="1826" y="798"/>
                  </a:lnTo>
                  <a:lnTo>
                    <a:pt x="1826" y="795"/>
                  </a:lnTo>
                  <a:lnTo>
                    <a:pt x="1826" y="795"/>
                  </a:lnTo>
                  <a:lnTo>
                    <a:pt x="1826" y="795"/>
                  </a:lnTo>
                  <a:lnTo>
                    <a:pt x="1826" y="795"/>
                  </a:lnTo>
                  <a:lnTo>
                    <a:pt x="1824" y="795"/>
                  </a:lnTo>
                  <a:lnTo>
                    <a:pt x="1824" y="795"/>
                  </a:lnTo>
                  <a:lnTo>
                    <a:pt x="1824" y="795"/>
                  </a:lnTo>
                  <a:lnTo>
                    <a:pt x="1826" y="795"/>
                  </a:lnTo>
                  <a:lnTo>
                    <a:pt x="1826" y="793"/>
                  </a:lnTo>
                  <a:lnTo>
                    <a:pt x="1826" y="793"/>
                  </a:lnTo>
                  <a:lnTo>
                    <a:pt x="1826" y="790"/>
                  </a:lnTo>
                  <a:lnTo>
                    <a:pt x="1826" y="790"/>
                  </a:lnTo>
                  <a:lnTo>
                    <a:pt x="1826" y="790"/>
                  </a:lnTo>
                  <a:lnTo>
                    <a:pt x="1824" y="790"/>
                  </a:lnTo>
                  <a:lnTo>
                    <a:pt x="1822" y="788"/>
                  </a:lnTo>
                  <a:lnTo>
                    <a:pt x="1824" y="788"/>
                  </a:lnTo>
                  <a:lnTo>
                    <a:pt x="1826" y="788"/>
                  </a:lnTo>
                  <a:lnTo>
                    <a:pt x="1826" y="788"/>
                  </a:lnTo>
                  <a:lnTo>
                    <a:pt x="1826" y="790"/>
                  </a:lnTo>
                  <a:lnTo>
                    <a:pt x="1829" y="790"/>
                  </a:lnTo>
                  <a:lnTo>
                    <a:pt x="1829" y="790"/>
                  </a:lnTo>
                  <a:lnTo>
                    <a:pt x="1829" y="790"/>
                  </a:lnTo>
                  <a:lnTo>
                    <a:pt x="1829" y="790"/>
                  </a:lnTo>
                  <a:lnTo>
                    <a:pt x="1829" y="790"/>
                  </a:lnTo>
                  <a:lnTo>
                    <a:pt x="1829" y="788"/>
                  </a:lnTo>
                  <a:lnTo>
                    <a:pt x="1829" y="788"/>
                  </a:lnTo>
                  <a:lnTo>
                    <a:pt x="1829" y="786"/>
                  </a:lnTo>
                  <a:lnTo>
                    <a:pt x="1829" y="786"/>
                  </a:lnTo>
                  <a:lnTo>
                    <a:pt x="1829" y="786"/>
                  </a:lnTo>
                  <a:lnTo>
                    <a:pt x="1829" y="786"/>
                  </a:lnTo>
                  <a:lnTo>
                    <a:pt x="1826" y="783"/>
                  </a:lnTo>
                  <a:lnTo>
                    <a:pt x="1826" y="783"/>
                  </a:lnTo>
                  <a:lnTo>
                    <a:pt x="1826" y="783"/>
                  </a:lnTo>
                  <a:lnTo>
                    <a:pt x="1826" y="783"/>
                  </a:lnTo>
                  <a:lnTo>
                    <a:pt x="1826" y="779"/>
                  </a:lnTo>
                  <a:lnTo>
                    <a:pt x="1826" y="779"/>
                  </a:lnTo>
                  <a:lnTo>
                    <a:pt x="1824" y="779"/>
                  </a:lnTo>
                  <a:lnTo>
                    <a:pt x="1824" y="779"/>
                  </a:lnTo>
                  <a:lnTo>
                    <a:pt x="1824" y="779"/>
                  </a:lnTo>
                  <a:lnTo>
                    <a:pt x="1824" y="779"/>
                  </a:lnTo>
                  <a:lnTo>
                    <a:pt x="1822" y="779"/>
                  </a:lnTo>
                  <a:lnTo>
                    <a:pt x="1822" y="779"/>
                  </a:lnTo>
                  <a:lnTo>
                    <a:pt x="1822" y="779"/>
                  </a:lnTo>
                  <a:lnTo>
                    <a:pt x="1822" y="779"/>
                  </a:lnTo>
                  <a:lnTo>
                    <a:pt x="1822" y="781"/>
                  </a:lnTo>
                  <a:lnTo>
                    <a:pt x="1822" y="781"/>
                  </a:lnTo>
                  <a:lnTo>
                    <a:pt x="1822" y="781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6"/>
                  </a:lnTo>
                  <a:lnTo>
                    <a:pt x="1822" y="786"/>
                  </a:lnTo>
                  <a:lnTo>
                    <a:pt x="1822" y="786"/>
                  </a:lnTo>
                  <a:lnTo>
                    <a:pt x="1822" y="786"/>
                  </a:lnTo>
                  <a:lnTo>
                    <a:pt x="1822" y="788"/>
                  </a:lnTo>
                  <a:lnTo>
                    <a:pt x="1819" y="788"/>
                  </a:lnTo>
                  <a:lnTo>
                    <a:pt x="1819" y="788"/>
                  </a:lnTo>
                  <a:lnTo>
                    <a:pt x="1819" y="788"/>
                  </a:lnTo>
                  <a:lnTo>
                    <a:pt x="1819" y="788"/>
                  </a:lnTo>
                  <a:lnTo>
                    <a:pt x="1822" y="786"/>
                  </a:lnTo>
                  <a:lnTo>
                    <a:pt x="1822" y="786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3"/>
                  </a:lnTo>
                  <a:lnTo>
                    <a:pt x="1822" y="781"/>
                  </a:lnTo>
                  <a:lnTo>
                    <a:pt x="1822" y="781"/>
                  </a:lnTo>
                  <a:lnTo>
                    <a:pt x="1822" y="781"/>
                  </a:lnTo>
                  <a:lnTo>
                    <a:pt x="1822" y="781"/>
                  </a:lnTo>
                  <a:lnTo>
                    <a:pt x="1819" y="781"/>
                  </a:lnTo>
                  <a:lnTo>
                    <a:pt x="1819" y="781"/>
                  </a:lnTo>
                  <a:lnTo>
                    <a:pt x="1819" y="779"/>
                  </a:lnTo>
                  <a:lnTo>
                    <a:pt x="1819" y="779"/>
                  </a:lnTo>
                  <a:lnTo>
                    <a:pt x="1819" y="779"/>
                  </a:lnTo>
                  <a:lnTo>
                    <a:pt x="1819" y="779"/>
                  </a:lnTo>
                  <a:lnTo>
                    <a:pt x="1819" y="779"/>
                  </a:lnTo>
                  <a:lnTo>
                    <a:pt x="1817" y="776"/>
                  </a:lnTo>
                  <a:lnTo>
                    <a:pt x="1817" y="776"/>
                  </a:lnTo>
                  <a:lnTo>
                    <a:pt x="1817" y="779"/>
                  </a:lnTo>
                  <a:lnTo>
                    <a:pt x="1817" y="776"/>
                  </a:lnTo>
                  <a:lnTo>
                    <a:pt x="1815" y="774"/>
                  </a:lnTo>
                  <a:lnTo>
                    <a:pt x="1815" y="774"/>
                  </a:lnTo>
                  <a:lnTo>
                    <a:pt x="1812" y="774"/>
                  </a:lnTo>
                  <a:lnTo>
                    <a:pt x="1812" y="774"/>
                  </a:lnTo>
                  <a:lnTo>
                    <a:pt x="1810" y="774"/>
                  </a:lnTo>
                  <a:lnTo>
                    <a:pt x="1810" y="774"/>
                  </a:lnTo>
                  <a:lnTo>
                    <a:pt x="1808" y="774"/>
                  </a:lnTo>
                  <a:lnTo>
                    <a:pt x="1805" y="774"/>
                  </a:lnTo>
                  <a:lnTo>
                    <a:pt x="1808" y="774"/>
                  </a:lnTo>
                  <a:lnTo>
                    <a:pt x="1808" y="774"/>
                  </a:lnTo>
                  <a:lnTo>
                    <a:pt x="1808" y="776"/>
                  </a:lnTo>
                  <a:lnTo>
                    <a:pt x="1810" y="776"/>
                  </a:lnTo>
                  <a:lnTo>
                    <a:pt x="1810" y="776"/>
                  </a:lnTo>
                  <a:lnTo>
                    <a:pt x="1812" y="776"/>
                  </a:lnTo>
                  <a:lnTo>
                    <a:pt x="1812" y="776"/>
                  </a:lnTo>
                  <a:lnTo>
                    <a:pt x="1812" y="776"/>
                  </a:lnTo>
                  <a:lnTo>
                    <a:pt x="1812" y="779"/>
                  </a:lnTo>
                  <a:lnTo>
                    <a:pt x="1812" y="779"/>
                  </a:lnTo>
                  <a:lnTo>
                    <a:pt x="1812" y="779"/>
                  </a:lnTo>
                  <a:lnTo>
                    <a:pt x="1810" y="779"/>
                  </a:lnTo>
                  <a:lnTo>
                    <a:pt x="1810" y="779"/>
                  </a:lnTo>
                  <a:lnTo>
                    <a:pt x="1808" y="776"/>
                  </a:lnTo>
                  <a:lnTo>
                    <a:pt x="1808" y="776"/>
                  </a:lnTo>
                  <a:lnTo>
                    <a:pt x="1805" y="776"/>
                  </a:lnTo>
                  <a:lnTo>
                    <a:pt x="1805" y="779"/>
                  </a:lnTo>
                  <a:lnTo>
                    <a:pt x="1805" y="779"/>
                  </a:lnTo>
                  <a:lnTo>
                    <a:pt x="1808" y="779"/>
                  </a:lnTo>
                  <a:lnTo>
                    <a:pt x="1808" y="781"/>
                  </a:lnTo>
                  <a:lnTo>
                    <a:pt x="1808" y="781"/>
                  </a:lnTo>
                  <a:lnTo>
                    <a:pt x="1808" y="781"/>
                  </a:lnTo>
                  <a:lnTo>
                    <a:pt x="1808" y="783"/>
                  </a:lnTo>
                  <a:lnTo>
                    <a:pt x="1808" y="781"/>
                  </a:lnTo>
                  <a:lnTo>
                    <a:pt x="1805" y="781"/>
                  </a:lnTo>
                  <a:lnTo>
                    <a:pt x="1805" y="779"/>
                  </a:lnTo>
                  <a:lnTo>
                    <a:pt x="1805" y="779"/>
                  </a:lnTo>
                  <a:lnTo>
                    <a:pt x="1805" y="779"/>
                  </a:lnTo>
                  <a:lnTo>
                    <a:pt x="1803" y="779"/>
                  </a:lnTo>
                  <a:lnTo>
                    <a:pt x="1803" y="779"/>
                  </a:lnTo>
                  <a:lnTo>
                    <a:pt x="1803" y="781"/>
                  </a:lnTo>
                  <a:lnTo>
                    <a:pt x="1803" y="781"/>
                  </a:lnTo>
                  <a:lnTo>
                    <a:pt x="1805" y="783"/>
                  </a:lnTo>
                  <a:lnTo>
                    <a:pt x="1805" y="783"/>
                  </a:lnTo>
                  <a:lnTo>
                    <a:pt x="1805" y="786"/>
                  </a:lnTo>
                  <a:lnTo>
                    <a:pt x="1805" y="786"/>
                  </a:lnTo>
                  <a:lnTo>
                    <a:pt x="1805" y="788"/>
                  </a:lnTo>
                  <a:lnTo>
                    <a:pt x="1805" y="788"/>
                  </a:lnTo>
                  <a:lnTo>
                    <a:pt x="1808" y="788"/>
                  </a:lnTo>
                  <a:lnTo>
                    <a:pt x="1808" y="790"/>
                  </a:lnTo>
                  <a:lnTo>
                    <a:pt x="1810" y="790"/>
                  </a:lnTo>
                  <a:lnTo>
                    <a:pt x="1810" y="790"/>
                  </a:lnTo>
                  <a:lnTo>
                    <a:pt x="1812" y="790"/>
                  </a:lnTo>
                  <a:lnTo>
                    <a:pt x="1812" y="788"/>
                  </a:lnTo>
                  <a:lnTo>
                    <a:pt x="1810" y="788"/>
                  </a:lnTo>
                  <a:lnTo>
                    <a:pt x="1812" y="788"/>
                  </a:lnTo>
                  <a:lnTo>
                    <a:pt x="1812" y="788"/>
                  </a:lnTo>
                  <a:lnTo>
                    <a:pt x="1812" y="788"/>
                  </a:lnTo>
                  <a:lnTo>
                    <a:pt x="1812" y="788"/>
                  </a:lnTo>
                  <a:lnTo>
                    <a:pt x="1812" y="790"/>
                  </a:lnTo>
                  <a:lnTo>
                    <a:pt x="1812" y="790"/>
                  </a:lnTo>
                  <a:lnTo>
                    <a:pt x="1812" y="790"/>
                  </a:lnTo>
                  <a:lnTo>
                    <a:pt x="1810" y="790"/>
                  </a:lnTo>
                  <a:lnTo>
                    <a:pt x="1812" y="793"/>
                  </a:lnTo>
                  <a:lnTo>
                    <a:pt x="1812" y="793"/>
                  </a:lnTo>
                  <a:lnTo>
                    <a:pt x="1812" y="793"/>
                  </a:lnTo>
                  <a:lnTo>
                    <a:pt x="1815" y="790"/>
                  </a:lnTo>
                  <a:lnTo>
                    <a:pt x="1817" y="788"/>
                  </a:lnTo>
                  <a:lnTo>
                    <a:pt x="1817" y="788"/>
                  </a:lnTo>
                  <a:lnTo>
                    <a:pt x="1817" y="790"/>
                  </a:lnTo>
                  <a:lnTo>
                    <a:pt x="1817" y="790"/>
                  </a:lnTo>
                  <a:lnTo>
                    <a:pt x="1815" y="790"/>
                  </a:lnTo>
                  <a:lnTo>
                    <a:pt x="1815" y="790"/>
                  </a:lnTo>
                  <a:lnTo>
                    <a:pt x="1815" y="793"/>
                  </a:lnTo>
                  <a:lnTo>
                    <a:pt x="1812" y="793"/>
                  </a:lnTo>
                  <a:lnTo>
                    <a:pt x="1812" y="795"/>
                  </a:lnTo>
                  <a:lnTo>
                    <a:pt x="1812" y="795"/>
                  </a:lnTo>
                  <a:lnTo>
                    <a:pt x="1812" y="795"/>
                  </a:lnTo>
                  <a:lnTo>
                    <a:pt x="1815" y="795"/>
                  </a:lnTo>
                  <a:lnTo>
                    <a:pt x="1815" y="795"/>
                  </a:lnTo>
                  <a:lnTo>
                    <a:pt x="1815" y="795"/>
                  </a:lnTo>
                  <a:lnTo>
                    <a:pt x="1817" y="798"/>
                  </a:lnTo>
                  <a:lnTo>
                    <a:pt x="1817" y="798"/>
                  </a:lnTo>
                  <a:lnTo>
                    <a:pt x="1817" y="798"/>
                  </a:lnTo>
                  <a:lnTo>
                    <a:pt x="1819" y="798"/>
                  </a:lnTo>
                  <a:lnTo>
                    <a:pt x="1819" y="798"/>
                  </a:lnTo>
                  <a:lnTo>
                    <a:pt x="1819" y="795"/>
                  </a:lnTo>
                  <a:lnTo>
                    <a:pt x="1819" y="795"/>
                  </a:lnTo>
                  <a:lnTo>
                    <a:pt x="1819" y="795"/>
                  </a:lnTo>
                  <a:lnTo>
                    <a:pt x="1819" y="795"/>
                  </a:lnTo>
                  <a:lnTo>
                    <a:pt x="1819" y="795"/>
                  </a:lnTo>
                  <a:lnTo>
                    <a:pt x="1819" y="798"/>
                  </a:lnTo>
                  <a:lnTo>
                    <a:pt x="1822" y="798"/>
                  </a:lnTo>
                  <a:lnTo>
                    <a:pt x="1822" y="798"/>
                  </a:lnTo>
                  <a:lnTo>
                    <a:pt x="1822" y="798"/>
                  </a:lnTo>
                  <a:lnTo>
                    <a:pt x="1822" y="798"/>
                  </a:lnTo>
                  <a:lnTo>
                    <a:pt x="1822" y="798"/>
                  </a:lnTo>
                  <a:lnTo>
                    <a:pt x="1822" y="798"/>
                  </a:lnTo>
                  <a:lnTo>
                    <a:pt x="1822" y="798"/>
                  </a:lnTo>
                  <a:lnTo>
                    <a:pt x="1822" y="800"/>
                  </a:lnTo>
                  <a:lnTo>
                    <a:pt x="1822" y="800"/>
                  </a:lnTo>
                  <a:lnTo>
                    <a:pt x="1822" y="800"/>
                  </a:lnTo>
                  <a:lnTo>
                    <a:pt x="1822" y="802"/>
                  </a:lnTo>
                  <a:lnTo>
                    <a:pt x="1822" y="802"/>
                  </a:lnTo>
                  <a:lnTo>
                    <a:pt x="1824" y="805"/>
                  </a:lnTo>
                  <a:lnTo>
                    <a:pt x="1824" y="805"/>
                  </a:lnTo>
                  <a:lnTo>
                    <a:pt x="1824" y="805"/>
                  </a:lnTo>
                  <a:lnTo>
                    <a:pt x="1822" y="805"/>
                  </a:lnTo>
                  <a:lnTo>
                    <a:pt x="1822" y="805"/>
                  </a:lnTo>
                  <a:lnTo>
                    <a:pt x="1822" y="802"/>
                  </a:lnTo>
                  <a:lnTo>
                    <a:pt x="1822" y="802"/>
                  </a:lnTo>
                  <a:lnTo>
                    <a:pt x="1819" y="802"/>
                  </a:lnTo>
                  <a:lnTo>
                    <a:pt x="1819" y="805"/>
                  </a:lnTo>
                  <a:lnTo>
                    <a:pt x="1822" y="805"/>
                  </a:lnTo>
                  <a:lnTo>
                    <a:pt x="1822" y="805"/>
                  </a:lnTo>
                  <a:lnTo>
                    <a:pt x="1819" y="805"/>
                  </a:lnTo>
                  <a:lnTo>
                    <a:pt x="1819" y="807"/>
                  </a:lnTo>
                  <a:lnTo>
                    <a:pt x="1819" y="802"/>
                  </a:lnTo>
                  <a:lnTo>
                    <a:pt x="1819" y="802"/>
                  </a:lnTo>
                  <a:lnTo>
                    <a:pt x="1819" y="802"/>
                  </a:lnTo>
                  <a:lnTo>
                    <a:pt x="1817" y="802"/>
                  </a:lnTo>
                  <a:lnTo>
                    <a:pt x="1817" y="802"/>
                  </a:lnTo>
                  <a:lnTo>
                    <a:pt x="1817" y="802"/>
                  </a:lnTo>
                  <a:lnTo>
                    <a:pt x="1819" y="802"/>
                  </a:lnTo>
                  <a:lnTo>
                    <a:pt x="1819" y="802"/>
                  </a:lnTo>
                  <a:lnTo>
                    <a:pt x="1817" y="805"/>
                  </a:lnTo>
                  <a:lnTo>
                    <a:pt x="1817" y="805"/>
                  </a:lnTo>
                  <a:lnTo>
                    <a:pt x="1817" y="805"/>
                  </a:lnTo>
                  <a:lnTo>
                    <a:pt x="1817" y="802"/>
                  </a:lnTo>
                  <a:lnTo>
                    <a:pt x="1817" y="805"/>
                  </a:lnTo>
                  <a:lnTo>
                    <a:pt x="1817" y="805"/>
                  </a:lnTo>
                  <a:lnTo>
                    <a:pt x="1817" y="807"/>
                  </a:lnTo>
                  <a:lnTo>
                    <a:pt x="1817" y="807"/>
                  </a:lnTo>
                  <a:lnTo>
                    <a:pt x="1817" y="807"/>
                  </a:lnTo>
                  <a:lnTo>
                    <a:pt x="1817" y="807"/>
                  </a:lnTo>
                  <a:lnTo>
                    <a:pt x="1817" y="809"/>
                  </a:lnTo>
                  <a:lnTo>
                    <a:pt x="1817" y="809"/>
                  </a:lnTo>
                  <a:lnTo>
                    <a:pt x="1817" y="809"/>
                  </a:lnTo>
                  <a:lnTo>
                    <a:pt x="1817" y="812"/>
                  </a:lnTo>
                  <a:lnTo>
                    <a:pt x="1817" y="812"/>
                  </a:lnTo>
                  <a:lnTo>
                    <a:pt x="1817" y="812"/>
                  </a:lnTo>
                  <a:lnTo>
                    <a:pt x="1817" y="812"/>
                  </a:lnTo>
                  <a:lnTo>
                    <a:pt x="1817" y="812"/>
                  </a:lnTo>
                  <a:lnTo>
                    <a:pt x="1817" y="812"/>
                  </a:lnTo>
                  <a:lnTo>
                    <a:pt x="1819" y="809"/>
                  </a:lnTo>
                  <a:lnTo>
                    <a:pt x="1819" y="809"/>
                  </a:lnTo>
                  <a:lnTo>
                    <a:pt x="1819" y="809"/>
                  </a:lnTo>
                  <a:lnTo>
                    <a:pt x="1819" y="807"/>
                  </a:lnTo>
                  <a:lnTo>
                    <a:pt x="1822" y="809"/>
                  </a:lnTo>
                  <a:lnTo>
                    <a:pt x="1822" y="809"/>
                  </a:lnTo>
                  <a:lnTo>
                    <a:pt x="1819" y="809"/>
                  </a:lnTo>
                  <a:lnTo>
                    <a:pt x="1819" y="809"/>
                  </a:lnTo>
                  <a:lnTo>
                    <a:pt x="1819" y="812"/>
                  </a:lnTo>
                  <a:lnTo>
                    <a:pt x="1819" y="812"/>
                  </a:lnTo>
                  <a:lnTo>
                    <a:pt x="1819" y="812"/>
                  </a:lnTo>
                  <a:lnTo>
                    <a:pt x="1819" y="812"/>
                  </a:lnTo>
                  <a:lnTo>
                    <a:pt x="1819" y="812"/>
                  </a:lnTo>
                  <a:lnTo>
                    <a:pt x="1819" y="814"/>
                  </a:lnTo>
                  <a:lnTo>
                    <a:pt x="1819" y="814"/>
                  </a:lnTo>
                  <a:lnTo>
                    <a:pt x="1819" y="814"/>
                  </a:lnTo>
                  <a:lnTo>
                    <a:pt x="1819" y="817"/>
                  </a:lnTo>
                  <a:lnTo>
                    <a:pt x="1819" y="817"/>
                  </a:lnTo>
                  <a:lnTo>
                    <a:pt x="1819" y="817"/>
                  </a:lnTo>
                  <a:lnTo>
                    <a:pt x="1822" y="819"/>
                  </a:lnTo>
                  <a:lnTo>
                    <a:pt x="1822" y="819"/>
                  </a:lnTo>
                  <a:lnTo>
                    <a:pt x="1822" y="819"/>
                  </a:lnTo>
                  <a:lnTo>
                    <a:pt x="1822" y="819"/>
                  </a:lnTo>
                  <a:lnTo>
                    <a:pt x="1822" y="819"/>
                  </a:lnTo>
                  <a:lnTo>
                    <a:pt x="1822" y="821"/>
                  </a:lnTo>
                  <a:lnTo>
                    <a:pt x="1822" y="821"/>
                  </a:lnTo>
                  <a:lnTo>
                    <a:pt x="1822" y="821"/>
                  </a:lnTo>
                  <a:lnTo>
                    <a:pt x="1822" y="821"/>
                  </a:lnTo>
                  <a:lnTo>
                    <a:pt x="1824" y="821"/>
                  </a:lnTo>
                  <a:lnTo>
                    <a:pt x="1824" y="824"/>
                  </a:lnTo>
                  <a:lnTo>
                    <a:pt x="1822" y="824"/>
                  </a:lnTo>
                  <a:lnTo>
                    <a:pt x="1824" y="824"/>
                  </a:lnTo>
                  <a:lnTo>
                    <a:pt x="1824" y="824"/>
                  </a:lnTo>
                  <a:lnTo>
                    <a:pt x="1826" y="824"/>
                  </a:lnTo>
                  <a:lnTo>
                    <a:pt x="1826" y="826"/>
                  </a:lnTo>
                  <a:lnTo>
                    <a:pt x="1826" y="826"/>
                  </a:lnTo>
                  <a:lnTo>
                    <a:pt x="1826" y="826"/>
                  </a:lnTo>
                  <a:lnTo>
                    <a:pt x="1829" y="826"/>
                  </a:lnTo>
                  <a:lnTo>
                    <a:pt x="1829" y="826"/>
                  </a:lnTo>
                  <a:lnTo>
                    <a:pt x="1826" y="824"/>
                  </a:lnTo>
                  <a:lnTo>
                    <a:pt x="1826" y="824"/>
                  </a:lnTo>
                  <a:lnTo>
                    <a:pt x="1826" y="824"/>
                  </a:lnTo>
                  <a:lnTo>
                    <a:pt x="1826" y="821"/>
                  </a:lnTo>
                  <a:lnTo>
                    <a:pt x="1826" y="821"/>
                  </a:lnTo>
                  <a:lnTo>
                    <a:pt x="1826" y="821"/>
                  </a:lnTo>
                  <a:lnTo>
                    <a:pt x="1826" y="821"/>
                  </a:lnTo>
                  <a:lnTo>
                    <a:pt x="1826" y="819"/>
                  </a:lnTo>
                  <a:lnTo>
                    <a:pt x="1826" y="819"/>
                  </a:lnTo>
                  <a:lnTo>
                    <a:pt x="1824" y="819"/>
                  </a:lnTo>
                  <a:lnTo>
                    <a:pt x="1824" y="819"/>
                  </a:lnTo>
                  <a:lnTo>
                    <a:pt x="1824" y="819"/>
                  </a:lnTo>
                  <a:lnTo>
                    <a:pt x="1824" y="819"/>
                  </a:lnTo>
                  <a:lnTo>
                    <a:pt x="1824" y="819"/>
                  </a:lnTo>
                  <a:lnTo>
                    <a:pt x="1822" y="817"/>
                  </a:lnTo>
                  <a:lnTo>
                    <a:pt x="1822" y="817"/>
                  </a:lnTo>
                  <a:lnTo>
                    <a:pt x="1824" y="817"/>
                  </a:lnTo>
                  <a:lnTo>
                    <a:pt x="1824" y="814"/>
                  </a:lnTo>
                  <a:lnTo>
                    <a:pt x="1824" y="812"/>
                  </a:lnTo>
                  <a:lnTo>
                    <a:pt x="1824" y="812"/>
                  </a:lnTo>
                  <a:lnTo>
                    <a:pt x="1824" y="809"/>
                  </a:lnTo>
                  <a:lnTo>
                    <a:pt x="1824" y="809"/>
                  </a:lnTo>
                  <a:lnTo>
                    <a:pt x="1824" y="807"/>
                  </a:lnTo>
                  <a:lnTo>
                    <a:pt x="1824" y="807"/>
                  </a:lnTo>
                  <a:lnTo>
                    <a:pt x="1826" y="809"/>
                  </a:lnTo>
                  <a:lnTo>
                    <a:pt x="1826" y="812"/>
                  </a:lnTo>
                  <a:lnTo>
                    <a:pt x="1826" y="814"/>
                  </a:lnTo>
                  <a:lnTo>
                    <a:pt x="1826" y="814"/>
                  </a:lnTo>
                  <a:lnTo>
                    <a:pt x="1826" y="814"/>
                  </a:lnTo>
                  <a:lnTo>
                    <a:pt x="1829" y="814"/>
                  </a:lnTo>
                  <a:lnTo>
                    <a:pt x="1829" y="819"/>
                  </a:lnTo>
                  <a:lnTo>
                    <a:pt x="1829" y="819"/>
                  </a:lnTo>
                  <a:lnTo>
                    <a:pt x="1829" y="819"/>
                  </a:lnTo>
                  <a:lnTo>
                    <a:pt x="1829" y="821"/>
                  </a:lnTo>
                  <a:lnTo>
                    <a:pt x="1831" y="821"/>
                  </a:lnTo>
                  <a:lnTo>
                    <a:pt x="1831" y="819"/>
                  </a:lnTo>
                  <a:lnTo>
                    <a:pt x="1831" y="819"/>
                  </a:lnTo>
                  <a:lnTo>
                    <a:pt x="1831" y="819"/>
                  </a:lnTo>
                  <a:lnTo>
                    <a:pt x="1831" y="819"/>
                  </a:lnTo>
                  <a:lnTo>
                    <a:pt x="1831" y="817"/>
                  </a:lnTo>
                  <a:close/>
                  <a:moveTo>
                    <a:pt x="1869" y="788"/>
                  </a:moveTo>
                  <a:lnTo>
                    <a:pt x="1867" y="788"/>
                  </a:lnTo>
                  <a:lnTo>
                    <a:pt x="1867" y="786"/>
                  </a:lnTo>
                  <a:lnTo>
                    <a:pt x="1867" y="786"/>
                  </a:lnTo>
                  <a:lnTo>
                    <a:pt x="1867" y="786"/>
                  </a:lnTo>
                  <a:lnTo>
                    <a:pt x="1864" y="786"/>
                  </a:lnTo>
                  <a:lnTo>
                    <a:pt x="1862" y="786"/>
                  </a:lnTo>
                  <a:lnTo>
                    <a:pt x="1862" y="788"/>
                  </a:lnTo>
                  <a:lnTo>
                    <a:pt x="1862" y="788"/>
                  </a:lnTo>
                  <a:lnTo>
                    <a:pt x="1860" y="788"/>
                  </a:lnTo>
                  <a:lnTo>
                    <a:pt x="1860" y="788"/>
                  </a:lnTo>
                  <a:lnTo>
                    <a:pt x="1860" y="788"/>
                  </a:lnTo>
                  <a:lnTo>
                    <a:pt x="1857" y="788"/>
                  </a:lnTo>
                  <a:lnTo>
                    <a:pt x="1857" y="788"/>
                  </a:lnTo>
                  <a:lnTo>
                    <a:pt x="1857" y="790"/>
                  </a:lnTo>
                  <a:lnTo>
                    <a:pt x="1855" y="790"/>
                  </a:lnTo>
                  <a:lnTo>
                    <a:pt x="1855" y="795"/>
                  </a:lnTo>
                  <a:lnTo>
                    <a:pt x="1855" y="795"/>
                  </a:lnTo>
                  <a:lnTo>
                    <a:pt x="1855" y="798"/>
                  </a:lnTo>
                  <a:lnTo>
                    <a:pt x="1857" y="798"/>
                  </a:lnTo>
                  <a:lnTo>
                    <a:pt x="1862" y="800"/>
                  </a:lnTo>
                  <a:lnTo>
                    <a:pt x="1864" y="800"/>
                  </a:lnTo>
                  <a:lnTo>
                    <a:pt x="1867" y="798"/>
                  </a:lnTo>
                  <a:lnTo>
                    <a:pt x="1869" y="798"/>
                  </a:lnTo>
                  <a:lnTo>
                    <a:pt x="1869" y="795"/>
                  </a:lnTo>
                  <a:lnTo>
                    <a:pt x="1869" y="795"/>
                  </a:lnTo>
                  <a:lnTo>
                    <a:pt x="1869" y="793"/>
                  </a:lnTo>
                  <a:lnTo>
                    <a:pt x="1867" y="793"/>
                  </a:lnTo>
                  <a:lnTo>
                    <a:pt x="1867" y="790"/>
                  </a:lnTo>
                  <a:lnTo>
                    <a:pt x="1867" y="790"/>
                  </a:lnTo>
                  <a:lnTo>
                    <a:pt x="1869" y="788"/>
                  </a:lnTo>
                  <a:lnTo>
                    <a:pt x="1869" y="788"/>
                  </a:lnTo>
                  <a:close/>
                  <a:moveTo>
                    <a:pt x="1763" y="774"/>
                  </a:moveTo>
                  <a:lnTo>
                    <a:pt x="1763" y="774"/>
                  </a:lnTo>
                  <a:lnTo>
                    <a:pt x="1760" y="774"/>
                  </a:lnTo>
                  <a:lnTo>
                    <a:pt x="1760" y="774"/>
                  </a:lnTo>
                  <a:lnTo>
                    <a:pt x="1760" y="772"/>
                  </a:lnTo>
                  <a:lnTo>
                    <a:pt x="1760" y="772"/>
                  </a:lnTo>
                  <a:lnTo>
                    <a:pt x="1760" y="769"/>
                  </a:lnTo>
                  <a:lnTo>
                    <a:pt x="1758" y="769"/>
                  </a:lnTo>
                  <a:lnTo>
                    <a:pt x="1760" y="769"/>
                  </a:lnTo>
                  <a:lnTo>
                    <a:pt x="1760" y="769"/>
                  </a:lnTo>
                  <a:lnTo>
                    <a:pt x="1760" y="769"/>
                  </a:lnTo>
                  <a:lnTo>
                    <a:pt x="1760" y="769"/>
                  </a:lnTo>
                  <a:lnTo>
                    <a:pt x="1758" y="767"/>
                  </a:lnTo>
                  <a:lnTo>
                    <a:pt x="1758" y="767"/>
                  </a:lnTo>
                  <a:lnTo>
                    <a:pt x="1753" y="764"/>
                  </a:lnTo>
                  <a:lnTo>
                    <a:pt x="1751" y="764"/>
                  </a:lnTo>
                  <a:lnTo>
                    <a:pt x="1751" y="767"/>
                  </a:lnTo>
                  <a:lnTo>
                    <a:pt x="1751" y="767"/>
                  </a:lnTo>
                  <a:lnTo>
                    <a:pt x="1751" y="769"/>
                  </a:lnTo>
                  <a:lnTo>
                    <a:pt x="1751" y="769"/>
                  </a:lnTo>
                  <a:lnTo>
                    <a:pt x="1751" y="769"/>
                  </a:lnTo>
                  <a:lnTo>
                    <a:pt x="1751" y="772"/>
                  </a:lnTo>
                  <a:lnTo>
                    <a:pt x="1751" y="772"/>
                  </a:lnTo>
                  <a:lnTo>
                    <a:pt x="1753" y="772"/>
                  </a:lnTo>
                  <a:lnTo>
                    <a:pt x="1753" y="772"/>
                  </a:lnTo>
                  <a:lnTo>
                    <a:pt x="1753" y="772"/>
                  </a:lnTo>
                  <a:lnTo>
                    <a:pt x="1753" y="772"/>
                  </a:lnTo>
                  <a:lnTo>
                    <a:pt x="1753" y="774"/>
                  </a:lnTo>
                  <a:lnTo>
                    <a:pt x="1753" y="774"/>
                  </a:lnTo>
                  <a:lnTo>
                    <a:pt x="1753" y="774"/>
                  </a:lnTo>
                  <a:lnTo>
                    <a:pt x="1755" y="774"/>
                  </a:lnTo>
                  <a:lnTo>
                    <a:pt x="1758" y="774"/>
                  </a:lnTo>
                  <a:lnTo>
                    <a:pt x="1758" y="774"/>
                  </a:lnTo>
                  <a:lnTo>
                    <a:pt x="1758" y="776"/>
                  </a:lnTo>
                  <a:lnTo>
                    <a:pt x="1755" y="779"/>
                  </a:lnTo>
                  <a:lnTo>
                    <a:pt x="1755" y="779"/>
                  </a:lnTo>
                  <a:lnTo>
                    <a:pt x="1755" y="779"/>
                  </a:lnTo>
                  <a:lnTo>
                    <a:pt x="1755" y="781"/>
                  </a:lnTo>
                  <a:lnTo>
                    <a:pt x="1755" y="781"/>
                  </a:lnTo>
                  <a:lnTo>
                    <a:pt x="1755" y="786"/>
                  </a:lnTo>
                  <a:lnTo>
                    <a:pt x="1760" y="783"/>
                  </a:lnTo>
                  <a:lnTo>
                    <a:pt x="1760" y="783"/>
                  </a:lnTo>
                  <a:lnTo>
                    <a:pt x="1760" y="783"/>
                  </a:lnTo>
                  <a:lnTo>
                    <a:pt x="1760" y="783"/>
                  </a:lnTo>
                  <a:lnTo>
                    <a:pt x="1763" y="783"/>
                  </a:lnTo>
                  <a:lnTo>
                    <a:pt x="1763" y="783"/>
                  </a:lnTo>
                  <a:lnTo>
                    <a:pt x="1763" y="781"/>
                  </a:lnTo>
                  <a:lnTo>
                    <a:pt x="1763" y="776"/>
                  </a:lnTo>
                  <a:lnTo>
                    <a:pt x="1763" y="774"/>
                  </a:lnTo>
                  <a:lnTo>
                    <a:pt x="1763" y="774"/>
                  </a:lnTo>
                  <a:close/>
                  <a:moveTo>
                    <a:pt x="1431" y="653"/>
                  </a:moveTo>
                  <a:lnTo>
                    <a:pt x="1431" y="653"/>
                  </a:lnTo>
                  <a:lnTo>
                    <a:pt x="1431" y="653"/>
                  </a:lnTo>
                  <a:lnTo>
                    <a:pt x="1431" y="653"/>
                  </a:lnTo>
                  <a:lnTo>
                    <a:pt x="1431" y="653"/>
                  </a:lnTo>
                  <a:lnTo>
                    <a:pt x="1429" y="653"/>
                  </a:lnTo>
                  <a:lnTo>
                    <a:pt x="1431" y="653"/>
                  </a:lnTo>
                  <a:lnTo>
                    <a:pt x="1431" y="653"/>
                  </a:lnTo>
                  <a:lnTo>
                    <a:pt x="1431" y="653"/>
                  </a:lnTo>
                  <a:lnTo>
                    <a:pt x="1431" y="653"/>
                  </a:lnTo>
                  <a:lnTo>
                    <a:pt x="1431" y="653"/>
                  </a:lnTo>
                  <a:lnTo>
                    <a:pt x="1431" y="653"/>
                  </a:lnTo>
                  <a:lnTo>
                    <a:pt x="1431" y="653"/>
                  </a:lnTo>
                  <a:lnTo>
                    <a:pt x="1431" y="653"/>
                  </a:lnTo>
                  <a:close/>
                  <a:moveTo>
                    <a:pt x="1772" y="701"/>
                  </a:moveTo>
                  <a:lnTo>
                    <a:pt x="1772" y="703"/>
                  </a:lnTo>
                  <a:lnTo>
                    <a:pt x="1774" y="703"/>
                  </a:lnTo>
                  <a:lnTo>
                    <a:pt x="1774" y="703"/>
                  </a:lnTo>
                  <a:lnTo>
                    <a:pt x="1774" y="703"/>
                  </a:lnTo>
                  <a:lnTo>
                    <a:pt x="1777" y="703"/>
                  </a:lnTo>
                  <a:lnTo>
                    <a:pt x="1777" y="703"/>
                  </a:lnTo>
                  <a:lnTo>
                    <a:pt x="1784" y="701"/>
                  </a:lnTo>
                  <a:lnTo>
                    <a:pt x="1784" y="701"/>
                  </a:lnTo>
                  <a:lnTo>
                    <a:pt x="1779" y="698"/>
                  </a:lnTo>
                  <a:lnTo>
                    <a:pt x="1777" y="696"/>
                  </a:lnTo>
                  <a:lnTo>
                    <a:pt x="1774" y="696"/>
                  </a:lnTo>
                  <a:lnTo>
                    <a:pt x="1772" y="696"/>
                  </a:lnTo>
                  <a:lnTo>
                    <a:pt x="1772" y="696"/>
                  </a:lnTo>
                  <a:lnTo>
                    <a:pt x="1772" y="698"/>
                  </a:lnTo>
                  <a:lnTo>
                    <a:pt x="1772" y="698"/>
                  </a:lnTo>
                  <a:lnTo>
                    <a:pt x="1770" y="698"/>
                  </a:lnTo>
                  <a:lnTo>
                    <a:pt x="1770" y="698"/>
                  </a:lnTo>
                  <a:lnTo>
                    <a:pt x="1770" y="701"/>
                  </a:lnTo>
                  <a:lnTo>
                    <a:pt x="1772" y="701"/>
                  </a:lnTo>
                  <a:close/>
                  <a:moveTo>
                    <a:pt x="1808" y="819"/>
                  </a:moveTo>
                  <a:lnTo>
                    <a:pt x="1808" y="819"/>
                  </a:lnTo>
                  <a:lnTo>
                    <a:pt x="1808" y="817"/>
                  </a:lnTo>
                  <a:lnTo>
                    <a:pt x="1805" y="817"/>
                  </a:lnTo>
                  <a:lnTo>
                    <a:pt x="1805" y="817"/>
                  </a:lnTo>
                  <a:lnTo>
                    <a:pt x="1805" y="814"/>
                  </a:lnTo>
                  <a:lnTo>
                    <a:pt x="1805" y="812"/>
                  </a:lnTo>
                  <a:lnTo>
                    <a:pt x="1805" y="812"/>
                  </a:lnTo>
                  <a:lnTo>
                    <a:pt x="1805" y="812"/>
                  </a:lnTo>
                  <a:lnTo>
                    <a:pt x="1805" y="809"/>
                  </a:lnTo>
                  <a:lnTo>
                    <a:pt x="1805" y="809"/>
                  </a:lnTo>
                  <a:lnTo>
                    <a:pt x="1805" y="807"/>
                  </a:lnTo>
                  <a:lnTo>
                    <a:pt x="1803" y="807"/>
                  </a:lnTo>
                  <a:lnTo>
                    <a:pt x="1803" y="807"/>
                  </a:lnTo>
                  <a:lnTo>
                    <a:pt x="1803" y="805"/>
                  </a:lnTo>
                  <a:lnTo>
                    <a:pt x="1803" y="805"/>
                  </a:lnTo>
                  <a:lnTo>
                    <a:pt x="1803" y="805"/>
                  </a:lnTo>
                  <a:lnTo>
                    <a:pt x="1800" y="800"/>
                  </a:lnTo>
                  <a:lnTo>
                    <a:pt x="1800" y="798"/>
                  </a:lnTo>
                  <a:lnTo>
                    <a:pt x="1800" y="798"/>
                  </a:lnTo>
                  <a:lnTo>
                    <a:pt x="1800" y="798"/>
                  </a:lnTo>
                  <a:lnTo>
                    <a:pt x="1800" y="800"/>
                  </a:lnTo>
                  <a:lnTo>
                    <a:pt x="1800" y="800"/>
                  </a:lnTo>
                  <a:lnTo>
                    <a:pt x="1800" y="800"/>
                  </a:lnTo>
                  <a:lnTo>
                    <a:pt x="1803" y="800"/>
                  </a:lnTo>
                  <a:lnTo>
                    <a:pt x="1803" y="800"/>
                  </a:lnTo>
                  <a:lnTo>
                    <a:pt x="1803" y="800"/>
                  </a:lnTo>
                  <a:lnTo>
                    <a:pt x="1803" y="800"/>
                  </a:lnTo>
                  <a:lnTo>
                    <a:pt x="1800" y="798"/>
                  </a:lnTo>
                  <a:lnTo>
                    <a:pt x="1798" y="790"/>
                  </a:lnTo>
                  <a:lnTo>
                    <a:pt x="1798" y="788"/>
                  </a:lnTo>
                  <a:lnTo>
                    <a:pt x="1798" y="788"/>
                  </a:lnTo>
                  <a:lnTo>
                    <a:pt x="1798" y="788"/>
                  </a:lnTo>
                  <a:lnTo>
                    <a:pt x="1798" y="788"/>
                  </a:lnTo>
                  <a:lnTo>
                    <a:pt x="1798" y="786"/>
                  </a:lnTo>
                  <a:lnTo>
                    <a:pt x="1796" y="783"/>
                  </a:lnTo>
                  <a:lnTo>
                    <a:pt x="1796" y="783"/>
                  </a:lnTo>
                  <a:lnTo>
                    <a:pt x="1793" y="781"/>
                  </a:lnTo>
                  <a:lnTo>
                    <a:pt x="1793" y="781"/>
                  </a:lnTo>
                  <a:lnTo>
                    <a:pt x="1793" y="779"/>
                  </a:lnTo>
                  <a:lnTo>
                    <a:pt x="1793" y="779"/>
                  </a:lnTo>
                  <a:lnTo>
                    <a:pt x="1791" y="779"/>
                  </a:lnTo>
                  <a:lnTo>
                    <a:pt x="1791" y="779"/>
                  </a:lnTo>
                  <a:lnTo>
                    <a:pt x="1791" y="776"/>
                  </a:lnTo>
                  <a:lnTo>
                    <a:pt x="1791" y="776"/>
                  </a:lnTo>
                  <a:lnTo>
                    <a:pt x="1791" y="774"/>
                  </a:lnTo>
                  <a:lnTo>
                    <a:pt x="1791" y="774"/>
                  </a:lnTo>
                  <a:lnTo>
                    <a:pt x="1791" y="774"/>
                  </a:lnTo>
                  <a:lnTo>
                    <a:pt x="1791" y="774"/>
                  </a:lnTo>
                  <a:lnTo>
                    <a:pt x="1791" y="774"/>
                  </a:lnTo>
                  <a:lnTo>
                    <a:pt x="1791" y="774"/>
                  </a:lnTo>
                  <a:lnTo>
                    <a:pt x="1789" y="774"/>
                  </a:lnTo>
                  <a:lnTo>
                    <a:pt x="1789" y="772"/>
                  </a:lnTo>
                  <a:lnTo>
                    <a:pt x="1789" y="772"/>
                  </a:lnTo>
                  <a:lnTo>
                    <a:pt x="1789" y="772"/>
                  </a:lnTo>
                  <a:lnTo>
                    <a:pt x="1789" y="772"/>
                  </a:lnTo>
                  <a:lnTo>
                    <a:pt x="1789" y="772"/>
                  </a:lnTo>
                  <a:lnTo>
                    <a:pt x="1786" y="772"/>
                  </a:lnTo>
                  <a:lnTo>
                    <a:pt x="1789" y="769"/>
                  </a:lnTo>
                  <a:lnTo>
                    <a:pt x="1786" y="769"/>
                  </a:lnTo>
                  <a:lnTo>
                    <a:pt x="1786" y="767"/>
                  </a:lnTo>
                  <a:lnTo>
                    <a:pt x="1784" y="767"/>
                  </a:lnTo>
                  <a:lnTo>
                    <a:pt x="1786" y="767"/>
                  </a:lnTo>
                  <a:lnTo>
                    <a:pt x="1786" y="764"/>
                  </a:lnTo>
                  <a:lnTo>
                    <a:pt x="1784" y="764"/>
                  </a:lnTo>
                  <a:lnTo>
                    <a:pt x="1784" y="764"/>
                  </a:lnTo>
                  <a:lnTo>
                    <a:pt x="1784" y="764"/>
                  </a:lnTo>
                  <a:lnTo>
                    <a:pt x="1784" y="762"/>
                  </a:lnTo>
                  <a:lnTo>
                    <a:pt x="1784" y="762"/>
                  </a:lnTo>
                  <a:lnTo>
                    <a:pt x="1784" y="762"/>
                  </a:lnTo>
                  <a:lnTo>
                    <a:pt x="1784" y="762"/>
                  </a:lnTo>
                  <a:lnTo>
                    <a:pt x="1782" y="762"/>
                  </a:lnTo>
                  <a:lnTo>
                    <a:pt x="1782" y="762"/>
                  </a:lnTo>
                  <a:lnTo>
                    <a:pt x="1779" y="762"/>
                  </a:lnTo>
                  <a:lnTo>
                    <a:pt x="1779" y="762"/>
                  </a:lnTo>
                  <a:lnTo>
                    <a:pt x="1779" y="760"/>
                  </a:lnTo>
                  <a:lnTo>
                    <a:pt x="1779" y="760"/>
                  </a:lnTo>
                  <a:lnTo>
                    <a:pt x="1779" y="760"/>
                  </a:lnTo>
                  <a:lnTo>
                    <a:pt x="1779" y="760"/>
                  </a:lnTo>
                  <a:lnTo>
                    <a:pt x="1779" y="760"/>
                  </a:lnTo>
                  <a:lnTo>
                    <a:pt x="1779" y="760"/>
                  </a:lnTo>
                  <a:lnTo>
                    <a:pt x="1777" y="760"/>
                  </a:lnTo>
                  <a:lnTo>
                    <a:pt x="1777" y="760"/>
                  </a:lnTo>
                  <a:lnTo>
                    <a:pt x="1777" y="760"/>
                  </a:lnTo>
                  <a:lnTo>
                    <a:pt x="1779" y="757"/>
                  </a:lnTo>
                  <a:lnTo>
                    <a:pt x="1779" y="757"/>
                  </a:lnTo>
                  <a:lnTo>
                    <a:pt x="1777" y="757"/>
                  </a:lnTo>
                  <a:lnTo>
                    <a:pt x="1777" y="757"/>
                  </a:lnTo>
                  <a:lnTo>
                    <a:pt x="1777" y="757"/>
                  </a:lnTo>
                  <a:lnTo>
                    <a:pt x="1779" y="757"/>
                  </a:lnTo>
                  <a:lnTo>
                    <a:pt x="1779" y="757"/>
                  </a:lnTo>
                  <a:lnTo>
                    <a:pt x="1777" y="755"/>
                  </a:lnTo>
                  <a:lnTo>
                    <a:pt x="1774" y="755"/>
                  </a:lnTo>
                  <a:lnTo>
                    <a:pt x="1774" y="755"/>
                  </a:lnTo>
                  <a:lnTo>
                    <a:pt x="1774" y="753"/>
                  </a:lnTo>
                  <a:lnTo>
                    <a:pt x="1772" y="753"/>
                  </a:lnTo>
                  <a:lnTo>
                    <a:pt x="1770" y="753"/>
                  </a:lnTo>
                  <a:lnTo>
                    <a:pt x="1770" y="753"/>
                  </a:lnTo>
                  <a:lnTo>
                    <a:pt x="1770" y="755"/>
                  </a:lnTo>
                  <a:lnTo>
                    <a:pt x="1770" y="755"/>
                  </a:lnTo>
                  <a:lnTo>
                    <a:pt x="1770" y="753"/>
                  </a:lnTo>
                  <a:lnTo>
                    <a:pt x="1770" y="753"/>
                  </a:lnTo>
                  <a:lnTo>
                    <a:pt x="1770" y="753"/>
                  </a:lnTo>
                  <a:lnTo>
                    <a:pt x="1767" y="750"/>
                  </a:lnTo>
                  <a:lnTo>
                    <a:pt x="1767" y="753"/>
                  </a:lnTo>
                  <a:lnTo>
                    <a:pt x="1767" y="753"/>
                  </a:lnTo>
                  <a:lnTo>
                    <a:pt x="1767" y="753"/>
                  </a:lnTo>
                  <a:lnTo>
                    <a:pt x="1765" y="753"/>
                  </a:lnTo>
                  <a:lnTo>
                    <a:pt x="1765" y="753"/>
                  </a:lnTo>
                  <a:lnTo>
                    <a:pt x="1765" y="753"/>
                  </a:lnTo>
                  <a:lnTo>
                    <a:pt x="1765" y="753"/>
                  </a:lnTo>
                  <a:lnTo>
                    <a:pt x="1763" y="755"/>
                  </a:lnTo>
                  <a:lnTo>
                    <a:pt x="1763" y="755"/>
                  </a:lnTo>
                  <a:lnTo>
                    <a:pt x="1763" y="755"/>
                  </a:lnTo>
                  <a:lnTo>
                    <a:pt x="1763" y="755"/>
                  </a:lnTo>
                  <a:lnTo>
                    <a:pt x="1763" y="753"/>
                  </a:lnTo>
                  <a:lnTo>
                    <a:pt x="1765" y="753"/>
                  </a:lnTo>
                  <a:lnTo>
                    <a:pt x="1765" y="750"/>
                  </a:lnTo>
                  <a:lnTo>
                    <a:pt x="1763" y="750"/>
                  </a:lnTo>
                  <a:lnTo>
                    <a:pt x="1760" y="748"/>
                  </a:lnTo>
                  <a:lnTo>
                    <a:pt x="1760" y="750"/>
                  </a:lnTo>
                  <a:lnTo>
                    <a:pt x="1758" y="753"/>
                  </a:lnTo>
                  <a:lnTo>
                    <a:pt x="1758" y="753"/>
                  </a:lnTo>
                  <a:lnTo>
                    <a:pt x="1758" y="753"/>
                  </a:lnTo>
                  <a:lnTo>
                    <a:pt x="1758" y="753"/>
                  </a:lnTo>
                  <a:lnTo>
                    <a:pt x="1758" y="753"/>
                  </a:lnTo>
                  <a:lnTo>
                    <a:pt x="1758" y="753"/>
                  </a:lnTo>
                  <a:lnTo>
                    <a:pt x="1758" y="753"/>
                  </a:lnTo>
                  <a:lnTo>
                    <a:pt x="1758" y="755"/>
                  </a:lnTo>
                  <a:lnTo>
                    <a:pt x="1758" y="755"/>
                  </a:lnTo>
                  <a:lnTo>
                    <a:pt x="1758" y="755"/>
                  </a:lnTo>
                  <a:lnTo>
                    <a:pt x="1758" y="755"/>
                  </a:lnTo>
                  <a:lnTo>
                    <a:pt x="1758" y="755"/>
                  </a:lnTo>
                  <a:lnTo>
                    <a:pt x="1758" y="755"/>
                  </a:lnTo>
                  <a:lnTo>
                    <a:pt x="1758" y="757"/>
                  </a:lnTo>
                  <a:lnTo>
                    <a:pt x="1758" y="757"/>
                  </a:lnTo>
                  <a:lnTo>
                    <a:pt x="1758" y="757"/>
                  </a:lnTo>
                  <a:lnTo>
                    <a:pt x="1758" y="757"/>
                  </a:lnTo>
                  <a:lnTo>
                    <a:pt x="1758" y="757"/>
                  </a:lnTo>
                  <a:lnTo>
                    <a:pt x="1758" y="760"/>
                  </a:lnTo>
                  <a:lnTo>
                    <a:pt x="1758" y="760"/>
                  </a:lnTo>
                  <a:lnTo>
                    <a:pt x="1758" y="760"/>
                  </a:lnTo>
                  <a:lnTo>
                    <a:pt x="1758" y="760"/>
                  </a:lnTo>
                  <a:lnTo>
                    <a:pt x="1758" y="760"/>
                  </a:lnTo>
                  <a:lnTo>
                    <a:pt x="1760" y="760"/>
                  </a:lnTo>
                  <a:lnTo>
                    <a:pt x="1760" y="760"/>
                  </a:lnTo>
                  <a:lnTo>
                    <a:pt x="1760" y="760"/>
                  </a:lnTo>
                  <a:lnTo>
                    <a:pt x="1763" y="762"/>
                  </a:lnTo>
                  <a:lnTo>
                    <a:pt x="1760" y="762"/>
                  </a:lnTo>
                  <a:lnTo>
                    <a:pt x="1758" y="762"/>
                  </a:lnTo>
                  <a:lnTo>
                    <a:pt x="1755" y="762"/>
                  </a:lnTo>
                  <a:lnTo>
                    <a:pt x="1755" y="762"/>
                  </a:lnTo>
                  <a:lnTo>
                    <a:pt x="1755" y="762"/>
                  </a:lnTo>
                  <a:lnTo>
                    <a:pt x="1755" y="762"/>
                  </a:lnTo>
                  <a:lnTo>
                    <a:pt x="1755" y="764"/>
                  </a:lnTo>
                  <a:lnTo>
                    <a:pt x="1758" y="764"/>
                  </a:lnTo>
                  <a:lnTo>
                    <a:pt x="1760" y="767"/>
                  </a:lnTo>
                  <a:lnTo>
                    <a:pt x="1760" y="769"/>
                  </a:lnTo>
                  <a:lnTo>
                    <a:pt x="1763" y="769"/>
                  </a:lnTo>
                  <a:lnTo>
                    <a:pt x="1763" y="769"/>
                  </a:lnTo>
                  <a:lnTo>
                    <a:pt x="1763" y="767"/>
                  </a:lnTo>
                  <a:lnTo>
                    <a:pt x="1763" y="767"/>
                  </a:lnTo>
                  <a:lnTo>
                    <a:pt x="1765" y="767"/>
                  </a:lnTo>
                  <a:lnTo>
                    <a:pt x="1765" y="767"/>
                  </a:lnTo>
                  <a:lnTo>
                    <a:pt x="1767" y="767"/>
                  </a:lnTo>
                  <a:lnTo>
                    <a:pt x="1767" y="769"/>
                  </a:lnTo>
                  <a:lnTo>
                    <a:pt x="1767" y="769"/>
                  </a:lnTo>
                  <a:lnTo>
                    <a:pt x="1767" y="769"/>
                  </a:lnTo>
                  <a:lnTo>
                    <a:pt x="1767" y="772"/>
                  </a:lnTo>
                  <a:lnTo>
                    <a:pt x="1767" y="772"/>
                  </a:lnTo>
                  <a:lnTo>
                    <a:pt x="1767" y="772"/>
                  </a:lnTo>
                  <a:lnTo>
                    <a:pt x="1767" y="772"/>
                  </a:lnTo>
                  <a:lnTo>
                    <a:pt x="1767" y="772"/>
                  </a:lnTo>
                  <a:lnTo>
                    <a:pt x="1767" y="772"/>
                  </a:lnTo>
                  <a:lnTo>
                    <a:pt x="1770" y="769"/>
                  </a:lnTo>
                  <a:lnTo>
                    <a:pt x="1770" y="769"/>
                  </a:lnTo>
                  <a:lnTo>
                    <a:pt x="1770" y="769"/>
                  </a:lnTo>
                  <a:lnTo>
                    <a:pt x="1772" y="769"/>
                  </a:lnTo>
                  <a:lnTo>
                    <a:pt x="1772" y="772"/>
                  </a:lnTo>
                  <a:lnTo>
                    <a:pt x="1770" y="772"/>
                  </a:lnTo>
                  <a:lnTo>
                    <a:pt x="1770" y="772"/>
                  </a:lnTo>
                  <a:lnTo>
                    <a:pt x="1767" y="774"/>
                  </a:lnTo>
                  <a:lnTo>
                    <a:pt x="1770" y="776"/>
                  </a:lnTo>
                  <a:lnTo>
                    <a:pt x="1770" y="776"/>
                  </a:lnTo>
                  <a:lnTo>
                    <a:pt x="1772" y="779"/>
                  </a:lnTo>
                  <a:lnTo>
                    <a:pt x="1772" y="779"/>
                  </a:lnTo>
                  <a:lnTo>
                    <a:pt x="1774" y="776"/>
                  </a:lnTo>
                  <a:lnTo>
                    <a:pt x="1777" y="776"/>
                  </a:lnTo>
                  <a:lnTo>
                    <a:pt x="1777" y="776"/>
                  </a:lnTo>
                  <a:lnTo>
                    <a:pt x="1777" y="779"/>
                  </a:lnTo>
                  <a:lnTo>
                    <a:pt x="1777" y="779"/>
                  </a:lnTo>
                  <a:lnTo>
                    <a:pt x="1777" y="779"/>
                  </a:lnTo>
                  <a:lnTo>
                    <a:pt x="1774" y="779"/>
                  </a:lnTo>
                  <a:lnTo>
                    <a:pt x="1774" y="779"/>
                  </a:lnTo>
                  <a:lnTo>
                    <a:pt x="1774" y="779"/>
                  </a:lnTo>
                  <a:lnTo>
                    <a:pt x="1774" y="781"/>
                  </a:lnTo>
                  <a:lnTo>
                    <a:pt x="1774" y="781"/>
                  </a:lnTo>
                  <a:lnTo>
                    <a:pt x="1774" y="781"/>
                  </a:lnTo>
                  <a:lnTo>
                    <a:pt x="1772" y="781"/>
                  </a:lnTo>
                  <a:lnTo>
                    <a:pt x="1772" y="781"/>
                  </a:lnTo>
                  <a:lnTo>
                    <a:pt x="1772" y="783"/>
                  </a:lnTo>
                  <a:lnTo>
                    <a:pt x="1772" y="783"/>
                  </a:lnTo>
                  <a:lnTo>
                    <a:pt x="1772" y="783"/>
                  </a:lnTo>
                  <a:lnTo>
                    <a:pt x="1772" y="783"/>
                  </a:lnTo>
                  <a:lnTo>
                    <a:pt x="1772" y="783"/>
                  </a:lnTo>
                  <a:lnTo>
                    <a:pt x="1772" y="783"/>
                  </a:lnTo>
                  <a:lnTo>
                    <a:pt x="1772" y="783"/>
                  </a:lnTo>
                  <a:lnTo>
                    <a:pt x="1774" y="786"/>
                  </a:lnTo>
                  <a:lnTo>
                    <a:pt x="1774" y="786"/>
                  </a:lnTo>
                  <a:lnTo>
                    <a:pt x="1774" y="786"/>
                  </a:lnTo>
                  <a:lnTo>
                    <a:pt x="1774" y="786"/>
                  </a:lnTo>
                  <a:lnTo>
                    <a:pt x="1774" y="786"/>
                  </a:lnTo>
                  <a:lnTo>
                    <a:pt x="1774" y="788"/>
                  </a:lnTo>
                  <a:lnTo>
                    <a:pt x="1772" y="788"/>
                  </a:lnTo>
                  <a:lnTo>
                    <a:pt x="1772" y="788"/>
                  </a:lnTo>
                  <a:lnTo>
                    <a:pt x="1774" y="790"/>
                  </a:lnTo>
                  <a:lnTo>
                    <a:pt x="1774" y="790"/>
                  </a:lnTo>
                  <a:lnTo>
                    <a:pt x="1774" y="790"/>
                  </a:lnTo>
                  <a:lnTo>
                    <a:pt x="1774" y="790"/>
                  </a:lnTo>
                  <a:lnTo>
                    <a:pt x="1774" y="793"/>
                  </a:lnTo>
                  <a:lnTo>
                    <a:pt x="1777" y="793"/>
                  </a:lnTo>
                  <a:lnTo>
                    <a:pt x="1779" y="788"/>
                  </a:lnTo>
                  <a:lnTo>
                    <a:pt x="1782" y="788"/>
                  </a:lnTo>
                  <a:lnTo>
                    <a:pt x="1782" y="788"/>
                  </a:lnTo>
                  <a:lnTo>
                    <a:pt x="1782" y="788"/>
                  </a:lnTo>
                  <a:lnTo>
                    <a:pt x="1782" y="790"/>
                  </a:lnTo>
                  <a:lnTo>
                    <a:pt x="1782" y="790"/>
                  </a:lnTo>
                  <a:lnTo>
                    <a:pt x="1782" y="790"/>
                  </a:lnTo>
                  <a:lnTo>
                    <a:pt x="1782" y="790"/>
                  </a:lnTo>
                  <a:lnTo>
                    <a:pt x="1782" y="793"/>
                  </a:lnTo>
                  <a:lnTo>
                    <a:pt x="1782" y="793"/>
                  </a:lnTo>
                  <a:lnTo>
                    <a:pt x="1782" y="793"/>
                  </a:lnTo>
                  <a:lnTo>
                    <a:pt x="1782" y="795"/>
                  </a:lnTo>
                  <a:lnTo>
                    <a:pt x="1782" y="795"/>
                  </a:lnTo>
                  <a:lnTo>
                    <a:pt x="1782" y="795"/>
                  </a:lnTo>
                  <a:lnTo>
                    <a:pt x="1782" y="795"/>
                  </a:lnTo>
                  <a:lnTo>
                    <a:pt x="1782" y="795"/>
                  </a:lnTo>
                  <a:lnTo>
                    <a:pt x="1782" y="795"/>
                  </a:lnTo>
                  <a:lnTo>
                    <a:pt x="1782" y="798"/>
                  </a:lnTo>
                  <a:lnTo>
                    <a:pt x="1782" y="798"/>
                  </a:lnTo>
                  <a:lnTo>
                    <a:pt x="1782" y="798"/>
                  </a:lnTo>
                  <a:lnTo>
                    <a:pt x="1782" y="798"/>
                  </a:lnTo>
                  <a:lnTo>
                    <a:pt x="1782" y="798"/>
                  </a:lnTo>
                  <a:lnTo>
                    <a:pt x="1784" y="795"/>
                  </a:lnTo>
                  <a:lnTo>
                    <a:pt x="1784" y="793"/>
                  </a:lnTo>
                  <a:lnTo>
                    <a:pt x="1784" y="790"/>
                  </a:lnTo>
                  <a:lnTo>
                    <a:pt x="1784" y="790"/>
                  </a:lnTo>
                  <a:lnTo>
                    <a:pt x="1786" y="790"/>
                  </a:lnTo>
                  <a:lnTo>
                    <a:pt x="1786" y="790"/>
                  </a:lnTo>
                  <a:lnTo>
                    <a:pt x="1786" y="790"/>
                  </a:lnTo>
                  <a:lnTo>
                    <a:pt x="1786" y="793"/>
                  </a:lnTo>
                  <a:lnTo>
                    <a:pt x="1784" y="795"/>
                  </a:lnTo>
                  <a:lnTo>
                    <a:pt x="1784" y="795"/>
                  </a:lnTo>
                  <a:lnTo>
                    <a:pt x="1784" y="798"/>
                  </a:lnTo>
                  <a:lnTo>
                    <a:pt x="1784" y="798"/>
                  </a:lnTo>
                  <a:lnTo>
                    <a:pt x="1784" y="800"/>
                  </a:lnTo>
                  <a:lnTo>
                    <a:pt x="1784" y="800"/>
                  </a:lnTo>
                  <a:lnTo>
                    <a:pt x="1786" y="802"/>
                  </a:lnTo>
                  <a:lnTo>
                    <a:pt x="1786" y="802"/>
                  </a:lnTo>
                  <a:lnTo>
                    <a:pt x="1786" y="800"/>
                  </a:lnTo>
                  <a:lnTo>
                    <a:pt x="1786" y="800"/>
                  </a:lnTo>
                  <a:lnTo>
                    <a:pt x="1789" y="800"/>
                  </a:lnTo>
                  <a:lnTo>
                    <a:pt x="1789" y="798"/>
                  </a:lnTo>
                  <a:lnTo>
                    <a:pt x="1786" y="795"/>
                  </a:lnTo>
                  <a:lnTo>
                    <a:pt x="1789" y="793"/>
                  </a:lnTo>
                  <a:lnTo>
                    <a:pt x="1789" y="793"/>
                  </a:lnTo>
                  <a:lnTo>
                    <a:pt x="1789" y="793"/>
                  </a:lnTo>
                  <a:lnTo>
                    <a:pt x="1789" y="793"/>
                  </a:lnTo>
                  <a:lnTo>
                    <a:pt x="1789" y="795"/>
                  </a:lnTo>
                  <a:lnTo>
                    <a:pt x="1789" y="795"/>
                  </a:lnTo>
                  <a:lnTo>
                    <a:pt x="1789" y="798"/>
                  </a:lnTo>
                  <a:lnTo>
                    <a:pt x="1789" y="798"/>
                  </a:lnTo>
                  <a:lnTo>
                    <a:pt x="1789" y="798"/>
                  </a:lnTo>
                  <a:lnTo>
                    <a:pt x="1791" y="798"/>
                  </a:lnTo>
                  <a:lnTo>
                    <a:pt x="1791" y="798"/>
                  </a:lnTo>
                  <a:lnTo>
                    <a:pt x="1791" y="798"/>
                  </a:lnTo>
                  <a:lnTo>
                    <a:pt x="1791" y="795"/>
                  </a:lnTo>
                  <a:lnTo>
                    <a:pt x="1791" y="795"/>
                  </a:lnTo>
                  <a:lnTo>
                    <a:pt x="1791" y="795"/>
                  </a:lnTo>
                  <a:lnTo>
                    <a:pt x="1791" y="795"/>
                  </a:lnTo>
                  <a:lnTo>
                    <a:pt x="1793" y="793"/>
                  </a:lnTo>
                  <a:lnTo>
                    <a:pt x="1791" y="798"/>
                  </a:lnTo>
                  <a:lnTo>
                    <a:pt x="1791" y="798"/>
                  </a:lnTo>
                  <a:lnTo>
                    <a:pt x="1791" y="800"/>
                  </a:lnTo>
                  <a:lnTo>
                    <a:pt x="1791" y="800"/>
                  </a:lnTo>
                  <a:lnTo>
                    <a:pt x="1789" y="802"/>
                  </a:lnTo>
                  <a:lnTo>
                    <a:pt x="1789" y="802"/>
                  </a:lnTo>
                  <a:lnTo>
                    <a:pt x="1789" y="802"/>
                  </a:lnTo>
                  <a:lnTo>
                    <a:pt x="1789" y="802"/>
                  </a:lnTo>
                  <a:lnTo>
                    <a:pt x="1789" y="802"/>
                  </a:lnTo>
                  <a:lnTo>
                    <a:pt x="1789" y="802"/>
                  </a:lnTo>
                  <a:lnTo>
                    <a:pt x="1789" y="805"/>
                  </a:lnTo>
                  <a:lnTo>
                    <a:pt x="1789" y="805"/>
                  </a:lnTo>
                  <a:lnTo>
                    <a:pt x="1789" y="805"/>
                  </a:lnTo>
                  <a:lnTo>
                    <a:pt x="1789" y="805"/>
                  </a:lnTo>
                  <a:lnTo>
                    <a:pt x="1789" y="805"/>
                  </a:lnTo>
                  <a:lnTo>
                    <a:pt x="1791" y="807"/>
                  </a:lnTo>
                  <a:lnTo>
                    <a:pt x="1791" y="807"/>
                  </a:lnTo>
                  <a:lnTo>
                    <a:pt x="1791" y="807"/>
                  </a:lnTo>
                  <a:lnTo>
                    <a:pt x="1793" y="809"/>
                  </a:lnTo>
                  <a:lnTo>
                    <a:pt x="1793" y="812"/>
                  </a:lnTo>
                  <a:lnTo>
                    <a:pt x="1796" y="812"/>
                  </a:lnTo>
                  <a:lnTo>
                    <a:pt x="1796" y="812"/>
                  </a:lnTo>
                  <a:lnTo>
                    <a:pt x="1796" y="812"/>
                  </a:lnTo>
                  <a:lnTo>
                    <a:pt x="1796" y="812"/>
                  </a:lnTo>
                  <a:lnTo>
                    <a:pt x="1796" y="814"/>
                  </a:lnTo>
                  <a:lnTo>
                    <a:pt x="1796" y="814"/>
                  </a:lnTo>
                  <a:lnTo>
                    <a:pt x="1798" y="814"/>
                  </a:lnTo>
                  <a:lnTo>
                    <a:pt x="1798" y="814"/>
                  </a:lnTo>
                  <a:lnTo>
                    <a:pt x="1798" y="814"/>
                  </a:lnTo>
                  <a:lnTo>
                    <a:pt x="1798" y="814"/>
                  </a:lnTo>
                  <a:lnTo>
                    <a:pt x="1800" y="817"/>
                  </a:lnTo>
                  <a:lnTo>
                    <a:pt x="1800" y="817"/>
                  </a:lnTo>
                  <a:lnTo>
                    <a:pt x="1800" y="817"/>
                  </a:lnTo>
                  <a:lnTo>
                    <a:pt x="1800" y="817"/>
                  </a:lnTo>
                  <a:lnTo>
                    <a:pt x="1800" y="817"/>
                  </a:lnTo>
                  <a:lnTo>
                    <a:pt x="1800" y="817"/>
                  </a:lnTo>
                  <a:lnTo>
                    <a:pt x="1800" y="817"/>
                  </a:lnTo>
                  <a:lnTo>
                    <a:pt x="1800" y="819"/>
                  </a:lnTo>
                  <a:lnTo>
                    <a:pt x="1803" y="819"/>
                  </a:lnTo>
                  <a:lnTo>
                    <a:pt x="1803" y="819"/>
                  </a:lnTo>
                  <a:lnTo>
                    <a:pt x="1803" y="819"/>
                  </a:lnTo>
                  <a:lnTo>
                    <a:pt x="1803" y="819"/>
                  </a:lnTo>
                  <a:lnTo>
                    <a:pt x="1803" y="821"/>
                  </a:lnTo>
                  <a:lnTo>
                    <a:pt x="1803" y="819"/>
                  </a:lnTo>
                  <a:lnTo>
                    <a:pt x="1805" y="819"/>
                  </a:lnTo>
                  <a:lnTo>
                    <a:pt x="1805" y="819"/>
                  </a:lnTo>
                  <a:lnTo>
                    <a:pt x="1805" y="819"/>
                  </a:lnTo>
                  <a:lnTo>
                    <a:pt x="1805" y="819"/>
                  </a:lnTo>
                  <a:lnTo>
                    <a:pt x="1805" y="819"/>
                  </a:lnTo>
                  <a:lnTo>
                    <a:pt x="1805" y="819"/>
                  </a:lnTo>
                  <a:lnTo>
                    <a:pt x="1805" y="819"/>
                  </a:lnTo>
                  <a:lnTo>
                    <a:pt x="1805" y="821"/>
                  </a:lnTo>
                  <a:lnTo>
                    <a:pt x="1805" y="821"/>
                  </a:lnTo>
                  <a:lnTo>
                    <a:pt x="1808" y="821"/>
                  </a:lnTo>
                  <a:lnTo>
                    <a:pt x="1808" y="821"/>
                  </a:lnTo>
                  <a:lnTo>
                    <a:pt x="1808" y="819"/>
                  </a:lnTo>
                  <a:lnTo>
                    <a:pt x="1808" y="819"/>
                  </a:lnTo>
                  <a:close/>
                  <a:moveTo>
                    <a:pt x="1460" y="665"/>
                  </a:moveTo>
                  <a:lnTo>
                    <a:pt x="1457" y="665"/>
                  </a:lnTo>
                  <a:lnTo>
                    <a:pt x="1457" y="667"/>
                  </a:lnTo>
                  <a:lnTo>
                    <a:pt x="1455" y="667"/>
                  </a:lnTo>
                  <a:lnTo>
                    <a:pt x="1455" y="672"/>
                  </a:lnTo>
                  <a:lnTo>
                    <a:pt x="1453" y="672"/>
                  </a:lnTo>
                  <a:lnTo>
                    <a:pt x="1453" y="672"/>
                  </a:lnTo>
                  <a:lnTo>
                    <a:pt x="1453" y="677"/>
                  </a:lnTo>
                  <a:lnTo>
                    <a:pt x="1453" y="677"/>
                  </a:lnTo>
                  <a:lnTo>
                    <a:pt x="1453" y="675"/>
                  </a:lnTo>
                  <a:lnTo>
                    <a:pt x="1457" y="670"/>
                  </a:lnTo>
                  <a:lnTo>
                    <a:pt x="1457" y="670"/>
                  </a:lnTo>
                  <a:lnTo>
                    <a:pt x="1457" y="670"/>
                  </a:lnTo>
                  <a:lnTo>
                    <a:pt x="1457" y="667"/>
                  </a:lnTo>
                  <a:lnTo>
                    <a:pt x="1457" y="667"/>
                  </a:lnTo>
                  <a:lnTo>
                    <a:pt x="1462" y="665"/>
                  </a:lnTo>
                  <a:lnTo>
                    <a:pt x="1462" y="663"/>
                  </a:lnTo>
                  <a:lnTo>
                    <a:pt x="1462" y="663"/>
                  </a:lnTo>
                  <a:lnTo>
                    <a:pt x="1462" y="663"/>
                  </a:lnTo>
                  <a:lnTo>
                    <a:pt x="1462" y="663"/>
                  </a:lnTo>
                  <a:lnTo>
                    <a:pt x="1460" y="663"/>
                  </a:lnTo>
                  <a:lnTo>
                    <a:pt x="1460" y="665"/>
                  </a:lnTo>
                  <a:close/>
                  <a:moveTo>
                    <a:pt x="1431" y="648"/>
                  </a:moveTo>
                  <a:lnTo>
                    <a:pt x="1431" y="648"/>
                  </a:lnTo>
                  <a:lnTo>
                    <a:pt x="1431" y="648"/>
                  </a:lnTo>
                  <a:lnTo>
                    <a:pt x="1431" y="648"/>
                  </a:lnTo>
                  <a:lnTo>
                    <a:pt x="1431" y="648"/>
                  </a:lnTo>
                  <a:lnTo>
                    <a:pt x="1431" y="646"/>
                  </a:lnTo>
                  <a:lnTo>
                    <a:pt x="1431" y="646"/>
                  </a:lnTo>
                  <a:lnTo>
                    <a:pt x="1431" y="644"/>
                  </a:lnTo>
                  <a:lnTo>
                    <a:pt x="1431" y="644"/>
                  </a:lnTo>
                  <a:lnTo>
                    <a:pt x="1431" y="641"/>
                  </a:lnTo>
                  <a:lnTo>
                    <a:pt x="1431" y="644"/>
                  </a:lnTo>
                  <a:lnTo>
                    <a:pt x="1429" y="644"/>
                  </a:lnTo>
                  <a:lnTo>
                    <a:pt x="1427" y="648"/>
                  </a:lnTo>
                  <a:lnTo>
                    <a:pt x="1427" y="648"/>
                  </a:lnTo>
                  <a:lnTo>
                    <a:pt x="1429" y="648"/>
                  </a:lnTo>
                  <a:lnTo>
                    <a:pt x="1429" y="648"/>
                  </a:lnTo>
                  <a:lnTo>
                    <a:pt x="1429" y="648"/>
                  </a:lnTo>
                  <a:lnTo>
                    <a:pt x="1429" y="648"/>
                  </a:lnTo>
                  <a:lnTo>
                    <a:pt x="1431" y="648"/>
                  </a:lnTo>
                  <a:lnTo>
                    <a:pt x="1431" y="648"/>
                  </a:lnTo>
                  <a:close/>
                  <a:moveTo>
                    <a:pt x="1368" y="658"/>
                  </a:moveTo>
                  <a:lnTo>
                    <a:pt x="1365" y="658"/>
                  </a:lnTo>
                  <a:lnTo>
                    <a:pt x="1365" y="658"/>
                  </a:lnTo>
                  <a:lnTo>
                    <a:pt x="1363" y="658"/>
                  </a:lnTo>
                  <a:lnTo>
                    <a:pt x="1363" y="660"/>
                  </a:lnTo>
                  <a:lnTo>
                    <a:pt x="1363" y="660"/>
                  </a:lnTo>
                  <a:lnTo>
                    <a:pt x="1363" y="660"/>
                  </a:lnTo>
                  <a:lnTo>
                    <a:pt x="1363" y="660"/>
                  </a:lnTo>
                  <a:lnTo>
                    <a:pt x="1363" y="660"/>
                  </a:lnTo>
                  <a:lnTo>
                    <a:pt x="1363" y="663"/>
                  </a:lnTo>
                  <a:lnTo>
                    <a:pt x="1363" y="660"/>
                  </a:lnTo>
                  <a:lnTo>
                    <a:pt x="1365" y="660"/>
                  </a:lnTo>
                  <a:lnTo>
                    <a:pt x="1368" y="658"/>
                  </a:lnTo>
                  <a:lnTo>
                    <a:pt x="1368" y="658"/>
                  </a:lnTo>
                  <a:lnTo>
                    <a:pt x="1368" y="658"/>
                  </a:lnTo>
                  <a:lnTo>
                    <a:pt x="1368" y="658"/>
                  </a:lnTo>
                  <a:lnTo>
                    <a:pt x="1368" y="658"/>
                  </a:lnTo>
                  <a:close/>
                  <a:moveTo>
                    <a:pt x="1379" y="620"/>
                  </a:move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lnTo>
                    <a:pt x="1379" y="620"/>
                  </a:lnTo>
                  <a:close/>
                  <a:moveTo>
                    <a:pt x="1353" y="675"/>
                  </a:moveTo>
                  <a:lnTo>
                    <a:pt x="1353" y="672"/>
                  </a:lnTo>
                  <a:lnTo>
                    <a:pt x="1353" y="672"/>
                  </a:lnTo>
                  <a:lnTo>
                    <a:pt x="1353" y="672"/>
                  </a:lnTo>
                  <a:lnTo>
                    <a:pt x="1353" y="672"/>
                  </a:lnTo>
                  <a:lnTo>
                    <a:pt x="1353" y="672"/>
                  </a:lnTo>
                  <a:lnTo>
                    <a:pt x="1353" y="672"/>
                  </a:lnTo>
                  <a:lnTo>
                    <a:pt x="1351" y="672"/>
                  </a:lnTo>
                  <a:lnTo>
                    <a:pt x="1351" y="675"/>
                  </a:lnTo>
                  <a:lnTo>
                    <a:pt x="1349" y="677"/>
                  </a:lnTo>
                  <a:lnTo>
                    <a:pt x="1349" y="679"/>
                  </a:lnTo>
                  <a:lnTo>
                    <a:pt x="1349" y="679"/>
                  </a:lnTo>
                  <a:lnTo>
                    <a:pt x="1349" y="679"/>
                  </a:lnTo>
                  <a:lnTo>
                    <a:pt x="1351" y="679"/>
                  </a:lnTo>
                  <a:lnTo>
                    <a:pt x="1351" y="679"/>
                  </a:lnTo>
                  <a:lnTo>
                    <a:pt x="1353" y="677"/>
                  </a:lnTo>
                  <a:lnTo>
                    <a:pt x="1353" y="677"/>
                  </a:lnTo>
                  <a:lnTo>
                    <a:pt x="1353" y="675"/>
                  </a:lnTo>
                  <a:close/>
                  <a:moveTo>
                    <a:pt x="1360" y="637"/>
                  </a:moveTo>
                  <a:lnTo>
                    <a:pt x="1360" y="637"/>
                  </a:lnTo>
                  <a:lnTo>
                    <a:pt x="1360" y="634"/>
                  </a:lnTo>
                  <a:lnTo>
                    <a:pt x="1360" y="637"/>
                  </a:lnTo>
                  <a:lnTo>
                    <a:pt x="1360" y="637"/>
                  </a:lnTo>
                  <a:lnTo>
                    <a:pt x="1360" y="637"/>
                  </a:lnTo>
                  <a:lnTo>
                    <a:pt x="1363" y="637"/>
                  </a:lnTo>
                  <a:lnTo>
                    <a:pt x="1363" y="637"/>
                  </a:lnTo>
                  <a:lnTo>
                    <a:pt x="1363" y="637"/>
                  </a:lnTo>
                  <a:lnTo>
                    <a:pt x="1365" y="637"/>
                  </a:lnTo>
                  <a:lnTo>
                    <a:pt x="1365" y="637"/>
                  </a:lnTo>
                  <a:lnTo>
                    <a:pt x="1365" y="634"/>
                  </a:lnTo>
                  <a:lnTo>
                    <a:pt x="1365" y="634"/>
                  </a:lnTo>
                  <a:lnTo>
                    <a:pt x="1365" y="634"/>
                  </a:lnTo>
                  <a:lnTo>
                    <a:pt x="1365" y="634"/>
                  </a:lnTo>
                  <a:lnTo>
                    <a:pt x="1365" y="634"/>
                  </a:lnTo>
                  <a:lnTo>
                    <a:pt x="1365" y="634"/>
                  </a:lnTo>
                  <a:lnTo>
                    <a:pt x="1363" y="634"/>
                  </a:lnTo>
                  <a:lnTo>
                    <a:pt x="1363" y="634"/>
                  </a:lnTo>
                  <a:lnTo>
                    <a:pt x="1363" y="634"/>
                  </a:lnTo>
                  <a:lnTo>
                    <a:pt x="1363" y="632"/>
                  </a:lnTo>
                  <a:lnTo>
                    <a:pt x="1363" y="632"/>
                  </a:lnTo>
                  <a:lnTo>
                    <a:pt x="1363" y="632"/>
                  </a:lnTo>
                  <a:lnTo>
                    <a:pt x="1360" y="634"/>
                  </a:lnTo>
                  <a:lnTo>
                    <a:pt x="1360" y="634"/>
                  </a:lnTo>
                  <a:lnTo>
                    <a:pt x="1360" y="634"/>
                  </a:lnTo>
                  <a:lnTo>
                    <a:pt x="1360" y="634"/>
                  </a:lnTo>
                  <a:lnTo>
                    <a:pt x="1360" y="634"/>
                  </a:lnTo>
                  <a:lnTo>
                    <a:pt x="1360" y="634"/>
                  </a:lnTo>
                  <a:lnTo>
                    <a:pt x="1360" y="637"/>
                  </a:lnTo>
                  <a:lnTo>
                    <a:pt x="1360" y="637"/>
                  </a:lnTo>
                  <a:close/>
                  <a:moveTo>
                    <a:pt x="1403" y="705"/>
                  </a:moveTo>
                  <a:lnTo>
                    <a:pt x="1403" y="705"/>
                  </a:lnTo>
                  <a:lnTo>
                    <a:pt x="1403" y="708"/>
                  </a:lnTo>
                  <a:lnTo>
                    <a:pt x="1403" y="708"/>
                  </a:lnTo>
                  <a:lnTo>
                    <a:pt x="1403" y="705"/>
                  </a:lnTo>
                  <a:lnTo>
                    <a:pt x="1403" y="705"/>
                  </a:lnTo>
                  <a:lnTo>
                    <a:pt x="1403" y="705"/>
                  </a:lnTo>
                  <a:lnTo>
                    <a:pt x="1403" y="705"/>
                  </a:lnTo>
                  <a:close/>
                  <a:moveTo>
                    <a:pt x="1375" y="658"/>
                  </a:moveTo>
                  <a:lnTo>
                    <a:pt x="1375" y="658"/>
                  </a:lnTo>
                  <a:lnTo>
                    <a:pt x="1377" y="653"/>
                  </a:lnTo>
                  <a:lnTo>
                    <a:pt x="1377" y="653"/>
                  </a:lnTo>
                  <a:lnTo>
                    <a:pt x="1372" y="653"/>
                  </a:lnTo>
                  <a:lnTo>
                    <a:pt x="1372" y="653"/>
                  </a:lnTo>
                  <a:lnTo>
                    <a:pt x="1375" y="653"/>
                  </a:lnTo>
                  <a:lnTo>
                    <a:pt x="1375" y="651"/>
                  </a:lnTo>
                  <a:lnTo>
                    <a:pt x="1372" y="651"/>
                  </a:lnTo>
                  <a:lnTo>
                    <a:pt x="1372" y="651"/>
                  </a:lnTo>
                  <a:lnTo>
                    <a:pt x="1370" y="653"/>
                  </a:lnTo>
                  <a:lnTo>
                    <a:pt x="1370" y="653"/>
                  </a:lnTo>
                  <a:lnTo>
                    <a:pt x="1370" y="653"/>
                  </a:lnTo>
                  <a:lnTo>
                    <a:pt x="1372" y="656"/>
                  </a:lnTo>
                  <a:lnTo>
                    <a:pt x="1372" y="656"/>
                  </a:lnTo>
                  <a:lnTo>
                    <a:pt x="1372" y="656"/>
                  </a:lnTo>
                  <a:lnTo>
                    <a:pt x="1372" y="656"/>
                  </a:lnTo>
                  <a:lnTo>
                    <a:pt x="1372" y="656"/>
                  </a:lnTo>
                  <a:lnTo>
                    <a:pt x="1372" y="656"/>
                  </a:lnTo>
                  <a:lnTo>
                    <a:pt x="1372" y="656"/>
                  </a:lnTo>
                  <a:lnTo>
                    <a:pt x="1370" y="656"/>
                  </a:lnTo>
                  <a:lnTo>
                    <a:pt x="1370" y="658"/>
                  </a:lnTo>
                  <a:lnTo>
                    <a:pt x="1370" y="658"/>
                  </a:lnTo>
                  <a:lnTo>
                    <a:pt x="1370" y="658"/>
                  </a:lnTo>
                  <a:lnTo>
                    <a:pt x="1370" y="658"/>
                  </a:lnTo>
                  <a:lnTo>
                    <a:pt x="1372" y="658"/>
                  </a:lnTo>
                  <a:lnTo>
                    <a:pt x="1372" y="658"/>
                  </a:lnTo>
                  <a:lnTo>
                    <a:pt x="1372" y="660"/>
                  </a:lnTo>
                  <a:lnTo>
                    <a:pt x="1372" y="660"/>
                  </a:lnTo>
                  <a:lnTo>
                    <a:pt x="1370" y="660"/>
                  </a:lnTo>
                  <a:lnTo>
                    <a:pt x="1370" y="660"/>
                  </a:lnTo>
                  <a:lnTo>
                    <a:pt x="1370" y="660"/>
                  </a:lnTo>
                  <a:lnTo>
                    <a:pt x="1370" y="660"/>
                  </a:lnTo>
                  <a:lnTo>
                    <a:pt x="1370" y="660"/>
                  </a:lnTo>
                  <a:lnTo>
                    <a:pt x="1368" y="660"/>
                  </a:lnTo>
                  <a:lnTo>
                    <a:pt x="1368" y="660"/>
                  </a:lnTo>
                  <a:lnTo>
                    <a:pt x="1368" y="663"/>
                  </a:lnTo>
                  <a:lnTo>
                    <a:pt x="1368" y="665"/>
                  </a:lnTo>
                  <a:lnTo>
                    <a:pt x="1368" y="665"/>
                  </a:lnTo>
                  <a:lnTo>
                    <a:pt x="1368" y="665"/>
                  </a:lnTo>
                  <a:lnTo>
                    <a:pt x="1368" y="667"/>
                  </a:lnTo>
                  <a:lnTo>
                    <a:pt x="1365" y="667"/>
                  </a:lnTo>
                  <a:lnTo>
                    <a:pt x="1363" y="672"/>
                  </a:lnTo>
                  <a:lnTo>
                    <a:pt x="1363" y="672"/>
                  </a:lnTo>
                  <a:lnTo>
                    <a:pt x="1358" y="675"/>
                  </a:lnTo>
                  <a:lnTo>
                    <a:pt x="1358" y="677"/>
                  </a:lnTo>
                  <a:lnTo>
                    <a:pt x="1358" y="677"/>
                  </a:lnTo>
                  <a:lnTo>
                    <a:pt x="1358" y="677"/>
                  </a:lnTo>
                  <a:lnTo>
                    <a:pt x="1358" y="677"/>
                  </a:lnTo>
                  <a:lnTo>
                    <a:pt x="1358" y="679"/>
                  </a:lnTo>
                  <a:lnTo>
                    <a:pt x="1356" y="679"/>
                  </a:lnTo>
                  <a:lnTo>
                    <a:pt x="1356" y="679"/>
                  </a:lnTo>
                  <a:lnTo>
                    <a:pt x="1356" y="682"/>
                  </a:lnTo>
                  <a:lnTo>
                    <a:pt x="1356" y="682"/>
                  </a:lnTo>
                  <a:lnTo>
                    <a:pt x="1356" y="682"/>
                  </a:lnTo>
                  <a:lnTo>
                    <a:pt x="1358" y="682"/>
                  </a:lnTo>
                  <a:lnTo>
                    <a:pt x="1356" y="684"/>
                  </a:lnTo>
                  <a:lnTo>
                    <a:pt x="1356" y="684"/>
                  </a:lnTo>
                  <a:lnTo>
                    <a:pt x="1356" y="684"/>
                  </a:lnTo>
                  <a:lnTo>
                    <a:pt x="1353" y="684"/>
                  </a:lnTo>
                  <a:lnTo>
                    <a:pt x="1353" y="684"/>
                  </a:lnTo>
                  <a:lnTo>
                    <a:pt x="1353" y="686"/>
                  </a:lnTo>
                  <a:lnTo>
                    <a:pt x="1353" y="689"/>
                  </a:lnTo>
                  <a:lnTo>
                    <a:pt x="1353" y="689"/>
                  </a:lnTo>
                  <a:lnTo>
                    <a:pt x="1353" y="689"/>
                  </a:lnTo>
                  <a:lnTo>
                    <a:pt x="1353" y="689"/>
                  </a:lnTo>
                  <a:lnTo>
                    <a:pt x="1353" y="689"/>
                  </a:lnTo>
                  <a:lnTo>
                    <a:pt x="1356" y="689"/>
                  </a:lnTo>
                  <a:lnTo>
                    <a:pt x="1356" y="689"/>
                  </a:lnTo>
                  <a:lnTo>
                    <a:pt x="1358" y="686"/>
                  </a:lnTo>
                  <a:lnTo>
                    <a:pt x="1360" y="686"/>
                  </a:lnTo>
                  <a:lnTo>
                    <a:pt x="1360" y="686"/>
                  </a:lnTo>
                  <a:lnTo>
                    <a:pt x="1360" y="684"/>
                  </a:lnTo>
                  <a:lnTo>
                    <a:pt x="1363" y="684"/>
                  </a:lnTo>
                  <a:lnTo>
                    <a:pt x="1365" y="684"/>
                  </a:lnTo>
                  <a:lnTo>
                    <a:pt x="1365" y="684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65" y="679"/>
                  </a:lnTo>
                  <a:lnTo>
                    <a:pt x="1365" y="679"/>
                  </a:lnTo>
                  <a:lnTo>
                    <a:pt x="1365" y="679"/>
                  </a:lnTo>
                  <a:lnTo>
                    <a:pt x="1365" y="679"/>
                  </a:lnTo>
                  <a:lnTo>
                    <a:pt x="1365" y="679"/>
                  </a:lnTo>
                  <a:lnTo>
                    <a:pt x="1365" y="677"/>
                  </a:lnTo>
                  <a:lnTo>
                    <a:pt x="1365" y="677"/>
                  </a:lnTo>
                  <a:lnTo>
                    <a:pt x="1368" y="677"/>
                  </a:lnTo>
                  <a:lnTo>
                    <a:pt x="1368" y="675"/>
                  </a:lnTo>
                  <a:lnTo>
                    <a:pt x="1368" y="675"/>
                  </a:lnTo>
                  <a:lnTo>
                    <a:pt x="1368" y="675"/>
                  </a:lnTo>
                  <a:lnTo>
                    <a:pt x="1368" y="675"/>
                  </a:lnTo>
                  <a:lnTo>
                    <a:pt x="1368" y="672"/>
                  </a:lnTo>
                  <a:lnTo>
                    <a:pt x="1370" y="670"/>
                  </a:lnTo>
                  <a:lnTo>
                    <a:pt x="1372" y="667"/>
                  </a:lnTo>
                  <a:lnTo>
                    <a:pt x="1377" y="660"/>
                  </a:lnTo>
                  <a:lnTo>
                    <a:pt x="1377" y="658"/>
                  </a:lnTo>
                  <a:lnTo>
                    <a:pt x="1379" y="656"/>
                  </a:lnTo>
                  <a:lnTo>
                    <a:pt x="1379" y="656"/>
                  </a:lnTo>
                  <a:lnTo>
                    <a:pt x="1379" y="656"/>
                  </a:lnTo>
                  <a:lnTo>
                    <a:pt x="1379" y="656"/>
                  </a:lnTo>
                  <a:lnTo>
                    <a:pt x="1379" y="656"/>
                  </a:lnTo>
                  <a:lnTo>
                    <a:pt x="1379" y="656"/>
                  </a:lnTo>
                  <a:lnTo>
                    <a:pt x="1375" y="658"/>
                  </a:lnTo>
                  <a:close/>
                  <a:moveTo>
                    <a:pt x="1368" y="620"/>
                  </a:moveTo>
                  <a:lnTo>
                    <a:pt x="1368" y="620"/>
                  </a:lnTo>
                  <a:lnTo>
                    <a:pt x="1368" y="620"/>
                  </a:lnTo>
                  <a:lnTo>
                    <a:pt x="1365" y="620"/>
                  </a:lnTo>
                  <a:lnTo>
                    <a:pt x="1365" y="620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5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68" y="622"/>
                  </a:lnTo>
                  <a:lnTo>
                    <a:pt x="1370" y="622"/>
                  </a:lnTo>
                  <a:lnTo>
                    <a:pt x="1370" y="622"/>
                  </a:lnTo>
                  <a:lnTo>
                    <a:pt x="1370" y="622"/>
                  </a:lnTo>
                  <a:lnTo>
                    <a:pt x="1372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2"/>
                  </a:lnTo>
                  <a:lnTo>
                    <a:pt x="1370" y="622"/>
                  </a:lnTo>
                  <a:lnTo>
                    <a:pt x="1370" y="622"/>
                  </a:lnTo>
                  <a:lnTo>
                    <a:pt x="1370" y="622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70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lnTo>
                    <a:pt x="1368" y="620"/>
                  </a:lnTo>
                  <a:close/>
                  <a:moveTo>
                    <a:pt x="1422" y="651"/>
                  </a:move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48"/>
                  </a:lnTo>
                  <a:lnTo>
                    <a:pt x="1420" y="648"/>
                  </a:lnTo>
                  <a:lnTo>
                    <a:pt x="1417" y="648"/>
                  </a:lnTo>
                  <a:lnTo>
                    <a:pt x="1417" y="648"/>
                  </a:lnTo>
                  <a:lnTo>
                    <a:pt x="1417" y="648"/>
                  </a:lnTo>
                  <a:lnTo>
                    <a:pt x="1417" y="648"/>
                  </a:lnTo>
                  <a:lnTo>
                    <a:pt x="1417" y="648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0" y="651"/>
                  </a:lnTo>
                  <a:lnTo>
                    <a:pt x="1422" y="651"/>
                  </a:lnTo>
                  <a:lnTo>
                    <a:pt x="1422" y="651"/>
                  </a:lnTo>
                  <a:lnTo>
                    <a:pt x="1422" y="651"/>
                  </a:lnTo>
                  <a:lnTo>
                    <a:pt x="1422" y="651"/>
                  </a:lnTo>
                  <a:close/>
                  <a:moveTo>
                    <a:pt x="1429" y="653"/>
                  </a:moveTo>
                  <a:lnTo>
                    <a:pt x="1427" y="653"/>
                  </a:lnTo>
                  <a:lnTo>
                    <a:pt x="1427" y="651"/>
                  </a:lnTo>
                  <a:lnTo>
                    <a:pt x="1424" y="651"/>
                  </a:lnTo>
                  <a:lnTo>
                    <a:pt x="1424" y="651"/>
                  </a:lnTo>
                  <a:lnTo>
                    <a:pt x="1424" y="651"/>
                  </a:lnTo>
                  <a:lnTo>
                    <a:pt x="1424" y="651"/>
                  </a:lnTo>
                  <a:lnTo>
                    <a:pt x="1427" y="653"/>
                  </a:lnTo>
                  <a:lnTo>
                    <a:pt x="1427" y="653"/>
                  </a:lnTo>
                  <a:lnTo>
                    <a:pt x="1427" y="653"/>
                  </a:lnTo>
                  <a:lnTo>
                    <a:pt x="1429" y="653"/>
                  </a:lnTo>
                  <a:lnTo>
                    <a:pt x="1429" y="653"/>
                  </a:lnTo>
                  <a:lnTo>
                    <a:pt x="1429" y="653"/>
                  </a:lnTo>
                  <a:lnTo>
                    <a:pt x="1429" y="653"/>
                  </a:lnTo>
                  <a:lnTo>
                    <a:pt x="1429" y="653"/>
                  </a:lnTo>
                  <a:close/>
                  <a:moveTo>
                    <a:pt x="1413" y="648"/>
                  </a:moveTo>
                  <a:lnTo>
                    <a:pt x="1415" y="648"/>
                  </a:lnTo>
                  <a:lnTo>
                    <a:pt x="1415" y="648"/>
                  </a:lnTo>
                  <a:lnTo>
                    <a:pt x="1415" y="648"/>
                  </a:lnTo>
                  <a:lnTo>
                    <a:pt x="1415" y="648"/>
                  </a:lnTo>
                  <a:lnTo>
                    <a:pt x="1413" y="648"/>
                  </a:lnTo>
                  <a:close/>
                  <a:moveTo>
                    <a:pt x="1413" y="648"/>
                  </a:moveTo>
                  <a:lnTo>
                    <a:pt x="1413" y="648"/>
                  </a:lnTo>
                  <a:lnTo>
                    <a:pt x="1413" y="648"/>
                  </a:lnTo>
                  <a:lnTo>
                    <a:pt x="1413" y="648"/>
                  </a:lnTo>
                  <a:lnTo>
                    <a:pt x="1413" y="648"/>
                  </a:lnTo>
                  <a:close/>
                  <a:moveTo>
                    <a:pt x="1408" y="637"/>
                  </a:moveTo>
                  <a:lnTo>
                    <a:pt x="1410" y="634"/>
                  </a:lnTo>
                  <a:lnTo>
                    <a:pt x="1410" y="634"/>
                  </a:lnTo>
                  <a:lnTo>
                    <a:pt x="1413" y="634"/>
                  </a:lnTo>
                  <a:lnTo>
                    <a:pt x="1413" y="634"/>
                  </a:lnTo>
                  <a:lnTo>
                    <a:pt x="1413" y="634"/>
                  </a:lnTo>
                  <a:lnTo>
                    <a:pt x="1413" y="634"/>
                  </a:lnTo>
                  <a:lnTo>
                    <a:pt x="1410" y="634"/>
                  </a:lnTo>
                  <a:lnTo>
                    <a:pt x="1410" y="632"/>
                  </a:lnTo>
                  <a:lnTo>
                    <a:pt x="1413" y="632"/>
                  </a:lnTo>
                  <a:lnTo>
                    <a:pt x="1410" y="632"/>
                  </a:lnTo>
                  <a:lnTo>
                    <a:pt x="1410" y="634"/>
                  </a:lnTo>
                  <a:lnTo>
                    <a:pt x="1408" y="634"/>
                  </a:lnTo>
                  <a:lnTo>
                    <a:pt x="1405" y="634"/>
                  </a:lnTo>
                  <a:lnTo>
                    <a:pt x="1405" y="637"/>
                  </a:lnTo>
                  <a:lnTo>
                    <a:pt x="1405" y="637"/>
                  </a:lnTo>
                  <a:lnTo>
                    <a:pt x="1405" y="637"/>
                  </a:lnTo>
                  <a:lnTo>
                    <a:pt x="1405" y="637"/>
                  </a:lnTo>
                  <a:lnTo>
                    <a:pt x="1403" y="637"/>
                  </a:lnTo>
                  <a:lnTo>
                    <a:pt x="1401" y="639"/>
                  </a:lnTo>
                  <a:lnTo>
                    <a:pt x="1403" y="639"/>
                  </a:lnTo>
                  <a:lnTo>
                    <a:pt x="1403" y="639"/>
                  </a:lnTo>
                  <a:lnTo>
                    <a:pt x="1401" y="639"/>
                  </a:lnTo>
                  <a:lnTo>
                    <a:pt x="1396" y="641"/>
                  </a:lnTo>
                  <a:lnTo>
                    <a:pt x="1396" y="641"/>
                  </a:lnTo>
                  <a:lnTo>
                    <a:pt x="1396" y="641"/>
                  </a:lnTo>
                  <a:lnTo>
                    <a:pt x="1396" y="644"/>
                  </a:lnTo>
                  <a:lnTo>
                    <a:pt x="1396" y="644"/>
                  </a:lnTo>
                  <a:lnTo>
                    <a:pt x="1403" y="641"/>
                  </a:lnTo>
                  <a:lnTo>
                    <a:pt x="1403" y="641"/>
                  </a:lnTo>
                  <a:lnTo>
                    <a:pt x="1405" y="639"/>
                  </a:lnTo>
                  <a:lnTo>
                    <a:pt x="1405" y="639"/>
                  </a:lnTo>
                  <a:lnTo>
                    <a:pt x="1408" y="639"/>
                  </a:lnTo>
                  <a:lnTo>
                    <a:pt x="1408" y="637"/>
                  </a:lnTo>
                  <a:close/>
                  <a:moveTo>
                    <a:pt x="1410" y="646"/>
                  </a:moveTo>
                  <a:lnTo>
                    <a:pt x="1410" y="646"/>
                  </a:lnTo>
                  <a:lnTo>
                    <a:pt x="1410" y="646"/>
                  </a:lnTo>
                  <a:lnTo>
                    <a:pt x="1410" y="646"/>
                  </a:lnTo>
                  <a:lnTo>
                    <a:pt x="1410" y="646"/>
                  </a:lnTo>
                  <a:lnTo>
                    <a:pt x="1410" y="646"/>
                  </a:lnTo>
                  <a:lnTo>
                    <a:pt x="1410" y="646"/>
                  </a:lnTo>
                  <a:close/>
                  <a:moveTo>
                    <a:pt x="1401" y="646"/>
                  </a:moveTo>
                  <a:lnTo>
                    <a:pt x="1401" y="646"/>
                  </a:lnTo>
                  <a:lnTo>
                    <a:pt x="1403" y="646"/>
                  </a:lnTo>
                  <a:lnTo>
                    <a:pt x="1403" y="646"/>
                  </a:lnTo>
                  <a:lnTo>
                    <a:pt x="1401" y="644"/>
                  </a:lnTo>
                  <a:lnTo>
                    <a:pt x="1401" y="644"/>
                  </a:lnTo>
                  <a:lnTo>
                    <a:pt x="1398" y="646"/>
                  </a:lnTo>
                  <a:lnTo>
                    <a:pt x="1396" y="646"/>
                  </a:lnTo>
                  <a:lnTo>
                    <a:pt x="1396" y="646"/>
                  </a:lnTo>
                  <a:lnTo>
                    <a:pt x="1396" y="646"/>
                  </a:lnTo>
                  <a:lnTo>
                    <a:pt x="1396" y="644"/>
                  </a:lnTo>
                  <a:lnTo>
                    <a:pt x="1396" y="644"/>
                  </a:lnTo>
                  <a:lnTo>
                    <a:pt x="1394" y="644"/>
                  </a:lnTo>
                  <a:lnTo>
                    <a:pt x="1394" y="644"/>
                  </a:lnTo>
                  <a:lnTo>
                    <a:pt x="1394" y="644"/>
                  </a:lnTo>
                  <a:lnTo>
                    <a:pt x="1391" y="644"/>
                  </a:lnTo>
                  <a:lnTo>
                    <a:pt x="1389" y="644"/>
                  </a:lnTo>
                  <a:lnTo>
                    <a:pt x="1389" y="644"/>
                  </a:lnTo>
                  <a:lnTo>
                    <a:pt x="1389" y="644"/>
                  </a:lnTo>
                  <a:lnTo>
                    <a:pt x="1389" y="644"/>
                  </a:lnTo>
                  <a:lnTo>
                    <a:pt x="1389" y="644"/>
                  </a:lnTo>
                  <a:lnTo>
                    <a:pt x="1389" y="644"/>
                  </a:lnTo>
                  <a:lnTo>
                    <a:pt x="1389" y="644"/>
                  </a:lnTo>
                  <a:lnTo>
                    <a:pt x="1386" y="644"/>
                  </a:lnTo>
                  <a:lnTo>
                    <a:pt x="1386" y="644"/>
                  </a:lnTo>
                  <a:lnTo>
                    <a:pt x="1386" y="646"/>
                  </a:lnTo>
                  <a:lnTo>
                    <a:pt x="1386" y="646"/>
                  </a:lnTo>
                  <a:lnTo>
                    <a:pt x="1386" y="646"/>
                  </a:lnTo>
                  <a:lnTo>
                    <a:pt x="1386" y="646"/>
                  </a:lnTo>
                  <a:lnTo>
                    <a:pt x="1384" y="648"/>
                  </a:lnTo>
                  <a:lnTo>
                    <a:pt x="1384" y="651"/>
                  </a:lnTo>
                  <a:lnTo>
                    <a:pt x="1386" y="651"/>
                  </a:lnTo>
                  <a:lnTo>
                    <a:pt x="1386" y="653"/>
                  </a:lnTo>
                  <a:lnTo>
                    <a:pt x="1389" y="651"/>
                  </a:lnTo>
                  <a:lnTo>
                    <a:pt x="1386" y="651"/>
                  </a:lnTo>
                  <a:lnTo>
                    <a:pt x="1389" y="651"/>
                  </a:lnTo>
                  <a:lnTo>
                    <a:pt x="1389" y="651"/>
                  </a:lnTo>
                  <a:lnTo>
                    <a:pt x="1389" y="651"/>
                  </a:lnTo>
                  <a:lnTo>
                    <a:pt x="1389" y="651"/>
                  </a:lnTo>
                  <a:lnTo>
                    <a:pt x="1389" y="651"/>
                  </a:lnTo>
                  <a:lnTo>
                    <a:pt x="1391" y="651"/>
                  </a:lnTo>
                  <a:lnTo>
                    <a:pt x="1391" y="651"/>
                  </a:lnTo>
                  <a:lnTo>
                    <a:pt x="1386" y="653"/>
                  </a:lnTo>
                  <a:lnTo>
                    <a:pt x="1386" y="656"/>
                  </a:lnTo>
                  <a:lnTo>
                    <a:pt x="1386" y="656"/>
                  </a:lnTo>
                  <a:lnTo>
                    <a:pt x="1389" y="658"/>
                  </a:lnTo>
                  <a:lnTo>
                    <a:pt x="1389" y="658"/>
                  </a:lnTo>
                  <a:lnTo>
                    <a:pt x="1389" y="658"/>
                  </a:lnTo>
                  <a:lnTo>
                    <a:pt x="1389" y="658"/>
                  </a:lnTo>
                  <a:lnTo>
                    <a:pt x="1391" y="656"/>
                  </a:lnTo>
                  <a:lnTo>
                    <a:pt x="1391" y="653"/>
                  </a:lnTo>
                  <a:lnTo>
                    <a:pt x="1396" y="651"/>
                  </a:lnTo>
                  <a:lnTo>
                    <a:pt x="1398" y="651"/>
                  </a:lnTo>
                  <a:lnTo>
                    <a:pt x="1398" y="651"/>
                  </a:lnTo>
                  <a:lnTo>
                    <a:pt x="1401" y="651"/>
                  </a:lnTo>
                  <a:lnTo>
                    <a:pt x="1401" y="648"/>
                  </a:lnTo>
                  <a:lnTo>
                    <a:pt x="1401" y="648"/>
                  </a:lnTo>
                  <a:lnTo>
                    <a:pt x="1401" y="648"/>
                  </a:lnTo>
                  <a:lnTo>
                    <a:pt x="1401" y="648"/>
                  </a:lnTo>
                  <a:lnTo>
                    <a:pt x="1401" y="648"/>
                  </a:lnTo>
                  <a:lnTo>
                    <a:pt x="1401" y="648"/>
                  </a:lnTo>
                  <a:lnTo>
                    <a:pt x="1403" y="646"/>
                  </a:lnTo>
                  <a:lnTo>
                    <a:pt x="1403" y="646"/>
                  </a:lnTo>
                  <a:lnTo>
                    <a:pt x="1403" y="646"/>
                  </a:lnTo>
                  <a:lnTo>
                    <a:pt x="1403" y="646"/>
                  </a:lnTo>
                  <a:lnTo>
                    <a:pt x="1403" y="646"/>
                  </a:lnTo>
                  <a:lnTo>
                    <a:pt x="1403" y="646"/>
                  </a:lnTo>
                  <a:lnTo>
                    <a:pt x="1401" y="646"/>
                  </a:lnTo>
                  <a:close/>
                </a:path>
              </a:pathLst>
            </a:custGeom>
            <a:solidFill>
              <a:srgbClr val="DADBDF"/>
            </a:solidFill>
            <a:ln w="4763">
              <a:solidFill>
                <a:srgbClr val="FFFFFF"/>
              </a:solidFill>
            </a:ln>
          </p:spPr>
          <p:txBody>
            <a:bodyPr lIns="45648" rIns="45648"/>
            <a:lstStyle/>
            <a:p>
              <a:pPr defTabSz="1825576"/>
              <a:endParaRPr lang="en-US" sz="3195" dirty="0">
                <a:solidFill>
                  <a:schemeClr val="bg1"/>
                </a:solidFill>
                <a:latin typeface="+mj-lt"/>
                <a:ea typeface="Lato Light"/>
                <a:cs typeface="Lato Light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C85E39F-2153-4D22-BEF4-B904C5FF7949}"/>
              </a:ext>
            </a:extLst>
          </p:cNvPr>
          <p:cNvGrpSpPr/>
          <p:nvPr/>
        </p:nvGrpSpPr>
        <p:grpSpPr>
          <a:xfrm>
            <a:off x="5419526" y="1299680"/>
            <a:ext cx="928688" cy="928688"/>
            <a:chOff x="6553200" y="1314450"/>
            <a:chExt cx="1485900" cy="14859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AF41458-3BEB-4DB9-8F86-DE5505AEE59D}"/>
                </a:ext>
              </a:extLst>
            </p:cNvPr>
            <p:cNvSpPr/>
            <p:nvPr/>
          </p:nvSpPr>
          <p:spPr>
            <a:xfrm>
              <a:off x="6553200" y="1314450"/>
              <a:ext cx="1485900" cy="148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24000"/>
                </a:prstClr>
              </a:outerShdw>
            </a:effectLst>
          </p:spPr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243" indent="-228243" defTabSz="912971">
                <a:lnSpc>
                  <a:spcPct val="90000"/>
                </a:lnSpc>
                <a:spcBef>
                  <a:spcPts val="999"/>
                </a:spcBef>
                <a:buFont typeface="Arial" panose="020B0604020202020204" pitchFamily="34" charset="0"/>
                <a:buChar char="•"/>
              </a:pPr>
              <a:endParaRPr lang="id-ID" sz="704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F01B06A-63C3-4BEF-AC98-FE2EB1537B07}"/>
                </a:ext>
              </a:extLst>
            </p:cNvPr>
            <p:cNvGrpSpPr/>
            <p:nvPr/>
          </p:nvGrpSpPr>
          <p:grpSpPr>
            <a:xfrm>
              <a:off x="6656836" y="1640891"/>
              <a:ext cx="1278628" cy="784800"/>
              <a:chOff x="6656836" y="1663275"/>
              <a:chExt cx="1278628" cy="78480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6D2FA4-AAF2-4EC8-A568-478E258A6DB7}"/>
                  </a:ext>
                </a:extLst>
              </p:cNvPr>
              <p:cNvSpPr txBox="1"/>
              <p:nvPr/>
            </p:nvSpPr>
            <p:spPr>
              <a:xfrm>
                <a:off x="6656836" y="1663275"/>
                <a:ext cx="1278628" cy="6401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109</a:t>
                </a:r>
                <a:endParaRPr lang="id-ID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603ED4F-A222-4263-A2D0-7065FD190005}"/>
                  </a:ext>
                </a:extLst>
              </p:cNvPr>
              <p:cNvSpPr txBox="1"/>
              <p:nvPr/>
            </p:nvSpPr>
            <p:spPr>
              <a:xfrm>
                <a:off x="6656836" y="2126962"/>
                <a:ext cx="1278628" cy="3211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4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Smart</a:t>
                </a:r>
                <a:endParaRPr lang="id-ID" sz="704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2D2BFF4-1015-450D-ACC7-44F6632B3107}"/>
              </a:ext>
            </a:extLst>
          </p:cNvPr>
          <p:cNvGrpSpPr/>
          <p:nvPr/>
        </p:nvGrpSpPr>
        <p:grpSpPr>
          <a:xfrm>
            <a:off x="5419526" y="4786212"/>
            <a:ext cx="928688" cy="928688"/>
            <a:chOff x="6917578" y="4800600"/>
            <a:chExt cx="1485900" cy="14859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9E4F712-B99D-43DE-9404-4B2F36E40FBD}"/>
                </a:ext>
              </a:extLst>
            </p:cNvPr>
            <p:cNvSpPr/>
            <p:nvPr/>
          </p:nvSpPr>
          <p:spPr>
            <a:xfrm>
              <a:off x="6917578" y="4800600"/>
              <a:ext cx="1485900" cy="148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dist="850900" dir="8100000" sx="75000" sy="7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4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6EFFE06-48EE-4BDE-9496-DFDEB480BEC1}"/>
                </a:ext>
              </a:extLst>
            </p:cNvPr>
            <p:cNvGrpSpPr/>
            <p:nvPr/>
          </p:nvGrpSpPr>
          <p:grpSpPr>
            <a:xfrm>
              <a:off x="7021214" y="5127041"/>
              <a:ext cx="1278628" cy="784800"/>
              <a:chOff x="6656836" y="1663275"/>
              <a:chExt cx="1278628" cy="78480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83878EE-7A2D-43CF-97DC-72E5B8E7DF32}"/>
                  </a:ext>
                </a:extLst>
              </p:cNvPr>
              <p:cNvSpPr txBox="1"/>
              <p:nvPr/>
            </p:nvSpPr>
            <p:spPr>
              <a:xfrm>
                <a:off x="6656836" y="1663275"/>
                <a:ext cx="1278628" cy="6401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508</a:t>
                </a:r>
                <a:endParaRPr lang="id-ID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F00F436-08A8-49BC-A937-7FD15783D964}"/>
                  </a:ext>
                </a:extLst>
              </p:cNvPr>
              <p:cNvSpPr txBox="1"/>
              <p:nvPr/>
            </p:nvSpPr>
            <p:spPr>
              <a:xfrm>
                <a:off x="6656836" y="2126962"/>
                <a:ext cx="1278628" cy="3211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4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Study</a:t>
                </a:r>
                <a:endParaRPr lang="id-ID" sz="704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F6EB627-3FAD-42FD-8C84-C8ED7FBA9147}"/>
              </a:ext>
            </a:extLst>
          </p:cNvPr>
          <p:cNvSpPr/>
          <p:nvPr/>
        </p:nvSpPr>
        <p:spPr>
          <a:xfrm>
            <a:off x="5027764" y="2651184"/>
            <a:ext cx="1712211" cy="171221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850900" dir="8100000" sx="75000" sy="75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50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A49A57-9DBE-445F-BCCB-79EC8D5C01D8}"/>
              </a:ext>
            </a:extLst>
          </p:cNvPr>
          <p:cNvGrpSpPr/>
          <p:nvPr/>
        </p:nvGrpSpPr>
        <p:grpSpPr>
          <a:xfrm>
            <a:off x="894358" y="5154556"/>
            <a:ext cx="1773116" cy="399154"/>
            <a:chOff x="983848" y="5097572"/>
            <a:chExt cx="1773116" cy="3991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ED50120-DD50-44B9-B6B5-68A48E4C1607}"/>
                </a:ext>
              </a:extLst>
            </p:cNvPr>
            <p:cNvSpPr/>
            <p:nvPr/>
          </p:nvSpPr>
          <p:spPr>
            <a:xfrm>
              <a:off x="983848" y="5097572"/>
              <a:ext cx="1773116" cy="39915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2D3B4-2B37-4CEA-8213-B3306E952938}"/>
                </a:ext>
              </a:extLst>
            </p:cNvPr>
            <p:cNvSpPr/>
            <p:nvPr/>
          </p:nvSpPr>
          <p:spPr>
            <a:xfrm>
              <a:off x="1110999" y="5158650"/>
              <a:ext cx="1518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 LEARNING 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8A2FD7-C6EF-4EAA-BD2D-74785B1A296A}"/>
              </a:ext>
            </a:extLst>
          </p:cNvPr>
          <p:cNvGrpSpPr/>
          <p:nvPr/>
        </p:nvGrpSpPr>
        <p:grpSpPr>
          <a:xfrm>
            <a:off x="8699869" y="3158858"/>
            <a:ext cx="1088581" cy="926475"/>
            <a:chOff x="12774613" y="7151688"/>
            <a:chExt cx="1609726" cy="1370013"/>
          </a:xfrm>
        </p:grpSpPr>
        <p:sp>
          <p:nvSpPr>
            <p:cNvPr id="111" name="Freeform 488">
              <a:extLst>
                <a:ext uri="{FF2B5EF4-FFF2-40B4-BE49-F238E27FC236}">
                  <a16:creationId xmlns:a16="http://schemas.microsoft.com/office/drawing/2014/main" id="{A5AB9389-6E97-44F1-8F30-6E65E997B5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60438" y="7642226"/>
              <a:ext cx="717550" cy="612775"/>
            </a:xfrm>
            <a:custGeom>
              <a:avLst/>
              <a:gdLst>
                <a:gd name="T0" fmla="*/ 451 w 730"/>
                <a:gd name="T1" fmla="*/ 23 h 622"/>
                <a:gd name="T2" fmla="*/ 111 w 730"/>
                <a:gd name="T3" fmla="*/ 298 h 622"/>
                <a:gd name="T4" fmla="*/ 0 w 730"/>
                <a:gd name="T5" fmla="*/ 431 h 622"/>
                <a:gd name="T6" fmla="*/ 130 w 730"/>
                <a:gd name="T7" fmla="*/ 431 h 622"/>
                <a:gd name="T8" fmla="*/ 411 w 730"/>
                <a:gd name="T9" fmla="*/ 622 h 622"/>
                <a:gd name="T10" fmla="*/ 710 w 730"/>
                <a:gd name="T11" fmla="*/ 286 h 622"/>
                <a:gd name="T12" fmla="*/ 451 w 730"/>
                <a:gd name="T13" fmla="*/ 23 h 622"/>
                <a:gd name="T14" fmla="*/ 451 w 730"/>
                <a:gd name="T15" fmla="*/ 23 h 622"/>
                <a:gd name="T16" fmla="*/ 451 w 730"/>
                <a:gd name="T17" fmla="*/ 2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622">
                  <a:moveTo>
                    <a:pt x="451" y="23"/>
                  </a:moveTo>
                  <a:cubicBezTo>
                    <a:pt x="275" y="0"/>
                    <a:pt x="124" y="130"/>
                    <a:pt x="111" y="298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30" y="431"/>
                    <a:pt x="130" y="431"/>
                    <a:pt x="130" y="431"/>
                  </a:cubicBezTo>
                  <a:cubicBezTo>
                    <a:pt x="174" y="543"/>
                    <a:pt x="283" y="622"/>
                    <a:pt x="411" y="622"/>
                  </a:cubicBezTo>
                  <a:cubicBezTo>
                    <a:pt x="588" y="622"/>
                    <a:pt x="730" y="468"/>
                    <a:pt x="710" y="286"/>
                  </a:cubicBezTo>
                  <a:cubicBezTo>
                    <a:pt x="694" y="151"/>
                    <a:pt x="586" y="40"/>
                    <a:pt x="451" y="23"/>
                  </a:cubicBezTo>
                  <a:close/>
                  <a:moveTo>
                    <a:pt x="451" y="23"/>
                  </a:moveTo>
                  <a:cubicBezTo>
                    <a:pt x="451" y="23"/>
                    <a:pt x="451" y="23"/>
                    <a:pt x="45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12" name="Freeform 489">
              <a:extLst>
                <a:ext uri="{FF2B5EF4-FFF2-40B4-BE49-F238E27FC236}">
                  <a16:creationId xmlns:a16="http://schemas.microsoft.com/office/drawing/2014/main" id="{50F44ACC-A907-4A71-8E72-409328DD8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6551" y="7500938"/>
              <a:ext cx="603250" cy="269875"/>
            </a:xfrm>
            <a:custGeom>
              <a:avLst/>
              <a:gdLst>
                <a:gd name="T0" fmla="*/ 580 w 614"/>
                <a:gd name="T1" fmla="*/ 0 h 274"/>
                <a:gd name="T2" fmla="*/ 33 w 614"/>
                <a:gd name="T3" fmla="*/ 0 h 274"/>
                <a:gd name="T4" fmla="*/ 7 w 614"/>
                <a:gd name="T5" fmla="*/ 157 h 274"/>
                <a:gd name="T6" fmla="*/ 26 w 614"/>
                <a:gd name="T7" fmla="*/ 274 h 274"/>
                <a:gd name="T8" fmla="*/ 588 w 614"/>
                <a:gd name="T9" fmla="*/ 274 h 274"/>
                <a:gd name="T10" fmla="*/ 607 w 614"/>
                <a:gd name="T11" fmla="*/ 157 h 274"/>
                <a:gd name="T12" fmla="*/ 580 w 614"/>
                <a:gd name="T13" fmla="*/ 0 h 274"/>
                <a:gd name="T14" fmla="*/ 580 w 614"/>
                <a:gd name="T15" fmla="*/ 0 h 274"/>
                <a:gd name="T16" fmla="*/ 580 w 614"/>
                <a:gd name="T1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4" h="274">
                  <a:moveTo>
                    <a:pt x="580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6" y="28"/>
                    <a:pt x="0" y="112"/>
                    <a:pt x="7" y="157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588" y="274"/>
                    <a:pt x="588" y="274"/>
                    <a:pt x="588" y="274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14" y="112"/>
                    <a:pt x="608" y="28"/>
                    <a:pt x="580" y="0"/>
                  </a:cubicBezTo>
                  <a:close/>
                  <a:moveTo>
                    <a:pt x="580" y="0"/>
                  </a:moveTo>
                  <a:cubicBezTo>
                    <a:pt x="580" y="0"/>
                    <a:pt x="580" y="0"/>
                    <a:pt x="58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13" name="Freeform 490">
              <a:extLst>
                <a:ext uri="{FF2B5EF4-FFF2-40B4-BE49-F238E27FC236}">
                  <a16:creationId xmlns:a16="http://schemas.microsoft.com/office/drawing/2014/main" id="{D8988DCE-34B9-41D7-93BB-92076715B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6551" y="7500938"/>
              <a:ext cx="596900" cy="269875"/>
            </a:xfrm>
            <a:custGeom>
              <a:avLst/>
              <a:gdLst>
                <a:gd name="T0" fmla="*/ 341 w 608"/>
                <a:gd name="T1" fmla="*/ 152 h 274"/>
                <a:gd name="T2" fmla="*/ 597 w 608"/>
                <a:gd name="T3" fmla="*/ 87 h 274"/>
                <a:gd name="T4" fmla="*/ 608 w 608"/>
                <a:gd name="T5" fmla="*/ 83 h 274"/>
                <a:gd name="T6" fmla="*/ 580 w 608"/>
                <a:gd name="T7" fmla="*/ 0 h 274"/>
                <a:gd name="T8" fmla="*/ 33 w 608"/>
                <a:gd name="T9" fmla="*/ 0 h 274"/>
                <a:gd name="T10" fmla="*/ 7 w 608"/>
                <a:gd name="T11" fmla="*/ 157 h 274"/>
                <a:gd name="T12" fmla="*/ 26 w 608"/>
                <a:gd name="T13" fmla="*/ 274 h 274"/>
                <a:gd name="T14" fmla="*/ 307 w 608"/>
                <a:gd name="T15" fmla="*/ 274 h 274"/>
                <a:gd name="T16" fmla="*/ 307 w 608"/>
                <a:gd name="T17" fmla="*/ 156 h 274"/>
                <a:gd name="T18" fmla="*/ 341 w 608"/>
                <a:gd name="T19" fmla="*/ 152 h 274"/>
                <a:gd name="T20" fmla="*/ 341 w 608"/>
                <a:gd name="T21" fmla="*/ 152 h 274"/>
                <a:gd name="T22" fmla="*/ 341 w 608"/>
                <a:gd name="T2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8" h="274">
                  <a:moveTo>
                    <a:pt x="341" y="152"/>
                  </a:moveTo>
                  <a:cubicBezTo>
                    <a:pt x="597" y="87"/>
                    <a:pt x="597" y="87"/>
                    <a:pt x="597" y="87"/>
                  </a:cubicBezTo>
                  <a:cubicBezTo>
                    <a:pt x="601" y="86"/>
                    <a:pt x="604" y="84"/>
                    <a:pt x="608" y="83"/>
                  </a:cubicBezTo>
                  <a:cubicBezTo>
                    <a:pt x="604" y="49"/>
                    <a:pt x="596" y="16"/>
                    <a:pt x="58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" y="28"/>
                    <a:pt x="0" y="112"/>
                    <a:pt x="7" y="157"/>
                  </a:cubicBezTo>
                  <a:cubicBezTo>
                    <a:pt x="26" y="274"/>
                    <a:pt x="26" y="274"/>
                    <a:pt x="26" y="274"/>
                  </a:cubicBezTo>
                  <a:cubicBezTo>
                    <a:pt x="307" y="274"/>
                    <a:pt x="307" y="274"/>
                    <a:pt x="307" y="274"/>
                  </a:cubicBezTo>
                  <a:cubicBezTo>
                    <a:pt x="307" y="156"/>
                    <a:pt x="307" y="156"/>
                    <a:pt x="307" y="156"/>
                  </a:cubicBezTo>
                  <a:cubicBezTo>
                    <a:pt x="318" y="156"/>
                    <a:pt x="330" y="155"/>
                    <a:pt x="341" y="152"/>
                  </a:cubicBezTo>
                  <a:close/>
                  <a:moveTo>
                    <a:pt x="341" y="152"/>
                  </a:moveTo>
                  <a:cubicBezTo>
                    <a:pt x="341" y="152"/>
                    <a:pt x="341" y="152"/>
                    <a:pt x="341" y="15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14" name="Freeform 491">
              <a:extLst>
                <a:ext uri="{FF2B5EF4-FFF2-40B4-BE49-F238E27FC236}">
                  <a16:creationId xmlns:a16="http://schemas.microsoft.com/office/drawing/2014/main" id="{10F9931F-8FAE-42F0-987B-AD0F5F36BC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00013" y="8174038"/>
              <a:ext cx="1076325" cy="325438"/>
            </a:xfrm>
            <a:custGeom>
              <a:avLst/>
              <a:gdLst>
                <a:gd name="T0" fmla="*/ 1016 w 1094"/>
                <a:gd name="T1" fmla="*/ 60 h 330"/>
                <a:gd name="T2" fmla="*/ 816 w 1094"/>
                <a:gd name="T3" fmla="*/ 0 h 330"/>
                <a:gd name="T4" fmla="*/ 279 w 1094"/>
                <a:gd name="T5" fmla="*/ 0 h 330"/>
                <a:gd name="T6" fmla="*/ 78 w 1094"/>
                <a:gd name="T7" fmla="*/ 60 h 330"/>
                <a:gd name="T8" fmla="*/ 0 w 1094"/>
                <a:gd name="T9" fmla="*/ 165 h 330"/>
                <a:gd name="T10" fmla="*/ 0 w 1094"/>
                <a:gd name="T11" fmla="*/ 275 h 330"/>
                <a:gd name="T12" fmla="*/ 54 w 1094"/>
                <a:gd name="T13" fmla="*/ 330 h 330"/>
                <a:gd name="T14" fmla="*/ 1039 w 1094"/>
                <a:gd name="T15" fmla="*/ 330 h 330"/>
                <a:gd name="T16" fmla="*/ 1094 w 1094"/>
                <a:gd name="T17" fmla="*/ 275 h 330"/>
                <a:gd name="T18" fmla="*/ 1094 w 1094"/>
                <a:gd name="T19" fmla="*/ 165 h 330"/>
                <a:gd name="T20" fmla="*/ 1016 w 1094"/>
                <a:gd name="T21" fmla="*/ 60 h 330"/>
                <a:gd name="T22" fmla="*/ 1016 w 1094"/>
                <a:gd name="T23" fmla="*/ 60 h 330"/>
                <a:gd name="T24" fmla="*/ 1016 w 1094"/>
                <a:gd name="T25" fmla="*/ 6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330">
                  <a:moveTo>
                    <a:pt x="1016" y="60"/>
                  </a:moveTo>
                  <a:cubicBezTo>
                    <a:pt x="816" y="0"/>
                    <a:pt x="816" y="0"/>
                    <a:pt x="816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31" y="74"/>
                    <a:pt x="0" y="117"/>
                    <a:pt x="0" y="16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05"/>
                    <a:pt x="24" y="330"/>
                    <a:pt x="54" y="330"/>
                  </a:cubicBezTo>
                  <a:cubicBezTo>
                    <a:pt x="1039" y="330"/>
                    <a:pt x="1039" y="330"/>
                    <a:pt x="1039" y="330"/>
                  </a:cubicBezTo>
                  <a:cubicBezTo>
                    <a:pt x="1070" y="330"/>
                    <a:pt x="1094" y="305"/>
                    <a:pt x="1094" y="275"/>
                  </a:cubicBezTo>
                  <a:cubicBezTo>
                    <a:pt x="1094" y="165"/>
                    <a:pt x="1094" y="165"/>
                    <a:pt x="1094" y="165"/>
                  </a:cubicBezTo>
                  <a:cubicBezTo>
                    <a:pt x="1094" y="117"/>
                    <a:pt x="1062" y="74"/>
                    <a:pt x="1016" y="60"/>
                  </a:cubicBezTo>
                  <a:close/>
                  <a:moveTo>
                    <a:pt x="1016" y="60"/>
                  </a:moveTo>
                  <a:cubicBezTo>
                    <a:pt x="1016" y="60"/>
                    <a:pt x="1016" y="60"/>
                    <a:pt x="1016" y="6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15" name="Freeform 492">
              <a:extLst>
                <a:ext uri="{FF2B5EF4-FFF2-40B4-BE49-F238E27FC236}">
                  <a16:creationId xmlns:a16="http://schemas.microsoft.com/office/drawing/2014/main" id="{38BAB19B-530A-4FFF-AD8D-DF6379987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49263" y="7986713"/>
              <a:ext cx="376238" cy="268288"/>
            </a:xfrm>
            <a:custGeom>
              <a:avLst/>
              <a:gdLst>
                <a:gd name="T0" fmla="*/ 237 w 237"/>
                <a:gd name="T1" fmla="*/ 0 h 169"/>
                <a:gd name="T2" fmla="*/ 237 w 237"/>
                <a:gd name="T3" fmla="*/ 95 h 169"/>
                <a:gd name="T4" fmla="*/ 119 w 237"/>
                <a:gd name="T5" fmla="*/ 169 h 169"/>
                <a:gd name="T6" fmla="*/ 0 w 237"/>
                <a:gd name="T7" fmla="*/ 95 h 169"/>
                <a:gd name="T8" fmla="*/ 0 w 237"/>
                <a:gd name="T9" fmla="*/ 0 h 169"/>
                <a:gd name="T10" fmla="*/ 237 w 237"/>
                <a:gd name="T11" fmla="*/ 0 h 169"/>
                <a:gd name="T12" fmla="*/ 237 w 237"/>
                <a:gd name="T13" fmla="*/ 0 h 169"/>
                <a:gd name="T14" fmla="*/ 237 w 237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169">
                  <a:moveTo>
                    <a:pt x="237" y="0"/>
                  </a:moveTo>
                  <a:lnTo>
                    <a:pt x="237" y="95"/>
                  </a:lnTo>
                  <a:lnTo>
                    <a:pt x="119" y="169"/>
                  </a:lnTo>
                  <a:lnTo>
                    <a:pt x="0" y="95"/>
                  </a:lnTo>
                  <a:lnTo>
                    <a:pt x="0" y="0"/>
                  </a:lnTo>
                  <a:lnTo>
                    <a:pt x="237" y="0"/>
                  </a:lnTo>
                  <a:close/>
                  <a:moveTo>
                    <a:pt x="237" y="0"/>
                  </a:moveTo>
                  <a:lnTo>
                    <a:pt x="237" y="0"/>
                  </a:lnTo>
                  <a:close/>
                </a:path>
              </a:pathLst>
            </a:custGeom>
            <a:solidFill>
              <a:srgbClr val="E4E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16" name="Freeform 493">
              <a:extLst>
                <a:ext uri="{FF2B5EF4-FFF2-40B4-BE49-F238E27FC236}">
                  <a16:creationId xmlns:a16="http://schemas.microsoft.com/office/drawing/2014/main" id="{15CDC8D5-1833-4FA8-BC6B-68ADD9253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49263" y="7986713"/>
              <a:ext cx="376238" cy="268288"/>
            </a:xfrm>
            <a:custGeom>
              <a:avLst/>
              <a:gdLst>
                <a:gd name="T0" fmla="*/ 237 w 237"/>
                <a:gd name="T1" fmla="*/ 0 h 169"/>
                <a:gd name="T2" fmla="*/ 237 w 237"/>
                <a:gd name="T3" fmla="*/ 95 h 169"/>
                <a:gd name="T4" fmla="*/ 119 w 237"/>
                <a:gd name="T5" fmla="*/ 169 h 169"/>
                <a:gd name="T6" fmla="*/ 0 w 237"/>
                <a:gd name="T7" fmla="*/ 95 h 169"/>
                <a:gd name="T8" fmla="*/ 0 w 237"/>
                <a:gd name="T9" fmla="*/ 0 h 169"/>
                <a:gd name="T10" fmla="*/ 237 w 237"/>
                <a:gd name="T11" fmla="*/ 0 h 169"/>
                <a:gd name="T12" fmla="*/ 237 w 237"/>
                <a:gd name="T13" fmla="*/ 0 h 169"/>
                <a:gd name="T14" fmla="*/ 237 w 237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169">
                  <a:moveTo>
                    <a:pt x="237" y="0"/>
                  </a:moveTo>
                  <a:lnTo>
                    <a:pt x="237" y="95"/>
                  </a:lnTo>
                  <a:lnTo>
                    <a:pt x="119" y="169"/>
                  </a:lnTo>
                  <a:lnTo>
                    <a:pt x="0" y="95"/>
                  </a:lnTo>
                  <a:lnTo>
                    <a:pt x="0" y="0"/>
                  </a:lnTo>
                  <a:lnTo>
                    <a:pt x="237" y="0"/>
                  </a:lnTo>
                  <a:moveTo>
                    <a:pt x="237" y="0"/>
                  </a:move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17" name="Freeform 494">
              <a:extLst>
                <a:ext uri="{FF2B5EF4-FFF2-40B4-BE49-F238E27FC236}">
                  <a16:creationId xmlns:a16="http://schemas.microsoft.com/office/drawing/2014/main" id="{53AD0F8D-E1B8-4D0B-A40A-9E6C6917A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00013" y="8259763"/>
              <a:ext cx="187325" cy="239713"/>
            </a:xfrm>
            <a:custGeom>
              <a:avLst/>
              <a:gdLst>
                <a:gd name="T0" fmla="*/ 162 w 191"/>
                <a:gd name="T1" fmla="*/ 108 h 242"/>
                <a:gd name="T2" fmla="*/ 32 w 191"/>
                <a:gd name="T3" fmla="*/ 0 h 242"/>
                <a:gd name="T4" fmla="*/ 0 w 191"/>
                <a:gd name="T5" fmla="*/ 77 h 242"/>
                <a:gd name="T6" fmla="*/ 0 w 191"/>
                <a:gd name="T7" fmla="*/ 187 h 242"/>
                <a:gd name="T8" fmla="*/ 54 w 191"/>
                <a:gd name="T9" fmla="*/ 242 h 242"/>
                <a:gd name="T10" fmla="*/ 191 w 191"/>
                <a:gd name="T11" fmla="*/ 242 h 242"/>
                <a:gd name="T12" fmla="*/ 191 w 191"/>
                <a:gd name="T13" fmla="*/ 171 h 242"/>
                <a:gd name="T14" fmla="*/ 162 w 191"/>
                <a:gd name="T15" fmla="*/ 108 h 242"/>
                <a:gd name="T16" fmla="*/ 162 w 191"/>
                <a:gd name="T17" fmla="*/ 108 h 242"/>
                <a:gd name="T18" fmla="*/ 162 w 191"/>
                <a:gd name="T19" fmla="*/ 10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242">
                  <a:moveTo>
                    <a:pt x="162" y="108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2" y="20"/>
                    <a:pt x="0" y="47"/>
                    <a:pt x="0" y="7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24" y="242"/>
                    <a:pt x="54" y="242"/>
                  </a:cubicBezTo>
                  <a:cubicBezTo>
                    <a:pt x="191" y="242"/>
                    <a:pt x="191" y="242"/>
                    <a:pt x="191" y="242"/>
                  </a:cubicBezTo>
                  <a:cubicBezTo>
                    <a:pt x="191" y="171"/>
                    <a:pt x="191" y="171"/>
                    <a:pt x="191" y="171"/>
                  </a:cubicBezTo>
                  <a:cubicBezTo>
                    <a:pt x="191" y="146"/>
                    <a:pt x="180" y="123"/>
                    <a:pt x="162" y="108"/>
                  </a:cubicBezTo>
                  <a:close/>
                  <a:moveTo>
                    <a:pt x="162" y="108"/>
                  </a:moveTo>
                  <a:cubicBezTo>
                    <a:pt x="162" y="108"/>
                    <a:pt x="162" y="108"/>
                    <a:pt x="162" y="10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18" name="Freeform 495">
              <a:extLst>
                <a:ext uri="{FF2B5EF4-FFF2-40B4-BE49-F238E27FC236}">
                  <a16:creationId xmlns:a16="http://schemas.microsoft.com/office/drawing/2014/main" id="{4AA21552-B0B5-4EA2-A84F-87303C056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7426" y="8259763"/>
              <a:ext cx="188913" cy="239713"/>
            </a:xfrm>
            <a:custGeom>
              <a:avLst/>
              <a:gdLst>
                <a:gd name="T0" fmla="*/ 191 w 191"/>
                <a:gd name="T1" fmla="*/ 187 h 242"/>
                <a:gd name="T2" fmla="*/ 191 w 191"/>
                <a:gd name="T3" fmla="*/ 77 h 242"/>
                <a:gd name="T4" fmla="*/ 159 w 191"/>
                <a:gd name="T5" fmla="*/ 0 h 242"/>
                <a:gd name="T6" fmla="*/ 29 w 191"/>
                <a:gd name="T7" fmla="*/ 108 h 242"/>
                <a:gd name="T8" fmla="*/ 0 w 191"/>
                <a:gd name="T9" fmla="*/ 171 h 242"/>
                <a:gd name="T10" fmla="*/ 0 w 191"/>
                <a:gd name="T11" fmla="*/ 242 h 242"/>
                <a:gd name="T12" fmla="*/ 136 w 191"/>
                <a:gd name="T13" fmla="*/ 242 h 242"/>
                <a:gd name="T14" fmla="*/ 191 w 191"/>
                <a:gd name="T15" fmla="*/ 187 h 242"/>
                <a:gd name="T16" fmla="*/ 191 w 191"/>
                <a:gd name="T17" fmla="*/ 187 h 242"/>
                <a:gd name="T18" fmla="*/ 191 w 191"/>
                <a:gd name="T19" fmla="*/ 18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242">
                  <a:moveTo>
                    <a:pt x="191" y="187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91" y="47"/>
                    <a:pt x="179" y="20"/>
                    <a:pt x="159" y="0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10" y="123"/>
                    <a:pt x="0" y="146"/>
                    <a:pt x="0" y="17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67" y="242"/>
                    <a:pt x="191" y="217"/>
                    <a:pt x="191" y="187"/>
                  </a:cubicBezTo>
                  <a:close/>
                  <a:moveTo>
                    <a:pt x="191" y="187"/>
                  </a:moveTo>
                  <a:cubicBezTo>
                    <a:pt x="191" y="187"/>
                    <a:pt x="191" y="187"/>
                    <a:pt x="191" y="187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19" name="Freeform 496">
              <a:extLst>
                <a:ext uri="{FF2B5EF4-FFF2-40B4-BE49-F238E27FC236}">
                  <a16:creationId xmlns:a16="http://schemas.microsoft.com/office/drawing/2014/main" id="{139933EE-E93D-415A-95E2-43065D08BA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87338" y="7581901"/>
              <a:ext cx="700088" cy="512763"/>
            </a:xfrm>
            <a:custGeom>
              <a:avLst/>
              <a:gdLst>
                <a:gd name="T0" fmla="*/ 657 w 712"/>
                <a:gd name="T1" fmla="*/ 137 h 520"/>
                <a:gd name="T2" fmla="*/ 597 w 712"/>
                <a:gd name="T3" fmla="*/ 137 h 520"/>
                <a:gd name="T4" fmla="*/ 570 w 712"/>
                <a:gd name="T5" fmla="*/ 115 h 520"/>
                <a:gd name="T6" fmla="*/ 556 w 712"/>
                <a:gd name="T7" fmla="*/ 44 h 520"/>
                <a:gd name="T8" fmla="*/ 503 w 712"/>
                <a:gd name="T9" fmla="*/ 0 h 520"/>
                <a:gd name="T10" fmla="*/ 209 w 712"/>
                <a:gd name="T11" fmla="*/ 0 h 520"/>
                <a:gd name="T12" fmla="*/ 155 w 712"/>
                <a:gd name="T13" fmla="*/ 44 h 520"/>
                <a:gd name="T14" fmla="*/ 141 w 712"/>
                <a:gd name="T15" fmla="*/ 115 h 520"/>
                <a:gd name="T16" fmla="*/ 115 w 712"/>
                <a:gd name="T17" fmla="*/ 137 h 520"/>
                <a:gd name="T18" fmla="*/ 55 w 712"/>
                <a:gd name="T19" fmla="*/ 137 h 520"/>
                <a:gd name="T20" fmla="*/ 0 w 712"/>
                <a:gd name="T21" fmla="*/ 192 h 520"/>
                <a:gd name="T22" fmla="*/ 0 w 712"/>
                <a:gd name="T23" fmla="*/ 247 h 520"/>
                <a:gd name="T24" fmla="*/ 55 w 712"/>
                <a:gd name="T25" fmla="*/ 301 h 520"/>
                <a:gd name="T26" fmla="*/ 96 w 712"/>
                <a:gd name="T27" fmla="*/ 301 h 520"/>
                <a:gd name="T28" fmla="*/ 103 w 712"/>
                <a:gd name="T29" fmla="*/ 343 h 520"/>
                <a:gd name="T30" fmla="*/ 141 w 712"/>
                <a:gd name="T31" fmla="*/ 410 h 520"/>
                <a:gd name="T32" fmla="*/ 251 w 712"/>
                <a:gd name="T33" fmla="*/ 501 h 520"/>
                <a:gd name="T34" fmla="*/ 303 w 712"/>
                <a:gd name="T35" fmla="*/ 520 h 520"/>
                <a:gd name="T36" fmla="*/ 408 w 712"/>
                <a:gd name="T37" fmla="*/ 520 h 520"/>
                <a:gd name="T38" fmla="*/ 461 w 712"/>
                <a:gd name="T39" fmla="*/ 501 h 520"/>
                <a:gd name="T40" fmla="*/ 571 w 712"/>
                <a:gd name="T41" fmla="*/ 410 h 520"/>
                <a:gd name="T42" fmla="*/ 609 w 712"/>
                <a:gd name="T43" fmla="*/ 343 h 520"/>
                <a:gd name="T44" fmla="*/ 615 w 712"/>
                <a:gd name="T45" fmla="*/ 301 h 520"/>
                <a:gd name="T46" fmla="*/ 657 w 712"/>
                <a:gd name="T47" fmla="*/ 301 h 520"/>
                <a:gd name="T48" fmla="*/ 712 w 712"/>
                <a:gd name="T49" fmla="*/ 247 h 520"/>
                <a:gd name="T50" fmla="*/ 712 w 712"/>
                <a:gd name="T51" fmla="*/ 192 h 520"/>
                <a:gd name="T52" fmla="*/ 657 w 712"/>
                <a:gd name="T53" fmla="*/ 137 h 520"/>
                <a:gd name="T54" fmla="*/ 657 w 712"/>
                <a:gd name="T55" fmla="*/ 137 h 520"/>
                <a:gd name="T56" fmla="*/ 657 w 712"/>
                <a:gd name="T57" fmla="*/ 1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2" h="520">
                  <a:moveTo>
                    <a:pt x="657" y="137"/>
                  </a:moveTo>
                  <a:cubicBezTo>
                    <a:pt x="597" y="137"/>
                    <a:pt x="597" y="137"/>
                    <a:pt x="597" y="137"/>
                  </a:cubicBezTo>
                  <a:cubicBezTo>
                    <a:pt x="584" y="137"/>
                    <a:pt x="573" y="128"/>
                    <a:pt x="570" y="115"/>
                  </a:cubicBezTo>
                  <a:cubicBezTo>
                    <a:pt x="556" y="44"/>
                    <a:pt x="556" y="44"/>
                    <a:pt x="556" y="44"/>
                  </a:cubicBezTo>
                  <a:cubicBezTo>
                    <a:pt x="551" y="19"/>
                    <a:pt x="529" y="0"/>
                    <a:pt x="503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83" y="0"/>
                    <a:pt x="161" y="19"/>
                    <a:pt x="155" y="44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39" y="128"/>
                    <a:pt x="128" y="137"/>
                    <a:pt x="115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25" y="137"/>
                    <a:pt x="0" y="162"/>
                    <a:pt x="0" y="192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7"/>
                    <a:pt x="25" y="301"/>
                    <a:pt x="55" y="301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103" y="343"/>
                    <a:pt x="103" y="343"/>
                    <a:pt x="103" y="343"/>
                  </a:cubicBezTo>
                  <a:cubicBezTo>
                    <a:pt x="107" y="369"/>
                    <a:pt x="121" y="393"/>
                    <a:pt x="141" y="410"/>
                  </a:cubicBezTo>
                  <a:cubicBezTo>
                    <a:pt x="251" y="501"/>
                    <a:pt x="251" y="501"/>
                    <a:pt x="251" y="501"/>
                  </a:cubicBezTo>
                  <a:cubicBezTo>
                    <a:pt x="266" y="514"/>
                    <a:pt x="284" y="520"/>
                    <a:pt x="303" y="520"/>
                  </a:cubicBezTo>
                  <a:cubicBezTo>
                    <a:pt x="408" y="520"/>
                    <a:pt x="408" y="520"/>
                    <a:pt x="408" y="520"/>
                  </a:cubicBezTo>
                  <a:cubicBezTo>
                    <a:pt x="427" y="520"/>
                    <a:pt x="446" y="514"/>
                    <a:pt x="461" y="501"/>
                  </a:cubicBezTo>
                  <a:cubicBezTo>
                    <a:pt x="571" y="410"/>
                    <a:pt x="571" y="410"/>
                    <a:pt x="571" y="410"/>
                  </a:cubicBezTo>
                  <a:cubicBezTo>
                    <a:pt x="591" y="393"/>
                    <a:pt x="604" y="369"/>
                    <a:pt x="609" y="343"/>
                  </a:cubicBezTo>
                  <a:cubicBezTo>
                    <a:pt x="615" y="301"/>
                    <a:pt x="615" y="301"/>
                    <a:pt x="615" y="301"/>
                  </a:cubicBezTo>
                  <a:cubicBezTo>
                    <a:pt x="657" y="301"/>
                    <a:pt x="657" y="301"/>
                    <a:pt x="657" y="301"/>
                  </a:cubicBezTo>
                  <a:cubicBezTo>
                    <a:pt x="687" y="301"/>
                    <a:pt x="712" y="277"/>
                    <a:pt x="712" y="24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12" y="162"/>
                    <a:pt x="687" y="137"/>
                    <a:pt x="657" y="137"/>
                  </a:cubicBezTo>
                  <a:close/>
                  <a:moveTo>
                    <a:pt x="657" y="137"/>
                  </a:moveTo>
                  <a:cubicBezTo>
                    <a:pt x="657" y="137"/>
                    <a:pt x="657" y="137"/>
                    <a:pt x="657" y="1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0" name="Freeform 497">
              <a:extLst>
                <a:ext uri="{FF2B5EF4-FFF2-40B4-BE49-F238E27FC236}">
                  <a16:creationId xmlns:a16="http://schemas.microsoft.com/office/drawing/2014/main" id="{317A2F42-CBD5-4234-9FC0-97C2727C1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87338" y="7581901"/>
              <a:ext cx="555625" cy="512763"/>
            </a:xfrm>
            <a:custGeom>
              <a:avLst/>
              <a:gdLst>
                <a:gd name="T0" fmla="*/ 274 w 564"/>
                <a:gd name="T1" fmla="*/ 329 h 520"/>
                <a:gd name="T2" fmla="*/ 274 w 564"/>
                <a:gd name="T3" fmla="*/ 110 h 520"/>
                <a:gd name="T4" fmla="*/ 301 w 564"/>
                <a:gd name="T5" fmla="*/ 82 h 520"/>
                <a:gd name="T6" fmla="*/ 564 w 564"/>
                <a:gd name="T7" fmla="*/ 82 h 520"/>
                <a:gd name="T8" fmla="*/ 556 w 564"/>
                <a:gd name="T9" fmla="*/ 44 h 520"/>
                <a:gd name="T10" fmla="*/ 503 w 564"/>
                <a:gd name="T11" fmla="*/ 0 h 520"/>
                <a:gd name="T12" fmla="*/ 209 w 564"/>
                <a:gd name="T13" fmla="*/ 0 h 520"/>
                <a:gd name="T14" fmla="*/ 155 w 564"/>
                <a:gd name="T15" fmla="*/ 44 h 520"/>
                <a:gd name="T16" fmla="*/ 141 w 564"/>
                <a:gd name="T17" fmla="*/ 115 h 520"/>
                <a:gd name="T18" fmla="*/ 114 w 564"/>
                <a:gd name="T19" fmla="*/ 137 h 520"/>
                <a:gd name="T20" fmla="*/ 55 w 564"/>
                <a:gd name="T21" fmla="*/ 137 h 520"/>
                <a:gd name="T22" fmla="*/ 0 w 564"/>
                <a:gd name="T23" fmla="*/ 192 h 520"/>
                <a:gd name="T24" fmla="*/ 0 w 564"/>
                <a:gd name="T25" fmla="*/ 247 h 520"/>
                <a:gd name="T26" fmla="*/ 55 w 564"/>
                <a:gd name="T27" fmla="*/ 301 h 520"/>
                <a:gd name="T28" fmla="*/ 96 w 564"/>
                <a:gd name="T29" fmla="*/ 301 h 520"/>
                <a:gd name="T30" fmla="*/ 103 w 564"/>
                <a:gd name="T31" fmla="*/ 343 h 520"/>
                <a:gd name="T32" fmla="*/ 141 w 564"/>
                <a:gd name="T33" fmla="*/ 410 h 520"/>
                <a:gd name="T34" fmla="*/ 251 w 564"/>
                <a:gd name="T35" fmla="*/ 501 h 520"/>
                <a:gd name="T36" fmla="*/ 303 w 564"/>
                <a:gd name="T37" fmla="*/ 520 h 520"/>
                <a:gd name="T38" fmla="*/ 328 w 564"/>
                <a:gd name="T39" fmla="*/ 520 h 520"/>
                <a:gd name="T40" fmla="*/ 282 w 564"/>
                <a:gd name="T41" fmla="*/ 381 h 520"/>
                <a:gd name="T42" fmla="*/ 274 w 564"/>
                <a:gd name="T43" fmla="*/ 329 h 520"/>
                <a:gd name="T44" fmla="*/ 274 w 564"/>
                <a:gd name="T45" fmla="*/ 329 h 520"/>
                <a:gd name="T46" fmla="*/ 274 w 564"/>
                <a:gd name="T47" fmla="*/ 32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4" h="520">
                  <a:moveTo>
                    <a:pt x="274" y="329"/>
                  </a:moveTo>
                  <a:cubicBezTo>
                    <a:pt x="274" y="110"/>
                    <a:pt x="274" y="110"/>
                    <a:pt x="274" y="110"/>
                  </a:cubicBezTo>
                  <a:cubicBezTo>
                    <a:pt x="274" y="95"/>
                    <a:pt x="286" y="82"/>
                    <a:pt x="301" y="82"/>
                  </a:cubicBezTo>
                  <a:cubicBezTo>
                    <a:pt x="564" y="82"/>
                    <a:pt x="564" y="82"/>
                    <a:pt x="564" y="82"/>
                  </a:cubicBezTo>
                  <a:cubicBezTo>
                    <a:pt x="556" y="44"/>
                    <a:pt x="556" y="44"/>
                    <a:pt x="556" y="44"/>
                  </a:cubicBezTo>
                  <a:cubicBezTo>
                    <a:pt x="551" y="19"/>
                    <a:pt x="529" y="0"/>
                    <a:pt x="503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83" y="0"/>
                    <a:pt x="161" y="19"/>
                    <a:pt x="155" y="44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39" y="128"/>
                    <a:pt x="128" y="137"/>
                    <a:pt x="114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25" y="137"/>
                    <a:pt x="0" y="162"/>
                    <a:pt x="0" y="192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7"/>
                    <a:pt x="25" y="301"/>
                    <a:pt x="55" y="301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103" y="343"/>
                    <a:pt x="103" y="343"/>
                    <a:pt x="103" y="343"/>
                  </a:cubicBezTo>
                  <a:cubicBezTo>
                    <a:pt x="107" y="369"/>
                    <a:pt x="121" y="393"/>
                    <a:pt x="141" y="410"/>
                  </a:cubicBezTo>
                  <a:cubicBezTo>
                    <a:pt x="251" y="501"/>
                    <a:pt x="251" y="501"/>
                    <a:pt x="251" y="501"/>
                  </a:cubicBezTo>
                  <a:cubicBezTo>
                    <a:pt x="266" y="514"/>
                    <a:pt x="284" y="520"/>
                    <a:pt x="303" y="520"/>
                  </a:cubicBezTo>
                  <a:cubicBezTo>
                    <a:pt x="328" y="520"/>
                    <a:pt x="328" y="520"/>
                    <a:pt x="328" y="520"/>
                  </a:cubicBezTo>
                  <a:cubicBezTo>
                    <a:pt x="282" y="381"/>
                    <a:pt x="282" y="381"/>
                    <a:pt x="282" y="381"/>
                  </a:cubicBezTo>
                  <a:cubicBezTo>
                    <a:pt x="277" y="365"/>
                    <a:pt x="274" y="347"/>
                    <a:pt x="274" y="329"/>
                  </a:cubicBezTo>
                  <a:close/>
                  <a:moveTo>
                    <a:pt x="274" y="329"/>
                  </a:moveTo>
                  <a:cubicBezTo>
                    <a:pt x="274" y="329"/>
                    <a:pt x="274" y="329"/>
                    <a:pt x="274" y="329"/>
                  </a:cubicBezTo>
                </a:path>
              </a:pathLst>
            </a:custGeom>
            <a:solidFill>
              <a:srgbClr val="E4E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1" name="Freeform 498">
              <a:extLst>
                <a:ext uri="{FF2B5EF4-FFF2-40B4-BE49-F238E27FC236}">
                  <a16:creationId xmlns:a16="http://schemas.microsoft.com/office/drawing/2014/main" id="{B0E3A827-9F13-4494-8901-58FBC8384D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8301" y="8094663"/>
              <a:ext cx="269875" cy="269875"/>
            </a:xfrm>
            <a:custGeom>
              <a:avLst/>
              <a:gdLst>
                <a:gd name="T0" fmla="*/ 170 w 170"/>
                <a:gd name="T1" fmla="*/ 101 h 170"/>
                <a:gd name="T2" fmla="*/ 34 w 170"/>
                <a:gd name="T3" fmla="*/ 0 h 170"/>
                <a:gd name="T4" fmla="*/ 0 w 170"/>
                <a:gd name="T5" fmla="*/ 50 h 170"/>
                <a:gd name="T6" fmla="*/ 85 w 170"/>
                <a:gd name="T7" fmla="*/ 170 h 170"/>
                <a:gd name="T8" fmla="*/ 170 w 170"/>
                <a:gd name="T9" fmla="*/ 101 h 170"/>
                <a:gd name="T10" fmla="*/ 170 w 170"/>
                <a:gd name="T11" fmla="*/ 101 h 170"/>
                <a:gd name="T12" fmla="*/ 170 w 170"/>
                <a:gd name="T13" fmla="*/ 10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70">
                  <a:moveTo>
                    <a:pt x="170" y="101"/>
                  </a:moveTo>
                  <a:lnTo>
                    <a:pt x="34" y="0"/>
                  </a:lnTo>
                  <a:lnTo>
                    <a:pt x="0" y="50"/>
                  </a:lnTo>
                  <a:lnTo>
                    <a:pt x="85" y="170"/>
                  </a:lnTo>
                  <a:lnTo>
                    <a:pt x="170" y="101"/>
                  </a:lnTo>
                  <a:close/>
                  <a:moveTo>
                    <a:pt x="170" y="101"/>
                  </a:moveTo>
                  <a:lnTo>
                    <a:pt x="170" y="10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2" name="Freeform 499">
              <a:extLst>
                <a:ext uri="{FF2B5EF4-FFF2-40B4-BE49-F238E27FC236}">
                  <a16:creationId xmlns:a16="http://schemas.microsoft.com/office/drawing/2014/main" id="{E36177A8-AF53-4001-9D1A-0EBABBE9A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8301" y="8094663"/>
              <a:ext cx="269875" cy="269875"/>
            </a:xfrm>
            <a:custGeom>
              <a:avLst/>
              <a:gdLst>
                <a:gd name="T0" fmla="*/ 170 w 170"/>
                <a:gd name="T1" fmla="*/ 101 h 170"/>
                <a:gd name="T2" fmla="*/ 34 w 170"/>
                <a:gd name="T3" fmla="*/ 0 h 170"/>
                <a:gd name="T4" fmla="*/ 0 w 170"/>
                <a:gd name="T5" fmla="*/ 50 h 170"/>
                <a:gd name="T6" fmla="*/ 85 w 170"/>
                <a:gd name="T7" fmla="*/ 170 h 170"/>
                <a:gd name="T8" fmla="*/ 170 w 170"/>
                <a:gd name="T9" fmla="*/ 101 h 170"/>
                <a:gd name="T10" fmla="*/ 170 w 170"/>
                <a:gd name="T11" fmla="*/ 101 h 170"/>
                <a:gd name="T12" fmla="*/ 170 w 170"/>
                <a:gd name="T13" fmla="*/ 10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70">
                  <a:moveTo>
                    <a:pt x="170" y="101"/>
                  </a:moveTo>
                  <a:lnTo>
                    <a:pt x="34" y="0"/>
                  </a:lnTo>
                  <a:lnTo>
                    <a:pt x="0" y="50"/>
                  </a:lnTo>
                  <a:lnTo>
                    <a:pt x="85" y="170"/>
                  </a:lnTo>
                  <a:lnTo>
                    <a:pt x="170" y="101"/>
                  </a:lnTo>
                  <a:moveTo>
                    <a:pt x="170" y="101"/>
                  </a:moveTo>
                  <a:lnTo>
                    <a:pt x="17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3" name="Freeform 500">
              <a:extLst>
                <a:ext uri="{FF2B5EF4-FFF2-40B4-BE49-F238E27FC236}">
                  <a16:creationId xmlns:a16="http://schemas.microsoft.com/office/drawing/2014/main" id="{A6F160F1-B07F-47E1-971A-B1EFD736D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38176" y="8094663"/>
              <a:ext cx="268288" cy="269875"/>
            </a:xfrm>
            <a:custGeom>
              <a:avLst/>
              <a:gdLst>
                <a:gd name="T0" fmla="*/ 0 w 169"/>
                <a:gd name="T1" fmla="*/ 101 h 170"/>
                <a:gd name="T2" fmla="*/ 135 w 169"/>
                <a:gd name="T3" fmla="*/ 0 h 170"/>
                <a:gd name="T4" fmla="*/ 169 w 169"/>
                <a:gd name="T5" fmla="*/ 50 h 170"/>
                <a:gd name="T6" fmla="*/ 85 w 169"/>
                <a:gd name="T7" fmla="*/ 170 h 170"/>
                <a:gd name="T8" fmla="*/ 0 w 169"/>
                <a:gd name="T9" fmla="*/ 101 h 170"/>
                <a:gd name="T10" fmla="*/ 0 w 169"/>
                <a:gd name="T11" fmla="*/ 101 h 170"/>
                <a:gd name="T12" fmla="*/ 0 w 169"/>
                <a:gd name="T13" fmla="*/ 10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70">
                  <a:moveTo>
                    <a:pt x="0" y="101"/>
                  </a:moveTo>
                  <a:lnTo>
                    <a:pt x="135" y="0"/>
                  </a:lnTo>
                  <a:lnTo>
                    <a:pt x="169" y="50"/>
                  </a:lnTo>
                  <a:lnTo>
                    <a:pt x="85" y="170"/>
                  </a:lnTo>
                  <a:lnTo>
                    <a:pt x="0" y="101"/>
                  </a:lnTo>
                  <a:close/>
                  <a:moveTo>
                    <a:pt x="0" y="101"/>
                  </a:moveTo>
                  <a:lnTo>
                    <a:pt x="0" y="10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4" name="Freeform 501">
              <a:extLst>
                <a:ext uri="{FF2B5EF4-FFF2-40B4-BE49-F238E27FC236}">
                  <a16:creationId xmlns:a16="http://schemas.microsoft.com/office/drawing/2014/main" id="{8B614414-97C4-43D1-95F7-746E6B16F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38176" y="8094663"/>
              <a:ext cx="268288" cy="269875"/>
            </a:xfrm>
            <a:custGeom>
              <a:avLst/>
              <a:gdLst>
                <a:gd name="T0" fmla="*/ 0 w 169"/>
                <a:gd name="T1" fmla="*/ 101 h 170"/>
                <a:gd name="T2" fmla="*/ 135 w 169"/>
                <a:gd name="T3" fmla="*/ 0 h 170"/>
                <a:gd name="T4" fmla="*/ 169 w 169"/>
                <a:gd name="T5" fmla="*/ 50 h 170"/>
                <a:gd name="T6" fmla="*/ 85 w 169"/>
                <a:gd name="T7" fmla="*/ 170 h 170"/>
                <a:gd name="T8" fmla="*/ 0 w 169"/>
                <a:gd name="T9" fmla="*/ 101 h 170"/>
                <a:gd name="T10" fmla="*/ 0 w 169"/>
                <a:gd name="T11" fmla="*/ 101 h 170"/>
                <a:gd name="T12" fmla="*/ 0 w 169"/>
                <a:gd name="T13" fmla="*/ 10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70">
                  <a:moveTo>
                    <a:pt x="0" y="101"/>
                  </a:moveTo>
                  <a:lnTo>
                    <a:pt x="135" y="0"/>
                  </a:lnTo>
                  <a:lnTo>
                    <a:pt x="169" y="50"/>
                  </a:lnTo>
                  <a:lnTo>
                    <a:pt x="85" y="170"/>
                  </a:lnTo>
                  <a:lnTo>
                    <a:pt x="0" y="101"/>
                  </a:lnTo>
                  <a:moveTo>
                    <a:pt x="0" y="101"/>
                  </a:move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5" name="Freeform 502">
              <a:extLst>
                <a:ext uri="{FF2B5EF4-FFF2-40B4-BE49-F238E27FC236}">
                  <a16:creationId xmlns:a16="http://schemas.microsoft.com/office/drawing/2014/main" id="{747891B1-306D-4D60-8652-325B484885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44488" y="7310438"/>
              <a:ext cx="587375" cy="261938"/>
            </a:xfrm>
            <a:custGeom>
              <a:avLst/>
              <a:gdLst>
                <a:gd name="T0" fmla="*/ 30 w 598"/>
                <a:gd name="T1" fmla="*/ 0 h 266"/>
                <a:gd name="T2" fmla="*/ 2 w 598"/>
                <a:gd name="T3" fmla="*/ 167 h 266"/>
                <a:gd name="T4" fmla="*/ 22 w 598"/>
                <a:gd name="T5" fmla="*/ 198 h 266"/>
                <a:gd name="T6" fmla="*/ 279 w 598"/>
                <a:gd name="T7" fmla="*/ 263 h 266"/>
                <a:gd name="T8" fmla="*/ 319 w 598"/>
                <a:gd name="T9" fmla="*/ 263 h 266"/>
                <a:gd name="T10" fmla="*/ 576 w 598"/>
                <a:gd name="T11" fmla="*/ 198 h 266"/>
                <a:gd name="T12" fmla="*/ 596 w 598"/>
                <a:gd name="T13" fmla="*/ 167 h 266"/>
                <a:gd name="T14" fmla="*/ 568 w 598"/>
                <a:gd name="T15" fmla="*/ 0 h 266"/>
                <a:gd name="T16" fmla="*/ 30 w 598"/>
                <a:gd name="T17" fmla="*/ 0 h 266"/>
                <a:gd name="T18" fmla="*/ 30 w 598"/>
                <a:gd name="T19" fmla="*/ 0 h 266"/>
                <a:gd name="T20" fmla="*/ 30 w 598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8" h="266">
                  <a:moveTo>
                    <a:pt x="30" y="0"/>
                  </a:moveTo>
                  <a:cubicBezTo>
                    <a:pt x="2" y="167"/>
                    <a:pt x="2" y="167"/>
                    <a:pt x="2" y="167"/>
                  </a:cubicBezTo>
                  <a:cubicBezTo>
                    <a:pt x="0" y="181"/>
                    <a:pt x="8" y="194"/>
                    <a:pt x="22" y="198"/>
                  </a:cubicBezTo>
                  <a:cubicBezTo>
                    <a:pt x="279" y="263"/>
                    <a:pt x="279" y="263"/>
                    <a:pt x="279" y="263"/>
                  </a:cubicBezTo>
                  <a:cubicBezTo>
                    <a:pt x="292" y="266"/>
                    <a:pt x="306" y="266"/>
                    <a:pt x="319" y="263"/>
                  </a:cubicBezTo>
                  <a:cubicBezTo>
                    <a:pt x="576" y="198"/>
                    <a:pt x="576" y="198"/>
                    <a:pt x="576" y="198"/>
                  </a:cubicBezTo>
                  <a:cubicBezTo>
                    <a:pt x="589" y="194"/>
                    <a:pt x="598" y="181"/>
                    <a:pt x="596" y="167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30" y="0"/>
                    <a:pt x="30" y="0"/>
                    <a:pt x="30" y="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B7D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6" name="Freeform 503">
              <a:extLst>
                <a:ext uri="{FF2B5EF4-FFF2-40B4-BE49-F238E27FC236}">
                  <a16:creationId xmlns:a16="http://schemas.microsoft.com/office/drawing/2014/main" id="{E3159D2D-7197-4720-B53B-8668FD01E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4413" y="7499351"/>
              <a:ext cx="106363" cy="161925"/>
            </a:xfrm>
            <a:custGeom>
              <a:avLst/>
              <a:gdLst>
                <a:gd name="T0" fmla="*/ 55 w 109"/>
                <a:gd name="T1" fmla="*/ 0 h 165"/>
                <a:gd name="T2" fmla="*/ 0 w 109"/>
                <a:gd name="T3" fmla="*/ 55 h 165"/>
                <a:gd name="T4" fmla="*/ 0 w 109"/>
                <a:gd name="T5" fmla="*/ 165 h 165"/>
                <a:gd name="T6" fmla="*/ 109 w 109"/>
                <a:gd name="T7" fmla="*/ 165 h 165"/>
                <a:gd name="T8" fmla="*/ 109 w 109"/>
                <a:gd name="T9" fmla="*/ 55 h 165"/>
                <a:gd name="T10" fmla="*/ 55 w 109"/>
                <a:gd name="T11" fmla="*/ 0 h 165"/>
                <a:gd name="T12" fmla="*/ 55 w 109"/>
                <a:gd name="T13" fmla="*/ 0 h 165"/>
                <a:gd name="T14" fmla="*/ 55 w 109"/>
                <a:gd name="T1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65">
                  <a:moveTo>
                    <a:pt x="55" y="0"/>
                  </a:moveTo>
                  <a:cubicBezTo>
                    <a:pt x="24" y="0"/>
                    <a:pt x="0" y="25"/>
                    <a:pt x="0" y="5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9" y="25"/>
                    <a:pt x="85" y="0"/>
                    <a:pt x="55" y="0"/>
                  </a:cubicBezTo>
                  <a:close/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7" name="Freeform 504">
              <a:extLst>
                <a:ext uri="{FF2B5EF4-FFF2-40B4-BE49-F238E27FC236}">
                  <a16:creationId xmlns:a16="http://schemas.microsoft.com/office/drawing/2014/main" id="{E2ACD64F-9212-4EFF-A1DD-AF78AD5CD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44488" y="7310438"/>
              <a:ext cx="576263" cy="261938"/>
            </a:xfrm>
            <a:custGeom>
              <a:avLst/>
              <a:gdLst>
                <a:gd name="T0" fmla="*/ 586 w 586"/>
                <a:gd name="T1" fmla="*/ 110 h 265"/>
                <a:gd name="T2" fmla="*/ 568 w 586"/>
                <a:gd name="T3" fmla="*/ 0 h 265"/>
                <a:gd name="T4" fmla="*/ 30 w 586"/>
                <a:gd name="T5" fmla="*/ 0 h 265"/>
                <a:gd name="T6" fmla="*/ 2 w 586"/>
                <a:gd name="T7" fmla="*/ 167 h 265"/>
                <a:gd name="T8" fmla="*/ 22 w 586"/>
                <a:gd name="T9" fmla="*/ 198 h 265"/>
                <a:gd name="T10" fmla="*/ 279 w 586"/>
                <a:gd name="T11" fmla="*/ 263 h 265"/>
                <a:gd name="T12" fmla="*/ 299 w 586"/>
                <a:gd name="T13" fmla="*/ 265 h 265"/>
                <a:gd name="T14" fmla="*/ 299 w 586"/>
                <a:gd name="T15" fmla="*/ 188 h 265"/>
                <a:gd name="T16" fmla="*/ 321 w 586"/>
                <a:gd name="T17" fmla="*/ 161 h 265"/>
                <a:gd name="T18" fmla="*/ 586 w 586"/>
                <a:gd name="T19" fmla="*/ 110 h 265"/>
                <a:gd name="T20" fmla="*/ 586 w 586"/>
                <a:gd name="T21" fmla="*/ 110 h 265"/>
                <a:gd name="T22" fmla="*/ 586 w 586"/>
                <a:gd name="T23" fmla="*/ 11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265">
                  <a:moveTo>
                    <a:pt x="586" y="110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81"/>
                    <a:pt x="8" y="194"/>
                    <a:pt x="22" y="198"/>
                  </a:cubicBezTo>
                  <a:cubicBezTo>
                    <a:pt x="279" y="263"/>
                    <a:pt x="279" y="263"/>
                    <a:pt x="279" y="263"/>
                  </a:cubicBezTo>
                  <a:cubicBezTo>
                    <a:pt x="285" y="264"/>
                    <a:pt x="292" y="265"/>
                    <a:pt x="299" y="265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75"/>
                    <a:pt x="308" y="163"/>
                    <a:pt x="321" y="161"/>
                  </a:cubicBezTo>
                  <a:lnTo>
                    <a:pt x="586" y="110"/>
                  </a:lnTo>
                  <a:close/>
                  <a:moveTo>
                    <a:pt x="586" y="110"/>
                  </a:moveTo>
                  <a:cubicBezTo>
                    <a:pt x="586" y="110"/>
                    <a:pt x="586" y="110"/>
                    <a:pt x="586" y="11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8" name="Freeform 505">
              <a:extLst>
                <a:ext uri="{FF2B5EF4-FFF2-40B4-BE49-F238E27FC236}">
                  <a16:creationId xmlns:a16="http://schemas.microsoft.com/office/drawing/2014/main" id="{99B7A102-57FD-444D-9CFC-67C6F6B950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23826" y="7177088"/>
              <a:ext cx="1028700" cy="214313"/>
            </a:xfrm>
            <a:custGeom>
              <a:avLst/>
              <a:gdLst>
                <a:gd name="T0" fmla="*/ 503 w 1046"/>
                <a:gd name="T1" fmla="*/ 3 h 217"/>
                <a:gd name="T2" fmla="*/ 14 w 1046"/>
                <a:gd name="T3" fmla="*/ 96 h 217"/>
                <a:gd name="T4" fmla="*/ 14 w 1046"/>
                <a:gd name="T5" fmla="*/ 121 h 217"/>
                <a:gd name="T6" fmla="*/ 503 w 1046"/>
                <a:gd name="T7" fmla="*/ 214 h 217"/>
                <a:gd name="T8" fmla="*/ 544 w 1046"/>
                <a:gd name="T9" fmla="*/ 214 h 217"/>
                <a:gd name="T10" fmla="*/ 1032 w 1046"/>
                <a:gd name="T11" fmla="*/ 121 h 217"/>
                <a:gd name="T12" fmla="*/ 1032 w 1046"/>
                <a:gd name="T13" fmla="*/ 96 h 217"/>
                <a:gd name="T14" fmla="*/ 544 w 1046"/>
                <a:gd name="T15" fmla="*/ 3 h 217"/>
                <a:gd name="T16" fmla="*/ 503 w 1046"/>
                <a:gd name="T17" fmla="*/ 3 h 217"/>
                <a:gd name="T18" fmla="*/ 503 w 1046"/>
                <a:gd name="T19" fmla="*/ 3 h 217"/>
                <a:gd name="T20" fmla="*/ 503 w 1046"/>
                <a:gd name="T21" fmla="*/ 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6" h="217">
                  <a:moveTo>
                    <a:pt x="503" y="3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0" y="99"/>
                    <a:pt x="0" y="118"/>
                    <a:pt x="14" y="121"/>
                  </a:cubicBezTo>
                  <a:cubicBezTo>
                    <a:pt x="503" y="214"/>
                    <a:pt x="503" y="214"/>
                    <a:pt x="503" y="214"/>
                  </a:cubicBezTo>
                  <a:cubicBezTo>
                    <a:pt x="516" y="217"/>
                    <a:pt x="530" y="217"/>
                    <a:pt x="544" y="214"/>
                  </a:cubicBezTo>
                  <a:cubicBezTo>
                    <a:pt x="1032" y="121"/>
                    <a:pt x="1032" y="121"/>
                    <a:pt x="1032" y="121"/>
                  </a:cubicBezTo>
                  <a:cubicBezTo>
                    <a:pt x="1046" y="118"/>
                    <a:pt x="1046" y="99"/>
                    <a:pt x="1032" y="96"/>
                  </a:cubicBezTo>
                  <a:cubicBezTo>
                    <a:pt x="544" y="3"/>
                    <a:pt x="544" y="3"/>
                    <a:pt x="544" y="3"/>
                  </a:cubicBezTo>
                  <a:cubicBezTo>
                    <a:pt x="530" y="0"/>
                    <a:pt x="516" y="0"/>
                    <a:pt x="503" y="3"/>
                  </a:cubicBezTo>
                  <a:close/>
                  <a:moveTo>
                    <a:pt x="503" y="3"/>
                  </a:moveTo>
                  <a:cubicBezTo>
                    <a:pt x="503" y="3"/>
                    <a:pt x="503" y="3"/>
                    <a:pt x="503" y="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29" name="Freeform 506">
              <a:extLst>
                <a:ext uri="{FF2B5EF4-FFF2-40B4-BE49-F238E27FC236}">
                  <a16:creationId xmlns:a16="http://schemas.microsoft.com/office/drawing/2014/main" id="{4DA1A7AA-C2A1-4B55-AF44-8F791943F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74613" y="7151688"/>
              <a:ext cx="1127125" cy="1370013"/>
            </a:xfrm>
            <a:custGeom>
              <a:avLst/>
              <a:gdLst>
                <a:gd name="T0" fmla="*/ 813 w 1146"/>
                <a:gd name="T1" fmla="*/ 941 h 1391"/>
                <a:gd name="T2" fmla="*/ 790 w 1146"/>
                <a:gd name="T3" fmla="*/ 876 h 1391"/>
                <a:gd name="T4" fmla="*/ 854 w 1146"/>
                <a:gd name="T5" fmla="*/ 762 h 1391"/>
                <a:gd name="T6" fmla="*/ 954 w 1146"/>
                <a:gd name="T7" fmla="*/ 627 h 1391"/>
                <a:gd name="T8" fmla="*/ 892 w 1146"/>
                <a:gd name="T9" fmla="*/ 353 h 1391"/>
                <a:gd name="T10" fmla="*/ 985 w 1146"/>
                <a:gd name="T11" fmla="*/ 192 h 1391"/>
                <a:gd name="T12" fmla="*/ 930 w 1146"/>
                <a:gd name="T13" fmla="*/ 518 h 1391"/>
                <a:gd name="T14" fmla="*/ 1091 w 1146"/>
                <a:gd name="T15" fmla="*/ 518 h 1391"/>
                <a:gd name="T16" fmla="*/ 1036 w 1146"/>
                <a:gd name="T17" fmla="*/ 182 h 1391"/>
                <a:gd name="T18" fmla="*/ 1087 w 1146"/>
                <a:gd name="T19" fmla="*/ 97 h 1391"/>
                <a:gd name="T20" fmla="*/ 59 w 1146"/>
                <a:gd name="T21" fmla="*/ 97 h 1391"/>
                <a:gd name="T22" fmla="*/ 269 w 1146"/>
                <a:gd name="T23" fmla="*/ 212 h 1391"/>
                <a:gd name="T24" fmla="*/ 248 w 1146"/>
                <a:gd name="T25" fmla="*/ 487 h 1391"/>
                <a:gd name="T26" fmla="*/ 191 w 1146"/>
                <a:gd name="T27" fmla="*/ 682 h 1391"/>
                <a:gd name="T28" fmla="*/ 295 w 1146"/>
                <a:gd name="T29" fmla="*/ 782 h 1391"/>
                <a:gd name="T30" fmla="*/ 356 w 1146"/>
                <a:gd name="T31" fmla="*/ 930 h 1391"/>
                <a:gd name="T32" fmla="*/ 283 w 1146"/>
                <a:gd name="T33" fmla="*/ 1016 h 1391"/>
                <a:gd name="T34" fmla="*/ 0 w 1146"/>
                <a:gd name="T35" fmla="*/ 1311 h 1391"/>
                <a:gd name="T36" fmla="*/ 1146 w 1146"/>
                <a:gd name="T37" fmla="*/ 1311 h 1391"/>
                <a:gd name="T38" fmla="*/ 847 w 1146"/>
                <a:gd name="T39" fmla="*/ 479 h 1391"/>
                <a:gd name="T40" fmla="*/ 813 w 1146"/>
                <a:gd name="T41" fmla="*/ 545 h 1391"/>
                <a:gd name="T42" fmla="*/ 847 w 1146"/>
                <a:gd name="T43" fmla="*/ 387 h 1391"/>
                <a:gd name="T44" fmla="*/ 598 w 1146"/>
                <a:gd name="T45" fmla="*/ 265 h 1391"/>
                <a:gd name="T46" fmla="*/ 843 w 1146"/>
                <a:gd name="T47" fmla="*/ 335 h 1391"/>
                <a:gd name="T48" fmla="*/ 903 w 1146"/>
                <a:gd name="T49" fmla="*/ 627 h 1391"/>
                <a:gd name="T50" fmla="*/ 862 w 1146"/>
                <a:gd name="T51" fmla="*/ 711 h 1391"/>
                <a:gd name="T52" fmla="*/ 1040 w 1146"/>
                <a:gd name="T53" fmla="*/ 492 h 1391"/>
                <a:gd name="T54" fmla="*/ 1011 w 1146"/>
                <a:gd name="T55" fmla="*/ 379 h 1391"/>
                <a:gd name="T56" fmla="*/ 243 w 1146"/>
                <a:gd name="T57" fmla="*/ 682 h 1391"/>
                <a:gd name="T58" fmla="*/ 283 w 1146"/>
                <a:gd name="T59" fmla="*/ 711 h 1391"/>
                <a:gd name="T60" fmla="*/ 557 w 1146"/>
                <a:gd name="T61" fmla="*/ 54 h 1391"/>
                <a:gd name="T62" fmla="*/ 589 w 1146"/>
                <a:gd name="T63" fmla="*/ 215 h 1391"/>
                <a:gd name="T64" fmla="*/ 547 w 1146"/>
                <a:gd name="T65" fmla="*/ 265 h 1391"/>
                <a:gd name="T66" fmla="*/ 301 w 1146"/>
                <a:gd name="T67" fmla="*/ 333 h 1391"/>
                <a:gd name="T68" fmla="*/ 298 w 1146"/>
                <a:gd name="T69" fmla="*/ 479 h 1391"/>
                <a:gd name="T70" fmla="*/ 347 w 1146"/>
                <a:gd name="T71" fmla="*/ 474 h 1391"/>
                <a:gd name="T72" fmla="*/ 309 w 1146"/>
                <a:gd name="T73" fmla="*/ 547 h 1391"/>
                <a:gd name="T74" fmla="*/ 317 w 1146"/>
                <a:gd name="T75" fmla="*/ 598 h 1391"/>
                <a:gd name="T76" fmla="*/ 398 w 1146"/>
                <a:gd name="T77" fmla="*/ 484 h 1391"/>
                <a:gd name="T78" fmla="*/ 748 w 1146"/>
                <a:gd name="T79" fmla="*/ 484 h 1391"/>
                <a:gd name="T80" fmla="*/ 828 w 1146"/>
                <a:gd name="T81" fmla="*/ 598 h 1391"/>
                <a:gd name="T82" fmla="*/ 661 w 1146"/>
                <a:gd name="T83" fmla="*/ 917 h 1391"/>
                <a:gd name="T84" fmla="*/ 477 w 1146"/>
                <a:gd name="T85" fmla="*/ 910 h 1391"/>
                <a:gd name="T86" fmla="*/ 739 w 1146"/>
                <a:gd name="T87" fmla="*/ 919 h 1391"/>
                <a:gd name="T88" fmla="*/ 407 w 1146"/>
                <a:gd name="T89" fmla="*/ 963 h 1391"/>
                <a:gd name="T90" fmla="*/ 530 w 1146"/>
                <a:gd name="T91" fmla="*/ 981 h 1391"/>
                <a:gd name="T92" fmla="*/ 739 w 1146"/>
                <a:gd name="T93" fmla="*/ 919 h 1391"/>
                <a:gd name="T94" fmla="*/ 1046 w 1146"/>
                <a:gd name="T95" fmla="*/ 1125 h 1391"/>
                <a:gd name="T96" fmla="*/ 1094 w 1146"/>
                <a:gd name="T97" fmla="*/ 1311 h 1391"/>
                <a:gd name="T98" fmla="*/ 51 w 1146"/>
                <a:gd name="T99" fmla="*/ 1311 h 1391"/>
                <a:gd name="T100" fmla="*/ 100 w 1146"/>
                <a:gd name="T101" fmla="*/ 1125 h 1391"/>
                <a:gd name="T102" fmla="*/ 330 w 1146"/>
                <a:gd name="T103" fmla="*/ 1037 h 1391"/>
                <a:gd name="T104" fmla="*/ 557 w 1146"/>
                <a:gd name="T105" fmla="*/ 1138 h 1391"/>
                <a:gd name="T106" fmla="*/ 785 w 1146"/>
                <a:gd name="T107" fmla="*/ 992 h 1391"/>
                <a:gd name="T108" fmla="*/ 857 w 1146"/>
                <a:gd name="T109" fmla="*/ 1067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46" h="1391">
                  <a:moveTo>
                    <a:pt x="1049" y="1072"/>
                  </a:moveTo>
                  <a:cubicBezTo>
                    <a:pt x="863" y="1016"/>
                    <a:pt x="863" y="1016"/>
                    <a:pt x="863" y="1016"/>
                  </a:cubicBezTo>
                  <a:cubicBezTo>
                    <a:pt x="813" y="941"/>
                    <a:pt x="813" y="941"/>
                    <a:pt x="813" y="941"/>
                  </a:cubicBezTo>
                  <a:cubicBezTo>
                    <a:pt x="809" y="935"/>
                    <a:pt x="803" y="931"/>
                    <a:pt x="796" y="930"/>
                  </a:cubicBezTo>
                  <a:cubicBezTo>
                    <a:pt x="794" y="930"/>
                    <a:pt x="792" y="930"/>
                    <a:pt x="790" y="930"/>
                  </a:cubicBezTo>
                  <a:cubicBezTo>
                    <a:pt x="790" y="876"/>
                    <a:pt x="790" y="876"/>
                    <a:pt x="790" y="876"/>
                  </a:cubicBezTo>
                  <a:cubicBezTo>
                    <a:pt x="804" y="864"/>
                    <a:pt x="804" y="864"/>
                    <a:pt x="804" y="864"/>
                  </a:cubicBezTo>
                  <a:cubicBezTo>
                    <a:pt x="829" y="844"/>
                    <a:pt x="846" y="814"/>
                    <a:pt x="851" y="782"/>
                  </a:cubicBezTo>
                  <a:cubicBezTo>
                    <a:pt x="854" y="762"/>
                    <a:pt x="854" y="762"/>
                    <a:pt x="854" y="762"/>
                  </a:cubicBezTo>
                  <a:cubicBezTo>
                    <a:pt x="874" y="762"/>
                    <a:pt x="874" y="762"/>
                    <a:pt x="874" y="762"/>
                  </a:cubicBezTo>
                  <a:cubicBezTo>
                    <a:pt x="918" y="762"/>
                    <a:pt x="954" y="726"/>
                    <a:pt x="954" y="682"/>
                  </a:cubicBezTo>
                  <a:cubicBezTo>
                    <a:pt x="954" y="627"/>
                    <a:pt x="954" y="627"/>
                    <a:pt x="954" y="627"/>
                  </a:cubicBezTo>
                  <a:cubicBezTo>
                    <a:pt x="954" y="588"/>
                    <a:pt x="926" y="555"/>
                    <a:pt x="888" y="548"/>
                  </a:cubicBezTo>
                  <a:cubicBezTo>
                    <a:pt x="898" y="487"/>
                    <a:pt x="898" y="487"/>
                    <a:pt x="898" y="487"/>
                  </a:cubicBezTo>
                  <a:cubicBezTo>
                    <a:pt x="905" y="442"/>
                    <a:pt x="903" y="397"/>
                    <a:pt x="892" y="353"/>
                  </a:cubicBezTo>
                  <a:cubicBezTo>
                    <a:pt x="895" y="344"/>
                    <a:pt x="897" y="334"/>
                    <a:pt x="895" y="324"/>
                  </a:cubicBezTo>
                  <a:cubicBezTo>
                    <a:pt x="876" y="212"/>
                    <a:pt x="876" y="212"/>
                    <a:pt x="876" y="212"/>
                  </a:cubicBezTo>
                  <a:cubicBezTo>
                    <a:pt x="985" y="192"/>
                    <a:pt x="985" y="192"/>
                    <a:pt x="985" y="192"/>
                  </a:cubicBezTo>
                  <a:cubicBezTo>
                    <a:pt x="985" y="332"/>
                    <a:pt x="985" y="332"/>
                    <a:pt x="985" y="332"/>
                  </a:cubicBezTo>
                  <a:cubicBezTo>
                    <a:pt x="953" y="343"/>
                    <a:pt x="930" y="373"/>
                    <a:pt x="930" y="408"/>
                  </a:cubicBezTo>
                  <a:cubicBezTo>
                    <a:pt x="930" y="518"/>
                    <a:pt x="930" y="518"/>
                    <a:pt x="930" y="518"/>
                  </a:cubicBezTo>
                  <a:cubicBezTo>
                    <a:pt x="930" y="532"/>
                    <a:pt x="942" y="543"/>
                    <a:pt x="956" y="543"/>
                  </a:cubicBezTo>
                  <a:cubicBezTo>
                    <a:pt x="1065" y="543"/>
                    <a:pt x="1065" y="543"/>
                    <a:pt x="1065" y="543"/>
                  </a:cubicBezTo>
                  <a:cubicBezTo>
                    <a:pt x="1080" y="543"/>
                    <a:pt x="1091" y="532"/>
                    <a:pt x="1091" y="518"/>
                  </a:cubicBezTo>
                  <a:cubicBezTo>
                    <a:pt x="1091" y="408"/>
                    <a:pt x="1091" y="408"/>
                    <a:pt x="1091" y="408"/>
                  </a:cubicBezTo>
                  <a:cubicBezTo>
                    <a:pt x="1091" y="373"/>
                    <a:pt x="1068" y="343"/>
                    <a:pt x="1036" y="332"/>
                  </a:cubicBezTo>
                  <a:cubicBezTo>
                    <a:pt x="1036" y="182"/>
                    <a:pt x="1036" y="182"/>
                    <a:pt x="1036" y="182"/>
                  </a:cubicBezTo>
                  <a:cubicBezTo>
                    <a:pt x="1087" y="172"/>
                    <a:pt x="1087" y="172"/>
                    <a:pt x="1087" y="172"/>
                  </a:cubicBezTo>
                  <a:cubicBezTo>
                    <a:pt x="1106" y="169"/>
                    <a:pt x="1118" y="153"/>
                    <a:pt x="1118" y="134"/>
                  </a:cubicBezTo>
                  <a:cubicBezTo>
                    <a:pt x="1118" y="116"/>
                    <a:pt x="1106" y="100"/>
                    <a:pt x="1087" y="9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82" y="0"/>
                    <a:pt x="565" y="0"/>
                    <a:pt x="548" y="4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40" y="100"/>
                    <a:pt x="28" y="116"/>
                    <a:pt x="28" y="134"/>
                  </a:cubicBezTo>
                  <a:cubicBezTo>
                    <a:pt x="28" y="153"/>
                    <a:pt x="40" y="169"/>
                    <a:pt x="59" y="172"/>
                  </a:cubicBezTo>
                  <a:cubicBezTo>
                    <a:pt x="269" y="212"/>
                    <a:pt x="269" y="212"/>
                    <a:pt x="269" y="212"/>
                  </a:cubicBezTo>
                  <a:cubicBezTo>
                    <a:pt x="251" y="324"/>
                    <a:pt x="251" y="324"/>
                    <a:pt x="251" y="324"/>
                  </a:cubicBezTo>
                  <a:cubicBezTo>
                    <a:pt x="249" y="334"/>
                    <a:pt x="250" y="344"/>
                    <a:pt x="254" y="353"/>
                  </a:cubicBezTo>
                  <a:cubicBezTo>
                    <a:pt x="242" y="397"/>
                    <a:pt x="240" y="442"/>
                    <a:pt x="248" y="487"/>
                  </a:cubicBezTo>
                  <a:cubicBezTo>
                    <a:pt x="257" y="548"/>
                    <a:pt x="257" y="548"/>
                    <a:pt x="257" y="548"/>
                  </a:cubicBezTo>
                  <a:cubicBezTo>
                    <a:pt x="220" y="555"/>
                    <a:pt x="191" y="588"/>
                    <a:pt x="191" y="627"/>
                  </a:cubicBezTo>
                  <a:cubicBezTo>
                    <a:pt x="191" y="682"/>
                    <a:pt x="191" y="682"/>
                    <a:pt x="191" y="682"/>
                  </a:cubicBezTo>
                  <a:cubicBezTo>
                    <a:pt x="191" y="726"/>
                    <a:pt x="228" y="762"/>
                    <a:pt x="272" y="762"/>
                  </a:cubicBezTo>
                  <a:cubicBezTo>
                    <a:pt x="292" y="762"/>
                    <a:pt x="292" y="762"/>
                    <a:pt x="292" y="762"/>
                  </a:cubicBezTo>
                  <a:cubicBezTo>
                    <a:pt x="295" y="782"/>
                    <a:pt x="295" y="782"/>
                    <a:pt x="295" y="782"/>
                  </a:cubicBezTo>
                  <a:cubicBezTo>
                    <a:pt x="300" y="814"/>
                    <a:pt x="317" y="844"/>
                    <a:pt x="342" y="864"/>
                  </a:cubicBezTo>
                  <a:cubicBezTo>
                    <a:pt x="356" y="876"/>
                    <a:pt x="356" y="876"/>
                    <a:pt x="356" y="876"/>
                  </a:cubicBezTo>
                  <a:cubicBezTo>
                    <a:pt x="356" y="930"/>
                    <a:pt x="356" y="930"/>
                    <a:pt x="356" y="930"/>
                  </a:cubicBezTo>
                  <a:cubicBezTo>
                    <a:pt x="354" y="930"/>
                    <a:pt x="352" y="930"/>
                    <a:pt x="350" y="930"/>
                  </a:cubicBezTo>
                  <a:cubicBezTo>
                    <a:pt x="343" y="931"/>
                    <a:pt x="336" y="935"/>
                    <a:pt x="333" y="941"/>
                  </a:cubicBezTo>
                  <a:cubicBezTo>
                    <a:pt x="283" y="1016"/>
                    <a:pt x="283" y="1016"/>
                    <a:pt x="283" y="1016"/>
                  </a:cubicBezTo>
                  <a:cubicBezTo>
                    <a:pt x="96" y="1072"/>
                    <a:pt x="96" y="1072"/>
                    <a:pt x="96" y="1072"/>
                  </a:cubicBezTo>
                  <a:cubicBezTo>
                    <a:pt x="39" y="1089"/>
                    <a:pt x="0" y="1141"/>
                    <a:pt x="0" y="1201"/>
                  </a:cubicBezTo>
                  <a:cubicBezTo>
                    <a:pt x="0" y="1311"/>
                    <a:pt x="0" y="1311"/>
                    <a:pt x="0" y="1311"/>
                  </a:cubicBezTo>
                  <a:cubicBezTo>
                    <a:pt x="0" y="1355"/>
                    <a:pt x="36" y="1391"/>
                    <a:pt x="80" y="1391"/>
                  </a:cubicBezTo>
                  <a:cubicBezTo>
                    <a:pt x="1065" y="1391"/>
                    <a:pt x="1065" y="1391"/>
                    <a:pt x="1065" y="1391"/>
                  </a:cubicBezTo>
                  <a:cubicBezTo>
                    <a:pt x="1110" y="1391"/>
                    <a:pt x="1146" y="1355"/>
                    <a:pt x="1146" y="1311"/>
                  </a:cubicBezTo>
                  <a:cubicBezTo>
                    <a:pt x="1146" y="1201"/>
                    <a:pt x="1146" y="1201"/>
                    <a:pt x="1146" y="1201"/>
                  </a:cubicBezTo>
                  <a:cubicBezTo>
                    <a:pt x="1146" y="1141"/>
                    <a:pt x="1107" y="1089"/>
                    <a:pt x="1049" y="1072"/>
                  </a:cubicBezTo>
                  <a:close/>
                  <a:moveTo>
                    <a:pt x="847" y="479"/>
                  </a:moveTo>
                  <a:cubicBezTo>
                    <a:pt x="837" y="547"/>
                    <a:pt x="837" y="547"/>
                    <a:pt x="837" y="547"/>
                  </a:cubicBezTo>
                  <a:cubicBezTo>
                    <a:pt x="814" y="547"/>
                    <a:pt x="814" y="547"/>
                    <a:pt x="814" y="547"/>
                  </a:cubicBezTo>
                  <a:cubicBezTo>
                    <a:pt x="813" y="547"/>
                    <a:pt x="813" y="546"/>
                    <a:pt x="813" y="545"/>
                  </a:cubicBezTo>
                  <a:cubicBezTo>
                    <a:pt x="798" y="474"/>
                    <a:pt x="798" y="474"/>
                    <a:pt x="798" y="474"/>
                  </a:cubicBezTo>
                  <a:cubicBezTo>
                    <a:pt x="792" y="445"/>
                    <a:pt x="770" y="422"/>
                    <a:pt x="742" y="413"/>
                  </a:cubicBezTo>
                  <a:cubicBezTo>
                    <a:pt x="847" y="387"/>
                    <a:pt x="847" y="387"/>
                    <a:pt x="847" y="387"/>
                  </a:cubicBezTo>
                  <a:cubicBezTo>
                    <a:pt x="852" y="417"/>
                    <a:pt x="852" y="448"/>
                    <a:pt x="847" y="479"/>
                  </a:cubicBezTo>
                  <a:close/>
                  <a:moveTo>
                    <a:pt x="598" y="397"/>
                  </a:moveTo>
                  <a:cubicBezTo>
                    <a:pt x="598" y="265"/>
                    <a:pt x="598" y="265"/>
                    <a:pt x="598" y="265"/>
                  </a:cubicBezTo>
                  <a:cubicBezTo>
                    <a:pt x="826" y="222"/>
                    <a:pt x="826" y="222"/>
                    <a:pt x="826" y="222"/>
                  </a:cubicBezTo>
                  <a:cubicBezTo>
                    <a:pt x="844" y="333"/>
                    <a:pt x="844" y="333"/>
                    <a:pt x="844" y="333"/>
                  </a:cubicBezTo>
                  <a:cubicBezTo>
                    <a:pt x="845" y="334"/>
                    <a:pt x="844" y="334"/>
                    <a:pt x="843" y="335"/>
                  </a:cubicBezTo>
                  <a:lnTo>
                    <a:pt x="598" y="397"/>
                  </a:lnTo>
                  <a:close/>
                  <a:moveTo>
                    <a:pt x="880" y="599"/>
                  </a:moveTo>
                  <a:cubicBezTo>
                    <a:pt x="893" y="602"/>
                    <a:pt x="903" y="613"/>
                    <a:pt x="903" y="627"/>
                  </a:cubicBezTo>
                  <a:cubicBezTo>
                    <a:pt x="903" y="682"/>
                    <a:pt x="903" y="682"/>
                    <a:pt x="903" y="682"/>
                  </a:cubicBezTo>
                  <a:cubicBezTo>
                    <a:pt x="903" y="698"/>
                    <a:pt x="890" y="711"/>
                    <a:pt x="874" y="711"/>
                  </a:cubicBezTo>
                  <a:cubicBezTo>
                    <a:pt x="862" y="711"/>
                    <a:pt x="862" y="711"/>
                    <a:pt x="862" y="711"/>
                  </a:cubicBezTo>
                  <a:lnTo>
                    <a:pt x="880" y="599"/>
                  </a:lnTo>
                  <a:close/>
                  <a:moveTo>
                    <a:pt x="1040" y="408"/>
                  </a:moveTo>
                  <a:cubicBezTo>
                    <a:pt x="1040" y="492"/>
                    <a:pt x="1040" y="492"/>
                    <a:pt x="1040" y="492"/>
                  </a:cubicBezTo>
                  <a:cubicBezTo>
                    <a:pt x="982" y="492"/>
                    <a:pt x="982" y="492"/>
                    <a:pt x="982" y="492"/>
                  </a:cubicBezTo>
                  <a:cubicBezTo>
                    <a:pt x="982" y="408"/>
                    <a:pt x="982" y="408"/>
                    <a:pt x="982" y="408"/>
                  </a:cubicBezTo>
                  <a:cubicBezTo>
                    <a:pt x="982" y="392"/>
                    <a:pt x="995" y="379"/>
                    <a:pt x="1011" y="379"/>
                  </a:cubicBezTo>
                  <a:cubicBezTo>
                    <a:pt x="1027" y="379"/>
                    <a:pt x="1040" y="392"/>
                    <a:pt x="1040" y="408"/>
                  </a:cubicBezTo>
                  <a:close/>
                  <a:moveTo>
                    <a:pt x="272" y="711"/>
                  </a:moveTo>
                  <a:cubicBezTo>
                    <a:pt x="256" y="711"/>
                    <a:pt x="243" y="698"/>
                    <a:pt x="243" y="682"/>
                  </a:cubicBezTo>
                  <a:cubicBezTo>
                    <a:pt x="243" y="627"/>
                    <a:pt x="243" y="627"/>
                    <a:pt x="243" y="627"/>
                  </a:cubicBezTo>
                  <a:cubicBezTo>
                    <a:pt x="243" y="613"/>
                    <a:pt x="252" y="602"/>
                    <a:pt x="265" y="599"/>
                  </a:cubicBezTo>
                  <a:cubicBezTo>
                    <a:pt x="283" y="711"/>
                    <a:pt x="283" y="711"/>
                    <a:pt x="283" y="711"/>
                  </a:cubicBezTo>
                  <a:lnTo>
                    <a:pt x="272" y="711"/>
                  </a:lnTo>
                  <a:close/>
                  <a:moveTo>
                    <a:pt x="135" y="134"/>
                  </a:moveTo>
                  <a:cubicBezTo>
                    <a:pt x="557" y="54"/>
                    <a:pt x="557" y="54"/>
                    <a:pt x="557" y="54"/>
                  </a:cubicBezTo>
                  <a:cubicBezTo>
                    <a:pt x="568" y="52"/>
                    <a:pt x="578" y="52"/>
                    <a:pt x="589" y="54"/>
                  </a:cubicBezTo>
                  <a:cubicBezTo>
                    <a:pt x="1011" y="134"/>
                    <a:pt x="1011" y="134"/>
                    <a:pt x="1011" y="134"/>
                  </a:cubicBezTo>
                  <a:cubicBezTo>
                    <a:pt x="589" y="215"/>
                    <a:pt x="589" y="215"/>
                    <a:pt x="589" y="215"/>
                  </a:cubicBezTo>
                  <a:cubicBezTo>
                    <a:pt x="578" y="217"/>
                    <a:pt x="568" y="217"/>
                    <a:pt x="557" y="215"/>
                  </a:cubicBezTo>
                  <a:lnTo>
                    <a:pt x="135" y="134"/>
                  </a:lnTo>
                  <a:close/>
                  <a:moveTo>
                    <a:pt x="547" y="265"/>
                  </a:moveTo>
                  <a:cubicBezTo>
                    <a:pt x="547" y="397"/>
                    <a:pt x="547" y="397"/>
                    <a:pt x="547" y="397"/>
                  </a:cubicBezTo>
                  <a:cubicBezTo>
                    <a:pt x="303" y="335"/>
                    <a:pt x="303" y="335"/>
                    <a:pt x="303" y="335"/>
                  </a:cubicBezTo>
                  <a:cubicBezTo>
                    <a:pt x="302" y="334"/>
                    <a:pt x="301" y="334"/>
                    <a:pt x="301" y="333"/>
                  </a:cubicBezTo>
                  <a:cubicBezTo>
                    <a:pt x="320" y="222"/>
                    <a:pt x="320" y="222"/>
                    <a:pt x="320" y="222"/>
                  </a:cubicBezTo>
                  <a:lnTo>
                    <a:pt x="547" y="265"/>
                  </a:lnTo>
                  <a:close/>
                  <a:moveTo>
                    <a:pt x="298" y="479"/>
                  </a:moveTo>
                  <a:cubicBezTo>
                    <a:pt x="293" y="448"/>
                    <a:pt x="294" y="417"/>
                    <a:pt x="299" y="387"/>
                  </a:cubicBezTo>
                  <a:cubicBezTo>
                    <a:pt x="403" y="413"/>
                    <a:pt x="403" y="413"/>
                    <a:pt x="403" y="413"/>
                  </a:cubicBezTo>
                  <a:cubicBezTo>
                    <a:pt x="375" y="422"/>
                    <a:pt x="353" y="445"/>
                    <a:pt x="347" y="474"/>
                  </a:cubicBezTo>
                  <a:cubicBezTo>
                    <a:pt x="333" y="545"/>
                    <a:pt x="333" y="545"/>
                    <a:pt x="333" y="545"/>
                  </a:cubicBezTo>
                  <a:cubicBezTo>
                    <a:pt x="333" y="546"/>
                    <a:pt x="332" y="547"/>
                    <a:pt x="331" y="547"/>
                  </a:cubicBezTo>
                  <a:cubicBezTo>
                    <a:pt x="309" y="547"/>
                    <a:pt x="309" y="547"/>
                    <a:pt x="309" y="547"/>
                  </a:cubicBezTo>
                  <a:lnTo>
                    <a:pt x="298" y="479"/>
                  </a:lnTo>
                  <a:close/>
                  <a:moveTo>
                    <a:pt x="345" y="774"/>
                  </a:moveTo>
                  <a:cubicBezTo>
                    <a:pt x="317" y="598"/>
                    <a:pt x="317" y="598"/>
                    <a:pt x="317" y="598"/>
                  </a:cubicBezTo>
                  <a:cubicBezTo>
                    <a:pt x="331" y="598"/>
                    <a:pt x="331" y="598"/>
                    <a:pt x="331" y="598"/>
                  </a:cubicBezTo>
                  <a:cubicBezTo>
                    <a:pt x="357" y="598"/>
                    <a:pt x="379" y="580"/>
                    <a:pt x="383" y="555"/>
                  </a:cubicBezTo>
                  <a:cubicBezTo>
                    <a:pt x="398" y="484"/>
                    <a:pt x="398" y="484"/>
                    <a:pt x="398" y="484"/>
                  </a:cubicBezTo>
                  <a:cubicBezTo>
                    <a:pt x="400" y="471"/>
                    <a:pt x="412" y="461"/>
                    <a:pt x="426" y="461"/>
                  </a:cubicBezTo>
                  <a:cubicBezTo>
                    <a:pt x="720" y="461"/>
                    <a:pt x="720" y="461"/>
                    <a:pt x="720" y="461"/>
                  </a:cubicBezTo>
                  <a:cubicBezTo>
                    <a:pt x="733" y="461"/>
                    <a:pt x="745" y="471"/>
                    <a:pt x="748" y="484"/>
                  </a:cubicBezTo>
                  <a:cubicBezTo>
                    <a:pt x="762" y="555"/>
                    <a:pt x="762" y="555"/>
                    <a:pt x="762" y="555"/>
                  </a:cubicBezTo>
                  <a:cubicBezTo>
                    <a:pt x="767" y="580"/>
                    <a:pt x="789" y="598"/>
                    <a:pt x="814" y="598"/>
                  </a:cubicBezTo>
                  <a:cubicBezTo>
                    <a:pt x="828" y="598"/>
                    <a:pt x="828" y="598"/>
                    <a:pt x="828" y="598"/>
                  </a:cubicBezTo>
                  <a:cubicBezTo>
                    <a:pt x="800" y="774"/>
                    <a:pt x="800" y="774"/>
                    <a:pt x="800" y="774"/>
                  </a:cubicBezTo>
                  <a:cubicBezTo>
                    <a:pt x="797" y="794"/>
                    <a:pt x="787" y="812"/>
                    <a:pt x="771" y="825"/>
                  </a:cubicBezTo>
                  <a:cubicBezTo>
                    <a:pt x="661" y="917"/>
                    <a:pt x="661" y="917"/>
                    <a:pt x="661" y="917"/>
                  </a:cubicBezTo>
                  <a:cubicBezTo>
                    <a:pt x="651" y="925"/>
                    <a:pt x="638" y="930"/>
                    <a:pt x="625" y="930"/>
                  </a:cubicBezTo>
                  <a:cubicBezTo>
                    <a:pt x="530" y="930"/>
                    <a:pt x="530" y="930"/>
                    <a:pt x="530" y="930"/>
                  </a:cubicBezTo>
                  <a:cubicBezTo>
                    <a:pt x="511" y="930"/>
                    <a:pt x="492" y="923"/>
                    <a:pt x="477" y="910"/>
                  </a:cubicBezTo>
                  <a:cubicBezTo>
                    <a:pt x="375" y="825"/>
                    <a:pt x="375" y="825"/>
                    <a:pt x="375" y="825"/>
                  </a:cubicBezTo>
                  <a:cubicBezTo>
                    <a:pt x="359" y="812"/>
                    <a:pt x="349" y="794"/>
                    <a:pt x="345" y="774"/>
                  </a:cubicBezTo>
                  <a:close/>
                  <a:moveTo>
                    <a:pt x="739" y="919"/>
                  </a:moveTo>
                  <a:cubicBezTo>
                    <a:pt x="739" y="963"/>
                    <a:pt x="739" y="963"/>
                    <a:pt x="739" y="963"/>
                  </a:cubicBezTo>
                  <a:cubicBezTo>
                    <a:pt x="573" y="1087"/>
                    <a:pt x="573" y="1087"/>
                    <a:pt x="573" y="1087"/>
                  </a:cubicBezTo>
                  <a:cubicBezTo>
                    <a:pt x="407" y="963"/>
                    <a:pt x="407" y="963"/>
                    <a:pt x="407" y="963"/>
                  </a:cubicBezTo>
                  <a:cubicBezTo>
                    <a:pt x="407" y="919"/>
                    <a:pt x="407" y="919"/>
                    <a:pt x="407" y="919"/>
                  </a:cubicBezTo>
                  <a:cubicBezTo>
                    <a:pt x="444" y="950"/>
                    <a:pt x="444" y="950"/>
                    <a:pt x="444" y="950"/>
                  </a:cubicBezTo>
                  <a:cubicBezTo>
                    <a:pt x="468" y="970"/>
                    <a:pt x="499" y="981"/>
                    <a:pt x="530" y="981"/>
                  </a:cubicBezTo>
                  <a:cubicBezTo>
                    <a:pt x="625" y="981"/>
                    <a:pt x="625" y="981"/>
                    <a:pt x="625" y="981"/>
                  </a:cubicBezTo>
                  <a:cubicBezTo>
                    <a:pt x="650" y="981"/>
                    <a:pt x="675" y="972"/>
                    <a:pt x="694" y="956"/>
                  </a:cubicBezTo>
                  <a:lnTo>
                    <a:pt x="739" y="919"/>
                  </a:lnTo>
                  <a:close/>
                  <a:moveTo>
                    <a:pt x="857" y="1067"/>
                  </a:moveTo>
                  <a:cubicBezTo>
                    <a:pt x="898" y="1088"/>
                    <a:pt x="1035" y="1121"/>
                    <a:pt x="1035" y="1121"/>
                  </a:cubicBezTo>
                  <a:cubicBezTo>
                    <a:pt x="1039" y="1122"/>
                    <a:pt x="1043" y="1123"/>
                    <a:pt x="1046" y="1125"/>
                  </a:cubicBezTo>
                  <a:cubicBezTo>
                    <a:pt x="1057" y="1132"/>
                    <a:pt x="1076" y="1150"/>
                    <a:pt x="1084" y="1160"/>
                  </a:cubicBezTo>
                  <a:cubicBezTo>
                    <a:pt x="1093" y="1171"/>
                    <a:pt x="1094" y="1186"/>
                    <a:pt x="1094" y="1201"/>
                  </a:cubicBezTo>
                  <a:cubicBezTo>
                    <a:pt x="1094" y="1311"/>
                    <a:pt x="1094" y="1311"/>
                    <a:pt x="1094" y="1311"/>
                  </a:cubicBezTo>
                  <a:cubicBezTo>
                    <a:pt x="1094" y="1327"/>
                    <a:pt x="1081" y="1340"/>
                    <a:pt x="1065" y="1340"/>
                  </a:cubicBezTo>
                  <a:cubicBezTo>
                    <a:pt x="80" y="1340"/>
                    <a:pt x="80" y="1340"/>
                    <a:pt x="80" y="1340"/>
                  </a:cubicBezTo>
                  <a:cubicBezTo>
                    <a:pt x="64" y="1340"/>
                    <a:pt x="51" y="1327"/>
                    <a:pt x="51" y="1311"/>
                  </a:cubicBezTo>
                  <a:cubicBezTo>
                    <a:pt x="51" y="1201"/>
                    <a:pt x="51" y="1201"/>
                    <a:pt x="51" y="1201"/>
                  </a:cubicBezTo>
                  <a:cubicBezTo>
                    <a:pt x="51" y="1186"/>
                    <a:pt x="53" y="1171"/>
                    <a:pt x="62" y="1160"/>
                  </a:cubicBezTo>
                  <a:cubicBezTo>
                    <a:pt x="70" y="1150"/>
                    <a:pt x="89" y="1132"/>
                    <a:pt x="100" y="1125"/>
                  </a:cubicBezTo>
                  <a:cubicBezTo>
                    <a:pt x="103" y="1123"/>
                    <a:pt x="107" y="1122"/>
                    <a:pt x="111" y="1121"/>
                  </a:cubicBezTo>
                  <a:cubicBezTo>
                    <a:pt x="111" y="1121"/>
                    <a:pt x="247" y="1088"/>
                    <a:pt x="289" y="1067"/>
                  </a:cubicBezTo>
                  <a:cubicBezTo>
                    <a:pt x="300" y="1062"/>
                    <a:pt x="322" y="1046"/>
                    <a:pt x="330" y="1037"/>
                  </a:cubicBezTo>
                  <a:cubicBezTo>
                    <a:pt x="340" y="1027"/>
                    <a:pt x="360" y="992"/>
                    <a:pt x="360" y="992"/>
                  </a:cubicBezTo>
                  <a:cubicBezTo>
                    <a:pt x="531" y="1120"/>
                    <a:pt x="531" y="1120"/>
                    <a:pt x="531" y="1120"/>
                  </a:cubicBezTo>
                  <a:cubicBezTo>
                    <a:pt x="557" y="1138"/>
                    <a:pt x="557" y="1138"/>
                    <a:pt x="557" y="1138"/>
                  </a:cubicBezTo>
                  <a:cubicBezTo>
                    <a:pt x="567" y="1144"/>
                    <a:pt x="579" y="1144"/>
                    <a:pt x="589" y="1138"/>
                  </a:cubicBezTo>
                  <a:cubicBezTo>
                    <a:pt x="615" y="1120"/>
                    <a:pt x="615" y="1120"/>
                    <a:pt x="615" y="1120"/>
                  </a:cubicBezTo>
                  <a:cubicBezTo>
                    <a:pt x="785" y="992"/>
                    <a:pt x="785" y="992"/>
                    <a:pt x="785" y="992"/>
                  </a:cubicBezTo>
                  <a:cubicBezTo>
                    <a:pt x="785" y="992"/>
                    <a:pt x="806" y="1027"/>
                    <a:pt x="815" y="1037"/>
                  </a:cubicBezTo>
                  <a:cubicBezTo>
                    <a:pt x="824" y="1046"/>
                    <a:pt x="845" y="1062"/>
                    <a:pt x="857" y="1067"/>
                  </a:cubicBezTo>
                  <a:close/>
                  <a:moveTo>
                    <a:pt x="857" y="1067"/>
                  </a:moveTo>
                  <a:cubicBezTo>
                    <a:pt x="857" y="1067"/>
                    <a:pt x="857" y="1067"/>
                    <a:pt x="857" y="1067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30" name="Freeform 507">
              <a:extLst>
                <a:ext uri="{FF2B5EF4-FFF2-40B4-BE49-F238E27FC236}">
                  <a16:creationId xmlns:a16="http://schemas.microsoft.com/office/drawing/2014/main" id="{9A1CDDEC-D710-4A11-AF2D-8F6931B594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49351" y="7743826"/>
              <a:ext cx="428625" cy="428625"/>
            </a:xfrm>
            <a:custGeom>
              <a:avLst/>
              <a:gdLst>
                <a:gd name="T0" fmla="*/ 218 w 435"/>
                <a:gd name="T1" fmla="*/ 0 h 435"/>
                <a:gd name="T2" fmla="*/ 0 w 435"/>
                <a:gd name="T3" fmla="*/ 218 h 435"/>
                <a:gd name="T4" fmla="*/ 218 w 435"/>
                <a:gd name="T5" fmla="*/ 435 h 435"/>
                <a:gd name="T6" fmla="*/ 249 w 435"/>
                <a:gd name="T7" fmla="*/ 433 h 435"/>
                <a:gd name="T8" fmla="*/ 270 w 435"/>
                <a:gd name="T9" fmla="*/ 403 h 435"/>
                <a:gd name="T10" fmla="*/ 241 w 435"/>
                <a:gd name="T11" fmla="*/ 382 h 435"/>
                <a:gd name="T12" fmla="*/ 218 w 435"/>
                <a:gd name="T13" fmla="*/ 383 h 435"/>
                <a:gd name="T14" fmla="*/ 52 w 435"/>
                <a:gd name="T15" fmla="*/ 218 h 435"/>
                <a:gd name="T16" fmla="*/ 218 w 435"/>
                <a:gd name="T17" fmla="*/ 52 h 435"/>
                <a:gd name="T18" fmla="*/ 384 w 435"/>
                <a:gd name="T19" fmla="*/ 218 h 435"/>
                <a:gd name="T20" fmla="*/ 350 w 435"/>
                <a:gd name="T21" fmla="*/ 287 h 435"/>
                <a:gd name="T22" fmla="*/ 307 w 435"/>
                <a:gd name="T23" fmla="*/ 287 h 435"/>
                <a:gd name="T24" fmla="*/ 301 w 435"/>
                <a:gd name="T25" fmla="*/ 271 h 435"/>
                <a:gd name="T26" fmla="*/ 307 w 435"/>
                <a:gd name="T27" fmla="*/ 231 h 435"/>
                <a:gd name="T28" fmla="*/ 307 w 435"/>
                <a:gd name="T29" fmla="*/ 231 h 435"/>
                <a:gd name="T30" fmla="*/ 313 w 435"/>
                <a:gd name="T31" fmla="*/ 194 h 435"/>
                <a:gd name="T32" fmla="*/ 283 w 435"/>
                <a:gd name="T33" fmla="*/ 116 h 435"/>
                <a:gd name="T34" fmla="*/ 206 w 435"/>
                <a:gd name="T35" fmla="*/ 102 h 435"/>
                <a:gd name="T36" fmla="*/ 122 w 435"/>
                <a:gd name="T37" fmla="*/ 175 h 435"/>
                <a:gd name="T38" fmla="*/ 106 w 435"/>
                <a:gd name="T39" fmla="*/ 277 h 435"/>
                <a:gd name="T40" fmla="*/ 156 w 435"/>
                <a:gd name="T41" fmla="*/ 331 h 435"/>
                <a:gd name="T42" fmla="*/ 239 w 435"/>
                <a:gd name="T43" fmla="*/ 322 h 435"/>
                <a:gd name="T44" fmla="*/ 258 w 435"/>
                <a:gd name="T45" fmla="*/ 309 h 435"/>
                <a:gd name="T46" fmla="*/ 277 w 435"/>
                <a:gd name="T47" fmla="*/ 329 h 435"/>
                <a:gd name="T48" fmla="*/ 374 w 435"/>
                <a:gd name="T49" fmla="*/ 333 h 435"/>
                <a:gd name="T50" fmla="*/ 435 w 435"/>
                <a:gd name="T51" fmla="*/ 218 h 435"/>
                <a:gd name="T52" fmla="*/ 218 w 435"/>
                <a:gd name="T53" fmla="*/ 0 h 435"/>
                <a:gd name="T54" fmla="*/ 262 w 435"/>
                <a:gd name="T55" fmla="*/ 186 h 435"/>
                <a:gd name="T56" fmla="*/ 256 w 435"/>
                <a:gd name="T57" fmla="*/ 222 h 435"/>
                <a:gd name="T58" fmla="*/ 215 w 435"/>
                <a:gd name="T59" fmla="*/ 277 h 435"/>
                <a:gd name="T60" fmla="*/ 176 w 435"/>
                <a:gd name="T61" fmla="*/ 283 h 435"/>
                <a:gd name="T62" fmla="*/ 154 w 435"/>
                <a:gd name="T63" fmla="*/ 261 h 435"/>
                <a:gd name="T64" fmla="*/ 166 w 435"/>
                <a:gd name="T65" fmla="*/ 201 h 435"/>
                <a:gd name="T66" fmla="*/ 223 w 435"/>
                <a:gd name="T67" fmla="*/ 150 h 435"/>
                <a:gd name="T68" fmla="*/ 232 w 435"/>
                <a:gd name="T69" fmla="*/ 149 h 435"/>
                <a:gd name="T70" fmla="*/ 251 w 435"/>
                <a:gd name="T71" fmla="*/ 156 h 435"/>
                <a:gd name="T72" fmla="*/ 262 w 435"/>
                <a:gd name="T73" fmla="*/ 186 h 435"/>
                <a:gd name="T74" fmla="*/ 262 w 435"/>
                <a:gd name="T75" fmla="*/ 186 h 435"/>
                <a:gd name="T76" fmla="*/ 262 w 435"/>
                <a:gd name="T77" fmla="*/ 18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5" h="435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cubicBezTo>
                    <a:pt x="0" y="337"/>
                    <a:pt x="98" y="435"/>
                    <a:pt x="218" y="435"/>
                  </a:cubicBezTo>
                  <a:cubicBezTo>
                    <a:pt x="228" y="435"/>
                    <a:pt x="238" y="434"/>
                    <a:pt x="249" y="433"/>
                  </a:cubicBezTo>
                  <a:cubicBezTo>
                    <a:pt x="263" y="431"/>
                    <a:pt x="272" y="418"/>
                    <a:pt x="270" y="403"/>
                  </a:cubicBezTo>
                  <a:cubicBezTo>
                    <a:pt x="268" y="389"/>
                    <a:pt x="255" y="380"/>
                    <a:pt x="241" y="382"/>
                  </a:cubicBezTo>
                  <a:cubicBezTo>
                    <a:pt x="234" y="383"/>
                    <a:pt x="226" y="383"/>
                    <a:pt x="218" y="383"/>
                  </a:cubicBezTo>
                  <a:cubicBezTo>
                    <a:pt x="126" y="383"/>
                    <a:pt x="52" y="309"/>
                    <a:pt x="52" y="218"/>
                  </a:cubicBezTo>
                  <a:cubicBezTo>
                    <a:pt x="52" y="126"/>
                    <a:pt x="126" y="52"/>
                    <a:pt x="218" y="52"/>
                  </a:cubicBezTo>
                  <a:cubicBezTo>
                    <a:pt x="309" y="52"/>
                    <a:pt x="384" y="126"/>
                    <a:pt x="384" y="218"/>
                  </a:cubicBezTo>
                  <a:cubicBezTo>
                    <a:pt x="384" y="251"/>
                    <a:pt x="372" y="276"/>
                    <a:pt x="350" y="287"/>
                  </a:cubicBezTo>
                  <a:cubicBezTo>
                    <a:pt x="333" y="295"/>
                    <a:pt x="316" y="293"/>
                    <a:pt x="307" y="287"/>
                  </a:cubicBezTo>
                  <a:cubicBezTo>
                    <a:pt x="302" y="283"/>
                    <a:pt x="300" y="278"/>
                    <a:pt x="301" y="271"/>
                  </a:cubicBezTo>
                  <a:cubicBezTo>
                    <a:pt x="307" y="231"/>
                    <a:pt x="307" y="231"/>
                    <a:pt x="307" y="231"/>
                  </a:cubicBezTo>
                  <a:cubicBezTo>
                    <a:pt x="307" y="231"/>
                    <a:pt x="307" y="231"/>
                    <a:pt x="307" y="231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8" y="165"/>
                    <a:pt x="306" y="135"/>
                    <a:pt x="283" y="116"/>
                  </a:cubicBezTo>
                  <a:cubicBezTo>
                    <a:pt x="261" y="98"/>
                    <a:pt x="232" y="93"/>
                    <a:pt x="206" y="102"/>
                  </a:cubicBezTo>
                  <a:cubicBezTo>
                    <a:pt x="172" y="114"/>
                    <a:pt x="144" y="138"/>
                    <a:pt x="122" y="175"/>
                  </a:cubicBezTo>
                  <a:cubicBezTo>
                    <a:pt x="101" y="211"/>
                    <a:pt x="96" y="247"/>
                    <a:pt x="106" y="277"/>
                  </a:cubicBezTo>
                  <a:cubicBezTo>
                    <a:pt x="114" y="302"/>
                    <a:pt x="132" y="321"/>
                    <a:pt x="156" y="331"/>
                  </a:cubicBezTo>
                  <a:cubicBezTo>
                    <a:pt x="180" y="341"/>
                    <a:pt x="211" y="337"/>
                    <a:pt x="239" y="322"/>
                  </a:cubicBezTo>
                  <a:cubicBezTo>
                    <a:pt x="246" y="318"/>
                    <a:pt x="253" y="314"/>
                    <a:pt x="258" y="309"/>
                  </a:cubicBezTo>
                  <a:cubicBezTo>
                    <a:pt x="263" y="317"/>
                    <a:pt x="269" y="323"/>
                    <a:pt x="277" y="329"/>
                  </a:cubicBezTo>
                  <a:cubicBezTo>
                    <a:pt x="303" y="347"/>
                    <a:pt x="342" y="349"/>
                    <a:pt x="374" y="333"/>
                  </a:cubicBezTo>
                  <a:cubicBezTo>
                    <a:pt x="413" y="312"/>
                    <a:pt x="435" y="271"/>
                    <a:pt x="435" y="218"/>
                  </a:cubicBezTo>
                  <a:cubicBezTo>
                    <a:pt x="435" y="98"/>
                    <a:pt x="337" y="0"/>
                    <a:pt x="218" y="0"/>
                  </a:cubicBezTo>
                  <a:close/>
                  <a:moveTo>
                    <a:pt x="262" y="186"/>
                  </a:moveTo>
                  <a:cubicBezTo>
                    <a:pt x="256" y="222"/>
                    <a:pt x="256" y="222"/>
                    <a:pt x="256" y="222"/>
                  </a:cubicBezTo>
                  <a:cubicBezTo>
                    <a:pt x="252" y="244"/>
                    <a:pt x="237" y="265"/>
                    <a:pt x="215" y="277"/>
                  </a:cubicBezTo>
                  <a:cubicBezTo>
                    <a:pt x="200" y="285"/>
                    <a:pt x="185" y="287"/>
                    <a:pt x="176" y="283"/>
                  </a:cubicBezTo>
                  <a:cubicBezTo>
                    <a:pt x="165" y="279"/>
                    <a:pt x="158" y="271"/>
                    <a:pt x="154" y="261"/>
                  </a:cubicBezTo>
                  <a:cubicBezTo>
                    <a:pt x="149" y="245"/>
                    <a:pt x="153" y="224"/>
                    <a:pt x="166" y="201"/>
                  </a:cubicBezTo>
                  <a:cubicBezTo>
                    <a:pt x="182" y="175"/>
                    <a:pt x="200" y="158"/>
                    <a:pt x="223" y="150"/>
                  </a:cubicBezTo>
                  <a:cubicBezTo>
                    <a:pt x="226" y="149"/>
                    <a:pt x="229" y="149"/>
                    <a:pt x="232" y="149"/>
                  </a:cubicBezTo>
                  <a:cubicBezTo>
                    <a:pt x="241" y="149"/>
                    <a:pt x="248" y="153"/>
                    <a:pt x="251" y="156"/>
                  </a:cubicBezTo>
                  <a:cubicBezTo>
                    <a:pt x="260" y="163"/>
                    <a:pt x="264" y="175"/>
                    <a:pt x="262" y="186"/>
                  </a:cubicBezTo>
                  <a:close/>
                  <a:moveTo>
                    <a:pt x="262" y="186"/>
                  </a:moveTo>
                  <a:cubicBezTo>
                    <a:pt x="262" y="186"/>
                    <a:pt x="262" y="186"/>
                    <a:pt x="262" y="186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31" name="Freeform 508">
              <a:extLst>
                <a:ext uri="{FF2B5EF4-FFF2-40B4-BE49-F238E27FC236}">
                  <a16:creationId xmlns:a16="http://schemas.microsoft.com/office/drawing/2014/main" id="{66FBE672-DDF7-4DAA-82BF-274398F4A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33451" y="7637463"/>
              <a:ext cx="750888" cy="642938"/>
            </a:xfrm>
            <a:custGeom>
              <a:avLst/>
              <a:gdLst>
                <a:gd name="T0" fmla="*/ 438 w 764"/>
                <a:gd name="T1" fmla="*/ 0 h 653"/>
                <a:gd name="T2" fmla="*/ 215 w 764"/>
                <a:gd name="T3" fmla="*/ 87 h 653"/>
                <a:gd name="T4" fmla="*/ 113 w 764"/>
                <a:gd name="T5" fmla="*/ 293 h 653"/>
                <a:gd name="T6" fmla="*/ 8 w 764"/>
                <a:gd name="T7" fmla="*/ 420 h 653"/>
                <a:gd name="T8" fmla="*/ 4 w 764"/>
                <a:gd name="T9" fmla="*/ 447 h 653"/>
                <a:gd name="T10" fmla="*/ 27 w 764"/>
                <a:gd name="T11" fmla="*/ 462 h 653"/>
                <a:gd name="T12" fmla="*/ 140 w 764"/>
                <a:gd name="T13" fmla="*/ 462 h 653"/>
                <a:gd name="T14" fmla="*/ 252 w 764"/>
                <a:gd name="T15" fmla="*/ 595 h 653"/>
                <a:gd name="T16" fmla="*/ 438 w 764"/>
                <a:gd name="T17" fmla="*/ 653 h 653"/>
                <a:gd name="T18" fmla="*/ 764 w 764"/>
                <a:gd name="T19" fmla="*/ 327 h 653"/>
                <a:gd name="T20" fmla="*/ 438 w 764"/>
                <a:gd name="T21" fmla="*/ 0 h 653"/>
                <a:gd name="T22" fmla="*/ 438 w 764"/>
                <a:gd name="T23" fmla="*/ 602 h 653"/>
                <a:gd name="T24" fmla="*/ 181 w 764"/>
                <a:gd name="T25" fmla="*/ 427 h 653"/>
                <a:gd name="T26" fmla="*/ 157 w 764"/>
                <a:gd name="T27" fmla="*/ 410 h 653"/>
                <a:gd name="T28" fmla="*/ 82 w 764"/>
                <a:gd name="T29" fmla="*/ 410 h 653"/>
                <a:gd name="T30" fmla="*/ 158 w 764"/>
                <a:gd name="T31" fmla="*/ 320 h 653"/>
                <a:gd name="T32" fmla="*/ 163 w 764"/>
                <a:gd name="T33" fmla="*/ 305 h 653"/>
                <a:gd name="T34" fmla="*/ 250 w 764"/>
                <a:gd name="T35" fmla="*/ 125 h 653"/>
                <a:gd name="T36" fmla="*/ 438 w 764"/>
                <a:gd name="T37" fmla="*/ 51 h 653"/>
                <a:gd name="T38" fmla="*/ 713 w 764"/>
                <a:gd name="T39" fmla="*/ 327 h 653"/>
                <a:gd name="T40" fmla="*/ 438 w 764"/>
                <a:gd name="T41" fmla="*/ 602 h 653"/>
                <a:gd name="T42" fmla="*/ 438 w 764"/>
                <a:gd name="T43" fmla="*/ 602 h 653"/>
                <a:gd name="T44" fmla="*/ 438 w 764"/>
                <a:gd name="T45" fmla="*/ 602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4" h="653">
                  <a:moveTo>
                    <a:pt x="438" y="0"/>
                  </a:moveTo>
                  <a:cubicBezTo>
                    <a:pt x="355" y="0"/>
                    <a:pt x="276" y="31"/>
                    <a:pt x="215" y="87"/>
                  </a:cubicBezTo>
                  <a:cubicBezTo>
                    <a:pt x="157" y="142"/>
                    <a:pt x="121" y="214"/>
                    <a:pt x="113" y="293"/>
                  </a:cubicBezTo>
                  <a:cubicBezTo>
                    <a:pt x="8" y="420"/>
                    <a:pt x="8" y="420"/>
                    <a:pt x="8" y="420"/>
                  </a:cubicBezTo>
                  <a:cubicBezTo>
                    <a:pt x="1" y="427"/>
                    <a:pt x="0" y="438"/>
                    <a:pt x="4" y="447"/>
                  </a:cubicBezTo>
                  <a:cubicBezTo>
                    <a:pt x="8" y="456"/>
                    <a:pt x="17" y="462"/>
                    <a:pt x="27" y="462"/>
                  </a:cubicBezTo>
                  <a:cubicBezTo>
                    <a:pt x="140" y="462"/>
                    <a:pt x="140" y="462"/>
                    <a:pt x="140" y="462"/>
                  </a:cubicBezTo>
                  <a:cubicBezTo>
                    <a:pt x="165" y="515"/>
                    <a:pt x="203" y="561"/>
                    <a:pt x="252" y="595"/>
                  </a:cubicBezTo>
                  <a:cubicBezTo>
                    <a:pt x="306" y="633"/>
                    <a:pt x="371" y="653"/>
                    <a:pt x="438" y="653"/>
                  </a:cubicBezTo>
                  <a:cubicBezTo>
                    <a:pt x="618" y="653"/>
                    <a:pt x="764" y="507"/>
                    <a:pt x="764" y="327"/>
                  </a:cubicBezTo>
                  <a:cubicBezTo>
                    <a:pt x="764" y="146"/>
                    <a:pt x="618" y="0"/>
                    <a:pt x="438" y="0"/>
                  </a:cubicBezTo>
                  <a:close/>
                  <a:moveTo>
                    <a:pt x="438" y="602"/>
                  </a:moveTo>
                  <a:cubicBezTo>
                    <a:pt x="324" y="602"/>
                    <a:pt x="223" y="533"/>
                    <a:pt x="181" y="427"/>
                  </a:cubicBezTo>
                  <a:cubicBezTo>
                    <a:pt x="178" y="417"/>
                    <a:pt x="168" y="410"/>
                    <a:pt x="157" y="410"/>
                  </a:cubicBezTo>
                  <a:cubicBezTo>
                    <a:pt x="82" y="410"/>
                    <a:pt x="82" y="410"/>
                    <a:pt x="82" y="410"/>
                  </a:cubicBezTo>
                  <a:cubicBezTo>
                    <a:pt x="158" y="320"/>
                    <a:pt x="158" y="320"/>
                    <a:pt x="158" y="320"/>
                  </a:cubicBezTo>
                  <a:cubicBezTo>
                    <a:pt x="161" y="316"/>
                    <a:pt x="163" y="310"/>
                    <a:pt x="163" y="305"/>
                  </a:cubicBezTo>
                  <a:cubicBezTo>
                    <a:pt x="169" y="236"/>
                    <a:pt x="200" y="172"/>
                    <a:pt x="250" y="125"/>
                  </a:cubicBezTo>
                  <a:cubicBezTo>
                    <a:pt x="301" y="77"/>
                    <a:pt x="368" y="51"/>
                    <a:pt x="438" y="51"/>
                  </a:cubicBezTo>
                  <a:cubicBezTo>
                    <a:pt x="589" y="51"/>
                    <a:pt x="713" y="175"/>
                    <a:pt x="713" y="327"/>
                  </a:cubicBezTo>
                  <a:cubicBezTo>
                    <a:pt x="713" y="478"/>
                    <a:pt x="589" y="602"/>
                    <a:pt x="438" y="602"/>
                  </a:cubicBezTo>
                  <a:close/>
                  <a:moveTo>
                    <a:pt x="438" y="602"/>
                  </a:moveTo>
                  <a:cubicBezTo>
                    <a:pt x="438" y="602"/>
                    <a:pt x="438" y="602"/>
                    <a:pt x="438" y="602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704">
                <a:solidFill>
                  <a:schemeClr val="bg1"/>
                </a:solidFill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0416C5F-5C19-4C36-8FB1-0192A7740A36}"/>
              </a:ext>
            </a:extLst>
          </p:cNvPr>
          <p:cNvSpPr/>
          <p:nvPr/>
        </p:nvSpPr>
        <p:spPr>
          <a:xfrm>
            <a:off x="5271665" y="3623883"/>
            <a:ext cx="1353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en-US" sz="1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Subtitle Here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F8F2695-237E-44ED-8414-0E8FDD6D4EDA}"/>
              </a:ext>
            </a:extLst>
          </p:cNvPr>
          <p:cNvGrpSpPr/>
          <p:nvPr/>
        </p:nvGrpSpPr>
        <p:grpSpPr>
          <a:xfrm>
            <a:off x="5656617" y="2997200"/>
            <a:ext cx="486076" cy="477976"/>
            <a:chOff x="319051" y="2495550"/>
            <a:chExt cx="285750" cy="280988"/>
          </a:xfrm>
        </p:grpSpPr>
        <p:sp>
          <p:nvSpPr>
            <p:cNvPr id="134" name="Freeform 2985">
              <a:extLst>
                <a:ext uri="{FF2B5EF4-FFF2-40B4-BE49-F238E27FC236}">
                  <a16:creationId xmlns:a16="http://schemas.microsoft.com/office/drawing/2014/main" id="{234D5E00-2EB5-4253-8788-7FD14BE0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Freeform 2986">
              <a:extLst>
                <a:ext uri="{FF2B5EF4-FFF2-40B4-BE49-F238E27FC236}">
                  <a16:creationId xmlns:a16="http://schemas.microsoft.com/office/drawing/2014/main" id="{CAEA9AC2-8B56-4C97-9AE3-2ACA6F768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2DCE7AB-E27F-41B7-80ED-55B0601E5DE5}"/>
              </a:ext>
            </a:extLst>
          </p:cNvPr>
          <p:cNvGrpSpPr/>
          <p:nvPr/>
        </p:nvGrpSpPr>
        <p:grpSpPr>
          <a:xfrm>
            <a:off x="8000914" y="1372694"/>
            <a:ext cx="946084" cy="972210"/>
            <a:chOff x="13038138" y="3287713"/>
            <a:chExt cx="1609725" cy="1654175"/>
          </a:xfrm>
        </p:grpSpPr>
        <p:sp>
          <p:nvSpPr>
            <p:cNvPr id="137" name="Freeform 344">
              <a:extLst>
                <a:ext uri="{FF2B5EF4-FFF2-40B4-BE49-F238E27FC236}">
                  <a16:creationId xmlns:a16="http://schemas.microsoft.com/office/drawing/2014/main" id="{2CC83C1C-9B3B-4E03-AC14-621803E490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3538" y="3973513"/>
              <a:ext cx="1560513" cy="942975"/>
            </a:xfrm>
            <a:custGeom>
              <a:avLst/>
              <a:gdLst>
                <a:gd name="T0" fmla="*/ 1532 w 1587"/>
                <a:gd name="T1" fmla="*/ 958 h 958"/>
                <a:gd name="T2" fmla="*/ 54 w 1587"/>
                <a:gd name="T3" fmla="*/ 958 h 958"/>
                <a:gd name="T4" fmla="*/ 0 w 1587"/>
                <a:gd name="T5" fmla="*/ 903 h 958"/>
                <a:gd name="T6" fmla="*/ 0 w 1587"/>
                <a:gd name="T7" fmla="*/ 55 h 958"/>
                <a:gd name="T8" fmla="*/ 54 w 1587"/>
                <a:gd name="T9" fmla="*/ 0 h 958"/>
                <a:gd name="T10" fmla="*/ 1532 w 1587"/>
                <a:gd name="T11" fmla="*/ 0 h 958"/>
                <a:gd name="T12" fmla="*/ 1587 w 1587"/>
                <a:gd name="T13" fmla="*/ 55 h 958"/>
                <a:gd name="T14" fmla="*/ 1587 w 1587"/>
                <a:gd name="T15" fmla="*/ 903 h 958"/>
                <a:gd name="T16" fmla="*/ 1532 w 1587"/>
                <a:gd name="T17" fmla="*/ 958 h 958"/>
                <a:gd name="T18" fmla="*/ 1532 w 1587"/>
                <a:gd name="T19" fmla="*/ 958 h 958"/>
                <a:gd name="T20" fmla="*/ 1532 w 1587"/>
                <a:gd name="T21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7" h="958">
                  <a:moveTo>
                    <a:pt x="1532" y="958"/>
                  </a:moveTo>
                  <a:cubicBezTo>
                    <a:pt x="54" y="958"/>
                    <a:pt x="54" y="958"/>
                    <a:pt x="54" y="958"/>
                  </a:cubicBezTo>
                  <a:cubicBezTo>
                    <a:pt x="24" y="958"/>
                    <a:pt x="0" y="933"/>
                    <a:pt x="0" y="90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1532" y="0"/>
                    <a:pt x="1532" y="0"/>
                    <a:pt x="1532" y="0"/>
                  </a:cubicBezTo>
                  <a:cubicBezTo>
                    <a:pt x="1562" y="0"/>
                    <a:pt x="1587" y="25"/>
                    <a:pt x="1587" y="55"/>
                  </a:cubicBezTo>
                  <a:cubicBezTo>
                    <a:pt x="1587" y="903"/>
                    <a:pt x="1587" y="903"/>
                    <a:pt x="1587" y="903"/>
                  </a:cubicBezTo>
                  <a:cubicBezTo>
                    <a:pt x="1587" y="933"/>
                    <a:pt x="1562" y="958"/>
                    <a:pt x="1532" y="958"/>
                  </a:cubicBezTo>
                  <a:close/>
                  <a:moveTo>
                    <a:pt x="1532" y="958"/>
                  </a:moveTo>
                  <a:cubicBezTo>
                    <a:pt x="1532" y="958"/>
                    <a:pt x="1532" y="958"/>
                    <a:pt x="1532" y="9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38" name="Rectangle 345">
              <a:extLst>
                <a:ext uri="{FF2B5EF4-FFF2-40B4-BE49-F238E27FC236}">
                  <a16:creationId xmlns:a16="http://schemas.microsoft.com/office/drawing/2014/main" id="{B07027F3-C720-49C5-97CB-33C80A57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1488" y="4675188"/>
              <a:ext cx="1344613" cy="133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39" name="Freeform 346">
              <a:extLst>
                <a:ext uri="{FF2B5EF4-FFF2-40B4-BE49-F238E27FC236}">
                  <a16:creationId xmlns:a16="http://schemas.microsoft.com/office/drawing/2014/main" id="{5598F2EF-2990-4143-8299-3839CCE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71488" y="3865563"/>
              <a:ext cx="1344613" cy="863600"/>
            </a:xfrm>
            <a:custGeom>
              <a:avLst/>
              <a:gdLst>
                <a:gd name="T0" fmla="*/ 930 w 1368"/>
                <a:gd name="T1" fmla="*/ 0 h 876"/>
                <a:gd name="T2" fmla="*/ 684 w 1368"/>
                <a:gd name="T3" fmla="*/ 54 h 876"/>
                <a:gd name="T4" fmla="*/ 438 w 1368"/>
                <a:gd name="T5" fmla="*/ 0 h 876"/>
                <a:gd name="T6" fmla="*/ 0 w 1368"/>
                <a:gd name="T7" fmla="*/ 54 h 876"/>
                <a:gd name="T8" fmla="*/ 0 w 1368"/>
                <a:gd name="T9" fmla="*/ 876 h 876"/>
                <a:gd name="T10" fmla="*/ 438 w 1368"/>
                <a:gd name="T11" fmla="*/ 822 h 876"/>
                <a:gd name="T12" fmla="*/ 684 w 1368"/>
                <a:gd name="T13" fmla="*/ 876 h 876"/>
                <a:gd name="T14" fmla="*/ 930 w 1368"/>
                <a:gd name="T15" fmla="*/ 822 h 876"/>
                <a:gd name="T16" fmla="*/ 1368 w 1368"/>
                <a:gd name="T17" fmla="*/ 876 h 876"/>
                <a:gd name="T18" fmla="*/ 1368 w 1368"/>
                <a:gd name="T19" fmla="*/ 54 h 876"/>
                <a:gd name="T20" fmla="*/ 930 w 1368"/>
                <a:gd name="T21" fmla="*/ 0 h 876"/>
                <a:gd name="T22" fmla="*/ 930 w 1368"/>
                <a:gd name="T23" fmla="*/ 0 h 876"/>
                <a:gd name="T24" fmla="*/ 930 w 1368"/>
                <a:gd name="T25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8" h="876">
                  <a:moveTo>
                    <a:pt x="930" y="0"/>
                  </a:moveTo>
                  <a:cubicBezTo>
                    <a:pt x="739" y="0"/>
                    <a:pt x="684" y="54"/>
                    <a:pt x="684" y="54"/>
                  </a:cubicBezTo>
                  <a:cubicBezTo>
                    <a:pt x="684" y="54"/>
                    <a:pt x="629" y="0"/>
                    <a:pt x="438" y="0"/>
                  </a:cubicBezTo>
                  <a:cubicBezTo>
                    <a:pt x="238" y="0"/>
                    <a:pt x="0" y="54"/>
                    <a:pt x="0" y="54"/>
                  </a:cubicBezTo>
                  <a:cubicBezTo>
                    <a:pt x="0" y="876"/>
                    <a:pt x="0" y="876"/>
                    <a:pt x="0" y="876"/>
                  </a:cubicBezTo>
                  <a:cubicBezTo>
                    <a:pt x="0" y="876"/>
                    <a:pt x="238" y="822"/>
                    <a:pt x="438" y="822"/>
                  </a:cubicBezTo>
                  <a:cubicBezTo>
                    <a:pt x="629" y="822"/>
                    <a:pt x="684" y="876"/>
                    <a:pt x="684" y="876"/>
                  </a:cubicBezTo>
                  <a:cubicBezTo>
                    <a:pt x="684" y="876"/>
                    <a:pt x="739" y="822"/>
                    <a:pt x="930" y="822"/>
                  </a:cubicBezTo>
                  <a:cubicBezTo>
                    <a:pt x="1130" y="822"/>
                    <a:pt x="1368" y="876"/>
                    <a:pt x="1368" y="876"/>
                  </a:cubicBezTo>
                  <a:cubicBezTo>
                    <a:pt x="1368" y="54"/>
                    <a:pt x="1368" y="54"/>
                    <a:pt x="1368" y="54"/>
                  </a:cubicBezTo>
                  <a:cubicBezTo>
                    <a:pt x="1368" y="54"/>
                    <a:pt x="1130" y="0"/>
                    <a:pt x="930" y="0"/>
                  </a:cubicBezTo>
                  <a:close/>
                  <a:moveTo>
                    <a:pt x="930" y="0"/>
                  </a:moveTo>
                  <a:cubicBezTo>
                    <a:pt x="930" y="0"/>
                    <a:pt x="930" y="0"/>
                    <a:pt x="93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0" name="Rectangle 347">
              <a:extLst>
                <a:ext uri="{FF2B5EF4-FFF2-40B4-BE49-F238E27FC236}">
                  <a16:creationId xmlns:a16="http://schemas.microsoft.com/office/drawing/2014/main" id="{855CE8A8-7CBB-4A86-A1FA-486F13325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2038" y="4808538"/>
              <a:ext cx="161925" cy="107950"/>
            </a:xfrm>
            <a:prstGeom prst="rect">
              <a:avLst/>
            </a:prstGeom>
            <a:solidFill>
              <a:srgbClr val="FFC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1" name="Freeform 348">
              <a:extLst>
                <a:ext uri="{FF2B5EF4-FFF2-40B4-BE49-F238E27FC236}">
                  <a16:creationId xmlns:a16="http://schemas.microsoft.com/office/drawing/2014/main" id="{001B3F41-6074-48B7-AF87-BCF95E015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8138" y="3840163"/>
              <a:ext cx="1609725" cy="1101725"/>
            </a:xfrm>
            <a:custGeom>
              <a:avLst/>
              <a:gdLst>
                <a:gd name="T0" fmla="*/ 1529 w 1638"/>
                <a:gd name="T1" fmla="*/ 110 h 1119"/>
                <a:gd name="T2" fmla="*/ 1509 w 1638"/>
                <a:gd name="T3" fmla="*/ 55 h 1119"/>
                <a:gd name="T4" fmla="*/ 819 w 1638"/>
                <a:gd name="T5" fmla="*/ 49 h 1119"/>
                <a:gd name="T6" fmla="*/ 129 w 1638"/>
                <a:gd name="T7" fmla="*/ 55 h 1119"/>
                <a:gd name="T8" fmla="*/ 109 w 1638"/>
                <a:gd name="T9" fmla="*/ 110 h 1119"/>
                <a:gd name="T10" fmla="*/ 0 w 1638"/>
                <a:gd name="T11" fmla="*/ 191 h 1119"/>
                <a:gd name="T12" fmla="*/ 80 w 1638"/>
                <a:gd name="T13" fmla="*/ 1119 h 1119"/>
                <a:gd name="T14" fmla="*/ 1638 w 1638"/>
                <a:gd name="T15" fmla="*/ 1039 h 1119"/>
                <a:gd name="T16" fmla="*/ 1558 w 1638"/>
                <a:gd name="T17" fmla="*/ 110 h 1119"/>
                <a:gd name="T18" fmla="*/ 573 w 1638"/>
                <a:gd name="T19" fmla="*/ 873 h 1119"/>
                <a:gd name="T20" fmla="*/ 793 w 1638"/>
                <a:gd name="T21" fmla="*/ 959 h 1119"/>
                <a:gd name="T22" fmla="*/ 161 w 1638"/>
                <a:gd name="T23" fmla="*/ 923 h 1119"/>
                <a:gd name="T24" fmla="*/ 876 w 1638"/>
                <a:gd name="T25" fmla="*/ 1068 h 1119"/>
                <a:gd name="T26" fmla="*/ 763 w 1638"/>
                <a:gd name="T27" fmla="*/ 1010 h 1119"/>
                <a:gd name="T28" fmla="*/ 845 w 1638"/>
                <a:gd name="T29" fmla="*/ 959 h 1119"/>
                <a:gd name="T30" fmla="*/ 1065 w 1638"/>
                <a:gd name="T31" fmla="*/ 873 h 1119"/>
                <a:gd name="T32" fmla="*/ 1478 w 1638"/>
                <a:gd name="T33" fmla="*/ 959 h 1119"/>
                <a:gd name="T34" fmla="*/ 1478 w 1638"/>
                <a:gd name="T35" fmla="*/ 101 h 1119"/>
                <a:gd name="T36" fmla="*/ 1065 w 1638"/>
                <a:gd name="T37" fmla="*/ 822 h 1119"/>
                <a:gd name="T38" fmla="*/ 845 w 1638"/>
                <a:gd name="T39" fmla="*/ 93 h 1119"/>
                <a:gd name="T40" fmla="*/ 1478 w 1638"/>
                <a:gd name="T41" fmla="*/ 101 h 1119"/>
                <a:gd name="T42" fmla="*/ 793 w 1638"/>
                <a:gd name="T43" fmla="*/ 93 h 1119"/>
                <a:gd name="T44" fmla="*/ 573 w 1638"/>
                <a:gd name="T45" fmla="*/ 822 h 1119"/>
                <a:gd name="T46" fmla="*/ 161 w 1638"/>
                <a:gd name="T47" fmla="*/ 101 h 1119"/>
                <a:gd name="T48" fmla="*/ 51 w 1638"/>
                <a:gd name="T49" fmla="*/ 1039 h 1119"/>
                <a:gd name="T50" fmla="*/ 80 w 1638"/>
                <a:gd name="T51" fmla="*/ 162 h 1119"/>
                <a:gd name="T52" fmla="*/ 109 w 1638"/>
                <a:gd name="T53" fmla="*/ 984 h 1119"/>
                <a:gd name="T54" fmla="*/ 711 w 1638"/>
                <a:gd name="T55" fmla="*/ 1010 h 1119"/>
                <a:gd name="T56" fmla="*/ 80 w 1638"/>
                <a:gd name="T57" fmla="*/ 1068 h 1119"/>
                <a:gd name="T58" fmla="*/ 1587 w 1638"/>
                <a:gd name="T59" fmla="*/ 1039 h 1119"/>
                <a:gd name="T60" fmla="*/ 927 w 1638"/>
                <a:gd name="T61" fmla="*/ 1068 h 1119"/>
                <a:gd name="T62" fmla="*/ 1503 w 1638"/>
                <a:gd name="T63" fmla="*/ 1010 h 1119"/>
                <a:gd name="T64" fmla="*/ 1529 w 1638"/>
                <a:gd name="T65" fmla="*/ 162 h 1119"/>
                <a:gd name="T66" fmla="*/ 1587 w 1638"/>
                <a:gd name="T67" fmla="*/ 191 h 1119"/>
                <a:gd name="T68" fmla="*/ 1587 w 1638"/>
                <a:gd name="T69" fmla="*/ 1039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38" h="1119">
                  <a:moveTo>
                    <a:pt x="1558" y="110"/>
                  </a:moveTo>
                  <a:cubicBezTo>
                    <a:pt x="1529" y="110"/>
                    <a:pt x="1529" y="110"/>
                    <a:pt x="1529" y="110"/>
                  </a:cubicBezTo>
                  <a:cubicBezTo>
                    <a:pt x="1529" y="80"/>
                    <a:pt x="1529" y="80"/>
                    <a:pt x="1529" y="80"/>
                  </a:cubicBezTo>
                  <a:cubicBezTo>
                    <a:pt x="1529" y="68"/>
                    <a:pt x="1521" y="58"/>
                    <a:pt x="1509" y="55"/>
                  </a:cubicBezTo>
                  <a:cubicBezTo>
                    <a:pt x="1499" y="53"/>
                    <a:pt x="1266" y="0"/>
                    <a:pt x="1065" y="0"/>
                  </a:cubicBezTo>
                  <a:cubicBezTo>
                    <a:pt x="921" y="0"/>
                    <a:pt x="849" y="30"/>
                    <a:pt x="819" y="49"/>
                  </a:cubicBezTo>
                  <a:cubicBezTo>
                    <a:pt x="789" y="30"/>
                    <a:pt x="717" y="0"/>
                    <a:pt x="573" y="0"/>
                  </a:cubicBezTo>
                  <a:cubicBezTo>
                    <a:pt x="372" y="0"/>
                    <a:pt x="139" y="53"/>
                    <a:pt x="129" y="55"/>
                  </a:cubicBezTo>
                  <a:cubicBezTo>
                    <a:pt x="118" y="58"/>
                    <a:pt x="109" y="68"/>
                    <a:pt x="109" y="80"/>
                  </a:cubicBezTo>
                  <a:cubicBezTo>
                    <a:pt x="109" y="110"/>
                    <a:pt x="109" y="110"/>
                    <a:pt x="109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36" y="110"/>
                    <a:pt x="0" y="146"/>
                    <a:pt x="0" y="191"/>
                  </a:cubicBezTo>
                  <a:cubicBezTo>
                    <a:pt x="0" y="1039"/>
                    <a:pt x="0" y="1039"/>
                    <a:pt x="0" y="1039"/>
                  </a:cubicBezTo>
                  <a:cubicBezTo>
                    <a:pt x="0" y="1083"/>
                    <a:pt x="36" y="1119"/>
                    <a:pt x="80" y="1119"/>
                  </a:cubicBezTo>
                  <a:cubicBezTo>
                    <a:pt x="1558" y="1119"/>
                    <a:pt x="1558" y="1119"/>
                    <a:pt x="1558" y="1119"/>
                  </a:cubicBezTo>
                  <a:cubicBezTo>
                    <a:pt x="1602" y="1119"/>
                    <a:pt x="1638" y="1083"/>
                    <a:pt x="1638" y="1039"/>
                  </a:cubicBezTo>
                  <a:cubicBezTo>
                    <a:pt x="1638" y="191"/>
                    <a:pt x="1638" y="191"/>
                    <a:pt x="1638" y="191"/>
                  </a:cubicBezTo>
                  <a:cubicBezTo>
                    <a:pt x="1638" y="146"/>
                    <a:pt x="1602" y="110"/>
                    <a:pt x="1558" y="110"/>
                  </a:cubicBezTo>
                  <a:close/>
                  <a:moveTo>
                    <a:pt x="161" y="923"/>
                  </a:moveTo>
                  <a:cubicBezTo>
                    <a:pt x="222" y="910"/>
                    <a:pt x="411" y="873"/>
                    <a:pt x="573" y="873"/>
                  </a:cubicBezTo>
                  <a:cubicBezTo>
                    <a:pt x="697" y="873"/>
                    <a:pt x="767" y="898"/>
                    <a:pt x="793" y="915"/>
                  </a:cubicBezTo>
                  <a:cubicBezTo>
                    <a:pt x="793" y="959"/>
                    <a:pt x="793" y="959"/>
                    <a:pt x="793" y="959"/>
                  </a:cubicBezTo>
                  <a:cubicBezTo>
                    <a:pt x="161" y="959"/>
                    <a:pt x="161" y="959"/>
                    <a:pt x="161" y="959"/>
                  </a:cubicBezTo>
                  <a:lnTo>
                    <a:pt x="161" y="923"/>
                  </a:lnTo>
                  <a:close/>
                  <a:moveTo>
                    <a:pt x="876" y="1010"/>
                  </a:moveTo>
                  <a:cubicBezTo>
                    <a:pt x="876" y="1068"/>
                    <a:pt x="876" y="1068"/>
                    <a:pt x="876" y="1068"/>
                  </a:cubicBezTo>
                  <a:cubicBezTo>
                    <a:pt x="763" y="1068"/>
                    <a:pt x="763" y="1068"/>
                    <a:pt x="763" y="1068"/>
                  </a:cubicBezTo>
                  <a:cubicBezTo>
                    <a:pt x="763" y="1010"/>
                    <a:pt x="763" y="1010"/>
                    <a:pt x="763" y="1010"/>
                  </a:cubicBezTo>
                  <a:lnTo>
                    <a:pt x="876" y="1010"/>
                  </a:lnTo>
                  <a:close/>
                  <a:moveTo>
                    <a:pt x="845" y="959"/>
                  </a:moveTo>
                  <a:cubicBezTo>
                    <a:pt x="845" y="915"/>
                    <a:pt x="845" y="915"/>
                    <a:pt x="845" y="915"/>
                  </a:cubicBezTo>
                  <a:cubicBezTo>
                    <a:pt x="871" y="898"/>
                    <a:pt x="941" y="873"/>
                    <a:pt x="1065" y="873"/>
                  </a:cubicBezTo>
                  <a:cubicBezTo>
                    <a:pt x="1227" y="873"/>
                    <a:pt x="1417" y="910"/>
                    <a:pt x="1478" y="923"/>
                  </a:cubicBezTo>
                  <a:cubicBezTo>
                    <a:pt x="1478" y="959"/>
                    <a:pt x="1478" y="959"/>
                    <a:pt x="1478" y="959"/>
                  </a:cubicBezTo>
                  <a:lnTo>
                    <a:pt x="845" y="959"/>
                  </a:lnTo>
                  <a:close/>
                  <a:moveTo>
                    <a:pt x="1478" y="101"/>
                  </a:moveTo>
                  <a:cubicBezTo>
                    <a:pt x="1478" y="870"/>
                    <a:pt x="1478" y="870"/>
                    <a:pt x="1478" y="870"/>
                  </a:cubicBezTo>
                  <a:cubicBezTo>
                    <a:pt x="1406" y="856"/>
                    <a:pt x="1225" y="822"/>
                    <a:pt x="1065" y="822"/>
                  </a:cubicBezTo>
                  <a:cubicBezTo>
                    <a:pt x="952" y="822"/>
                    <a:pt x="884" y="840"/>
                    <a:pt x="845" y="857"/>
                  </a:cubicBezTo>
                  <a:cubicBezTo>
                    <a:pt x="845" y="93"/>
                    <a:pt x="845" y="93"/>
                    <a:pt x="845" y="93"/>
                  </a:cubicBezTo>
                  <a:cubicBezTo>
                    <a:pt x="871" y="76"/>
                    <a:pt x="941" y="51"/>
                    <a:pt x="1065" y="51"/>
                  </a:cubicBezTo>
                  <a:cubicBezTo>
                    <a:pt x="1227" y="51"/>
                    <a:pt x="1417" y="88"/>
                    <a:pt x="1478" y="101"/>
                  </a:cubicBezTo>
                  <a:close/>
                  <a:moveTo>
                    <a:pt x="573" y="51"/>
                  </a:moveTo>
                  <a:cubicBezTo>
                    <a:pt x="697" y="51"/>
                    <a:pt x="767" y="76"/>
                    <a:pt x="793" y="93"/>
                  </a:cubicBezTo>
                  <a:cubicBezTo>
                    <a:pt x="793" y="857"/>
                    <a:pt x="793" y="857"/>
                    <a:pt x="793" y="857"/>
                  </a:cubicBezTo>
                  <a:cubicBezTo>
                    <a:pt x="755" y="840"/>
                    <a:pt x="686" y="822"/>
                    <a:pt x="573" y="822"/>
                  </a:cubicBezTo>
                  <a:cubicBezTo>
                    <a:pt x="413" y="822"/>
                    <a:pt x="232" y="856"/>
                    <a:pt x="161" y="870"/>
                  </a:cubicBezTo>
                  <a:cubicBezTo>
                    <a:pt x="161" y="101"/>
                    <a:pt x="161" y="101"/>
                    <a:pt x="161" y="101"/>
                  </a:cubicBezTo>
                  <a:cubicBezTo>
                    <a:pt x="222" y="88"/>
                    <a:pt x="411" y="51"/>
                    <a:pt x="573" y="51"/>
                  </a:cubicBezTo>
                  <a:close/>
                  <a:moveTo>
                    <a:pt x="51" y="1039"/>
                  </a:moveTo>
                  <a:cubicBezTo>
                    <a:pt x="51" y="191"/>
                    <a:pt x="51" y="191"/>
                    <a:pt x="51" y="191"/>
                  </a:cubicBezTo>
                  <a:cubicBezTo>
                    <a:pt x="51" y="175"/>
                    <a:pt x="64" y="162"/>
                    <a:pt x="80" y="162"/>
                  </a:cubicBezTo>
                  <a:cubicBezTo>
                    <a:pt x="109" y="162"/>
                    <a:pt x="109" y="162"/>
                    <a:pt x="109" y="162"/>
                  </a:cubicBezTo>
                  <a:cubicBezTo>
                    <a:pt x="109" y="984"/>
                    <a:pt x="109" y="984"/>
                    <a:pt x="109" y="984"/>
                  </a:cubicBezTo>
                  <a:cubicBezTo>
                    <a:pt x="109" y="999"/>
                    <a:pt x="121" y="1010"/>
                    <a:pt x="135" y="1010"/>
                  </a:cubicBezTo>
                  <a:cubicBezTo>
                    <a:pt x="711" y="1010"/>
                    <a:pt x="711" y="1010"/>
                    <a:pt x="711" y="1010"/>
                  </a:cubicBezTo>
                  <a:cubicBezTo>
                    <a:pt x="711" y="1068"/>
                    <a:pt x="711" y="1068"/>
                    <a:pt x="711" y="1068"/>
                  </a:cubicBezTo>
                  <a:cubicBezTo>
                    <a:pt x="80" y="1068"/>
                    <a:pt x="80" y="1068"/>
                    <a:pt x="80" y="1068"/>
                  </a:cubicBezTo>
                  <a:cubicBezTo>
                    <a:pt x="64" y="1068"/>
                    <a:pt x="51" y="1055"/>
                    <a:pt x="51" y="1039"/>
                  </a:cubicBezTo>
                  <a:close/>
                  <a:moveTo>
                    <a:pt x="1587" y="1039"/>
                  </a:moveTo>
                  <a:cubicBezTo>
                    <a:pt x="1587" y="1055"/>
                    <a:pt x="1574" y="1068"/>
                    <a:pt x="1558" y="1068"/>
                  </a:cubicBezTo>
                  <a:cubicBezTo>
                    <a:pt x="927" y="1068"/>
                    <a:pt x="927" y="1068"/>
                    <a:pt x="927" y="1068"/>
                  </a:cubicBezTo>
                  <a:cubicBezTo>
                    <a:pt x="927" y="1010"/>
                    <a:pt x="927" y="1010"/>
                    <a:pt x="927" y="1010"/>
                  </a:cubicBezTo>
                  <a:cubicBezTo>
                    <a:pt x="1503" y="1010"/>
                    <a:pt x="1503" y="1010"/>
                    <a:pt x="1503" y="1010"/>
                  </a:cubicBezTo>
                  <a:cubicBezTo>
                    <a:pt x="1517" y="1010"/>
                    <a:pt x="1529" y="999"/>
                    <a:pt x="1529" y="984"/>
                  </a:cubicBezTo>
                  <a:cubicBezTo>
                    <a:pt x="1529" y="162"/>
                    <a:pt x="1529" y="162"/>
                    <a:pt x="1529" y="162"/>
                  </a:cubicBezTo>
                  <a:cubicBezTo>
                    <a:pt x="1558" y="162"/>
                    <a:pt x="1558" y="162"/>
                    <a:pt x="1558" y="162"/>
                  </a:cubicBezTo>
                  <a:cubicBezTo>
                    <a:pt x="1574" y="162"/>
                    <a:pt x="1587" y="175"/>
                    <a:pt x="1587" y="191"/>
                  </a:cubicBezTo>
                  <a:lnTo>
                    <a:pt x="1587" y="1039"/>
                  </a:lnTo>
                  <a:close/>
                  <a:moveTo>
                    <a:pt x="1587" y="1039"/>
                  </a:moveTo>
                  <a:cubicBezTo>
                    <a:pt x="1587" y="1039"/>
                    <a:pt x="1587" y="1039"/>
                    <a:pt x="1587" y="1039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704" dirty="0">
                <a:solidFill>
                  <a:schemeClr val="bg1"/>
                </a:solidFill>
              </a:endParaRPr>
            </a:p>
          </p:txBody>
        </p:sp>
        <p:sp>
          <p:nvSpPr>
            <p:cNvPr id="142" name="Freeform 349">
              <a:extLst>
                <a:ext uri="{FF2B5EF4-FFF2-40B4-BE49-F238E27FC236}">
                  <a16:creationId xmlns:a16="http://schemas.microsoft.com/office/drawing/2014/main" id="{66D8C875-A92A-4C72-B436-A49B95BCE8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77851" y="4081463"/>
              <a:ext cx="322263" cy="79375"/>
            </a:xfrm>
            <a:custGeom>
              <a:avLst/>
              <a:gdLst>
                <a:gd name="T0" fmla="*/ 28 w 327"/>
                <a:gd name="T1" fmla="*/ 80 h 80"/>
                <a:gd name="T2" fmla="*/ 32 w 327"/>
                <a:gd name="T3" fmla="*/ 80 h 80"/>
                <a:gd name="T4" fmla="*/ 302 w 327"/>
                <a:gd name="T5" fmla="*/ 52 h 80"/>
                <a:gd name="T6" fmla="*/ 327 w 327"/>
                <a:gd name="T7" fmla="*/ 25 h 80"/>
                <a:gd name="T8" fmla="*/ 301 w 327"/>
                <a:gd name="T9" fmla="*/ 0 h 80"/>
                <a:gd name="T10" fmla="*/ 24 w 327"/>
                <a:gd name="T11" fmla="*/ 29 h 80"/>
                <a:gd name="T12" fmla="*/ 3 w 327"/>
                <a:gd name="T13" fmla="*/ 58 h 80"/>
                <a:gd name="T14" fmla="*/ 28 w 327"/>
                <a:gd name="T15" fmla="*/ 80 h 80"/>
                <a:gd name="T16" fmla="*/ 28 w 327"/>
                <a:gd name="T17" fmla="*/ 80 h 80"/>
                <a:gd name="T18" fmla="*/ 28 w 327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7" h="80">
                  <a:moveTo>
                    <a:pt x="28" y="80"/>
                  </a:moveTo>
                  <a:cubicBezTo>
                    <a:pt x="29" y="80"/>
                    <a:pt x="31" y="80"/>
                    <a:pt x="32" y="80"/>
                  </a:cubicBezTo>
                  <a:cubicBezTo>
                    <a:pt x="133" y="63"/>
                    <a:pt x="224" y="53"/>
                    <a:pt x="302" y="52"/>
                  </a:cubicBezTo>
                  <a:cubicBezTo>
                    <a:pt x="316" y="51"/>
                    <a:pt x="327" y="40"/>
                    <a:pt x="327" y="25"/>
                  </a:cubicBezTo>
                  <a:cubicBezTo>
                    <a:pt x="327" y="11"/>
                    <a:pt x="315" y="0"/>
                    <a:pt x="301" y="0"/>
                  </a:cubicBezTo>
                  <a:cubicBezTo>
                    <a:pt x="221" y="2"/>
                    <a:pt x="127" y="12"/>
                    <a:pt x="24" y="29"/>
                  </a:cubicBezTo>
                  <a:cubicBezTo>
                    <a:pt x="10" y="31"/>
                    <a:pt x="0" y="44"/>
                    <a:pt x="3" y="58"/>
                  </a:cubicBezTo>
                  <a:cubicBezTo>
                    <a:pt x="5" y="71"/>
                    <a:pt x="15" y="80"/>
                    <a:pt x="28" y="80"/>
                  </a:cubicBezTo>
                  <a:close/>
                  <a:moveTo>
                    <a:pt x="28" y="80"/>
                  </a:moveTo>
                  <a:cubicBezTo>
                    <a:pt x="28" y="80"/>
                    <a:pt x="28" y="80"/>
                    <a:pt x="28" y="80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3" name="Freeform 350">
              <a:extLst>
                <a:ext uri="{FF2B5EF4-FFF2-40B4-BE49-F238E27FC236}">
                  <a16:creationId xmlns:a16="http://schemas.microsoft.com/office/drawing/2014/main" id="{D8AECA13-F807-4BE9-BCCC-23815E0B48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55676" y="4084638"/>
              <a:ext cx="107950" cy="58738"/>
            </a:xfrm>
            <a:custGeom>
              <a:avLst/>
              <a:gdLst>
                <a:gd name="T0" fmla="*/ 87 w 110"/>
                <a:gd name="T1" fmla="*/ 9 h 60"/>
                <a:gd name="T2" fmla="*/ 29 w 110"/>
                <a:gd name="T3" fmla="*/ 1 h 60"/>
                <a:gd name="T4" fmla="*/ 1 w 110"/>
                <a:gd name="T5" fmla="*/ 24 h 60"/>
                <a:gd name="T6" fmla="*/ 24 w 110"/>
                <a:gd name="T7" fmla="*/ 52 h 60"/>
                <a:gd name="T8" fmla="*/ 77 w 110"/>
                <a:gd name="T9" fmla="*/ 60 h 60"/>
                <a:gd name="T10" fmla="*/ 82 w 110"/>
                <a:gd name="T11" fmla="*/ 60 h 60"/>
                <a:gd name="T12" fmla="*/ 107 w 110"/>
                <a:gd name="T13" fmla="*/ 39 h 60"/>
                <a:gd name="T14" fmla="*/ 87 w 110"/>
                <a:gd name="T15" fmla="*/ 9 h 60"/>
                <a:gd name="T16" fmla="*/ 87 w 110"/>
                <a:gd name="T17" fmla="*/ 9 h 60"/>
                <a:gd name="T18" fmla="*/ 87 w 110"/>
                <a:gd name="T19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60">
                  <a:moveTo>
                    <a:pt x="87" y="9"/>
                  </a:moveTo>
                  <a:cubicBezTo>
                    <a:pt x="69" y="6"/>
                    <a:pt x="49" y="3"/>
                    <a:pt x="29" y="1"/>
                  </a:cubicBezTo>
                  <a:cubicBezTo>
                    <a:pt x="15" y="0"/>
                    <a:pt x="3" y="10"/>
                    <a:pt x="1" y="24"/>
                  </a:cubicBezTo>
                  <a:cubicBezTo>
                    <a:pt x="0" y="38"/>
                    <a:pt x="10" y="51"/>
                    <a:pt x="24" y="52"/>
                  </a:cubicBezTo>
                  <a:cubicBezTo>
                    <a:pt x="43" y="54"/>
                    <a:pt x="60" y="56"/>
                    <a:pt x="77" y="60"/>
                  </a:cubicBezTo>
                  <a:cubicBezTo>
                    <a:pt x="78" y="60"/>
                    <a:pt x="80" y="60"/>
                    <a:pt x="82" y="60"/>
                  </a:cubicBezTo>
                  <a:cubicBezTo>
                    <a:pt x="94" y="60"/>
                    <a:pt x="104" y="52"/>
                    <a:pt x="107" y="39"/>
                  </a:cubicBezTo>
                  <a:cubicBezTo>
                    <a:pt x="110" y="25"/>
                    <a:pt x="100" y="12"/>
                    <a:pt x="87" y="9"/>
                  </a:cubicBez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4" name="Freeform 351">
              <a:extLst>
                <a:ext uri="{FF2B5EF4-FFF2-40B4-BE49-F238E27FC236}">
                  <a16:creationId xmlns:a16="http://schemas.microsoft.com/office/drawing/2014/main" id="{1B9D5680-1BD1-445B-817A-C01FF0B23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77851" y="3987801"/>
              <a:ext cx="134938" cy="65088"/>
            </a:xfrm>
            <a:custGeom>
              <a:avLst/>
              <a:gdLst>
                <a:gd name="T0" fmla="*/ 28 w 137"/>
                <a:gd name="T1" fmla="*/ 65 h 65"/>
                <a:gd name="T2" fmla="*/ 32 w 137"/>
                <a:gd name="T3" fmla="*/ 65 h 65"/>
                <a:gd name="T4" fmla="*/ 113 w 137"/>
                <a:gd name="T5" fmla="*/ 53 h 65"/>
                <a:gd name="T6" fmla="*/ 135 w 137"/>
                <a:gd name="T7" fmla="*/ 24 h 65"/>
                <a:gd name="T8" fmla="*/ 107 w 137"/>
                <a:gd name="T9" fmla="*/ 2 h 65"/>
                <a:gd name="T10" fmla="*/ 24 w 137"/>
                <a:gd name="T11" fmla="*/ 14 h 65"/>
                <a:gd name="T12" fmla="*/ 3 w 137"/>
                <a:gd name="T13" fmla="*/ 44 h 65"/>
                <a:gd name="T14" fmla="*/ 28 w 137"/>
                <a:gd name="T15" fmla="*/ 65 h 65"/>
                <a:gd name="T16" fmla="*/ 28 w 137"/>
                <a:gd name="T17" fmla="*/ 65 h 65"/>
                <a:gd name="T18" fmla="*/ 28 w 137"/>
                <a:gd name="T1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65">
                  <a:moveTo>
                    <a:pt x="28" y="65"/>
                  </a:moveTo>
                  <a:cubicBezTo>
                    <a:pt x="29" y="65"/>
                    <a:pt x="31" y="65"/>
                    <a:pt x="32" y="65"/>
                  </a:cubicBezTo>
                  <a:cubicBezTo>
                    <a:pt x="60" y="61"/>
                    <a:pt x="87" y="57"/>
                    <a:pt x="113" y="53"/>
                  </a:cubicBezTo>
                  <a:cubicBezTo>
                    <a:pt x="127" y="51"/>
                    <a:pt x="137" y="38"/>
                    <a:pt x="135" y="24"/>
                  </a:cubicBezTo>
                  <a:cubicBezTo>
                    <a:pt x="134" y="10"/>
                    <a:pt x="121" y="0"/>
                    <a:pt x="107" y="2"/>
                  </a:cubicBezTo>
                  <a:cubicBezTo>
                    <a:pt x="80" y="6"/>
                    <a:pt x="52" y="10"/>
                    <a:pt x="24" y="14"/>
                  </a:cubicBezTo>
                  <a:cubicBezTo>
                    <a:pt x="10" y="17"/>
                    <a:pt x="0" y="30"/>
                    <a:pt x="3" y="44"/>
                  </a:cubicBezTo>
                  <a:cubicBezTo>
                    <a:pt x="5" y="57"/>
                    <a:pt x="15" y="65"/>
                    <a:pt x="28" y="65"/>
                  </a:cubicBezTo>
                  <a:close/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5" name="Freeform 352">
              <a:extLst>
                <a:ext uri="{FF2B5EF4-FFF2-40B4-BE49-F238E27FC236}">
                  <a16:creationId xmlns:a16="http://schemas.microsoft.com/office/drawing/2014/main" id="{EB2E1DE7-277E-4DFB-93B3-5AD1E86F5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8351" y="3975101"/>
              <a:ext cx="295275" cy="61913"/>
            </a:xfrm>
            <a:custGeom>
              <a:avLst/>
              <a:gdLst>
                <a:gd name="T0" fmla="*/ 28 w 301"/>
                <a:gd name="T1" fmla="*/ 55 h 63"/>
                <a:gd name="T2" fmla="*/ 136 w 301"/>
                <a:gd name="T3" fmla="*/ 51 h 63"/>
                <a:gd name="T4" fmla="*/ 268 w 301"/>
                <a:gd name="T5" fmla="*/ 62 h 63"/>
                <a:gd name="T6" fmla="*/ 273 w 301"/>
                <a:gd name="T7" fmla="*/ 63 h 63"/>
                <a:gd name="T8" fmla="*/ 298 w 301"/>
                <a:gd name="T9" fmla="*/ 42 h 63"/>
                <a:gd name="T10" fmla="*/ 278 w 301"/>
                <a:gd name="T11" fmla="*/ 12 h 63"/>
                <a:gd name="T12" fmla="*/ 136 w 301"/>
                <a:gd name="T13" fmla="*/ 0 h 63"/>
                <a:gd name="T14" fmla="*/ 24 w 301"/>
                <a:gd name="T15" fmla="*/ 4 h 63"/>
                <a:gd name="T16" fmla="*/ 1 w 301"/>
                <a:gd name="T17" fmla="*/ 32 h 63"/>
                <a:gd name="T18" fmla="*/ 28 w 301"/>
                <a:gd name="T19" fmla="*/ 55 h 63"/>
                <a:gd name="T20" fmla="*/ 28 w 301"/>
                <a:gd name="T21" fmla="*/ 55 h 63"/>
                <a:gd name="T22" fmla="*/ 28 w 301"/>
                <a:gd name="T23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1" h="63">
                  <a:moveTo>
                    <a:pt x="28" y="55"/>
                  </a:moveTo>
                  <a:cubicBezTo>
                    <a:pt x="67" y="52"/>
                    <a:pt x="103" y="51"/>
                    <a:pt x="136" y="51"/>
                  </a:cubicBezTo>
                  <a:cubicBezTo>
                    <a:pt x="185" y="51"/>
                    <a:pt x="229" y="55"/>
                    <a:pt x="268" y="62"/>
                  </a:cubicBezTo>
                  <a:cubicBezTo>
                    <a:pt x="269" y="63"/>
                    <a:pt x="271" y="63"/>
                    <a:pt x="273" y="63"/>
                  </a:cubicBezTo>
                  <a:cubicBezTo>
                    <a:pt x="285" y="63"/>
                    <a:pt x="295" y="54"/>
                    <a:pt x="298" y="42"/>
                  </a:cubicBezTo>
                  <a:cubicBezTo>
                    <a:pt x="301" y="28"/>
                    <a:pt x="291" y="15"/>
                    <a:pt x="278" y="12"/>
                  </a:cubicBezTo>
                  <a:cubicBezTo>
                    <a:pt x="236" y="4"/>
                    <a:pt x="188" y="0"/>
                    <a:pt x="136" y="0"/>
                  </a:cubicBezTo>
                  <a:cubicBezTo>
                    <a:pt x="102" y="0"/>
                    <a:pt x="64" y="1"/>
                    <a:pt x="24" y="4"/>
                  </a:cubicBezTo>
                  <a:cubicBezTo>
                    <a:pt x="10" y="5"/>
                    <a:pt x="0" y="18"/>
                    <a:pt x="1" y="32"/>
                  </a:cubicBezTo>
                  <a:cubicBezTo>
                    <a:pt x="2" y="46"/>
                    <a:pt x="14" y="57"/>
                    <a:pt x="28" y="55"/>
                  </a:cubicBezTo>
                  <a:close/>
                  <a:moveTo>
                    <a:pt x="28" y="55"/>
                  </a:moveTo>
                  <a:cubicBezTo>
                    <a:pt x="28" y="55"/>
                    <a:pt x="28" y="55"/>
                    <a:pt x="28" y="55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6" name="Freeform 353">
              <a:extLst>
                <a:ext uri="{FF2B5EF4-FFF2-40B4-BE49-F238E27FC236}">
                  <a16:creationId xmlns:a16="http://schemas.microsoft.com/office/drawing/2014/main" id="{657A645A-3E92-4319-B1CC-E8E23521C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77851" y="4200526"/>
              <a:ext cx="161925" cy="68263"/>
            </a:xfrm>
            <a:custGeom>
              <a:avLst/>
              <a:gdLst>
                <a:gd name="T0" fmla="*/ 28 w 164"/>
                <a:gd name="T1" fmla="*/ 68 h 68"/>
                <a:gd name="T2" fmla="*/ 32 w 164"/>
                <a:gd name="T3" fmla="*/ 68 h 68"/>
                <a:gd name="T4" fmla="*/ 140 w 164"/>
                <a:gd name="T5" fmla="*/ 53 h 68"/>
                <a:gd name="T6" fmla="*/ 163 w 164"/>
                <a:gd name="T7" fmla="*/ 24 h 68"/>
                <a:gd name="T8" fmla="*/ 134 w 164"/>
                <a:gd name="T9" fmla="*/ 2 h 68"/>
                <a:gd name="T10" fmla="*/ 24 w 164"/>
                <a:gd name="T11" fmla="*/ 17 h 68"/>
                <a:gd name="T12" fmla="*/ 3 w 164"/>
                <a:gd name="T13" fmla="*/ 47 h 68"/>
                <a:gd name="T14" fmla="*/ 28 w 164"/>
                <a:gd name="T15" fmla="*/ 68 h 68"/>
                <a:gd name="T16" fmla="*/ 28 w 164"/>
                <a:gd name="T17" fmla="*/ 68 h 68"/>
                <a:gd name="T18" fmla="*/ 28 w 164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8">
                  <a:moveTo>
                    <a:pt x="28" y="68"/>
                  </a:moveTo>
                  <a:cubicBezTo>
                    <a:pt x="29" y="68"/>
                    <a:pt x="31" y="68"/>
                    <a:pt x="32" y="68"/>
                  </a:cubicBezTo>
                  <a:cubicBezTo>
                    <a:pt x="69" y="62"/>
                    <a:pt x="106" y="57"/>
                    <a:pt x="140" y="53"/>
                  </a:cubicBezTo>
                  <a:cubicBezTo>
                    <a:pt x="154" y="51"/>
                    <a:pt x="164" y="38"/>
                    <a:pt x="163" y="24"/>
                  </a:cubicBezTo>
                  <a:cubicBezTo>
                    <a:pt x="161" y="10"/>
                    <a:pt x="148" y="0"/>
                    <a:pt x="134" y="2"/>
                  </a:cubicBezTo>
                  <a:cubicBezTo>
                    <a:pt x="99" y="6"/>
                    <a:pt x="62" y="11"/>
                    <a:pt x="24" y="17"/>
                  </a:cubicBezTo>
                  <a:cubicBezTo>
                    <a:pt x="10" y="20"/>
                    <a:pt x="0" y="33"/>
                    <a:pt x="3" y="47"/>
                  </a:cubicBezTo>
                  <a:cubicBezTo>
                    <a:pt x="5" y="59"/>
                    <a:pt x="15" y="68"/>
                    <a:pt x="28" y="68"/>
                  </a:cubicBezTo>
                  <a:close/>
                  <a:moveTo>
                    <a:pt x="28" y="68"/>
                  </a:moveTo>
                  <a:cubicBezTo>
                    <a:pt x="28" y="68"/>
                    <a:pt x="28" y="68"/>
                    <a:pt x="28" y="68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7" name="Freeform 354">
              <a:extLst>
                <a:ext uri="{FF2B5EF4-FFF2-40B4-BE49-F238E27FC236}">
                  <a16:creationId xmlns:a16="http://schemas.microsoft.com/office/drawing/2014/main" id="{F73DB7BE-8C72-4892-B3C1-4C6A6471F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93751" y="4191001"/>
              <a:ext cx="269875" cy="61913"/>
            </a:xfrm>
            <a:custGeom>
              <a:avLst/>
              <a:gdLst>
                <a:gd name="T0" fmla="*/ 251 w 274"/>
                <a:gd name="T1" fmla="*/ 12 h 63"/>
                <a:gd name="T2" fmla="*/ 109 w 274"/>
                <a:gd name="T3" fmla="*/ 0 h 63"/>
                <a:gd name="T4" fmla="*/ 25 w 274"/>
                <a:gd name="T5" fmla="*/ 2 h 63"/>
                <a:gd name="T6" fmla="*/ 1 w 274"/>
                <a:gd name="T7" fmla="*/ 29 h 63"/>
                <a:gd name="T8" fmla="*/ 28 w 274"/>
                <a:gd name="T9" fmla="*/ 53 h 63"/>
                <a:gd name="T10" fmla="*/ 109 w 274"/>
                <a:gd name="T11" fmla="*/ 51 h 63"/>
                <a:gd name="T12" fmla="*/ 241 w 274"/>
                <a:gd name="T13" fmla="*/ 62 h 63"/>
                <a:gd name="T14" fmla="*/ 246 w 274"/>
                <a:gd name="T15" fmla="*/ 63 h 63"/>
                <a:gd name="T16" fmla="*/ 271 w 274"/>
                <a:gd name="T17" fmla="*/ 42 h 63"/>
                <a:gd name="T18" fmla="*/ 251 w 274"/>
                <a:gd name="T19" fmla="*/ 12 h 63"/>
                <a:gd name="T20" fmla="*/ 251 w 274"/>
                <a:gd name="T21" fmla="*/ 12 h 63"/>
                <a:gd name="T22" fmla="*/ 251 w 274"/>
                <a:gd name="T23" fmla="*/ 1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63">
                  <a:moveTo>
                    <a:pt x="251" y="12"/>
                  </a:moveTo>
                  <a:cubicBezTo>
                    <a:pt x="209" y="4"/>
                    <a:pt x="161" y="0"/>
                    <a:pt x="109" y="0"/>
                  </a:cubicBezTo>
                  <a:cubicBezTo>
                    <a:pt x="83" y="0"/>
                    <a:pt x="55" y="0"/>
                    <a:pt x="25" y="2"/>
                  </a:cubicBezTo>
                  <a:cubicBezTo>
                    <a:pt x="11" y="3"/>
                    <a:pt x="0" y="15"/>
                    <a:pt x="1" y="29"/>
                  </a:cubicBezTo>
                  <a:cubicBezTo>
                    <a:pt x="2" y="44"/>
                    <a:pt x="14" y="54"/>
                    <a:pt x="28" y="53"/>
                  </a:cubicBezTo>
                  <a:cubicBezTo>
                    <a:pt x="57" y="52"/>
                    <a:pt x="84" y="51"/>
                    <a:pt x="109" y="51"/>
                  </a:cubicBezTo>
                  <a:cubicBezTo>
                    <a:pt x="158" y="51"/>
                    <a:pt x="202" y="55"/>
                    <a:pt x="241" y="62"/>
                  </a:cubicBezTo>
                  <a:cubicBezTo>
                    <a:pt x="242" y="62"/>
                    <a:pt x="244" y="63"/>
                    <a:pt x="246" y="63"/>
                  </a:cubicBezTo>
                  <a:cubicBezTo>
                    <a:pt x="258" y="63"/>
                    <a:pt x="268" y="54"/>
                    <a:pt x="271" y="42"/>
                  </a:cubicBezTo>
                  <a:cubicBezTo>
                    <a:pt x="274" y="28"/>
                    <a:pt x="264" y="14"/>
                    <a:pt x="251" y="12"/>
                  </a:cubicBezTo>
                  <a:close/>
                  <a:moveTo>
                    <a:pt x="251" y="12"/>
                  </a:moveTo>
                  <a:cubicBezTo>
                    <a:pt x="251" y="12"/>
                    <a:pt x="251" y="12"/>
                    <a:pt x="251" y="12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8" name="Freeform 355">
              <a:extLst>
                <a:ext uri="{FF2B5EF4-FFF2-40B4-BE49-F238E27FC236}">
                  <a16:creationId xmlns:a16="http://schemas.microsoft.com/office/drawing/2014/main" id="{A0516E10-004D-470D-93A8-25E27CD06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77851" y="4424363"/>
              <a:ext cx="107950" cy="58738"/>
            </a:xfrm>
            <a:custGeom>
              <a:avLst/>
              <a:gdLst>
                <a:gd name="T0" fmla="*/ 28 w 110"/>
                <a:gd name="T1" fmla="*/ 61 h 61"/>
                <a:gd name="T2" fmla="*/ 32 w 110"/>
                <a:gd name="T3" fmla="*/ 61 h 61"/>
                <a:gd name="T4" fmla="*/ 86 w 110"/>
                <a:gd name="T5" fmla="*/ 53 h 61"/>
                <a:gd name="T6" fmla="*/ 108 w 110"/>
                <a:gd name="T7" fmla="*/ 24 h 61"/>
                <a:gd name="T8" fmla="*/ 79 w 110"/>
                <a:gd name="T9" fmla="*/ 2 h 61"/>
                <a:gd name="T10" fmla="*/ 24 w 110"/>
                <a:gd name="T11" fmla="*/ 10 h 61"/>
                <a:gd name="T12" fmla="*/ 3 w 110"/>
                <a:gd name="T13" fmla="*/ 40 h 61"/>
                <a:gd name="T14" fmla="*/ 28 w 110"/>
                <a:gd name="T15" fmla="*/ 61 h 61"/>
                <a:gd name="T16" fmla="*/ 28 w 110"/>
                <a:gd name="T17" fmla="*/ 61 h 61"/>
                <a:gd name="T18" fmla="*/ 28 w 110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61">
                  <a:moveTo>
                    <a:pt x="28" y="61"/>
                  </a:moveTo>
                  <a:cubicBezTo>
                    <a:pt x="29" y="61"/>
                    <a:pt x="31" y="61"/>
                    <a:pt x="32" y="61"/>
                  </a:cubicBezTo>
                  <a:cubicBezTo>
                    <a:pt x="50" y="58"/>
                    <a:pt x="68" y="55"/>
                    <a:pt x="86" y="53"/>
                  </a:cubicBezTo>
                  <a:cubicBezTo>
                    <a:pt x="100" y="51"/>
                    <a:pt x="110" y="38"/>
                    <a:pt x="108" y="24"/>
                  </a:cubicBezTo>
                  <a:cubicBezTo>
                    <a:pt x="106" y="10"/>
                    <a:pt x="93" y="0"/>
                    <a:pt x="79" y="2"/>
                  </a:cubicBezTo>
                  <a:cubicBezTo>
                    <a:pt x="61" y="4"/>
                    <a:pt x="42" y="7"/>
                    <a:pt x="24" y="10"/>
                  </a:cubicBezTo>
                  <a:cubicBezTo>
                    <a:pt x="10" y="13"/>
                    <a:pt x="0" y="26"/>
                    <a:pt x="3" y="40"/>
                  </a:cubicBezTo>
                  <a:cubicBezTo>
                    <a:pt x="5" y="52"/>
                    <a:pt x="15" y="61"/>
                    <a:pt x="28" y="61"/>
                  </a:cubicBezTo>
                  <a:close/>
                  <a:moveTo>
                    <a:pt x="28" y="61"/>
                  </a:moveTo>
                  <a:cubicBezTo>
                    <a:pt x="28" y="61"/>
                    <a:pt x="28" y="61"/>
                    <a:pt x="28" y="61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49" name="Freeform 356">
              <a:extLst>
                <a:ext uri="{FF2B5EF4-FFF2-40B4-BE49-F238E27FC236}">
                  <a16:creationId xmlns:a16="http://schemas.microsoft.com/office/drawing/2014/main" id="{A8E1B3B4-CFBA-46B6-90CF-8023C0149D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39776" y="4405313"/>
              <a:ext cx="323850" cy="61913"/>
            </a:xfrm>
            <a:custGeom>
              <a:avLst/>
              <a:gdLst>
                <a:gd name="T0" fmla="*/ 306 w 329"/>
                <a:gd name="T1" fmla="*/ 13 h 63"/>
                <a:gd name="T2" fmla="*/ 164 w 329"/>
                <a:gd name="T3" fmla="*/ 0 h 63"/>
                <a:gd name="T4" fmla="*/ 25 w 329"/>
                <a:gd name="T5" fmla="*/ 8 h 63"/>
                <a:gd name="T6" fmla="*/ 1 w 329"/>
                <a:gd name="T7" fmla="*/ 35 h 63"/>
                <a:gd name="T8" fmla="*/ 29 w 329"/>
                <a:gd name="T9" fmla="*/ 59 h 63"/>
                <a:gd name="T10" fmla="*/ 164 w 329"/>
                <a:gd name="T11" fmla="*/ 52 h 63"/>
                <a:gd name="T12" fmla="*/ 296 w 329"/>
                <a:gd name="T13" fmla="*/ 63 h 63"/>
                <a:gd name="T14" fmla="*/ 301 w 329"/>
                <a:gd name="T15" fmla="*/ 63 h 63"/>
                <a:gd name="T16" fmla="*/ 326 w 329"/>
                <a:gd name="T17" fmla="*/ 43 h 63"/>
                <a:gd name="T18" fmla="*/ 306 w 329"/>
                <a:gd name="T19" fmla="*/ 13 h 63"/>
                <a:gd name="T20" fmla="*/ 306 w 329"/>
                <a:gd name="T21" fmla="*/ 13 h 63"/>
                <a:gd name="T22" fmla="*/ 306 w 329"/>
                <a:gd name="T23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9" h="63">
                  <a:moveTo>
                    <a:pt x="306" y="13"/>
                  </a:moveTo>
                  <a:cubicBezTo>
                    <a:pt x="264" y="5"/>
                    <a:pt x="216" y="0"/>
                    <a:pt x="164" y="0"/>
                  </a:cubicBezTo>
                  <a:cubicBezTo>
                    <a:pt x="122" y="0"/>
                    <a:pt x="75" y="3"/>
                    <a:pt x="25" y="8"/>
                  </a:cubicBezTo>
                  <a:cubicBezTo>
                    <a:pt x="11" y="9"/>
                    <a:pt x="0" y="21"/>
                    <a:pt x="1" y="35"/>
                  </a:cubicBezTo>
                  <a:cubicBezTo>
                    <a:pt x="3" y="50"/>
                    <a:pt x="15" y="60"/>
                    <a:pt x="29" y="59"/>
                  </a:cubicBezTo>
                  <a:cubicBezTo>
                    <a:pt x="78" y="54"/>
                    <a:pt x="123" y="52"/>
                    <a:pt x="164" y="52"/>
                  </a:cubicBezTo>
                  <a:cubicBezTo>
                    <a:pt x="213" y="52"/>
                    <a:pt x="257" y="56"/>
                    <a:pt x="296" y="63"/>
                  </a:cubicBezTo>
                  <a:cubicBezTo>
                    <a:pt x="297" y="63"/>
                    <a:pt x="299" y="63"/>
                    <a:pt x="301" y="63"/>
                  </a:cubicBezTo>
                  <a:cubicBezTo>
                    <a:pt x="313" y="63"/>
                    <a:pt x="323" y="55"/>
                    <a:pt x="326" y="43"/>
                  </a:cubicBezTo>
                  <a:cubicBezTo>
                    <a:pt x="329" y="29"/>
                    <a:pt x="319" y="15"/>
                    <a:pt x="306" y="13"/>
                  </a:cubicBezTo>
                  <a:close/>
                  <a:moveTo>
                    <a:pt x="306" y="13"/>
                  </a:moveTo>
                  <a:cubicBezTo>
                    <a:pt x="306" y="13"/>
                    <a:pt x="306" y="13"/>
                    <a:pt x="306" y="13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0" name="Freeform 357">
              <a:extLst>
                <a:ext uri="{FF2B5EF4-FFF2-40B4-BE49-F238E27FC236}">
                  <a16:creationId xmlns:a16="http://schemas.microsoft.com/office/drawing/2014/main" id="{B5B84095-3459-49FD-83A4-D645D0F4D2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77851" y="4302126"/>
              <a:ext cx="241300" cy="74613"/>
            </a:xfrm>
            <a:custGeom>
              <a:avLst/>
              <a:gdLst>
                <a:gd name="T0" fmla="*/ 28 w 246"/>
                <a:gd name="T1" fmla="*/ 76 h 76"/>
                <a:gd name="T2" fmla="*/ 32 w 246"/>
                <a:gd name="T3" fmla="*/ 75 h 76"/>
                <a:gd name="T4" fmla="*/ 221 w 246"/>
                <a:gd name="T5" fmla="*/ 52 h 76"/>
                <a:gd name="T6" fmla="*/ 245 w 246"/>
                <a:gd name="T7" fmla="*/ 24 h 76"/>
                <a:gd name="T8" fmla="*/ 217 w 246"/>
                <a:gd name="T9" fmla="*/ 1 h 76"/>
                <a:gd name="T10" fmla="*/ 24 w 246"/>
                <a:gd name="T11" fmla="*/ 25 h 76"/>
                <a:gd name="T12" fmla="*/ 3 w 246"/>
                <a:gd name="T13" fmla="*/ 54 h 76"/>
                <a:gd name="T14" fmla="*/ 28 w 246"/>
                <a:gd name="T15" fmla="*/ 76 h 76"/>
                <a:gd name="T16" fmla="*/ 28 w 246"/>
                <a:gd name="T17" fmla="*/ 76 h 76"/>
                <a:gd name="T18" fmla="*/ 28 w 246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76">
                  <a:moveTo>
                    <a:pt x="28" y="76"/>
                  </a:moveTo>
                  <a:cubicBezTo>
                    <a:pt x="29" y="76"/>
                    <a:pt x="31" y="76"/>
                    <a:pt x="32" y="75"/>
                  </a:cubicBezTo>
                  <a:cubicBezTo>
                    <a:pt x="100" y="64"/>
                    <a:pt x="163" y="56"/>
                    <a:pt x="221" y="52"/>
                  </a:cubicBezTo>
                  <a:cubicBezTo>
                    <a:pt x="236" y="51"/>
                    <a:pt x="246" y="38"/>
                    <a:pt x="245" y="24"/>
                  </a:cubicBezTo>
                  <a:cubicBezTo>
                    <a:pt x="244" y="10"/>
                    <a:pt x="231" y="0"/>
                    <a:pt x="217" y="1"/>
                  </a:cubicBezTo>
                  <a:cubicBezTo>
                    <a:pt x="158" y="5"/>
                    <a:pt x="93" y="13"/>
                    <a:pt x="24" y="25"/>
                  </a:cubicBezTo>
                  <a:cubicBezTo>
                    <a:pt x="10" y="27"/>
                    <a:pt x="0" y="40"/>
                    <a:pt x="3" y="54"/>
                  </a:cubicBezTo>
                  <a:cubicBezTo>
                    <a:pt x="5" y="67"/>
                    <a:pt x="15" y="76"/>
                    <a:pt x="28" y="76"/>
                  </a:cubicBezTo>
                  <a:close/>
                  <a:moveTo>
                    <a:pt x="28" y="76"/>
                  </a:moveTo>
                  <a:cubicBezTo>
                    <a:pt x="28" y="76"/>
                    <a:pt x="28" y="76"/>
                    <a:pt x="28" y="76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1" name="Freeform 358">
              <a:extLst>
                <a:ext uri="{FF2B5EF4-FFF2-40B4-BE49-F238E27FC236}">
                  <a16:creationId xmlns:a16="http://schemas.microsoft.com/office/drawing/2014/main" id="{3B4FEEE8-4E43-4E85-901C-E7B3DBCE67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6301" y="4297363"/>
              <a:ext cx="187325" cy="61913"/>
            </a:xfrm>
            <a:custGeom>
              <a:avLst/>
              <a:gdLst>
                <a:gd name="T0" fmla="*/ 168 w 191"/>
                <a:gd name="T1" fmla="*/ 12 h 63"/>
                <a:gd name="T2" fmla="*/ 26 w 191"/>
                <a:gd name="T3" fmla="*/ 0 h 63"/>
                <a:gd name="T4" fmla="*/ 0 w 191"/>
                <a:gd name="T5" fmla="*/ 26 h 63"/>
                <a:gd name="T6" fmla="*/ 26 w 191"/>
                <a:gd name="T7" fmla="*/ 51 h 63"/>
                <a:gd name="T8" fmla="*/ 158 w 191"/>
                <a:gd name="T9" fmla="*/ 63 h 63"/>
                <a:gd name="T10" fmla="*/ 163 w 191"/>
                <a:gd name="T11" fmla="*/ 63 h 63"/>
                <a:gd name="T12" fmla="*/ 188 w 191"/>
                <a:gd name="T13" fmla="*/ 42 h 63"/>
                <a:gd name="T14" fmla="*/ 168 w 191"/>
                <a:gd name="T15" fmla="*/ 12 h 63"/>
                <a:gd name="T16" fmla="*/ 168 w 191"/>
                <a:gd name="T17" fmla="*/ 12 h 63"/>
                <a:gd name="T18" fmla="*/ 168 w 191"/>
                <a:gd name="T19" fmla="*/ 1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63">
                  <a:moveTo>
                    <a:pt x="168" y="12"/>
                  </a:moveTo>
                  <a:cubicBezTo>
                    <a:pt x="126" y="4"/>
                    <a:pt x="78" y="0"/>
                    <a:pt x="26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1"/>
                    <a:pt x="26" y="51"/>
                  </a:cubicBezTo>
                  <a:cubicBezTo>
                    <a:pt x="75" y="51"/>
                    <a:pt x="119" y="55"/>
                    <a:pt x="158" y="63"/>
                  </a:cubicBezTo>
                  <a:cubicBezTo>
                    <a:pt x="159" y="63"/>
                    <a:pt x="161" y="63"/>
                    <a:pt x="163" y="63"/>
                  </a:cubicBezTo>
                  <a:cubicBezTo>
                    <a:pt x="175" y="63"/>
                    <a:pt x="185" y="55"/>
                    <a:pt x="188" y="42"/>
                  </a:cubicBezTo>
                  <a:cubicBezTo>
                    <a:pt x="191" y="28"/>
                    <a:pt x="181" y="15"/>
                    <a:pt x="168" y="12"/>
                  </a:cubicBezTo>
                  <a:close/>
                  <a:moveTo>
                    <a:pt x="168" y="12"/>
                  </a:moveTo>
                  <a:cubicBezTo>
                    <a:pt x="168" y="12"/>
                    <a:pt x="168" y="12"/>
                    <a:pt x="168" y="12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2" name="Freeform 359">
              <a:extLst>
                <a:ext uri="{FF2B5EF4-FFF2-40B4-BE49-F238E27FC236}">
                  <a16:creationId xmlns:a16="http://schemas.microsoft.com/office/drawing/2014/main" id="{C199335B-A7E1-4FA1-89F7-EAC86D694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77851" y="4513263"/>
              <a:ext cx="295275" cy="79375"/>
            </a:xfrm>
            <a:custGeom>
              <a:avLst/>
              <a:gdLst>
                <a:gd name="T0" fmla="*/ 28 w 300"/>
                <a:gd name="T1" fmla="*/ 80 h 80"/>
                <a:gd name="T2" fmla="*/ 32 w 300"/>
                <a:gd name="T3" fmla="*/ 79 h 80"/>
                <a:gd name="T4" fmla="*/ 275 w 300"/>
                <a:gd name="T5" fmla="*/ 52 h 80"/>
                <a:gd name="T6" fmla="*/ 300 w 300"/>
                <a:gd name="T7" fmla="*/ 26 h 80"/>
                <a:gd name="T8" fmla="*/ 273 w 300"/>
                <a:gd name="T9" fmla="*/ 1 h 80"/>
                <a:gd name="T10" fmla="*/ 24 w 300"/>
                <a:gd name="T11" fmla="*/ 29 h 80"/>
                <a:gd name="T12" fmla="*/ 3 w 300"/>
                <a:gd name="T13" fmla="*/ 58 h 80"/>
                <a:gd name="T14" fmla="*/ 28 w 300"/>
                <a:gd name="T15" fmla="*/ 80 h 80"/>
                <a:gd name="T16" fmla="*/ 28 w 300"/>
                <a:gd name="T17" fmla="*/ 80 h 80"/>
                <a:gd name="T18" fmla="*/ 28 w 300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80">
                  <a:moveTo>
                    <a:pt x="28" y="80"/>
                  </a:moveTo>
                  <a:cubicBezTo>
                    <a:pt x="29" y="80"/>
                    <a:pt x="31" y="80"/>
                    <a:pt x="32" y="79"/>
                  </a:cubicBezTo>
                  <a:cubicBezTo>
                    <a:pt x="122" y="65"/>
                    <a:pt x="203" y="56"/>
                    <a:pt x="275" y="52"/>
                  </a:cubicBezTo>
                  <a:cubicBezTo>
                    <a:pt x="289" y="52"/>
                    <a:pt x="300" y="40"/>
                    <a:pt x="300" y="26"/>
                  </a:cubicBezTo>
                  <a:cubicBezTo>
                    <a:pt x="299" y="11"/>
                    <a:pt x="287" y="0"/>
                    <a:pt x="273" y="1"/>
                  </a:cubicBezTo>
                  <a:cubicBezTo>
                    <a:pt x="199" y="4"/>
                    <a:pt x="115" y="14"/>
                    <a:pt x="24" y="29"/>
                  </a:cubicBezTo>
                  <a:cubicBezTo>
                    <a:pt x="10" y="31"/>
                    <a:pt x="0" y="44"/>
                    <a:pt x="3" y="58"/>
                  </a:cubicBezTo>
                  <a:cubicBezTo>
                    <a:pt x="5" y="71"/>
                    <a:pt x="15" y="80"/>
                    <a:pt x="28" y="80"/>
                  </a:cubicBezTo>
                  <a:close/>
                  <a:moveTo>
                    <a:pt x="28" y="80"/>
                  </a:moveTo>
                  <a:cubicBezTo>
                    <a:pt x="28" y="80"/>
                    <a:pt x="28" y="80"/>
                    <a:pt x="28" y="80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3" name="Freeform 360">
              <a:extLst>
                <a:ext uri="{FF2B5EF4-FFF2-40B4-BE49-F238E27FC236}">
                  <a16:creationId xmlns:a16="http://schemas.microsoft.com/office/drawing/2014/main" id="{DB2F0803-1D61-4981-B224-3471CC716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28688" y="4514851"/>
              <a:ext cx="134938" cy="60325"/>
            </a:xfrm>
            <a:custGeom>
              <a:avLst/>
              <a:gdLst>
                <a:gd name="T0" fmla="*/ 114 w 137"/>
                <a:gd name="T1" fmla="*/ 11 h 62"/>
                <a:gd name="T2" fmla="*/ 28 w 137"/>
                <a:gd name="T3" fmla="*/ 1 h 62"/>
                <a:gd name="T4" fmla="*/ 1 w 137"/>
                <a:gd name="T5" fmla="*/ 25 h 62"/>
                <a:gd name="T6" fmla="*/ 25 w 137"/>
                <a:gd name="T7" fmla="*/ 52 h 62"/>
                <a:gd name="T8" fmla="*/ 104 w 137"/>
                <a:gd name="T9" fmla="*/ 61 h 62"/>
                <a:gd name="T10" fmla="*/ 109 w 137"/>
                <a:gd name="T11" fmla="*/ 62 h 62"/>
                <a:gd name="T12" fmla="*/ 134 w 137"/>
                <a:gd name="T13" fmla="*/ 41 h 62"/>
                <a:gd name="T14" fmla="*/ 114 w 137"/>
                <a:gd name="T15" fmla="*/ 11 h 62"/>
                <a:gd name="T16" fmla="*/ 114 w 137"/>
                <a:gd name="T17" fmla="*/ 11 h 62"/>
                <a:gd name="T18" fmla="*/ 114 w 137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62">
                  <a:moveTo>
                    <a:pt x="114" y="11"/>
                  </a:moveTo>
                  <a:cubicBezTo>
                    <a:pt x="87" y="6"/>
                    <a:pt x="59" y="2"/>
                    <a:pt x="28" y="1"/>
                  </a:cubicBezTo>
                  <a:cubicBezTo>
                    <a:pt x="14" y="0"/>
                    <a:pt x="2" y="10"/>
                    <a:pt x="1" y="25"/>
                  </a:cubicBezTo>
                  <a:cubicBezTo>
                    <a:pt x="0" y="39"/>
                    <a:pt x="11" y="51"/>
                    <a:pt x="25" y="52"/>
                  </a:cubicBezTo>
                  <a:cubicBezTo>
                    <a:pt x="53" y="54"/>
                    <a:pt x="80" y="57"/>
                    <a:pt x="104" y="61"/>
                  </a:cubicBezTo>
                  <a:cubicBezTo>
                    <a:pt x="105" y="62"/>
                    <a:pt x="107" y="62"/>
                    <a:pt x="109" y="62"/>
                  </a:cubicBezTo>
                  <a:cubicBezTo>
                    <a:pt x="121" y="62"/>
                    <a:pt x="131" y="53"/>
                    <a:pt x="134" y="41"/>
                  </a:cubicBezTo>
                  <a:cubicBezTo>
                    <a:pt x="137" y="27"/>
                    <a:pt x="127" y="14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4" name="Freeform 361">
              <a:extLst>
                <a:ext uri="{FF2B5EF4-FFF2-40B4-BE49-F238E27FC236}">
                  <a16:creationId xmlns:a16="http://schemas.microsoft.com/office/drawing/2014/main" id="{7D6EB51A-2645-461C-9DAD-B56A9E017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87476" y="4081463"/>
              <a:ext cx="320675" cy="79375"/>
            </a:xfrm>
            <a:custGeom>
              <a:avLst/>
              <a:gdLst>
                <a:gd name="T0" fmla="*/ 304 w 327"/>
                <a:gd name="T1" fmla="*/ 29 h 80"/>
                <a:gd name="T2" fmla="*/ 26 w 327"/>
                <a:gd name="T3" fmla="*/ 0 h 80"/>
                <a:gd name="T4" fmla="*/ 0 w 327"/>
                <a:gd name="T5" fmla="*/ 25 h 80"/>
                <a:gd name="T6" fmla="*/ 25 w 327"/>
                <a:gd name="T7" fmla="*/ 52 h 80"/>
                <a:gd name="T8" fmla="*/ 295 w 327"/>
                <a:gd name="T9" fmla="*/ 80 h 80"/>
                <a:gd name="T10" fmla="*/ 299 w 327"/>
                <a:gd name="T11" fmla="*/ 80 h 80"/>
                <a:gd name="T12" fmla="*/ 325 w 327"/>
                <a:gd name="T13" fmla="*/ 58 h 80"/>
                <a:gd name="T14" fmla="*/ 304 w 327"/>
                <a:gd name="T15" fmla="*/ 29 h 80"/>
                <a:gd name="T16" fmla="*/ 304 w 327"/>
                <a:gd name="T17" fmla="*/ 29 h 80"/>
                <a:gd name="T18" fmla="*/ 304 w 327"/>
                <a:gd name="T19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7" h="80">
                  <a:moveTo>
                    <a:pt x="304" y="29"/>
                  </a:moveTo>
                  <a:cubicBezTo>
                    <a:pt x="200" y="12"/>
                    <a:pt x="107" y="2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40"/>
                    <a:pt x="11" y="51"/>
                    <a:pt x="25" y="52"/>
                  </a:cubicBezTo>
                  <a:cubicBezTo>
                    <a:pt x="103" y="53"/>
                    <a:pt x="194" y="63"/>
                    <a:pt x="295" y="80"/>
                  </a:cubicBezTo>
                  <a:cubicBezTo>
                    <a:pt x="297" y="80"/>
                    <a:pt x="298" y="80"/>
                    <a:pt x="299" y="80"/>
                  </a:cubicBezTo>
                  <a:cubicBezTo>
                    <a:pt x="312" y="80"/>
                    <a:pt x="323" y="71"/>
                    <a:pt x="325" y="58"/>
                  </a:cubicBezTo>
                  <a:cubicBezTo>
                    <a:pt x="327" y="44"/>
                    <a:pt x="318" y="31"/>
                    <a:pt x="304" y="29"/>
                  </a:cubicBezTo>
                  <a:close/>
                  <a:moveTo>
                    <a:pt x="304" y="29"/>
                  </a:moveTo>
                  <a:cubicBezTo>
                    <a:pt x="304" y="29"/>
                    <a:pt x="304" y="29"/>
                    <a:pt x="304" y="29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5" name="Freeform 362">
              <a:extLst>
                <a:ext uri="{FF2B5EF4-FFF2-40B4-BE49-F238E27FC236}">
                  <a16:creationId xmlns:a16="http://schemas.microsoft.com/office/drawing/2014/main" id="{617CDA88-03B3-4AF7-8162-2BE17765A2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3963" y="4084638"/>
              <a:ext cx="106363" cy="58738"/>
            </a:xfrm>
            <a:custGeom>
              <a:avLst/>
              <a:gdLst>
                <a:gd name="T0" fmla="*/ 28 w 109"/>
                <a:gd name="T1" fmla="*/ 60 h 60"/>
                <a:gd name="T2" fmla="*/ 32 w 109"/>
                <a:gd name="T3" fmla="*/ 60 h 60"/>
                <a:gd name="T4" fmla="*/ 85 w 109"/>
                <a:gd name="T5" fmla="*/ 52 h 60"/>
                <a:gd name="T6" fmla="*/ 108 w 109"/>
                <a:gd name="T7" fmla="*/ 24 h 60"/>
                <a:gd name="T8" fmla="*/ 80 w 109"/>
                <a:gd name="T9" fmla="*/ 1 h 60"/>
                <a:gd name="T10" fmla="*/ 23 w 109"/>
                <a:gd name="T11" fmla="*/ 9 h 60"/>
                <a:gd name="T12" fmla="*/ 2 w 109"/>
                <a:gd name="T13" fmla="*/ 39 h 60"/>
                <a:gd name="T14" fmla="*/ 28 w 109"/>
                <a:gd name="T15" fmla="*/ 60 h 60"/>
                <a:gd name="T16" fmla="*/ 28 w 109"/>
                <a:gd name="T17" fmla="*/ 60 h 60"/>
                <a:gd name="T18" fmla="*/ 28 w 10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60">
                  <a:moveTo>
                    <a:pt x="28" y="60"/>
                  </a:moveTo>
                  <a:cubicBezTo>
                    <a:pt x="29" y="60"/>
                    <a:pt x="31" y="60"/>
                    <a:pt x="32" y="60"/>
                  </a:cubicBezTo>
                  <a:cubicBezTo>
                    <a:pt x="49" y="56"/>
                    <a:pt x="66" y="54"/>
                    <a:pt x="85" y="52"/>
                  </a:cubicBezTo>
                  <a:cubicBezTo>
                    <a:pt x="99" y="51"/>
                    <a:pt x="109" y="38"/>
                    <a:pt x="108" y="24"/>
                  </a:cubicBezTo>
                  <a:cubicBezTo>
                    <a:pt x="106" y="10"/>
                    <a:pt x="94" y="0"/>
                    <a:pt x="80" y="1"/>
                  </a:cubicBezTo>
                  <a:cubicBezTo>
                    <a:pt x="60" y="3"/>
                    <a:pt x="41" y="6"/>
                    <a:pt x="23" y="9"/>
                  </a:cubicBezTo>
                  <a:cubicBezTo>
                    <a:pt x="9" y="12"/>
                    <a:pt x="0" y="25"/>
                    <a:pt x="2" y="39"/>
                  </a:cubicBezTo>
                  <a:cubicBezTo>
                    <a:pt x="5" y="52"/>
                    <a:pt x="16" y="60"/>
                    <a:pt x="28" y="60"/>
                  </a:cubicBezTo>
                  <a:close/>
                  <a:moveTo>
                    <a:pt x="28" y="60"/>
                  </a:moveTo>
                  <a:cubicBezTo>
                    <a:pt x="28" y="60"/>
                    <a:pt x="28" y="60"/>
                    <a:pt x="28" y="60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6" name="Freeform 363">
              <a:extLst>
                <a:ext uri="{FF2B5EF4-FFF2-40B4-BE49-F238E27FC236}">
                  <a16:creationId xmlns:a16="http://schemas.microsoft.com/office/drawing/2014/main" id="{A085B1D0-C526-46F7-A010-8CC8EC684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73213" y="3987801"/>
              <a:ext cx="134938" cy="65088"/>
            </a:xfrm>
            <a:custGeom>
              <a:avLst/>
              <a:gdLst>
                <a:gd name="T0" fmla="*/ 24 w 137"/>
                <a:gd name="T1" fmla="*/ 53 h 65"/>
                <a:gd name="T2" fmla="*/ 105 w 137"/>
                <a:gd name="T3" fmla="*/ 65 h 65"/>
                <a:gd name="T4" fmla="*/ 109 w 137"/>
                <a:gd name="T5" fmla="*/ 65 h 65"/>
                <a:gd name="T6" fmla="*/ 135 w 137"/>
                <a:gd name="T7" fmla="*/ 44 h 65"/>
                <a:gd name="T8" fmla="*/ 114 w 137"/>
                <a:gd name="T9" fmla="*/ 14 h 65"/>
                <a:gd name="T10" fmla="*/ 31 w 137"/>
                <a:gd name="T11" fmla="*/ 2 h 65"/>
                <a:gd name="T12" fmla="*/ 2 w 137"/>
                <a:gd name="T13" fmla="*/ 24 h 65"/>
                <a:gd name="T14" fmla="*/ 24 w 137"/>
                <a:gd name="T15" fmla="*/ 53 h 65"/>
                <a:gd name="T16" fmla="*/ 24 w 137"/>
                <a:gd name="T17" fmla="*/ 53 h 65"/>
                <a:gd name="T18" fmla="*/ 24 w 137"/>
                <a:gd name="T19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65">
                  <a:moveTo>
                    <a:pt x="24" y="53"/>
                  </a:moveTo>
                  <a:cubicBezTo>
                    <a:pt x="50" y="57"/>
                    <a:pt x="78" y="61"/>
                    <a:pt x="105" y="65"/>
                  </a:cubicBezTo>
                  <a:cubicBezTo>
                    <a:pt x="107" y="65"/>
                    <a:pt x="108" y="65"/>
                    <a:pt x="109" y="65"/>
                  </a:cubicBezTo>
                  <a:cubicBezTo>
                    <a:pt x="122" y="65"/>
                    <a:pt x="133" y="57"/>
                    <a:pt x="135" y="44"/>
                  </a:cubicBezTo>
                  <a:cubicBezTo>
                    <a:pt x="137" y="30"/>
                    <a:pt x="128" y="17"/>
                    <a:pt x="114" y="14"/>
                  </a:cubicBezTo>
                  <a:cubicBezTo>
                    <a:pt x="85" y="10"/>
                    <a:pt x="58" y="6"/>
                    <a:pt x="31" y="2"/>
                  </a:cubicBezTo>
                  <a:cubicBezTo>
                    <a:pt x="17" y="0"/>
                    <a:pt x="4" y="10"/>
                    <a:pt x="2" y="24"/>
                  </a:cubicBezTo>
                  <a:cubicBezTo>
                    <a:pt x="0" y="38"/>
                    <a:pt x="10" y="51"/>
                    <a:pt x="24" y="53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7" name="Freeform 364">
              <a:extLst>
                <a:ext uri="{FF2B5EF4-FFF2-40B4-BE49-F238E27FC236}">
                  <a16:creationId xmlns:a16="http://schemas.microsoft.com/office/drawing/2014/main" id="{F1ECD023-BC3A-47F0-8359-FF9D9B1BAD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3963" y="3975101"/>
              <a:ext cx="295275" cy="61913"/>
            </a:xfrm>
            <a:custGeom>
              <a:avLst/>
              <a:gdLst>
                <a:gd name="T0" fmla="*/ 28 w 301"/>
                <a:gd name="T1" fmla="*/ 63 h 63"/>
                <a:gd name="T2" fmla="*/ 32 w 301"/>
                <a:gd name="T3" fmla="*/ 62 h 63"/>
                <a:gd name="T4" fmla="*/ 164 w 301"/>
                <a:gd name="T5" fmla="*/ 51 h 63"/>
                <a:gd name="T6" fmla="*/ 272 w 301"/>
                <a:gd name="T7" fmla="*/ 55 h 63"/>
                <a:gd name="T8" fmla="*/ 299 w 301"/>
                <a:gd name="T9" fmla="*/ 32 h 63"/>
                <a:gd name="T10" fmla="*/ 276 w 301"/>
                <a:gd name="T11" fmla="*/ 4 h 63"/>
                <a:gd name="T12" fmla="*/ 164 w 301"/>
                <a:gd name="T13" fmla="*/ 0 h 63"/>
                <a:gd name="T14" fmla="*/ 23 w 301"/>
                <a:gd name="T15" fmla="*/ 12 h 63"/>
                <a:gd name="T16" fmla="*/ 2 w 301"/>
                <a:gd name="T17" fmla="*/ 42 h 63"/>
                <a:gd name="T18" fmla="*/ 28 w 301"/>
                <a:gd name="T19" fmla="*/ 63 h 63"/>
                <a:gd name="T20" fmla="*/ 28 w 301"/>
                <a:gd name="T21" fmla="*/ 63 h 63"/>
                <a:gd name="T22" fmla="*/ 28 w 301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1" h="63">
                  <a:moveTo>
                    <a:pt x="28" y="63"/>
                  </a:moveTo>
                  <a:cubicBezTo>
                    <a:pt x="29" y="63"/>
                    <a:pt x="31" y="62"/>
                    <a:pt x="32" y="62"/>
                  </a:cubicBezTo>
                  <a:cubicBezTo>
                    <a:pt x="71" y="55"/>
                    <a:pt x="115" y="51"/>
                    <a:pt x="164" y="51"/>
                  </a:cubicBezTo>
                  <a:cubicBezTo>
                    <a:pt x="197" y="51"/>
                    <a:pt x="233" y="52"/>
                    <a:pt x="272" y="55"/>
                  </a:cubicBezTo>
                  <a:cubicBezTo>
                    <a:pt x="286" y="57"/>
                    <a:pt x="298" y="46"/>
                    <a:pt x="299" y="32"/>
                  </a:cubicBezTo>
                  <a:cubicBezTo>
                    <a:pt x="301" y="18"/>
                    <a:pt x="290" y="5"/>
                    <a:pt x="276" y="4"/>
                  </a:cubicBezTo>
                  <a:cubicBezTo>
                    <a:pt x="236" y="1"/>
                    <a:pt x="199" y="0"/>
                    <a:pt x="164" y="0"/>
                  </a:cubicBezTo>
                  <a:cubicBezTo>
                    <a:pt x="112" y="0"/>
                    <a:pt x="64" y="4"/>
                    <a:pt x="23" y="12"/>
                  </a:cubicBezTo>
                  <a:cubicBezTo>
                    <a:pt x="9" y="15"/>
                    <a:pt x="0" y="28"/>
                    <a:pt x="2" y="42"/>
                  </a:cubicBezTo>
                  <a:cubicBezTo>
                    <a:pt x="5" y="54"/>
                    <a:pt x="16" y="63"/>
                    <a:pt x="28" y="63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8" name="Freeform 365">
              <a:extLst>
                <a:ext uri="{FF2B5EF4-FFF2-40B4-BE49-F238E27FC236}">
                  <a16:creationId xmlns:a16="http://schemas.microsoft.com/office/drawing/2014/main" id="{75587177-9053-487F-AAA9-6177640EA6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47813" y="4200526"/>
              <a:ext cx="160338" cy="68263"/>
            </a:xfrm>
            <a:custGeom>
              <a:avLst/>
              <a:gdLst>
                <a:gd name="T0" fmla="*/ 141 w 164"/>
                <a:gd name="T1" fmla="*/ 17 h 68"/>
                <a:gd name="T2" fmla="*/ 30 w 164"/>
                <a:gd name="T3" fmla="*/ 2 h 68"/>
                <a:gd name="T4" fmla="*/ 1 w 164"/>
                <a:gd name="T5" fmla="*/ 24 h 68"/>
                <a:gd name="T6" fmla="*/ 24 w 164"/>
                <a:gd name="T7" fmla="*/ 53 h 68"/>
                <a:gd name="T8" fmla="*/ 132 w 164"/>
                <a:gd name="T9" fmla="*/ 68 h 68"/>
                <a:gd name="T10" fmla="*/ 136 w 164"/>
                <a:gd name="T11" fmla="*/ 68 h 68"/>
                <a:gd name="T12" fmla="*/ 162 w 164"/>
                <a:gd name="T13" fmla="*/ 47 h 68"/>
                <a:gd name="T14" fmla="*/ 141 w 164"/>
                <a:gd name="T15" fmla="*/ 17 h 68"/>
                <a:gd name="T16" fmla="*/ 141 w 164"/>
                <a:gd name="T17" fmla="*/ 17 h 68"/>
                <a:gd name="T18" fmla="*/ 141 w 164"/>
                <a:gd name="T19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8">
                  <a:moveTo>
                    <a:pt x="141" y="17"/>
                  </a:moveTo>
                  <a:cubicBezTo>
                    <a:pt x="103" y="11"/>
                    <a:pt x="65" y="6"/>
                    <a:pt x="30" y="2"/>
                  </a:cubicBezTo>
                  <a:cubicBezTo>
                    <a:pt x="16" y="0"/>
                    <a:pt x="3" y="10"/>
                    <a:pt x="1" y="24"/>
                  </a:cubicBezTo>
                  <a:cubicBezTo>
                    <a:pt x="0" y="38"/>
                    <a:pt x="10" y="51"/>
                    <a:pt x="24" y="53"/>
                  </a:cubicBezTo>
                  <a:cubicBezTo>
                    <a:pt x="59" y="57"/>
                    <a:pt x="95" y="62"/>
                    <a:pt x="132" y="68"/>
                  </a:cubicBezTo>
                  <a:cubicBezTo>
                    <a:pt x="134" y="68"/>
                    <a:pt x="135" y="68"/>
                    <a:pt x="136" y="68"/>
                  </a:cubicBezTo>
                  <a:cubicBezTo>
                    <a:pt x="149" y="68"/>
                    <a:pt x="160" y="59"/>
                    <a:pt x="162" y="47"/>
                  </a:cubicBezTo>
                  <a:cubicBezTo>
                    <a:pt x="164" y="33"/>
                    <a:pt x="155" y="20"/>
                    <a:pt x="141" y="17"/>
                  </a:cubicBezTo>
                  <a:close/>
                  <a:moveTo>
                    <a:pt x="141" y="17"/>
                  </a:moveTo>
                  <a:cubicBezTo>
                    <a:pt x="141" y="17"/>
                    <a:pt x="141" y="17"/>
                    <a:pt x="141" y="17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59" name="Freeform 366">
              <a:extLst>
                <a:ext uri="{FF2B5EF4-FFF2-40B4-BE49-F238E27FC236}">
                  <a16:creationId xmlns:a16="http://schemas.microsoft.com/office/drawing/2014/main" id="{04C413AA-DCDA-4B17-9405-9894AE0F4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3963" y="4189413"/>
              <a:ext cx="268288" cy="63500"/>
            </a:xfrm>
            <a:custGeom>
              <a:avLst/>
              <a:gdLst>
                <a:gd name="T0" fmla="*/ 28 w 273"/>
                <a:gd name="T1" fmla="*/ 64 h 64"/>
                <a:gd name="T2" fmla="*/ 32 w 273"/>
                <a:gd name="T3" fmla="*/ 63 h 64"/>
                <a:gd name="T4" fmla="*/ 164 w 273"/>
                <a:gd name="T5" fmla="*/ 52 h 64"/>
                <a:gd name="T6" fmla="*/ 245 w 273"/>
                <a:gd name="T7" fmla="*/ 54 h 64"/>
                <a:gd name="T8" fmla="*/ 272 w 273"/>
                <a:gd name="T9" fmla="*/ 30 h 64"/>
                <a:gd name="T10" fmla="*/ 248 w 273"/>
                <a:gd name="T11" fmla="*/ 3 h 64"/>
                <a:gd name="T12" fmla="*/ 164 w 273"/>
                <a:gd name="T13" fmla="*/ 0 h 64"/>
                <a:gd name="T14" fmla="*/ 23 w 273"/>
                <a:gd name="T15" fmla="*/ 13 h 64"/>
                <a:gd name="T16" fmla="*/ 2 w 273"/>
                <a:gd name="T17" fmla="*/ 43 h 64"/>
                <a:gd name="T18" fmla="*/ 28 w 273"/>
                <a:gd name="T19" fmla="*/ 64 h 64"/>
                <a:gd name="T20" fmla="*/ 28 w 273"/>
                <a:gd name="T21" fmla="*/ 64 h 64"/>
                <a:gd name="T22" fmla="*/ 28 w 273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64">
                  <a:moveTo>
                    <a:pt x="28" y="64"/>
                  </a:moveTo>
                  <a:cubicBezTo>
                    <a:pt x="29" y="64"/>
                    <a:pt x="31" y="63"/>
                    <a:pt x="32" y="63"/>
                  </a:cubicBezTo>
                  <a:cubicBezTo>
                    <a:pt x="71" y="56"/>
                    <a:pt x="115" y="52"/>
                    <a:pt x="164" y="52"/>
                  </a:cubicBezTo>
                  <a:cubicBezTo>
                    <a:pt x="189" y="52"/>
                    <a:pt x="217" y="53"/>
                    <a:pt x="245" y="54"/>
                  </a:cubicBezTo>
                  <a:cubicBezTo>
                    <a:pt x="259" y="55"/>
                    <a:pt x="271" y="45"/>
                    <a:pt x="272" y="30"/>
                  </a:cubicBezTo>
                  <a:cubicBezTo>
                    <a:pt x="273" y="16"/>
                    <a:pt x="262" y="4"/>
                    <a:pt x="248" y="3"/>
                  </a:cubicBezTo>
                  <a:cubicBezTo>
                    <a:pt x="219" y="1"/>
                    <a:pt x="191" y="0"/>
                    <a:pt x="164" y="0"/>
                  </a:cubicBezTo>
                  <a:cubicBezTo>
                    <a:pt x="112" y="0"/>
                    <a:pt x="64" y="5"/>
                    <a:pt x="23" y="13"/>
                  </a:cubicBezTo>
                  <a:cubicBezTo>
                    <a:pt x="9" y="15"/>
                    <a:pt x="0" y="29"/>
                    <a:pt x="2" y="43"/>
                  </a:cubicBezTo>
                  <a:cubicBezTo>
                    <a:pt x="5" y="55"/>
                    <a:pt x="16" y="64"/>
                    <a:pt x="28" y="64"/>
                  </a:cubicBezTo>
                  <a:close/>
                  <a:moveTo>
                    <a:pt x="28" y="64"/>
                  </a:moveTo>
                  <a:cubicBezTo>
                    <a:pt x="28" y="64"/>
                    <a:pt x="28" y="64"/>
                    <a:pt x="28" y="64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0" name="Freeform 367">
              <a:extLst>
                <a:ext uri="{FF2B5EF4-FFF2-40B4-BE49-F238E27FC236}">
                  <a16:creationId xmlns:a16="http://schemas.microsoft.com/office/drawing/2014/main" id="{D7429BDA-03A8-4DC7-9B5A-9A0CBCF1A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0201" y="4424363"/>
              <a:ext cx="107950" cy="58738"/>
            </a:xfrm>
            <a:custGeom>
              <a:avLst/>
              <a:gdLst>
                <a:gd name="T0" fmla="*/ 87 w 110"/>
                <a:gd name="T1" fmla="*/ 10 h 61"/>
                <a:gd name="T2" fmla="*/ 31 w 110"/>
                <a:gd name="T3" fmla="*/ 2 h 61"/>
                <a:gd name="T4" fmla="*/ 2 w 110"/>
                <a:gd name="T5" fmla="*/ 24 h 61"/>
                <a:gd name="T6" fmla="*/ 24 w 110"/>
                <a:gd name="T7" fmla="*/ 53 h 61"/>
                <a:gd name="T8" fmla="*/ 78 w 110"/>
                <a:gd name="T9" fmla="*/ 61 h 61"/>
                <a:gd name="T10" fmla="*/ 82 w 110"/>
                <a:gd name="T11" fmla="*/ 61 h 61"/>
                <a:gd name="T12" fmla="*/ 108 w 110"/>
                <a:gd name="T13" fmla="*/ 40 h 61"/>
                <a:gd name="T14" fmla="*/ 87 w 110"/>
                <a:gd name="T15" fmla="*/ 10 h 61"/>
                <a:gd name="T16" fmla="*/ 87 w 110"/>
                <a:gd name="T17" fmla="*/ 10 h 61"/>
                <a:gd name="T18" fmla="*/ 87 w 110"/>
                <a:gd name="T1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61">
                  <a:moveTo>
                    <a:pt x="87" y="10"/>
                  </a:moveTo>
                  <a:cubicBezTo>
                    <a:pt x="68" y="7"/>
                    <a:pt x="49" y="4"/>
                    <a:pt x="31" y="2"/>
                  </a:cubicBezTo>
                  <a:cubicBezTo>
                    <a:pt x="17" y="0"/>
                    <a:pt x="4" y="10"/>
                    <a:pt x="2" y="24"/>
                  </a:cubicBezTo>
                  <a:cubicBezTo>
                    <a:pt x="0" y="38"/>
                    <a:pt x="10" y="51"/>
                    <a:pt x="24" y="53"/>
                  </a:cubicBezTo>
                  <a:cubicBezTo>
                    <a:pt x="42" y="55"/>
                    <a:pt x="60" y="58"/>
                    <a:pt x="78" y="61"/>
                  </a:cubicBezTo>
                  <a:cubicBezTo>
                    <a:pt x="80" y="61"/>
                    <a:pt x="81" y="61"/>
                    <a:pt x="82" y="61"/>
                  </a:cubicBezTo>
                  <a:cubicBezTo>
                    <a:pt x="95" y="61"/>
                    <a:pt x="106" y="52"/>
                    <a:pt x="108" y="40"/>
                  </a:cubicBezTo>
                  <a:cubicBezTo>
                    <a:pt x="110" y="26"/>
                    <a:pt x="101" y="13"/>
                    <a:pt x="87" y="10"/>
                  </a:cubicBezTo>
                  <a:close/>
                  <a:moveTo>
                    <a:pt x="87" y="10"/>
                  </a:moveTo>
                  <a:cubicBezTo>
                    <a:pt x="87" y="10"/>
                    <a:pt x="87" y="10"/>
                    <a:pt x="87" y="10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1" name="Freeform 368">
              <a:extLst>
                <a:ext uri="{FF2B5EF4-FFF2-40B4-BE49-F238E27FC236}">
                  <a16:creationId xmlns:a16="http://schemas.microsoft.com/office/drawing/2014/main" id="{2337F7DF-2E8A-442D-80D5-16655FD14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3963" y="4405313"/>
              <a:ext cx="322263" cy="61913"/>
            </a:xfrm>
            <a:custGeom>
              <a:avLst/>
              <a:gdLst>
                <a:gd name="T0" fmla="*/ 28 w 328"/>
                <a:gd name="T1" fmla="*/ 63 h 63"/>
                <a:gd name="T2" fmla="*/ 32 w 328"/>
                <a:gd name="T3" fmla="*/ 63 h 63"/>
                <a:gd name="T4" fmla="*/ 164 w 328"/>
                <a:gd name="T5" fmla="*/ 52 h 63"/>
                <a:gd name="T6" fmla="*/ 299 w 328"/>
                <a:gd name="T7" fmla="*/ 59 h 63"/>
                <a:gd name="T8" fmla="*/ 327 w 328"/>
                <a:gd name="T9" fmla="*/ 35 h 63"/>
                <a:gd name="T10" fmla="*/ 304 w 328"/>
                <a:gd name="T11" fmla="*/ 8 h 63"/>
                <a:gd name="T12" fmla="*/ 164 w 328"/>
                <a:gd name="T13" fmla="*/ 0 h 63"/>
                <a:gd name="T14" fmla="*/ 23 w 328"/>
                <a:gd name="T15" fmla="*/ 13 h 63"/>
                <a:gd name="T16" fmla="*/ 2 w 328"/>
                <a:gd name="T17" fmla="*/ 43 h 63"/>
                <a:gd name="T18" fmla="*/ 28 w 328"/>
                <a:gd name="T19" fmla="*/ 63 h 63"/>
                <a:gd name="T20" fmla="*/ 28 w 328"/>
                <a:gd name="T21" fmla="*/ 63 h 63"/>
                <a:gd name="T22" fmla="*/ 28 w 328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63">
                  <a:moveTo>
                    <a:pt x="28" y="63"/>
                  </a:moveTo>
                  <a:cubicBezTo>
                    <a:pt x="29" y="63"/>
                    <a:pt x="31" y="63"/>
                    <a:pt x="32" y="63"/>
                  </a:cubicBezTo>
                  <a:cubicBezTo>
                    <a:pt x="71" y="56"/>
                    <a:pt x="115" y="52"/>
                    <a:pt x="164" y="52"/>
                  </a:cubicBezTo>
                  <a:cubicBezTo>
                    <a:pt x="205" y="52"/>
                    <a:pt x="250" y="54"/>
                    <a:pt x="299" y="59"/>
                  </a:cubicBezTo>
                  <a:cubicBezTo>
                    <a:pt x="313" y="60"/>
                    <a:pt x="325" y="50"/>
                    <a:pt x="327" y="35"/>
                  </a:cubicBezTo>
                  <a:cubicBezTo>
                    <a:pt x="328" y="21"/>
                    <a:pt x="318" y="9"/>
                    <a:pt x="304" y="8"/>
                  </a:cubicBezTo>
                  <a:cubicBezTo>
                    <a:pt x="253" y="3"/>
                    <a:pt x="206" y="0"/>
                    <a:pt x="164" y="0"/>
                  </a:cubicBezTo>
                  <a:cubicBezTo>
                    <a:pt x="112" y="0"/>
                    <a:pt x="64" y="5"/>
                    <a:pt x="23" y="13"/>
                  </a:cubicBezTo>
                  <a:cubicBezTo>
                    <a:pt x="9" y="15"/>
                    <a:pt x="0" y="29"/>
                    <a:pt x="2" y="43"/>
                  </a:cubicBezTo>
                  <a:cubicBezTo>
                    <a:pt x="5" y="55"/>
                    <a:pt x="16" y="63"/>
                    <a:pt x="28" y="63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2" name="Freeform 369">
              <a:extLst>
                <a:ext uri="{FF2B5EF4-FFF2-40B4-BE49-F238E27FC236}">
                  <a16:creationId xmlns:a16="http://schemas.microsoft.com/office/drawing/2014/main" id="{0EC5BFB3-4C5A-4373-8FE0-37EA6B4F0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66851" y="4302126"/>
              <a:ext cx="241300" cy="74613"/>
            </a:xfrm>
            <a:custGeom>
              <a:avLst/>
              <a:gdLst>
                <a:gd name="T0" fmla="*/ 223 w 246"/>
                <a:gd name="T1" fmla="*/ 25 h 76"/>
                <a:gd name="T2" fmla="*/ 29 w 246"/>
                <a:gd name="T3" fmla="*/ 1 h 76"/>
                <a:gd name="T4" fmla="*/ 1 w 246"/>
                <a:gd name="T5" fmla="*/ 24 h 76"/>
                <a:gd name="T6" fmla="*/ 25 w 246"/>
                <a:gd name="T7" fmla="*/ 52 h 76"/>
                <a:gd name="T8" fmla="*/ 214 w 246"/>
                <a:gd name="T9" fmla="*/ 75 h 76"/>
                <a:gd name="T10" fmla="*/ 218 w 246"/>
                <a:gd name="T11" fmla="*/ 76 h 76"/>
                <a:gd name="T12" fmla="*/ 244 w 246"/>
                <a:gd name="T13" fmla="*/ 54 h 76"/>
                <a:gd name="T14" fmla="*/ 223 w 246"/>
                <a:gd name="T15" fmla="*/ 25 h 76"/>
                <a:gd name="T16" fmla="*/ 223 w 246"/>
                <a:gd name="T17" fmla="*/ 25 h 76"/>
                <a:gd name="T18" fmla="*/ 223 w 246"/>
                <a:gd name="T19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76">
                  <a:moveTo>
                    <a:pt x="223" y="25"/>
                  </a:moveTo>
                  <a:cubicBezTo>
                    <a:pt x="154" y="14"/>
                    <a:pt x="88" y="5"/>
                    <a:pt x="29" y="1"/>
                  </a:cubicBezTo>
                  <a:cubicBezTo>
                    <a:pt x="15" y="0"/>
                    <a:pt x="2" y="10"/>
                    <a:pt x="1" y="24"/>
                  </a:cubicBezTo>
                  <a:cubicBezTo>
                    <a:pt x="0" y="38"/>
                    <a:pt x="11" y="51"/>
                    <a:pt x="25" y="52"/>
                  </a:cubicBezTo>
                  <a:cubicBezTo>
                    <a:pt x="83" y="56"/>
                    <a:pt x="147" y="64"/>
                    <a:pt x="214" y="75"/>
                  </a:cubicBezTo>
                  <a:cubicBezTo>
                    <a:pt x="216" y="76"/>
                    <a:pt x="217" y="76"/>
                    <a:pt x="218" y="76"/>
                  </a:cubicBezTo>
                  <a:cubicBezTo>
                    <a:pt x="231" y="76"/>
                    <a:pt x="242" y="67"/>
                    <a:pt x="244" y="54"/>
                  </a:cubicBezTo>
                  <a:cubicBezTo>
                    <a:pt x="246" y="40"/>
                    <a:pt x="237" y="27"/>
                    <a:pt x="223" y="25"/>
                  </a:cubicBezTo>
                  <a:close/>
                  <a:moveTo>
                    <a:pt x="223" y="25"/>
                  </a:moveTo>
                  <a:cubicBezTo>
                    <a:pt x="223" y="25"/>
                    <a:pt x="223" y="25"/>
                    <a:pt x="223" y="25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3" name="Freeform 370">
              <a:extLst>
                <a:ext uri="{FF2B5EF4-FFF2-40B4-BE49-F238E27FC236}">
                  <a16:creationId xmlns:a16="http://schemas.microsoft.com/office/drawing/2014/main" id="{BD670747-0C57-4F22-865C-0BFCA2C5E5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3963" y="4297363"/>
              <a:ext cx="187325" cy="61913"/>
            </a:xfrm>
            <a:custGeom>
              <a:avLst/>
              <a:gdLst>
                <a:gd name="T0" fmla="*/ 28 w 190"/>
                <a:gd name="T1" fmla="*/ 63 h 63"/>
                <a:gd name="T2" fmla="*/ 32 w 190"/>
                <a:gd name="T3" fmla="*/ 63 h 63"/>
                <a:gd name="T4" fmla="*/ 164 w 190"/>
                <a:gd name="T5" fmla="*/ 51 h 63"/>
                <a:gd name="T6" fmla="*/ 190 w 190"/>
                <a:gd name="T7" fmla="*/ 26 h 63"/>
                <a:gd name="T8" fmla="*/ 164 w 190"/>
                <a:gd name="T9" fmla="*/ 0 h 63"/>
                <a:gd name="T10" fmla="*/ 23 w 190"/>
                <a:gd name="T11" fmla="*/ 12 h 63"/>
                <a:gd name="T12" fmla="*/ 2 w 190"/>
                <a:gd name="T13" fmla="*/ 42 h 63"/>
                <a:gd name="T14" fmla="*/ 28 w 190"/>
                <a:gd name="T15" fmla="*/ 63 h 63"/>
                <a:gd name="T16" fmla="*/ 28 w 190"/>
                <a:gd name="T17" fmla="*/ 63 h 63"/>
                <a:gd name="T18" fmla="*/ 28 w 190"/>
                <a:gd name="T1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63">
                  <a:moveTo>
                    <a:pt x="28" y="63"/>
                  </a:moveTo>
                  <a:cubicBezTo>
                    <a:pt x="29" y="63"/>
                    <a:pt x="31" y="63"/>
                    <a:pt x="32" y="63"/>
                  </a:cubicBezTo>
                  <a:cubicBezTo>
                    <a:pt x="71" y="55"/>
                    <a:pt x="115" y="51"/>
                    <a:pt x="164" y="51"/>
                  </a:cubicBezTo>
                  <a:cubicBezTo>
                    <a:pt x="179" y="51"/>
                    <a:pt x="190" y="40"/>
                    <a:pt x="190" y="26"/>
                  </a:cubicBezTo>
                  <a:cubicBezTo>
                    <a:pt x="190" y="11"/>
                    <a:pt x="179" y="0"/>
                    <a:pt x="164" y="0"/>
                  </a:cubicBezTo>
                  <a:cubicBezTo>
                    <a:pt x="112" y="0"/>
                    <a:pt x="64" y="4"/>
                    <a:pt x="23" y="12"/>
                  </a:cubicBezTo>
                  <a:cubicBezTo>
                    <a:pt x="9" y="15"/>
                    <a:pt x="0" y="28"/>
                    <a:pt x="2" y="42"/>
                  </a:cubicBezTo>
                  <a:cubicBezTo>
                    <a:pt x="5" y="55"/>
                    <a:pt x="16" y="63"/>
                    <a:pt x="28" y="63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4" name="Freeform 371">
              <a:extLst>
                <a:ext uri="{FF2B5EF4-FFF2-40B4-BE49-F238E27FC236}">
                  <a16:creationId xmlns:a16="http://schemas.microsoft.com/office/drawing/2014/main" id="{C33F8E2D-AB08-4DE1-AD5C-64F799688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12876" y="4513263"/>
              <a:ext cx="295275" cy="79375"/>
            </a:xfrm>
            <a:custGeom>
              <a:avLst/>
              <a:gdLst>
                <a:gd name="T0" fmla="*/ 277 w 300"/>
                <a:gd name="T1" fmla="*/ 29 h 80"/>
                <a:gd name="T2" fmla="*/ 27 w 300"/>
                <a:gd name="T3" fmla="*/ 1 h 80"/>
                <a:gd name="T4" fmla="*/ 0 w 300"/>
                <a:gd name="T5" fmla="*/ 26 h 80"/>
                <a:gd name="T6" fmla="*/ 25 w 300"/>
                <a:gd name="T7" fmla="*/ 52 h 80"/>
                <a:gd name="T8" fmla="*/ 268 w 300"/>
                <a:gd name="T9" fmla="*/ 79 h 80"/>
                <a:gd name="T10" fmla="*/ 272 w 300"/>
                <a:gd name="T11" fmla="*/ 80 h 80"/>
                <a:gd name="T12" fmla="*/ 298 w 300"/>
                <a:gd name="T13" fmla="*/ 58 h 80"/>
                <a:gd name="T14" fmla="*/ 277 w 300"/>
                <a:gd name="T15" fmla="*/ 29 h 80"/>
                <a:gd name="T16" fmla="*/ 277 w 300"/>
                <a:gd name="T17" fmla="*/ 29 h 80"/>
                <a:gd name="T18" fmla="*/ 277 w 300"/>
                <a:gd name="T19" fmla="*/ 2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80">
                  <a:moveTo>
                    <a:pt x="277" y="29"/>
                  </a:moveTo>
                  <a:cubicBezTo>
                    <a:pt x="185" y="14"/>
                    <a:pt x="101" y="4"/>
                    <a:pt x="27" y="1"/>
                  </a:cubicBezTo>
                  <a:cubicBezTo>
                    <a:pt x="13" y="0"/>
                    <a:pt x="1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97" y="56"/>
                    <a:pt x="179" y="65"/>
                    <a:pt x="268" y="79"/>
                  </a:cubicBezTo>
                  <a:cubicBezTo>
                    <a:pt x="270" y="80"/>
                    <a:pt x="271" y="80"/>
                    <a:pt x="272" y="80"/>
                  </a:cubicBezTo>
                  <a:cubicBezTo>
                    <a:pt x="285" y="80"/>
                    <a:pt x="296" y="71"/>
                    <a:pt x="298" y="58"/>
                  </a:cubicBezTo>
                  <a:cubicBezTo>
                    <a:pt x="300" y="44"/>
                    <a:pt x="291" y="31"/>
                    <a:pt x="277" y="29"/>
                  </a:cubicBezTo>
                  <a:close/>
                  <a:moveTo>
                    <a:pt x="277" y="29"/>
                  </a:moveTo>
                  <a:cubicBezTo>
                    <a:pt x="277" y="29"/>
                    <a:pt x="277" y="29"/>
                    <a:pt x="277" y="29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5" name="Freeform 372">
              <a:extLst>
                <a:ext uri="{FF2B5EF4-FFF2-40B4-BE49-F238E27FC236}">
                  <a16:creationId xmlns:a16="http://schemas.microsoft.com/office/drawing/2014/main" id="{0A803853-F34D-47D4-A1D4-65FE611620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3963" y="4514851"/>
              <a:ext cx="133350" cy="60325"/>
            </a:xfrm>
            <a:custGeom>
              <a:avLst/>
              <a:gdLst>
                <a:gd name="T0" fmla="*/ 108 w 136"/>
                <a:gd name="T1" fmla="*/ 1 h 62"/>
                <a:gd name="T2" fmla="*/ 23 w 136"/>
                <a:gd name="T3" fmla="*/ 11 h 62"/>
                <a:gd name="T4" fmla="*/ 2 w 136"/>
                <a:gd name="T5" fmla="*/ 41 h 62"/>
                <a:gd name="T6" fmla="*/ 28 w 136"/>
                <a:gd name="T7" fmla="*/ 62 h 62"/>
                <a:gd name="T8" fmla="*/ 32 w 136"/>
                <a:gd name="T9" fmla="*/ 61 h 62"/>
                <a:gd name="T10" fmla="*/ 111 w 136"/>
                <a:gd name="T11" fmla="*/ 52 h 62"/>
                <a:gd name="T12" fmla="*/ 135 w 136"/>
                <a:gd name="T13" fmla="*/ 25 h 62"/>
                <a:gd name="T14" fmla="*/ 108 w 136"/>
                <a:gd name="T15" fmla="*/ 1 h 62"/>
                <a:gd name="T16" fmla="*/ 108 w 136"/>
                <a:gd name="T17" fmla="*/ 1 h 62"/>
                <a:gd name="T18" fmla="*/ 108 w 136"/>
                <a:gd name="T1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62">
                  <a:moveTo>
                    <a:pt x="108" y="1"/>
                  </a:moveTo>
                  <a:cubicBezTo>
                    <a:pt x="78" y="2"/>
                    <a:pt x="49" y="6"/>
                    <a:pt x="23" y="11"/>
                  </a:cubicBezTo>
                  <a:cubicBezTo>
                    <a:pt x="9" y="14"/>
                    <a:pt x="0" y="27"/>
                    <a:pt x="2" y="41"/>
                  </a:cubicBezTo>
                  <a:cubicBezTo>
                    <a:pt x="5" y="53"/>
                    <a:pt x="16" y="62"/>
                    <a:pt x="28" y="62"/>
                  </a:cubicBezTo>
                  <a:cubicBezTo>
                    <a:pt x="29" y="62"/>
                    <a:pt x="31" y="62"/>
                    <a:pt x="32" y="61"/>
                  </a:cubicBezTo>
                  <a:cubicBezTo>
                    <a:pt x="56" y="57"/>
                    <a:pt x="83" y="54"/>
                    <a:pt x="111" y="52"/>
                  </a:cubicBezTo>
                  <a:cubicBezTo>
                    <a:pt x="125" y="51"/>
                    <a:pt x="136" y="39"/>
                    <a:pt x="135" y="25"/>
                  </a:cubicBezTo>
                  <a:cubicBezTo>
                    <a:pt x="134" y="10"/>
                    <a:pt x="122" y="0"/>
                    <a:pt x="108" y="1"/>
                  </a:cubicBezTo>
                  <a:close/>
                  <a:moveTo>
                    <a:pt x="108" y="1"/>
                  </a:moveTo>
                  <a:cubicBezTo>
                    <a:pt x="108" y="1"/>
                    <a:pt x="108" y="1"/>
                    <a:pt x="108" y="1"/>
                  </a:cubicBezTo>
                </a:path>
              </a:pathLst>
            </a:custGeom>
            <a:solidFill>
              <a:srgbClr val="ACB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6" name="Freeform 373">
              <a:extLst>
                <a:ext uri="{FF2B5EF4-FFF2-40B4-BE49-F238E27FC236}">
                  <a16:creationId xmlns:a16="http://schemas.microsoft.com/office/drawing/2014/main" id="{A5A22CB7-DEDA-43FD-A1E8-2F033F5138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30263" y="3287713"/>
              <a:ext cx="627063" cy="212725"/>
            </a:xfrm>
            <a:custGeom>
              <a:avLst/>
              <a:gdLst>
                <a:gd name="T0" fmla="*/ 46 w 637"/>
                <a:gd name="T1" fmla="*/ 206 h 216"/>
                <a:gd name="T2" fmla="*/ 590 w 637"/>
                <a:gd name="T3" fmla="*/ 206 h 216"/>
                <a:gd name="T4" fmla="*/ 608 w 637"/>
                <a:gd name="T5" fmla="*/ 214 h 216"/>
                <a:gd name="T6" fmla="*/ 626 w 637"/>
                <a:gd name="T7" fmla="*/ 206 h 216"/>
                <a:gd name="T8" fmla="*/ 626 w 637"/>
                <a:gd name="T9" fmla="*/ 170 h 216"/>
                <a:gd name="T10" fmla="*/ 10 w 637"/>
                <a:gd name="T11" fmla="*/ 170 h 216"/>
                <a:gd name="T12" fmla="*/ 10 w 637"/>
                <a:gd name="T13" fmla="*/ 206 h 216"/>
                <a:gd name="T14" fmla="*/ 46 w 637"/>
                <a:gd name="T15" fmla="*/ 206 h 216"/>
                <a:gd name="T16" fmla="*/ 46 w 637"/>
                <a:gd name="T17" fmla="*/ 206 h 216"/>
                <a:gd name="T18" fmla="*/ 46 w 637"/>
                <a:gd name="T19" fmla="*/ 20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216">
                  <a:moveTo>
                    <a:pt x="46" y="206"/>
                  </a:moveTo>
                  <a:cubicBezTo>
                    <a:pt x="196" y="56"/>
                    <a:pt x="440" y="56"/>
                    <a:pt x="590" y="206"/>
                  </a:cubicBezTo>
                  <a:cubicBezTo>
                    <a:pt x="595" y="211"/>
                    <a:pt x="602" y="214"/>
                    <a:pt x="608" y="214"/>
                  </a:cubicBezTo>
                  <a:cubicBezTo>
                    <a:pt x="615" y="214"/>
                    <a:pt x="621" y="211"/>
                    <a:pt x="626" y="206"/>
                  </a:cubicBezTo>
                  <a:cubicBezTo>
                    <a:pt x="637" y="196"/>
                    <a:pt x="637" y="180"/>
                    <a:pt x="626" y="170"/>
                  </a:cubicBezTo>
                  <a:cubicBezTo>
                    <a:pt x="456" y="0"/>
                    <a:pt x="180" y="0"/>
                    <a:pt x="10" y="170"/>
                  </a:cubicBezTo>
                  <a:cubicBezTo>
                    <a:pt x="0" y="180"/>
                    <a:pt x="0" y="196"/>
                    <a:pt x="10" y="206"/>
                  </a:cubicBezTo>
                  <a:cubicBezTo>
                    <a:pt x="20" y="216"/>
                    <a:pt x="36" y="216"/>
                    <a:pt x="46" y="206"/>
                  </a:cubicBezTo>
                  <a:close/>
                  <a:moveTo>
                    <a:pt x="46" y="206"/>
                  </a:moveTo>
                  <a:cubicBezTo>
                    <a:pt x="46" y="206"/>
                    <a:pt x="46" y="206"/>
                    <a:pt x="46" y="206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7" name="Freeform 374">
              <a:extLst>
                <a:ext uri="{FF2B5EF4-FFF2-40B4-BE49-F238E27FC236}">
                  <a16:creationId xmlns:a16="http://schemas.microsoft.com/office/drawing/2014/main" id="{53D8C582-02E0-4849-BEDC-30A5D4523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25513" y="3463926"/>
              <a:ext cx="436563" cy="131763"/>
            </a:xfrm>
            <a:custGeom>
              <a:avLst/>
              <a:gdLst>
                <a:gd name="T0" fmla="*/ 416 w 444"/>
                <a:gd name="T1" fmla="*/ 131 h 134"/>
                <a:gd name="T2" fmla="*/ 434 w 444"/>
                <a:gd name="T3" fmla="*/ 124 h 134"/>
                <a:gd name="T4" fmla="*/ 434 w 444"/>
                <a:gd name="T5" fmla="*/ 88 h 134"/>
                <a:gd name="T6" fmla="*/ 222 w 444"/>
                <a:gd name="T7" fmla="*/ 0 h 134"/>
                <a:gd name="T8" fmla="*/ 10 w 444"/>
                <a:gd name="T9" fmla="*/ 88 h 134"/>
                <a:gd name="T10" fmla="*/ 10 w 444"/>
                <a:gd name="T11" fmla="*/ 124 h 134"/>
                <a:gd name="T12" fmla="*/ 47 w 444"/>
                <a:gd name="T13" fmla="*/ 124 h 134"/>
                <a:gd name="T14" fmla="*/ 222 w 444"/>
                <a:gd name="T15" fmla="*/ 51 h 134"/>
                <a:gd name="T16" fmla="*/ 397 w 444"/>
                <a:gd name="T17" fmla="*/ 124 h 134"/>
                <a:gd name="T18" fmla="*/ 416 w 444"/>
                <a:gd name="T19" fmla="*/ 131 h 134"/>
                <a:gd name="T20" fmla="*/ 416 w 444"/>
                <a:gd name="T21" fmla="*/ 131 h 134"/>
                <a:gd name="T22" fmla="*/ 416 w 444"/>
                <a:gd name="T23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4" h="134">
                  <a:moveTo>
                    <a:pt x="416" y="131"/>
                  </a:moveTo>
                  <a:cubicBezTo>
                    <a:pt x="422" y="131"/>
                    <a:pt x="429" y="129"/>
                    <a:pt x="434" y="124"/>
                  </a:cubicBezTo>
                  <a:cubicBezTo>
                    <a:pt x="444" y="114"/>
                    <a:pt x="444" y="98"/>
                    <a:pt x="434" y="88"/>
                  </a:cubicBezTo>
                  <a:cubicBezTo>
                    <a:pt x="377" y="31"/>
                    <a:pt x="302" y="0"/>
                    <a:pt x="222" y="0"/>
                  </a:cubicBezTo>
                  <a:cubicBezTo>
                    <a:pt x="142" y="0"/>
                    <a:pt x="67" y="31"/>
                    <a:pt x="10" y="88"/>
                  </a:cubicBezTo>
                  <a:cubicBezTo>
                    <a:pt x="0" y="98"/>
                    <a:pt x="0" y="114"/>
                    <a:pt x="10" y="124"/>
                  </a:cubicBezTo>
                  <a:cubicBezTo>
                    <a:pt x="20" y="134"/>
                    <a:pt x="37" y="134"/>
                    <a:pt x="47" y="124"/>
                  </a:cubicBezTo>
                  <a:cubicBezTo>
                    <a:pt x="94" y="77"/>
                    <a:pt x="156" y="51"/>
                    <a:pt x="222" y="51"/>
                  </a:cubicBezTo>
                  <a:cubicBezTo>
                    <a:pt x="288" y="51"/>
                    <a:pt x="351" y="77"/>
                    <a:pt x="397" y="124"/>
                  </a:cubicBezTo>
                  <a:cubicBezTo>
                    <a:pt x="402" y="129"/>
                    <a:pt x="409" y="131"/>
                    <a:pt x="416" y="131"/>
                  </a:cubicBezTo>
                  <a:close/>
                  <a:moveTo>
                    <a:pt x="416" y="131"/>
                  </a:moveTo>
                  <a:cubicBezTo>
                    <a:pt x="416" y="131"/>
                    <a:pt x="416" y="131"/>
                    <a:pt x="416" y="131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8" name="Freeform 375">
              <a:extLst>
                <a:ext uri="{FF2B5EF4-FFF2-40B4-BE49-F238E27FC236}">
                  <a16:creationId xmlns:a16="http://schemas.microsoft.com/office/drawing/2014/main" id="{D3E0AF4C-2845-460C-990B-774AB05757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20763" y="3582988"/>
              <a:ext cx="246063" cy="107950"/>
            </a:xfrm>
            <a:custGeom>
              <a:avLst/>
              <a:gdLst>
                <a:gd name="T0" fmla="*/ 222 w 250"/>
                <a:gd name="T1" fmla="*/ 107 h 110"/>
                <a:gd name="T2" fmla="*/ 240 w 250"/>
                <a:gd name="T3" fmla="*/ 100 h 110"/>
                <a:gd name="T4" fmla="*/ 240 w 250"/>
                <a:gd name="T5" fmla="*/ 63 h 110"/>
                <a:gd name="T6" fmla="*/ 10 w 250"/>
                <a:gd name="T7" fmla="*/ 63 h 110"/>
                <a:gd name="T8" fmla="*/ 10 w 250"/>
                <a:gd name="T9" fmla="*/ 100 h 110"/>
                <a:gd name="T10" fmla="*/ 47 w 250"/>
                <a:gd name="T11" fmla="*/ 100 h 110"/>
                <a:gd name="T12" fmla="*/ 204 w 250"/>
                <a:gd name="T13" fmla="*/ 100 h 110"/>
                <a:gd name="T14" fmla="*/ 222 w 250"/>
                <a:gd name="T15" fmla="*/ 107 h 110"/>
                <a:gd name="T16" fmla="*/ 222 w 250"/>
                <a:gd name="T17" fmla="*/ 107 h 110"/>
                <a:gd name="T18" fmla="*/ 222 w 250"/>
                <a:gd name="T19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110">
                  <a:moveTo>
                    <a:pt x="222" y="107"/>
                  </a:moveTo>
                  <a:cubicBezTo>
                    <a:pt x="228" y="107"/>
                    <a:pt x="235" y="105"/>
                    <a:pt x="240" y="100"/>
                  </a:cubicBezTo>
                  <a:cubicBezTo>
                    <a:pt x="250" y="90"/>
                    <a:pt x="250" y="73"/>
                    <a:pt x="240" y="63"/>
                  </a:cubicBezTo>
                  <a:cubicBezTo>
                    <a:pt x="177" y="0"/>
                    <a:pt x="74" y="0"/>
                    <a:pt x="10" y="63"/>
                  </a:cubicBezTo>
                  <a:cubicBezTo>
                    <a:pt x="0" y="73"/>
                    <a:pt x="0" y="90"/>
                    <a:pt x="10" y="100"/>
                  </a:cubicBezTo>
                  <a:cubicBezTo>
                    <a:pt x="20" y="110"/>
                    <a:pt x="36" y="110"/>
                    <a:pt x="47" y="100"/>
                  </a:cubicBezTo>
                  <a:cubicBezTo>
                    <a:pt x="90" y="56"/>
                    <a:pt x="160" y="56"/>
                    <a:pt x="204" y="100"/>
                  </a:cubicBezTo>
                  <a:cubicBezTo>
                    <a:pt x="209" y="105"/>
                    <a:pt x="215" y="107"/>
                    <a:pt x="222" y="107"/>
                  </a:cubicBezTo>
                  <a:close/>
                  <a:moveTo>
                    <a:pt x="222" y="107"/>
                  </a:moveTo>
                  <a:cubicBezTo>
                    <a:pt x="222" y="107"/>
                    <a:pt x="222" y="107"/>
                    <a:pt x="222" y="107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  <p:sp>
          <p:nvSpPr>
            <p:cNvPr id="169" name="Freeform 376">
              <a:extLst>
                <a:ext uri="{FF2B5EF4-FFF2-40B4-BE49-F238E27FC236}">
                  <a16:creationId xmlns:a16="http://schemas.microsoft.com/office/drawing/2014/main" id="{97DF8626-1A7F-45A9-BC4F-596061021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04901" y="3719513"/>
              <a:ext cx="76200" cy="77788"/>
            </a:xfrm>
            <a:custGeom>
              <a:avLst/>
              <a:gdLst>
                <a:gd name="T0" fmla="*/ 0 w 78"/>
                <a:gd name="T1" fmla="*/ 39 h 79"/>
                <a:gd name="T2" fmla="*/ 39 w 78"/>
                <a:gd name="T3" fmla="*/ 79 h 79"/>
                <a:gd name="T4" fmla="*/ 78 w 78"/>
                <a:gd name="T5" fmla="*/ 39 h 79"/>
                <a:gd name="T6" fmla="*/ 39 w 78"/>
                <a:gd name="T7" fmla="*/ 0 h 79"/>
                <a:gd name="T8" fmla="*/ 0 w 78"/>
                <a:gd name="T9" fmla="*/ 39 h 79"/>
                <a:gd name="T10" fmla="*/ 0 w 78"/>
                <a:gd name="T11" fmla="*/ 39 h 79"/>
                <a:gd name="T12" fmla="*/ 0 w 78"/>
                <a:gd name="T13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0" y="39"/>
                  </a:moveTo>
                  <a:cubicBezTo>
                    <a:pt x="0" y="61"/>
                    <a:pt x="17" y="79"/>
                    <a:pt x="39" y="79"/>
                  </a:cubicBezTo>
                  <a:cubicBezTo>
                    <a:pt x="61" y="79"/>
                    <a:pt x="78" y="61"/>
                    <a:pt x="78" y="39"/>
                  </a:cubicBezTo>
                  <a:cubicBezTo>
                    <a:pt x="78" y="17"/>
                    <a:pt x="61" y="0"/>
                    <a:pt x="39" y="0"/>
                  </a:cubicBezTo>
                  <a:cubicBezTo>
                    <a:pt x="17" y="0"/>
                    <a:pt x="0" y="17"/>
                    <a:pt x="0" y="39"/>
                  </a:cubicBezTo>
                  <a:close/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id-ID" sz="704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2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F052D1-F47E-477B-9DA7-E2DD5229DB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C2735-422C-42F0-9855-827E0CB01581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1C1F3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401F30-C93E-418F-9E4A-15DF2275EC8F}"/>
              </a:ext>
            </a:extLst>
          </p:cNvPr>
          <p:cNvSpPr/>
          <p:nvPr/>
        </p:nvSpPr>
        <p:spPr>
          <a:xfrm flipH="1">
            <a:off x="-1" y="1586424"/>
            <a:ext cx="5509549" cy="4473616"/>
          </a:xfrm>
          <a:custGeom>
            <a:avLst/>
            <a:gdLst>
              <a:gd name="connsiteX0" fmla="*/ 1109705 w 14498472"/>
              <a:gd name="connsiteY0" fmla="*/ 0 h 10972800"/>
              <a:gd name="connsiteX1" fmla="*/ 2791021 w 14498472"/>
              <a:gd name="connsiteY1" fmla="*/ 0 h 10972800"/>
              <a:gd name="connsiteX2" fmla="*/ 12817156 w 14498472"/>
              <a:gd name="connsiteY2" fmla="*/ 0 h 10972800"/>
              <a:gd name="connsiteX3" fmla="*/ 14498472 w 14498472"/>
              <a:gd name="connsiteY3" fmla="*/ 0 h 10972800"/>
              <a:gd name="connsiteX4" fmla="*/ 14498472 w 14498472"/>
              <a:gd name="connsiteY4" fmla="*/ 10972800 h 10972800"/>
              <a:gd name="connsiteX5" fmla="*/ 12817156 w 14498472"/>
              <a:gd name="connsiteY5" fmla="*/ 10972800 h 10972800"/>
              <a:gd name="connsiteX6" fmla="*/ 2791021 w 14498472"/>
              <a:gd name="connsiteY6" fmla="*/ 10972800 h 10972800"/>
              <a:gd name="connsiteX7" fmla="*/ 1109705 w 14498472"/>
              <a:gd name="connsiteY7" fmla="*/ 10972800 h 10972800"/>
              <a:gd name="connsiteX8" fmla="*/ 913963 w 14498472"/>
              <a:gd name="connsiteY8" fmla="*/ 10496770 h 10972800"/>
              <a:gd name="connsiteX9" fmla="*/ 0 w 14498472"/>
              <a:gd name="connsiteY9" fmla="*/ 5486400 h 10972800"/>
              <a:gd name="connsiteX10" fmla="*/ 913963 w 14498472"/>
              <a:gd name="connsiteY10" fmla="*/ 476032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98472" h="10972800">
                <a:moveTo>
                  <a:pt x="1109705" y="0"/>
                </a:moveTo>
                <a:lnTo>
                  <a:pt x="2791021" y="0"/>
                </a:lnTo>
                <a:lnTo>
                  <a:pt x="12817156" y="0"/>
                </a:lnTo>
                <a:lnTo>
                  <a:pt x="14498472" y="0"/>
                </a:lnTo>
                <a:lnTo>
                  <a:pt x="14498472" y="10972800"/>
                </a:lnTo>
                <a:lnTo>
                  <a:pt x="12817156" y="10972800"/>
                </a:lnTo>
                <a:lnTo>
                  <a:pt x="2791021" y="10972800"/>
                </a:lnTo>
                <a:lnTo>
                  <a:pt x="1109705" y="10972800"/>
                </a:lnTo>
                <a:lnTo>
                  <a:pt x="913963" y="10496770"/>
                </a:lnTo>
                <a:cubicBezTo>
                  <a:pt x="317322" y="8895325"/>
                  <a:pt x="0" y="7216455"/>
                  <a:pt x="0" y="5486400"/>
                </a:cubicBezTo>
                <a:cubicBezTo>
                  <a:pt x="0" y="3756347"/>
                  <a:pt x="317322" y="2077477"/>
                  <a:pt x="913963" y="476032"/>
                </a:cubicBezTo>
                <a:close/>
              </a:path>
            </a:pathLst>
          </a:custGeom>
          <a:solidFill>
            <a:schemeClr val="accent1">
              <a:alpha val="92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57150" tIns="28575" rIns="57150" bIns="28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243" indent="-228243" defTabSz="912971">
              <a:lnSpc>
                <a:spcPct val="90000"/>
              </a:lnSpc>
              <a:spcBef>
                <a:spcPts val="999"/>
              </a:spcBef>
              <a:buFont typeface="Arial" panose="020B0604020202020204" pitchFamily="34" charset="0"/>
              <a:buChar char="•"/>
            </a:pPr>
            <a:endParaRPr lang="en-US" sz="704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5F813-C16A-4302-BB5E-794CC091E7B6}"/>
              </a:ext>
            </a:extLst>
          </p:cNvPr>
          <p:cNvGrpSpPr/>
          <p:nvPr/>
        </p:nvGrpSpPr>
        <p:grpSpPr>
          <a:xfrm>
            <a:off x="989838" y="1989062"/>
            <a:ext cx="4706578" cy="3548670"/>
            <a:chOff x="5422942" y="2468880"/>
            <a:chExt cx="4706578" cy="3548670"/>
          </a:xfrm>
        </p:grpSpPr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B0057456-8E8A-4475-8FF7-99A6320B7B12}"/>
                </a:ext>
              </a:extLst>
            </p:cNvPr>
            <p:cNvSpPr txBox="1">
              <a:spLocks/>
            </p:cNvSpPr>
            <p:nvPr/>
          </p:nvSpPr>
          <p:spPr>
            <a:xfrm>
              <a:off x="5422942" y="2468880"/>
              <a:ext cx="4706578" cy="1345052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lang="en-US" sz="2400" kern="0" smtClean="0">
                  <a:solidFill>
                    <a:srgbClr val="DD2067"/>
                  </a:solidFill>
                  <a:latin typeface="+mj-lt"/>
                  <a:ea typeface="+mj-ea"/>
                  <a:cs typeface="Arial" pitchFamily="-109" charset="0"/>
                  <a:sym typeface="Calibri" charset="0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charset="0"/>
                  <a:ea typeface="ヒラギノ角ゴ ProN W3" charset="0"/>
                  <a:cs typeface="ヒラギノ角ゴ ProN W3" charset="0"/>
                  <a:sym typeface="Calibri" charset="0"/>
                </a:defRPr>
              </a:lvl9pPr>
            </a:lstStyle>
            <a:p>
              <a:pPr algn="l"/>
              <a:r>
                <a:rPr lang="en-US" sz="4800" dirty="0">
                  <a:solidFill>
                    <a:schemeClr val="bg1"/>
                  </a:solidFill>
                  <a:latin typeface="Playfair Display" pitchFamily="2" charset="0"/>
                  <a:ea typeface="Open Sans" panose="020B0606030504020204" pitchFamily="34" charset="0"/>
                  <a:cs typeface="Lato" panose="020F0502020204030203" pitchFamily="34" charset="0"/>
                </a:rPr>
                <a:t>Contact Information</a:t>
              </a: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8A166DF1-2938-4E06-AF6C-06920C996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527" y="4791839"/>
              <a:ext cx="280932" cy="225812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06BEF9-8DFE-4B22-9C68-12049372AF56}"/>
                </a:ext>
              </a:extLst>
            </p:cNvPr>
            <p:cNvSpPr/>
            <p:nvPr/>
          </p:nvSpPr>
          <p:spPr>
            <a:xfrm>
              <a:off x="5969459" y="4765052"/>
              <a:ext cx="1894624" cy="290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@youraccount</a:t>
              </a:r>
              <a:endParaRPr lang="id-ID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106">
              <a:extLst>
                <a:ext uri="{FF2B5EF4-FFF2-40B4-BE49-F238E27FC236}">
                  <a16:creationId xmlns:a16="http://schemas.microsoft.com/office/drawing/2014/main" id="{5C2E98DF-4FDA-4A76-880C-F1E0B353D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527" y="4280660"/>
              <a:ext cx="259594" cy="261372"/>
            </a:xfrm>
            <a:custGeom>
              <a:avLst/>
              <a:gdLst>
                <a:gd name="T0" fmla="*/ 202395 w 426"/>
                <a:gd name="T1" fmla="*/ 0 h 427"/>
                <a:gd name="T2" fmla="*/ 202395 w 426"/>
                <a:gd name="T3" fmla="*/ 0 h 427"/>
                <a:gd name="T4" fmla="*/ 28836 w 426"/>
                <a:gd name="T5" fmla="*/ 0 h 427"/>
                <a:gd name="T6" fmla="*/ 0 w 426"/>
                <a:gd name="T7" fmla="*/ 28965 h 427"/>
                <a:gd name="T8" fmla="*/ 0 w 426"/>
                <a:gd name="T9" fmla="*/ 203304 h 427"/>
                <a:gd name="T10" fmla="*/ 28836 w 426"/>
                <a:gd name="T11" fmla="*/ 232815 h 427"/>
                <a:gd name="T12" fmla="*/ 115888 w 426"/>
                <a:gd name="T13" fmla="*/ 232815 h 427"/>
                <a:gd name="T14" fmla="*/ 115888 w 426"/>
                <a:gd name="T15" fmla="*/ 149745 h 427"/>
                <a:gd name="T16" fmla="*/ 87052 w 426"/>
                <a:gd name="T17" fmla="*/ 149745 h 427"/>
                <a:gd name="T18" fmla="*/ 87052 w 426"/>
                <a:gd name="T19" fmla="*/ 111489 h 427"/>
                <a:gd name="T20" fmla="*/ 115888 w 426"/>
                <a:gd name="T21" fmla="*/ 111489 h 427"/>
                <a:gd name="T22" fmla="*/ 115888 w 426"/>
                <a:gd name="T23" fmla="*/ 91815 h 427"/>
                <a:gd name="T24" fmla="*/ 163766 w 426"/>
                <a:gd name="T25" fmla="*/ 43721 h 427"/>
                <a:gd name="T26" fmla="*/ 188249 w 426"/>
                <a:gd name="T27" fmla="*/ 43721 h 427"/>
                <a:gd name="T28" fmla="*/ 188249 w 426"/>
                <a:gd name="T29" fmla="*/ 87442 h 427"/>
                <a:gd name="T30" fmla="*/ 168663 w 426"/>
                <a:gd name="T31" fmla="*/ 87442 h 427"/>
                <a:gd name="T32" fmla="*/ 158869 w 426"/>
                <a:gd name="T33" fmla="*/ 91815 h 427"/>
                <a:gd name="T34" fmla="*/ 158869 w 426"/>
                <a:gd name="T35" fmla="*/ 111489 h 427"/>
                <a:gd name="T36" fmla="*/ 188249 w 426"/>
                <a:gd name="T37" fmla="*/ 111489 h 427"/>
                <a:gd name="T38" fmla="*/ 188249 w 426"/>
                <a:gd name="T39" fmla="*/ 149745 h 427"/>
                <a:gd name="T40" fmla="*/ 158869 w 426"/>
                <a:gd name="T41" fmla="*/ 149745 h 427"/>
                <a:gd name="T42" fmla="*/ 158869 w 426"/>
                <a:gd name="T43" fmla="*/ 232815 h 427"/>
                <a:gd name="T44" fmla="*/ 202395 w 426"/>
                <a:gd name="T45" fmla="*/ 232815 h 427"/>
                <a:gd name="T46" fmla="*/ 231231 w 426"/>
                <a:gd name="T47" fmla="*/ 203304 h 427"/>
                <a:gd name="T48" fmla="*/ 231231 w 426"/>
                <a:gd name="T49" fmla="*/ 28965 h 427"/>
                <a:gd name="T50" fmla="*/ 202395 w 426"/>
                <a:gd name="T51" fmla="*/ 0 h 4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6" h="427">
                  <a:moveTo>
                    <a:pt x="372" y="0"/>
                  </a:moveTo>
                  <a:lnTo>
                    <a:pt x="37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7"/>
                    <a:pt x="0" y="53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99"/>
                    <a:pt x="27" y="426"/>
                    <a:pt x="53" y="426"/>
                  </a:cubicBezTo>
                  <a:cubicBezTo>
                    <a:pt x="213" y="426"/>
                    <a:pt x="213" y="426"/>
                    <a:pt x="213" y="426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160" y="274"/>
                    <a:pt x="160" y="274"/>
                    <a:pt x="160" y="27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213" y="204"/>
                    <a:pt x="213" y="204"/>
                    <a:pt x="213" y="204"/>
                  </a:cubicBezTo>
                  <a:cubicBezTo>
                    <a:pt x="213" y="168"/>
                    <a:pt x="213" y="168"/>
                    <a:pt x="213" y="168"/>
                  </a:cubicBezTo>
                  <a:cubicBezTo>
                    <a:pt x="213" y="124"/>
                    <a:pt x="257" y="80"/>
                    <a:pt x="301" y="80"/>
                  </a:cubicBezTo>
                  <a:cubicBezTo>
                    <a:pt x="346" y="80"/>
                    <a:pt x="346" y="80"/>
                    <a:pt x="346" y="80"/>
                  </a:cubicBezTo>
                  <a:cubicBezTo>
                    <a:pt x="346" y="160"/>
                    <a:pt x="346" y="160"/>
                    <a:pt x="346" y="160"/>
                  </a:cubicBezTo>
                  <a:cubicBezTo>
                    <a:pt x="310" y="160"/>
                    <a:pt x="310" y="160"/>
                    <a:pt x="310" y="160"/>
                  </a:cubicBezTo>
                  <a:cubicBezTo>
                    <a:pt x="292" y="160"/>
                    <a:pt x="292" y="160"/>
                    <a:pt x="292" y="168"/>
                  </a:cubicBezTo>
                  <a:cubicBezTo>
                    <a:pt x="292" y="204"/>
                    <a:pt x="292" y="204"/>
                    <a:pt x="292" y="204"/>
                  </a:cubicBezTo>
                  <a:cubicBezTo>
                    <a:pt x="346" y="204"/>
                    <a:pt x="346" y="204"/>
                    <a:pt x="346" y="204"/>
                  </a:cubicBezTo>
                  <a:cubicBezTo>
                    <a:pt x="346" y="274"/>
                    <a:pt x="346" y="274"/>
                    <a:pt x="346" y="274"/>
                  </a:cubicBezTo>
                  <a:cubicBezTo>
                    <a:pt x="292" y="274"/>
                    <a:pt x="292" y="274"/>
                    <a:pt x="292" y="274"/>
                  </a:cubicBezTo>
                  <a:cubicBezTo>
                    <a:pt x="292" y="426"/>
                    <a:pt x="292" y="426"/>
                    <a:pt x="292" y="426"/>
                  </a:cubicBezTo>
                  <a:cubicBezTo>
                    <a:pt x="372" y="426"/>
                    <a:pt x="372" y="426"/>
                    <a:pt x="372" y="426"/>
                  </a:cubicBezTo>
                  <a:cubicBezTo>
                    <a:pt x="399" y="426"/>
                    <a:pt x="425" y="399"/>
                    <a:pt x="425" y="372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25" y="27"/>
                    <a:pt x="399" y="0"/>
                    <a:pt x="37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FD487E-26B2-48B4-B104-BBDCA6076A97}"/>
                </a:ext>
              </a:extLst>
            </p:cNvPr>
            <p:cNvSpPr/>
            <p:nvPr/>
          </p:nvSpPr>
          <p:spPr>
            <a:xfrm>
              <a:off x="5962658" y="4277868"/>
              <a:ext cx="1894626" cy="290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Account</a:t>
              </a:r>
              <a:endParaRPr lang="id-ID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AutoShape 83">
              <a:extLst>
                <a:ext uri="{FF2B5EF4-FFF2-40B4-BE49-F238E27FC236}">
                  <a16:creationId xmlns:a16="http://schemas.microsoft.com/office/drawing/2014/main" id="{7DFB7B07-01B2-4D1F-9320-7695EB065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27" y="5276579"/>
              <a:ext cx="283776" cy="1862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Gill Sans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E808D5-E57A-4A1B-B302-EA6C3A37D5DC}"/>
                </a:ext>
              </a:extLst>
            </p:cNvPr>
            <p:cNvSpPr/>
            <p:nvPr/>
          </p:nvSpPr>
          <p:spPr>
            <a:xfrm>
              <a:off x="5970640" y="5239410"/>
              <a:ext cx="1894625" cy="290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your@account.com</a:t>
              </a:r>
              <a:endParaRPr lang="id-ID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0AFF62-C258-4EEA-824C-B1C7E277A9FB}"/>
                </a:ext>
              </a:extLst>
            </p:cNvPr>
            <p:cNvGrpSpPr/>
            <p:nvPr/>
          </p:nvGrpSpPr>
          <p:grpSpPr>
            <a:xfrm>
              <a:off x="5634527" y="5731800"/>
              <a:ext cx="285750" cy="285750"/>
              <a:chOff x="7024688" y="787400"/>
              <a:chExt cx="285750" cy="285750"/>
            </a:xfrm>
            <a:solidFill>
              <a:schemeClr val="bg1"/>
            </a:solidFill>
          </p:grpSpPr>
          <p:sp>
            <p:nvSpPr>
              <p:cNvPr id="37" name="Freeform 2526">
                <a:extLst>
                  <a:ext uri="{FF2B5EF4-FFF2-40B4-BE49-F238E27FC236}">
                    <a16:creationId xmlns:a16="http://schemas.microsoft.com/office/drawing/2014/main" id="{37333D86-200F-44A9-8A87-8E3DBDD89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9938" y="788988"/>
                <a:ext cx="79375" cy="263525"/>
              </a:xfrm>
              <a:custGeom>
                <a:avLst/>
                <a:gdLst>
                  <a:gd name="T0" fmla="*/ 241 w 251"/>
                  <a:gd name="T1" fmla="*/ 597 h 827"/>
                  <a:gd name="T2" fmla="*/ 241 w 251"/>
                  <a:gd name="T3" fmla="*/ 594 h 827"/>
                  <a:gd name="T4" fmla="*/ 240 w 251"/>
                  <a:gd name="T5" fmla="*/ 593 h 827"/>
                  <a:gd name="T6" fmla="*/ 240 w 251"/>
                  <a:gd name="T7" fmla="*/ 0 h 827"/>
                  <a:gd name="T8" fmla="*/ 0 w 251"/>
                  <a:gd name="T9" fmla="*/ 160 h 827"/>
                  <a:gd name="T10" fmla="*/ 0 w 251"/>
                  <a:gd name="T11" fmla="*/ 827 h 827"/>
                  <a:gd name="T12" fmla="*/ 218 w 251"/>
                  <a:gd name="T13" fmla="*/ 681 h 827"/>
                  <a:gd name="T14" fmla="*/ 251 w 251"/>
                  <a:gd name="T15" fmla="*/ 662 h 827"/>
                  <a:gd name="T16" fmla="*/ 246 w 251"/>
                  <a:gd name="T17" fmla="*/ 647 h 827"/>
                  <a:gd name="T18" fmla="*/ 243 w 251"/>
                  <a:gd name="T19" fmla="*/ 634 h 827"/>
                  <a:gd name="T20" fmla="*/ 241 w 251"/>
                  <a:gd name="T21" fmla="*/ 621 h 827"/>
                  <a:gd name="T22" fmla="*/ 240 w 251"/>
                  <a:gd name="T23" fmla="*/ 609 h 827"/>
                  <a:gd name="T24" fmla="*/ 240 w 251"/>
                  <a:gd name="T25" fmla="*/ 602 h 827"/>
                  <a:gd name="T26" fmla="*/ 241 w 251"/>
                  <a:gd name="T27" fmla="*/ 59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" h="827">
                    <a:moveTo>
                      <a:pt x="241" y="597"/>
                    </a:moveTo>
                    <a:lnTo>
                      <a:pt x="241" y="594"/>
                    </a:lnTo>
                    <a:lnTo>
                      <a:pt x="240" y="593"/>
                    </a:lnTo>
                    <a:lnTo>
                      <a:pt x="240" y="0"/>
                    </a:lnTo>
                    <a:lnTo>
                      <a:pt x="0" y="160"/>
                    </a:lnTo>
                    <a:lnTo>
                      <a:pt x="0" y="827"/>
                    </a:lnTo>
                    <a:lnTo>
                      <a:pt x="218" y="681"/>
                    </a:lnTo>
                    <a:lnTo>
                      <a:pt x="251" y="662"/>
                    </a:lnTo>
                    <a:lnTo>
                      <a:pt x="246" y="647"/>
                    </a:lnTo>
                    <a:lnTo>
                      <a:pt x="243" y="634"/>
                    </a:lnTo>
                    <a:lnTo>
                      <a:pt x="241" y="621"/>
                    </a:lnTo>
                    <a:lnTo>
                      <a:pt x="240" y="609"/>
                    </a:lnTo>
                    <a:lnTo>
                      <a:pt x="240" y="602"/>
                    </a:lnTo>
                    <a:lnTo>
                      <a:pt x="241" y="5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527">
                <a:extLst>
                  <a:ext uri="{FF2B5EF4-FFF2-40B4-BE49-F238E27FC236}">
                    <a16:creationId xmlns:a16="http://schemas.microsoft.com/office/drawing/2014/main" id="{A0D6DF06-785B-4E8B-9847-5E0BD3E16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4688" y="787400"/>
                <a:ext cx="85725" cy="265113"/>
              </a:xfrm>
              <a:custGeom>
                <a:avLst/>
                <a:gdLst>
                  <a:gd name="T0" fmla="*/ 9 w 271"/>
                  <a:gd name="T1" fmla="*/ 1 h 834"/>
                  <a:gd name="T2" fmla="*/ 6 w 271"/>
                  <a:gd name="T3" fmla="*/ 4 h 834"/>
                  <a:gd name="T4" fmla="*/ 2 w 271"/>
                  <a:gd name="T5" fmla="*/ 7 h 834"/>
                  <a:gd name="T6" fmla="*/ 1 w 271"/>
                  <a:gd name="T7" fmla="*/ 11 h 834"/>
                  <a:gd name="T8" fmla="*/ 0 w 271"/>
                  <a:gd name="T9" fmla="*/ 15 h 834"/>
                  <a:gd name="T10" fmla="*/ 0 w 271"/>
                  <a:gd name="T11" fmla="*/ 645 h 834"/>
                  <a:gd name="T12" fmla="*/ 1 w 271"/>
                  <a:gd name="T13" fmla="*/ 649 h 834"/>
                  <a:gd name="T14" fmla="*/ 2 w 271"/>
                  <a:gd name="T15" fmla="*/ 652 h 834"/>
                  <a:gd name="T16" fmla="*/ 5 w 271"/>
                  <a:gd name="T17" fmla="*/ 655 h 834"/>
                  <a:gd name="T18" fmla="*/ 7 w 271"/>
                  <a:gd name="T19" fmla="*/ 658 h 834"/>
                  <a:gd name="T20" fmla="*/ 271 w 271"/>
                  <a:gd name="T21" fmla="*/ 834 h 834"/>
                  <a:gd name="T22" fmla="*/ 271 w 271"/>
                  <a:gd name="T23" fmla="*/ 167 h 834"/>
                  <a:gd name="T24" fmla="*/ 23 w 271"/>
                  <a:gd name="T25" fmla="*/ 2 h 834"/>
                  <a:gd name="T26" fmla="*/ 20 w 271"/>
                  <a:gd name="T27" fmla="*/ 0 h 834"/>
                  <a:gd name="T28" fmla="*/ 17 w 271"/>
                  <a:gd name="T29" fmla="*/ 0 h 834"/>
                  <a:gd name="T30" fmla="*/ 12 w 271"/>
                  <a:gd name="T31" fmla="*/ 0 h 834"/>
                  <a:gd name="T32" fmla="*/ 9 w 271"/>
                  <a:gd name="T33" fmla="*/ 1 h 834"/>
                  <a:gd name="T34" fmla="*/ 9 w 271"/>
                  <a:gd name="T35" fmla="*/ 1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1" h="834">
                    <a:moveTo>
                      <a:pt x="9" y="1"/>
                    </a:moveTo>
                    <a:lnTo>
                      <a:pt x="6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645"/>
                    </a:lnTo>
                    <a:lnTo>
                      <a:pt x="1" y="649"/>
                    </a:lnTo>
                    <a:lnTo>
                      <a:pt x="2" y="652"/>
                    </a:lnTo>
                    <a:lnTo>
                      <a:pt x="5" y="655"/>
                    </a:lnTo>
                    <a:lnTo>
                      <a:pt x="7" y="658"/>
                    </a:lnTo>
                    <a:lnTo>
                      <a:pt x="271" y="834"/>
                    </a:lnTo>
                    <a:lnTo>
                      <a:pt x="271" y="167"/>
                    </a:lnTo>
                    <a:lnTo>
                      <a:pt x="23" y="2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9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28">
                <a:extLst>
                  <a:ext uri="{FF2B5EF4-FFF2-40B4-BE49-F238E27FC236}">
                    <a16:creationId xmlns:a16="http://schemas.microsoft.com/office/drawing/2014/main" id="{C9FCE08F-EB8C-4ED8-AD21-8A7244115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5663" y="788988"/>
                <a:ext cx="85725" cy="160338"/>
              </a:xfrm>
              <a:custGeom>
                <a:avLst/>
                <a:gdLst>
                  <a:gd name="T0" fmla="*/ 165 w 269"/>
                  <a:gd name="T1" fmla="*/ 413 h 505"/>
                  <a:gd name="T2" fmla="*/ 179 w 269"/>
                  <a:gd name="T3" fmla="*/ 414 h 505"/>
                  <a:gd name="T4" fmla="*/ 192 w 269"/>
                  <a:gd name="T5" fmla="*/ 415 h 505"/>
                  <a:gd name="T6" fmla="*/ 207 w 269"/>
                  <a:gd name="T7" fmla="*/ 418 h 505"/>
                  <a:gd name="T8" fmla="*/ 220 w 269"/>
                  <a:gd name="T9" fmla="*/ 422 h 505"/>
                  <a:gd name="T10" fmla="*/ 233 w 269"/>
                  <a:gd name="T11" fmla="*/ 426 h 505"/>
                  <a:gd name="T12" fmla="*/ 245 w 269"/>
                  <a:gd name="T13" fmla="*/ 431 h 505"/>
                  <a:gd name="T14" fmla="*/ 257 w 269"/>
                  <a:gd name="T15" fmla="*/ 437 h 505"/>
                  <a:gd name="T16" fmla="*/ 269 w 269"/>
                  <a:gd name="T17" fmla="*/ 445 h 505"/>
                  <a:gd name="T18" fmla="*/ 269 w 269"/>
                  <a:gd name="T19" fmla="*/ 188 h 505"/>
                  <a:gd name="T20" fmla="*/ 269 w 269"/>
                  <a:gd name="T21" fmla="*/ 185 h 505"/>
                  <a:gd name="T22" fmla="*/ 267 w 269"/>
                  <a:gd name="T23" fmla="*/ 180 h 505"/>
                  <a:gd name="T24" fmla="*/ 265 w 269"/>
                  <a:gd name="T25" fmla="*/ 178 h 505"/>
                  <a:gd name="T26" fmla="*/ 263 w 269"/>
                  <a:gd name="T27" fmla="*/ 176 h 505"/>
                  <a:gd name="T28" fmla="*/ 0 w 269"/>
                  <a:gd name="T29" fmla="*/ 0 h 505"/>
                  <a:gd name="T30" fmla="*/ 0 w 269"/>
                  <a:gd name="T31" fmla="*/ 505 h 505"/>
                  <a:gd name="T32" fmla="*/ 6 w 269"/>
                  <a:gd name="T33" fmla="*/ 494 h 505"/>
                  <a:gd name="T34" fmla="*/ 13 w 269"/>
                  <a:gd name="T35" fmla="*/ 485 h 505"/>
                  <a:gd name="T36" fmla="*/ 22 w 269"/>
                  <a:gd name="T37" fmla="*/ 476 h 505"/>
                  <a:gd name="T38" fmla="*/ 29 w 269"/>
                  <a:gd name="T39" fmla="*/ 468 h 505"/>
                  <a:gd name="T40" fmla="*/ 39 w 269"/>
                  <a:gd name="T41" fmla="*/ 459 h 505"/>
                  <a:gd name="T42" fmla="*/ 48 w 269"/>
                  <a:gd name="T43" fmla="*/ 451 h 505"/>
                  <a:gd name="T44" fmla="*/ 58 w 269"/>
                  <a:gd name="T45" fmla="*/ 445 h 505"/>
                  <a:gd name="T46" fmla="*/ 69 w 269"/>
                  <a:gd name="T47" fmla="*/ 438 h 505"/>
                  <a:gd name="T48" fmla="*/ 79 w 269"/>
                  <a:gd name="T49" fmla="*/ 433 h 505"/>
                  <a:gd name="T50" fmla="*/ 91 w 269"/>
                  <a:gd name="T51" fmla="*/ 428 h 505"/>
                  <a:gd name="T52" fmla="*/ 102 w 269"/>
                  <a:gd name="T53" fmla="*/ 424 h 505"/>
                  <a:gd name="T54" fmla="*/ 114 w 269"/>
                  <a:gd name="T55" fmla="*/ 419 h 505"/>
                  <a:gd name="T56" fmla="*/ 126 w 269"/>
                  <a:gd name="T57" fmla="*/ 417 h 505"/>
                  <a:gd name="T58" fmla="*/ 138 w 269"/>
                  <a:gd name="T59" fmla="*/ 415 h 505"/>
                  <a:gd name="T60" fmla="*/ 152 w 269"/>
                  <a:gd name="T61" fmla="*/ 414 h 505"/>
                  <a:gd name="T62" fmla="*/ 165 w 269"/>
                  <a:gd name="T63" fmla="*/ 413 h 505"/>
                  <a:gd name="T64" fmla="*/ 165 w 269"/>
                  <a:gd name="T65" fmla="*/ 413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9" h="505">
                    <a:moveTo>
                      <a:pt x="165" y="413"/>
                    </a:moveTo>
                    <a:lnTo>
                      <a:pt x="179" y="414"/>
                    </a:lnTo>
                    <a:lnTo>
                      <a:pt x="192" y="415"/>
                    </a:lnTo>
                    <a:lnTo>
                      <a:pt x="207" y="418"/>
                    </a:lnTo>
                    <a:lnTo>
                      <a:pt x="220" y="422"/>
                    </a:lnTo>
                    <a:lnTo>
                      <a:pt x="233" y="426"/>
                    </a:lnTo>
                    <a:lnTo>
                      <a:pt x="245" y="431"/>
                    </a:lnTo>
                    <a:lnTo>
                      <a:pt x="257" y="437"/>
                    </a:lnTo>
                    <a:lnTo>
                      <a:pt x="269" y="445"/>
                    </a:lnTo>
                    <a:lnTo>
                      <a:pt x="269" y="188"/>
                    </a:lnTo>
                    <a:lnTo>
                      <a:pt x="269" y="185"/>
                    </a:lnTo>
                    <a:lnTo>
                      <a:pt x="267" y="180"/>
                    </a:lnTo>
                    <a:lnTo>
                      <a:pt x="265" y="178"/>
                    </a:lnTo>
                    <a:lnTo>
                      <a:pt x="263" y="176"/>
                    </a:lnTo>
                    <a:lnTo>
                      <a:pt x="0" y="0"/>
                    </a:lnTo>
                    <a:lnTo>
                      <a:pt x="0" y="505"/>
                    </a:lnTo>
                    <a:lnTo>
                      <a:pt x="6" y="494"/>
                    </a:lnTo>
                    <a:lnTo>
                      <a:pt x="13" y="485"/>
                    </a:lnTo>
                    <a:lnTo>
                      <a:pt x="22" y="476"/>
                    </a:lnTo>
                    <a:lnTo>
                      <a:pt x="29" y="468"/>
                    </a:lnTo>
                    <a:lnTo>
                      <a:pt x="39" y="459"/>
                    </a:lnTo>
                    <a:lnTo>
                      <a:pt x="48" y="451"/>
                    </a:lnTo>
                    <a:lnTo>
                      <a:pt x="58" y="445"/>
                    </a:lnTo>
                    <a:lnTo>
                      <a:pt x="69" y="438"/>
                    </a:lnTo>
                    <a:lnTo>
                      <a:pt x="79" y="433"/>
                    </a:lnTo>
                    <a:lnTo>
                      <a:pt x="91" y="428"/>
                    </a:lnTo>
                    <a:lnTo>
                      <a:pt x="102" y="424"/>
                    </a:lnTo>
                    <a:lnTo>
                      <a:pt x="114" y="419"/>
                    </a:lnTo>
                    <a:lnTo>
                      <a:pt x="126" y="417"/>
                    </a:lnTo>
                    <a:lnTo>
                      <a:pt x="138" y="415"/>
                    </a:lnTo>
                    <a:lnTo>
                      <a:pt x="152" y="414"/>
                    </a:lnTo>
                    <a:lnTo>
                      <a:pt x="165" y="413"/>
                    </a:lnTo>
                    <a:lnTo>
                      <a:pt x="165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529">
                <a:extLst>
                  <a:ext uri="{FF2B5EF4-FFF2-40B4-BE49-F238E27FC236}">
                    <a16:creationId xmlns:a16="http://schemas.microsoft.com/office/drawing/2014/main" id="{C750E6BB-D194-4EA8-9BFC-6053CEB34F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5663" y="930275"/>
                <a:ext cx="104775" cy="142875"/>
              </a:xfrm>
              <a:custGeom>
                <a:avLst/>
                <a:gdLst>
                  <a:gd name="T0" fmla="*/ 149 w 330"/>
                  <a:gd name="T1" fmla="*/ 238 h 450"/>
                  <a:gd name="T2" fmla="*/ 128 w 330"/>
                  <a:gd name="T3" fmla="*/ 231 h 450"/>
                  <a:gd name="T4" fmla="*/ 111 w 330"/>
                  <a:gd name="T5" fmla="*/ 218 h 450"/>
                  <a:gd name="T6" fmla="*/ 99 w 330"/>
                  <a:gd name="T7" fmla="*/ 200 h 450"/>
                  <a:gd name="T8" fmla="*/ 91 w 330"/>
                  <a:gd name="T9" fmla="*/ 179 h 450"/>
                  <a:gd name="T10" fmla="*/ 90 w 330"/>
                  <a:gd name="T11" fmla="*/ 157 h 450"/>
                  <a:gd name="T12" fmla="*/ 95 w 330"/>
                  <a:gd name="T13" fmla="*/ 135 h 450"/>
                  <a:gd name="T14" fmla="*/ 106 w 330"/>
                  <a:gd name="T15" fmla="*/ 116 h 450"/>
                  <a:gd name="T16" fmla="*/ 122 w 330"/>
                  <a:gd name="T17" fmla="*/ 102 h 450"/>
                  <a:gd name="T18" fmla="*/ 142 w 330"/>
                  <a:gd name="T19" fmla="*/ 93 h 450"/>
                  <a:gd name="T20" fmla="*/ 165 w 330"/>
                  <a:gd name="T21" fmla="*/ 90 h 450"/>
                  <a:gd name="T22" fmla="*/ 187 w 330"/>
                  <a:gd name="T23" fmla="*/ 93 h 450"/>
                  <a:gd name="T24" fmla="*/ 207 w 330"/>
                  <a:gd name="T25" fmla="*/ 102 h 450"/>
                  <a:gd name="T26" fmla="*/ 222 w 330"/>
                  <a:gd name="T27" fmla="*/ 116 h 450"/>
                  <a:gd name="T28" fmla="*/ 233 w 330"/>
                  <a:gd name="T29" fmla="*/ 135 h 450"/>
                  <a:gd name="T30" fmla="*/ 239 w 330"/>
                  <a:gd name="T31" fmla="*/ 157 h 450"/>
                  <a:gd name="T32" fmla="*/ 237 w 330"/>
                  <a:gd name="T33" fmla="*/ 179 h 450"/>
                  <a:gd name="T34" fmla="*/ 231 w 330"/>
                  <a:gd name="T35" fmla="*/ 200 h 450"/>
                  <a:gd name="T36" fmla="*/ 218 w 330"/>
                  <a:gd name="T37" fmla="*/ 218 h 450"/>
                  <a:gd name="T38" fmla="*/ 200 w 330"/>
                  <a:gd name="T39" fmla="*/ 231 h 450"/>
                  <a:gd name="T40" fmla="*/ 179 w 330"/>
                  <a:gd name="T41" fmla="*/ 238 h 450"/>
                  <a:gd name="T42" fmla="*/ 165 w 330"/>
                  <a:gd name="T43" fmla="*/ 240 h 450"/>
                  <a:gd name="T44" fmla="*/ 131 w 330"/>
                  <a:gd name="T45" fmla="*/ 3 h 450"/>
                  <a:gd name="T46" fmla="*/ 86 w 330"/>
                  <a:gd name="T47" fmla="*/ 19 h 450"/>
                  <a:gd name="T48" fmla="*/ 48 w 330"/>
                  <a:gd name="T49" fmla="*/ 48 h 450"/>
                  <a:gd name="T50" fmla="*/ 19 w 330"/>
                  <a:gd name="T51" fmla="*/ 85 h 450"/>
                  <a:gd name="T52" fmla="*/ 3 w 330"/>
                  <a:gd name="T53" fmla="*/ 132 h 450"/>
                  <a:gd name="T54" fmla="*/ 0 w 330"/>
                  <a:gd name="T55" fmla="*/ 177 h 450"/>
                  <a:gd name="T56" fmla="*/ 12 w 330"/>
                  <a:gd name="T57" fmla="*/ 218 h 450"/>
                  <a:gd name="T58" fmla="*/ 33 w 330"/>
                  <a:gd name="T59" fmla="*/ 265 h 450"/>
                  <a:gd name="T60" fmla="*/ 45 w 330"/>
                  <a:gd name="T61" fmla="*/ 287 h 450"/>
                  <a:gd name="T62" fmla="*/ 79 w 330"/>
                  <a:gd name="T63" fmla="*/ 342 h 450"/>
                  <a:gd name="T64" fmla="*/ 147 w 330"/>
                  <a:gd name="T65" fmla="*/ 437 h 450"/>
                  <a:gd name="T66" fmla="*/ 155 w 330"/>
                  <a:gd name="T67" fmla="*/ 447 h 450"/>
                  <a:gd name="T68" fmla="*/ 165 w 330"/>
                  <a:gd name="T69" fmla="*/ 450 h 450"/>
                  <a:gd name="T70" fmla="*/ 174 w 330"/>
                  <a:gd name="T71" fmla="*/ 447 h 450"/>
                  <a:gd name="T72" fmla="*/ 181 w 330"/>
                  <a:gd name="T73" fmla="*/ 437 h 450"/>
                  <a:gd name="T74" fmla="*/ 250 w 330"/>
                  <a:gd name="T75" fmla="*/ 342 h 450"/>
                  <a:gd name="T76" fmla="*/ 284 w 330"/>
                  <a:gd name="T77" fmla="*/ 287 h 450"/>
                  <a:gd name="T78" fmla="*/ 301 w 330"/>
                  <a:gd name="T79" fmla="*/ 254 h 450"/>
                  <a:gd name="T80" fmla="*/ 323 w 330"/>
                  <a:gd name="T81" fmla="*/ 202 h 450"/>
                  <a:gd name="T82" fmla="*/ 329 w 330"/>
                  <a:gd name="T83" fmla="*/ 178 h 450"/>
                  <a:gd name="T84" fmla="*/ 330 w 330"/>
                  <a:gd name="T85" fmla="*/ 165 h 450"/>
                  <a:gd name="T86" fmla="*/ 322 w 330"/>
                  <a:gd name="T87" fmla="*/ 115 h 450"/>
                  <a:gd name="T88" fmla="*/ 301 w 330"/>
                  <a:gd name="T89" fmla="*/ 72 h 450"/>
                  <a:gd name="T90" fmla="*/ 269 w 330"/>
                  <a:gd name="T91" fmla="*/ 37 h 450"/>
                  <a:gd name="T92" fmla="*/ 229 w 330"/>
                  <a:gd name="T93" fmla="*/ 13 h 450"/>
                  <a:gd name="T94" fmla="*/ 181 w 330"/>
                  <a:gd name="T95" fmla="*/ 1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0" h="450">
                    <a:moveTo>
                      <a:pt x="165" y="240"/>
                    </a:moveTo>
                    <a:lnTo>
                      <a:pt x="157" y="240"/>
                    </a:lnTo>
                    <a:lnTo>
                      <a:pt x="149" y="238"/>
                    </a:lnTo>
                    <a:lnTo>
                      <a:pt x="142" y="236"/>
                    </a:lnTo>
                    <a:lnTo>
                      <a:pt x="135" y="234"/>
                    </a:lnTo>
                    <a:lnTo>
                      <a:pt x="128" y="231"/>
                    </a:lnTo>
                    <a:lnTo>
                      <a:pt x="122" y="226"/>
                    </a:lnTo>
                    <a:lnTo>
                      <a:pt x="116" y="222"/>
                    </a:lnTo>
                    <a:lnTo>
                      <a:pt x="111" y="218"/>
                    </a:lnTo>
                    <a:lnTo>
                      <a:pt x="106" y="212"/>
                    </a:lnTo>
                    <a:lnTo>
                      <a:pt x="102" y="207"/>
                    </a:lnTo>
                    <a:lnTo>
                      <a:pt x="99" y="200"/>
                    </a:lnTo>
                    <a:lnTo>
                      <a:pt x="95" y="193"/>
                    </a:lnTo>
                    <a:lnTo>
                      <a:pt x="92" y="187"/>
                    </a:lnTo>
                    <a:lnTo>
                      <a:pt x="91" y="179"/>
                    </a:lnTo>
                    <a:lnTo>
                      <a:pt x="90" y="172"/>
                    </a:lnTo>
                    <a:lnTo>
                      <a:pt x="89" y="165"/>
                    </a:lnTo>
                    <a:lnTo>
                      <a:pt x="90" y="157"/>
                    </a:lnTo>
                    <a:lnTo>
                      <a:pt x="91" y="149"/>
                    </a:lnTo>
                    <a:lnTo>
                      <a:pt x="92" y="142"/>
                    </a:lnTo>
                    <a:lnTo>
                      <a:pt x="95" y="135"/>
                    </a:lnTo>
                    <a:lnTo>
                      <a:pt x="99" y="128"/>
                    </a:lnTo>
                    <a:lnTo>
                      <a:pt x="102" y="123"/>
                    </a:lnTo>
                    <a:lnTo>
                      <a:pt x="106" y="116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2"/>
                    </a:lnTo>
                    <a:lnTo>
                      <a:pt x="128" y="99"/>
                    </a:lnTo>
                    <a:lnTo>
                      <a:pt x="135" y="95"/>
                    </a:lnTo>
                    <a:lnTo>
                      <a:pt x="142" y="93"/>
                    </a:lnTo>
                    <a:lnTo>
                      <a:pt x="149" y="91"/>
                    </a:lnTo>
                    <a:lnTo>
                      <a:pt x="157" y="90"/>
                    </a:lnTo>
                    <a:lnTo>
                      <a:pt x="165" y="90"/>
                    </a:lnTo>
                    <a:lnTo>
                      <a:pt x="172" y="90"/>
                    </a:lnTo>
                    <a:lnTo>
                      <a:pt x="179" y="91"/>
                    </a:lnTo>
                    <a:lnTo>
                      <a:pt x="187" y="93"/>
                    </a:lnTo>
                    <a:lnTo>
                      <a:pt x="193" y="95"/>
                    </a:lnTo>
                    <a:lnTo>
                      <a:pt x="200" y="99"/>
                    </a:lnTo>
                    <a:lnTo>
                      <a:pt x="207" y="102"/>
                    </a:lnTo>
                    <a:lnTo>
                      <a:pt x="212" y="106"/>
                    </a:lnTo>
                    <a:lnTo>
                      <a:pt x="218" y="112"/>
                    </a:lnTo>
                    <a:lnTo>
                      <a:pt x="222" y="116"/>
                    </a:lnTo>
                    <a:lnTo>
                      <a:pt x="226" y="123"/>
                    </a:lnTo>
                    <a:lnTo>
                      <a:pt x="231" y="128"/>
                    </a:lnTo>
                    <a:lnTo>
                      <a:pt x="233" y="135"/>
                    </a:lnTo>
                    <a:lnTo>
                      <a:pt x="236" y="143"/>
                    </a:lnTo>
                    <a:lnTo>
                      <a:pt x="237" y="149"/>
                    </a:lnTo>
                    <a:lnTo>
                      <a:pt x="239" y="157"/>
                    </a:lnTo>
                    <a:lnTo>
                      <a:pt x="240" y="165"/>
                    </a:lnTo>
                    <a:lnTo>
                      <a:pt x="239" y="172"/>
                    </a:lnTo>
                    <a:lnTo>
                      <a:pt x="237" y="179"/>
                    </a:lnTo>
                    <a:lnTo>
                      <a:pt x="236" y="187"/>
                    </a:lnTo>
                    <a:lnTo>
                      <a:pt x="233" y="193"/>
                    </a:lnTo>
                    <a:lnTo>
                      <a:pt x="231" y="200"/>
                    </a:lnTo>
                    <a:lnTo>
                      <a:pt x="226" y="207"/>
                    </a:lnTo>
                    <a:lnTo>
                      <a:pt x="222" y="212"/>
                    </a:lnTo>
                    <a:lnTo>
                      <a:pt x="218" y="218"/>
                    </a:lnTo>
                    <a:lnTo>
                      <a:pt x="212" y="222"/>
                    </a:lnTo>
                    <a:lnTo>
                      <a:pt x="207" y="226"/>
                    </a:lnTo>
                    <a:lnTo>
                      <a:pt x="200" y="231"/>
                    </a:lnTo>
                    <a:lnTo>
                      <a:pt x="193" y="234"/>
                    </a:lnTo>
                    <a:lnTo>
                      <a:pt x="187" y="236"/>
                    </a:lnTo>
                    <a:lnTo>
                      <a:pt x="179" y="238"/>
                    </a:lnTo>
                    <a:lnTo>
                      <a:pt x="172" y="240"/>
                    </a:lnTo>
                    <a:lnTo>
                      <a:pt x="165" y="240"/>
                    </a:lnTo>
                    <a:lnTo>
                      <a:pt x="165" y="240"/>
                    </a:lnTo>
                    <a:close/>
                    <a:moveTo>
                      <a:pt x="165" y="0"/>
                    </a:moveTo>
                    <a:lnTo>
                      <a:pt x="147" y="0"/>
                    </a:lnTo>
                    <a:lnTo>
                      <a:pt x="131" y="3"/>
                    </a:lnTo>
                    <a:lnTo>
                      <a:pt x="115" y="6"/>
                    </a:lnTo>
                    <a:lnTo>
                      <a:pt x="100" y="12"/>
                    </a:lnTo>
                    <a:lnTo>
                      <a:pt x="86" y="19"/>
                    </a:lnTo>
                    <a:lnTo>
                      <a:pt x="72" y="27"/>
                    </a:lnTo>
                    <a:lnTo>
                      <a:pt x="59" y="37"/>
                    </a:lnTo>
                    <a:lnTo>
                      <a:pt x="48" y="48"/>
                    </a:lnTo>
                    <a:lnTo>
                      <a:pt x="37" y="59"/>
                    </a:lnTo>
                    <a:lnTo>
                      <a:pt x="27" y="72"/>
                    </a:lnTo>
                    <a:lnTo>
                      <a:pt x="19" y="85"/>
                    </a:lnTo>
                    <a:lnTo>
                      <a:pt x="12" y="100"/>
                    </a:lnTo>
                    <a:lnTo>
                      <a:pt x="6" y="115"/>
                    </a:lnTo>
                    <a:lnTo>
                      <a:pt x="3" y="132"/>
                    </a:lnTo>
                    <a:lnTo>
                      <a:pt x="0" y="147"/>
                    </a:lnTo>
                    <a:lnTo>
                      <a:pt x="0" y="165"/>
                    </a:lnTo>
                    <a:lnTo>
                      <a:pt x="0" y="177"/>
                    </a:lnTo>
                    <a:lnTo>
                      <a:pt x="2" y="189"/>
                    </a:lnTo>
                    <a:lnTo>
                      <a:pt x="6" y="203"/>
                    </a:lnTo>
                    <a:lnTo>
                      <a:pt x="12" y="218"/>
                    </a:lnTo>
                    <a:lnTo>
                      <a:pt x="17" y="233"/>
                    </a:lnTo>
                    <a:lnTo>
                      <a:pt x="25" y="249"/>
                    </a:lnTo>
                    <a:lnTo>
                      <a:pt x="33" y="265"/>
                    </a:lnTo>
                    <a:lnTo>
                      <a:pt x="43" y="283"/>
                    </a:lnTo>
                    <a:lnTo>
                      <a:pt x="44" y="285"/>
                    </a:lnTo>
                    <a:lnTo>
                      <a:pt x="45" y="287"/>
                    </a:lnTo>
                    <a:lnTo>
                      <a:pt x="48" y="292"/>
                    </a:lnTo>
                    <a:lnTo>
                      <a:pt x="50" y="297"/>
                    </a:lnTo>
                    <a:lnTo>
                      <a:pt x="79" y="342"/>
                    </a:lnTo>
                    <a:lnTo>
                      <a:pt x="106" y="383"/>
                    </a:lnTo>
                    <a:lnTo>
                      <a:pt x="131" y="415"/>
                    </a:lnTo>
                    <a:lnTo>
                      <a:pt x="147" y="437"/>
                    </a:lnTo>
                    <a:lnTo>
                      <a:pt x="149" y="440"/>
                    </a:lnTo>
                    <a:lnTo>
                      <a:pt x="153" y="444"/>
                    </a:lnTo>
                    <a:lnTo>
                      <a:pt x="155" y="447"/>
                    </a:lnTo>
                    <a:lnTo>
                      <a:pt x="158" y="449"/>
                    </a:lnTo>
                    <a:lnTo>
                      <a:pt x="161" y="450"/>
                    </a:lnTo>
                    <a:lnTo>
                      <a:pt x="165" y="450"/>
                    </a:lnTo>
                    <a:lnTo>
                      <a:pt x="168" y="450"/>
                    </a:lnTo>
                    <a:lnTo>
                      <a:pt x="170" y="449"/>
                    </a:lnTo>
                    <a:lnTo>
                      <a:pt x="174" y="447"/>
                    </a:lnTo>
                    <a:lnTo>
                      <a:pt x="176" y="444"/>
                    </a:lnTo>
                    <a:lnTo>
                      <a:pt x="179" y="440"/>
                    </a:lnTo>
                    <a:lnTo>
                      <a:pt x="181" y="437"/>
                    </a:lnTo>
                    <a:lnTo>
                      <a:pt x="199" y="415"/>
                    </a:lnTo>
                    <a:lnTo>
                      <a:pt x="222" y="383"/>
                    </a:lnTo>
                    <a:lnTo>
                      <a:pt x="250" y="342"/>
                    </a:lnTo>
                    <a:lnTo>
                      <a:pt x="278" y="297"/>
                    </a:lnTo>
                    <a:lnTo>
                      <a:pt x="281" y="291"/>
                    </a:lnTo>
                    <a:lnTo>
                      <a:pt x="284" y="287"/>
                    </a:lnTo>
                    <a:lnTo>
                      <a:pt x="285" y="285"/>
                    </a:lnTo>
                    <a:lnTo>
                      <a:pt x="287" y="283"/>
                    </a:lnTo>
                    <a:lnTo>
                      <a:pt x="301" y="254"/>
                    </a:lnTo>
                    <a:lnTo>
                      <a:pt x="313" y="227"/>
                    </a:lnTo>
                    <a:lnTo>
                      <a:pt x="319" y="214"/>
                    </a:lnTo>
                    <a:lnTo>
                      <a:pt x="323" y="202"/>
                    </a:lnTo>
                    <a:lnTo>
                      <a:pt x="326" y="190"/>
                    </a:lnTo>
                    <a:lnTo>
                      <a:pt x="328" y="179"/>
                    </a:lnTo>
                    <a:lnTo>
                      <a:pt x="329" y="178"/>
                    </a:lnTo>
                    <a:lnTo>
                      <a:pt x="329" y="177"/>
                    </a:lnTo>
                    <a:lnTo>
                      <a:pt x="329" y="170"/>
                    </a:lnTo>
                    <a:lnTo>
                      <a:pt x="330" y="165"/>
                    </a:lnTo>
                    <a:lnTo>
                      <a:pt x="329" y="147"/>
                    </a:lnTo>
                    <a:lnTo>
                      <a:pt x="327" y="132"/>
                    </a:lnTo>
                    <a:lnTo>
                      <a:pt x="322" y="115"/>
                    </a:lnTo>
                    <a:lnTo>
                      <a:pt x="317" y="100"/>
                    </a:lnTo>
                    <a:lnTo>
                      <a:pt x="309" y="85"/>
                    </a:lnTo>
                    <a:lnTo>
                      <a:pt x="301" y="72"/>
                    </a:lnTo>
                    <a:lnTo>
                      <a:pt x="291" y="59"/>
                    </a:lnTo>
                    <a:lnTo>
                      <a:pt x="281" y="48"/>
                    </a:lnTo>
                    <a:lnTo>
                      <a:pt x="269" y="37"/>
                    </a:lnTo>
                    <a:lnTo>
                      <a:pt x="256" y="27"/>
                    </a:lnTo>
                    <a:lnTo>
                      <a:pt x="243" y="19"/>
                    </a:lnTo>
                    <a:lnTo>
                      <a:pt x="229" y="13"/>
                    </a:lnTo>
                    <a:lnTo>
                      <a:pt x="213" y="6"/>
                    </a:lnTo>
                    <a:lnTo>
                      <a:pt x="198" y="3"/>
                    </a:lnTo>
                    <a:lnTo>
                      <a:pt x="181" y="1"/>
                    </a:lnTo>
                    <a:lnTo>
                      <a:pt x="165" y="0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FDF95D-A906-4EB1-9FEE-E0CCA2A7B732}"/>
                </a:ext>
              </a:extLst>
            </p:cNvPr>
            <p:cNvSpPr/>
            <p:nvPr/>
          </p:nvSpPr>
          <p:spPr>
            <a:xfrm>
              <a:off x="5970640" y="5703346"/>
              <a:ext cx="1894625" cy="290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140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your@account.com</a:t>
              </a:r>
              <a:endParaRPr lang="id-ID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198652-B3BE-42FD-BF88-403E65CC8A9E}"/>
              </a:ext>
            </a:extLst>
          </p:cNvPr>
          <p:cNvGrpSpPr/>
          <p:nvPr/>
        </p:nvGrpSpPr>
        <p:grpSpPr>
          <a:xfrm>
            <a:off x="7311273" y="3735538"/>
            <a:ext cx="4366115" cy="1338830"/>
            <a:chOff x="7102929" y="3522435"/>
            <a:chExt cx="4366115" cy="133883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37BFDF-4893-46E4-B0D6-333999C9A740}"/>
                </a:ext>
              </a:extLst>
            </p:cNvPr>
            <p:cNvSpPr txBox="1"/>
            <p:nvPr/>
          </p:nvSpPr>
          <p:spPr>
            <a:xfrm>
              <a:off x="7102929" y="3522435"/>
              <a:ext cx="436611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6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Thanks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FA98C1-0A80-468C-B83C-669827283382}"/>
                </a:ext>
              </a:extLst>
            </p:cNvPr>
            <p:cNvSpPr txBox="1"/>
            <p:nvPr/>
          </p:nvSpPr>
          <p:spPr>
            <a:xfrm>
              <a:off x="7102929" y="4399600"/>
              <a:ext cx="4366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2400" spc="-15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For Your Attention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0C3B8D-D876-4BE8-999C-74A8FA628C96}"/>
              </a:ext>
            </a:extLst>
          </p:cNvPr>
          <p:cNvGrpSpPr/>
          <p:nvPr/>
        </p:nvGrpSpPr>
        <p:grpSpPr>
          <a:xfrm>
            <a:off x="222600" y="344088"/>
            <a:ext cx="3323812" cy="558868"/>
            <a:chOff x="263240" y="966925"/>
            <a:chExt cx="1720119" cy="2892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24B0FC-8E9B-4AB3-BAC0-7CAF97070BE5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0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200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B39D835-E6DE-4751-83ED-C50723642615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4840682-F960-471D-9BCD-57F383DC9D25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56" name="Freeform 597">
                  <a:extLst>
                    <a:ext uri="{FF2B5EF4-FFF2-40B4-BE49-F238E27FC236}">
                      <a16:creationId xmlns:a16="http://schemas.microsoft.com/office/drawing/2014/main" id="{0B1E4BCC-161A-4839-94DC-C00DF6F8C7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7" name="Freeform 600">
                  <a:extLst>
                    <a:ext uri="{FF2B5EF4-FFF2-40B4-BE49-F238E27FC236}">
                      <a16:creationId xmlns:a16="http://schemas.microsoft.com/office/drawing/2014/main" id="{FFFE2FAF-8E70-4508-823B-D28B2E178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Freeform 604">
                  <a:extLst>
                    <a:ext uri="{FF2B5EF4-FFF2-40B4-BE49-F238E27FC236}">
                      <a16:creationId xmlns:a16="http://schemas.microsoft.com/office/drawing/2014/main" id="{D3D377AF-74BA-4D53-A82E-5A21B4BC89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78BBE42-C67C-46C0-81A7-D258E7E8FAEB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53" name="Freeform 598">
                  <a:extLst>
                    <a:ext uri="{FF2B5EF4-FFF2-40B4-BE49-F238E27FC236}">
                      <a16:creationId xmlns:a16="http://schemas.microsoft.com/office/drawing/2014/main" id="{6B47ED67-0B05-41C6-9750-ABA6FCBD6D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 601">
                  <a:extLst>
                    <a:ext uri="{FF2B5EF4-FFF2-40B4-BE49-F238E27FC236}">
                      <a16:creationId xmlns:a16="http://schemas.microsoft.com/office/drawing/2014/main" id="{742AE39D-DB68-4E9C-8B6C-8606173343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Freeform 605">
                  <a:extLst>
                    <a:ext uri="{FF2B5EF4-FFF2-40B4-BE49-F238E27FC236}">
                      <a16:creationId xmlns:a16="http://schemas.microsoft.com/office/drawing/2014/main" id="{93A05F81-CE74-422A-824D-F1DAFF7FA1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104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909C92-C390-4E04-91AC-3703D0669C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6FDE23-E343-4997-A528-02BBDD6F1256}"/>
              </a:ext>
            </a:extLst>
          </p:cNvPr>
          <p:cNvSpPr txBox="1">
            <a:spLocks/>
          </p:cNvSpPr>
          <p:nvPr/>
        </p:nvSpPr>
        <p:spPr>
          <a:xfrm>
            <a:off x="2295876" y="964907"/>
            <a:ext cx="4197521" cy="8992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9A9F0-7065-49CC-B1FC-5869BDBEA4F4}"/>
              </a:ext>
            </a:extLst>
          </p:cNvPr>
          <p:cNvSpPr/>
          <p:nvPr/>
        </p:nvSpPr>
        <p:spPr>
          <a:xfrm>
            <a:off x="2319401" y="1710250"/>
            <a:ext cx="4865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191E4-1E45-4C80-8638-9630192A1456}"/>
              </a:ext>
            </a:extLst>
          </p:cNvPr>
          <p:cNvSpPr/>
          <p:nvPr/>
        </p:nvSpPr>
        <p:spPr>
          <a:xfrm>
            <a:off x="0" y="1421845"/>
            <a:ext cx="2077720" cy="140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BAD0-97BC-426C-81EC-6C7F3A7C5C27}"/>
              </a:ext>
            </a:extLst>
          </p:cNvPr>
          <p:cNvSpPr txBox="1"/>
          <p:nvPr/>
        </p:nvSpPr>
        <p:spPr>
          <a:xfrm>
            <a:off x="7058014" y="79555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Cover Slides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C2EEC-8AD7-4E2E-973E-36A222EDBE8E}"/>
              </a:ext>
            </a:extLst>
          </p:cNvPr>
          <p:cNvSpPr txBox="1"/>
          <p:nvPr/>
        </p:nvSpPr>
        <p:spPr>
          <a:xfrm>
            <a:off x="6400744" y="79555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F5A39-E309-4FE8-9490-155B281F1D1C}"/>
              </a:ext>
            </a:extLst>
          </p:cNvPr>
          <p:cNvSpPr/>
          <p:nvPr/>
        </p:nvSpPr>
        <p:spPr>
          <a:xfrm>
            <a:off x="7092724" y="1250065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105D9-3E48-4451-BFFC-C392E6D70E8F}"/>
              </a:ext>
            </a:extLst>
          </p:cNvPr>
          <p:cNvSpPr txBox="1"/>
          <p:nvPr/>
        </p:nvSpPr>
        <p:spPr>
          <a:xfrm>
            <a:off x="7058014" y="2213112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Slides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ACF3D-FE51-41B7-AC0F-F776946DF0FA}"/>
              </a:ext>
            </a:extLst>
          </p:cNvPr>
          <p:cNvSpPr txBox="1"/>
          <p:nvPr/>
        </p:nvSpPr>
        <p:spPr>
          <a:xfrm>
            <a:off x="6400744" y="2213113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61D6D-AC68-4C69-B1DD-3087CD83C165}"/>
              </a:ext>
            </a:extLst>
          </p:cNvPr>
          <p:cNvSpPr/>
          <p:nvPr/>
        </p:nvSpPr>
        <p:spPr>
          <a:xfrm>
            <a:off x="7092724" y="2667623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F11224-B407-436A-AF87-B12CA6BACB91}"/>
              </a:ext>
            </a:extLst>
          </p:cNvPr>
          <p:cNvSpPr txBox="1"/>
          <p:nvPr/>
        </p:nvSpPr>
        <p:spPr>
          <a:xfrm>
            <a:off x="7058014" y="3586460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Infographics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12C4F-D215-43FF-9AFE-00D19AE6D089}"/>
              </a:ext>
            </a:extLst>
          </p:cNvPr>
          <p:cNvSpPr txBox="1"/>
          <p:nvPr/>
        </p:nvSpPr>
        <p:spPr>
          <a:xfrm>
            <a:off x="6400744" y="3586461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ADF55-C2CB-4F9E-A7DD-8951D9458E67}"/>
              </a:ext>
            </a:extLst>
          </p:cNvPr>
          <p:cNvSpPr/>
          <p:nvPr/>
        </p:nvSpPr>
        <p:spPr>
          <a:xfrm>
            <a:off x="7092724" y="4040971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DBFBF-76FB-493F-8CB4-F49776577E3B}"/>
              </a:ext>
            </a:extLst>
          </p:cNvPr>
          <p:cNvSpPr txBox="1"/>
          <p:nvPr/>
        </p:nvSpPr>
        <p:spPr>
          <a:xfrm>
            <a:off x="7058014" y="5015674"/>
            <a:ext cx="417764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Break Slides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25B36-1B30-4F7E-84AC-E0E80F78E339}"/>
              </a:ext>
            </a:extLst>
          </p:cNvPr>
          <p:cNvSpPr txBox="1"/>
          <p:nvPr/>
        </p:nvSpPr>
        <p:spPr>
          <a:xfrm>
            <a:off x="6400744" y="5015675"/>
            <a:ext cx="591895" cy="45498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09BA0C-A636-488E-8708-C6882E6628EF}"/>
              </a:ext>
            </a:extLst>
          </p:cNvPr>
          <p:cNvSpPr/>
          <p:nvPr/>
        </p:nvSpPr>
        <p:spPr>
          <a:xfrm>
            <a:off x="7092724" y="5470185"/>
            <a:ext cx="3382309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E0E336-96D7-4958-841C-DC5D63766F09}"/>
              </a:ext>
            </a:extLst>
          </p:cNvPr>
          <p:cNvGrpSpPr/>
          <p:nvPr/>
        </p:nvGrpSpPr>
        <p:grpSpPr>
          <a:xfrm>
            <a:off x="222600" y="966925"/>
            <a:ext cx="1720119" cy="309627"/>
            <a:chOff x="263240" y="966925"/>
            <a:chExt cx="1720119" cy="3096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E9831D-A53E-485C-B37B-04C9B8A5DCFD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0C68769-5C8C-42F6-9205-07212333B787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B65CE3E-F56D-45DA-A7EE-D0CA6D1DE355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44" name="Freeform 597">
                  <a:extLst>
                    <a:ext uri="{FF2B5EF4-FFF2-40B4-BE49-F238E27FC236}">
                      <a16:creationId xmlns:a16="http://schemas.microsoft.com/office/drawing/2014/main" id="{BF6117B2-F64D-49C8-A8F9-B1D4A5352D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Freeform 600">
                  <a:extLst>
                    <a:ext uri="{FF2B5EF4-FFF2-40B4-BE49-F238E27FC236}">
                      <a16:creationId xmlns:a16="http://schemas.microsoft.com/office/drawing/2014/main" id="{9BF73946-386E-4770-B19D-B482E24DA2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Freeform 604">
                  <a:extLst>
                    <a:ext uri="{FF2B5EF4-FFF2-40B4-BE49-F238E27FC236}">
                      <a16:creationId xmlns:a16="http://schemas.microsoft.com/office/drawing/2014/main" id="{07FACC57-C6FC-4B6B-9958-D747EB960A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7CC18A0-E053-464B-A4EA-C664B4F77E2A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41" name="Freeform 598">
                  <a:extLst>
                    <a:ext uri="{FF2B5EF4-FFF2-40B4-BE49-F238E27FC236}">
                      <a16:creationId xmlns:a16="http://schemas.microsoft.com/office/drawing/2014/main" id="{71494DA8-1CA9-4CA2-87F9-7C07083607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Freeform 601">
                  <a:extLst>
                    <a:ext uri="{FF2B5EF4-FFF2-40B4-BE49-F238E27FC236}">
                      <a16:creationId xmlns:a16="http://schemas.microsoft.com/office/drawing/2014/main" id="{6B7EE72E-1F3F-44EB-982F-62962B10DB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Freeform 605">
                  <a:extLst>
                    <a:ext uri="{FF2B5EF4-FFF2-40B4-BE49-F238E27FC236}">
                      <a16:creationId xmlns:a16="http://schemas.microsoft.com/office/drawing/2014/main" id="{421FFA95-55EE-4290-B7C0-2EA304773B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929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F413C71-9C8F-4D0C-8B77-B794FCB6C6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2"/>
            <a:ext cx="3155800" cy="158688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Our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688092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894358" y="3119094"/>
            <a:ext cx="3512027" cy="172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50120-DD50-44B9-B6B5-68A48E4C1607}"/>
              </a:ext>
            </a:extLst>
          </p:cNvPr>
          <p:cNvSpPr/>
          <p:nvPr/>
        </p:nvSpPr>
        <p:spPr>
          <a:xfrm>
            <a:off x="1033860" y="5230942"/>
            <a:ext cx="1773116" cy="39915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2D3B4-2B37-4CEA-8213-B3306E952938}"/>
              </a:ext>
            </a:extLst>
          </p:cNvPr>
          <p:cNvSpPr/>
          <p:nvPr/>
        </p:nvSpPr>
        <p:spPr>
          <a:xfrm>
            <a:off x="1161011" y="5292020"/>
            <a:ext cx="1518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LEARNING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C8CA98-82AF-443A-93F8-E28A79AC01D9}"/>
              </a:ext>
            </a:extLst>
          </p:cNvPr>
          <p:cNvGrpSpPr/>
          <p:nvPr/>
        </p:nvGrpSpPr>
        <p:grpSpPr>
          <a:xfrm>
            <a:off x="222600" y="432579"/>
            <a:ext cx="1720119" cy="309627"/>
            <a:chOff x="263240" y="966925"/>
            <a:chExt cx="1720119" cy="3096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872786-8991-4832-8880-122A85C558AA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D16334-9C34-4271-B562-12C16477E3FD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C6210C5-A348-479B-95DA-9BFC8D963F10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22" name="Freeform 597">
                  <a:extLst>
                    <a:ext uri="{FF2B5EF4-FFF2-40B4-BE49-F238E27FC236}">
                      <a16:creationId xmlns:a16="http://schemas.microsoft.com/office/drawing/2014/main" id="{352A12DB-F022-4971-A2EC-ABA56E837E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Freeform 600">
                  <a:extLst>
                    <a:ext uri="{FF2B5EF4-FFF2-40B4-BE49-F238E27FC236}">
                      <a16:creationId xmlns:a16="http://schemas.microsoft.com/office/drawing/2014/main" id="{6F37D561-63E6-4249-9C2A-600F328EC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Freeform 604">
                  <a:extLst>
                    <a:ext uri="{FF2B5EF4-FFF2-40B4-BE49-F238E27FC236}">
                      <a16:creationId xmlns:a16="http://schemas.microsoft.com/office/drawing/2014/main" id="{CE30D322-5935-442C-B76E-3135E763C5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076A29C-4B01-4AD2-9F0A-644DCFD8E61F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9" name="Freeform 598">
                  <a:extLst>
                    <a:ext uri="{FF2B5EF4-FFF2-40B4-BE49-F238E27FC236}">
                      <a16:creationId xmlns:a16="http://schemas.microsoft.com/office/drawing/2014/main" id="{869DA24C-1B35-4C54-8C08-D8190E9216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1">
                  <a:extLst>
                    <a:ext uri="{FF2B5EF4-FFF2-40B4-BE49-F238E27FC236}">
                      <a16:creationId xmlns:a16="http://schemas.microsoft.com/office/drawing/2014/main" id="{C14D7725-A09C-4C4E-AC57-C7D322B3D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5">
                  <a:extLst>
                    <a:ext uri="{FF2B5EF4-FFF2-40B4-BE49-F238E27FC236}">
                      <a16:creationId xmlns:a16="http://schemas.microsoft.com/office/drawing/2014/main" id="{767D01C3-42D1-4403-A6B1-44CA40BFEF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5492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8F8EB33-1F42-4BE5-8ABD-E3395CC080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71C07C7-BC92-47B1-ABB1-6205F3F573B5}"/>
              </a:ext>
            </a:extLst>
          </p:cNvPr>
          <p:cNvSpPr/>
          <p:nvPr/>
        </p:nvSpPr>
        <p:spPr>
          <a:xfrm>
            <a:off x="0" y="1144521"/>
            <a:ext cx="6096000" cy="4568958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chemeClr val="bg1"/>
              </a:solidFill>
            </a:endParaRPr>
          </a:p>
        </p:txBody>
      </p:sp>
      <p:sp>
        <p:nvSpPr>
          <p:cNvPr id="17" name="Education is the…">
            <a:extLst>
              <a:ext uri="{FF2B5EF4-FFF2-40B4-BE49-F238E27FC236}">
                <a16:creationId xmlns:a16="http://schemas.microsoft.com/office/drawing/2014/main" id="{43A1CF7A-FDA5-4F68-BBA2-DB38F8C93B57}"/>
              </a:ext>
            </a:extLst>
          </p:cNvPr>
          <p:cNvSpPr txBox="1"/>
          <p:nvPr/>
        </p:nvSpPr>
        <p:spPr>
          <a:xfrm>
            <a:off x="1268975" y="2121661"/>
            <a:ext cx="4023537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6000" b="0">
                <a:solidFill>
                  <a:srgbClr val="F7F9FF"/>
                </a:solidFill>
                <a:latin typeface="Josefin Slab Bold"/>
                <a:ea typeface="Josefin Slab Bold"/>
                <a:cs typeface="Josefin Slab Bold"/>
                <a:sym typeface="Josefin Slab Bold"/>
              </a:defRPr>
            </a:pPr>
            <a:r>
              <a:rPr sz="3000" dirty="0">
                <a:solidFill>
                  <a:schemeClr val="bg1"/>
                </a:solidFill>
                <a:latin typeface="Playfair Display" pitchFamily="2" charset="0"/>
              </a:rPr>
              <a:t>Education is the</a:t>
            </a:r>
          </a:p>
          <a:p>
            <a:pPr algn="l">
              <a:defRPr sz="6000" b="0">
                <a:solidFill>
                  <a:srgbClr val="F7F9FF"/>
                </a:solidFill>
                <a:latin typeface="Josefin Slab Bold"/>
                <a:ea typeface="Josefin Slab Bold"/>
                <a:cs typeface="Josefin Slab Bold"/>
                <a:sym typeface="Josefin Slab Bold"/>
              </a:defRPr>
            </a:pPr>
            <a:r>
              <a:rPr sz="3000" dirty="0">
                <a:solidFill>
                  <a:schemeClr val="bg1"/>
                </a:solidFill>
                <a:latin typeface="Playfair Display" pitchFamily="2" charset="0"/>
              </a:rPr>
              <a:t>foundation upon which</a:t>
            </a:r>
          </a:p>
          <a:p>
            <a:pPr algn="l">
              <a:defRPr sz="6000" b="0">
                <a:solidFill>
                  <a:srgbClr val="F7F9FF"/>
                </a:solidFill>
                <a:latin typeface="Josefin Slab Bold"/>
                <a:ea typeface="Josefin Slab Bold"/>
                <a:cs typeface="Josefin Slab Bold"/>
                <a:sym typeface="Josefin Slab Bold"/>
              </a:defRPr>
            </a:pPr>
            <a:r>
              <a:rPr sz="3000" dirty="0">
                <a:solidFill>
                  <a:schemeClr val="bg1"/>
                </a:solidFill>
                <a:latin typeface="Playfair Display" pitchFamily="2" charset="0"/>
              </a:rPr>
              <a:t>we build our future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3414AA-265B-49EF-8D1D-5E23F3BE6063}"/>
              </a:ext>
            </a:extLst>
          </p:cNvPr>
          <p:cNvSpPr/>
          <p:nvPr/>
        </p:nvSpPr>
        <p:spPr>
          <a:xfrm>
            <a:off x="1268975" y="3747652"/>
            <a:ext cx="4023537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C2C3A9-E556-4073-8E56-B57AB6B1D924}"/>
              </a:ext>
            </a:extLst>
          </p:cNvPr>
          <p:cNvGrpSpPr/>
          <p:nvPr/>
        </p:nvGrpSpPr>
        <p:grpSpPr>
          <a:xfrm>
            <a:off x="285766" y="308521"/>
            <a:ext cx="2400180" cy="345852"/>
            <a:chOff x="285766" y="193133"/>
            <a:chExt cx="2400180" cy="3458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B56394-8CBA-42AC-A382-09381651EEE0}"/>
                </a:ext>
              </a:extLst>
            </p:cNvPr>
            <p:cNvSpPr txBox="1"/>
            <p:nvPr/>
          </p:nvSpPr>
          <p:spPr>
            <a:xfrm>
              <a:off x="688030" y="234652"/>
              <a:ext cx="1997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20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974078-8BE6-4FD2-B439-1DBA2DDCE862}"/>
                </a:ext>
              </a:extLst>
            </p:cNvPr>
            <p:cNvGrpSpPr/>
            <p:nvPr/>
          </p:nvGrpSpPr>
          <p:grpSpPr>
            <a:xfrm>
              <a:off x="285766" y="193133"/>
              <a:ext cx="291397" cy="34585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79396F5-2D09-4E2D-BB12-415FECC9BE7C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27" name="Freeform 597">
                  <a:extLst>
                    <a:ext uri="{FF2B5EF4-FFF2-40B4-BE49-F238E27FC236}">
                      <a16:creationId xmlns:a16="http://schemas.microsoft.com/office/drawing/2014/main" id="{D738D550-C080-4A03-A42F-CB972C4EB2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Freeform 600">
                  <a:extLst>
                    <a:ext uri="{FF2B5EF4-FFF2-40B4-BE49-F238E27FC236}">
                      <a16:creationId xmlns:a16="http://schemas.microsoft.com/office/drawing/2014/main" id="{57078937-BB17-4891-B869-D7C20596E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Freeform 604">
                  <a:extLst>
                    <a:ext uri="{FF2B5EF4-FFF2-40B4-BE49-F238E27FC236}">
                      <a16:creationId xmlns:a16="http://schemas.microsoft.com/office/drawing/2014/main" id="{8BE6C26D-935A-46FE-A46E-3E674461B3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57DC134-E255-47E6-AC54-BFA83D38FA77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24" name="Freeform 598">
                  <a:extLst>
                    <a:ext uri="{FF2B5EF4-FFF2-40B4-BE49-F238E27FC236}">
                      <a16:creationId xmlns:a16="http://schemas.microsoft.com/office/drawing/2014/main" id="{D475DA8C-752E-40E7-9916-0EE352630A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Freeform 601">
                  <a:extLst>
                    <a:ext uri="{FF2B5EF4-FFF2-40B4-BE49-F238E27FC236}">
                      <a16:creationId xmlns:a16="http://schemas.microsoft.com/office/drawing/2014/main" id="{7C7FFFE5-1421-408F-AD8C-4FAF11D56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Freeform 605">
                  <a:extLst>
                    <a:ext uri="{FF2B5EF4-FFF2-40B4-BE49-F238E27FC236}">
                      <a16:creationId xmlns:a16="http://schemas.microsoft.com/office/drawing/2014/main" id="{486BCEA0-83A4-4B63-9744-930DCA93B2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31" name="www.websitename.com">
            <a:extLst>
              <a:ext uri="{FF2B5EF4-FFF2-40B4-BE49-F238E27FC236}">
                <a16:creationId xmlns:a16="http://schemas.microsoft.com/office/drawing/2014/main" id="{90B3778D-B253-4092-BB5A-53A084316811}"/>
              </a:ext>
            </a:extLst>
          </p:cNvPr>
          <p:cNvSpPr txBox="1"/>
          <p:nvPr/>
        </p:nvSpPr>
        <p:spPr>
          <a:xfrm>
            <a:off x="10605441" y="6475098"/>
            <a:ext cx="1421864" cy="20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A6E7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www.websitename.com</a:t>
            </a:r>
          </a:p>
        </p:txBody>
      </p:sp>
      <p:sp>
        <p:nvSpPr>
          <p:cNvPr id="32" name="Education &amp; Learning System">
            <a:extLst>
              <a:ext uri="{FF2B5EF4-FFF2-40B4-BE49-F238E27FC236}">
                <a16:creationId xmlns:a16="http://schemas.microsoft.com/office/drawing/2014/main" id="{D65B9232-5885-4C03-8644-D9E39ECC7729}"/>
              </a:ext>
            </a:extLst>
          </p:cNvPr>
          <p:cNvSpPr txBox="1"/>
          <p:nvPr/>
        </p:nvSpPr>
        <p:spPr>
          <a:xfrm>
            <a:off x="10288046" y="308521"/>
            <a:ext cx="1739259" cy="20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A6E7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 &amp; Learning System</a:t>
            </a:r>
          </a:p>
        </p:txBody>
      </p:sp>
    </p:spTree>
    <p:extLst>
      <p:ext uri="{BB962C8B-B14F-4D97-AF65-F5344CB8AC3E}">
        <p14:creationId xmlns:p14="http://schemas.microsoft.com/office/powerpoint/2010/main" val="3932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FFA160-6401-4BB8-8543-43744DE8C2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0F120-456F-4BDF-AC61-800C8CFD3C1E}"/>
              </a:ext>
            </a:extLst>
          </p:cNvPr>
          <p:cNvSpPr/>
          <p:nvPr/>
        </p:nvSpPr>
        <p:spPr>
          <a:xfrm>
            <a:off x="0" y="0"/>
            <a:ext cx="12192000" cy="3759200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326167"/>
            <a:ext cx="5149994" cy="158688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Nothing will work unless you 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805043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1E8E70-5B6D-483F-9EF7-11A15A4505E3}"/>
              </a:ext>
            </a:extLst>
          </p:cNvPr>
          <p:cNvGrpSpPr/>
          <p:nvPr/>
        </p:nvGrpSpPr>
        <p:grpSpPr>
          <a:xfrm>
            <a:off x="285766" y="308521"/>
            <a:ext cx="2400180" cy="345852"/>
            <a:chOff x="285766" y="308521"/>
            <a:chExt cx="2400180" cy="3458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AF81BE-F483-4965-B517-F2F7FEE0D523}"/>
                </a:ext>
              </a:extLst>
            </p:cNvPr>
            <p:cNvSpPr txBox="1"/>
            <p:nvPr/>
          </p:nvSpPr>
          <p:spPr>
            <a:xfrm>
              <a:off x="688030" y="350040"/>
              <a:ext cx="1997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20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0CF07BE-B6BC-448C-A24F-046CE19F5CFA}"/>
                </a:ext>
              </a:extLst>
            </p:cNvPr>
            <p:cNvGrpSpPr/>
            <p:nvPr/>
          </p:nvGrpSpPr>
          <p:grpSpPr>
            <a:xfrm>
              <a:off x="285766" y="308521"/>
              <a:ext cx="291397" cy="345852"/>
              <a:chOff x="5744901" y="2189308"/>
              <a:chExt cx="702198" cy="833420"/>
            </a:xfrm>
            <a:solidFill>
              <a:schemeClr val="bg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AFB17AC-A7F1-4EB6-A7D3-E2C5360EAD28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19" name="Freeform 597">
                  <a:extLst>
                    <a:ext uri="{FF2B5EF4-FFF2-40B4-BE49-F238E27FC236}">
                      <a16:creationId xmlns:a16="http://schemas.microsoft.com/office/drawing/2014/main" id="{E8E0F245-A821-43EC-9D5F-EA6F920864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00">
                  <a:extLst>
                    <a:ext uri="{FF2B5EF4-FFF2-40B4-BE49-F238E27FC236}">
                      <a16:creationId xmlns:a16="http://schemas.microsoft.com/office/drawing/2014/main" id="{6EC0ED47-875F-45E7-8F55-3369111338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604">
                  <a:extLst>
                    <a:ext uri="{FF2B5EF4-FFF2-40B4-BE49-F238E27FC236}">
                      <a16:creationId xmlns:a16="http://schemas.microsoft.com/office/drawing/2014/main" id="{CFE31FDA-8FC5-451C-995D-D1D0ABC1DA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4A70BA8-A859-464E-A73C-3569B38BDC7D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16" name="Freeform 598">
                  <a:extLst>
                    <a:ext uri="{FF2B5EF4-FFF2-40B4-BE49-F238E27FC236}">
                      <a16:creationId xmlns:a16="http://schemas.microsoft.com/office/drawing/2014/main" id="{E9E7F100-281E-4C46-A4CE-ED0C65AFD3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601">
                  <a:extLst>
                    <a:ext uri="{FF2B5EF4-FFF2-40B4-BE49-F238E27FC236}">
                      <a16:creationId xmlns:a16="http://schemas.microsoft.com/office/drawing/2014/main" id="{DC1657F4-C369-4C2A-AADC-76C027896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605">
                  <a:extLst>
                    <a:ext uri="{FF2B5EF4-FFF2-40B4-BE49-F238E27FC236}">
                      <a16:creationId xmlns:a16="http://schemas.microsoft.com/office/drawing/2014/main" id="{6E9C7CE6-5059-4790-B263-36D63CC7FB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D6AC2-6C2D-4B2E-A255-428F9CDAA604}"/>
              </a:ext>
            </a:extLst>
          </p:cNvPr>
          <p:cNvSpPr/>
          <p:nvPr/>
        </p:nvSpPr>
        <p:spPr>
          <a:xfrm>
            <a:off x="7939202" y="2568589"/>
            <a:ext cx="4252798" cy="22999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0" dist="584200" dir="16200000" sx="85000" sy="8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C454ED2-1EAC-46F5-87E3-253878712DB9}"/>
              </a:ext>
            </a:extLst>
          </p:cNvPr>
          <p:cNvSpPr>
            <a:spLocks noEditPoints="1"/>
          </p:cNvSpPr>
          <p:nvPr/>
        </p:nvSpPr>
        <p:spPr bwMode="auto">
          <a:xfrm>
            <a:off x="8257957" y="2840926"/>
            <a:ext cx="480351" cy="474013"/>
          </a:xfrm>
          <a:custGeom>
            <a:avLst/>
            <a:gdLst>
              <a:gd name="T0" fmla="*/ 196 w 208"/>
              <a:gd name="T1" fmla="*/ 174 h 205"/>
              <a:gd name="T2" fmla="*/ 196 w 208"/>
              <a:gd name="T3" fmla="*/ 61 h 205"/>
              <a:gd name="T4" fmla="*/ 197 w 208"/>
              <a:gd name="T5" fmla="*/ 57 h 205"/>
              <a:gd name="T6" fmla="*/ 192 w 208"/>
              <a:gd name="T7" fmla="*/ 50 h 205"/>
              <a:gd name="T8" fmla="*/ 108 w 208"/>
              <a:gd name="T9" fmla="*/ 3 h 205"/>
              <a:gd name="T10" fmla="*/ 90 w 208"/>
              <a:gd name="T11" fmla="*/ 3 h 205"/>
              <a:gd name="T12" fmla="*/ 5 w 208"/>
              <a:gd name="T13" fmla="*/ 50 h 205"/>
              <a:gd name="T14" fmla="*/ 0 w 208"/>
              <a:gd name="T15" fmla="*/ 57 h 205"/>
              <a:gd name="T16" fmla="*/ 5 w 208"/>
              <a:gd name="T17" fmla="*/ 65 h 205"/>
              <a:gd name="T18" fmla="*/ 33 w 208"/>
              <a:gd name="T19" fmla="*/ 80 h 205"/>
              <a:gd name="T20" fmla="*/ 33 w 208"/>
              <a:gd name="T21" fmla="*/ 121 h 205"/>
              <a:gd name="T22" fmla="*/ 77 w 208"/>
              <a:gd name="T23" fmla="*/ 165 h 205"/>
              <a:gd name="T24" fmla="*/ 125 w 208"/>
              <a:gd name="T25" fmla="*/ 165 h 205"/>
              <a:gd name="T26" fmla="*/ 168 w 208"/>
              <a:gd name="T27" fmla="*/ 121 h 205"/>
              <a:gd name="T28" fmla="*/ 168 w 208"/>
              <a:gd name="T29" fmla="*/ 78 h 205"/>
              <a:gd name="T30" fmla="*/ 188 w 208"/>
              <a:gd name="T31" fmla="*/ 67 h 205"/>
              <a:gd name="T32" fmla="*/ 188 w 208"/>
              <a:gd name="T33" fmla="*/ 174 h 205"/>
              <a:gd name="T34" fmla="*/ 176 w 208"/>
              <a:gd name="T35" fmla="*/ 189 h 205"/>
              <a:gd name="T36" fmla="*/ 192 w 208"/>
              <a:gd name="T37" fmla="*/ 205 h 205"/>
              <a:gd name="T38" fmla="*/ 208 w 208"/>
              <a:gd name="T39" fmla="*/ 189 h 205"/>
              <a:gd name="T40" fmla="*/ 196 w 208"/>
              <a:gd name="T41" fmla="*/ 174 h 205"/>
              <a:gd name="T42" fmla="*/ 160 w 208"/>
              <a:gd name="T43" fmla="*/ 121 h 205"/>
              <a:gd name="T44" fmla="*/ 125 w 208"/>
              <a:gd name="T45" fmla="*/ 157 h 205"/>
              <a:gd name="T46" fmla="*/ 77 w 208"/>
              <a:gd name="T47" fmla="*/ 157 h 205"/>
              <a:gd name="T48" fmla="*/ 41 w 208"/>
              <a:gd name="T49" fmla="*/ 121 h 205"/>
              <a:gd name="T50" fmla="*/ 41 w 208"/>
              <a:gd name="T51" fmla="*/ 85 h 205"/>
              <a:gd name="T52" fmla="*/ 90 w 208"/>
              <a:gd name="T53" fmla="*/ 112 h 205"/>
              <a:gd name="T54" fmla="*/ 99 w 208"/>
              <a:gd name="T55" fmla="*/ 114 h 205"/>
              <a:gd name="T56" fmla="*/ 108 w 208"/>
              <a:gd name="T57" fmla="*/ 112 h 205"/>
              <a:gd name="T58" fmla="*/ 160 w 208"/>
              <a:gd name="T59" fmla="*/ 82 h 205"/>
              <a:gd name="T60" fmla="*/ 160 w 208"/>
              <a:gd name="T61" fmla="*/ 121 h 205"/>
              <a:gd name="T62" fmla="*/ 104 w 208"/>
              <a:gd name="T63" fmla="*/ 105 h 205"/>
              <a:gd name="T64" fmla="*/ 94 w 208"/>
              <a:gd name="T65" fmla="*/ 105 h 205"/>
              <a:gd name="T66" fmla="*/ 9 w 208"/>
              <a:gd name="T67" fmla="*/ 58 h 205"/>
              <a:gd name="T68" fmla="*/ 8 w 208"/>
              <a:gd name="T69" fmla="*/ 57 h 205"/>
              <a:gd name="T70" fmla="*/ 9 w 208"/>
              <a:gd name="T71" fmla="*/ 57 h 205"/>
              <a:gd name="T72" fmla="*/ 94 w 208"/>
              <a:gd name="T73" fmla="*/ 10 h 205"/>
              <a:gd name="T74" fmla="*/ 104 w 208"/>
              <a:gd name="T75" fmla="*/ 10 h 205"/>
              <a:gd name="T76" fmla="*/ 189 w 208"/>
              <a:gd name="T77" fmla="*/ 57 h 205"/>
              <a:gd name="T78" fmla="*/ 189 w 208"/>
              <a:gd name="T79" fmla="*/ 57 h 205"/>
              <a:gd name="T80" fmla="*/ 188 w 208"/>
              <a:gd name="T81" fmla="*/ 57 h 205"/>
              <a:gd name="T82" fmla="*/ 188 w 208"/>
              <a:gd name="T83" fmla="*/ 58 h 205"/>
              <a:gd name="T84" fmla="*/ 104 w 208"/>
              <a:gd name="T85" fmla="*/ 105 h 205"/>
              <a:gd name="T86" fmla="*/ 192 w 208"/>
              <a:gd name="T87" fmla="*/ 197 h 205"/>
              <a:gd name="T88" fmla="*/ 184 w 208"/>
              <a:gd name="T89" fmla="*/ 189 h 205"/>
              <a:gd name="T90" fmla="*/ 192 w 208"/>
              <a:gd name="T91" fmla="*/ 181 h 205"/>
              <a:gd name="T92" fmla="*/ 200 w 208"/>
              <a:gd name="T93" fmla="*/ 189 h 205"/>
              <a:gd name="T94" fmla="*/ 192 w 208"/>
              <a:gd name="T95" fmla="*/ 197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205">
                <a:moveTo>
                  <a:pt x="196" y="174"/>
                </a:moveTo>
                <a:cubicBezTo>
                  <a:pt x="196" y="61"/>
                  <a:pt x="196" y="61"/>
                  <a:pt x="196" y="61"/>
                </a:cubicBezTo>
                <a:cubicBezTo>
                  <a:pt x="197" y="60"/>
                  <a:pt x="197" y="59"/>
                  <a:pt x="197" y="57"/>
                </a:cubicBezTo>
                <a:cubicBezTo>
                  <a:pt x="197" y="54"/>
                  <a:pt x="196" y="52"/>
                  <a:pt x="192" y="50"/>
                </a:cubicBezTo>
                <a:cubicBezTo>
                  <a:pt x="108" y="3"/>
                  <a:pt x="108" y="3"/>
                  <a:pt x="108" y="3"/>
                </a:cubicBezTo>
                <a:cubicBezTo>
                  <a:pt x="103" y="0"/>
                  <a:pt x="95" y="0"/>
                  <a:pt x="90" y="3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2"/>
                  <a:pt x="0" y="54"/>
                  <a:pt x="0" y="57"/>
                </a:cubicBezTo>
                <a:cubicBezTo>
                  <a:pt x="0" y="60"/>
                  <a:pt x="2" y="63"/>
                  <a:pt x="5" y="65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3" y="145"/>
                  <a:pt x="53" y="165"/>
                  <a:pt x="77" y="165"/>
                </a:cubicBezTo>
                <a:cubicBezTo>
                  <a:pt x="125" y="165"/>
                  <a:pt x="125" y="165"/>
                  <a:pt x="125" y="165"/>
                </a:cubicBezTo>
                <a:cubicBezTo>
                  <a:pt x="149" y="165"/>
                  <a:pt x="168" y="145"/>
                  <a:pt x="168" y="121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88" y="67"/>
                  <a:pt x="188" y="67"/>
                  <a:pt x="188" y="67"/>
                </a:cubicBezTo>
                <a:cubicBezTo>
                  <a:pt x="188" y="174"/>
                  <a:pt x="188" y="174"/>
                  <a:pt x="188" y="174"/>
                </a:cubicBezTo>
                <a:cubicBezTo>
                  <a:pt x="181" y="175"/>
                  <a:pt x="176" y="182"/>
                  <a:pt x="176" y="189"/>
                </a:cubicBezTo>
                <a:cubicBezTo>
                  <a:pt x="176" y="198"/>
                  <a:pt x="183" y="205"/>
                  <a:pt x="192" y="205"/>
                </a:cubicBezTo>
                <a:cubicBezTo>
                  <a:pt x="201" y="205"/>
                  <a:pt x="208" y="198"/>
                  <a:pt x="208" y="189"/>
                </a:cubicBezTo>
                <a:cubicBezTo>
                  <a:pt x="208" y="182"/>
                  <a:pt x="203" y="175"/>
                  <a:pt x="196" y="174"/>
                </a:cubicBezTo>
                <a:close/>
                <a:moveTo>
                  <a:pt x="160" y="121"/>
                </a:moveTo>
                <a:cubicBezTo>
                  <a:pt x="160" y="141"/>
                  <a:pt x="144" y="157"/>
                  <a:pt x="125" y="157"/>
                </a:cubicBezTo>
                <a:cubicBezTo>
                  <a:pt x="77" y="157"/>
                  <a:pt x="77" y="157"/>
                  <a:pt x="77" y="157"/>
                </a:cubicBezTo>
                <a:cubicBezTo>
                  <a:pt x="57" y="157"/>
                  <a:pt x="41" y="141"/>
                  <a:pt x="41" y="121"/>
                </a:cubicBezTo>
                <a:cubicBezTo>
                  <a:pt x="41" y="85"/>
                  <a:pt x="41" y="85"/>
                  <a:pt x="41" y="85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92" y="113"/>
                  <a:pt x="95" y="114"/>
                  <a:pt x="99" y="114"/>
                </a:cubicBezTo>
                <a:cubicBezTo>
                  <a:pt x="102" y="114"/>
                  <a:pt x="105" y="113"/>
                  <a:pt x="108" y="112"/>
                </a:cubicBezTo>
                <a:cubicBezTo>
                  <a:pt x="160" y="82"/>
                  <a:pt x="160" y="82"/>
                  <a:pt x="160" y="82"/>
                </a:cubicBezTo>
                <a:lnTo>
                  <a:pt x="160" y="121"/>
                </a:lnTo>
                <a:close/>
                <a:moveTo>
                  <a:pt x="104" y="105"/>
                </a:moveTo>
                <a:cubicBezTo>
                  <a:pt x="101" y="106"/>
                  <a:pt x="96" y="106"/>
                  <a:pt x="94" y="105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58"/>
                  <a:pt x="8" y="57"/>
                  <a:pt x="8" y="57"/>
                </a:cubicBezTo>
                <a:cubicBezTo>
                  <a:pt x="8" y="57"/>
                  <a:pt x="9" y="57"/>
                  <a:pt x="9" y="57"/>
                </a:cubicBezTo>
                <a:cubicBezTo>
                  <a:pt x="94" y="10"/>
                  <a:pt x="94" y="10"/>
                  <a:pt x="94" y="10"/>
                </a:cubicBezTo>
                <a:cubicBezTo>
                  <a:pt x="96" y="9"/>
                  <a:pt x="101" y="9"/>
                  <a:pt x="104" y="10"/>
                </a:cubicBezTo>
                <a:cubicBezTo>
                  <a:pt x="189" y="57"/>
                  <a:pt x="189" y="57"/>
                  <a:pt x="189" y="57"/>
                </a:cubicBezTo>
                <a:cubicBezTo>
                  <a:pt x="189" y="57"/>
                  <a:pt x="189" y="57"/>
                  <a:pt x="189" y="57"/>
                </a:cubicBezTo>
                <a:cubicBezTo>
                  <a:pt x="188" y="57"/>
                  <a:pt x="188" y="57"/>
                  <a:pt x="188" y="57"/>
                </a:cubicBezTo>
                <a:cubicBezTo>
                  <a:pt x="188" y="58"/>
                  <a:pt x="188" y="58"/>
                  <a:pt x="188" y="58"/>
                </a:cubicBezTo>
                <a:lnTo>
                  <a:pt x="104" y="105"/>
                </a:lnTo>
                <a:close/>
                <a:moveTo>
                  <a:pt x="192" y="197"/>
                </a:moveTo>
                <a:cubicBezTo>
                  <a:pt x="188" y="197"/>
                  <a:pt x="184" y="193"/>
                  <a:pt x="184" y="189"/>
                </a:cubicBezTo>
                <a:cubicBezTo>
                  <a:pt x="184" y="185"/>
                  <a:pt x="188" y="181"/>
                  <a:pt x="192" y="181"/>
                </a:cubicBezTo>
                <a:cubicBezTo>
                  <a:pt x="197" y="181"/>
                  <a:pt x="200" y="185"/>
                  <a:pt x="200" y="189"/>
                </a:cubicBezTo>
                <a:cubicBezTo>
                  <a:pt x="200" y="193"/>
                  <a:pt x="197" y="197"/>
                  <a:pt x="192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00E68D-2A9C-4D5C-9EB1-F7F90754362E}"/>
              </a:ext>
            </a:extLst>
          </p:cNvPr>
          <p:cNvGrpSpPr/>
          <p:nvPr/>
        </p:nvGrpSpPr>
        <p:grpSpPr>
          <a:xfrm>
            <a:off x="8845632" y="2784130"/>
            <a:ext cx="2830968" cy="1569853"/>
            <a:chOff x="2311177" y="6141461"/>
            <a:chExt cx="3539911" cy="251176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73799C-D263-4FFE-B19F-06585348E309}"/>
                </a:ext>
              </a:extLst>
            </p:cNvPr>
            <p:cNvSpPr/>
            <p:nvPr/>
          </p:nvSpPr>
          <p:spPr>
            <a:xfrm>
              <a:off x="2311177" y="6141461"/>
              <a:ext cx="3073868" cy="975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wonderful serenity has taken possession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2BCF5B-910C-4B89-AB69-5936DB0142D8}"/>
                </a:ext>
              </a:extLst>
            </p:cNvPr>
            <p:cNvSpPr/>
            <p:nvPr/>
          </p:nvSpPr>
          <p:spPr>
            <a:xfrm>
              <a:off x="2311181" y="7087260"/>
              <a:ext cx="3539907" cy="1565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 wonderful serenity has taken possession of my entire soul, like these sweet mornings of spring which I enjoy with my whole heart. I am alone</a:t>
              </a:r>
              <a:endParaRPr lang="id-ID" sz="12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50120-DD50-44B9-B6B5-68A48E4C1607}"/>
              </a:ext>
            </a:extLst>
          </p:cNvPr>
          <p:cNvSpPr/>
          <p:nvPr/>
        </p:nvSpPr>
        <p:spPr>
          <a:xfrm>
            <a:off x="9651677" y="4737749"/>
            <a:ext cx="1773116" cy="3991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2D3B4-2B37-4CEA-8213-B3306E952938}"/>
              </a:ext>
            </a:extLst>
          </p:cNvPr>
          <p:cNvSpPr/>
          <p:nvPr/>
        </p:nvSpPr>
        <p:spPr>
          <a:xfrm>
            <a:off x="9778828" y="4798827"/>
            <a:ext cx="1518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LEARNING </a:t>
            </a:r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93FB0BB0-B8B6-414F-8F43-ACF42392B4F0}"/>
              </a:ext>
            </a:extLst>
          </p:cNvPr>
          <p:cNvSpPr>
            <a:spLocks noEditPoints="1"/>
          </p:cNvSpPr>
          <p:nvPr/>
        </p:nvSpPr>
        <p:spPr bwMode="auto">
          <a:xfrm>
            <a:off x="576182" y="4190241"/>
            <a:ext cx="508234" cy="508234"/>
          </a:xfrm>
          <a:custGeom>
            <a:avLst/>
            <a:gdLst>
              <a:gd name="T0" fmla="*/ 220 w 220"/>
              <a:gd name="T1" fmla="*/ 110 h 220"/>
              <a:gd name="T2" fmla="*/ 193 w 220"/>
              <a:gd name="T3" fmla="*/ 64 h 220"/>
              <a:gd name="T4" fmla="*/ 176 w 220"/>
              <a:gd name="T5" fmla="*/ 58 h 220"/>
              <a:gd name="T6" fmla="*/ 171 w 220"/>
              <a:gd name="T7" fmla="*/ 53 h 220"/>
              <a:gd name="T8" fmla="*/ 203 w 220"/>
              <a:gd name="T9" fmla="*/ 68 h 220"/>
              <a:gd name="T10" fmla="*/ 141 w 220"/>
              <a:gd name="T11" fmla="*/ 13 h 220"/>
              <a:gd name="T12" fmla="*/ 118 w 220"/>
              <a:gd name="T13" fmla="*/ 38 h 220"/>
              <a:gd name="T14" fmla="*/ 110 w 220"/>
              <a:gd name="T15" fmla="*/ 8 h 220"/>
              <a:gd name="T16" fmla="*/ 65 w 220"/>
              <a:gd name="T17" fmla="*/ 28 h 220"/>
              <a:gd name="T18" fmla="*/ 55 w 220"/>
              <a:gd name="T19" fmla="*/ 50 h 220"/>
              <a:gd name="T20" fmla="*/ 47 w 220"/>
              <a:gd name="T21" fmla="*/ 30 h 220"/>
              <a:gd name="T22" fmla="*/ 67 w 220"/>
              <a:gd name="T23" fmla="*/ 18 h 220"/>
              <a:gd name="T24" fmla="*/ 51 w 220"/>
              <a:gd name="T25" fmla="*/ 57 h 220"/>
              <a:gd name="T26" fmla="*/ 76 w 220"/>
              <a:gd name="T27" fmla="*/ 42 h 220"/>
              <a:gd name="T28" fmla="*/ 80 w 220"/>
              <a:gd name="T29" fmla="*/ 24 h 220"/>
              <a:gd name="T30" fmla="*/ 97 w 220"/>
              <a:gd name="T31" fmla="*/ 51 h 220"/>
              <a:gd name="T32" fmla="*/ 81 w 220"/>
              <a:gd name="T33" fmla="*/ 69 h 220"/>
              <a:gd name="T34" fmla="*/ 59 w 220"/>
              <a:gd name="T35" fmla="*/ 95 h 220"/>
              <a:gd name="T36" fmla="*/ 63 w 220"/>
              <a:gd name="T37" fmla="*/ 117 h 220"/>
              <a:gd name="T38" fmla="*/ 120 w 220"/>
              <a:gd name="T39" fmla="*/ 155 h 220"/>
              <a:gd name="T40" fmla="*/ 118 w 220"/>
              <a:gd name="T41" fmla="*/ 180 h 220"/>
              <a:gd name="T42" fmla="*/ 81 w 220"/>
              <a:gd name="T43" fmla="*/ 208 h 220"/>
              <a:gd name="T44" fmla="*/ 62 w 220"/>
              <a:gd name="T45" fmla="*/ 159 h 220"/>
              <a:gd name="T46" fmla="*/ 53 w 220"/>
              <a:gd name="T47" fmla="*/ 120 h 220"/>
              <a:gd name="T48" fmla="*/ 19 w 220"/>
              <a:gd name="T49" fmla="*/ 65 h 220"/>
              <a:gd name="T50" fmla="*/ 10 w 220"/>
              <a:gd name="T51" fmla="*/ 91 h 220"/>
              <a:gd name="T52" fmla="*/ 61 w 220"/>
              <a:gd name="T53" fmla="*/ 133 h 220"/>
              <a:gd name="T54" fmla="*/ 67 w 220"/>
              <a:gd name="T55" fmla="*/ 178 h 220"/>
              <a:gd name="T56" fmla="*/ 8 w 220"/>
              <a:gd name="T57" fmla="*/ 110 h 220"/>
              <a:gd name="T58" fmla="*/ 101 w 220"/>
              <a:gd name="T59" fmla="*/ 204 h 220"/>
              <a:gd name="T60" fmla="*/ 130 w 220"/>
              <a:gd name="T61" fmla="*/ 166 h 220"/>
              <a:gd name="T62" fmla="*/ 82 w 220"/>
              <a:gd name="T63" fmla="*/ 125 h 220"/>
              <a:gd name="T64" fmla="*/ 57 w 220"/>
              <a:gd name="T65" fmla="*/ 108 h 220"/>
              <a:gd name="T66" fmla="*/ 70 w 220"/>
              <a:gd name="T67" fmla="*/ 96 h 220"/>
              <a:gd name="T68" fmla="*/ 90 w 220"/>
              <a:gd name="T69" fmla="*/ 70 h 220"/>
              <a:gd name="T70" fmla="*/ 101 w 220"/>
              <a:gd name="T71" fmla="*/ 38 h 220"/>
              <a:gd name="T72" fmla="*/ 82 w 220"/>
              <a:gd name="T73" fmla="*/ 12 h 220"/>
              <a:gd name="T74" fmla="*/ 118 w 220"/>
              <a:gd name="T75" fmla="*/ 46 h 220"/>
              <a:gd name="T76" fmla="*/ 175 w 220"/>
              <a:gd name="T77" fmla="*/ 31 h 220"/>
              <a:gd name="T78" fmla="*/ 156 w 220"/>
              <a:gd name="T79" fmla="*/ 61 h 220"/>
              <a:gd name="T80" fmla="*/ 180 w 220"/>
              <a:gd name="T81" fmla="*/ 65 h 220"/>
              <a:gd name="T82" fmla="*/ 198 w 220"/>
              <a:gd name="T83" fmla="*/ 75 h 220"/>
              <a:gd name="T84" fmla="*/ 206 w 220"/>
              <a:gd name="T85" fmla="*/ 84 h 220"/>
              <a:gd name="T86" fmla="*/ 168 w 220"/>
              <a:gd name="T87" fmla="*/ 81 h 220"/>
              <a:gd name="T88" fmla="*/ 179 w 220"/>
              <a:gd name="T89" fmla="*/ 127 h 220"/>
              <a:gd name="T90" fmla="*/ 184 w 220"/>
              <a:gd name="T91" fmla="*/ 180 h 220"/>
              <a:gd name="T92" fmla="*/ 189 w 220"/>
              <a:gd name="T93" fmla="*/ 123 h 220"/>
              <a:gd name="T94" fmla="*/ 163 w 220"/>
              <a:gd name="T95" fmla="*/ 99 h 220"/>
              <a:gd name="T96" fmla="*/ 211 w 220"/>
              <a:gd name="T97" fmla="*/ 9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0" h="220">
                <a:moveTo>
                  <a:pt x="110" y="0"/>
                </a:moveTo>
                <a:cubicBezTo>
                  <a:pt x="49" y="0"/>
                  <a:pt x="0" y="49"/>
                  <a:pt x="0" y="110"/>
                </a:cubicBezTo>
                <a:cubicBezTo>
                  <a:pt x="0" y="171"/>
                  <a:pt x="49" y="220"/>
                  <a:pt x="110" y="220"/>
                </a:cubicBezTo>
                <a:cubicBezTo>
                  <a:pt x="171" y="220"/>
                  <a:pt x="220" y="171"/>
                  <a:pt x="220" y="110"/>
                </a:cubicBezTo>
                <a:cubicBezTo>
                  <a:pt x="220" y="49"/>
                  <a:pt x="171" y="0"/>
                  <a:pt x="110" y="0"/>
                </a:cubicBezTo>
                <a:close/>
                <a:moveTo>
                  <a:pt x="203" y="68"/>
                </a:moveTo>
                <a:cubicBezTo>
                  <a:pt x="202" y="68"/>
                  <a:pt x="202" y="68"/>
                  <a:pt x="202" y="68"/>
                </a:cubicBezTo>
                <a:cubicBezTo>
                  <a:pt x="201" y="67"/>
                  <a:pt x="197" y="64"/>
                  <a:pt x="193" y="64"/>
                </a:cubicBezTo>
                <a:cubicBezTo>
                  <a:pt x="193" y="64"/>
                  <a:pt x="193" y="64"/>
                  <a:pt x="192" y="64"/>
                </a:cubicBezTo>
                <a:cubicBezTo>
                  <a:pt x="191" y="63"/>
                  <a:pt x="190" y="61"/>
                  <a:pt x="188" y="61"/>
                </a:cubicBezTo>
                <a:cubicBezTo>
                  <a:pt x="187" y="57"/>
                  <a:pt x="183" y="57"/>
                  <a:pt x="182" y="57"/>
                </a:cubicBezTo>
                <a:cubicBezTo>
                  <a:pt x="179" y="57"/>
                  <a:pt x="179" y="57"/>
                  <a:pt x="176" y="58"/>
                </a:cubicBezTo>
                <a:cubicBezTo>
                  <a:pt x="175" y="59"/>
                  <a:pt x="171" y="61"/>
                  <a:pt x="164" y="64"/>
                </a:cubicBezTo>
                <a:cubicBezTo>
                  <a:pt x="166" y="61"/>
                  <a:pt x="167" y="59"/>
                  <a:pt x="167" y="57"/>
                </a:cubicBezTo>
                <a:cubicBezTo>
                  <a:pt x="171" y="57"/>
                  <a:pt x="171" y="57"/>
                  <a:pt x="171" y="57"/>
                </a:cubicBezTo>
                <a:cubicBezTo>
                  <a:pt x="171" y="53"/>
                  <a:pt x="171" y="53"/>
                  <a:pt x="171" y="53"/>
                </a:cubicBezTo>
                <a:cubicBezTo>
                  <a:pt x="171" y="48"/>
                  <a:pt x="172" y="42"/>
                  <a:pt x="173" y="41"/>
                </a:cubicBezTo>
                <a:cubicBezTo>
                  <a:pt x="175" y="39"/>
                  <a:pt x="180" y="38"/>
                  <a:pt x="182" y="38"/>
                </a:cubicBezTo>
                <a:cubicBezTo>
                  <a:pt x="182" y="38"/>
                  <a:pt x="182" y="38"/>
                  <a:pt x="182" y="38"/>
                </a:cubicBezTo>
                <a:cubicBezTo>
                  <a:pt x="191" y="46"/>
                  <a:pt x="198" y="57"/>
                  <a:pt x="203" y="68"/>
                </a:cubicBezTo>
                <a:close/>
                <a:moveTo>
                  <a:pt x="182" y="38"/>
                </a:moveTo>
                <a:cubicBezTo>
                  <a:pt x="182" y="38"/>
                  <a:pt x="182" y="38"/>
                  <a:pt x="182" y="38"/>
                </a:cubicBezTo>
                <a:cubicBezTo>
                  <a:pt x="182" y="38"/>
                  <a:pt x="182" y="38"/>
                  <a:pt x="182" y="38"/>
                </a:cubicBezTo>
                <a:close/>
                <a:moveTo>
                  <a:pt x="141" y="13"/>
                </a:moveTo>
                <a:cubicBezTo>
                  <a:pt x="137" y="17"/>
                  <a:pt x="137" y="17"/>
                  <a:pt x="137" y="17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21"/>
                  <a:pt x="133" y="31"/>
                  <a:pt x="133" y="37"/>
                </a:cubicBezTo>
                <a:cubicBezTo>
                  <a:pt x="131" y="37"/>
                  <a:pt x="127" y="38"/>
                  <a:pt x="118" y="38"/>
                </a:cubicBezTo>
                <a:cubicBezTo>
                  <a:pt x="117" y="38"/>
                  <a:pt x="115" y="35"/>
                  <a:pt x="113" y="32"/>
                </a:cubicBezTo>
                <a:cubicBezTo>
                  <a:pt x="111" y="30"/>
                  <a:pt x="108" y="27"/>
                  <a:pt x="105" y="24"/>
                </a:cubicBezTo>
                <a:cubicBezTo>
                  <a:pt x="102" y="20"/>
                  <a:pt x="101" y="13"/>
                  <a:pt x="102" y="8"/>
                </a:cubicBezTo>
                <a:cubicBezTo>
                  <a:pt x="105" y="8"/>
                  <a:pt x="107" y="8"/>
                  <a:pt x="110" y="8"/>
                </a:cubicBezTo>
                <a:cubicBezTo>
                  <a:pt x="121" y="8"/>
                  <a:pt x="131" y="10"/>
                  <a:pt x="141" y="13"/>
                </a:cubicBezTo>
                <a:close/>
                <a:moveTo>
                  <a:pt x="47" y="30"/>
                </a:moveTo>
                <a:cubicBezTo>
                  <a:pt x="51" y="27"/>
                  <a:pt x="55" y="24"/>
                  <a:pt x="60" y="21"/>
                </a:cubicBezTo>
                <a:cubicBezTo>
                  <a:pt x="65" y="28"/>
                  <a:pt x="65" y="28"/>
                  <a:pt x="65" y="28"/>
                </a:cubicBezTo>
                <a:cubicBezTo>
                  <a:pt x="66" y="34"/>
                  <a:pt x="68" y="40"/>
                  <a:pt x="68" y="42"/>
                </a:cubicBezTo>
                <a:cubicBezTo>
                  <a:pt x="68" y="46"/>
                  <a:pt x="68" y="48"/>
                  <a:pt x="68" y="49"/>
                </a:cubicBezTo>
                <a:cubicBezTo>
                  <a:pt x="66" y="49"/>
                  <a:pt x="65" y="50"/>
                  <a:pt x="64" y="50"/>
                </a:cubicBezTo>
                <a:cubicBezTo>
                  <a:pt x="61" y="51"/>
                  <a:pt x="59" y="52"/>
                  <a:pt x="55" y="50"/>
                </a:cubicBezTo>
                <a:cubicBezTo>
                  <a:pt x="54" y="49"/>
                  <a:pt x="54" y="49"/>
                  <a:pt x="54" y="49"/>
                </a:cubicBezTo>
                <a:cubicBezTo>
                  <a:pt x="54" y="48"/>
                  <a:pt x="55" y="46"/>
                  <a:pt x="56" y="45"/>
                </a:cubicBezTo>
                <a:cubicBezTo>
                  <a:pt x="59" y="42"/>
                  <a:pt x="59" y="42"/>
                  <a:pt x="59" y="42"/>
                </a:cubicBezTo>
                <a:lnTo>
                  <a:pt x="47" y="30"/>
                </a:lnTo>
                <a:close/>
                <a:moveTo>
                  <a:pt x="67" y="18"/>
                </a:moveTo>
                <a:cubicBezTo>
                  <a:pt x="67" y="17"/>
                  <a:pt x="68" y="17"/>
                  <a:pt x="68" y="17"/>
                </a:cubicBezTo>
                <a:cubicBezTo>
                  <a:pt x="68" y="19"/>
                  <a:pt x="68" y="19"/>
                  <a:pt x="68" y="19"/>
                </a:cubicBezTo>
                <a:lnTo>
                  <a:pt x="67" y="18"/>
                </a:lnTo>
                <a:close/>
                <a:moveTo>
                  <a:pt x="41" y="35"/>
                </a:moveTo>
                <a:cubicBezTo>
                  <a:pt x="48" y="42"/>
                  <a:pt x="48" y="42"/>
                  <a:pt x="48" y="42"/>
                </a:cubicBezTo>
                <a:cubicBezTo>
                  <a:pt x="47" y="44"/>
                  <a:pt x="46" y="47"/>
                  <a:pt x="46" y="50"/>
                </a:cubicBezTo>
                <a:cubicBezTo>
                  <a:pt x="46" y="52"/>
                  <a:pt x="48" y="55"/>
                  <a:pt x="51" y="57"/>
                </a:cubicBezTo>
                <a:cubicBezTo>
                  <a:pt x="55" y="58"/>
                  <a:pt x="57" y="59"/>
                  <a:pt x="60" y="59"/>
                </a:cubicBezTo>
                <a:cubicBezTo>
                  <a:pt x="62" y="59"/>
                  <a:pt x="64" y="58"/>
                  <a:pt x="66" y="58"/>
                </a:cubicBezTo>
                <a:cubicBezTo>
                  <a:pt x="67" y="57"/>
                  <a:pt x="68" y="57"/>
                  <a:pt x="68" y="57"/>
                </a:cubicBezTo>
                <a:cubicBezTo>
                  <a:pt x="76" y="57"/>
                  <a:pt x="76" y="46"/>
                  <a:pt x="76" y="42"/>
                </a:cubicBezTo>
                <a:cubicBezTo>
                  <a:pt x="76" y="38"/>
                  <a:pt x="73" y="27"/>
                  <a:pt x="72" y="25"/>
                </a:cubicBezTo>
                <a:cubicBezTo>
                  <a:pt x="69" y="20"/>
                  <a:pt x="69" y="20"/>
                  <a:pt x="69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37"/>
                  <a:pt x="80" y="37"/>
                  <a:pt x="80" y="37"/>
                </a:cubicBezTo>
                <a:cubicBezTo>
                  <a:pt x="82" y="38"/>
                  <a:pt x="82" y="38"/>
                  <a:pt x="82" y="38"/>
                </a:cubicBezTo>
                <a:cubicBezTo>
                  <a:pt x="82" y="38"/>
                  <a:pt x="90" y="42"/>
                  <a:pt x="97" y="45"/>
                </a:cubicBezTo>
                <a:cubicBezTo>
                  <a:pt x="98" y="46"/>
                  <a:pt x="99" y="46"/>
                  <a:pt x="97" y="51"/>
                </a:cubicBezTo>
                <a:cubicBezTo>
                  <a:pt x="96" y="53"/>
                  <a:pt x="95" y="55"/>
                  <a:pt x="95" y="57"/>
                </a:cubicBezTo>
                <a:cubicBezTo>
                  <a:pt x="95" y="59"/>
                  <a:pt x="93" y="61"/>
                  <a:pt x="91" y="61"/>
                </a:cubicBezTo>
                <a:cubicBezTo>
                  <a:pt x="87" y="61"/>
                  <a:pt x="85" y="64"/>
                  <a:pt x="83" y="66"/>
                </a:cubicBezTo>
                <a:cubicBezTo>
                  <a:pt x="83" y="67"/>
                  <a:pt x="82" y="68"/>
                  <a:pt x="81" y="69"/>
                </a:cubicBezTo>
                <a:cubicBezTo>
                  <a:pt x="79" y="71"/>
                  <a:pt x="78" y="73"/>
                  <a:pt x="77" y="75"/>
                </a:cubicBezTo>
                <a:cubicBezTo>
                  <a:pt x="75" y="78"/>
                  <a:pt x="73" y="80"/>
                  <a:pt x="69" y="84"/>
                </a:cubicBezTo>
                <a:cubicBezTo>
                  <a:pt x="66" y="88"/>
                  <a:pt x="64" y="90"/>
                  <a:pt x="64" y="92"/>
                </a:cubicBezTo>
                <a:cubicBezTo>
                  <a:pt x="63" y="93"/>
                  <a:pt x="62" y="93"/>
                  <a:pt x="59" y="95"/>
                </a:cubicBezTo>
                <a:cubicBezTo>
                  <a:pt x="57" y="96"/>
                  <a:pt x="56" y="96"/>
                  <a:pt x="55" y="97"/>
                </a:cubicBezTo>
                <a:cubicBezTo>
                  <a:pt x="49" y="98"/>
                  <a:pt x="49" y="101"/>
                  <a:pt x="49" y="106"/>
                </a:cubicBezTo>
                <a:cubicBezTo>
                  <a:pt x="49" y="114"/>
                  <a:pt x="53" y="115"/>
                  <a:pt x="57" y="116"/>
                </a:cubicBezTo>
                <a:cubicBezTo>
                  <a:pt x="59" y="116"/>
                  <a:pt x="61" y="116"/>
                  <a:pt x="63" y="117"/>
                </a:cubicBezTo>
                <a:cubicBezTo>
                  <a:pt x="66" y="119"/>
                  <a:pt x="67" y="121"/>
                  <a:pt x="69" y="124"/>
                </a:cubicBezTo>
                <a:cubicBezTo>
                  <a:pt x="71" y="127"/>
                  <a:pt x="73" y="130"/>
                  <a:pt x="78" y="133"/>
                </a:cubicBezTo>
                <a:cubicBezTo>
                  <a:pt x="81" y="134"/>
                  <a:pt x="86" y="137"/>
                  <a:pt x="92" y="140"/>
                </a:cubicBezTo>
                <a:cubicBezTo>
                  <a:pt x="100" y="145"/>
                  <a:pt x="111" y="151"/>
                  <a:pt x="120" y="155"/>
                </a:cubicBezTo>
                <a:cubicBezTo>
                  <a:pt x="124" y="158"/>
                  <a:pt x="125" y="159"/>
                  <a:pt x="125" y="159"/>
                </a:cubicBezTo>
                <a:cubicBezTo>
                  <a:pt x="125" y="160"/>
                  <a:pt x="124" y="160"/>
                  <a:pt x="124" y="161"/>
                </a:cubicBezTo>
                <a:cubicBezTo>
                  <a:pt x="123" y="163"/>
                  <a:pt x="121" y="164"/>
                  <a:pt x="121" y="167"/>
                </a:cubicBezTo>
                <a:cubicBezTo>
                  <a:pt x="121" y="170"/>
                  <a:pt x="121" y="173"/>
                  <a:pt x="118" y="180"/>
                </a:cubicBezTo>
                <a:cubicBezTo>
                  <a:pt x="116" y="184"/>
                  <a:pt x="114" y="186"/>
                  <a:pt x="108" y="189"/>
                </a:cubicBezTo>
                <a:cubicBezTo>
                  <a:pt x="105" y="191"/>
                  <a:pt x="101" y="194"/>
                  <a:pt x="96" y="198"/>
                </a:cubicBezTo>
                <a:cubicBezTo>
                  <a:pt x="92" y="201"/>
                  <a:pt x="87" y="205"/>
                  <a:pt x="87" y="209"/>
                </a:cubicBezTo>
                <a:cubicBezTo>
                  <a:pt x="85" y="209"/>
                  <a:pt x="83" y="208"/>
                  <a:pt x="81" y="208"/>
                </a:cubicBezTo>
                <a:cubicBezTo>
                  <a:pt x="82" y="203"/>
                  <a:pt x="84" y="196"/>
                  <a:pt x="84" y="189"/>
                </a:cubicBezTo>
                <a:cubicBezTo>
                  <a:pt x="84" y="178"/>
                  <a:pt x="80" y="175"/>
                  <a:pt x="73" y="172"/>
                </a:cubicBezTo>
                <a:cubicBezTo>
                  <a:pt x="72" y="172"/>
                  <a:pt x="71" y="171"/>
                  <a:pt x="70" y="171"/>
                </a:cubicBezTo>
                <a:cubicBezTo>
                  <a:pt x="65" y="168"/>
                  <a:pt x="65" y="166"/>
                  <a:pt x="62" y="159"/>
                </a:cubicBezTo>
                <a:cubicBezTo>
                  <a:pt x="62" y="158"/>
                  <a:pt x="61" y="156"/>
                  <a:pt x="61" y="154"/>
                </a:cubicBezTo>
                <a:cubicBezTo>
                  <a:pt x="59" y="149"/>
                  <a:pt x="61" y="147"/>
                  <a:pt x="64" y="143"/>
                </a:cubicBezTo>
                <a:cubicBezTo>
                  <a:pt x="66" y="140"/>
                  <a:pt x="69" y="137"/>
                  <a:pt x="69" y="132"/>
                </a:cubicBezTo>
                <a:cubicBezTo>
                  <a:pt x="69" y="124"/>
                  <a:pt x="63" y="120"/>
                  <a:pt x="53" y="120"/>
                </a:cubicBezTo>
                <a:cubicBezTo>
                  <a:pt x="53" y="120"/>
                  <a:pt x="53" y="120"/>
                  <a:pt x="53" y="120"/>
                </a:cubicBezTo>
                <a:cubicBezTo>
                  <a:pt x="52" y="120"/>
                  <a:pt x="46" y="117"/>
                  <a:pt x="40" y="114"/>
                </a:cubicBezTo>
                <a:cubicBezTo>
                  <a:pt x="36" y="112"/>
                  <a:pt x="31" y="109"/>
                  <a:pt x="25" y="106"/>
                </a:cubicBezTo>
                <a:cubicBezTo>
                  <a:pt x="15" y="101"/>
                  <a:pt x="18" y="74"/>
                  <a:pt x="19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24" y="54"/>
                  <a:pt x="32" y="44"/>
                  <a:pt x="41" y="35"/>
                </a:cubicBezTo>
                <a:close/>
                <a:moveTo>
                  <a:pt x="8" y="110"/>
                </a:moveTo>
                <a:cubicBezTo>
                  <a:pt x="8" y="104"/>
                  <a:pt x="9" y="97"/>
                  <a:pt x="10" y="91"/>
                </a:cubicBezTo>
                <a:cubicBezTo>
                  <a:pt x="11" y="101"/>
                  <a:pt x="14" y="110"/>
                  <a:pt x="21" y="114"/>
                </a:cubicBezTo>
                <a:cubicBezTo>
                  <a:pt x="27" y="116"/>
                  <a:pt x="32" y="119"/>
                  <a:pt x="37" y="122"/>
                </a:cubicBezTo>
                <a:cubicBezTo>
                  <a:pt x="46" y="127"/>
                  <a:pt x="50" y="129"/>
                  <a:pt x="53" y="129"/>
                </a:cubicBezTo>
                <a:cubicBezTo>
                  <a:pt x="60" y="129"/>
                  <a:pt x="61" y="131"/>
                  <a:pt x="61" y="133"/>
                </a:cubicBezTo>
                <a:cubicBezTo>
                  <a:pt x="61" y="134"/>
                  <a:pt x="59" y="136"/>
                  <a:pt x="58" y="138"/>
                </a:cubicBezTo>
                <a:cubicBezTo>
                  <a:pt x="55" y="142"/>
                  <a:pt x="50" y="148"/>
                  <a:pt x="53" y="157"/>
                </a:cubicBezTo>
                <a:cubicBezTo>
                  <a:pt x="54" y="158"/>
                  <a:pt x="54" y="160"/>
                  <a:pt x="55" y="161"/>
                </a:cubicBezTo>
                <a:cubicBezTo>
                  <a:pt x="57" y="170"/>
                  <a:pt x="59" y="174"/>
                  <a:pt x="67" y="178"/>
                </a:cubicBezTo>
                <a:cubicBezTo>
                  <a:pt x="68" y="178"/>
                  <a:pt x="69" y="179"/>
                  <a:pt x="70" y="179"/>
                </a:cubicBezTo>
                <a:cubicBezTo>
                  <a:pt x="75" y="182"/>
                  <a:pt x="76" y="182"/>
                  <a:pt x="76" y="190"/>
                </a:cubicBezTo>
                <a:cubicBezTo>
                  <a:pt x="76" y="195"/>
                  <a:pt x="75" y="201"/>
                  <a:pt x="74" y="205"/>
                </a:cubicBezTo>
                <a:cubicBezTo>
                  <a:pt x="35" y="191"/>
                  <a:pt x="8" y="153"/>
                  <a:pt x="8" y="110"/>
                </a:cubicBezTo>
                <a:close/>
                <a:moveTo>
                  <a:pt x="110" y="212"/>
                </a:moveTo>
                <a:cubicBezTo>
                  <a:pt x="105" y="212"/>
                  <a:pt x="100" y="212"/>
                  <a:pt x="95" y="211"/>
                </a:cubicBezTo>
                <a:cubicBezTo>
                  <a:pt x="95" y="210"/>
                  <a:pt x="95" y="210"/>
                  <a:pt x="95" y="210"/>
                </a:cubicBezTo>
                <a:cubicBezTo>
                  <a:pt x="95" y="209"/>
                  <a:pt x="96" y="208"/>
                  <a:pt x="101" y="204"/>
                </a:cubicBezTo>
                <a:cubicBezTo>
                  <a:pt x="106" y="201"/>
                  <a:pt x="110" y="198"/>
                  <a:pt x="113" y="196"/>
                </a:cubicBezTo>
                <a:cubicBezTo>
                  <a:pt x="119" y="192"/>
                  <a:pt x="122" y="190"/>
                  <a:pt x="125" y="184"/>
                </a:cubicBezTo>
                <a:cubicBezTo>
                  <a:pt x="129" y="176"/>
                  <a:pt x="129" y="171"/>
                  <a:pt x="129" y="167"/>
                </a:cubicBezTo>
                <a:cubicBezTo>
                  <a:pt x="129" y="167"/>
                  <a:pt x="130" y="166"/>
                  <a:pt x="130" y="166"/>
                </a:cubicBezTo>
                <a:cubicBezTo>
                  <a:pt x="131" y="164"/>
                  <a:pt x="134" y="162"/>
                  <a:pt x="133" y="158"/>
                </a:cubicBezTo>
                <a:cubicBezTo>
                  <a:pt x="132" y="154"/>
                  <a:pt x="129" y="151"/>
                  <a:pt x="123" y="148"/>
                </a:cubicBezTo>
                <a:cubicBezTo>
                  <a:pt x="114" y="144"/>
                  <a:pt x="104" y="138"/>
                  <a:pt x="96" y="133"/>
                </a:cubicBezTo>
                <a:cubicBezTo>
                  <a:pt x="90" y="130"/>
                  <a:pt x="85" y="127"/>
                  <a:pt x="82" y="125"/>
                </a:cubicBezTo>
                <a:cubicBezTo>
                  <a:pt x="79" y="124"/>
                  <a:pt x="77" y="122"/>
                  <a:pt x="76" y="119"/>
                </a:cubicBezTo>
                <a:cubicBezTo>
                  <a:pt x="73" y="116"/>
                  <a:pt x="71" y="113"/>
                  <a:pt x="66" y="110"/>
                </a:cubicBezTo>
                <a:cubicBezTo>
                  <a:pt x="63" y="109"/>
                  <a:pt x="60" y="108"/>
                  <a:pt x="58" y="108"/>
                </a:cubicBezTo>
                <a:cubicBezTo>
                  <a:pt x="58" y="108"/>
                  <a:pt x="58" y="108"/>
                  <a:pt x="57" y="108"/>
                </a:cubicBezTo>
                <a:cubicBezTo>
                  <a:pt x="57" y="107"/>
                  <a:pt x="57" y="107"/>
                  <a:pt x="57" y="106"/>
                </a:cubicBezTo>
                <a:cubicBezTo>
                  <a:pt x="57" y="106"/>
                  <a:pt x="57" y="105"/>
                  <a:pt x="57" y="104"/>
                </a:cubicBezTo>
                <a:cubicBezTo>
                  <a:pt x="58" y="104"/>
                  <a:pt x="60" y="103"/>
                  <a:pt x="63" y="102"/>
                </a:cubicBezTo>
                <a:cubicBezTo>
                  <a:pt x="67" y="100"/>
                  <a:pt x="69" y="98"/>
                  <a:pt x="70" y="96"/>
                </a:cubicBezTo>
                <a:cubicBezTo>
                  <a:pt x="71" y="95"/>
                  <a:pt x="72" y="93"/>
                  <a:pt x="75" y="90"/>
                </a:cubicBezTo>
                <a:cubicBezTo>
                  <a:pt x="80" y="85"/>
                  <a:pt x="82" y="82"/>
                  <a:pt x="83" y="79"/>
                </a:cubicBezTo>
                <a:cubicBezTo>
                  <a:pt x="84" y="77"/>
                  <a:pt x="85" y="76"/>
                  <a:pt x="86" y="75"/>
                </a:cubicBezTo>
                <a:cubicBezTo>
                  <a:pt x="88" y="73"/>
                  <a:pt x="89" y="71"/>
                  <a:pt x="90" y="70"/>
                </a:cubicBezTo>
                <a:cubicBezTo>
                  <a:pt x="90" y="70"/>
                  <a:pt x="91" y="69"/>
                  <a:pt x="91" y="69"/>
                </a:cubicBezTo>
                <a:cubicBezTo>
                  <a:pt x="97" y="69"/>
                  <a:pt x="103" y="63"/>
                  <a:pt x="103" y="57"/>
                </a:cubicBezTo>
                <a:cubicBezTo>
                  <a:pt x="103" y="57"/>
                  <a:pt x="103" y="55"/>
                  <a:pt x="104" y="54"/>
                </a:cubicBezTo>
                <a:cubicBezTo>
                  <a:pt x="106" y="51"/>
                  <a:pt x="110" y="43"/>
                  <a:pt x="101" y="38"/>
                </a:cubicBezTo>
                <a:cubicBezTo>
                  <a:pt x="96" y="36"/>
                  <a:pt x="91" y="33"/>
                  <a:pt x="88" y="32"/>
                </a:cubicBezTo>
                <a:cubicBezTo>
                  <a:pt x="88" y="22"/>
                  <a:pt x="88" y="22"/>
                  <a:pt x="88" y="22"/>
                </a:cubicBezTo>
                <a:cubicBezTo>
                  <a:pt x="82" y="12"/>
                  <a:pt x="82" y="12"/>
                  <a:pt x="82" y="12"/>
                </a:cubicBezTo>
                <a:cubicBezTo>
                  <a:pt x="82" y="12"/>
                  <a:pt x="82" y="12"/>
                  <a:pt x="82" y="12"/>
                </a:cubicBezTo>
                <a:cubicBezTo>
                  <a:pt x="86" y="11"/>
                  <a:pt x="90" y="10"/>
                  <a:pt x="94" y="9"/>
                </a:cubicBezTo>
                <a:cubicBezTo>
                  <a:pt x="93" y="15"/>
                  <a:pt x="94" y="24"/>
                  <a:pt x="100" y="30"/>
                </a:cubicBezTo>
                <a:cubicBezTo>
                  <a:pt x="102" y="32"/>
                  <a:pt x="105" y="35"/>
                  <a:pt x="107" y="37"/>
                </a:cubicBezTo>
                <a:cubicBezTo>
                  <a:pt x="110" y="42"/>
                  <a:pt x="113" y="46"/>
                  <a:pt x="118" y="46"/>
                </a:cubicBezTo>
                <a:cubicBezTo>
                  <a:pt x="132" y="46"/>
                  <a:pt x="141" y="45"/>
                  <a:pt x="141" y="38"/>
                </a:cubicBezTo>
                <a:cubicBezTo>
                  <a:pt x="141" y="36"/>
                  <a:pt x="142" y="27"/>
                  <a:pt x="144" y="21"/>
                </a:cubicBezTo>
                <a:cubicBezTo>
                  <a:pt x="149" y="16"/>
                  <a:pt x="149" y="16"/>
                  <a:pt x="149" y="16"/>
                </a:cubicBezTo>
                <a:cubicBezTo>
                  <a:pt x="159" y="20"/>
                  <a:pt x="167" y="25"/>
                  <a:pt x="175" y="31"/>
                </a:cubicBezTo>
                <a:cubicBezTo>
                  <a:pt x="172" y="32"/>
                  <a:pt x="170" y="33"/>
                  <a:pt x="168" y="35"/>
                </a:cubicBezTo>
                <a:cubicBezTo>
                  <a:pt x="164" y="39"/>
                  <a:pt x="163" y="46"/>
                  <a:pt x="163" y="50"/>
                </a:cubicBezTo>
                <a:cubicBezTo>
                  <a:pt x="161" y="51"/>
                  <a:pt x="159" y="53"/>
                  <a:pt x="159" y="56"/>
                </a:cubicBezTo>
                <a:cubicBezTo>
                  <a:pt x="159" y="57"/>
                  <a:pt x="157" y="59"/>
                  <a:pt x="156" y="61"/>
                </a:cubicBezTo>
                <a:cubicBezTo>
                  <a:pt x="152" y="65"/>
                  <a:pt x="149" y="69"/>
                  <a:pt x="151" y="72"/>
                </a:cubicBezTo>
                <a:cubicBezTo>
                  <a:pt x="154" y="76"/>
                  <a:pt x="159" y="74"/>
                  <a:pt x="165" y="72"/>
                </a:cubicBezTo>
                <a:cubicBezTo>
                  <a:pt x="174" y="68"/>
                  <a:pt x="178" y="66"/>
                  <a:pt x="180" y="65"/>
                </a:cubicBezTo>
                <a:cubicBezTo>
                  <a:pt x="180" y="65"/>
                  <a:pt x="180" y="65"/>
                  <a:pt x="180" y="65"/>
                </a:cubicBezTo>
                <a:cubicBezTo>
                  <a:pt x="181" y="68"/>
                  <a:pt x="185" y="69"/>
                  <a:pt x="186" y="69"/>
                </a:cubicBezTo>
                <a:cubicBezTo>
                  <a:pt x="186" y="69"/>
                  <a:pt x="186" y="69"/>
                  <a:pt x="187" y="69"/>
                </a:cubicBezTo>
                <a:cubicBezTo>
                  <a:pt x="188" y="70"/>
                  <a:pt x="190" y="72"/>
                  <a:pt x="193" y="72"/>
                </a:cubicBezTo>
                <a:cubicBezTo>
                  <a:pt x="195" y="72"/>
                  <a:pt x="197" y="74"/>
                  <a:pt x="198" y="75"/>
                </a:cubicBezTo>
                <a:cubicBezTo>
                  <a:pt x="199" y="76"/>
                  <a:pt x="199" y="76"/>
                  <a:pt x="199" y="76"/>
                </a:cubicBezTo>
                <a:cubicBezTo>
                  <a:pt x="206" y="76"/>
                  <a:pt x="206" y="76"/>
                  <a:pt x="206" y="76"/>
                </a:cubicBezTo>
                <a:cubicBezTo>
                  <a:pt x="207" y="79"/>
                  <a:pt x="208" y="82"/>
                  <a:pt x="209" y="85"/>
                </a:cubicBezTo>
                <a:cubicBezTo>
                  <a:pt x="208" y="84"/>
                  <a:pt x="207" y="84"/>
                  <a:pt x="206" y="84"/>
                </a:cubicBezTo>
                <a:cubicBezTo>
                  <a:pt x="197" y="79"/>
                  <a:pt x="190" y="76"/>
                  <a:pt x="186" y="76"/>
                </a:cubicBezTo>
                <a:cubicBezTo>
                  <a:pt x="182" y="76"/>
                  <a:pt x="171" y="79"/>
                  <a:pt x="169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62" y="86"/>
                  <a:pt x="155" y="94"/>
                  <a:pt x="155" y="99"/>
                </a:cubicBezTo>
                <a:cubicBezTo>
                  <a:pt x="155" y="99"/>
                  <a:pt x="155" y="100"/>
                  <a:pt x="155" y="101"/>
                </a:cubicBezTo>
                <a:cubicBezTo>
                  <a:pt x="153" y="106"/>
                  <a:pt x="150" y="117"/>
                  <a:pt x="161" y="125"/>
                </a:cubicBezTo>
                <a:cubicBezTo>
                  <a:pt x="168" y="130"/>
                  <a:pt x="175" y="128"/>
                  <a:pt x="179" y="127"/>
                </a:cubicBezTo>
                <a:cubicBezTo>
                  <a:pt x="180" y="127"/>
                  <a:pt x="181" y="126"/>
                  <a:pt x="182" y="126"/>
                </a:cubicBezTo>
                <a:cubicBezTo>
                  <a:pt x="182" y="126"/>
                  <a:pt x="182" y="126"/>
                  <a:pt x="182" y="127"/>
                </a:cubicBezTo>
                <a:cubicBezTo>
                  <a:pt x="186" y="134"/>
                  <a:pt x="186" y="141"/>
                  <a:pt x="186" y="148"/>
                </a:cubicBezTo>
                <a:cubicBezTo>
                  <a:pt x="186" y="153"/>
                  <a:pt x="185" y="172"/>
                  <a:pt x="184" y="180"/>
                </a:cubicBezTo>
                <a:cubicBezTo>
                  <a:pt x="166" y="200"/>
                  <a:pt x="139" y="212"/>
                  <a:pt x="110" y="212"/>
                </a:cubicBezTo>
                <a:close/>
                <a:moveTo>
                  <a:pt x="191" y="172"/>
                </a:moveTo>
                <a:cubicBezTo>
                  <a:pt x="192" y="165"/>
                  <a:pt x="194" y="153"/>
                  <a:pt x="194" y="148"/>
                </a:cubicBezTo>
                <a:cubicBezTo>
                  <a:pt x="194" y="140"/>
                  <a:pt x="194" y="132"/>
                  <a:pt x="189" y="123"/>
                </a:cubicBezTo>
                <a:cubicBezTo>
                  <a:pt x="186" y="117"/>
                  <a:pt x="180" y="118"/>
                  <a:pt x="177" y="119"/>
                </a:cubicBezTo>
                <a:cubicBezTo>
                  <a:pt x="173" y="120"/>
                  <a:pt x="170" y="121"/>
                  <a:pt x="165" y="118"/>
                </a:cubicBezTo>
                <a:cubicBezTo>
                  <a:pt x="159" y="114"/>
                  <a:pt x="160" y="110"/>
                  <a:pt x="162" y="103"/>
                </a:cubicBezTo>
                <a:cubicBezTo>
                  <a:pt x="163" y="102"/>
                  <a:pt x="163" y="100"/>
                  <a:pt x="163" y="99"/>
                </a:cubicBezTo>
                <a:cubicBezTo>
                  <a:pt x="164" y="97"/>
                  <a:pt x="168" y="92"/>
                  <a:pt x="173" y="87"/>
                </a:cubicBezTo>
                <a:cubicBezTo>
                  <a:pt x="178" y="85"/>
                  <a:pt x="184" y="84"/>
                  <a:pt x="186" y="84"/>
                </a:cubicBezTo>
                <a:cubicBezTo>
                  <a:pt x="189" y="84"/>
                  <a:pt x="197" y="88"/>
                  <a:pt x="203" y="91"/>
                </a:cubicBezTo>
                <a:cubicBezTo>
                  <a:pt x="206" y="93"/>
                  <a:pt x="209" y="93"/>
                  <a:pt x="211" y="94"/>
                </a:cubicBezTo>
                <a:cubicBezTo>
                  <a:pt x="212" y="99"/>
                  <a:pt x="212" y="104"/>
                  <a:pt x="212" y="110"/>
                </a:cubicBezTo>
                <a:cubicBezTo>
                  <a:pt x="212" y="133"/>
                  <a:pt x="204" y="155"/>
                  <a:pt x="191" y="1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71BA15-1062-4AA9-BE99-FB70D308D692}"/>
              </a:ext>
            </a:extLst>
          </p:cNvPr>
          <p:cNvSpPr/>
          <p:nvPr/>
        </p:nvSpPr>
        <p:spPr>
          <a:xfrm>
            <a:off x="1218457" y="4150557"/>
            <a:ext cx="2304755" cy="51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wonderful serenity has taken possession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698E35-CE07-4D6A-8E7D-FF91443A467E}"/>
              </a:ext>
            </a:extLst>
          </p:cNvPr>
          <p:cNvSpPr/>
          <p:nvPr/>
        </p:nvSpPr>
        <p:spPr>
          <a:xfrm>
            <a:off x="1218460" y="4741681"/>
            <a:ext cx="2654186" cy="88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</a:t>
            </a:r>
            <a:endParaRPr lang="id-ID" sz="11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Freeform 42">
            <a:extLst>
              <a:ext uri="{FF2B5EF4-FFF2-40B4-BE49-F238E27FC236}">
                <a16:creationId xmlns:a16="http://schemas.microsoft.com/office/drawing/2014/main" id="{CB026D5C-009D-46E5-A688-060CA1052E39}"/>
              </a:ext>
            </a:extLst>
          </p:cNvPr>
          <p:cNvSpPr>
            <a:spLocks noEditPoints="1"/>
          </p:cNvSpPr>
          <p:nvPr/>
        </p:nvSpPr>
        <p:spPr bwMode="auto">
          <a:xfrm>
            <a:off x="4388046" y="4194677"/>
            <a:ext cx="499362" cy="499362"/>
          </a:xfrm>
          <a:custGeom>
            <a:avLst/>
            <a:gdLst>
              <a:gd name="T0" fmla="*/ 108 w 216"/>
              <a:gd name="T1" fmla="*/ 0 h 216"/>
              <a:gd name="T2" fmla="*/ 32 w 216"/>
              <a:gd name="T3" fmla="*/ 76 h 216"/>
              <a:gd name="T4" fmla="*/ 58 w 216"/>
              <a:gd name="T5" fmla="*/ 130 h 216"/>
              <a:gd name="T6" fmla="*/ 68 w 216"/>
              <a:gd name="T7" fmla="*/ 153 h 216"/>
              <a:gd name="T8" fmla="*/ 88 w 216"/>
              <a:gd name="T9" fmla="*/ 172 h 216"/>
              <a:gd name="T10" fmla="*/ 128 w 216"/>
              <a:gd name="T11" fmla="*/ 172 h 216"/>
              <a:gd name="T12" fmla="*/ 148 w 216"/>
              <a:gd name="T13" fmla="*/ 153 h 216"/>
              <a:gd name="T14" fmla="*/ 158 w 216"/>
              <a:gd name="T15" fmla="*/ 130 h 216"/>
              <a:gd name="T16" fmla="*/ 184 w 216"/>
              <a:gd name="T17" fmla="*/ 76 h 216"/>
              <a:gd name="T18" fmla="*/ 108 w 216"/>
              <a:gd name="T19" fmla="*/ 0 h 216"/>
              <a:gd name="T20" fmla="*/ 153 w 216"/>
              <a:gd name="T21" fmla="*/ 124 h 216"/>
              <a:gd name="T22" fmla="*/ 140 w 216"/>
              <a:gd name="T23" fmla="*/ 153 h 216"/>
              <a:gd name="T24" fmla="*/ 128 w 216"/>
              <a:gd name="T25" fmla="*/ 164 h 216"/>
              <a:gd name="T26" fmla="*/ 88 w 216"/>
              <a:gd name="T27" fmla="*/ 164 h 216"/>
              <a:gd name="T28" fmla="*/ 76 w 216"/>
              <a:gd name="T29" fmla="*/ 153 h 216"/>
              <a:gd name="T30" fmla="*/ 63 w 216"/>
              <a:gd name="T31" fmla="*/ 124 h 216"/>
              <a:gd name="T32" fmla="*/ 40 w 216"/>
              <a:gd name="T33" fmla="*/ 76 h 216"/>
              <a:gd name="T34" fmla="*/ 108 w 216"/>
              <a:gd name="T35" fmla="*/ 8 h 216"/>
              <a:gd name="T36" fmla="*/ 176 w 216"/>
              <a:gd name="T37" fmla="*/ 76 h 216"/>
              <a:gd name="T38" fmla="*/ 153 w 216"/>
              <a:gd name="T39" fmla="*/ 124 h 216"/>
              <a:gd name="T40" fmla="*/ 68 w 216"/>
              <a:gd name="T41" fmla="*/ 204 h 216"/>
              <a:gd name="T42" fmla="*/ 148 w 216"/>
              <a:gd name="T43" fmla="*/ 204 h 216"/>
              <a:gd name="T44" fmla="*/ 148 w 216"/>
              <a:gd name="T45" fmla="*/ 176 h 216"/>
              <a:gd name="T46" fmla="*/ 68 w 216"/>
              <a:gd name="T47" fmla="*/ 176 h 216"/>
              <a:gd name="T48" fmla="*/ 68 w 216"/>
              <a:gd name="T49" fmla="*/ 204 h 216"/>
              <a:gd name="T50" fmla="*/ 76 w 216"/>
              <a:gd name="T51" fmla="*/ 184 h 216"/>
              <a:gd name="T52" fmla="*/ 140 w 216"/>
              <a:gd name="T53" fmla="*/ 184 h 216"/>
              <a:gd name="T54" fmla="*/ 140 w 216"/>
              <a:gd name="T55" fmla="*/ 196 h 216"/>
              <a:gd name="T56" fmla="*/ 76 w 216"/>
              <a:gd name="T57" fmla="*/ 196 h 216"/>
              <a:gd name="T58" fmla="*/ 76 w 216"/>
              <a:gd name="T59" fmla="*/ 184 h 216"/>
              <a:gd name="T60" fmla="*/ 76 w 216"/>
              <a:gd name="T61" fmla="*/ 216 h 216"/>
              <a:gd name="T62" fmla="*/ 140 w 216"/>
              <a:gd name="T63" fmla="*/ 216 h 216"/>
              <a:gd name="T64" fmla="*/ 140 w 216"/>
              <a:gd name="T65" fmla="*/ 208 h 216"/>
              <a:gd name="T66" fmla="*/ 76 w 216"/>
              <a:gd name="T67" fmla="*/ 208 h 216"/>
              <a:gd name="T68" fmla="*/ 76 w 216"/>
              <a:gd name="T69" fmla="*/ 216 h 216"/>
              <a:gd name="T70" fmla="*/ 0 w 216"/>
              <a:gd name="T71" fmla="*/ 72 h 216"/>
              <a:gd name="T72" fmla="*/ 20 w 216"/>
              <a:gd name="T73" fmla="*/ 72 h 216"/>
              <a:gd name="T74" fmla="*/ 20 w 216"/>
              <a:gd name="T75" fmla="*/ 64 h 216"/>
              <a:gd name="T76" fmla="*/ 0 w 216"/>
              <a:gd name="T77" fmla="*/ 64 h 216"/>
              <a:gd name="T78" fmla="*/ 0 w 216"/>
              <a:gd name="T79" fmla="*/ 72 h 216"/>
              <a:gd name="T80" fmla="*/ 174 w 216"/>
              <a:gd name="T81" fmla="*/ 14 h 216"/>
              <a:gd name="T82" fmla="*/ 179 w 216"/>
              <a:gd name="T83" fmla="*/ 20 h 216"/>
              <a:gd name="T84" fmla="*/ 194 w 216"/>
              <a:gd name="T85" fmla="*/ 6 h 216"/>
              <a:gd name="T86" fmla="*/ 189 w 216"/>
              <a:gd name="T87" fmla="*/ 0 h 216"/>
              <a:gd name="T88" fmla="*/ 174 w 216"/>
              <a:gd name="T89" fmla="*/ 14 h 216"/>
              <a:gd name="T90" fmla="*/ 42 w 216"/>
              <a:gd name="T91" fmla="*/ 14 h 216"/>
              <a:gd name="T92" fmla="*/ 27 w 216"/>
              <a:gd name="T93" fmla="*/ 0 h 216"/>
              <a:gd name="T94" fmla="*/ 22 w 216"/>
              <a:gd name="T95" fmla="*/ 6 h 216"/>
              <a:gd name="T96" fmla="*/ 37 w 216"/>
              <a:gd name="T97" fmla="*/ 20 h 216"/>
              <a:gd name="T98" fmla="*/ 42 w 216"/>
              <a:gd name="T99" fmla="*/ 14 h 216"/>
              <a:gd name="T100" fmla="*/ 196 w 216"/>
              <a:gd name="T101" fmla="*/ 64 h 216"/>
              <a:gd name="T102" fmla="*/ 196 w 216"/>
              <a:gd name="T103" fmla="*/ 72 h 216"/>
              <a:gd name="T104" fmla="*/ 216 w 216"/>
              <a:gd name="T105" fmla="*/ 72 h 216"/>
              <a:gd name="T106" fmla="*/ 216 w 216"/>
              <a:gd name="T107" fmla="*/ 64 h 216"/>
              <a:gd name="T108" fmla="*/ 196 w 216"/>
              <a:gd name="T109" fmla="*/ 64 h 216"/>
              <a:gd name="T110" fmla="*/ 52 w 216"/>
              <a:gd name="T111" fmla="*/ 72 h 216"/>
              <a:gd name="T112" fmla="*/ 60 w 216"/>
              <a:gd name="T113" fmla="*/ 72 h 216"/>
              <a:gd name="T114" fmla="*/ 100 w 216"/>
              <a:gd name="T115" fmla="*/ 32 h 216"/>
              <a:gd name="T116" fmla="*/ 100 w 216"/>
              <a:gd name="T117" fmla="*/ 24 h 216"/>
              <a:gd name="T118" fmla="*/ 52 w 216"/>
              <a:gd name="T119" fmla="*/ 7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66" y="0"/>
                  <a:pt x="32" y="34"/>
                  <a:pt x="32" y="76"/>
                </a:cubicBezTo>
                <a:cubicBezTo>
                  <a:pt x="32" y="104"/>
                  <a:pt x="57" y="129"/>
                  <a:pt x="58" y="130"/>
                </a:cubicBezTo>
                <a:cubicBezTo>
                  <a:pt x="63" y="135"/>
                  <a:pt x="68" y="146"/>
                  <a:pt x="68" y="153"/>
                </a:cubicBezTo>
                <a:cubicBezTo>
                  <a:pt x="68" y="164"/>
                  <a:pt x="77" y="172"/>
                  <a:pt x="88" y="172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39" y="172"/>
                  <a:pt x="148" y="164"/>
                  <a:pt x="148" y="153"/>
                </a:cubicBezTo>
                <a:cubicBezTo>
                  <a:pt x="148" y="146"/>
                  <a:pt x="153" y="135"/>
                  <a:pt x="158" y="130"/>
                </a:cubicBezTo>
                <a:cubicBezTo>
                  <a:pt x="159" y="129"/>
                  <a:pt x="184" y="104"/>
                  <a:pt x="184" y="76"/>
                </a:cubicBezTo>
                <a:cubicBezTo>
                  <a:pt x="184" y="34"/>
                  <a:pt x="150" y="0"/>
                  <a:pt x="108" y="0"/>
                </a:cubicBezTo>
                <a:close/>
                <a:moveTo>
                  <a:pt x="153" y="124"/>
                </a:moveTo>
                <a:cubicBezTo>
                  <a:pt x="146" y="131"/>
                  <a:pt x="140" y="144"/>
                  <a:pt x="140" y="153"/>
                </a:cubicBezTo>
                <a:cubicBezTo>
                  <a:pt x="140" y="159"/>
                  <a:pt x="135" y="164"/>
                  <a:pt x="128" y="164"/>
                </a:cubicBezTo>
                <a:cubicBezTo>
                  <a:pt x="88" y="164"/>
                  <a:pt x="88" y="164"/>
                  <a:pt x="88" y="164"/>
                </a:cubicBezTo>
                <a:cubicBezTo>
                  <a:pt x="81" y="164"/>
                  <a:pt x="76" y="159"/>
                  <a:pt x="76" y="153"/>
                </a:cubicBezTo>
                <a:cubicBezTo>
                  <a:pt x="76" y="144"/>
                  <a:pt x="71" y="131"/>
                  <a:pt x="63" y="124"/>
                </a:cubicBezTo>
                <a:cubicBezTo>
                  <a:pt x="63" y="124"/>
                  <a:pt x="40" y="101"/>
                  <a:pt x="40" y="76"/>
                </a:cubicBezTo>
                <a:cubicBezTo>
                  <a:pt x="40" y="39"/>
                  <a:pt x="71" y="8"/>
                  <a:pt x="108" y="8"/>
                </a:cubicBezTo>
                <a:cubicBezTo>
                  <a:pt x="146" y="8"/>
                  <a:pt x="176" y="39"/>
                  <a:pt x="176" y="76"/>
                </a:cubicBezTo>
                <a:cubicBezTo>
                  <a:pt x="176" y="101"/>
                  <a:pt x="153" y="124"/>
                  <a:pt x="153" y="124"/>
                </a:cubicBezTo>
                <a:close/>
                <a:moveTo>
                  <a:pt x="68" y="204"/>
                </a:moveTo>
                <a:cubicBezTo>
                  <a:pt x="148" y="204"/>
                  <a:pt x="148" y="204"/>
                  <a:pt x="148" y="204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68" y="176"/>
                  <a:pt x="68" y="176"/>
                  <a:pt x="68" y="176"/>
                </a:cubicBezTo>
                <a:lnTo>
                  <a:pt x="68" y="204"/>
                </a:lnTo>
                <a:close/>
                <a:moveTo>
                  <a:pt x="76" y="184"/>
                </a:moveTo>
                <a:cubicBezTo>
                  <a:pt x="140" y="184"/>
                  <a:pt x="140" y="184"/>
                  <a:pt x="140" y="184"/>
                </a:cubicBezTo>
                <a:cubicBezTo>
                  <a:pt x="140" y="196"/>
                  <a:pt x="140" y="196"/>
                  <a:pt x="140" y="196"/>
                </a:cubicBezTo>
                <a:cubicBezTo>
                  <a:pt x="76" y="196"/>
                  <a:pt x="76" y="196"/>
                  <a:pt x="76" y="196"/>
                </a:cubicBezTo>
                <a:lnTo>
                  <a:pt x="76" y="184"/>
                </a:lnTo>
                <a:close/>
                <a:moveTo>
                  <a:pt x="76" y="216"/>
                </a:moveTo>
                <a:cubicBezTo>
                  <a:pt x="140" y="216"/>
                  <a:pt x="140" y="216"/>
                  <a:pt x="140" y="216"/>
                </a:cubicBezTo>
                <a:cubicBezTo>
                  <a:pt x="140" y="208"/>
                  <a:pt x="140" y="208"/>
                  <a:pt x="140" y="208"/>
                </a:cubicBezTo>
                <a:cubicBezTo>
                  <a:pt x="76" y="208"/>
                  <a:pt x="76" y="208"/>
                  <a:pt x="76" y="208"/>
                </a:cubicBezTo>
                <a:lnTo>
                  <a:pt x="76" y="216"/>
                </a:lnTo>
                <a:close/>
                <a:moveTo>
                  <a:pt x="0" y="72"/>
                </a:moveTo>
                <a:cubicBezTo>
                  <a:pt x="20" y="72"/>
                  <a:pt x="20" y="72"/>
                  <a:pt x="20" y="72"/>
                </a:cubicBezTo>
                <a:cubicBezTo>
                  <a:pt x="20" y="64"/>
                  <a:pt x="20" y="64"/>
                  <a:pt x="20" y="64"/>
                </a:cubicBezTo>
                <a:cubicBezTo>
                  <a:pt x="0" y="64"/>
                  <a:pt x="0" y="64"/>
                  <a:pt x="0" y="64"/>
                </a:cubicBezTo>
                <a:lnTo>
                  <a:pt x="0" y="72"/>
                </a:lnTo>
                <a:close/>
                <a:moveTo>
                  <a:pt x="174" y="14"/>
                </a:moveTo>
                <a:cubicBezTo>
                  <a:pt x="179" y="20"/>
                  <a:pt x="179" y="20"/>
                  <a:pt x="179" y="20"/>
                </a:cubicBezTo>
                <a:cubicBezTo>
                  <a:pt x="194" y="6"/>
                  <a:pt x="194" y="6"/>
                  <a:pt x="194" y="6"/>
                </a:cubicBezTo>
                <a:cubicBezTo>
                  <a:pt x="189" y="0"/>
                  <a:pt x="189" y="0"/>
                  <a:pt x="189" y="0"/>
                </a:cubicBezTo>
                <a:lnTo>
                  <a:pt x="174" y="14"/>
                </a:lnTo>
                <a:close/>
                <a:moveTo>
                  <a:pt x="42" y="14"/>
                </a:moveTo>
                <a:cubicBezTo>
                  <a:pt x="27" y="0"/>
                  <a:pt x="27" y="0"/>
                  <a:pt x="27" y="0"/>
                </a:cubicBezTo>
                <a:cubicBezTo>
                  <a:pt x="22" y="6"/>
                  <a:pt x="22" y="6"/>
                  <a:pt x="22" y="6"/>
                </a:cubicBezTo>
                <a:cubicBezTo>
                  <a:pt x="37" y="20"/>
                  <a:pt x="37" y="20"/>
                  <a:pt x="37" y="20"/>
                </a:cubicBezTo>
                <a:lnTo>
                  <a:pt x="42" y="14"/>
                </a:lnTo>
                <a:close/>
                <a:moveTo>
                  <a:pt x="196" y="64"/>
                </a:moveTo>
                <a:cubicBezTo>
                  <a:pt x="196" y="72"/>
                  <a:pt x="196" y="72"/>
                  <a:pt x="196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64"/>
                  <a:pt x="216" y="64"/>
                  <a:pt x="216" y="64"/>
                </a:cubicBezTo>
                <a:lnTo>
                  <a:pt x="196" y="64"/>
                </a:lnTo>
                <a:close/>
                <a:moveTo>
                  <a:pt x="52" y="72"/>
                </a:moveTo>
                <a:cubicBezTo>
                  <a:pt x="60" y="72"/>
                  <a:pt x="60" y="72"/>
                  <a:pt x="60" y="72"/>
                </a:cubicBezTo>
                <a:cubicBezTo>
                  <a:pt x="60" y="50"/>
                  <a:pt x="78" y="32"/>
                  <a:pt x="100" y="32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74" y="24"/>
                  <a:pt x="52" y="46"/>
                  <a:pt x="52" y="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EC8673-EB98-4942-8050-D99E54D080E2}"/>
              </a:ext>
            </a:extLst>
          </p:cNvPr>
          <p:cNvSpPr/>
          <p:nvPr/>
        </p:nvSpPr>
        <p:spPr>
          <a:xfrm>
            <a:off x="4955858" y="4150557"/>
            <a:ext cx="2304755" cy="51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wonderful serenity has taken possession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7D3A53-6DCB-4F5F-A63E-8E6E2AFA1C36}"/>
              </a:ext>
            </a:extLst>
          </p:cNvPr>
          <p:cNvSpPr/>
          <p:nvPr/>
        </p:nvSpPr>
        <p:spPr>
          <a:xfrm>
            <a:off x="4955861" y="4741681"/>
            <a:ext cx="2654186" cy="886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</a:t>
            </a:r>
            <a:endParaRPr lang="id-ID" sz="11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2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768567A-0D8A-4D87-9295-DC2B7033253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solidFill>
            <a:schemeClr val="bg1">
              <a:lumMod val="75000"/>
            </a:schemeClr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7140329" y="1101212"/>
            <a:ext cx="3155800" cy="1101214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About 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7187004" y="2079076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294307"/>
            <a:ext cx="983848" cy="82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7187004" y="2627481"/>
            <a:ext cx="3512027" cy="172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50120-DD50-44B9-B6B5-68A48E4C1607}"/>
              </a:ext>
            </a:extLst>
          </p:cNvPr>
          <p:cNvSpPr/>
          <p:nvPr/>
        </p:nvSpPr>
        <p:spPr>
          <a:xfrm>
            <a:off x="7326506" y="4739329"/>
            <a:ext cx="1773116" cy="39915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2D3B4-2B37-4CEA-8213-B3306E952938}"/>
              </a:ext>
            </a:extLst>
          </p:cNvPr>
          <p:cNvSpPr/>
          <p:nvPr/>
        </p:nvSpPr>
        <p:spPr>
          <a:xfrm>
            <a:off x="7453657" y="4800407"/>
            <a:ext cx="1518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LEARNING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50876-930A-477E-A7A4-3648773D3AE2}"/>
              </a:ext>
            </a:extLst>
          </p:cNvPr>
          <p:cNvSpPr/>
          <p:nvPr/>
        </p:nvSpPr>
        <p:spPr>
          <a:xfrm>
            <a:off x="983848" y="1294307"/>
            <a:ext cx="983848" cy="8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990544-2E28-4F4B-9B1E-85CE68302C2E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702745-244B-4549-80F6-744D58D4E509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2735BF-B39D-4550-92EF-F5DCA9E3F9FD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B9EDE3A-F2F0-49DD-A8FF-DD7D3A42FF36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27" name="Freeform 597">
                  <a:extLst>
                    <a:ext uri="{FF2B5EF4-FFF2-40B4-BE49-F238E27FC236}">
                      <a16:creationId xmlns:a16="http://schemas.microsoft.com/office/drawing/2014/main" id="{F9D3163A-08A5-4E8D-9F2F-4CCC8392D1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Freeform 600">
                  <a:extLst>
                    <a:ext uri="{FF2B5EF4-FFF2-40B4-BE49-F238E27FC236}">
                      <a16:creationId xmlns:a16="http://schemas.microsoft.com/office/drawing/2014/main" id="{CF5590F9-851B-4EF9-A0E9-6B3CA6C50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Freeform 604">
                  <a:extLst>
                    <a:ext uri="{FF2B5EF4-FFF2-40B4-BE49-F238E27FC236}">
                      <a16:creationId xmlns:a16="http://schemas.microsoft.com/office/drawing/2014/main" id="{1A6F6261-1606-4CFA-AB9F-E9AC008ED8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E983506-242A-4BA1-A215-C0EA5F86D0E5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24" name="Freeform 598">
                  <a:extLst>
                    <a:ext uri="{FF2B5EF4-FFF2-40B4-BE49-F238E27FC236}">
                      <a16:creationId xmlns:a16="http://schemas.microsoft.com/office/drawing/2014/main" id="{10ECCC53-705C-47C0-A6C5-8AC2EA04D9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Freeform 601">
                  <a:extLst>
                    <a:ext uri="{FF2B5EF4-FFF2-40B4-BE49-F238E27FC236}">
                      <a16:creationId xmlns:a16="http://schemas.microsoft.com/office/drawing/2014/main" id="{AA114E94-3D41-4389-912E-D7F466500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Freeform 605">
                  <a:extLst>
                    <a:ext uri="{FF2B5EF4-FFF2-40B4-BE49-F238E27FC236}">
                      <a16:creationId xmlns:a16="http://schemas.microsoft.com/office/drawing/2014/main" id="{8F5B6A2F-DDE8-43ED-9C7C-AEC473FD14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45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E494F0-733C-4606-9211-DBA28E9E47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1FB29B-81B1-43E9-9C3A-54318F88B8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B638F40-D313-4169-8F8E-50BBDE213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tx1">
              <a:lumMod val="65000"/>
              <a:lumOff val="35000"/>
            </a:schemeClr>
          </a:solidFill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64853-ED50-439A-8057-14B4A95BC70D}"/>
              </a:ext>
            </a:extLst>
          </p:cNvPr>
          <p:cNvSpPr/>
          <p:nvPr/>
        </p:nvSpPr>
        <p:spPr>
          <a:xfrm>
            <a:off x="5024438" y="1064989"/>
            <a:ext cx="6665912" cy="1338263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158E15-E817-4BF9-8CC9-71A6E166926E}"/>
              </a:ext>
            </a:extLst>
          </p:cNvPr>
          <p:cNvSpPr/>
          <p:nvPr/>
        </p:nvSpPr>
        <p:spPr>
          <a:xfrm>
            <a:off x="5024438" y="2545616"/>
            <a:ext cx="6665912" cy="1338263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CA979-90F6-478C-87B9-0240B97D2597}"/>
              </a:ext>
            </a:extLst>
          </p:cNvPr>
          <p:cNvSpPr/>
          <p:nvPr/>
        </p:nvSpPr>
        <p:spPr>
          <a:xfrm>
            <a:off x="5024438" y="4032953"/>
            <a:ext cx="6665912" cy="1338263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0C28DB-B65A-42B0-A80D-DC6DCAF54B18}"/>
              </a:ext>
            </a:extLst>
          </p:cNvPr>
          <p:cNvSpPr txBox="1">
            <a:spLocks/>
          </p:cNvSpPr>
          <p:nvPr/>
        </p:nvSpPr>
        <p:spPr>
          <a:xfrm>
            <a:off x="847683" y="1101212"/>
            <a:ext cx="3155800" cy="10323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itchFamily="-109" charset="0"/>
                <a:sym typeface="Calibri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Playfair Display" pitchFamily="2" charset="0"/>
                <a:ea typeface="Open Sans" panose="020B0606030504020204" pitchFamily="34" charset="0"/>
                <a:cs typeface="Lato" panose="020F0502020204030203" pitchFamily="34" charset="0"/>
              </a:rPr>
              <a:t>Our Vision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8B06D-6849-4E69-9C61-F7E5D4E5C415}"/>
              </a:ext>
            </a:extLst>
          </p:cNvPr>
          <p:cNvSpPr/>
          <p:nvPr/>
        </p:nvSpPr>
        <p:spPr>
          <a:xfrm>
            <a:off x="894358" y="2019331"/>
            <a:ext cx="3308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400" noProof="1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Great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719E3-9691-4EE6-BCD3-E054E63A9439}"/>
              </a:ext>
            </a:extLst>
          </p:cNvPr>
          <p:cNvSpPr/>
          <p:nvPr/>
        </p:nvSpPr>
        <p:spPr>
          <a:xfrm>
            <a:off x="0" y="1018395"/>
            <a:ext cx="983848" cy="828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30663-6BBA-4593-922B-502BFB2E7C65}"/>
              </a:ext>
            </a:extLst>
          </p:cNvPr>
          <p:cNvSpPr/>
          <p:nvPr/>
        </p:nvSpPr>
        <p:spPr>
          <a:xfrm>
            <a:off x="894358" y="2529159"/>
            <a:ext cx="3512027" cy="172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50120-DD50-44B9-B6B5-68A48E4C1607}"/>
              </a:ext>
            </a:extLst>
          </p:cNvPr>
          <p:cNvSpPr/>
          <p:nvPr/>
        </p:nvSpPr>
        <p:spPr>
          <a:xfrm>
            <a:off x="1033860" y="4641007"/>
            <a:ext cx="1773116" cy="39915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2D3B4-2B37-4CEA-8213-B3306E952938}"/>
              </a:ext>
            </a:extLst>
          </p:cNvPr>
          <p:cNvSpPr/>
          <p:nvPr/>
        </p:nvSpPr>
        <p:spPr>
          <a:xfrm>
            <a:off x="1161011" y="4702085"/>
            <a:ext cx="1518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LEARNING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B4589E6-E203-4BE7-B698-D43E465A3FCF}"/>
              </a:ext>
            </a:extLst>
          </p:cNvPr>
          <p:cNvSpPr txBox="1">
            <a:spLocks/>
          </p:cNvSpPr>
          <p:nvPr/>
        </p:nvSpPr>
        <p:spPr>
          <a:xfrm>
            <a:off x="6616506" y="1353657"/>
            <a:ext cx="1910143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600" b="0" dirty="0">
                <a:solidFill>
                  <a:schemeClr val="bg1"/>
                </a:solidFill>
              </a:rPr>
              <a:t>Subtitle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BF8670-A011-4537-8E9A-0DE5B3143CDA}"/>
              </a:ext>
            </a:extLst>
          </p:cNvPr>
          <p:cNvSpPr/>
          <p:nvPr/>
        </p:nvSpPr>
        <p:spPr>
          <a:xfrm>
            <a:off x="6616506" y="1702713"/>
            <a:ext cx="4681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5C5E655-F4CD-49C9-82FE-A7BAA964F3A9}"/>
              </a:ext>
            </a:extLst>
          </p:cNvPr>
          <p:cNvSpPr txBox="1">
            <a:spLocks/>
          </p:cNvSpPr>
          <p:nvPr/>
        </p:nvSpPr>
        <p:spPr>
          <a:xfrm>
            <a:off x="6616506" y="2752308"/>
            <a:ext cx="1910143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600" b="0" dirty="0">
                <a:solidFill>
                  <a:schemeClr val="bg1"/>
                </a:solidFill>
              </a:rPr>
              <a:t>Subtitle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7EC2FD-496E-4CF9-93D1-2486DF9638EE}"/>
              </a:ext>
            </a:extLst>
          </p:cNvPr>
          <p:cNvSpPr/>
          <p:nvPr/>
        </p:nvSpPr>
        <p:spPr>
          <a:xfrm>
            <a:off x="6616506" y="3101364"/>
            <a:ext cx="4681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7FC37C4-91A0-4B6A-866E-60169418E0D9}"/>
              </a:ext>
            </a:extLst>
          </p:cNvPr>
          <p:cNvSpPr txBox="1">
            <a:spLocks/>
          </p:cNvSpPr>
          <p:nvPr/>
        </p:nvSpPr>
        <p:spPr>
          <a:xfrm>
            <a:off x="6616506" y="4197947"/>
            <a:ext cx="1910143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z="1600" b="0" dirty="0">
                <a:solidFill>
                  <a:schemeClr val="bg1"/>
                </a:solidFill>
              </a:rPr>
              <a:t>Subtitle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5E442C-3FE7-4B0B-B586-4D463D4FE6C1}"/>
              </a:ext>
            </a:extLst>
          </p:cNvPr>
          <p:cNvSpPr/>
          <p:nvPr/>
        </p:nvSpPr>
        <p:spPr>
          <a:xfrm>
            <a:off x="6616506" y="4547003"/>
            <a:ext cx="4681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E24848"/>
              </a:buClr>
              <a:defRPr/>
            </a:pPr>
            <a:r>
              <a:rPr lang="en-US" sz="1100" noProof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elit. Nulla imperdiet volutpat dui at fermentum. </a:t>
            </a:r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3E48BB70-27D3-4059-87CE-5D4ACE373413}"/>
              </a:ext>
            </a:extLst>
          </p:cNvPr>
          <p:cNvSpPr>
            <a:spLocks noEditPoints="1"/>
          </p:cNvSpPr>
          <p:nvPr/>
        </p:nvSpPr>
        <p:spPr bwMode="auto">
          <a:xfrm>
            <a:off x="5347024" y="4297819"/>
            <a:ext cx="998430" cy="692788"/>
          </a:xfrm>
          <a:custGeom>
            <a:avLst/>
            <a:gdLst>
              <a:gd name="T0" fmla="*/ 1528 w 3136"/>
              <a:gd name="T1" fmla="*/ 1 h 2174"/>
              <a:gd name="T2" fmla="*/ 1581 w 3136"/>
              <a:gd name="T3" fmla="*/ 1 h 2174"/>
              <a:gd name="T4" fmla="*/ 1647 w 3136"/>
              <a:gd name="T5" fmla="*/ 12 h 2174"/>
              <a:gd name="T6" fmla="*/ 3094 w 3136"/>
              <a:gd name="T7" fmla="*/ 423 h 2174"/>
              <a:gd name="T8" fmla="*/ 3130 w 3136"/>
              <a:gd name="T9" fmla="*/ 442 h 2174"/>
              <a:gd name="T10" fmla="*/ 3136 w 3136"/>
              <a:gd name="T11" fmla="*/ 450 h 2174"/>
              <a:gd name="T12" fmla="*/ 3131 w 3136"/>
              <a:gd name="T13" fmla="*/ 457 h 2174"/>
              <a:gd name="T14" fmla="*/ 2485 w 3136"/>
              <a:gd name="T15" fmla="*/ 643 h 2174"/>
              <a:gd name="T16" fmla="*/ 2717 w 3136"/>
              <a:gd name="T17" fmla="*/ 1709 h 2174"/>
              <a:gd name="T18" fmla="*/ 2273 w 3136"/>
              <a:gd name="T19" fmla="*/ 1759 h 2174"/>
              <a:gd name="T20" fmla="*/ 2228 w 3136"/>
              <a:gd name="T21" fmla="*/ 1831 h 2174"/>
              <a:gd name="T22" fmla="*/ 2176 w 3136"/>
              <a:gd name="T23" fmla="*/ 1898 h 2174"/>
              <a:gd name="T24" fmla="*/ 2117 w 3136"/>
              <a:gd name="T25" fmla="*/ 1958 h 2174"/>
              <a:gd name="T26" fmla="*/ 2052 w 3136"/>
              <a:gd name="T27" fmla="*/ 2013 h 2174"/>
              <a:gd name="T28" fmla="*/ 1982 w 3136"/>
              <a:gd name="T29" fmla="*/ 2059 h 2174"/>
              <a:gd name="T30" fmla="*/ 1907 w 3136"/>
              <a:gd name="T31" fmla="*/ 2100 h 2174"/>
              <a:gd name="T32" fmla="*/ 1828 w 3136"/>
              <a:gd name="T33" fmla="*/ 2132 h 2174"/>
              <a:gd name="T34" fmla="*/ 1744 w 3136"/>
              <a:gd name="T35" fmla="*/ 2155 h 2174"/>
              <a:gd name="T36" fmla="*/ 1658 w 3136"/>
              <a:gd name="T37" fmla="*/ 2170 h 2174"/>
              <a:gd name="T38" fmla="*/ 1568 w 3136"/>
              <a:gd name="T39" fmla="*/ 2174 h 2174"/>
              <a:gd name="T40" fmla="*/ 1479 w 3136"/>
              <a:gd name="T41" fmla="*/ 2170 h 2174"/>
              <a:gd name="T42" fmla="*/ 1391 w 3136"/>
              <a:gd name="T43" fmla="*/ 2155 h 2174"/>
              <a:gd name="T44" fmla="*/ 1308 w 3136"/>
              <a:gd name="T45" fmla="*/ 2132 h 2174"/>
              <a:gd name="T46" fmla="*/ 1228 w 3136"/>
              <a:gd name="T47" fmla="*/ 2100 h 2174"/>
              <a:gd name="T48" fmla="*/ 1153 w 3136"/>
              <a:gd name="T49" fmla="*/ 2059 h 2174"/>
              <a:gd name="T50" fmla="*/ 1083 w 3136"/>
              <a:gd name="T51" fmla="*/ 2013 h 2174"/>
              <a:gd name="T52" fmla="*/ 1019 w 3136"/>
              <a:gd name="T53" fmla="*/ 1958 h 2174"/>
              <a:gd name="T54" fmla="*/ 960 w 3136"/>
              <a:gd name="T55" fmla="*/ 1898 h 2174"/>
              <a:gd name="T56" fmla="*/ 908 w 3136"/>
              <a:gd name="T57" fmla="*/ 1831 h 2174"/>
              <a:gd name="T58" fmla="*/ 863 w 3136"/>
              <a:gd name="T59" fmla="*/ 1759 h 2174"/>
              <a:gd name="T60" fmla="*/ 419 w 3136"/>
              <a:gd name="T61" fmla="*/ 1709 h 2174"/>
              <a:gd name="T62" fmla="*/ 651 w 3136"/>
              <a:gd name="T63" fmla="*/ 643 h 2174"/>
              <a:gd name="T64" fmla="*/ 25 w 3136"/>
              <a:gd name="T65" fmla="*/ 462 h 2174"/>
              <a:gd name="T66" fmla="*/ 3 w 3136"/>
              <a:gd name="T67" fmla="*/ 447 h 2174"/>
              <a:gd name="T68" fmla="*/ 0 w 3136"/>
              <a:gd name="T69" fmla="*/ 439 h 2174"/>
              <a:gd name="T70" fmla="*/ 8 w 3136"/>
              <a:gd name="T71" fmla="*/ 433 h 2174"/>
              <a:gd name="T72" fmla="*/ 2198 w 3136"/>
              <a:gd name="T73" fmla="*/ 1119 h 2174"/>
              <a:gd name="T74" fmla="*/ 2230 w 3136"/>
              <a:gd name="T75" fmla="*/ 1222 h 2174"/>
              <a:gd name="T76" fmla="*/ 2244 w 3136"/>
              <a:gd name="T77" fmla="*/ 1331 h 2174"/>
              <a:gd name="T78" fmla="*/ 2242 w 3136"/>
              <a:gd name="T79" fmla="*/ 1438 h 2174"/>
              <a:gd name="T80" fmla="*/ 2225 w 3136"/>
              <a:gd name="T81" fmla="*/ 1537 h 2174"/>
              <a:gd name="T82" fmla="*/ 2193 w 3136"/>
              <a:gd name="T83" fmla="*/ 1632 h 2174"/>
              <a:gd name="T84" fmla="*/ 2148 w 3136"/>
              <a:gd name="T85" fmla="*/ 1720 h 2174"/>
              <a:gd name="T86" fmla="*/ 2091 w 3136"/>
              <a:gd name="T87" fmla="*/ 1799 h 2174"/>
              <a:gd name="T88" fmla="*/ 2024 w 3136"/>
              <a:gd name="T89" fmla="*/ 1870 h 2174"/>
              <a:gd name="T90" fmla="*/ 1947 w 3136"/>
              <a:gd name="T91" fmla="*/ 1931 h 2174"/>
              <a:gd name="T92" fmla="*/ 1862 w 3136"/>
              <a:gd name="T93" fmla="*/ 1980 h 2174"/>
              <a:gd name="T94" fmla="*/ 1769 w 3136"/>
              <a:gd name="T95" fmla="*/ 2016 h 2174"/>
              <a:gd name="T96" fmla="*/ 1671 w 3136"/>
              <a:gd name="T97" fmla="*/ 2039 h 2174"/>
              <a:gd name="T98" fmla="*/ 1568 w 3136"/>
              <a:gd name="T99" fmla="*/ 2046 h 2174"/>
              <a:gd name="T100" fmla="*/ 1464 w 3136"/>
              <a:gd name="T101" fmla="*/ 2039 h 2174"/>
              <a:gd name="T102" fmla="*/ 1366 w 3136"/>
              <a:gd name="T103" fmla="*/ 2016 h 2174"/>
              <a:gd name="T104" fmla="*/ 1274 w 3136"/>
              <a:gd name="T105" fmla="*/ 1980 h 2174"/>
              <a:gd name="T106" fmla="*/ 1189 w 3136"/>
              <a:gd name="T107" fmla="*/ 1931 h 2174"/>
              <a:gd name="T108" fmla="*/ 1111 w 3136"/>
              <a:gd name="T109" fmla="*/ 1870 h 2174"/>
              <a:gd name="T110" fmla="*/ 1045 w 3136"/>
              <a:gd name="T111" fmla="*/ 1799 h 2174"/>
              <a:gd name="T112" fmla="*/ 988 w 3136"/>
              <a:gd name="T113" fmla="*/ 1720 h 2174"/>
              <a:gd name="T114" fmla="*/ 943 w 3136"/>
              <a:gd name="T115" fmla="*/ 1632 h 2174"/>
              <a:gd name="T116" fmla="*/ 912 w 3136"/>
              <a:gd name="T117" fmla="*/ 1537 h 2174"/>
              <a:gd name="T118" fmla="*/ 893 w 3136"/>
              <a:gd name="T119" fmla="*/ 1438 h 2174"/>
              <a:gd name="T120" fmla="*/ 891 w 3136"/>
              <a:gd name="T121" fmla="*/ 1331 h 2174"/>
              <a:gd name="T122" fmla="*/ 906 w 3136"/>
              <a:gd name="T123" fmla="*/ 1222 h 2174"/>
              <a:gd name="T124" fmla="*/ 937 w 3136"/>
              <a:gd name="T125" fmla="*/ 1119 h 2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36" h="2174">
                <a:moveTo>
                  <a:pt x="13" y="431"/>
                </a:moveTo>
                <a:lnTo>
                  <a:pt x="1515" y="4"/>
                </a:lnTo>
                <a:lnTo>
                  <a:pt x="1528" y="1"/>
                </a:lnTo>
                <a:lnTo>
                  <a:pt x="1543" y="0"/>
                </a:lnTo>
                <a:lnTo>
                  <a:pt x="1562" y="0"/>
                </a:lnTo>
                <a:lnTo>
                  <a:pt x="1581" y="1"/>
                </a:lnTo>
                <a:lnTo>
                  <a:pt x="1603" y="4"/>
                </a:lnTo>
                <a:lnTo>
                  <a:pt x="1625" y="8"/>
                </a:lnTo>
                <a:lnTo>
                  <a:pt x="1647" y="12"/>
                </a:lnTo>
                <a:lnTo>
                  <a:pt x="1669" y="18"/>
                </a:lnTo>
                <a:lnTo>
                  <a:pt x="3075" y="418"/>
                </a:lnTo>
                <a:lnTo>
                  <a:pt x="3094" y="423"/>
                </a:lnTo>
                <a:lnTo>
                  <a:pt x="3110" y="430"/>
                </a:lnTo>
                <a:lnTo>
                  <a:pt x="3122" y="436"/>
                </a:lnTo>
                <a:lnTo>
                  <a:pt x="3130" y="442"/>
                </a:lnTo>
                <a:lnTo>
                  <a:pt x="3134" y="445"/>
                </a:lnTo>
                <a:lnTo>
                  <a:pt x="3135" y="447"/>
                </a:lnTo>
                <a:lnTo>
                  <a:pt x="3136" y="450"/>
                </a:lnTo>
                <a:lnTo>
                  <a:pt x="3135" y="453"/>
                </a:lnTo>
                <a:lnTo>
                  <a:pt x="3134" y="455"/>
                </a:lnTo>
                <a:lnTo>
                  <a:pt x="3131" y="457"/>
                </a:lnTo>
                <a:lnTo>
                  <a:pt x="3127" y="459"/>
                </a:lnTo>
                <a:lnTo>
                  <a:pt x="3123" y="461"/>
                </a:lnTo>
                <a:lnTo>
                  <a:pt x="2485" y="643"/>
                </a:lnTo>
                <a:lnTo>
                  <a:pt x="2485" y="1086"/>
                </a:lnTo>
                <a:lnTo>
                  <a:pt x="2370" y="1086"/>
                </a:lnTo>
                <a:lnTo>
                  <a:pt x="2717" y="1709"/>
                </a:lnTo>
                <a:lnTo>
                  <a:pt x="2299" y="1709"/>
                </a:lnTo>
                <a:lnTo>
                  <a:pt x="2286" y="1735"/>
                </a:lnTo>
                <a:lnTo>
                  <a:pt x="2273" y="1759"/>
                </a:lnTo>
                <a:lnTo>
                  <a:pt x="2259" y="1784"/>
                </a:lnTo>
                <a:lnTo>
                  <a:pt x="2243" y="1808"/>
                </a:lnTo>
                <a:lnTo>
                  <a:pt x="2228" y="1831"/>
                </a:lnTo>
                <a:lnTo>
                  <a:pt x="2212" y="1854"/>
                </a:lnTo>
                <a:lnTo>
                  <a:pt x="2194" y="1876"/>
                </a:lnTo>
                <a:lnTo>
                  <a:pt x="2176" y="1898"/>
                </a:lnTo>
                <a:lnTo>
                  <a:pt x="2157" y="1919"/>
                </a:lnTo>
                <a:lnTo>
                  <a:pt x="2137" y="1939"/>
                </a:lnTo>
                <a:lnTo>
                  <a:pt x="2117" y="1958"/>
                </a:lnTo>
                <a:lnTo>
                  <a:pt x="2096" y="1978"/>
                </a:lnTo>
                <a:lnTo>
                  <a:pt x="2075" y="1995"/>
                </a:lnTo>
                <a:lnTo>
                  <a:pt x="2052" y="2013"/>
                </a:lnTo>
                <a:lnTo>
                  <a:pt x="2029" y="2029"/>
                </a:lnTo>
                <a:lnTo>
                  <a:pt x="2006" y="2045"/>
                </a:lnTo>
                <a:lnTo>
                  <a:pt x="1982" y="2059"/>
                </a:lnTo>
                <a:lnTo>
                  <a:pt x="1958" y="2074"/>
                </a:lnTo>
                <a:lnTo>
                  <a:pt x="1933" y="2087"/>
                </a:lnTo>
                <a:lnTo>
                  <a:pt x="1907" y="2100"/>
                </a:lnTo>
                <a:lnTo>
                  <a:pt x="1882" y="2111"/>
                </a:lnTo>
                <a:lnTo>
                  <a:pt x="1854" y="2122"/>
                </a:lnTo>
                <a:lnTo>
                  <a:pt x="1828" y="2132"/>
                </a:lnTo>
                <a:lnTo>
                  <a:pt x="1801" y="2140"/>
                </a:lnTo>
                <a:lnTo>
                  <a:pt x="1772" y="2148"/>
                </a:lnTo>
                <a:lnTo>
                  <a:pt x="1744" y="2155"/>
                </a:lnTo>
                <a:lnTo>
                  <a:pt x="1716" y="2161"/>
                </a:lnTo>
                <a:lnTo>
                  <a:pt x="1687" y="2165"/>
                </a:lnTo>
                <a:lnTo>
                  <a:pt x="1658" y="2170"/>
                </a:lnTo>
                <a:lnTo>
                  <a:pt x="1628" y="2172"/>
                </a:lnTo>
                <a:lnTo>
                  <a:pt x="1598" y="2174"/>
                </a:lnTo>
                <a:lnTo>
                  <a:pt x="1568" y="2174"/>
                </a:lnTo>
                <a:lnTo>
                  <a:pt x="1538" y="2174"/>
                </a:lnTo>
                <a:lnTo>
                  <a:pt x="1508" y="2172"/>
                </a:lnTo>
                <a:lnTo>
                  <a:pt x="1479" y="2170"/>
                </a:lnTo>
                <a:lnTo>
                  <a:pt x="1449" y="2165"/>
                </a:lnTo>
                <a:lnTo>
                  <a:pt x="1420" y="2161"/>
                </a:lnTo>
                <a:lnTo>
                  <a:pt x="1391" y="2155"/>
                </a:lnTo>
                <a:lnTo>
                  <a:pt x="1363" y="2148"/>
                </a:lnTo>
                <a:lnTo>
                  <a:pt x="1335" y="2140"/>
                </a:lnTo>
                <a:lnTo>
                  <a:pt x="1308" y="2132"/>
                </a:lnTo>
                <a:lnTo>
                  <a:pt x="1281" y="2122"/>
                </a:lnTo>
                <a:lnTo>
                  <a:pt x="1255" y="2111"/>
                </a:lnTo>
                <a:lnTo>
                  <a:pt x="1228" y="2100"/>
                </a:lnTo>
                <a:lnTo>
                  <a:pt x="1203" y="2087"/>
                </a:lnTo>
                <a:lnTo>
                  <a:pt x="1178" y="2074"/>
                </a:lnTo>
                <a:lnTo>
                  <a:pt x="1153" y="2059"/>
                </a:lnTo>
                <a:lnTo>
                  <a:pt x="1129" y="2045"/>
                </a:lnTo>
                <a:lnTo>
                  <a:pt x="1106" y="2029"/>
                </a:lnTo>
                <a:lnTo>
                  <a:pt x="1083" y="2013"/>
                </a:lnTo>
                <a:lnTo>
                  <a:pt x="1061" y="1995"/>
                </a:lnTo>
                <a:lnTo>
                  <a:pt x="1039" y="1978"/>
                </a:lnTo>
                <a:lnTo>
                  <a:pt x="1019" y="1958"/>
                </a:lnTo>
                <a:lnTo>
                  <a:pt x="998" y="1939"/>
                </a:lnTo>
                <a:lnTo>
                  <a:pt x="979" y="1919"/>
                </a:lnTo>
                <a:lnTo>
                  <a:pt x="960" y="1898"/>
                </a:lnTo>
                <a:lnTo>
                  <a:pt x="942" y="1876"/>
                </a:lnTo>
                <a:lnTo>
                  <a:pt x="925" y="1854"/>
                </a:lnTo>
                <a:lnTo>
                  <a:pt x="908" y="1831"/>
                </a:lnTo>
                <a:lnTo>
                  <a:pt x="892" y="1808"/>
                </a:lnTo>
                <a:lnTo>
                  <a:pt x="877" y="1784"/>
                </a:lnTo>
                <a:lnTo>
                  <a:pt x="863" y="1759"/>
                </a:lnTo>
                <a:lnTo>
                  <a:pt x="849" y="1735"/>
                </a:lnTo>
                <a:lnTo>
                  <a:pt x="837" y="1709"/>
                </a:lnTo>
                <a:lnTo>
                  <a:pt x="419" y="1709"/>
                </a:lnTo>
                <a:lnTo>
                  <a:pt x="765" y="1086"/>
                </a:lnTo>
                <a:lnTo>
                  <a:pt x="651" y="1086"/>
                </a:lnTo>
                <a:lnTo>
                  <a:pt x="651" y="643"/>
                </a:lnTo>
                <a:lnTo>
                  <a:pt x="60" y="474"/>
                </a:lnTo>
                <a:lnTo>
                  <a:pt x="42" y="468"/>
                </a:lnTo>
                <a:lnTo>
                  <a:pt x="25" y="462"/>
                </a:lnTo>
                <a:lnTo>
                  <a:pt x="13" y="456"/>
                </a:lnTo>
                <a:lnTo>
                  <a:pt x="5" y="449"/>
                </a:lnTo>
                <a:lnTo>
                  <a:pt x="3" y="447"/>
                </a:lnTo>
                <a:lnTo>
                  <a:pt x="0" y="444"/>
                </a:lnTo>
                <a:lnTo>
                  <a:pt x="0" y="442"/>
                </a:lnTo>
                <a:lnTo>
                  <a:pt x="0" y="439"/>
                </a:lnTo>
                <a:lnTo>
                  <a:pt x="1" y="436"/>
                </a:lnTo>
                <a:lnTo>
                  <a:pt x="5" y="434"/>
                </a:lnTo>
                <a:lnTo>
                  <a:pt x="8" y="433"/>
                </a:lnTo>
                <a:lnTo>
                  <a:pt x="13" y="431"/>
                </a:lnTo>
                <a:close/>
                <a:moveTo>
                  <a:pt x="2184" y="1086"/>
                </a:moveTo>
                <a:lnTo>
                  <a:pt x="2198" y="1119"/>
                </a:lnTo>
                <a:lnTo>
                  <a:pt x="2210" y="1153"/>
                </a:lnTo>
                <a:lnTo>
                  <a:pt x="2221" y="1187"/>
                </a:lnTo>
                <a:lnTo>
                  <a:pt x="2230" y="1222"/>
                </a:lnTo>
                <a:lnTo>
                  <a:pt x="2237" y="1258"/>
                </a:lnTo>
                <a:lnTo>
                  <a:pt x="2242" y="1294"/>
                </a:lnTo>
                <a:lnTo>
                  <a:pt x="2244" y="1331"/>
                </a:lnTo>
                <a:lnTo>
                  <a:pt x="2245" y="1368"/>
                </a:lnTo>
                <a:lnTo>
                  <a:pt x="2245" y="1403"/>
                </a:lnTo>
                <a:lnTo>
                  <a:pt x="2242" y="1438"/>
                </a:lnTo>
                <a:lnTo>
                  <a:pt x="2238" y="1472"/>
                </a:lnTo>
                <a:lnTo>
                  <a:pt x="2232" y="1505"/>
                </a:lnTo>
                <a:lnTo>
                  <a:pt x="2225" y="1537"/>
                </a:lnTo>
                <a:lnTo>
                  <a:pt x="2215" y="1570"/>
                </a:lnTo>
                <a:lnTo>
                  <a:pt x="2205" y="1602"/>
                </a:lnTo>
                <a:lnTo>
                  <a:pt x="2193" y="1632"/>
                </a:lnTo>
                <a:lnTo>
                  <a:pt x="2179" y="1662"/>
                </a:lnTo>
                <a:lnTo>
                  <a:pt x="2164" y="1691"/>
                </a:lnTo>
                <a:lnTo>
                  <a:pt x="2148" y="1720"/>
                </a:lnTo>
                <a:lnTo>
                  <a:pt x="2130" y="1747"/>
                </a:lnTo>
                <a:lnTo>
                  <a:pt x="2111" y="1774"/>
                </a:lnTo>
                <a:lnTo>
                  <a:pt x="2091" y="1799"/>
                </a:lnTo>
                <a:lnTo>
                  <a:pt x="2070" y="1825"/>
                </a:lnTo>
                <a:lnTo>
                  <a:pt x="2048" y="1848"/>
                </a:lnTo>
                <a:lnTo>
                  <a:pt x="2024" y="1870"/>
                </a:lnTo>
                <a:lnTo>
                  <a:pt x="2000" y="1891"/>
                </a:lnTo>
                <a:lnTo>
                  <a:pt x="1973" y="1912"/>
                </a:lnTo>
                <a:lnTo>
                  <a:pt x="1947" y="1931"/>
                </a:lnTo>
                <a:lnTo>
                  <a:pt x="1920" y="1948"/>
                </a:lnTo>
                <a:lnTo>
                  <a:pt x="1891" y="1964"/>
                </a:lnTo>
                <a:lnTo>
                  <a:pt x="1862" y="1980"/>
                </a:lnTo>
                <a:lnTo>
                  <a:pt x="1831" y="1993"/>
                </a:lnTo>
                <a:lnTo>
                  <a:pt x="1801" y="2005"/>
                </a:lnTo>
                <a:lnTo>
                  <a:pt x="1769" y="2016"/>
                </a:lnTo>
                <a:lnTo>
                  <a:pt x="1737" y="2025"/>
                </a:lnTo>
                <a:lnTo>
                  <a:pt x="1705" y="2032"/>
                </a:lnTo>
                <a:lnTo>
                  <a:pt x="1671" y="2039"/>
                </a:lnTo>
                <a:lnTo>
                  <a:pt x="1637" y="2043"/>
                </a:lnTo>
                <a:lnTo>
                  <a:pt x="1603" y="2045"/>
                </a:lnTo>
                <a:lnTo>
                  <a:pt x="1568" y="2046"/>
                </a:lnTo>
                <a:lnTo>
                  <a:pt x="1533" y="2045"/>
                </a:lnTo>
                <a:lnTo>
                  <a:pt x="1498" y="2043"/>
                </a:lnTo>
                <a:lnTo>
                  <a:pt x="1464" y="2039"/>
                </a:lnTo>
                <a:lnTo>
                  <a:pt x="1432" y="2032"/>
                </a:lnTo>
                <a:lnTo>
                  <a:pt x="1399" y="2025"/>
                </a:lnTo>
                <a:lnTo>
                  <a:pt x="1366" y="2016"/>
                </a:lnTo>
                <a:lnTo>
                  <a:pt x="1334" y="2005"/>
                </a:lnTo>
                <a:lnTo>
                  <a:pt x="1304" y="1993"/>
                </a:lnTo>
                <a:lnTo>
                  <a:pt x="1274" y="1980"/>
                </a:lnTo>
                <a:lnTo>
                  <a:pt x="1245" y="1964"/>
                </a:lnTo>
                <a:lnTo>
                  <a:pt x="1216" y="1948"/>
                </a:lnTo>
                <a:lnTo>
                  <a:pt x="1189" y="1931"/>
                </a:lnTo>
                <a:lnTo>
                  <a:pt x="1162" y="1912"/>
                </a:lnTo>
                <a:lnTo>
                  <a:pt x="1137" y="1891"/>
                </a:lnTo>
                <a:lnTo>
                  <a:pt x="1111" y="1870"/>
                </a:lnTo>
                <a:lnTo>
                  <a:pt x="1088" y="1848"/>
                </a:lnTo>
                <a:lnTo>
                  <a:pt x="1066" y="1825"/>
                </a:lnTo>
                <a:lnTo>
                  <a:pt x="1045" y="1799"/>
                </a:lnTo>
                <a:lnTo>
                  <a:pt x="1024" y="1774"/>
                </a:lnTo>
                <a:lnTo>
                  <a:pt x="1005" y="1747"/>
                </a:lnTo>
                <a:lnTo>
                  <a:pt x="988" y="1720"/>
                </a:lnTo>
                <a:lnTo>
                  <a:pt x="972" y="1691"/>
                </a:lnTo>
                <a:lnTo>
                  <a:pt x="956" y="1662"/>
                </a:lnTo>
                <a:lnTo>
                  <a:pt x="943" y="1632"/>
                </a:lnTo>
                <a:lnTo>
                  <a:pt x="931" y="1602"/>
                </a:lnTo>
                <a:lnTo>
                  <a:pt x="920" y="1570"/>
                </a:lnTo>
                <a:lnTo>
                  <a:pt x="912" y="1537"/>
                </a:lnTo>
                <a:lnTo>
                  <a:pt x="904" y="1505"/>
                </a:lnTo>
                <a:lnTo>
                  <a:pt x="897" y="1472"/>
                </a:lnTo>
                <a:lnTo>
                  <a:pt x="893" y="1438"/>
                </a:lnTo>
                <a:lnTo>
                  <a:pt x="891" y="1403"/>
                </a:lnTo>
                <a:lnTo>
                  <a:pt x="890" y="1368"/>
                </a:lnTo>
                <a:lnTo>
                  <a:pt x="891" y="1331"/>
                </a:lnTo>
                <a:lnTo>
                  <a:pt x="894" y="1294"/>
                </a:lnTo>
                <a:lnTo>
                  <a:pt x="898" y="1258"/>
                </a:lnTo>
                <a:lnTo>
                  <a:pt x="906" y="1222"/>
                </a:lnTo>
                <a:lnTo>
                  <a:pt x="915" y="1187"/>
                </a:lnTo>
                <a:lnTo>
                  <a:pt x="925" y="1153"/>
                </a:lnTo>
                <a:lnTo>
                  <a:pt x="937" y="1119"/>
                </a:lnTo>
                <a:lnTo>
                  <a:pt x="951" y="1086"/>
                </a:lnTo>
                <a:lnTo>
                  <a:pt x="2184" y="1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F98FEBBE-AE29-4D0B-BB17-6CD0424E619A}"/>
              </a:ext>
            </a:extLst>
          </p:cNvPr>
          <p:cNvSpPr>
            <a:spLocks/>
          </p:cNvSpPr>
          <p:nvPr/>
        </p:nvSpPr>
        <p:spPr bwMode="auto">
          <a:xfrm>
            <a:off x="5577580" y="2654711"/>
            <a:ext cx="537320" cy="893306"/>
          </a:xfrm>
          <a:custGeom>
            <a:avLst/>
            <a:gdLst>
              <a:gd name="T0" fmla="*/ 1304 w 1930"/>
              <a:gd name="T1" fmla="*/ 179 h 3215"/>
              <a:gd name="T2" fmla="*/ 1316 w 1930"/>
              <a:gd name="T3" fmla="*/ 220 h 3215"/>
              <a:gd name="T4" fmla="*/ 1222 w 1930"/>
              <a:gd name="T5" fmla="*/ 526 h 3215"/>
              <a:gd name="T6" fmla="*/ 1284 w 1930"/>
              <a:gd name="T7" fmla="*/ 575 h 3215"/>
              <a:gd name="T8" fmla="*/ 1300 w 1930"/>
              <a:gd name="T9" fmla="*/ 650 h 3215"/>
              <a:gd name="T10" fmla="*/ 1320 w 1930"/>
              <a:gd name="T11" fmla="*/ 945 h 3215"/>
              <a:gd name="T12" fmla="*/ 1463 w 1930"/>
              <a:gd name="T13" fmla="*/ 1081 h 3215"/>
              <a:gd name="T14" fmla="*/ 1571 w 1930"/>
              <a:gd name="T15" fmla="*/ 1244 h 3215"/>
              <a:gd name="T16" fmla="*/ 1640 w 1930"/>
              <a:gd name="T17" fmla="*/ 1431 h 3215"/>
              <a:gd name="T18" fmla="*/ 1664 w 1930"/>
              <a:gd name="T19" fmla="*/ 1632 h 3215"/>
              <a:gd name="T20" fmla="*/ 1647 w 1930"/>
              <a:gd name="T21" fmla="*/ 1798 h 3215"/>
              <a:gd name="T22" fmla="*/ 1601 w 1930"/>
              <a:gd name="T23" fmla="*/ 1952 h 3215"/>
              <a:gd name="T24" fmla="*/ 1528 w 1930"/>
              <a:gd name="T25" fmla="*/ 2094 h 3215"/>
              <a:gd name="T26" fmla="*/ 1432 w 1930"/>
              <a:gd name="T27" fmla="*/ 2218 h 3215"/>
              <a:gd name="T28" fmla="*/ 1930 w 1930"/>
              <a:gd name="T29" fmla="*/ 3215 h 3215"/>
              <a:gd name="T30" fmla="*/ 818 w 1930"/>
              <a:gd name="T31" fmla="*/ 2489 h 3215"/>
              <a:gd name="T32" fmla="*/ 554 w 1930"/>
              <a:gd name="T33" fmla="*/ 2451 h 3215"/>
              <a:gd name="T34" fmla="*/ 290 w 1930"/>
              <a:gd name="T35" fmla="*/ 2315 h 3215"/>
              <a:gd name="T36" fmla="*/ 363 w 1930"/>
              <a:gd name="T37" fmla="*/ 2230 h 3215"/>
              <a:gd name="T38" fmla="*/ 590 w 1930"/>
              <a:gd name="T39" fmla="*/ 2345 h 3215"/>
              <a:gd name="T40" fmla="*/ 845 w 1930"/>
              <a:gd name="T41" fmla="*/ 2376 h 3215"/>
              <a:gd name="T42" fmla="*/ 1098 w 1930"/>
              <a:gd name="T43" fmla="*/ 2318 h 3215"/>
              <a:gd name="T44" fmla="*/ 1309 w 1930"/>
              <a:gd name="T45" fmla="*/ 2184 h 3215"/>
              <a:gd name="T46" fmla="*/ 1463 w 1930"/>
              <a:gd name="T47" fmla="*/ 1987 h 3215"/>
              <a:gd name="T48" fmla="*/ 1544 w 1930"/>
              <a:gd name="T49" fmla="*/ 1746 h 3215"/>
              <a:gd name="T50" fmla="*/ 1546 w 1930"/>
              <a:gd name="T51" fmla="*/ 1533 h 3215"/>
              <a:gd name="T52" fmla="*/ 1504 w 1930"/>
              <a:gd name="T53" fmla="*/ 1369 h 3215"/>
              <a:gd name="T54" fmla="*/ 1429 w 1930"/>
              <a:gd name="T55" fmla="*/ 1220 h 3215"/>
              <a:gd name="T56" fmla="*/ 1321 w 1930"/>
              <a:gd name="T57" fmla="*/ 1093 h 3215"/>
              <a:gd name="T58" fmla="*/ 1186 w 1930"/>
              <a:gd name="T59" fmla="*/ 991 h 3215"/>
              <a:gd name="T60" fmla="*/ 1097 w 1930"/>
              <a:gd name="T61" fmla="*/ 1478 h 3215"/>
              <a:gd name="T62" fmla="*/ 1133 w 1930"/>
              <a:gd name="T63" fmla="*/ 1513 h 3215"/>
              <a:gd name="T64" fmla="*/ 1139 w 1930"/>
              <a:gd name="T65" fmla="*/ 1563 h 3215"/>
              <a:gd name="T66" fmla="*/ 1092 w 1930"/>
              <a:gd name="T67" fmla="*/ 1675 h 3215"/>
              <a:gd name="T68" fmla="*/ 1048 w 1930"/>
              <a:gd name="T69" fmla="*/ 1695 h 3215"/>
              <a:gd name="T70" fmla="*/ 1048 w 1930"/>
              <a:gd name="T71" fmla="*/ 1757 h 3215"/>
              <a:gd name="T72" fmla="*/ 1066 w 1930"/>
              <a:gd name="T73" fmla="*/ 1820 h 3215"/>
              <a:gd name="T74" fmla="*/ 936 w 1930"/>
              <a:gd name="T75" fmla="*/ 1864 h 3215"/>
              <a:gd name="T76" fmla="*/ 910 w 1930"/>
              <a:gd name="T77" fmla="*/ 1810 h 3215"/>
              <a:gd name="T78" fmla="*/ 756 w 1930"/>
              <a:gd name="T79" fmla="*/ 1746 h 3215"/>
              <a:gd name="T80" fmla="*/ 746 w 1930"/>
              <a:gd name="T81" fmla="*/ 1813 h 3215"/>
              <a:gd name="T82" fmla="*/ 615 w 1930"/>
              <a:gd name="T83" fmla="*/ 1778 h 3215"/>
              <a:gd name="T84" fmla="*/ 605 w 1930"/>
              <a:gd name="T85" fmla="*/ 1761 h 3215"/>
              <a:gd name="T86" fmla="*/ 680 w 1930"/>
              <a:gd name="T87" fmla="*/ 1577 h 3215"/>
              <a:gd name="T88" fmla="*/ 441 w 1930"/>
              <a:gd name="T89" fmla="*/ 1683 h 3215"/>
              <a:gd name="T90" fmla="*/ 422 w 1930"/>
              <a:gd name="T91" fmla="*/ 1681 h 3215"/>
              <a:gd name="T92" fmla="*/ 348 w 1930"/>
              <a:gd name="T93" fmla="*/ 1566 h 3215"/>
              <a:gd name="T94" fmla="*/ 406 w 1930"/>
              <a:gd name="T95" fmla="*/ 1532 h 3215"/>
              <a:gd name="T96" fmla="*/ 430 w 1930"/>
              <a:gd name="T97" fmla="*/ 1480 h 3215"/>
              <a:gd name="T98" fmla="*/ 413 w 1930"/>
              <a:gd name="T99" fmla="*/ 1437 h 3215"/>
              <a:gd name="T100" fmla="*/ 448 w 1930"/>
              <a:gd name="T101" fmla="*/ 1321 h 3215"/>
              <a:gd name="T102" fmla="*/ 486 w 1930"/>
              <a:gd name="T103" fmla="*/ 1289 h 3215"/>
              <a:gd name="T104" fmla="*/ 537 w 1930"/>
              <a:gd name="T105" fmla="*/ 1288 h 3215"/>
              <a:gd name="T106" fmla="*/ 868 w 1930"/>
              <a:gd name="T107" fmla="*/ 516 h 3215"/>
              <a:gd name="T108" fmla="*/ 923 w 1930"/>
              <a:gd name="T109" fmla="*/ 460 h 3215"/>
              <a:gd name="T110" fmla="*/ 999 w 1930"/>
              <a:gd name="T111" fmla="*/ 450 h 3215"/>
              <a:gd name="T112" fmla="*/ 1119 w 1930"/>
              <a:gd name="T113" fmla="*/ 159 h 3215"/>
              <a:gd name="T114" fmla="*/ 1151 w 1930"/>
              <a:gd name="T115" fmla="*/ 131 h 3215"/>
              <a:gd name="T116" fmla="*/ 1194 w 1930"/>
              <a:gd name="T117" fmla="*/ 130 h 3215"/>
              <a:gd name="T118" fmla="*/ 1275 w 1930"/>
              <a:gd name="T119" fmla="*/ 158 h 3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30" h="3215">
                <a:moveTo>
                  <a:pt x="1275" y="158"/>
                </a:moveTo>
                <a:lnTo>
                  <a:pt x="1280" y="160"/>
                </a:lnTo>
                <a:lnTo>
                  <a:pt x="1286" y="163"/>
                </a:lnTo>
                <a:lnTo>
                  <a:pt x="1291" y="166"/>
                </a:lnTo>
                <a:lnTo>
                  <a:pt x="1296" y="171"/>
                </a:lnTo>
                <a:lnTo>
                  <a:pt x="1300" y="175"/>
                </a:lnTo>
                <a:lnTo>
                  <a:pt x="1304" y="179"/>
                </a:lnTo>
                <a:lnTo>
                  <a:pt x="1308" y="185"/>
                </a:lnTo>
                <a:lnTo>
                  <a:pt x="1310" y="190"/>
                </a:lnTo>
                <a:lnTo>
                  <a:pt x="1313" y="196"/>
                </a:lnTo>
                <a:lnTo>
                  <a:pt x="1314" y="201"/>
                </a:lnTo>
                <a:lnTo>
                  <a:pt x="1315" y="208"/>
                </a:lnTo>
                <a:lnTo>
                  <a:pt x="1316" y="213"/>
                </a:lnTo>
                <a:lnTo>
                  <a:pt x="1316" y="220"/>
                </a:lnTo>
                <a:lnTo>
                  <a:pt x="1316" y="226"/>
                </a:lnTo>
                <a:lnTo>
                  <a:pt x="1315" y="232"/>
                </a:lnTo>
                <a:lnTo>
                  <a:pt x="1313" y="238"/>
                </a:lnTo>
                <a:lnTo>
                  <a:pt x="1221" y="508"/>
                </a:lnTo>
                <a:lnTo>
                  <a:pt x="1218" y="516"/>
                </a:lnTo>
                <a:lnTo>
                  <a:pt x="1215" y="522"/>
                </a:lnTo>
                <a:lnTo>
                  <a:pt x="1222" y="526"/>
                </a:lnTo>
                <a:lnTo>
                  <a:pt x="1233" y="530"/>
                </a:lnTo>
                <a:lnTo>
                  <a:pt x="1243" y="535"/>
                </a:lnTo>
                <a:lnTo>
                  <a:pt x="1253" y="541"/>
                </a:lnTo>
                <a:lnTo>
                  <a:pt x="1262" y="549"/>
                </a:lnTo>
                <a:lnTo>
                  <a:pt x="1269" y="556"/>
                </a:lnTo>
                <a:lnTo>
                  <a:pt x="1277" y="565"/>
                </a:lnTo>
                <a:lnTo>
                  <a:pt x="1284" y="575"/>
                </a:lnTo>
                <a:lnTo>
                  <a:pt x="1289" y="584"/>
                </a:lnTo>
                <a:lnTo>
                  <a:pt x="1293" y="594"/>
                </a:lnTo>
                <a:lnTo>
                  <a:pt x="1297" y="605"/>
                </a:lnTo>
                <a:lnTo>
                  <a:pt x="1299" y="616"/>
                </a:lnTo>
                <a:lnTo>
                  <a:pt x="1301" y="627"/>
                </a:lnTo>
                <a:lnTo>
                  <a:pt x="1301" y="638"/>
                </a:lnTo>
                <a:lnTo>
                  <a:pt x="1300" y="650"/>
                </a:lnTo>
                <a:lnTo>
                  <a:pt x="1298" y="661"/>
                </a:lnTo>
                <a:lnTo>
                  <a:pt x="1294" y="673"/>
                </a:lnTo>
                <a:lnTo>
                  <a:pt x="1223" y="884"/>
                </a:lnTo>
                <a:lnTo>
                  <a:pt x="1249" y="898"/>
                </a:lnTo>
                <a:lnTo>
                  <a:pt x="1273" y="913"/>
                </a:lnTo>
                <a:lnTo>
                  <a:pt x="1296" y="929"/>
                </a:lnTo>
                <a:lnTo>
                  <a:pt x="1320" y="945"/>
                </a:lnTo>
                <a:lnTo>
                  <a:pt x="1341" y="963"/>
                </a:lnTo>
                <a:lnTo>
                  <a:pt x="1363" y="981"/>
                </a:lnTo>
                <a:lnTo>
                  <a:pt x="1385" y="1000"/>
                </a:lnTo>
                <a:lnTo>
                  <a:pt x="1405" y="1019"/>
                </a:lnTo>
                <a:lnTo>
                  <a:pt x="1426" y="1039"/>
                </a:lnTo>
                <a:lnTo>
                  <a:pt x="1444" y="1060"/>
                </a:lnTo>
                <a:lnTo>
                  <a:pt x="1463" y="1081"/>
                </a:lnTo>
                <a:lnTo>
                  <a:pt x="1480" y="1102"/>
                </a:lnTo>
                <a:lnTo>
                  <a:pt x="1498" y="1125"/>
                </a:lnTo>
                <a:lnTo>
                  <a:pt x="1514" y="1148"/>
                </a:lnTo>
                <a:lnTo>
                  <a:pt x="1529" y="1171"/>
                </a:lnTo>
                <a:lnTo>
                  <a:pt x="1544" y="1195"/>
                </a:lnTo>
                <a:lnTo>
                  <a:pt x="1558" y="1220"/>
                </a:lnTo>
                <a:lnTo>
                  <a:pt x="1571" y="1244"/>
                </a:lnTo>
                <a:lnTo>
                  <a:pt x="1584" y="1271"/>
                </a:lnTo>
                <a:lnTo>
                  <a:pt x="1595" y="1296"/>
                </a:lnTo>
                <a:lnTo>
                  <a:pt x="1606" y="1322"/>
                </a:lnTo>
                <a:lnTo>
                  <a:pt x="1616" y="1349"/>
                </a:lnTo>
                <a:lnTo>
                  <a:pt x="1624" y="1376"/>
                </a:lnTo>
                <a:lnTo>
                  <a:pt x="1633" y="1403"/>
                </a:lnTo>
                <a:lnTo>
                  <a:pt x="1640" y="1431"/>
                </a:lnTo>
                <a:lnTo>
                  <a:pt x="1646" y="1459"/>
                </a:lnTo>
                <a:lnTo>
                  <a:pt x="1652" y="1487"/>
                </a:lnTo>
                <a:lnTo>
                  <a:pt x="1656" y="1515"/>
                </a:lnTo>
                <a:lnTo>
                  <a:pt x="1659" y="1545"/>
                </a:lnTo>
                <a:lnTo>
                  <a:pt x="1662" y="1573"/>
                </a:lnTo>
                <a:lnTo>
                  <a:pt x="1664" y="1603"/>
                </a:lnTo>
                <a:lnTo>
                  <a:pt x="1664" y="1632"/>
                </a:lnTo>
                <a:lnTo>
                  <a:pt x="1664" y="1656"/>
                </a:lnTo>
                <a:lnTo>
                  <a:pt x="1663" y="1680"/>
                </a:lnTo>
                <a:lnTo>
                  <a:pt x="1660" y="1704"/>
                </a:lnTo>
                <a:lnTo>
                  <a:pt x="1658" y="1728"/>
                </a:lnTo>
                <a:lnTo>
                  <a:pt x="1655" y="1751"/>
                </a:lnTo>
                <a:lnTo>
                  <a:pt x="1652" y="1774"/>
                </a:lnTo>
                <a:lnTo>
                  <a:pt x="1647" y="1798"/>
                </a:lnTo>
                <a:lnTo>
                  <a:pt x="1643" y="1821"/>
                </a:lnTo>
                <a:lnTo>
                  <a:pt x="1637" y="1843"/>
                </a:lnTo>
                <a:lnTo>
                  <a:pt x="1631" y="1866"/>
                </a:lnTo>
                <a:lnTo>
                  <a:pt x="1624" y="1888"/>
                </a:lnTo>
                <a:lnTo>
                  <a:pt x="1618" y="1910"/>
                </a:lnTo>
                <a:lnTo>
                  <a:pt x="1610" y="1932"/>
                </a:lnTo>
                <a:lnTo>
                  <a:pt x="1601" y="1952"/>
                </a:lnTo>
                <a:lnTo>
                  <a:pt x="1593" y="1974"/>
                </a:lnTo>
                <a:lnTo>
                  <a:pt x="1583" y="1995"/>
                </a:lnTo>
                <a:lnTo>
                  <a:pt x="1573" y="2016"/>
                </a:lnTo>
                <a:lnTo>
                  <a:pt x="1563" y="2035"/>
                </a:lnTo>
                <a:lnTo>
                  <a:pt x="1552" y="2055"/>
                </a:lnTo>
                <a:lnTo>
                  <a:pt x="1540" y="2075"/>
                </a:lnTo>
                <a:lnTo>
                  <a:pt x="1528" y="2094"/>
                </a:lnTo>
                <a:lnTo>
                  <a:pt x="1516" y="2113"/>
                </a:lnTo>
                <a:lnTo>
                  <a:pt x="1503" y="2132"/>
                </a:lnTo>
                <a:lnTo>
                  <a:pt x="1490" y="2150"/>
                </a:lnTo>
                <a:lnTo>
                  <a:pt x="1476" y="2168"/>
                </a:lnTo>
                <a:lnTo>
                  <a:pt x="1462" y="2185"/>
                </a:lnTo>
                <a:lnTo>
                  <a:pt x="1446" y="2201"/>
                </a:lnTo>
                <a:lnTo>
                  <a:pt x="1432" y="2218"/>
                </a:lnTo>
                <a:lnTo>
                  <a:pt x="1416" y="2234"/>
                </a:lnTo>
                <a:lnTo>
                  <a:pt x="1400" y="2251"/>
                </a:lnTo>
                <a:lnTo>
                  <a:pt x="1383" y="2266"/>
                </a:lnTo>
                <a:lnTo>
                  <a:pt x="1367" y="2281"/>
                </a:lnTo>
                <a:lnTo>
                  <a:pt x="1705" y="2989"/>
                </a:lnTo>
                <a:lnTo>
                  <a:pt x="1930" y="2989"/>
                </a:lnTo>
                <a:lnTo>
                  <a:pt x="1930" y="3215"/>
                </a:lnTo>
                <a:lnTo>
                  <a:pt x="0" y="3215"/>
                </a:lnTo>
                <a:lnTo>
                  <a:pt x="0" y="2989"/>
                </a:lnTo>
                <a:lnTo>
                  <a:pt x="851" y="2989"/>
                </a:lnTo>
                <a:lnTo>
                  <a:pt x="851" y="2488"/>
                </a:lnTo>
                <a:lnTo>
                  <a:pt x="840" y="2488"/>
                </a:lnTo>
                <a:lnTo>
                  <a:pt x="829" y="2489"/>
                </a:lnTo>
                <a:lnTo>
                  <a:pt x="818" y="2489"/>
                </a:lnTo>
                <a:lnTo>
                  <a:pt x="807" y="2489"/>
                </a:lnTo>
                <a:lnTo>
                  <a:pt x="763" y="2488"/>
                </a:lnTo>
                <a:lnTo>
                  <a:pt x="721" y="2484"/>
                </a:lnTo>
                <a:lnTo>
                  <a:pt x="678" y="2479"/>
                </a:lnTo>
                <a:lnTo>
                  <a:pt x="637" y="2471"/>
                </a:lnTo>
                <a:lnTo>
                  <a:pt x="595" y="2461"/>
                </a:lnTo>
                <a:lnTo>
                  <a:pt x="554" y="2451"/>
                </a:lnTo>
                <a:lnTo>
                  <a:pt x="513" y="2436"/>
                </a:lnTo>
                <a:lnTo>
                  <a:pt x="474" y="2421"/>
                </a:lnTo>
                <a:lnTo>
                  <a:pt x="436" y="2404"/>
                </a:lnTo>
                <a:lnTo>
                  <a:pt x="398" y="2385"/>
                </a:lnTo>
                <a:lnTo>
                  <a:pt x="361" y="2363"/>
                </a:lnTo>
                <a:lnTo>
                  <a:pt x="325" y="2340"/>
                </a:lnTo>
                <a:lnTo>
                  <a:pt x="290" y="2315"/>
                </a:lnTo>
                <a:lnTo>
                  <a:pt x="257" y="2289"/>
                </a:lnTo>
                <a:lnTo>
                  <a:pt x="225" y="2259"/>
                </a:lnTo>
                <a:lnTo>
                  <a:pt x="194" y="2230"/>
                </a:lnTo>
                <a:lnTo>
                  <a:pt x="278" y="2158"/>
                </a:lnTo>
                <a:lnTo>
                  <a:pt x="306" y="2183"/>
                </a:lnTo>
                <a:lnTo>
                  <a:pt x="334" y="2207"/>
                </a:lnTo>
                <a:lnTo>
                  <a:pt x="363" y="2230"/>
                </a:lnTo>
                <a:lnTo>
                  <a:pt x="393" y="2252"/>
                </a:lnTo>
                <a:lnTo>
                  <a:pt x="424" y="2271"/>
                </a:lnTo>
                <a:lnTo>
                  <a:pt x="455" y="2289"/>
                </a:lnTo>
                <a:lnTo>
                  <a:pt x="488" y="2305"/>
                </a:lnTo>
                <a:lnTo>
                  <a:pt x="521" y="2321"/>
                </a:lnTo>
                <a:lnTo>
                  <a:pt x="555" y="2334"/>
                </a:lnTo>
                <a:lnTo>
                  <a:pt x="590" y="2345"/>
                </a:lnTo>
                <a:lnTo>
                  <a:pt x="625" y="2354"/>
                </a:lnTo>
                <a:lnTo>
                  <a:pt x="661" y="2363"/>
                </a:lnTo>
                <a:lnTo>
                  <a:pt x="697" y="2370"/>
                </a:lnTo>
                <a:lnTo>
                  <a:pt x="733" y="2374"/>
                </a:lnTo>
                <a:lnTo>
                  <a:pt x="770" y="2376"/>
                </a:lnTo>
                <a:lnTo>
                  <a:pt x="807" y="2377"/>
                </a:lnTo>
                <a:lnTo>
                  <a:pt x="845" y="2376"/>
                </a:lnTo>
                <a:lnTo>
                  <a:pt x="884" y="2374"/>
                </a:lnTo>
                <a:lnTo>
                  <a:pt x="921" y="2369"/>
                </a:lnTo>
                <a:lnTo>
                  <a:pt x="958" y="2362"/>
                </a:lnTo>
                <a:lnTo>
                  <a:pt x="994" y="2354"/>
                </a:lnTo>
                <a:lnTo>
                  <a:pt x="1029" y="2343"/>
                </a:lnTo>
                <a:lnTo>
                  <a:pt x="1064" y="2333"/>
                </a:lnTo>
                <a:lnTo>
                  <a:pt x="1098" y="2318"/>
                </a:lnTo>
                <a:lnTo>
                  <a:pt x="1131" y="2304"/>
                </a:lnTo>
                <a:lnTo>
                  <a:pt x="1162" y="2288"/>
                </a:lnTo>
                <a:lnTo>
                  <a:pt x="1194" y="2269"/>
                </a:lnTo>
                <a:lnTo>
                  <a:pt x="1225" y="2251"/>
                </a:lnTo>
                <a:lnTo>
                  <a:pt x="1253" y="2230"/>
                </a:lnTo>
                <a:lnTo>
                  <a:pt x="1281" y="2207"/>
                </a:lnTo>
                <a:lnTo>
                  <a:pt x="1309" y="2184"/>
                </a:lnTo>
                <a:lnTo>
                  <a:pt x="1334" y="2159"/>
                </a:lnTo>
                <a:lnTo>
                  <a:pt x="1359" y="2134"/>
                </a:lnTo>
                <a:lnTo>
                  <a:pt x="1383" y="2106"/>
                </a:lnTo>
                <a:lnTo>
                  <a:pt x="1405" y="2078"/>
                </a:lnTo>
                <a:lnTo>
                  <a:pt x="1426" y="2049"/>
                </a:lnTo>
                <a:lnTo>
                  <a:pt x="1445" y="2019"/>
                </a:lnTo>
                <a:lnTo>
                  <a:pt x="1463" y="1987"/>
                </a:lnTo>
                <a:lnTo>
                  <a:pt x="1479" y="1956"/>
                </a:lnTo>
                <a:lnTo>
                  <a:pt x="1494" y="1922"/>
                </a:lnTo>
                <a:lnTo>
                  <a:pt x="1507" y="1888"/>
                </a:lnTo>
                <a:lnTo>
                  <a:pt x="1520" y="1854"/>
                </a:lnTo>
                <a:lnTo>
                  <a:pt x="1529" y="1818"/>
                </a:lnTo>
                <a:lnTo>
                  <a:pt x="1537" y="1782"/>
                </a:lnTo>
                <a:lnTo>
                  <a:pt x="1544" y="1746"/>
                </a:lnTo>
                <a:lnTo>
                  <a:pt x="1549" y="1709"/>
                </a:lnTo>
                <a:lnTo>
                  <a:pt x="1551" y="1671"/>
                </a:lnTo>
                <a:lnTo>
                  <a:pt x="1552" y="1632"/>
                </a:lnTo>
                <a:lnTo>
                  <a:pt x="1552" y="1607"/>
                </a:lnTo>
                <a:lnTo>
                  <a:pt x="1551" y="1582"/>
                </a:lnTo>
                <a:lnTo>
                  <a:pt x="1549" y="1558"/>
                </a:lnTo>
                <a:lnTo>
                  <a:pt x="1546" y="1533"/>
                </a:lnTo>
                <a:lnTo>
                  <a:pt x="1542" y="1509"/>
                </a:lnTo>
                <a:lnTo>
                  <a:pt x="1538" y="1485"/>
                </a:lnTo>
                <a:lnTo>
                  <a:pt x="1533" y="1462"/>
                </a:lnTo>
                <a:lnTo>
                  <a:pt x="1527" y="1438"/>
                </a:lnTo>
                <a:lnTo>
                  <a:pt x="1521" y="1415"/>
                </a:lnTo>
                <a:lnTo>
                  <a:pt x="1513" y="1392"/>
                </a:lnTo>
                <a:lnTo>
                  <a:pt x="1504" y="1369"/>
                </a:lnTo>
                <a:lnTo>
                  <a:pt x="1495" y="1347"/>
                </a:lnTo>
                <a:lnTo>
                  <a:pt x="1487" y="1324"/>
                </a:lnTo>
                <a:lnTo>
                  <a:pt x="1476" y="1303"/>
                </a:lnTo>
                <a:lnTo>
                  <a:pt x="1465" y="1282"/>
                </a:lnTo>
                <a:lnTo>
                  <a:pt x="1454" y="1261"/>
                </a:lnTo>
                <a:lnTo>
                  <a:pt x="1441" y="1240"/>
                </a:lnTo>
                <a:lnTo>
                  <a:pt x="1429" y="1220"/>
                </a:lnTo>
                <a:lnTo>
                  <a:pt x="1415" y="1201"/>
                </a:lnTo>
                <a:lnTo>
                  <a:pt x="1400" y="1181"/>
                </a:lnTo>
                <a:lnTo>
                  <a:pt x="1386" y="1163"/>
                </a:lnTo>
                <a:lnTo>
                  <a:pt x="1371" y="1144"/>
                </a:lnTo>
                <a:lnTo>
                  <a:pt x="1355" y="1126"/>
                </a:lnTo>
                <a:lnTo>
                  <a:pt x="1338" y="1109"/>
                </a:lnTo>
                <a:lnTo>
                  <a:pt x="1321" y="1093"/>
                </a:lnTo>
                <a:lnTo>
                  <a:pt x="1303" y="1076"/>
                </a:lnTo>
                <a:lnTo>
                  <a:pt x="1286" y="1060"/>
                </a:lnTo>
                <a:lnTo>
                  <a:pt x="1267" y="1046"/>
                </a:lnTo>
                <a:lnTo>
                  <a:pt x="1247" y="1030"/>
                </a:lnTo>
                <a:lnTo>
                  <a:pt x="1228" y="1016"/>
                </a:lnTo>
                <a:lnTo>
                  <a:pt x="1207" y="1003"/>
                </a:lnTo>
                <a:lnTo>
                  <a:pt x="1186" y="991"/>
                </a:lnTo>
                <a:lnTo>
                  <a:pt x="1044" y="1411"/>
                </a:lnTo>
                <a:lnTo>
                  <a:pt x="1040" y="1423"/>
                </a:lnTo>
                <a:lnTo>
                  <a:pt x="1033" y="1433"/>
                </a:lnTo>
                <a:lnTo>
                  <a:pt x="1027" y="1443"/>
                </a:lnTo>
                <a:lnTo>
                  <a:pt x="1019" y="1452"/>
                </a:lnTo>
                <a:lnTo>
                  <a:pt x="1090" y="1476"/>
                </a:lnTo>
                <a:lnTo>
                  <a:pt x="1097" y="1478"/>
                </a:lnTo>
                <a:lnTo>
                  <a:pt x="1103" y="1482"/>
                </a:lnTo>
                <a:lnTo>
                  <a:pt x="1110" y="1486"/>
                </a:lnTo>
                <a:lnTo>
                  <a:pt x="1115" y="1490"/>
                </a:lnTo>
                <a:lnTo>
                  <a:pt x="1121" y="1496"/>
                </a:lnTo>
                <a:lnTo>
                  <a:pt x="1125" y="1501"/>
                </a:lnTo>
                <a:lnTo>
                  <a:pt x="1129" y="1508"/>
                </a:lnTo>
                <a:lnTo>
                  <a:pt x="1133" y="1513"/>
                </a:lnTo>
                <a:lnTo>
                  <a:pt x="1136" y="1520"/>
                </a:lnTo>
                <a:lnTo>
                  <a:pt x="1138" y="1527"/>
                </a:lnTo>
                <a:lnTo>
                  <a:pt x="1139" y="1534"/>
                </a:lnTo>
                <a:lnTo>
                  <a:pt x="1140" y="1542"/>
                </a:lnTo>
                <a:lnTo>
                  <a:pt x="1140" y="1548"/>
                </a:lnTo>
                <a:lnTo>
                  <a:pt x="1140" y="1556"/>
                </a:lnTo>
                <a:lnTo>
                  <a:pt x="1139" y="1563"/>
                </a:lnTo>
                <a:lnTo>
                  <a:pt x="1137" y="1571"/>
                </a:lnTo>
                <a:lnTo>
                  <a:pt x="1112" y="1644"/>
                </a:lnTo>
                <a:lnTo>
                  <a:pt x="1109" y="1652"/>
                </a:lnTo>
                <a:lnTo>
                  <a:pt x="1105" y="1659"/>
                </a:lnTo>
                <a:lnTo>
                  <a:pt x="1101" y="1664"/>
                </a:lnTo>
                <a:lnTo>
                  <a:pt x="1097" y="1669"/>
                </a:lnTo>
                <a:lnTo>
                  <a:pt x="1092" y="1675"/>
                </a:lnTo>
                <a:lnTo>
                  <a:pt x="1087" y="1679"/>
                </a:lnTo>
                <a:lnTo>
                  <a:pt x="1080" y="1684"/>
                </a:lnTo>
                <a:lnTo>
                  <a:pt x="1075" y="1687"/>
                </a:lnTo>
                <a:lnTo>
                  <a:pt x="1068" y="1690"/>
                </a:lnTo>
                <a:lnTo>
                  <a:pt x="1061" y="1692"/>
                </a:lnTo>
                <a:lnTo>
                  <a:pt x="1054" y="1693"/>
                </a:lnTo>
                <a:lnTo>
                  <a:pt x="1048" y="1695"/>
                </a:lnTo>
                <a:lnTo>
                  <a:pt x="1040" y="1696"/>
                </a:lnTo>
                <a:lnTo>
                  <a:pt x="1032" y="1695"/>
                </a:lnTo>
                <a:lnTo>
                  <a:pt x="1026" y="1693"/>
                </a:lnTo>
                <a:lnTo>
                  <a:pt x="1018" y="1691"/>
                </a:lnTo>
                <a:lnTo>
                  <a:pt x="1038" y="1755"/>
                </a:lnTo>
                <a:lnTo>
                  <a:pt x="1043" y="1755"/>
                </a:lnTo>
                <a:lnTo>
                  <a:pt x="1048" y="1757"/>
                </a:lnTo>
                <a:lnTo>
                  <a:pt x="1052" y="1760"/>
                </a:lnTo>
                <a:lnTo>
                  <a:pt x="1054" y="1766"/>
                </a:lnTo>
                <a:lnTo>
                  <a:pt x="1067" y="1808"/>
                </a:lnTo>
                <a:lnTo>
                  <a:pt x="1068" y="1811"/>
                </a:lnTo>
                <a:lnTo>
                  <a:pt x="1068" y="1815"/>
                </a:lnTo>
                <a:lnTo>
                  <a:pt x="1067" y="1817"/>
                </a:lnTo>
                <a:lnTo>
                  <a:pt x="1066" y="1820"/>
                </a:lnTo>
                <a:lnTo>
                  <a:pt x="1065" y="1822"/>
                </a:lnTo>
                <a:lnTo>
                  <a:pt x="1063" y="1825"/>
                </a:lnTo>
                <a:lnTo>
                  <a:pt x="1061" y="1827"/>
                </a:lnTo>
                <a:lnTo>
                  <a:pt x="1057" y="1828"/>
                </a:lnTo>
                <a:lnTo>
                  <a:pt x="943" y="1864"/>
                </a:lnTo>
                <a:lnTo>
                  <a:pt x="939" y="1864"/>
                </a:lnTo>
                <a:lnTo>
                  <a:pt x="936" y="1864"/>
                </a:lnTo>
                <a:lnTo>
                  <a:pt x="934" y="1864"/>
                </a:lnTo>
                <a:lnTo>
                  <a:pt x="931" y="1863"/>
                </a:lnTo>
                <a:lnTo>
                  <a:pt x="928" y="1861"/>
                </a:lnTo>
                <a:lnTo>
                  <a:pt x="926" y="1858"/>
                </a:lnTo>
                <a:lnTo>
                  <a:pt x="924" y="1856"/>
                </a:lnTo>
                <a:lnTo>
                  <a:pt x="923" y="1853"/>
                </a:lnTo>
                <a:lnTo>
                  <a:pt x="910" y="1810"/>
                </a:lnTo>
                <a:lnTo>
                  <a:pt x="910" y="1805"/>
                </a:lnTo>
                <a:lnTo>
                  <a:pt x="911" y="1799"/>
                </a:lnTo>
                <a:lnTo>
                  <a:pt x="913" y="1795"/>
                </a:lnTo>
                <a:lnTo>
                  <a:pt x="918" y="1792"/>
                </a:lnTo>
                <a:lnTo>
                  <a:pt x="871" y="1642"/>
                </a:lnTo>
                <a:lnTo>
                  <a:pt x="800" y="1617"/>
                </a:lnTo>
                <a:lnTo>
                  <a:pt x="756" y="1746"/>
                </a:lnTo>
                <a:lnTo>
                  <a:pt x="760" y="1749"/>
                </a:lnTo>
                <a:lnTo>
                  <a:pt x="762" y="1755"/>
                </a:lnTo>
                <a:lnTo>
                  <a:pt x="763" y="1759"/>
                </a:lnTo>
                <a:lnTo>
                  <a:pt x="763" y="1764"/>
                </a:lnTo>
                <a:lnTo>
                  <a:pt x="748" y="1807"/>
                </a:lnTo>
                <a:lnTo>
                  <a:pt x="747" y="1810"/>
                </a:lnTo>
                <a:lnTo>
                  <a:pt x="746" y="1813"/>
                </a:lnTo>
                <a:lnTo>
                  <a:pt x="744" y="1815"/>
                </a:lnTo>
                <a:lnTo>
                  <a:pt x="741" y="1816"/>
                </a:lnTo>
                <a:lnTo>
                  <a:pt x="738" y="1817"/>
                </a:lnTo>
                <a:lnTo>
                  <a:pt x="735" y="1818"/>
                </a:lnTo>
                <a:lnTo>
                  <a:pt x="732" y="1818"/>
                </a:lnTo>
                <a:lnTo>
                  <a:pt x="730" y="1817"/>
                </a:lnTo>
                <a:lnTo>
                  <a:pt x="615" y="1778"/>
                </a:lnTo>
                <a:lnTo>
                  <a:pt x="613" y="1777"/>
                </a:lnTo>
                <a:lnTo>
                  <a:pt x="609" y="1775"/>
                </a:lnTo>
                <a:lnTo>
                  <a:pt x="608" y="1773"/>
                </a:lnTo>
                <a:lnTo>
                  <a:pt x="606" y="1770"/>
                </a:lnTo>
                <a:lnTo>
                  <a:pt x="605" y="1768"/>
                </a:lnTo>
                <a:lnTo>
                  <a:pt x="605" y="1764"/>
                </a:lnTo>
                <a:lnTo>
                  <a:pt x="605" y="1761"/>
                </a:lnTo>
                <a:lnTo>
                  <a:pt x="605" y="1759"/>
                </a:lnTo>
                <a:lnTo>
                  <a:pt x="620" y="1716"/>
                </a:lnTo>
                <a:lnTo>
                  <a:pt x="623" y="1711"/>
                </a:lnTo>
                <a:lnTo>
                  <a:pt x="627" y="1708"/>
                </a:lnTo>
                <a:lnTo>
                  <a:pt x="631" y="1707"/>
                </a:lnTo>
                <a:lnTo>
                  <a:pt x="637" y="1705"/>
                </a:lnTo>
                <a:lnTo>
                  <a:pt x="680" y="1577"/>
                </a:lnTo>
                <a:lnTo>
                  <a:pt x="605" y="1551"/>
                </a:lnTo>
                <a:lnTo>
                  <a:pt x="483" y="1638"/>
                </a:lnTo>
                <a:lnTo>
                  <a:pt x="484" y="1643"/>
                </a:lnTo>
                <a:lnTo>
                  <a:pt x="484" y="1648"/>
                </a:lnTo>
                <a:lnTo>
                  <a:pt x="482" y="1653"/>
                </a:lnTo>
                <a:lnTo>
                  <a:pt x="477" y="1656"/>
                </a:lnTo>
                <a:lnTo>
                  <a:pt x="441" y="1683"/>
                </a:lnTo>
                <a:lnTo>
                  <a:pt x="438" y="1684"/>
                </a:lnTo>
                <a:lnTo>
                  <a:pt x="436" y="1685"/>
                </a:lnTo>
                <a:lnTo>
                  <a:pt x="432" y="1686"/>
                </a:lnTo>
                <a:lnTo>
                  <a:pt x="429" y="1685"/>
                </a:lnTo>
                <a:lnTo>
                  <a:pt x="427" y="1685"/>
                </a:lnTo>
                <a:lnTo>
                  <a:pt x="424" y="1683"/>
                </a:lnTo>
                <a:lnTo>
                  <a:pt x="422" y="1681"/>
                </a:lnTo>
                <a:lnTo>
                  <a:pt x="419" y="1679"/>
                </a:lnTo>
                <a:lnTo>
                  <a:pt x="351" y="1580"/>
                </a:lnTo>
                <a:lnTo>
                  <a:pt x="348" y="1578"/>
                </a:lnTo>
                <a:lnTo>
                  <a:pt x="348" y="1574"/>
                </a:lnTo>
                <a:lnTo>
                  <a:pt x="347" y="1572"/>
                </a:lnTo>
                <a:lnTo>
                  <a:pt x="347" y="1569"/>
                </a:lnTo>
                <a:lnTo>
                  <a:pt x="348" y="1566"/>
                </a:lnTo>
                <a:lnTo>
                  <a:pt x="349" y="1563"/>
                </a:lnTo>
                <a:lnTo>
                  <a:pt x="352" y="1561"/>
                </a:lnTo>
                <a:lnTo>
                  <a:pt x="354" y="1559"/>
                </a:lnTo>
                <a:lnTo>
                  <a:pt x="391" y="1533"/>
                </a:lnTo>
                <a:lnTo>
                  <a:pt x="395" y="1531"/>
                </a:lnTo>
                <a:lnTo>
                  <a:pt x="401" y="1531"/>
                </a:lnTo>
                <a:lnTo>
                  <a:pt x="406" y="1532"/>
                </a:lnTo>
                <a:lnTo>
                  <a:pt x="411" y="1535"/>
                </a:lnTo>
                <a:lnTo>
                  <a:pt x="459" y="1501"/>
                </a:lnTo>
                <a:lnTo>
                  <a:pt x="452" y="1498"/>
                </a:lnTo>
                <a:lnTo>
                  <a:pt x="446" y="1495"/>
                </a:lnTo>
                <a:lnTo>
                  <a:pt x="440" y="1490"/>
                </a:lnTo>
                <a:lnTo>
                  <a:pt x="435" y="1486"/>
                </a:lnTo>
                <a:lnTo>
                  <a:pt x="430" y="1480"/>
                </a:lnTo>
                <a:lnTo>
                  <a:pt x="426" y="1475"/>
                </a:lnTo>
                <a:lnTo>
                  <a:pt x="423" y="1470"/>
                </a:lnTo>
                <a:lnTo>
                  <a:pt x="419" y="1463"/>
                </a:lnTo>
                <a:lnTo>
                  <a:pt x="417" y="1456"/>
                </a:lnTo>
                <a:lnTo>
                  <a:pt x="415" y="1450"/>
                </a:lnTo>
                <a:lnTo>
                  <a:pt x="414" y="1443"/>
                </a:lnTo>
                <a:lnTo>
                  <a:pt x="413" y="1437"/>
                </a:lnTo>
                <a:lnTo>
                  <a:pt x="413" y="1429"/>
                </a:lnTo>
                <a:lnTo>
                  <a:pt x="414" y="1423"/>
                </a:lnTo>
                <a:lnTo>
                  <a:pt x="415" y="1416"/>
                </a:lnTo>
                <a:lnTo>
                  <a:pt x="417" y="1408"/>
                </a:lnTo>
                <a:lnTo>
                  <a:pt x="442" y="1334"/>
                </a:lnTo>
                <a:lnTo>
                  <a:pt x="444" y="1328"/>
                </a:lnTo>
                <a:lnTo>
                  <a:pt x="448" y="1321"/>
                </a:lnTo>
                <a:lnTo>
                  <a:pt x="452" y="1314"/>
                </a:lnTo>
                <a:lnTo>
                  <a:pt x="457" y="1309"/>
                </a:lnTo>
                <a:lnTo>
                  <a:pt x="462" y="1303"/>
                </a:lnTo>
                <a:lnTo>
                  <a:pt x="467" y="1299"/>
                </a:lnTo>
                <a:lnTo>
                  <a:pt x="474" y="1295"/>
                </a:lnTo>
                <a:lnTo>
                  <a:pt x="479" y="1291"/>
                </a:lnTo>
                <a:lnTo>
                  <a:pt x="486" y="1289"/>
                </a:lnTo>
                <a:lnTo>
                  <a:pt x="494" y="1286"/>
                </a:lnTo>
                <a:lnTo>
                  <a:pt x="500" y="1285"/>
                </a:lnTo>
                <a:lnTo>
                  <a:pt x="508" y="1284"/>
                </a:lnTo>
                <a:lnTo>
                  <a:pt x="514" y="1284"/>
                </a:lnTo>
                <a:lnTo>
                  <a:pt x="522" y="1285"/>
                </a:lnTo>
                <a:lnTo>
                  <a:pt x="530" y="1286"/>
                </a:lnTo>
                <a:lnTo>
                  <a:pt x="537" y="1288"/>
                </a:lnTo>
                <a:lnTo>
                  <a:pt x="607" y="1312"/>
                </a:lnTo>
                <a:lnTo>
                  <a:pt x="607" y="1300"/>
                </a:lnTo>
                <a:lnTo>
                  <a:pt x="607" y="1288"/>
                </a:lnTo>
                <a:lnTo>
                  <a:pt x="609" y="1276"/>
                </a:lnTo>
                <a:lnTo>
                  <a:pt x="613" y="1264"/>
                </a:lnTo>
                <a:lnTo>
                  <a:pt x="864" y="527"/>
                </a:lnTo>
                <a:lnTo>
                  <a:pt x="868" y="516"/>
                </a:lnTo>
                <a:lnTo>
                  <a:pt x="874" y="505"/>
                </a:lnTo>
                <a:lnTo>
                  <a:pt x="879" y="495"/>
                </a:lnTo>
                <a:lnTo>
                  <a:pt x="887" y="486"/>
                </a:lnTo>
                <a:lnTo>
                  <a:pt x="895" y="479"/>
                </a:lnTo>
                <a:lnTo>
                  <a:pt x="903" y="471"/>
                </a:lnTo>
                <a:lnTo>
                  <a:pt x="913" y="466"/>
                </a:lnTo>
                <a:lnTo>
                  <a:pt x="923" y="460"/>
                </a:lnTo>
                <a:lnTo>
                  <a:pt x="933" y="455"/>
                </a:lnTo>
                <a:lnTo>
                  <a:pt x="944" y="451"/>
                </a:lnTo>
                <a:lnTo>
                  <a:pt x="955" y="449"/>
                </a:lnTo>
                <a:lnTo>
                  <a:pt x="966" y="448"/>
                </a:lnTo>
                <a:lnTo>
                  <a:pt x="977" y="448"/>
                </a:lnTo>
                <a:lnTo>
                  <a:pt x="989" y="448"/>
                </a:lnTo>
                <a:lnTo>
                  <a:pt x="999" y="450"/>
                </a:lnTo>
                <a:lnTo>
                  <a:pt x="1011" y="454"/>
                </a:lnTo>
                <a:lnTo>
                  <a:pt x="1019" y="456"/>
                </a:lnTo>
                <a:lnTo>
                  <a:pt x="1020" y="448"/>
                </a:lnTo>
                <a:lnTo>
                  <a:pt x="1022" y="440"/>
                </a:lnTo>
                <a:lnTo>
                  <a:pt x="1114" y="171"/>
                </a:lnTo>
                <a:lnTo>
                  <a:pt x="1116" y="165"/>
                </a:lnTo>
                <a:lnTo>
                  <a:pt x="1119" y="159"/>
                </a:lnTo>
                <a:lnTo>
                  <a:pt x="1123" y="154"/>
                </a:lnTo>
                <a:lnTo>
                  <a:pt x="1126" y="149"/>
                </a:lnTo>
                <a:lnTo>
                  <a:pt x="1131" y="144"/>
                </a:lnTo>
                <a:lnTo>
                  <a:pt x="1135" y="141"/>
                </a:lnTo>
                <a:lnTo>
                  <a:pt x="1140" y="137"/>
                </a:lnTo>
                <a:lnTo>
                  <a:pt x="1146" y="135"/>
                </a:lnTo>
                <a:lnTo>
                  <a:pt x="1151" y="131"/>
                </a:lnTo>
                <a:lnTo>
                  <a:pt x="1157" y="129"/>
                </a:lnTo>
                <a:lnTo>
                  <a:pt x="1163" y="128"/>
                </a:lnTo>
                <a:lnTo>
                  <a:pt x="1169" y="127"/>
                </a:lnTo>
                <a:lnTo>
                  <a:pt x="1175" y="127"/>
                </a:lnTo>
                <a:lnTo>
                  <a:pt x="1182" y="127"/>
                </a:lnTo>
                <a:lnTo>
                  <a:pt x="1187" y="128"/>
                </a:lnTo>
                <a:lnTo>
                  <a:pt x="1194" y="130"/>
                </a:lnTo>
                <a:lnTo>
                  <a:pt x="1215" y="69"/>
                </a:lnTo>
                <a:lnTo>
                  <a:pt x="1164" y="52"/>
                </a:lnTo>
                <a:lnTo>
                  <a:pt x="1182" y="0"/>
                </a:lnTo>
                <a:lnTo>
                  <a:pt x="1362" y="61"/>
                </a:lnTo>
                <a:lnTo>
                  <a:pt x="1345" y="113"/>
                </a:lnTo>
                <a:lnTo>
                  <a:pt x="1296" y="96"/>
                </a:lnTo>
                <a:lnTo>
                  <a:pt x="1275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EA7D6139-4E5F-4D1D-B270-C91B79E06008}"/>
              </a:ext>
            </a:extLst>
          </p:cNvPr>
          <p:cNvSpPr>
            <a:spLocks noEditPoints="1"/>
          </p:cNvSpPr>
          <p:nvPr/>
        </p:nvSpPr>
        <p:spPr bwMode="auto">
          <a:xfrm>
            <a:off x="5561714" y="1366684"/>
            <a:ext cx="569052" cy="784180"/>
          </a:xfrm>
          <a:custGeom>
            <a:avLst/>
            <a:gdLst>
              <a:gd name="T0" fmla="*/ 688 w 1644"/>
              <a:gd name="T1" fmla="*/ 40 h 2262"/>
              <a:gd name="T2" fmla="*/ 265 w 1644"/>
              <a:gd name="T3" fmla="*/ 217 h 2262"/>
              <a:gd name="T4" fmla="*/ 17 w 1644"/>
              <a:gd name="T5" fmla="*/ 631 h 2262"/>
              <a:gd name="T6" fmla="*/ 62 w 1644"/>
              <a:gd name="T7" fmla="*/ 1089 h 2262"/>
              <a:gd name="T8" fmla="*/ 355 w 1644"/>
              <a:gd name="T9" fmla="*/ 1429 h 2262"/>
              <a:gd name="T10" fmla="*/ 553 w 1644"/>
              <a:gd name="T11" fmla="*/ 1658 h 2262"/>
              <a:gd name="T12" fmla="*/ 913 w 1644"/>
              <a:gd name="T13" fmla="*/ 1666 h 2262"/>
              <a:gd name="T14" fmla="*/ 1330 w 1644"/>
              <a:gd name="T15" fmla="*/ 1469 h 2262"/>
              <a:gd name="T16" fmla="*/ 1528 w 1644"/>
              <a:gd name="T17" fmla="*/ 1228 h 2262"/>
              <a:gd name="T18" fmla="*/ 1632 w 1644"/>
              <a:gd name="T19" fmla="*/ 936 h 2262"/>
              <a:gd name="T20" fmla="*/ 1550 w 1644"/>
              <a:gd name="T21" fmla="*/ 393 h 2262"/>
              <a:gd name="T22" fmla="*/ 1287 w 1644"/>
              <a:gd name="T23" fmla="*/ 77 h 2262"/>
              <a:gd name="T24" fmla="*/ 610 w 1644"/>
              <a:gd name="T25" fmla="*/ 1903 h 2262"/>
              <a:gd name="T26" fmla="*/ 1321 w 1644"/>
              <a:gd name="T27" fmla="*/ 721 h 2262"/>
              <a:gd name="T28" fmla="*/ 1434 w 1644"/>
              <a:gd name="T29" fmla="*/ 915 h 2262"/>
              <a:gd name="T30" fmla="*/ 968 w 1644"/>
              <a:gd name="T31" fmla="*/ 623 h 2262"/>
              <a:gd name="T32" fmla="*/ 1105 w 1644"/>
              <a:gd name="T33" fmla="*/ 914 h 2262"/>
              <a:gd name="T34" fmla="*/ 664 w 1644"/>
              <a:gd name="T35" fmla="*/ 424 h 2262"/>
              <a:gd name="T36" fmla="*/ 227 w 1644"/>
              <a:gd name="T37" fmla="*/ 341 h 2262"/>
              <a:gd name="T38" fmla="*/ 469 w 1644"/>
              <a:gd name="T39" fmla="*/ 185 h 2262"/>
              <a:gd name="T40" fmla="*/ 434 w 1644"/>
              <a:gd name="T41" fmla="*/ 489 h 2262"/>
              <a:gd name="T42" fmla="*/ 262 w 1644"/>
              <a:gd name="T43" fmla="*/ 878 h 2262"/>
              <a:gd name="T44" fmla="*/ 263 w 1644"/>
              <a:gd name="T45" fmla="*/ 1248 h 2262"/>
              <a:gd name="T46" fmla="*/ 127 w 1644"/>
              <a:gd name="T47" fmla="*/ 1085 h 2262"/>
              <a:gd name="T48" fmla="*/ 162 w 1644"/>
              <a:gd name="T49" fmla="*/ 901 h 2262"/>
              <a:gd name="T50" fmla="*/ 587 w 1644"/>
              <a:gd name="T51" fmla="*/ 1022 h 2262"/>
              <a:gd name="T52" fmla="*/ 304 w 1644"/>
              <a:gd name="T53" fmla="*/ 1162 h 2262"/>
              <a:gd name="T54" fmla="*/ 336 w 1644"/>
              <a:gd name="T55" fmla="*/ 836 h 2262"/>
              <a:gd name="T56" fmla="*/ 478 w 1644"/>
              <a:gd name="T57" fmla="*/ 906 h 2262"/>
              <a:gd name="T58" fmla="*/ 64 w 1644"/>
              <a:gd name="T59" fmla="*/ 844 h 2262"/>
              <a:gd name="T60" fmla="*/ 99 w 1644"/>
              <a:gd name="T61" fmla="*/ 566 h 2262"/>
              <a:gd name="T62" fmla="*/ 928 w 1644"/>
              <a:gd name="T63" fmla="*/ 1172 h 2262"/>
              <a:gd name="T64" fmla="*/ 665 w 1644"/>
              <a:gd name="T65" fmla="*/ 1366 h 2262"/>
              <a:gd name="T66" fmla="*/ 641 w 1644"/>
              <a:gd name="T67" fmla="*/ 1051 h 2262"/>
              <a:gd name="T68" fmla="*/ 980 w 1644"/>
              <a:gd name="T69" fmla="*/ 1365 h 2262"/>
              <a:gd name="T70" fmla="*/ 973 w 1644"/>
              <a:gd name="T71" fmla="*/ 1250 h 2262"/>
              <a:gd name="T72" fmla="*/ 1339 w 1644"/>
              <a:gd name="T73" fmla="*/ 1157 h 2262"/>
              <a:gd name="T74" fmla="*/ 1026 w 1644"/>
              <a:gd name="T75" fmla="*/ 1425 h 2262"/>
              <a:gd name="T76" fmla="*/ 703 w 1644"/>
              <a:gd name="T77" fmla="*/ 1480 h 2262"/>
              <a:gd name="T78" fmla="*/ 747 w 1644"/>
              <a:gd name="T79" fmla="*/ 1394 h 2262"/>
              <a:gd name="T80" fmla="*/ 1035 w 1644"/>
              <a:gd name="T81" fmla="*/ 1139 h 2262"/>
              <a:gd name="T82" fmla="*/ 680 w 1644"/>
              <a:gd name="T83" fmla="*/ 1540 h 2262"/>
              <a:gd name="T84" fmla="*/ 1121 w 1644"/>
              <a:gd name="T85" fmla="*/ 1447 h 2262"/>
              <a:gd name="T86" fmla="*/ 1442 w 1644"/>
              <a:gd name="T87" fmla="*/ 1092 h 2262"/>
              <a:gd name="T88" fmla="*/ 1487 w 1644"/>
              <a:gd name="T89" fmla="*/ 624 h 2262"/>
              <a:gd name="T90" fmla="*/ 1264 w 1644"/>
              <a:gd name="T91" fmla="*/ 238 h 2262"/>
              <a:gd name="T92" fmla="*/ 1420 w 1644"/>
              <a:gd name="T93" fmla="*/ 295 h 2262"/>
              <a:gd name="T94" fmla="*/ 1582 w 1644"/>
              <a:gd name="T95" fmla="*/ 765 h 2262"/>
              <a:gd name="T96" fmla="*/ 1429 w 1644"/>
              <a:gd name="T97" fmla="*/ 1270 h 2262"/>
              <a:gd name="T98" fmla="*/ 1012 w 1644"/>
              <a:gd name="T99" fmla="*/ 1578 h 2262"/>
              <a:gd name="T100" fmla="*/ 519 w 1644"/>
              <a:gd name="T101" fmla="*/ 1586 h 2262"/>
              <a:gd name="T102" fmla="*/ 704 w 1644"/>
              <a:gd name="T103" fmla="*/ 378 h 2262"/>
              <a:gd name="T104" fmla="*/ 909 w 1644"/>
              <a:gd name="T105" fmla="*/ 174 h 2262"/>
              <a:gd name="T106" fmla="*/ 1141 w 1644"/>
              <a:gd name="T107" fmla="*/ 231 h 2262"/>
              <a:gd name="T108" fmla="*/ 1220 w 1644"/>
              <a:gd name="T109" fmla="*/ 461 h 2262"/>
              <a:gd name="T110" fmla="*/ 931 w 1644"/>
              <a:gd name="T111" fmla="*/ 537 h 2262"/>
              <a:gd name="T112" fmla="*/ 1276 w 1644"/>
              <a:gd name="T113" fmla="*/ 566 h 2262"/>
              <a:gd name="T114" fmla="*/ 1271 w 1644"/>
              <a:gd name="T115" fmla="*/ 331 h 2262"/>
              <a:gd name="T116" fmla="*/ 1408 w 1644"/>
              <a:gd name="T117" fmla="*/ 565 h 2262"/>
              <a:gd name="T118" fmla="*/ 535 w 1644"/>
              <a:gd name="T119" fmla="*/ 177 h 2262"/>
              <a:gd name="T120" fmla="*/ 712 w 1644"/>
              <a:gd name="T121" fmla="*/ 100 h 2262"/>
              <a:gd name="T122" fmla="*/ 823 w 1644"/>
              <a:gd name="T123" fmla="*/ 140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44" h="2262">
                <a:moveTo>
                  <a:pt x="1097" y="121"/>
                </a:moveTo>
                <a:lnTo>
                  <a:pt x="1064" y="104"/>
                </a:lnTo>
                <a:lnTo>
                  <a:pt x="1031" y="90"/>
                </a:lnTo>
                <a:lnTo>
                  <a:pt x="997" y="78"/>
                </a:lnTo>
                <a:lnTo>
                  <a:pt x="963" y="67"/>
                </a:lnTo>
                <a:lnTo>
                  <a:pt x="929" y="57"/>
                </a:lnTo>
                <a:lnTo>
                  <a:pt x="894" y="51"/>
                </a:lnTo>
                <a:lnTo>
                  <a:pt x="860" y="44"/>
                </a:lnTo>
                <a:lnTo>
                  <a:pt x="825" y="41"/>
                </a:lnTo>
                <a:lnTo>
                  <a:pt x="790" y="38"/>
                </a:lnTo>
                <a:lnTo>
                  <a:pt x="756" y="37"/>
                </a:lnTo>
                <a:lnTo>
                  <a:pt x="721" y="38"/>
                </a:lnTo>
                <a:lnTo>
                  <a:pt x="688" y="40"/>
                </a:lnTo>
                <a:lnTo>
                  <a:pt x="653" y="44"/>
                </a:lnTo>
                <a:lnTo>
                  <a:pt x="619" y="50"/>
                </a:lnTo>
                <a:lnTo>
                  <a:pt x="585" y="56"/>
                </a:lnTo>
                <a:lnTo>
                  <a:pt x="552" y="65"/>
                </a:lnTo>
                <a:lnTo>
                  <a:pt x="517" y="75"/>
                </a:lnTo>
                <a:lnTo>
                  <a:pt x="483" y="87"/>
                </a:lnTo>
                <a:lnTo>
                  <a:pt x="449" y="101"/>
                </a:lnTo>
                <a:lnTo>
                  <a:pt x="417" y="116"/>
                </a:lnTo>
                <a:lnTo>
                  <a:pt x="385" y="133"/>
                </a:lnTo>
                <a:lnTo>
                  <a:pt x="353" y="151"/>
                </a:lnTo>
                <a:lnTo>
                  <a:pt x="324" y="172"/>
                </a:lnTo>
                <a:lnTo>
                  <a:pt x="293" y="193"/>
                </a:lnTo>
                <a:lnTo>
                  <a:pt x="265" y="217"/>
                </a:lnTo>
                <a:lnTo>
                  <a:pt x="237" y="241"/>
                </a:lnTo>
                <a:lnTo>
                  <a:pt x="211" y="267"/>
                </a:lnTo>
                <a:lnTo>
                  <a:pt x="186" y="294"/>
                </a:lnTo>
                <a:lnTo>
                  <a:pt x="162" y="324"/>
                </a:lnTo>
                <a:lnTo>
                  <a:pt x="139" y="354"/>
                </a:lnTo>
                <a:lnTo>
                  <a:pt x="117" y="386"/>
                </a:lnTo>
                <a:lnTo>
                  <a:pt x="98" y="419"/>
                </a:lnTo>
                <a:lnTo>
                  <a:pt x="79" y="453"/>
                </a:lnTo>
                <a:lnTo>
                  <a:pt x="64" y="488"/>
                </a:lnTo>
                <a:lnTo>
                  <a:pt x="48" y="523"/>
                </a:lnTo>
                <a:lnTo>
                  <a:pt x="36" y="559"/>
                </a:lnTo>
                <a:lnTo>
                  <a:pt x="26" y="595"/>
                </a:lnTo>
                <a:lnTo>
                  <a:pt x="17" y="631"/>
                </a:lnTo>
                <a:lnTo>
                  <a:pt x="10" y="667"/>
                </a:lnTo>
                <a:lnTo>
                  <a:pt x="5" y="703"/>
                </a:lnTo>
                <a:lnTo>
                  <a:pt x="1" y="740"/>
                </a:lnTo>
                <a:lnTo>
                  <a:pt x="0" y="776"/>
                </a:lnTo>
                <a:lnTo>
                  <a:pt x="0" y="812"/>
                </a:lnTo>
                <a:lnTo>
                  <a:pt x="3" y="848"/>
                </a:lnTo>
                <a:lnTo>
                  <a:pt x="6" y="884"/>
                </a:lnTo>
                <a:lnTo>
                  <a:pt x="11" y="920"/>
                </a:lnTo>
                <a:lnTo>
                  <a:pt x="19" y="956"/>
                </a:lnTo>
                <a:lnTo>
                  <a:pt x="28" y="991"/>
                </a:lnTo>
                <a:lnTo>
                  <a:pt x="38" y="1024"/>
                </a:lnTo>
                <a:lnTo>
                  <a:pt x="48" y="1056"/>
                </a:lnTo>
                <a:lnTo>
                  <a:pt x="62" y="1089"/>
                </a:lnTo>
                <a:lnTo>
                  <a:pt x="76" y="1119"/>
                </a:lnTo>
                <a:lnTo>
                  <a:pt x="91" y="1150"/>
                </a:lnTo>
                <a:lnTo>
                  <a:pt x="109" y="1180"/>
                </a:lnTo>
                <a:lnTo>
                  <a:pt x="127" y="1210"/>
                </a:lnTo>
                <a:lnTo>
                  <a:pt x="148" y="1238"/>
                </a:lnTo>
                <a:lnTo>
                  <a:pt x="169" y="1266"/>
                </a:lnTo>
                <a:lnTo>
                  <a:pt x="192" y="1292"/>
                </a:lnTo>
                <a:lnTo>
                  <a:pt x="216" y="1318"/>
                </a:lnTo>
                <a:lnTo>
                  <a:pt x="241" y="1342"/>
                </a:lnTo>
                <a:lnTo>
                  <a:pt x="268" y="1366"/>
                </a:lnTo>
                <a:lnTo>
                  <a:pt x="295" y="1388"/>
                </a:lnTo>
                <a:lnTo>
                  <a:pt x="325" y="1410"/>
                </a:lnTo>
                <a:lnTo>
                  <a:pt x="355" y="1429"/>
                </a:lnTo>
                <a:lnTo>
                  <a:pt x="303" y="1523"/>
                </a:lnTo>
                <a:lnTo>
                  <a:pt x="288" y="1550"/>
                </a:lnTo>
                <a:lnTo>
                  <a:pt x="314" y="1565"/>
                </a:lnTo>
                <a:lnTo>
                  <a:pt x="337" y="1578"/>
                </a:lnTo>
                <a:lnTo>
                  <a:pt x="361" y="1590"/>
                </a:lnTo>
                <a:lnTo>
                  <a:pt x="384" y="1601"/>
                </a:lnTo>
                <a:lnTo>
                  <a:pt x="408" y="1611"/>
                </a:lnTo>
                <a:lnTo>
                  <a:pt x="432" y="1621"/>
                </a:lnTo>
                <a:lnTo>
                  <a:pt x="456" y="1629"/>
                </a:lnTo>
                <a:lnTo>
                  <a:pt x="480" y="1638"/>
                </a:lnTo>
                <a:lnTo>
                  <a:pt x="504" y="1646"/>
                </a:lnTo>
                <a:lnTo>
                  <a:pt x="528" y="1652"/>
                </a:lnTo>
                <a:lnTo>
                  <a:pt x="553" y="1658"/>
                </a:lnTo>
                <a:lnTo>
                  <a:pt x="577" y="1663"/>
                </a:lnTo>
                <a:lnTo>
                  <a:pt x="602" y="1668"/>
                </a:lnTo>
                <a:lnTo>
                  <a:pt x="626" y="1672"/>
                </a:lnTo>
                <a:lnTo>
                  <a:pt x="652" y="1675"/>
                </a:lnTo>
                <a:lnTo>
                  <a:pt x="677" y="1677"/>
                </a:lnTo>
                <a:lnTo>
                  <a:pt x="701" y="1680"/>
                </a:lnTo>
                <a:lnTo>
                  <a:pt x="701" y="1816"/>
                </a:lnTo>
                <a:lnTo>
                  <a:pt x="451" y="1816"/>
                </a:lnTo>
                <a:lnTo>
                  <a:pt x="94" y="2262"/>
                </a:lnTo>
                <a:lnTo>
                  <a:pt x="1519" y="2262"/>
                </a:lnTo>
                <a:lnTo>
                  <a:pt x="1163" y="1816"/>
                </a:lnTo>
                <a:lnTo>
                  <a:pt x="913" y="1816"/>
                </a:lnTo>
                <a:lnTo>
                  <a:pt x="913" y="1666"/>
                </a:lnTo>
                <a:lnTo>
                  <a:pt x="932" y="1662"/>
                </a:lnTo>
                <a:lnTo>
                  <a:pt x="952" y="1658"/>
                </a:lnTo>
                <a:lnTo>
                  <a:pt x="972" y="1653"/>
                </a:lnTo>
                <a:lnTo>
                  <a:pt x="990" y="1648"/>
                </a:lnTo>
                <a:lnTo>
                  <a:pt x="1032" y="1636"/>
                </a:lnTo>
                <a:lnTo>
                  <a:pt x="1072" y="1622"/>
                </a:lnTo>
                <a:lnTo>
                  <a:pt x="1111" y="1605"/>
                </a:lnTo>
                <a:lnTo>
                  <a:pt x="1150" y="1587"/>
                </a:lnTo>
                <a:lnTo>
                  <a:pt x="1188" y="1567"/>
                </a:lnTo>
                <a:lnTo>
                  <a:pt x="1225" y="1545"/>
                </a:lnTo>
                <a:lnTo>
                  <a:pt x="1261" y="1521"/>
                </a:lnTo>
                <a:lnTo>
                  <a:pt x="1296" y="1496"/>
                </a:lnTo>
                <a:lnTo>
                  <a:pt x="1330" y="1469"/>
                </a:lnTo>
                <a:lnTo>
                  <a:pt x="1363" y="1439"/>
                </a:lnTo>
                <a:lnTo>
                  <a:pt x="1378" y="1424"/>
                </a:lnTo>
                <a:lnTo>
                  <a:pt x="1393" y="1409"/>
                </a:lnTo>
                <a:lnTo>
                  <a:pt x="1409" y="1392"/>
                </a:lnTo>
                <a:lnTo>
                  <a:pt x="1424" y="1376"/>
                </a:lnTo>
                <a:lnTo>
                  <a:pt x="1438" y="1359"/>
                </a:lnTo>
                <a:lnTo>
                  <a:pt x="1452" y="1342"/>
                </a:lnTo>
                <a:lnTo>
                  <a:pt x="1465" y="1324"/>
                </a:lnTo>
                <a:lnTo>
                  <a:pt x="1479" y="1306"/>
                </a:lnTo>
                <a:lnTo>
                  <a:pt x="1492" y="1287"/>
                </a:lnTo>
                <a:lnTo>
                  <a:pt x="1505" y="1268"/>
                </a:lnTo>
                <a:lnTo>
                  <a:pt x="1517" y="1249"/>
                </a:lnTo>
                <a:lnTo>
                  <a:pt x="1528" y="1228"/>
                </a:lnTo>
                <a:lnTo>
                  <a:pt x="1539" y="1209"/>
                </a:lnTo>
                <a:lnTo>
                  <a:pt x="1550" y="1188"/>
                </a:lnTo>
                <a:lnTo>
                  <a:pt x="1559" y="1168"/>
                </a:lnTo>
                <a:lnTo>
                  <a:pt x="1569" y="1148"/>
                </a:lnTo>
                <a:lnTo>
                  <a:pt x="1578" y="1127"/>
                </a:lnTo>
                <a:lnTo>
                  <a:pt x="1586" y="1106"/>
                </a:lnTo>
                <a:lnTo>
                  <a:pt x="1593" y="1085"/>
                </a:lnTo>
                <a:lnTo>
                  <a:pt x="1601" y="1063"/>
                </a:lnTo>
                <a:lnTo>
                  <a:pt x="1607" y="1043"/>
                </a:lnTo>
                <a:lnTo>
                  <a:pt x="1613" y="1022"/>
                </a:lnTo>
                <a:lnTo>
                  <a:pt x="1618" y="1000"/>
                </a:lnTo>
                <a:lnTo>
                  <a:pt x="1624" y="978"/>
                </a:lnTo>
                <a:lnTo>
                  <a:pt x="1632" y="936"/>
                </a:lnTo>
                <a:lnTo>
                  <a:pt x="1638" y="893"/>
                </a:lnTo>
                <a:lnTo>
                  <a:pt x="1641" y="849"/>
                </a:lnTo>
                <a:lnTo>
                  <a:pt x="1644" y="807"/>
                </a:lnTo>
                <a:lnTo>
                  <a:pt x="1644" y="763"/>
                </a:lnTo>
                <a:lnTo>
                  <a:pt x="1641" y="720"/>
                </a:lnTo>
                <a:lnTo>
                  <a:pt x="1637" y="678"/>
                </a:lnTo>
                <a:lnTo>
                  <a:pt x="1630" y="636"/>
                </a:lnTo>
                <a:lnTo>
                  <a:pt x="1622" y="594"/>
                </a:lnTo>
                <a:lnTo>
                  <a:pt x="1611" y="552"/>
                </a:lnTo>
                <a:lnTo>
                  <a:pt x="1599" y="512"/>
                </a:lnTo>
                <a:lnTo>
                  <a:pt x="1585" y="471"/>
                </a:lnTo>
                <a:lnTo>
                  <a:pt x="1568" y="432"/>
                </a:lnTo>
                <a:lnTo>
                  <a:pt x="1550" y="393"/>
                </a:lnTo>
                <a:lnTo>
                  <a:pt x="1530" y="354"/>
                </a:lnTo>
                <a:lnTo>
                  <a:pt x="1508" y="318"/>
                </a:lnTo>
                <a:lnTo>
                  <a:pt x="1484" y="282"/>
                </a:lnTo>
                <a:lnTo>
                  <a:pt x="1459" y="247"/>
                </a:lnTo>
                <a:lnTo>
                  <a:pt x="1432" y="213"/>
                </a:lnTo>
                <a:lnTo>
                  <a:pt x="1402" y="181"/>
                </a:lnTo>
                <a:lnTo>
                  <a:pt x="1387" y="164"/>
                </a:lnTo>
                <a:lnTo>
                  <a:pt x="1371" y="149"/>
                </a:lnTo>
                <a:lnTo>
                  <a:pt x="1355" y="134"/>
                </a:lnTo>
                <a:lnTo>
                  <a:pt x="1339" y="120"/>
                </a:lnTo>
                <a:lnTo>
                  <a:pt x="1322" y="105"/>
                </a:lnTo>
                <a:lnTo>
                  <a:pt x="1305" y="91"/>
                </a:lnTo>
                <a:lnTo>
                  <a:pt x="1287" y="77"/>
                </a:lnTo>
                <a:lnTo>
                  <a:pt x="1269" y="64"/>
                </a:lnTo>
                <a:lnTo>
                  <a:pt x="1250" y="51"/>
                </a:lnTo>
                <a:lnTo>
                  <a:pt x="1231" y="39"/>
                </a:lnTo>
                <a:lnTo>
                  <a:pt x="1212" y="27"/>
                </a:lnTo>
                <a:lnTo>
                  <a:pt x="1192" y="15"/>
                </a:lnTo>
                <a:lnTo>
                  <a:pt x="1165" y="0"/>
                </a:lnTo>
                <a:lnTo>
                  <a:pt x="1150" y="27"/>
                </a:lnTo>
                <a:lnTo>
                  <a:pt x="1097" y="121"/>
                </a:lnTo>
                <a:close/>
                <a:moveTo>
                  <a:pt x="610" y="1903"/>
                </a:moveTo>
                <a:lnTo>
                  <a:pt x="1128" y="1891"/>
                </a:lnTo>
                <a:lnTo>
                  <a:pt x="1370" y="2183"/>
                </a:lnTo>
                <a:lnTo>
                  <a:pt x="1075" y="1965"/>
                </a:lnTo>
                <a:lnTo>
                  <a:pt x="610" y="1903"/>
                </a:lnTo>
                <a:close/>
                <a:moveTo>
                  <a:pt x="1369" y="1104"/>
                </a:moveTo>
                <a:lnTo>
                  <a:pt x="1141" y="975"/>
                </a:lnTo>
                <a:lnTo>
                  <a:pt x="1158" y="942"/>
                </a:lnTo>
                <a:lnTo>
                  <a:pt x="1175" y="908"/>
                </a:lnTo>
                <a:lnTo>
                  <a:pt x="1190" y="875"/>
                </a:lnTo>
                <a:lnTo>
                  <a:pt x="1204" y="843"/>
                </a:lnTo>
                <a:lnTo>
                  <a:pt x="1216" y="810"/>
                </a:lnTo>
                <a:lnTo>
                  <a:pt x="1228" y="777"/>
                </a:lnTo>
                <a:lnTo>
                  <a:pt x="1239" y="744"/>
                </a:lnTo>
                <a:lnTo>
                  <a:pt x="1248" y="712"/>
                </a:lnTo>
                <a:lnTo>
                  <a:pt x="1272" y="716"/>
                </a:lnTo>
                <a:lnTo>
                  <a:pt x="1297" y="718"/>
                </a:lnTo>
                <a:lnTo>
                  <a:pt x="1321" y="721"/>
                </a:lnTo>
                <a:lnTo>
                  <a:pt x="1345" y="723"/>
                </a:lnTo>
                <a:lnTo>
                  <a:pt x="1369" y="724"/>
                </a:lnTo>
                <a:lnTo>
                  <a:pt x="1393" y="724"/>
                </a:lnTo>
                <a:lnTo>
                  <a:pt x="1417" y="723"/>
                </a:lnTo>
                <a:lnTo>
                  <a:pt x="1441" y="720"/>
                </a:lnTo>
                <a:lnTo>
                  <a:pt x="1444" y="744"/>
                </a:lnTo>
                <a:lnTo>
                  <a:pt x="1445" y="770"/>
                </a:lnTo>
                <a:lnTo>
                  <a:pt x="1445" y="794"/>
                </a:lnTo>
                <a:lnTo>
                  <a:pt x="1445" y="818"/>
                </a:lnTo>
                <a:lnTo>
                  <a:pt x="1442" y="842"/>
                </a:lnTo>
                <a:lnTo>
                  <a:pt x="1440" y="866"/>
                </a:lnTo>
                <a:lnTo>
                  <a:pt x="1437" y="891"/>
                </a:lnTo>
                <a:lnTo>
                  <a:pt x="1434" y="915"/>
                </a:lnTo>
                <a:lnTo>
                  <a:pt x="1428" y="939"/>
                </a:lnTo>
                <a:lnTo>
                  <a:pt x="1423" y="963"/>
                </a:lnTo>
                <a:lnTo>
                  <a:pt x="1416" y="987"/>
                </a:lnTo>
                <a:lnTo>
                  <a:pt x="1409" y="1011"/>
                </a:lnTo>
                <a:lnTo>
                  <a:pt x="1400" y="1034"/>
                </a:lnTo>
                <a:lnTo>
                  <a:pt x="1391" y="1058"/>
                </a:lnTo>
                <a:lnTo>
                  <a:pt x="1380" y="1081"/>
                </a:lnTo>
                <a:lnTo>
                  <a:pt x="1369" y="1104"/>
                </a:lnTo>
                <a:close/>
                <a:moveTo>
                  <a:pt x="1089" y="944"/>
                </a:moveTo>
                <a:lnTo>
                  <a:pt x="795" y="778"/>
                </a:lnTo>
                <a:lnTo>
                  <a:pt x="902" y="590"/>
                </a:lnTo>
                <a:lnTo>
                  <a:pt x="934" y="607"/>
                </a:lnTo>
                <a:lnTo>
                  <a:pt x="968" y="623"/>
                </a:lnTo>
                <a:lnTo>
                  <a:pt x="1003" y="638"/>
                </a:lnTo>
                <a:lnTo>
                  <a:pt x="1039" y="653"/>
                </a:lnTo>
                <a:lnTo>
                  <a:pt x="1075" y="667"/>
                </a:lnTo>
                <a:lnTo>
                  <a:pt x="1113" y="679"/>
                </a:lnTo>
                <a:lnTo>
                  <a:pt x="1151" y="690"/>
                </a:lnTo>
                <a:lnTo>
                  <a:pt x="1188" y="700"/>
                </a:lnTo>
                <a:lnTo>
                  <a:pt x="1179" y="730"/>
                </a:lnTo>
                <a:lnTo>
                  <a:pt x="1169" y="760"/>
                </a:lnTo>
                <a:lnTo>
                  <a:pt x="1158" y="790"/>
                </a:lnTo>
                <a:lnTo>
                  <a:pt x="1146" y="821"/>
                </a:lnTo>
                <a:lnTo>
                  <a:pt x="1133" y="853"/>
                </a:lnTo>
                <a:lnTo>
                  <a:pt x="1119" y="883"/>
                </a:lnTo>
                <a:lnTo>
                  <a:pt x="1105" y="914"/>
                </a:lnTo>
                <a:lnTo>
                  <a:pt x="1089" y="944"/>
                </a:lnTo>
                <a:close/>
                <a:moveTo>
                  <a:pt x="741" y="749"/>
                </a:moveTo>
                <a:lnTo>
                  <a:pt x="448" y="582"/>
                </a:lnTo>
                <a:lnTo>
                  <a:pt x="466" y="552"/>
                </a:lnTo>
                <a:lnTo>
                  <a:pt x="484" y="524"/>
                </a:lnTo>
                <a:lnTo>
                  <a:pt x="504" y="495"/>
                </a:lnTo>
                <a:lnTo>
                  <a:pt x="524" y="468"/>
                </a:lnTo>
                <a:lnTo>
                  <a:pt x="543" y="442"/>
                </a:lnTo>
                <a:lnTo>
                  <a:pt x="564" y="418"/>
                </a:lnTo>
                <a:lnTo>
                  <a:pt x="585" y="394"/>
                </a:lnTo>
                <a:lnTo>
                  <a:pt x="607" y="370"/>
                </a:lnTo>
                <a:lnTo>
                  <a:pt x="634" y="398"/>
                </a:lnTo>
                <a:lnTo>
                  <a:pt x="664" y="424"/>
                </a:lnTo>
                <a:lnTo>
                  <a:pt x="693" y="449"/>
                </a:lnTo>
                <a:lnTo>
                  <a:pt x="723" y="475"/>
                </a:lnTo>
                <a:lnTo>
                  <a:pt x="754" y="498"/>
                </a:lnTo>
                <a:lnTo>
                  <a:pt x="785" y="519"/>
                </a:lnTo>
                <a:lnTo>
                  <a:pt x="816" y="540"/>
                </a:lnTo>
                <a:lnTo>
                  <a:pt x="848" y="560"/>
                </a:lnTo>
                <a:lnTo>
                  <a:pt x="741" y="749"/>
                </a:lnTo>
                <a:close/>
                <a:moveTo>
                  <a:pt x="395" y="552"/>
                </a:moveTo>
                <a:lnTo>
                  <a:pt x="166" y="423"/>
                </a:lnTo>
                <a:lnTo>
                  <a:pt x="181" y="401"/>
                </a:lnTo>
                <a:lnTo>
                  <a:pt x="195" y="381"/>
                </a:lnTo>
                <a:lnTo>
                  <a:pt x="210" y="361"/>
                </a:lnTo>
                <a:lnTo>
                  <a:pt x="227" y="341"/>
                </a:lnTo>
                <a:lnTo>
                  <a:pt x="243" y="323"/>
                </a:lnTo>
                <a:lnTo>
                  <a:pt x="260" y="304"/>
                </a:lnTo>
                <a:lnTo>
                  <a:pt x="278" y="287"/>
                </a:lnTo>
                <a:lnTo>
                  <a:pt x="296" y="270"/>
                </a:lnTo>
                <a:lnTo>
                  <a:pt x="315" y="255"/>
                </a:lnTo>
                <a:lnTo>
                  <a:pt x="334" y="240"/>
                </a:lnTo>
                <a:lnTo>
                  <a:pt x="353" y="225"/>
                </a:lnTo>
                <a:lnTo>
                  <a:pt x="374" y="211"/>
                </a:lnTo>
                <a:lnTo>
                  <a:pt x="395" y="198"/>
                </a:lnTo>
                <a:lnTo>
                  <a:pt x="416" y="186"/>
                </a:lnTo>
                <a:lnTo>
                  <a:pt x="436" y="175"/>
                </a:lnTo>
                <a:lnTo>
                  <a:pt x="458" y="164"/>
                </a:lnTo>
                <a:lnTo>
                  <a:pt x="469" y="185"/>
                </a:lnTo>
                <a:lnTo>
                  <a:pt x="480" y="206"/>
                </a:lnTo>
                <a:lnTo>
                  <a:pt x="493" y="227"/>
                </a:lnTo>
                <a:lnTo>
                  <a:pt x="506" y="247"/>
                </a:lnTo>
                <a:lnTo>
                  <a:pt x="519" y="267"/>
                </a:lnTo>
                <a:lnTo>
                  <a:pt x="535" y="287"/>
                </a:lnTo>
                <a:lnTo>
                  <a:pt x="550" y="306"/>
                </a:lnTo>
                <a:lnTo>
                  <a:pt x="565" y="325"/>
                </a:lnTo>
                <a:lnTo>
                  <a:pt x="542" y="350"/>
                </a:lnTo>
                <a:lnTo>
                  <a:pt x="519" y="375"/>
                </a:lnTo>
                <a:lnTo>
                  <a:pt x="497" y="402"/>
                </a:lnTo>
                <a:lnTo>
                  <a:pt x="476" y="430"/>
                </a:lnTo>
                <a:lnTo>
                  <a:pt x="455" y="459"/>
                </a:lnTo>
                <a:lnTo>
                  <a:pt x="434" y="489"/>
                </a:lnTo>
                <a:lnTo>
                  <a:pt x="414" y="520"/>
                </a:lnTo>
                <a:lnTo>
                  <a:pt x="395" y="552"/>
                </a:lnTo>
                <a:close/>
                <a:moveTo>
                  <a:pt x="137" y="476"/>
                </a:moveTo>
                <a:lnTo>
                  <a:pt x="365" y="606"/>
                </a:lnTo>
                <a:lnTo>
                  <a:pt x="350" y="636"/>
                </a:lnTo>
                <a:lnTo>
                  <a:pt x="335" y="667"/>
                </a:lnTo>
                <a:lnTo>
                  <a:pt x="322" y="697"/>
                </a:lnTo>
                <a:lnTo>
                  <a:pt x="310" y="728"/>
                </a:lnTo>
                <a:lnTo>
                  <a:pt x="298" y="758"/>
                </a:lnTo>
                <a:lnTo>
                  <a:pt x="287" y="788"/>
                </a:lnTo>
                <a:lnTo>
                  <a:pt x="278" y="819"/>
                </a:lnTo>
                <a:lnTo>
                  <a:pt x="269" y="848"/>
                </a:lnTo>
                <a:lnTo>
                  <a:pt x="262" y="878"/>
                </a:lnTo>
                <a:lnTo>
                  <a:pt x="255" y="907"/>
                </a:lnTo>
                <a:lnTo>
                  <a:pt x="249" y="937"/>
                </a:lnTo>
                <a:lnTo>
                  <a:pt x="245" y="965"/>
                </a:lnTo>
                <a:lnTo>
                  <a:pt x="242" y="993"/>
                </a:lnTo>
                <a:lnTo>
                  <a:pt x="239" y="1021"/>
                </a:lnTo>
                <a:lnTo>
                  <a:pt x="237" y="1048"/>
                </a:lnTo>
                <a:lnTo>
                  <a:pt x="237" y="1075"/>
                </a:lnTo>
                <a:lnTo>
                  <a:pt x="237" y="1106"/>
                </a:lnTo>
                <a:lnTo>
                  <a:pt x="240" y="1137"/>
                </a:lnTo>
                <a:lnTo>
                  <a:pt x="243" y="1166"/>
                </a:lnTo>
                <a:lnTo>
                  <a:pt x="248" y="1194"/>
                </a:lnTo>
                <a:lnTo>
                  <a:pt x="255" y="1222"/>
                </a:lnTo>
                <a:lnTo>
                  <a:pt x="263" y="1248"/>
                </a:lnTo>
                <a:lnTo>
                  <a:pt x="271" y="1273"/>
                </a:lnTo>
                <a:lnTo>
                  <a:pt x="282" y="1297"/>
                </a:lnTo>
                <a:lnTo>
                  <a:pt x="265" y="1280"/>
                </a:lnTo>
                <a:lnTo>
                  <a:pt x="247" y="1263"/>
                </a:lnTo>
                <a:lnTo>
                  <a:pt x="232" y="1245"/>
                </a:lnTo>
                <a:lnTo>
                  <a:pt x="216" y="1226"/>
                </a:lnTo>
                <a:lnTo>
                  <a:pt x="201" y="1208"/>
                </a:lnTo>
                <a:lnTo>
                  <a:pt x="187" y="1188"/>
                </a:lnTo>
                <a:lnTo>
                  <a:pt x="174" y="1168"/>
                </a:lnTo>
                <a:lnTo>
                  <a:pt x="161" y="1149"/>
                </a:lnTo>
                <a:lnTo>
                  <a:pt x="149" y="1128"/>
                </a:lnTo>
                <a:lnTo>
                  <a:pt x="138" y="1107"/>
                </a:lnTo>
                <a:lnTo>
                  <a:pt x="127" y="1085"/>
                </a:lnTo>
                <a:lnTo>
                  <a:pt x="117" y="1063"/>
                </a:lnTo>
                <a:lnTo>
                  <a:pt x="109" y="1042"/>
                </a:lnTo>
                <a:lnTo>
                  <a:pt x="101" y="1020"/>
                </a:lnTo>
                <a:lnTo>
                  <a:pt x="93" y="997"/>
                </a:lnTo>
                <a:lnTo>
                  <a:pt x="87" y="975"/>
                </a:lnTo>
                <a:lnTo>
                  <a:pt x="81" y="957"/>
                </a:lnTo>
                <a:lnTo>
                  <a:pt x="78" y="940"/>
                </a:lnTo>
                <a:lnTo>
                  <a:pt x="74" y="922"/>
                </a:lnTo>
                <a:lnTo>
                  <a:pt x="70" y="905"/>
                </a:lnTo>
                <a:lnTo>
                  <a:pt x="70" y="905"/>
                </a:lnTo>
                <a:lnTo>
                  <a:pt x="101" y="902"/>
                </a:lnTo>
                <a:lnTo>
                  <a:pt x="131" y="901"/>
                </a:lnTo>
                <a:lnTo>
                  <a:pt x="162" y="901"/>
                </a:lnTo>
                <a:lnTo>
                  <a:pt x="194" y="902"/>
                </a:lnTo>
                <a:lnTo>
                  <a:pt x="225" y="905"/>
                </a:lnTo>
                <a:lnTo>
                  <a:pt x="258" y="909"/>
                </a:lnTo>
                <a:lnTo>
                  <a:pt x="291" y="915"/>
                </a:lnTo>
                <a:lnTo>
                  <a:pt x="324" y="922"/>
                </a:lnTo>
                <a:lnTo>
                  <a:pt x="357" y="930"/>
                </a:lnTo>
                <a:lnTo>
                  <a:pt x="390" y="940"/>
                </a:lnTo>
                <a:lnTo>
                  <a:pt x="423" y="951"/>
                </a:lnTo>
                <a:lnTo>
                  <a:pt x="456" y="963"/>
                </a:lnTo>
                <a:lnTo>
                  <a:pt x="490" y="976"/>
                </a:lnTo>
                <a:lnTo>
                  <a:pt x="522" y="990"/>
                </a:lnTo>
                <a:lnTo>
                  <a:pt x="554" y="1005"/>
                </a:lnTo>
                <a:lnTo>
                  <a:pt x="587" y="1022"/>
                </a:lnTo>
                <a:lnTo>
                  <a:pt x="400" y="1351"/>
                </a:lnTo>
                <a:lnTo>
                  <a:pt x="388" y="1340"/>
                </a:lnTo>
                <a:lnTo>
                  <a:pt x="376" y="1328"/>
                </a:lnTo>
                <a:lnTo>
                  <a:pt x="365" y="1316"/>
                </a:lnTo>
                <a:lnTo>
                  <a:pt x="355" y="1302"/>
                </a:lnTo>
                <a:lnTo>
                  <a:pt x="347" y="1287"/>
                </a:lnTo>
                <a:lnTo>
                  <a:pt x="338" y="1272"/>
                </a:lnTo>
                <a:lnTo>
                  <a:pt x="330" y="1256"/>
                </a:lnTo>
                <a:lnTo>
                  <a:pt x="324" y="1238"/>
                </a:lnTo>
                <a:lnTo>
                  <a:pt x="317" y="1221"/>
                </a:lnTo>
                <a:lnTo>
                  <a:pt x="312" y="1201"/>
                </a:lnTo>
                <a:lnTo>
                  <a:pt x="307" y="1182"/>
                </a:lnTo>
                <a:lnTo>
                  <a:pt x="304" y="1162"/>
                </a:lnTo>
                <a:lnTo>
                  <a:pt x="302" y="1141"/>
                </a:lnTo>
                <a:lnTo>
                  <a:pt x="300" y="1120"/>
                </a:lnTo>
                <a:lnTo>
                  <a:pt x="299" y="1098"/>
                </a:lnTo>
                <a:lnTo>
                  <a:pt x="298" y="1075"/>
                </a:lnTo>
                <a:lnTo>
                  <a:pt x="299" y="1050"/>
                </a:lnTo>
                <a:lnTo>
                  <a:pt x="300" y="1025"/>
                </a:lnTo>
                <a:lnTo>
                  <a:pt x="302" y="999"/>
                </a:lnTo>
                <a:lnTo>
                  <a:pt x="305" y="973"/>
                </a:lnTo>
                <a:lnTo>
                  <a:pt x="310" y="947"/>
                </a:lnTo>
                <a:lnTo>
                  <a:pt x="315" y="919"/>
                </a:lnTo>
                <a:lnTo>
                  <a:pt x="321" y="892"/>
                </a:lnTo>
                <a:lnTo>
                  <a:pt x="328" y="863"/>
                </a:lnTo>
                <a:lnTo>
                  <a:pt x="336" y="836"/>
                </a:lnTo>
                <a:lnTo>
                  <a:pt x="345" y="808"/>
                </a:lnTo>
                <a:lnTo>
                  <a:pt x="354" y="779"/>
                </a:lnTo>
                <a:lnTo>
                  <a:pt x="365" y="751"/>
                </a:lnTo>
                <a:lnTo>
                  <a:pt x="377" y="721"/>
                </a:lnTo>
                <a:lnTo>
                  <a:pt x="390" y="693"/>
                </a:lnTo>
                <a:lnTo>
                  <a:pt x="404" y="665"/>
                </a:lnTo>
                <a:lnTo>
                  <a:pt x="418" y="635"/>
                </a:lnTo>
                <a:lnTo>
                  <a:pt x="712" y="801"/>
                </a:lnTo>
                <a:lnTo>
                  <a:pt x="617" y="968"/>
                </a:lnTo>
                <a:lnTo>
                  <a:pt x="583" y="951"/>
                </a:lnTo>
                <a:lnTo>
                  <a:pt x="548" y="934"/>
                </a:lnTo>
                <a:lnTo>
                  <a:pt x="513" y="919"/>
                </a:lnTo>
                <a:lnTo>
                  <a:pt x="478" y="906"/>
                </a:lnTo>
                <a:lnTo>
                  <a:pt x="443" y="893"/>
                </a:lnTo>
                <a:lnTo>
                  <a:pt x="407" y="881"/>
                </a:lnTo>
                <a:lnTo>
                  <a:pt x="372" y="871"/>
                </a:lnTo>
                <a:lnTo>
                  <a:pt x="336" y="862"/>
                </a:lnTo>
                <a:lnTo>
                  <a:pt x="301" y="855"/>
                </a:lnTo>
                <a:lnTo>
                  <a:pt x="266" y="848"/>
                </a:lnTo>
                <a:lnTo>
                  <a:pt x="231" y="844"/>
                </a:lnTo>
                <a:lnTo>
                  <a:pt x="196" y="841"/>
                </a:lnTo>
                <a:lnTo>
                  <a:pt x="162" y="839"/>
                </a:lnTo>
                <a:lnTo>
                  <a:pt x="128" y="839"/>
                </a:lnTo>
                <a:lnTo>
                  <a:pt x="95" y="841"/>
                </a:lnTo>
                <a:lnTo>
                  <a:pt x="64" y="844"/>
                </a:lnTo>
                <a:lnTo>
                  <a:pt x="64" y="844"/>
                </a:lnTo>
                <a:lnTo>
                  <a:pt x="64" y="844"/>
                </a:lnTo>
                <a:lnTo>
                  <a:pt x="62" y="821"/>
                </a:lnTo>
                <a:lnTo>
                  <a:pt x="62" y="798"/>
                </a:lnTo>
                <a:lnTo>
                  <a:pt x="62" y="775"/>
                </a:lnTo>
                <a:lnTo>
                  <a:pt x="63" y="751"/>
                </a:lnTo>
                <a:lnTo>
                  <a:pt x="64" y="728"/>
                </a:lnTo>
                <a:lnTo>
                  <a:pt x="66" y="704"/>
                </a:lnTo>
                <a:lnTo>
                  <a:pt x="69" y="681"/>
                </a:lnTo>
                <a:lnTo>
                  <a:pt x="74" y="658"/>
                </a:lnTo>
                <a:lnTo>
                  <a:pt x="79" y="635"/>
                </a:lnTo>
                <a:lnTo>
                  <a:pt x="85" y="611"/>
                </a:lnTo>
                <a:lnTo>
                  <a:pt x="91" y="588"/>
                </a:lnTo>
                <a:lnTo>
                  <a:pt x="99" y="566"/>
                </a:lnTo>
                <a:lnTo>
                  <a:pt x="106" y="543"/>
                </a:lnTo>
                <a:lnTo>
                  <a:pt x="116" y="520"/>
                </a:lnTo>
                <a:lnTo>
                  <a:pt x="126" y="499"/>
                </a:lnTo>
                <a:lnTo>
                  <a:pt x="137" y="476"/>
                </a:lnTo>
                <a:close/>
                <a:moveTo>
                  <a:pt x="764" y="832"/>
                </a:moveTo>
                <a:lnTo>
                  <a:pt x="1058" y="998"/>
                </a:lnTo>
                <a:lnTo>
                  <a:pt x="1040" y="1025"/>
                </a:lnTo>
                <a:lnTo>
                  <a:pt x="1023" y="1051"/>
                </a:lnTo>
                <a:lnTo>
                  <a:pt x="1004" y="1077"/>
                </a:lnTo>
                <a:lnTo>
                  <a:pt x="986" y="1102"/>
                </a:lnTo>
                <a:lnTo>
                  <a:pt x="967" y="1126"/>
                </a:lnTo>
                <a:lnTo>
                  <a:pt x="948" y="1149"/>
                </a:lnTo>
                <a:lnTo>
                  <a:pt x="928" y="1172"/>
                </a:lnTo>
                <a:lnTo>
                  <a:pt x="908" y="1192"/>
                </a:lnTo>
                <a:lnTo>
                  <a:pt x="888" y="1213"/>
                </a:lnTo>
                <a:lnTo>
                  <a:pt x="868" y="1232"/>
                </a:lnTo>
                <a:lnTo>
                  <a:pt x="847" y="1250"/>
                </a:lnTo>
                <a:lnTo>
                  <a:pt x="826" y="1268"/>
                </a:lnTo>
                <a:lnTo>
                  <a:pt x="806" y="1284"/>
                </a:lnTo>
                <a:lnTo>
                  <a:pt x="785" y="1299"/>
                </a:lnTo>
                <a:lnTo>
                  <a:pt x="763" y="1314"/>
                </a:lnTo>
                <a:lnTo>
                  <a:pt x="742" y="1327"/>
                </a:lnTo>
                <a:lnTo>
                  <a:pt x="723" y="1339"/>
                </a:lnTo>
                <a:lnTo>
                  <a:pt x="703" y="1349"/>
                </a:lnTo>
                <a:lnTo>
                  <a:pt x="684" y="1358"/>
                </a:lnTo>
                <a:lnTo>
                  <a:pt x="665" y="1366"/>
                </a:lnTo>
                <a:lnTo>
                  <a:pt x="646" y="1374"/>
                </a:lnTo>
                <a:lnTo>
                  <a:pt x="626" y="1379"/>
                </a:lnTo>
                <a:lnTo>
                  <a:pt x="608" y="1385"/>
                </a:lnTo>
                <a:lnTo>
                  <a:pt x="589" y="1389"/>
                </a:lnTo>
                <a:lnTo>
                  <a:pt x="572" y="1392"/>
                </a:lnTo>
                <a:lnTo>
                  <a:pt x="553" y="1393"/>
                </a:lnTo>
                <a:lnTo>
                  <a:pt x="536" y="1394"/>
                </a:lnTo>
                <a:lnTo>
                  <a:pt x="518" y="1394"/>
                </a:lnTo>
                <a:lnTo>
                  <a:pt x="502" y="1392"/>
                </a:lnTo>
                <a:lnTo>
                  <a:pt x="485" y="1390"/>
                </a:lnTo>
                <a:lnTo>
                  <a:pt x="469" y="1386"/>
                </a:lnTo>
                <a:lnTo>
                  <a:pt x="454" y="1380"/>
                </a:lnTo>
                <a:lnTo>
                  <a:pt x="641" y="1051"/>
                </a:lnTo>
                <a:lnTo>
                  <a:pt x="672" y="1071"/>
                </a:lnTo>
                <a:lnTo>
                  <a:pt x="704" y="1092"/>
                </a:lnTo>
                <a:lnTo>
                  <a:pt x="735" y="1113"/>
                </a:lnTo>
                <a:lnTo>
                  <a:pt x="764" y="1136"/>
                </a:lnTo>
                <a:lnTo>
                  <a:pt x="794" y="1158"/>
                </a:lnTo>
                <a:lnTo>
                  <a:pt x="821" y="1181"/>
                </a:lnTo>
                <a:lnTo>
                  <a:pt x="848" y="1207"/>
                </a:lnTo>
                <a:lnTo>
                  <a:pt x="873" y="1232"/>
                </a:lnTo>
                <a:lnTo>
                  <a:pt x="897" y="1257"/>
                </a:lnTo>
                <a:lnTo>
                  <a:pt x="920" y="1283"/>
                </a:lnTo>
                <a:lnTo>
                  <a:pt x="942" y="1310"/>
                </a:lnTo>
                <a:lnTo>
                  <a:pt x="962" y="1338"/>
                </a:lnTo>
                <a:lnTo>
                  <a:pt x="980" y="1365"/>
                </a:lnTo>
                <a:lnTo>
                  <a:pt x="997" y="1392"/>
                </a:lnTo>
                <a:lnTo>
                  <a:pt x="1012" y="1421"/>
                </a:lnTo>
                <a:lnTo>
                  <a:pt x="1025" y="1449"/>
                </a:lnTo>
                <a:lnTo>
                  <a:pt x="1040" y="1445"/>
                </a:lnTo>
                <a:lnTo>
                  <a:pt x="1052" y="1439"/>
                </a:lnTo>
                <a:lnTo>
                  <a:pt x="1067" y="1435"/>
                </a:lnTo>
                <a:lnTo>
                  <a:pt x="1084" y="1433"/>
                </a:lnTo>
                <a:lnTo>
                  <a:pt x="1070" y="1401"/>
                </a:lnTo>
                <a:lnTo>
                  <a:pt x="1054" y="1369"/>
                </a:lnTo>
                <a:lnTo>
                  <a:pt x="1036" y="1339"/>
                </a:lnTo>
                <a:lnTo>
                  <a:pt x="1016" y="1309"/>
                </a:lnTo>
                <a:lnTo>
                  <a:pt x="996" y="1279"/>
                </a:lnTo>
                <a:lnTo>
                  <a:pt x="973" y="1250"/>
                </a:lnTo>
                <a:lnTo>
                  <a:pt x="948" y="1222"/>
                </a:lnTo>
                <a:lnTo>
                  <a:pt x="921" y="1193"/>
                </a:lnTo>
                <a:lnTo>
                  <a:pt x="894" y="1166"/>
                </a:lnTo>
                <a:lnTo>
                  <a:pt x="866" y="1140"/>
                </a:lnTo>
                <a:lnTo>
                  <a:pt x="835" y="1114"/>
                </a:lnTo>
                <a:lnTo>
                  <a:pt x="804" y="1089"/>
                </a:lnTo>
                <a:lnTo>
                  <a:pt x="772" y="1064"/>
                </a:lnTo>
                <a:lnTo>
                  <a:pt x="739" y="1042"/>
                </a:lnTo>
                <a:lnTo>
                  <a:pt x="705" y="1020"/>
                </a:lnTo>
                <a:lnTo>
                  <a:pt x="670" y="998"/>
                </a:lnTo>
                <a:lnTo>
                  <a:pt x="764" y="832"/>
                </a:lnTo>
                <a:close/>
                <a:moveTo>
                  <a:pt x="1110" y="1027"/>
                </a:moveTo>
                <a:lnTo>
                  <a:pt x="1339" y="1157"/>
                </a:lnTo>
                <a:lnTo>
                  <a:pt x="1321" y="1185"/>
                </a:lnTo>
                <a:lnTo>
                  <a:pt x="1302" y="1212"/>
                </a:lnTo>
                <a:lnTo>
                  <a:pt x="1281" y="1237"/>
                </a:lnTo>
                <a:lnTo>
                  <a:pt x="1259" y="1261"/>
                </a:lnTo>
                <a:lnTo>
                  <a:pt x="1236" y="1285"/>
                </a:lnTo>
                <a:lnTo>
                  <a:pt x="1213" y="1307"/>
                </a:lnTo>
                <a:lnTo>
                  <a:pt x="1189" y="1328"/>
                </a:lnTo>
                <a:lnTo>
                  <a:pt x="1163" y="1347"/>
                </a:lnTo>
                <a:lnTo>
                  <a:pt x="1138" y="1365"/>
                </a:lnTo>
                <a:lnTo>
                  <a:pt x="1110" y="1382"/>
                </a:lnTo>
                <a:lnTo>
                  <a:pt x="1083" y="1398"/>
                </a:lnTo>
                <a:lnTo>
                  <a:pt x="1055" y="1412"/>
                </a:lnTo>
                <a:lnTo>
                  <a:pt x="1026" y="1425"/>
                </a:lnTo>
                <a:lnTo>
                  <a:pt x="997" y="1437"/>
                </a:lnTo>
                <a:lnTo>
                  <a:pt x="967" y="1448"/>
                </a:lnTo>
                <a:lnTo>
                  <a:pt x="938" y="1457"/>
                </a:lnTo>
                <a:lnTo>
                  <a:pt x="915" y="1462"/>
                </a:lnTo>
                <a:lnTo>
                  <a:pt x="892" y="1468"/>
                </a:lnTo>
                <a:lnTo>
                  <a:pt x="868" y="1472"/>
                </a:lnTo>
                <a:lnTo>
                  <a:pt x="845" y="1475"/>
                </a:lnTo>
                <a:lnTo>
                  <a:pt x="821" y="1479"/>
                </a:lnTo>
                <a:lnTo>
                  <a:pt x="798" y="1481"/>
                </a:lnTo>
                <a:lnTo>
                  <a:pt x="774" y="1482"/>
                </a:lnTo>
                <a:lnTo>
                  <a:pt x="750" y="1482"/>
                </a:lnTo>
                <a:lnTo>
                  <a:pt x="726" y="1482"/>
                </a:lnTo>
                <a:lnTo>
                  <a:pt x="703" y="1480"/>
                </a:lnTo>
                <a:lnTo>
                  <a:pt x="679" y="1477"/>
                </a:lnTo>
                <a:lnTo>
                  <a:pt x="655" y="1475"/>
                </a:lnTo>
                <a:lnTo>
                  <a:pt x="631" y="1471"/>
                </a:lnTo>
                <a:lnTo>
                  <a:pt x="607" y="1467"/>
                </a:lnTo>
                <a:lnTo>
                  <a:pt x="584" y="1461"/>
                </a:lnTo>
                <a:lnTo>
                  <a:pt x="560" y="1454"/>
                </a:lnTo>
                <a:lnTo>
                  <a:pt x="586" y="1451"/>
                </a:lnTo>
                <a:lnTo>
                  <a:pt x="612" y="1447"/>
                </a:lnTo>
                <a:lnTo>
                  <a:pt x="638" y="1439"/>
                </a:lnTo>
                <a:lnTo>
                  <a:pt x="666" y="1432"/>
                </a:lnTo>
                <a:lnTo>
                  <a:pt x="692" y="1421"/>
                </a:lnTo>
                <a:lnTo>
                  <a:pt x="719" y="1409"/>
                </a:lnTo>
                <a:lnTo>
                  <a:pt x="747" y="1394"/>
                </a:lnTo>
                <a:lnTo>
                  <a:pt x="774" y="1379"/>
                </a:lnTo>
                <a:lnTo>
                  <a:pt x="797" y="1365"/>
                </a:lnTo>
                <a:lnTo>
                  <a:pt x="819" y="1350"/>
                </a:lnTo>
                <a:lnTo>
                  <a:pt x="842" y="1333"/>
                </a:lnTo>
                <a:lnTo>
                  <a:pt x="863" y="1316"/>
                </a:lnTo>
                <a:lnTo>
                  <a:pt x="886" y="1297"/>
                </a:lnTo>
                <a:lnTo>
                  <a:pt x="908" y="1278"/>
                </a:lnTo>
                <a:lnTo>
                  <a:pt x="930" y="1257"/>
                </a:lnTo>
                <a:lnTo>
                  <a:pt x="952" y="1235"/>
                </a:lnTo>
                <a:lnTo>
                  <a:pt x="973" y="1212"/>
                </a:lnTo>
                <a:lnTo>
                  <a:pt x="993" y="1189"/>
                </a:lnTo>
                <a:lnTo>
                  <a:pt x="1014" y="1164"/>
                </a:lnTo>
                <a:lnTo>
                  <a:pt x="1035" y="1139"/>
                </a:lnTo>
                <a:lnTo>
                  <a:pt x="1055" y="1113"/>
                </a:lnTo>
                <a:lnTo>
                  <a:pt x="1073" y="1085"/>
                </a:lnTo>
                <a:lnTo>
                  <a:pt x="1093" y="1057"/>
                </a:lnTo>
                <a:lnTo>
                  <a:pt x="1110" y="1027"/>
                </a:lnTo>
                <a:close/>
                <a:moveTo>
                  <a:pt x="409" y="1460"/>
                </a:moveTo>
                <a:lnTo>
                  <a:pt x="442" y="1475"/>
                </a:lnTo>
                <a:lnTo>
                  <a:pt x="475" y="1489"/>
                </a:lnTo>
                <a:lnTo>
                  <a:pt x="508" y="1503"/>
                </a:lnTo>
                <a:lnTo>
                  <a:pt x="542" y="1513"/>
                </a:lnTo>
                <a:lnTo>
                  <a:pt x="577" y="1522"/>
                </a:lnTo>
                <a:lnTo>
                  <a:pt x="611" y="1530"/>
                </a:lnTo>
                <a:lnTo>
                  <a:pt x="646" y="1535"/>
                </a:lnTo>
                <a:lnTo>
                  <a:pt x="680" y="1540"/>
                </a:lnTo>
                <a:lnTo>
                  <a:pt x="715" y="1542"/>
                </a:lnTo>
                <a:lnTo>
                  <a:pt x="750" y="1543"/>
                </a:lnTo>
                <a:lnTo>
                  <a:pt x="785" y="1542"/>
                </a:lnTo>
                <a:lnTo>
                  <a:pt x="819" y="1540"/>
                </a:lnTo>
                <a:lnTo>
                  <a:pt x="853" y="1536"/>
                </a:lnTo>
                <a:lnTo>
                  <a:pt x="886" y="1531"/>
                </a:lnTo>
                <a:lnTo>
                  <a:pt x="920" y="1524"/>
                </a:lnTo>
                <a:lnTo>
                  <a:pt x="954" y="1516"/>
                </a:lnTo>
                <a:lnTo>
                  <a:pt x="988" y="1505"/>
                </a:lnTo>
                <a:lnTo>
                  <a:pt x="1023" y="1493"/>
                </a:lnTo>
                <a:lnTo>
                  <a:pt x="1056" y="1480"/>
                </a:lnTo>
                <a:lnTo>
                  <a:pt x="1089" y="1464"/>
                </a:lnTo>
                <a:lnTo>
                  <a:pt x="1121" y="1447"/>
                </a:lnTo>
                <a:lnTo>
                  <a:pt x="1152" y="1428"/>
                </a:lnTo>
                <a:lnTo>
                  <a:pt x="1182" y="1409"/>
                </a:lnTo>
                <a:lnTo>
                  <a:pt x="1212" y="1387"/>
                </a:lnTo>
                <a:lnTo>
                  <a:pt x="1240" y="1364"/>
                </a:lnTo>
                <a:lnTo>
                  <a:pt x="1269" y="1339"/>
                </a:lnTo>
                <a:lnTo>
                  <a:pt x="1295" y="1314"/>
                </a:lnTo>
                <a:lnTo>
                  <a:pt x="1320" y="1285"/>
                </a:lnTo>
                <a:lnTo>
                  <a:pt x="1344" y="1257"/>
                </a:lnTo>
                <a:lnTo>
                  <a:pt x="1367" y="1226"/>
                </a:lnTo>
                <a:lnTo>
                  <a:pt x="1388" y="1194"/>
                </a:lnTo>
                <a:lnTo>
                  <a:pt x="1409" y="1161"/>
                </a:lnTo>
                <a:lnTo>
                  <a:pt x="1426" y="1127"/>
                </a:lnTo>
                <a:lnTo>
                  <a:pt x="1442" y="1092"/>
                </a:lnTo>
                <a:lnTo>
                  <a:pt x="1457" y="1057"/>
                </a:lnTo>
                <a:lnTo>
                  <a:pt x="1470" y="1022"/>
                </a:lnTo>
                <a:lnTo>
                  <a:pt x="1480" y="986"/>
                </a:lnTo>
                <a:lnTo>
                  <a:pt x="1489" y="950"/>
                </a:lnTo>
                <a:lnTo>
                  <a:pt x="1496" y="914"/>
                </a:lnTo>
                <a:lnTo>
                  <a:pt x="1501" y="877"/>
                </a:lnTo>
                <a:lnTo>
                  <a:pt x="1505" y="841"/>
                </a:lnTo>
                <a:lnTo>
                  <a:pt x="1506" y="804"/>
                </a:lnTo>
                <a:lnTo>
                  <a:pt x="1506" y="767"/>
                </a:lnTo>
                <a:lnTo>
                  <a:pt x="1504" y="731"/>
                </a:lnTo>
                <a:lnTo>
                  <a:pt x="1500" y="695"/>
                </a:lnTo>
                <a:lnTo>
                  <a:pt x="1495" y="659"/>
                </a:lnTo>
                <a:lnTo>
                  <a:pt x="1487" y="624"/>
                </a:lnTo>
                <a:lnTo>
                  <a:pt x="1479" y="589"/>
                </a:lnTo>
                <a:lnTo>
                  <a:pt x="1469" y="557"/>
                </a:lnTo>
                <a:lnTo>
                  <a:pt x="1457" y="524"/>
                </a:lnTo>
                <a:lnTo>
                  <a:pt x="1445" y="492"/>
                </a:lnTo>
                <a:lnTo>
                  <a:pt x="1430" y="460"/>
                </a:lnTo>
                <a:lnTo>
                  <a:pt x="1414" y="430"/>
                </a:lnTo>
                <a:lnTo>
                  <a:pt x="1397" y="400"/>
                </a:lnTo>
                <a:lnTo>
                  <a:pt x="1378" y="371"/>
                </a:lnTo>
                <a:lnTo>
                  <a:pt x="1358" y="342"/>
                </a:lnTo>
                <a:lnTo>
                  <a:pt x="1338" y="315"/>
                </a:lnTo>
                <a:lnTo>
                  <a:pt x="1315" y="288"/>
                </a:lnTo>
                <a:lnTo>
                  <a:pt x="1291" y="263"/>
                </a:lnTo>
                <a:lnTo>
                  <a:pt x="1264" y="238"/>
                </a:lnTo>
                <a:lnTo>
                  <a:pt x="1238" y="215"/>
                </a:lnTo>
                <a:lnTo>
                  <a:pt x="1210" y="192"/>
                </a:lnTo>
                <a:lnTo>
                  <a:pt x="1181" y="171"/>
                </a:lnTo>
                <a:lnTo>
                  <a:pt x="1151" y="150"/>
                </a:lnTo>
                <a:lnTo>
                  <a:pt x="1188" y="83"/>
                </a:lnTo>
                <a:lnTo>
                  <a:pt x="1222" y="106"/>
                </a:lnTo>
                <a:lnTo>
                  <a:pt x="1255" y="129"/>
                </a:lnTo>
                <a:lnTo>
                  <a:pt x="1285" y="154"/>
                </a:lnTo>
                <a:lnTo>
                  <a:pt x="1316" y="181"/>
                </a:lnTo>
                <a:lnTo>
                  <a:pt x="1343" y="207"/>
                </a:lnTo>
                <a:lnTo>
                  <a:pt x="1370" y="235"/>
                </a:lnTo>
                <a:lnTo>
                  <a:pt x="1396" y="265"/>
                </a:lnTo>
                <a:lnTo>
                  <a:pt x="1420" y="295"/>
                </a:lnTo>
                <a:lnTo>
                  <a:pt x="1441" y="327"/>
                </a:lnTo>
                <a:lnTo>
                  <a:pt x="1462" y="360"/>
                </a:lnTo>
                <a:lnTo>
                  <a:pt x="1481" y="393"/>
                </a:lnTo>
                <a:lnTo>
                  <a:pt x="1498" y="427"/>
                </a:lnTo>
                <a:lnTo>
                  <a:pt x="1515" y="461"/>
                </a:lnTo>
                <a:lnTo>
                  <a:pt x="1529" y="496"/>
                </a:lnTo>
                <a:lnTo>
                  <a:pt x="1541" y="532"/>
                </a:lnTo>
                <a:lnTo>
                  <a:pt x="1552" y="569"/>
                </a:lnTo>
                <a:lnTo>
                  <a:pt x="1562" y="607"/>
                </a:lnTo>
                <a:lnTo>
                  <a:pt x="1570" y="646"/>
                </a:lnTo>
                <a:lnTo>
                  <a:pt x="1576" y="685"/>
                </a:lnTo>
                <a:lnTo>
                  <a:pt x="1580" y="726"/>
                </a:lnTo>
                <a:lnTo>
                  <a:pt x="1582" y="765"/>
                </a:lnTo>
                <a:lnTo>
                  <a:pt x="1582" y="806"/>
                </a:lnTo>
                <a:lnTo>
                  <a:pt x="1580" y="846"/>
                </a:lnTo>
                <a:lnTo>
                  <a:pt x="1577" y="885"/>
                </a:lnTo>
                <a:lnTo>
                  <a:pt x="1571" y="926"/>
                </a:lnTo>
                <a:lnTo>
                  <a:pt x="1564" y="966"/>
                </a:lnTo>
                <a:lnTo>
                  <a:pt x="1554" y="1005"/>
                </a:lnTo>
                <a:lnTo>
                  <a:pt x="1542" y="1045"/>
                </a:lnTo>
                <a:lnTo>
                  <a:pt x="1529" y="1084"/>
                </a:lnTo>
                <a:lnTo>
                  <a:pt x="1512" y="1122"/>
                </a:lnTo>
                <a:lnTo>
                  <a:pt x="1495" y="1161"/>
                </a:lnTo>
                <a:lnTo>
                  <a:pt x="1474" y="1199"/>
                </a:lnTo>
                <a:lnTo>
                  <a:pt x="1452" y="1235"/>
                </a:lnTo>
                <a:lnTo>
                  <a:pt x="1429" y="1270"/>
                </a:lnTo>
                <a:lnTo>
                  <a:pt x="1404" y="1304"/>
                </a:lnTo>
                <a:lnTo>
                  <a:pt x="1378" y="1335"/>
                </a:lnTo>
                <a:lnTo>
                  <a:pt x="1350" y="1366"/>
                </a:lnTo>
                <a:lnTo>
                  <a:pt x="1320" y="1394"/>
                </a:lnTo>
                <a:lnTo>
                  <a:pt x="1291" y="1422"/>
                </a:lnTo>
                <a:lnTo>
                  <a:pt x="1259" y="1448"/>
                </a:lnTo>
                <a:lnTo>
                  <a:pt x="1226" y="1471"/>
                </a:lnTo>
                <a:lnTo>
                  <a:pt x="1192" y="1494"/>
                </a:lnTo>
                <a:lnTo>
                  <a:pt x="1158" y="1513"/>
                </a:lnTo>
                <a:lnTo>
                  <a:pt x="1122" y="1532"/>
                </a:lnTo>
                <a:lnTo>
                  <a:pt x="1086" y="1550"/>
                </a:lnTo>
                <a:lnTo>
                  <a:pt x="1050" y="1565"/>
                </a:lnTo>
                <a:lnTo>
                  <a:pt x="1012" y="1578"/>
                </a:lnTo>
                <a:lnTo>
                  <a:pt x="974" y="1589"/>
                </a:lnTo>
                <a:lnTo>
                  <a:pt x="938" y="1599"/>
                </a:lnTo>
                <a:lnTo>
                  <a:pt x="901" y="1606"/>
                </a:lnTo>
                <a:lnTo>
                  <a:pt x="862" y="1612"/>
                </a:lnTo>
                <a:lnTo>
                  <a:pt x="824" y="1616"/>
                </a:lnTo>
                <a:lnTo>
                  <a:pt x="787" y="1618"/>
                </a:lnTo>
                <a:lnTo>
                  <a:pt x="749" y="1619"/>
                </a:lnTo>
                <a:lnTo>
                  <a:pt x="711" y="1618"/>
                </a:lnTo>
                <a:lnTo>
                  <a:pt x="671" y="1615"/>
                </a:lnTo>
                <a:lnTo>
                  <a:pt x="633" y="1611"/>
                </a:lnTo>
                <a:lnTo>
                  <a:pt x="595" y="1604"/>
                </a:lnTo>
                <a:lnTo>
                  <a:pt x="556" y="1597"/>
                </a:lnTo>
                <a:lnTo>
                  <a:pt x="519" y="1586"/>
                </a:lnTo>
                <a:lnTo>
                  <a:pt x="481" y="1574"/>
                </a:lnTo>
                <a:lnTo>
                  <a:pt x="444" y="1559"/>
                </a:lnTo>
                <a:lnTo>
                  <a:pt x="408" y="1544"/>
                </a:lnTo>
                <a:lnTo>
                  <a:pt x="371" y="1527"/>
                </a:lnTo>
                <a:lnTo>
                  <a:pt x="409" y="1460"/>
                </a:lnTo>
                <a:close/>
                <a:moveTo>
                  <a:pt x="1063" y="179"/>
                </a:moveTo>
                <a:lnTo>
                  <a:pt x="879" y="506"/>
                </a:lnTo>
                <a:lnTo>
                  <a:pt x="848" y="488"/>
                </a:lnTo>
                <a:lnTo>
                  <a:pt x="819" y="468"/>
                </a:lnTo>
                <a:lnTo>
                  <a:pt x="789" y="447"/>
                </a:lnTo>
                <a:lnTo>
                  <a:pt x="761" y="425"/>
                </a:lnTo>
                <a:lnTo>
                  <a:pt x="731" y="402"/>
                </a:lnTo>
                <a:lnTo>
                  <a:pt x="704" y="378"/>
                </a:lnTo>
                <a:lnTo>
                  <a:pt x="677" y="353"/>
                </a:lnTo>
                <a:lnTo>
                  <a:pt x="650" y="327"/>
                </a:lnTo>
                <a:lnTo>
                  <a:pt x="681" y="300"/>
                </a:lnTo>
                <a:lnTo>
                  <a:pt x="713" y="276"/>
                </a:lnTo>
                <a:lnTo>
                  <a:pt x="743" y="253"/>
                </a:lnTo>
                <a:lnTo>
                  <a:pt x="775" y="232"/>
                </a:lnTo>
                <a:lnTo>
                  <a:pt x="795" y="221"/>
                </a:lnTo>
                <a:lnTo>
                  <a:pt x="814" y="211"/>
                </a:lnTo>
                <a:lnTo>
                  <a:pt x="834" y="201"/>
                </a:lnTo>
                <a:lnTo>
                  <a:pt x="853" y="194"/>
                </a:lnTo>
                <a:lnTo>
                  <a:pt x="872" y="186"/>
                </a:lnTo>
                <a:lnTo>
                  <a:pt x="891" y="180"/>
                </a:lnTo>
                <a:lnTo>
                  <a:pt x="909" y="174"/>
                </a:lnTo>
                <a:lnTo>
                  <a:pt x="928" y="171"/>
                </a:lnTo>
                <a:lnTo>
                  <a:pt x="947" y="168"/>
                </a:lnTo>
                <a:lnTo>
                  <a:pt x="964" y="165"/>
                </a:lnTo>
                <a:lnTo>
                  <a:pt x="981" y="165"/>
                </a:lnTo>
                <a:lnTo>
                  <a:pt x="999" y="165"/>
                </a:lnTo>
                <a:lnTo>
                  <a:pt x="1015" y="167"/>
                </a:lnTo>
                <a:lnTo>
                  <a:pt x="1033" y="170"/>
                </a:lnTo>
                <a:lnTo>
                  <a:pt x="1048" y="174"/>
                </a:lnTo>
                <a:lnTo>
                  <a:pt x="1063" y="179"/>
                </a:lnTo>
                <a:close/>
                <a:moveTo>
                  <a:pt x="931" y="537"/>
                </a:moveTo>
                <a:lnTo>
                  <a:pt x="1117" y="209"/>
                </a:lnTo>
                <a:lnTo>
                  <a:pt x="1130" y="220"/>
                </a:lnTo>
                <a:lnTo>
                  <a:pt x="1141" y="231"/>
                </a:lnTo>
                <a:lnTo>
                  <a:pt x="1152" y="244"/>
                </a:lnTo>
                <a:lnTo>
                  <a:pt x="1162" y="258"/>
                </a:lnTo>
                <a:lnTo>
                  <a:pt x="1172" y="272"/>
                </a:lnTo>
                <a:lnTo>
                  <a:pt x="1179" y="288"/>
                </a:lnTo>
                <a:lnTo>
                  <a:pt x="1187" y="304"/>
                </a:lnTo>
                <a:lnTo>
                  <a:pt x="1195" y="322"/>
                </a:lnTo>
                <a:lnTo>
                  <a:pt x="1200" y="339"/>
                </a:lnTo>
                <a:lnTo>
                  <a:pt x="1205" y="358"/>
                </a:lnTo>
                <a:lnTo>
                  <a:pt x="1210" y="377"/>
                </a:lnTo>
                <a:lnTo>
                  <a:pt x="1213" y="397"/>
                </a:lnTo>
                <a:lnTo>
                  <a:pt x="1216" y="418"/>
                </a:lnTo>
                <a:lnTo>
                  <a:pt x="1219" y="440"/>
                </a:lnTo>
                <a:lnTo>
                  <a:pt x="1220" y="461"/>
                </a:lnTo>
                <a:lnTo>
                  <a:pt x="1220" y="484"/>
                </a:lnTo>
                <a:lnTo>
                  <a:pt x="1219" y="522"/>
                </a:lnTo>
                <a:lnTo>
                  <a:pt x="1215" y="560"/>
                </a:lnTo>
                <a:lnTo>
                  <a:pt x="1210" y="600"/>
                </a:lnTo>
                <a:lnTo>
                  <a:pt x="1202" y="641"/>
                </a:lnTo>
                <a:lnTo>
                  <a:pt x="1167" y="631"/>
                </a:lnTo>
                <a:lnTo>
                  <a:pt x="1131" y="621"/>
                </a:lnTo>
                <a:lnTo>
                  <a:pt x="1096" y="609"/>
                </a:lnTo>
                <a:lnTo>
                  <a:pt x="1061" y="596"/>
                </a:lnTo>
                <a:lnTo>
                  <a:pt x="1027" y="583"/>
                </a:lnTo>
                <a:lnTo>
                  <a:pt x="995" y="567"/>
                </a:lnTo>
                <a:lnTo>
                  <a:pt x="963" y="552"/>
                </a:lnTo>
                <a:lnTo>
                  <a:pt x="931" y="537"/>
                </a:lnTo>
                <a:close/>
                <a:moveTo>
                  <a:pt x="1433" y="660"/>
                </a:moveTo>
                <a:lnTo>
                  <a:pt x="1412" y="661"/>
                </a:lnTo>
                <a:lnTo>
                  <a:pt x="1390" y="662"/>
                </a:lnTo>
                <a:lnTo>
                  <a:pt x="1369" y="662"/>
                </a:lnTo>
                <a:lnTo>
                  <a:pt x="1349" y="661"/>
                </a:lnTo>
                <a:lnTo>
                  <a:pt x="1327" y="660"/>
                </a:lnTo>
                <a:lnTo>
                  <a:pt x="1305" y="658"/>
                </a:lnTo>
                <a:lnTo>
                  <a:pt x="1284" y="656"/>
                </a:lnTo>
                <a:lnTo>
                  <a:pt x="1262" y="653"/>
                </a:lnTo>
                <a:lnTo>
                  <a:pt x="1267" y="631"/>
                </a:lnTo>
                <a:lnTo>
                  <a:pt x="1270" y="609"/>
                </a:lnTo>
                <a:lnTo>
                  <a:pt x="1273" y="587"/>
                </a:lnTo>
                <a:lnTo>
                  <a:pt x="1276" y="566"/>
                </a:lnTo>
                <a:lnTo>
                  <a:pt x="1278" y="546"/>
                </a:lnTo>
                <a:lnTo>
                  <a:pt x="1280" y="525"/>
                </a:lnTo>
                <a:lnTo>
                  <a:pt x="1280" y="504"/>
                </a:lnTo>
                <a:lnTo>
                  <a:pt x="1281" y="484"/>
                </a:lnTo>
                <a:lnTo>
                  <a:pt x="1280" y="461"/>
                </a:lnTo>
                <a:lnTo>
                  <a:pt x="1279" y="439"/>
                </a:lnTo>
                <a:lnTo>
                  <a:pt x="1278" y="417"/>
                </a:lnTo>
                <a:lnTo>
                  <a:pt x="1274" y="396"/>
                </a:lnTo>
                <a:lnTo>
                  <a:pt x="1271" y="375"/>
                </a:lnTo>
                <a:lnTo>
                  <a:pt x="1267" y="354"/>
                </a:lnTo>
                <a:lnTo>
                  <a:pt x="1262" y="335"/>
                </a:lnTo>
                <a:lnTo>
                  <a:pt x="1257" y="315"/>
                </a:lnTo>
                <a:lnTo>
                  <a:pt x="1271" y="331"/>
                </a:lnTo>
                <a:lnTo>
                  <a:pt x="1285" y="348"/>
                </a:lnTo>
                <a:lnTo>
                  <a:pt x="1298" y="364"/>
                </a:lnTo>
                <a:lnTo>
                  <a:pt x="1310" y="381"/>
                </a:lnTo>
                <a:lnTo>
                  <a:pt x="1323" y="398"/>
                </a:lnTo>
                <a:lnTo>
                  <a:pt x="1334" y="416"/>
                </a:lnTo>
                <a:lnTo>
                  <a:pt x="1345" y="433"/>
                </a:lnTo>
                <a:lnTo>
                  <a:pt x="1356" y="452"/>
                </a:lnTo>
                <a:lnTo>
                  <a:pt x="1366" y="470"/>
                </a:lnTo>
                <a:lnTo>
                  <a:pt x="1376" y="489"/>
                </a:lnTo>
                <a:lnTo>
                  <a:pt x="1385" y="507"/>
                </a:lnTo>
                <a:lnTo>
                  <a:pt x="1392" y="527"/>
                </a:lnTo>
                <a:lnTo>
                  <a:pt x="1400" y="546"/>
                </a:lnTo>
                <a:lnTo>
                  <a:pt x="1408" y="565"/>
                </a:lnTo>
                <a:lnTo>
                  <a:pt x="1414" y="585"/>
                </a:lnTo>
                <a:lnTo>
                  <a:pt x="1420" y="606"/>
                </a:lnTo>
                <a:lnTo>
                  <a:pt x="1423" y="619"/>
                </a:lnTo>
                <a:lnTo>
                  <a:pt x="1426" y="633"/>
                </a:lnTo>
                <a:lnTo>
                  <a:pt x="1429" y="647"/>
                </a:lnTo>
                <a:lnTo>
                  <a:pt x="1433" y="660"/>
                </a:lnTo>
                <a:close/>
                <a:moveTo>
                  <a:pt x="609" y="282"/>
                </a:moveTo>
                <a:lnTo>
                  <a:pt x="595" y="266"/>
                </a:lnTo>
                <a:lnTo>
                  <a:pt x="582" y="248"/>
                </a:lnTo>
                <a:lnTo>
                  <a:pt x="568" y="231"/>
                </a:lnTo>
                <a:lnTo>
                  <a:pt x="556" y="213"/>
                </a:lnTo>
                <a:lnTo>
                  <a:pt x="546" y="196"/>
                </a:lnTo>
                <a:lnTo>
                  <a:pt x="535" y="177"/>
                </a:lnTo>
                <a:lnTo>
                  <a:pt x="524" y="159"/>
                </a:lnTo>
                <a:lnTo>
                  <a:pt x="515" y="140"/>
                </a:lnTo>
                <a:lnTo>
                  <a:pt x="528" y="136"/>
                </a:lnTo>
                <a:lnTo>
                  <a:pt x="541" y="132"/>
                </a:lnTo>
                <a:lnTo>
                  <a:pt x="554" y="127"/>
                </a:lnTo>
                <a:lnTo>
                  <a:pt x="568" y="124"/>
                </a:lnTo>
                <a:lnTo>
                  <a:pt x="588" y="118"/>
                </a:lnTo>
                <a:lnTo>
                  <a:pt x="609" y="113"/>
                </a:lnTo>
                <a:lnTo>
                  <a:pt x="630" y="110"/>
                </a:lnTo>
                <a:lnTo>
                  <a:pt x="649" y="106"/>
                </a:lnTo>
                <a:lnTo>
                  <a:pt x="670" y="103"/>
                </a:lnTo>
                <a:lnTo>
                  <a:pt x="691" y="101"/>
                </a:lnTo>
                <a:lnTo>
                  <a:pt x="712" y="100"/>
                </a:lnTo>
                <a:lnTo>
                  <a:pt x="733" y="99"/>
                </a:lnTo>
                <a:lnTo>
                  <a:pt x="754" y="98"/>
                </a:lnTo>
                <a:lnTo>
                  <a:pt x="775" y="99"/>
                </a:lnTo>
                <a:lnTo>
                  <a:pt x="796" y="100"/>
                </a:lnTo>
                <a:lnTo>
                  <a:pt x="816" y="101"/>
                </a:lnTo>
                <a:lnTo>
                  <a:pt x="838" y="103"/>
                </a:lnTo>
                <a:lnTo>
                  <a:pt x="859" y="106"/>
                </a:lnTo>
                <a:lnTo>
                  <a:pt x="880" y="110"/>
                </a:lnTo>
                <a:lnTo>
                  <a:pt x="901" y="114"/>
                </a:lnTo>
                <a:lnTo>
                  <a:pt x="881" y="120"/>
                </a:lnTo>
                <a:lnTo>
                  <a:pt x="862" y="125"/>
                </a:lnTo>
                <a:lnTo>
                  <a:pt x="843" y="132"/>
                </a:lnTo>
                <a:lnTo>
                  <a:pt x="823" y="140"/>
                </a:lnTo>
                <a:lnTo>
                  <a:pt x="803" y="149"/>
                </a:lnTo>
                <a:lnTo>
                  <a:pt x="784" y="158"/>
                </a:lnTo>
                <a:lnTo>
                  <a:pt x="764" y="169"/>
                </a:lnTo>
                <a:lnTo>
                  <a:pt x="743" y="181"/>
                </a:lnTo>
                <a:lnTo>
                  <a:pt x="727" y="191"/>
                </a:lnTo>
                <a:lnTo>
                  <a:pt x="709" y="203"/>
                </a:lnTo>
                <a:lnTo>
                  <a:pt x="693" y="213"/>
                </a:lnTo>
                <a:lnTo>
                  <a:pt x="676" y="227"/>
                </a:lnTo>
                <a:lnTo>
                  <a:pt x="642" y="253"/>
                </a:lnTo>
                <a:lnTo>
                  <a:pt x="609" y="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FE9973-330E-4743-8B6C-DB24006488D5}"/>
              </a:ext>
            </a:extLst>
          </p:cNvPr>
          <p:cNvGrpSpPr/>
          <p:nvPr/>
        </p:nvGrpSpPr>
        <p:grpSpPr>
          <a:xfrm>
            <a:off x="222600" y="344088"/>
            <a:ext cx="1720119" cy="309627"/>
            <a:chOff x="263240" y="966925"/>
            <a:chExt cx="1720119" cy="3096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D02890-620F-474D-82C3-FC68A9446442}"/>
                </a:ext>
              </a:extLst>
            </p:cNvPr>
            <p:cNvSpPr txBox="1"/>
            <p:nvPr/>
          </p:nvSpPr>
          <p:spPr>
            <a:xfrm>
              <a:off x="607007" y="1022636"/>
              <a:ext cx="1376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b="1" dirty="0">
                  <a:solidFill>
                    <a:schemeClr val="bg1"/>
                  </a:solidFill>
                  <a:latin typeface="Playfair Display" pitchFamily="2" charset="0"/>
                </a:rPr>
                <a:t>TATU </a:t>
              </a:r>
              <a:r>
                <a:rPr lang="id-ID" sz="1050" dirty="0">
                  <a:solidFill>
                    <a:schemeClr val="bg1"/>
                  </a:solidFill>
                  <a:latin typeface="Playfair Display" pitchFamily="2" charset="0"/>
                </a:rPr>
                <a:t>UNIVERSITY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4235B44-06E1-4D48-B749-5B9ABC2A0396}"/>
                </a:ext>
              </a:extLst>
            </p:cNvPr>
            <p:cNvGrpSpPr/>
            <p:nvPr/>
          </p:nvGrpSpPr>
          <p:grpSpPr>
            <a:xfrm>
              <a:off x="263240" y="966925"/>
              <a:ext cx="243682" cy="289222"/>
              <a:chOff x="5744901" y="2189308"/>
              <a:chExt cx="702198" cy="833420"/>
            </a:xfrm>
            <a:solidFill>
              <a:schemeClr val="accent1"/>
            </a:solidFill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5198FBD-B06D-4849-8017-5B961F4E9615}"/>
                  </a:ext>
                </a:extLst>
              </p:cNvPr>
              <p:cNvGrpSpPr/>
              <p:nvPr/>
            </p:nvGrpSpPr>
            <p:grpSpPr>
              <a:xfrm>
                <a:off x="5744901" y="2189308"/>
                <a:ext cx="319180" cy="833420"/>
                <a:chOff x="5805461" y="2576336"/>
                <a:chExt cx="264126" cy="689666"/>
              </a:xfrm>
              <a:grpFill/>
            </p:grpSpPr>
            <p:sp>
              <p:nvSpPr>
                <p:cNvPr id="52" name="Freeform 597">
                  <a:extLst>
                    <a:ext uri="{FF2B5EF4-FFF2-40B4-BE49-F238E27FC236}">
                      <a16:creationId xmlns:a16="http://schemas.microsoft.com/office/drawing/2014/main" id="{6F49EFE3-E027-4222-9ED3-5FE1351500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7417" y="2930462"/>
                  <a:ext cx="260213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6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6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Freeform 600">
                  <a:extLst>
                    <a:ext uri="{FF2B5EF4-FFF2-40B4-BE49-F238E27FC236}">
                      <a16:creationId xmlns:a16="http://schemas.microsoft.com/office/drawing/2014/main" id="{88028A8C-6974-4D61-9301-E86B3661A4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0569" y="2576336"/>
                  <a:ext cx="93912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 604">
                  <a:extLst>
                    <a:ext uri="{FF2B5EF4-FFF2-40B4-BE49-F238E27FC236}">
                      <a16:creationId xmlns:a16="http://schemas.microsoft.com/office/drawing/2014/main" id="{F1E52947-FA38-44F7-A34B-DEDCC700C9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5461" y="2707422"/>
                  <a:ext cx="264126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5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5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73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2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5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5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5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73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D942DD-82E2-4DEB-8350-DFB3C11380A4}"/>
                  </a:ext>
                </a:extLst>
              </p:cNvPr>
              <p:cNvGrpSpPr/>
              <p:nvPr/>
            </p:nvGrpSpPr>
            <p:grpSpPr>
              <a:xfrm>
                <a:off x="6126735" y="2189308"/>
                <a:ext cx="320364" cy="833420"/>
                <a:chOff x="6121434" y="2576336"/>
                <a:chExt cx="265105" cy="689666"/>
              </a:xfrm>
              <a:grpFill/>
            </p:grpSpPr>
            <p:sp>
              <p:nvSpPr>
                <p:cNvPr id="49" name="Freeform 598">
                  <a:extLst>
                    <a:ext uri="{FF2B5EF4-FFF2-40B4-BE49-F238E27FC236}">
                      <a16:creationId xmlns:a16="http://schemas.microsoft.com/office/drawing/2014/main" id="{B20C4734-DAE3-4D2F-A18C-C05670F42A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3391" y="2930462"/>
                  <a:ext cx="261192" cy="335540"/>
                </a:xfrm>
                <a:custGeom>
                  <a:avLst/>
                  <a:gdLst>
                    <a:gd name="T0" fmla="*/ 0 w 800"/>
                    <a:gd name="T1" fmla="*/ 1028 h 1028"/>
                    <a:gd name="T2" fmla="*/ 114 w 800"/>
                    <a:gd name="T3" fmla="*/ 685 h 1028"/>
                    <a:gd name="T4" fmla="*/ 228 w 800"/>
                    <a:gd name="T5" fmla="*/ 742 h 1028"/>
                    <a:gd name="T6" fmla="*/ 230 w 800"/>
                    <a:gd name="T7" fmla="*/ 754 h 1028"/>
                    <a:gd name="T8" fmla="*/ 238 w 800"/>
                    <a:gd name="T9" fmla="*/ 774 h 1028"/>
                    <a:gd name="T10" fmla="*/ 254 w 800"/>
                    <a:gd name="T11" fmla="*/ 790 h 1028"/>
                    <a:gd name="T12" fmla="*/ 274 w 800"/>
                    <a:gd name="T13" fmla="*/ 798 h 1028"/>
                    <a:gd name="T14" fmla="*/ 286 w 800"/>
                    <a:gd name="T15" fmla="*/ 800 h 1028"/>
                    <a:gd name="T16" fmla="*/ 308 w 800"/>
                    <a:gd name="T17" fmla="*/ 795 h 1028"/>
                    <a:gd name="T18" fmla="*/ 325 w 800"/>
                    <a:gd name="T19" fmla="*/ 782 h 1028"/>
                    <a:gd name="T20" fmla="*/ 338 w 800"/>
                    <a:gd name="T21" fmla="*/ 765 h 1028"/>
                    <a:gd name="T22" fmla="*/ 343 w 800"/>
                    <a:gd name="T23" fmla="*/ 742 h 1028"/>
                    <a:gd name="T24" fmla="*/ 457 w 800"/>
                    <a:gd name="T25" fmla="*/ 685 h 1028"/>
                    <a:gd name="T26" fmla="*/ 457 w 800"/>
                    <a:gd name="T27" fmla="*/ 742 h 1028"/>
                    <a:gd name="T28" fmla="*/ 461 w 800"/>
                    <a:gd name="T29" fmla="*/ 765 h 1028"/>
                    <a:gd name="T30" fmla="*/ 474 w 800"/>
                    <a:gd name="T31" fmla="*/ 782 h 1028"/>
                    <a:gd name="T32" fmla="*/ 491 w 800"/>
                    <a:gd name="T33" fmla="*/ 795 h 1028"/>
                    <a:gd name="T34" fmla="*/ 514 w 800"/>
                    <a:gd name="T35" fmla="*/ 800 h 1028"/>
                    <a:gd name="T36" fmla="*/ 525 w 800"/>
                    <a:gd name="T37" fmla="*/ 798 h 1028"/>
                    <a:gd name="T38" fmla="*/ 545 w 800"/>
                    <a:gd name="T39" fmla="*/ 790 h 1028"/>
                    <a:gd name="T40" fmla="*/ 561 w 800"/>
                    <a:gd name="T41" fmla="*/ 774 h 1028"/>
                    <a:gd name="T42" fmla="*/ 570 w 800"/>
                    <a:gd name="T43" fmla="*/ 754 h 1028"/>
                    <a:gd name="T44" fmla="*/ 571 w 800"/>
                    <a:gd name="T45" fmla="*/ 685 h 1028"/>
                    <a:gd name="T46" fmla="*/ 685 w 800"/>
                    <a:gd name="T47" fmla="*/ 1028 h 1028"/>
                    <a:gd name="T48" fmla="*/ 800 w 800"/>
                    <a:gd name="T49" fmla="*/ 0 h 1028"/>
                    <a:gd name="T50" fmla="*/ 114 w 800"/>
                    <a:gd name="T51" fmla="*/ 628 h 1028"/>
                    <a:gd name="T52" fmla="*/ 228 w 800"/>
                    <a:gd name="T53" fmla="*/ 514 h 1028"/>
                    <a:gd name="T54" fmla="*/ 114 w 800"/>
                    <a:gd name="T55" fmla="*/ 628 h 1028"/>
                    <a:gd name="T56" fmla="*/ 343 w 800"/>
                    <a:gd name="T57" fmla="*/ 514 h 1028"/>
                    <a:gd name="T58" fmla="*/ 457 w 800"/>
                    <a:gd name="T59" fmla="*/ 628 h 1028"/>
                    <a:gd name="T60" fmla="*/ 685 w 800"/>
                    <a:gd name="T61" fmla="*/ 628 h 1028"/>
                    <a:gd name="T62" fmla="*/ 571 w 800"/>
                    <a:gd name="T63" fmla="*/ 514 h 1028"/>
                    <a:gd name="T64" fmla="*/ 685 w 800"/>
                    <a:gd name="T65" fmla="*/ 628 h 10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00" h="1028">
                      <a:moveTo>
                        <a:pt x="0" y="0"/>
                      </a:moveTo>
                      <a:lnTo>
                        <a:pt x="0" y="1028"/>
                      </a:lnTo>
                      <a:lnTo>
                        <a:pt x="114" y="1028"/>
                      </a:lnTo>
                      <a:lnTo>
                        <a:pt x="114" y="685"/>
                      </a:lnTo>
                      <a:lnTo>
                        <a:pt x="228" y="685"/>
                      </a:lnTo>
                      <a:lnTo>
                        <a:pt x="228" y="742"/>
                      </a:lnTo>
                      <a:lnTo>
                        <a:pt x="228" y="742"/>
                      </a:lnTo>
                      <a:lnTo>
                        <a:pt x="230" y="754"/>
                      </a:lnTo>
                      <a:lnTo>
                        <a:pt x="233" y="765"/>
                      </a:lnTo>
                      <a:lnTo>
                        <a:pt x="238" y="774"/>
                      </a:lnTo>
                      <a:lnTo>
                        <a:pt x="246" y="782"/>
                      </a:lnTo>
                      <a:lnTo>
                        <a:pt x="254" y="790"/>
                      </a:lnTo>
                      <a:lnTo>
                        <a:pt x="263" y="795"/>
                      </a:lnTo>
                      <a:lnTo>
                        <a:pt x="274" y="798"/>
                      </a:lnTo>
                      <a:lnTo>
                        <a:pt x="286" y="800"/>
                      </a:lnTo>
                      <a:lnTo>
                        <a:pt x="286" y="800"/>
                      </a:lnTo>
                      <a:lnTo>
                        <a:pt x="297" y="798"/>
                      </a:lnTo>
                      <a:lnTo>
                        <a:pt x="308" y="795"/>
                      </a:lnTo>
                      <a:lnTo>
                        <a:pt x="317" y="790"/>
                      </a:lnTo>
                      <a:lnTo>
                        <a:pt x="325" y="782"/>
                      </a:lnTo>
                      <a:lnTo>
                        <a:pt x="333" y="774"/>
                      </a:lnTo>
                      <a:lnTo>
                        <a:pt x="338" y="765"/>
                      </a:lnTo>
                      <a:lnTo>
                        <a:pt x="341" y="754"/>
                      </a:lnTo>
                      <a:lnTo>
                        <a:pt x="343" y="742"/>
                      </a:lnTo>
                      <a:lnTo>
                        <a:pt x="343" y="685"/>
                      </a:lnTo>
                      <a:lnTo>
                        <a:pt x="457" y="685"/>
                      </a:lnTo>
                      <a:lnTo>
                        <a:pt x="457" y="742"/>
                      </a:lnTo>
                      <a:lnTo>
                        <a:pt x="457" y="742"/>
                      </a:lnTo>
                      <a:lnTo>
                        <a:pt x="458" y="754"/>
                      </a:lnTo>
                      <a:lnTo>
                        <a:pt x="461" y="765"/>
                      </a:lnTo>
                      <a:lnTo>
                        <a:pt x="467" y="774"/>
                      </a:lnTo>
                      <a:lnTo>
                        <a:pt x="474" y="782"/>
                      </a:lnTo>
                      <a:lnTo>
                        <a:pt x="483" y="790"/>
                      </a:lnTo>
                      <a:lnTo>
                        <a:pt x="491" y="795"/>
                      </a:lnTo>
                      <a:lnTo>
                        <a:pt x="503" y="798"/>
                      </a:lnTo>
                      <a:lnTo>
                        <a:pt x="514" y="800"/>
                      </a:lnTo>
                      <a:lnTo>
                        <a:pt x="514" y="800"/>
                      </a:lnTo>
                      <a:lnTo>
                        <a:pt x="525" y="798"/>
                      </a:lnTo>
                      <a:lnTo>
                        <a:pt x="537" y="795"/>
                      </a:lnTo>
                      <a:lnTo>
                        <a:pt x="545" y="790"/>
                      </a:lnTo>
                      <a:lnTo>
                        <a:pt x="554" y="782"/>
                      </a:lnTo>
                      <a:lnTo>
                        <a:pt x="561" y="774"/>
                      </a:lnTo>
                      <a:lnTo>
                        <a:pt x="567" y="765"/>
                      </a:lnTo>
                      <a:lnTo>
                        <a:pt x="570" y="754"/>
                      </a:lnTo>
                      <a:lnTo>
                        <a:pt x="571" y="742"/>
                      </a:lnTo>
                      <a:lnTo>
                        <a:pt x="571" y="685"/>
                      </a:lnTo>
                      <a:lnTo>
                        <a:pt x="685" y="685"/>
                      </a:lnTo>
                      <a:lnTo>
                        <a:pt x="685" y="1028"/>
                      </a:lnTo>
                      <a:lnTo>
                        <a:pt x="800" y="1028"/>
                      </a:lnTo>
                      <a:lnTo>
                        <a:pt x="800" y="0"/>
                      </a:lnTo>
                      <a:lnTo>
                        <a:pt x="0" y="0"/>
                      </a:lnTo>
                      <a:close/>
                      <a:moveTo>
                        <a:pt x="114" y="628"/>
                      </a:moveTo>
                      <a:lnTo>
                        <a:pt x="114" y="514"/>
                      </a:lnTo>
                      <a:lnTo>
                        <a:pt x="228" y="514"/>
                      </a:lnTo>
                      <a:lnTo>
                        <a:pt x="228" y="628"/>
                      </a:lnTo>
                      <a:lnTo>
                        <a:pt x="114" y="628"/>
                      </a:lnTo>
                      <a:close/>
                      <a:moveTo>
                        <a:pt x="343" y="628"/>
                      </a:moveTo>
                      <a:lnTo>
                        <a:pt x="343" y="514"/>
                      </a:lnTo>
                      <a:lnTo>
                        <a:pt x="457" y="514"/>
                      </a:lnTo>
                      <a:lnTo>
                        <a:pt x="457" y="628"/>
                      </a:lnTo>
                      <a:lnTo>
                        <a:pt x="343" y="628"/>
                      </a:lnTo>
                      <a:close/>
                      <a:moveTo>
                        <a:pt x="685" y="628"/>
                      </a:moveTo>
                      <a:lnTo>
                        <a:pt x="571" y="628"/>
                      </a:lnTo>
                      <a:lnTo>
                        <a:pt x="571" y="514"/>
                      </a:lnTo>
                      <a:lnTo>
                        <a:pt x="685" y="514"/>
                      </a:lnTo>
                      <a:lnTo>
                        <a:pt x="685" y="6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Freeform 601">
                  <a:extLst>
                    <a:ext uri="{FF2B5EF4-FFF2-40B4-BE49-F238E27FC236}">
                      <a16:creationId xmlns:a16="http://schemas.microsoft.com/office/drawing/2014/main" id="{FD12E80B-3511-4A77-BAE3-F01C52E49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7520" y="2576336"/>
                  <a:ext cx="92934" cy="93912"/>
                </a:xfrm>
                <a:custGeom>
                  <a:avLst/>
                  <a:gdLst>
                    <a:gd name="T0" fmla="*/ 286 w 286"/>
                    <a:gd name="T1" fmla="*/ 143 h 286"/>
                    <a:gd name="T2" fmla="*/ 283 w 286"/>
                    <a:gd name="T3" fmla="*/ 172 h 286"/>
                    <a:gd name="T4" fmla="*/ 274 w 286"/>
                    <a:gd name="T5" fmla="*/ 199 h 286"/>
                    <a:gd name="T6" fmla="*/ 261 w 286"/>
                    <a:gd name="T7" fmla="*/ 223 h 286"/>
                    <a:gd name="T8" fmla="*/ 244 w 286"/>
                    <a:gd name="T9" fmla="*/ 245 h 286"/>
                    <a:gd name="T10" fmla="*/ 223 w 286"/>
                    <a:gd name="T11" fmla="*/ 262 h 286"/>
                    <a:gd name="T12" fmla="*/ 198 w 286"/>
                    <a:gd name="T13" fmla="*/ 275 h 286"/>
                    <a:gd name="T14" fmla="*/ 171 w 286"/>
                    <a:gd name="T15" fmla="*/ 283 h 286"/>
                    <a:gd name="T16" fmla="*/ 143 w 286"/>
                    <a:gd name="T17" fmla="*/ 286 h 286"/>
                    <a:gd name="T18" fmla="*/ 128 w 286"/>
                    <a:gd name="T19" fmla="*/ 285 h 286"/>
                    <a:gd name="T20" fmla="*/ 100 w 286"/>
                    <a:gd name="T21" fmla="*/ 280 h 286"/>
                    <a:gd name="T22" fmla="*/ 74 w 286"/>
                    <a:gd name="T23" fmla="*/ 269 h 286"/>
                    <a:gd name="T24" fmla="*/ 51 w 286"/>
                    <a:gd name="T25" fmla="*/ 253 h 286"/>
                    <a:gd name="T26" fmla="*/ 33 w 286"/>
                    <a:gd name="T27" fmla="*/ 235 h 286"/>
                    <a:gd name="T28" fmla="*/ 17 w 286"/>
                    <a:gd name="T29" fmla="*/ 212 h 286"/>
                    <a:gd name="T30" fmla="*/ 6 w 286"/>
                    <a:gd name="T31" fmla="*/ 186 h 286"/>
                    <a:gd name="T32" fmla="*/ 1 w 286"/>
                    <a:gd name="T33" fmla="*/ 158 h 286"/>
                    <a:gd name="T34" fmla="*/ 0 w 286"/>
                    <a:gd name="T35" fmla="*/ 143 h 286"/>
                    <a:gd name="T36" fmla="*/ 3 w 286"/>
                    <a:gd name="T37" fmla="*/ 115 h 286"/>
                    <a:gd name="T38" fmla="*/ 11 w 286"/>
                    <a:gd name="T39" fmla="*/ 88 h 286"/>
                    <a:gd name="T40" fmla="*/ 24 w 286"/>
                    <a:gd name="T41" fmla="*/ 63 h 286"/>
                    <a:gd name="T42" fmla="*/ 41 w 286"/>
                    <a:gd name="T43" fmla="*/ 42 h 286"/>
                    <a:gd name="T44" fmla="*/ 63 w 286"/>
                    <a:gd name="T45" fmla="*/ 25 h 286"/>
                    <a:gd name="T46" fmla="*/ 87 w 286"/>
                    <a:gd name="T47" fmla="*/ 12 h 286"/>
                    <a:gd name="T48" fmla="*/ 114 w 286"/>
                    <a:gd name="T49" fmla="*/ 3 h 286"/>
                    <a:gd name="T50" fmla="*/ 143 w 286"/>
                    <a:gd name="T51" fmla="*/ 0 h 286"/>
                    <a:gd name="T52" fmla="*/ 157 w 286"/>
                    <a:gd name="T53" fmla="*/ 2 h 286"/>
                    <a:gd name="T54" fmla="*/ 186 w 286"/>
                    <a:gd name="T55" fmla="*/ 6 h 286"/>
                    <a:gd name="T56" fmla="*/ 211 w 286"/>
                    <a:gd name="T57" fmla="*/ 18 h 286"/>
                    <a:gd name="T58" fmla="*/ 234 w 286"/>
                    <a:gd name="T59" fmla="*/ 33 h 286"/>
                    <a:gd name="T60" fmla="*/ 253 w 286"/>
                    <a:gd name="T61" fmla="*/ 52 h 286"/>
                    <a:gd name="T62" fmla="*/ 268 w 286"/>
                    <a:gd name="T63" fmla="*/ 75 h 286"/>
                    <a:gd name="T64" fmla="*/ 280 w 286"/>
                    <a:gd name="T65" fmla="*/ 100 h 286"/>
                    <a:gd name="T66" fmla="*/ 284 w 286"/>
                    <a:gd name="T67" fmla="*/ 129 h 286"/>
                    <a:gd name="T68" fmla="*/ 286 w 286"/>
                    <a:gd name="T69" fmla="*/ 143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6" h="286">
                      <a:moveTo>
                        <a:pt x="286" y="143"/>
                      </a:moveTo>
                      <a:lnTo>
                        <a:pt x="286" y="143"/>
                      </a:lnTo>
                      <a:lnTo>
                        <a:pt x="284" y="158"/>
                      </a:lnTo>
                      <a:lnTo>
                        <a:pt x="283" y="172"/>
                      </a:lnTo>
                      <a:lnTo>
                        <a:pt x="280" y="186"/>
                      </a:lnTo>
                      <a:lnTo>
                        <a:pt x="274" y="199"/>
                      </a:lnTo>
                      <a:lnTo>
                        <a:pt x="268" y="212"/>
                      </a:lnTo>
                      <a:lnTo>
                        <a:pt x="261" y="223"/>
                      </a:lnTo>
                      <a:lnTo>
                        <a:pt x="253" y="235"/>
                      </a:lnTo>
                      <a:lnTo>
                        <a:pt x="244" y="245"/>
                      </a:lnTo>
                      <a:lnTo>
                        <a:pt x="234" y="253"/>
                      </a:lnTo>
                      <a:lnTo>
                        <a:pt x="223" y="262"/>
                      </a:lnTo>
                      <a:lnTo>
                        <a:pt x="211" y="269"/>
                      </a:lnTo>
                      <a:lnTo>
                        <a:pt x="198" y="275"/>
                      </a:lnTo>
                      <a:lnTo>
                        <a:pt x="186" y="280"/>
                      </a:lnTo>
                      <a:lnTo>
                        <a:pt x="171" y="283"/>
                      </a:lnTo>
                      <a:lnTo>
                        <a:pt x="157" y="285"/>
                      </a:lnTo>
                      <a:lnTo>
                        <a:pt x="143" y="286"/>
                      </a:lnTo>
                      <a:lnTo>
                        <a:pt x="143" y="286"/>
                      </a:lnTo>
                      <a:lnTo>
                        <a:pt x="128" y="285"/>
                      </a:lnTo>
                      <a:lnTo>
                        <a:pt x="114" y="283"/>
                      </a:lnTo>
                      <a:lnTo>
                        <a:pt x="100" y="280"/>
                      </a:lnTo>
                      <a:lnTo>
                        <a:pt x="87" y="275"/>
                      </a:lnTo>
                      <a:lnTo>
                        <a:pt x="74" y="269"/>
                      </a:lnTo>
                      <a:lnTo>
                        <a:pt x="63" y="262"/>
                      </a:lnTo>
                      <a:lnTo>
                        <a:pt x="51" y="253"/>
                      </a:lnTo>
                      <a:lnTo>
                        <a:pt x="41" y="245"/>
                      </a:lnTo>
                      <a:lnTo>
                        <a:pt x="33" y="235"/>
                      </a:lnTo>
                      <a:lnTo>
                        <a:pt x="24" y="223"/>
                      </a:lnTo>
                      <a:lnTo>
                        <a:pt x="17" y="212"/>
                      </a:lnTo>
                      <a:lnTo>
                        <a:pt x="11" y="199"/>
                      </a:lnTo>
                      <a:lnTo>
                        <a:pt x="6" y="186"/>
                      </a:lnTo>
                      <a:lnTo>
                        <a:pt x="3" y="172"/>
                      </a:lnTo>
                      <a:lnTo>
                        <a:pt x="1" y="158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1" y="129"/>
                      </a:lnTo>
                      <a:lnTo>
                        <a:pt x="3" y="115"/>
                      </a:lnTo>
                      <a:lnTo>
                        <a:pt x="6" y="100"/>
                      </a:lnTo>
                      <a:lnTo>
                        <a:pt x="11" y="88"/>
                      </a:lnTo>
                      <a:lnTo>
                        <a:pt x="17" y="75"/>
                      </a:lnTo>
                      <a:lnTo>
                        <a:pt x="24" y="63"/>
                      </a:lnTo>
                      <a:lnTo>
                        <a:pt x="33" y="52"/>
                      </a:lnTo>
                      <a:lnTo>
                        <a:pt x="41" y="42"/>
                      </a:lnTo>
                      <a:lnTo>
                        <a:pt x="51" y="33"/>
                      </a:lnTo>
                      <a:lnTo>
                        <a:pt x="63" y="25"/>
                      </a:lnTo>
                      <a:lnTo>
                        <a:pt x="74" y="18"/>
                      </a:lnTo>
                      <a:lnTo>
                        <a:pt x="87" y="12"/>
                      </a:lnTo>
                      <a:lnTo>
                        <a:pt x="100" y="6"/>
                      </a:lnTo>
                      <a:lnTo>
                        <a:pt x="114" y="3"/>
                      </a:lnTo>
                      <a:lnTo>
                        <a:pt x="128" y="2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57" y="2"/>
                      </a:lnTo>
                      <a:lnTo>
                        <a:pt x="171" y="3"/>
                      </a:lnTo>
                      <a:lnTo>
                        <a:pt x="186" y="6"/>
                      </a:lnTo>
                      <a:lnTo>
                        <a:pt x="198" y="12"/>
                      </a:lnTo>
                      <a:lnTo>
                        <a:pt x="211" y="18"/>
                      </a:lnTo>
                      <a:lnTo>
                        <a:pt x="223" y="25"/>
                      </a:lnTo>
                      <a:lnTo>
                        <a:pt x="234" y="33"/>
                      </a:lnTo>
                      <a:lnTo>
                        <a:pt x="244" y="42"/>
                      </a:lnTo>
                      <a:lnTo>
                        <a:pt x="253" y="52"/>
                      </a:lnTo>
                      <a:lnTo>
                        <a:pt x="261" y="63"/>
                      </a:lnTo>
                      <a:lnTo>
                        <a:pt x="268" y="75"/>
                      </a:lnTo>
                      <a:lnTo>
                        <a:pt x="274" y="88"/>
                      </a:lnTo>
                      <a:lnTo>
                        <a:pt x="280" y="100"/>
                      </a:lnTo>
                      <a:lnTo>
                        <a:pt x="283" y="115"/>
                      </a:lnTo>
                      <a:lnTo>
                        <a:pt x="284" y="129"/>
                      </a:lnTo>
                      <a:lnTo>
                        <a:pt x="286" y="143"/>
                      </a:lnTo>
                      <a:lnTo>
                        <a:pt x="286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Freeform 605">
                  <a:extLst>
                    <a:ext uri="{FF2B5EF4-FFF2-40B4-BE49-F238E27FC236}">
                      <a16:creationId xmlns:a16="http://schemas.microsoft.com/office/drawing/2014/main" id="{6E405CF9-A58E-4131-9860-0C406BAD4A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21434" y="2707422"/>
                  <a:ext cx="265105" cy="185867"/>
                </a:xfrm>
                <a:custGeom>
                  <a:avLst/>
                  <a:gdLst>
                    <a:gd name="T0" fmla="*/ 561 w 811"/>
                    <a:gd name="T1" fmla="*/ 100 h 572"/>
                    <a:gd name="T2" fmla="*/ 556 w 811"/>
                    <a:gd name="T3" fmla="*/ 90 h 572"/>
                    <a:gd name="T4" fmla="*/ 536 w 811"/>
                    <a:gd name="T5" fmla="*/ 60 h 572"/>
                    <a:gd name="T6" fmla="*/ 500 w 811"/>
                    <a:gd name="T7" fmla="*/ 29 h 572"/>
                    <a:gd name="T8" fmla="*/ 479 w 811"/>
                    <a:gd name="T9" fmla="*/ 16 h 572"/>
                    <a:gd name="T10" fmla="*/ 456 w 811"/>
                    <a:gd name="T11" fmla="*/ 7 h 572"/>
                    <a:gd name="T12" fmla="*/ 431 w 811"/>
                    <a:gd name="T13" fmla="*/ 2 h 572"/>
                    <a:gd name="T14" fmla="*/ 406 w 811"/>
                    <a:gd name="T15" fmla="*/ 0 h 572"/>
                    <a:gd name="T16" fmla="*/ 393 w 811"/>
                    <a:gd name="T17" fmla="*/ 0 h 572"/>
                    <a:gd name="T18" fmla="*/ 369 w 811"/>
                    <a:gd name="T19" fmla="*/ 5 h 572"/>
                    <a:gd name="T20" fmla="*/ 344 w 811"/>
                    <a:gd name="T21" fmla="*/ 12 h 572"/>
                    <a:gd name="T22" fmla="*/ 323 w 811"/>
                    <a:gd name="T23" fmla="*/ 22 h 572"/>
                    <a:gd name="T24" fmla="*/ 293 w 811"/>
                    <a:gd name="T25" fmla="*/ 43 h 572"/>
                    <a:gd name="T26" fmla="*/ 262 w 811"/>
                    <a:gd name="T27" fmla="*/ 79 h 572"/>
                    <a:gd name="T28" fmla="*/ 250 w 811"/>
                    <a:gd name="T29" fmla="*/ 100 h 572"/>
                    <a:gd name="T30" fmla="*/ 17 w 811"/>
                    <a:gd name="T31" fmla="*/ 436 h 572"/>
                    <a:gd name="T32" fmla="*/ 4 w 811"/>
                    <a:gd name="T33" fmla="*/ 460 h 572"/>
                    <a:gd name="T34" fmla="*/ 0 w 811"/>
                    <a:gd name="T35" fmla="*/ 489 h 572"/>
                    <a:gd name="T36" fmla="*/ 0 w 811"/>
                    <a:gd name="T37" fmla="*/ 497 h 572"/>
                    <a:gd name="T38" fmla="*/ 4 w 811"/>
                    <a:gd name="T39" fmla="*/ 516 h 572"/>
                    <a:gd name="T40" fmla="*/ 9 w 811"/>
                    <a:gd name="T41" fmla="*/ 524 h 572"/>
                    <a:gd name="T42" fmla="*/ 19 w 811"/>
                    <a:gd name="T43" fmla="*/ 540 h 572"/>
                    <a:gd name="T44" fmla="*/ 32 w 811"/>
                    <a:gd name="T45" fmla="*/ 553 h 572"/>
                    <a:gd name="T46" fmla="*/ 39 w 811"/>
                    <a:gd name="T47" fmla="*/ 557 h 572"/>
                    <a:gd name="T48" fmla="*/ 62 w 811"/>
                    <a:gd name="T49" fmla="*/ 567 h 572"/>
                    <a:gd name="T50" fmla="*/ 92 w 811"/>
                    <a:gd name="T51" fmla="*/ 572 h 572"/>
                    <a:gd name="T52" fmla="*/ 234 w 811"/>
                    <a:gd name="T53" fmla="*/ 572 h 572"/>
                    <a:gd name="T54" fmla="*/ 577 w 811"/>
                    <a:gd name="T55" fmla="*/ 572 h 572"/>
                    <a:gd name="T56" fmla="*/ 720 w 811"/>
                    <a:gd name="T57" fmla="*/ 572 h 572"/>
                    <a:gd name="T58" fmla="*/ 750 w 811"/>
                    <a:gd name="T59" fmla="*/ 567 h 572"/>
                    <a:gd name="T60" fmla="*/ 773 w 811"/>
                    <a:gd name="T61" fmla="*/ 557 h 572"/>
                    <a:gd name="T62" fmla="*/ 780 w 811"/>
                    <a:gd name="T63" fmla="*/ 553 h 572"/>
                    <a:gd name="T64" fmla="*/ 793 w 811"/>
                    <a:gd name="T65" fmla="*/ 540 h 572"/>
                    <a:gd name="T66" fmla="*/ 803 w 811"/>
                    <a:gd name="T67" fmla="*/ 524 h 572"/>
                    <a:gd name="T68" fmla="*/ 807 w 811"/>
                    <a:gd name="T69" fmla="*/ 516 h 572"/>
                    <a:gd name="T70" fmla="*/ 811 w 811"/>
                    <a:gd name="T71" fmla="*/ 497 h 572"/>
                    <a:gd name="T72" fmla="*/ 811 w 811"/>
                    <a:gd name="T73" fmla="*/ 489 h 572"/>
                    <a:gd name="T74" fmla="*/ 807 w 811"/>
                    <a:gd name="T75" fmla="*/ 460 h 572"/>
                    <a:gd name="T76" fmla="*/ 794 w 811"/>
                    <a:gd name="T77" fmla="*/ 436 h 572"/>
                    <a:gd name="T78" fmla="*/ 139 w 811"/>
                    <a:gd name="T79" fmla="*/ 457 h 572"/>
                    <a:gd name="T80" fmla="*/ 234 w 811"/>
                    <a:gd name="T81" fmla="*/ 457 h 572"/>
                    <a:gd name="T82" fmla="*/ 577 w 811"/>
                    <a:gd name="T83" fmla="*/ 457 h 572"/>
                    <a:gd name="T84" fmla="*/ 656 w 811"/>
                    <a:gd name="T85" fmla="*/ 45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11" h="572">
                      <a:moveTo>
                        <a:pt x="794" y="436"/>
                      </a:moveTo>
                      <a:lnTo>
                        <a:pt x="561" y="100"/>
                      </a:lnTo>
                      <a:lnTo>
                        <a:pt x="561" y="100"/>
                      </a:lnTo>
                      <a:lnTo>
                        <a:pt x="556" y="90"/>
                      </a:lnTo>
                      <a:lnTo>
                        <a:pt x="550" y="79"/>
                      </a:lnTo>
                      <a:lnTo>
                        <a:pt x="536" y="60"/>
                      </a:lnTo>
                      <a:lnTo>
                        <a:pt x="519" y="43"/>
                      </a:lnTo>
                      <a:lnTo>
                        <a:pt x="500" y="29"/>
                      </a:lnTo>
                      <a:lnTo>
                        <a:pt x="489" y="22"/>
                      </a:lnTo>
                      <a:lnTo>
                        <a:pt x="479" y="16"/>
                      </a:lnTo>
                      <a:lnTo>
                        <a:pt x="467" y="12"/>
                      </a:lnTo>
                      <a:lnTo>
                        <a:pt x="456" y="7"/>
                      </a:lnTo>
                      <a:lnTo>
                        <a:pt x="443" y="5"/>
                      </a:lnTo>
                      <a:lnTo>
                        <a:pt x="431" y="2"/>
                      </a:lnTo>
                      <a:lnTo>
                        <a:pt x="419" y="0"/>
                      </a:lnTo>
                      <a:lnTo>
                        <a:pt x="406" y="0"/>
                      </a:lnTo>
                      <a:lnTo>
                        <a:pt x="406" y="0"/>
                      </a:lnTo>
                      <a:lnTo>
                        <a:pt x="393" y="0"/>
                      </a:lnTo>
                      <a:lnTo>
                        <a:pt x="380" y="2"/>
                      </a:lnTo>
                      <a:lnTo>
                        <a:pt x="369" y="5"/>
                      </a:lnTo>
                      <a:lnTo>
                        <a:pt x="356" y="7"/>
                      </a:lnTo>
                      <a:lnTo>
                        <a:pt x="344" y="12"/>
                      </a:lnTo>
                      <a:lnTo>
                        <a:pt x="333" y="16"/>
                      </a:lnTo>
                      <a:lnTo>
                        <a:pt x="323" y="22"/>
                      </a:lnTo>
                      <a:lnTo>
                        <a:pt x="311" y="29"/>
                      </a:lnTo>
                      <a:lnTo>
                        <a:pt x="293" y="43"/>
                      </a:lnTo>
                      <a:lnTo>
                        <a:pt x="276" y="60"/>
                      </a:lnTo>
                      <a:lnTo>
                        <a:pt x="262" y="79"/>
                      </a:lnTo>
                      <a:lnTo>
                        <a:pt x="256" y="90"/>
                      </a:lnTo>
                      <a:lnTo>
                        <a:pt x="250" y="100"/>
                      </a:lnTo>
                      <a:lnTo>
                        <a:pt x="17" y="436"/>
                      </a:lnTo>
                      <a:lnTo>
                        <a:pt x="17" y="436"/>
                      </a:lnTo>
                      <a:lnTo>
                        <a:pt x="10" y="447"/>
                      </a:lnTo>
                      <a:lnTo>
                        <a:pt x="4" y="460"/>
                      </a:lnTo>
                      <a:lnTo>
                        <a:pt x="2" y="474"/>
                      </a:lnTo>
                      <a:lnTo>
                        <a:pt x="0" y="489"/>
                      </a:lnTo>
                      <a:lnTo>
                        <a:pt x="0" y="489"/>
                      </a:lnTo>
                      <a:lnTo>
                        <a:pt x="0" y="497"/>
                      </a:lnTo>
                      <a:lnTo>
                        <a:pt x="2" y="507"/>
                      </a:lnTo>
                      <a:lnTo>
                        <a:pt x="4" y="516"/>
                      </a:lnTo>
                      <a:lnTo>
                        <a:pt x="9" y="524"/>
                      </a:lnTo>
                      <a:lnTo>
                        <a:pt x="9" y="524"/>
                      </a:lnTo>
                      <a:lnTo>
                        <a:pt x="13" y="533"/>
                      </a:lnTo>
                      <a:lnTo>
                        <a:pt x="19" y="540"/>
                      </a:lnTo>
                      <a:lnTo>
                        <a:pt x="24" y="547"/>
                      </a:lnTo>
                      <a:lnTo>
                        <a:pt x="32" y="553"/>
                      </a:lnTo>
                      <a:lnTo>
                        <a:pt x="32" y="553"/>
                      </a:lnTo>
                      <a:lnTo>
                        <a:pt x="39" y="557"/>
                      </a:lnTo>
                      <a:lnTo>
                        <a:pt x="46" y="562"/>
                      </a:lnTo>
                      <a:lnTo>
                        <a:pt x="62" y="567"/>
                      </a:lnTo>
                      <a:lnTo>
                        <a:pt x="76" y="570"/>
                      </a:lnTo>
                      <a:lnTo>
                        <a:pt x="92" y="572"/>
                      </a:lnTo>
                      <a:lnTo>
                        <a:pt x="234" y="572"/>
                      </a:lnTo>
                      <a:lnTo>
                        <a:pt x="234" y="572"/>
                      </a:lnTo>
                      <a:lnTo>
                        <a:pt x="577" y="572"/>
                      </a:lnTo>
                      <a:lnTo>
                        <a:pt x="577" y="572"/>
                      </a:lnTo>
                      <a:lnTo>
                        <a:pt x="720" y="572"/>
                      </a:lnTo>
                      <a:lnTo>
                        <a:pt x="720" y="572"/>
                      </a:lnTo>
                      <a:lnTo>
                        <a:pt x="736" y="570"/>
                      </a:lnTo>
                      <a:lnTo>
                        <a:pt x="750" y="567"/>
                      </a:lnTo>
                      <a:lnTo>
                        <a:pt x="766" y="562"/>
                      </a:lnTo>
                      <a:lnTo>
                        <a:pt x="773" y="557"/>
                      </a:lnTo>
                      <a:lnTo>
                        <a:pt x="780" y="553"/>
                      </a:lnTo>
                      <a:lnTo>
                        <a:pt x="780" y="553"/>
                      </a:lnTo>
                      <a:lnTo>
                        <a:pt x="787" y="547"/>
                      </a:lnTo>
                      <a:lnTo>
                        <a:pt x="793" y="540"/>
                      </a:lnTo>
                      <a:lnTo>
                        <a:pt x="798" y="533"/>
                      </a:lnTo>
                      <a:lnTo>
                        <a:pt x="803" y="524"/>
                      </a:lnTo>
                      <a:lnTo>
                        <a:pt x="803" y="524"/>
                      </a:lnTo>
                      <a:lnTo>
                        <a:pt x="807" y="516"/>
                      </a:lnTo>
                      <a:lnTo>
                        <a:pt x="810" y="507"/>
                      </a:lnTo>
                      <a:lnTo>
                        <a:pt x="811" y="497"/>
                      </a:lnTo>
                      <a:lnTo>
                        <a:pt x="811" y="489"/>
                      </a:lnTo>
                      <a:lnTo>
                        <a:pt x="811" y="489"/>
                      </a:lnTo>
                      <a:lnTo>
                        <a:pt x="810" y="474"/>
                      </a:lnTo>
                      <a:lnTo>
                        <a:pt x="807" y="460"/>
                      </a:lnTo>
                      <a:lnTo>
                        <a:pt x="801" y="447"/>
                      </a:lnTo>
                      <a:lnTo>
                        <a:pt x="794" y="436"/>
                      </a:lnTo>
                      <a:lnTo>
                        <a:pt x="794" y="436"/>
                      </a:lnTo>
                      <a:close/>
                      <a:moveTo>
                        <a:pt x="139" y="457"/>
                      </a:moveTo>
                      <a:lnTo>
                        <a:pt x="234" y="336"/>
                      </a:lnTo>
                      <a:lnTo>
                        <a:pt x="234" y="457"/>
                      </a:lnTo>
                      <a:lnTo>
                        <a:pt x="139" y="457"/>
                      </a:lnTo>
                      <a:close/>
                      <a:moveTo>
                        <a:pt x="577" y="457"/>
                      </a:moveTo>
                      <a:lnTo>
                        <a:pt x="577" y="336"/>
                      </a:lnTo>
                      <a:lnTo>
                        <a:pt x="656" y="457"/>
                      </a:lnTo>
                      <a:lnTo>
                        <a:pt x="577" y="4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55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44546A"/>
      </a:accent2>
      <a:accent3>
        <a:srgbClr val="A5A5A5"/>
      </a:accent3>
      <a:accent4>
        <a:srgbClr val="7F7F7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2497</Words>
  <Application>Microsoft Office PowerPoint</Application>
  <PresentationFormat>Widescreen</PresentationFormat>
  <Paragraphs>309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Calibri Light</vt:lpstr>
      <vt:lpstr>Gill Sans</vt:lpstr>
      <vt:lpstr>Montserrat</vt:lpstr>
      <vt:lpstr>Montserrat Light</vt:lpstr>
      <vt:lpstr>Open Sans</vt:lpstr>
      <vt:lpstr>Open Sans Light</vt:lpstr>
      <vt:lpstr>Playfair Display</vt:lpstr>
      <vt:lpstr>Raleway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402</cp:revision>
  <dcterms:created xsi:type="dcterms:W3CDTF">2020-04-24T16:41:34Z</dcterms:created>
  <dcterms:modified xsi:type="dcterms:W3CDTF">2020-04-26T19:19:39Z</dcterms:modified>
</cp:coreProperties>
</file>