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4D2-B032-46B3-9C4F-0F3422A39910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02B-8944-450D-9B11-09835BF83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28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4D2-B032-46B3-9C4F-0F3422A39910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02B-8944-450D-9B11-09835BF83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09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4D2-B032-46B3-9C4F-0F3422A39910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02B-8944-450D-9B11-09835BF83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22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4D2-B032-46B3-9C4F-0F3422A39910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02B-8944-450D-9B11-09835BF83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9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4D2-B032-46B3-9C4F-0F3422A39910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02B-8944-450D-9B11-09835BF83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68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4D2-B032-46B3-9C4F-0F3422A39910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02B-8944-450D-9B11-09835BF83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9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4D2-B032-46B3-9C4F-0F3422A39910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02B-8944-450D-9B11-09835BF83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12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4D2-B032-46B3-9C4F-0F3422A39910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02B-8944-450D-9B11-09835BF83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5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4D2-B032-46B3-9C4F-0F3422A39910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02B-8944-450D-9B11-09835BF83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93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4D2-B032-46B3-9C4F-0F3422A39910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02B-8944-450D-9B11-09835BF83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4D2-B032-46B3-9C4F-0F3422A39910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502B-8944-450D-9B11-09835BF83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2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D4D2-B032-46B3-9C4F-0F3422A39910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502B-8944-450D-9B11-09835BF83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42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65404" y="881447"/>
            <a:ext cx="4670855" cy="4670855"/>
            <a:chOff x="2265404" y="881447"/>
            <a:chExt cx="4670855" cy="4670855"/>
          </a:xfrm>
        </p:grpSpPr>
        <p:sp>
          <p:nvSpPr>
            <p:cNvPr id="4" name="Oval 3"/>
            <p:cNvSpPr/>
            <p:nvPr/>
          </p:nvSpPr>
          <p:spPr>
            <a:xfrm>
              <a:off x="2265404" y="881447"/>
              <a:ext cx="4670855" cy="467085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>
              <a:stCxn id="4" idx="5"/>
              <a:endCxn id="4" idx="1"/>
            </p:cNvCxnSpPr>
            <p:nvPr/>
          </p:nvCxnSpPr>
          <p:spPr>
            <a:xfrm flipH="1" flipV="1">
              <a:off x="2949435" y="1565478"/>
              <a:ext cx="3302793" cy="330279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7"/>
              <a:endCxn id="4" idx="3"/>
            </p:cNvCxnSpPr>
            <p:nvPr/>
          </p:nvCxnSpPr>
          <p:spPr>
            <a:xfrm flipH="1">
              <a:off x="2949435" y="1565478"/>
              <a:ext cx="3302793" cy="330279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328601" y="1944644"/>
              <a:ext cx="2544462" cy="25444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3518586" y="2134629"/>
              <a:ext cx="2164493" cy="2164493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Menu</a:t>
              </a:r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62398" y="1211701"/>
              <a:ext cx="1276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Up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398" y="4744255"/>
              <a:ext cx="1276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Down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12699" y="3032208"/>
              <a:ext cx="67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Right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13381" y="3032208"/>
              <a:ext cx="67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Left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56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Pedlingham</dc:creator>
  <cp:lastModifiedBy>James Pedlingham</cp:lastModifiedBy>
  <cp:revision>2</cp:revision>
  <dcterms:created xsi:type="dcterms:W3CDTF">2015-02-22T23:53:48Z</dcterms:created>
  <dcterms:modified xsi:type="dcterms:W3CDTF">2015-02-22T23:55:44Z</dcterms:modified>
</cp:coreProperties>
</file>