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989450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989450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39894504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39894504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9894504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9894504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98945043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9894504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98945043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9894504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9894504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9894504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85400" y="960025"/>
            <a:ext cx="88014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Sales Analysis and Prediction Models</a:t>
            </a:r>
            <a:endParaRPr sz="3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673300" y="40090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Created by: James Peebles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Overview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025" y="2900175"/>
            <a:ext cx="21996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/>
              <a:t>Meeting Goals</a:t>
            </a:r>
            <a:endParaRPr b="1" sz="1700"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542975" y="1948100"/>
            <a:ext cx="83637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To help the retailer understand the properties of products and outlets that play crucial roles in predicting </a:t>
            </a:r>
            <a:r>
              <a:rPr lang="en" sz="1617">
                <a:latin typeface="Arial"/>
                <a:ea typeface="Arial"/>
                <a:cs typeface="Arial"/>
                <a:sym typeface="Arial"/>
              </a:rPr>
              <a:t>sales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87025" y="1575800"/>
            <a:ext cx="21996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/>
              <a:t>Meeting Objective</a:t>
            </a:r>
            <a:endParaRPr b="1" sz="17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583250" y="3272475"/>
            <a:ext cx="83637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Font typeface="Arial"/>
              <a:buAutoNum type="arabicPeriod"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Discuss visualizations with analyses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Font typeface="Arial"/>
              <a:buAutoNum type="arabicPeriod"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Provide recommendations for stakeholders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68625" y="1674750"/>
            <a:ext cx="83637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Font typeface="Arial"/>
              <a:buChar char="●"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Data has been cleaned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Font typeface="Arial"/>
              <a:buChar char="●"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Data has been refreshed and represents the latest data available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Font typeface="Arial"/>
              <a:buChar char="●"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Standard caveats existing in sales data and the audience has some familiarity with the products being discussed.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 Content Sales by Year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16500" y="14426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r>
              <a:rPr b="1" lang="en"/>
              <a:t>: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Low Fat and Regular fat content sales are relatively consistent across the years 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Further analysis needed for sharp decline in 1998 to prevent repeat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Sales of these items have yet to cross the 3000 threshold. How can we can take sales to the next level?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" y="1380475"/>
            <a:ext cx="4830950" cy="33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Items Sold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r>
              <a:rPr b="1" lang="en"/>
              <a:t>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Food items are selling well whether they are </a:t>
            </a:r>
            <a:r>
              <a:rPr b="1" lang="en"/>
              <a:t>healthy</a:t>
            </a:r>
            <a:r>
              <a:rPr b="1" lang="en"/>
              <a:t> or not as observed earlier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Food items are the top sellers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Seafood, Breakfast and Starchy Foods are bringing up the rear in sales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 majority of the items fall below the 600 count threshold.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75" y="1412450"/>
            <a:ext cx="4394326" cy="32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</a:t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tuning and testing different models we settled upon Random Forest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the best fit at a Max Depth of 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Minimal variance and bias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25" y="1534200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68625" y="1674750"/>
            <a:ext cx="83637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Font typeface="Arial"/>
              <a:buChar char="●"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Investigate events </a:t>
            </a:r>
            <a:r>
              <a:rPr lang="en" sz="1617">
                <a:latin typeface="Arial"/>
                <a:ea typeface="Arial"/>
                <a:cs typeface="Arial"/>
                <a:sym typeface="Arial"/>
              </a:rPr>
              <a:t>occurring</a:t>
            </a:r>
            <a:r>
              <a:rPr lang="en" sz="1617">
                <a:latin typeface="Arial"/>
                <a:ea typeface="Arial"/>
                <a:cs typeface="Arial"/>
                <a:sym typeface="Arial"/>
              </a:rPr>
              <a:t> in 1998 that triggered the sharp drop in sales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Font typeface="Arial"/>
              <a:buChar char="●"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Consider investing additional marketing funds in Seafood or remove it as an item if sales continue as they are.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Font typeface="Arial"/>
              <a:buChar char="●"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Utilize the Random Forest model for the best fit on your data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Font typeface="Arial"/>
              <a:buChar char="●"/>
            </a:pPr>
            <a:r>
              <a:rPr lang="en" sz="1617">
                <a:latin typeface="Arial"/>
                <a:ea typeface="Arial"/>
                <a:cs typeface="Arial"/>
                <a:sym typeface="Arial"/>
              </a:rPr>
              <a:t>Continue to concentrate on food items as they are the </a:t>
            </a:r>
            <a:r>
              <a:rPr lang="en" sz="1617">
                <a:latin typeface="Arial"/>
                <a:ea typeface="Arial"/>
                <a:cs typeface="Arial"/>
                <a:sym typeface="Arial"/>
              </a:rPr>
              <a:t>strongest</a:t>
            </a:r>
            <a:r>
              <a:rPr lang="en" sz="1617">
                <a:latin typeface="Arial"/>
                <a:ea typeface="Arial"/>
                <a:cs typeface="Arial"/>
                <a:sym typeface="Arial"/>
              </a:rPr>
              <a:t> item</a:t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1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