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A6FAB26-B5CB-493A-890C-67FDA30635E1}">
          <p14:sldIdLst>
            <p14:sldId id="256"/>
            <p14:sldId id="257"/>
          </p14:sldIdLst>
        </p14:section>
        <p14:section name="Untitled Section" id="{073C5DB3-DF1F-4A85-A360-CFDBF51E247B}">
          <p14:sldIdLst>
            <p14:sldId id="258"/>
            <p14:sldId id="259"/>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4BC9BE-ECCB-465A-A3E9-9B74665C0D82}" v="47" dt="2023-09-14T23:31:19.5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97" d="100"/>
          <a:sy n="97" d="100"/>
        </p:scale>
        <p:origin x="579"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Paul Idoghonoba" userId="c99f187932c85043" providerId="LiveId" clId="{C44BC9BE-ECCB-465A-A3E9-9B74665C0D82}"/>
    <pc:docChg chg="undo custSel addSld delSld modSld addMainMaster delMainMaster addSection modSection">
      <pc:chgData name="JohnPaul Idoghonoba" userId="c99f187932c85043" providerId="LiveId" clId="{C44BC9BE-ECCB-465A-A3E9-9B74665C0D82}" dt="2023-09-14T23:41:29.348" v="381" actId="207"/>
      <pc:docMkLst>
        <pc:docMk/>
      </pc:docMkLst>
      <pc:sldChg chg="addSp delSp modSp mod setBg modClrScheme addAnim delDesignElem chgLayout">
        <pc:chgData name="JohnPaul Idoghonoba" userId="c99f187932c85043" providerId="LiveId" clId="{C44BC9BE-ECCB-465A-A3E9-9B74665C0D82}" dt="2023-09-14T22:52:08.769" v="92" actId="255"/>
        <pc:sldMkLst>
          <pc:docMk/>
          <pc:sldMk cId="3102188867" sldId="256"/>
        </pc:sldMkLst>
        <pc:spChg chg="mod">
          <ac:chgData name="JohnPaul Idoghonoba" userId="c99f187932c85043" providerId="LiveId" clId="{C44BC9BE-ECCB-465A-A3E9-9B74665C0D82}" dt="2023-09-14T22:52:08.769" v="92" actId="255"/>
          <ac:spMkLst>
            <pc:docMk/>
            <pc:sldMk cId="3102188867" sldId="256"/>
            <ac:spMk id="2" creationId="{CF4101D7-DD8F-2E84-8743-81102DADBC3E}"/>
          </ac:spMkLst>
        </pc:spChg>
        <pc:spChg chg="del mod">
          <ac:chgData name="JohnPaul Idoghonoba" userId="c99f187932c85043" providerId="LiveId" clId="{C44BC9BE-ECCB-465A-A3E9-9B74665C0D82}" dt="2023-09-14T22:50:37.443" v="85" actId="21"/>
          <ac:spMkLst>
            <pc:docMk/>
            <pc:sldMk cId="3102188867" sldId="256"/>
            <ac:spMk id="3" creationId="{B40D3968-535D-4EA9-7937-72747F546025}"/>
          </ac:spMkLst>
        </pc:spChg>
        <pc:spChg chg="add del mod">
          <ac:chgData name="JohnPaul Idoghonoba" userId="c99f187932c85043" providerId="LiveId" clId="{C44BC9BE-ECCB-465A-A3E9-9B74665C0D82}" dt="2023-09-14T22:42:03.406" v="16"/>
          <ac:spMkLst>
            <pc:docMk/>
            <pc:sldMk cId="3102188867" sldId="256"/>
            <ac:spMk id="4" creationId="{EEBAF725-3938-B0DC-C51C-408B7E537DDB}"/>
          </ac:spMkLst>
        </pc:spChg>
        <pc:spChg chg="add del mod">
          <ac:chgData name="JohnPaul Idoghonoba" userId="c99f187932c85043" providerId="LiveId" clId="{C44BC9BE-ECCB-465A-A3E9-9B74665C0D82}" dt="2023-09-14T22:42:03.406" v="18"/>
          <ac:spMkLst>
            <pc:docMk/>
            <pc:sldMk cId="3102188867" sldId="256"/>
            <ac:spMk id="6" creationId="{3B9DC5B4-1B11-AF37-3396-746B1AA107DE}"/>
          </ac:spMkLst>
        </pc:spChg>
        <pc:spChg chg="add del">
          <ac:chgData name="JohnPaul Idoghonoba" userId="c99f187932c85043" providerId="LiveId" clId="{C44BC9BE-ECCB-465A-A3E9-9B74665C0D82}" dt="2023-09-14T22:48:58.172" v="77"/>
          <ac:spMkLst>
            <pc:docMk/>
            <pc:sldMk cId="3102188867" sldId="256"/>
            <ac:spMk id="10" creationId="{9B37791B-B040-4694-BFDC-8DD132D86E8E}"/>
          </ac:spMkLst>
        </pc:spChg>
        <pc:grpChg chg="add del">
          <ac:chgData name="JohnPaul Idoghonoba" userId="c99f187932c85043" providerId="LiveId" clId="{C44BC9BE-ECCB-465A-A3E9-9B74665C0D82}" dt="2023-09-14T22:48:58.172" v="77"/>
          <ac:grpSpMkLst>
            <pc:docMk/>
            <pc:sldMk cId="3102188867" sldId="256"/>
            <ac:grpSpMk id="12" creationId="{A7900967-84CA-47B4-9F1C-E787BAC1496A}"/>
          </ac:grpSpMkLst>
        </pc:grpChg>
        <pc:picChg chg="add del">
          <ac:chgData name="JohnPaul Idoghonoba" userId="c99f187932c85043" providerId="LiveId" clId="{C44BC9BE-ECCB-465A-A3E9-9B74665C0D82}" dt="2023-09-14T22:41:28.898" v="11" actId="26606"/>
          <ac:picMkLst>
            <pc:docMk/>
            <pc:sldMk cId="3102188867" sldId="256"/>
            <ac:picMk id="5" creationId="{F2875D96-8547-1004-A3F6-958292F4FB77}"/>
          </ac:picMkLst>
        </pc:picChg>
        <pc:picChg chg="add">
          <ac:chgData name="JohnPaul Idoghonoba" userId="c99f187932c85043" providerId="LiveId" clId="{C44BC9BE-ECCB-465A-A3E9-9B74665C0D82}" dt="2023-09-14T22:41:28.938" v="12" actId="26606"/>
          <ac:picMkLst>
            <pc:docMk/>
            <pc:sldMk cId="3102188867" sldId="256"/>
            <ac:picMk id="7" creationId="{4C8446A1-D529-D637-B843-96D2EA46F38A}"/>
          </ac:picMkLst>
        </pc:picChg>
      </pc:sldChg>
      <pc:sldChg chg="addSp delSp modSp new mod setBg setClrOvrMap">
        <pc:chgData name="JohnPaul Idoghonoba" userId="c99f187932c85043" providerId="LiveId" clId="{C44BC9BE-ECCB-465A-A3E9-9B74665C0D82}" dt="2023-09-14T23:28:32.539" v="320" actId="207"/>
        <pc:sldMkLst>
          <pc:docMk/>
          <pc:sldMk cId="433443989" sldId="257"/>
        </pc:sldMkLst>
        <pc:spChg chg="mod">
          <ac:chgData name="JohnPaul Idoghonoba" userId="c99f187932c85043" providerId="LiveId" clId="{C44BC9BE-ECCB-465A-A3E9-9B74665C0D82}" dt="2023-09-14T23:28:32.539" v="320" actId="207"/>
          <ac:spMkLst>
            <pc:docMk/>
            <pc:sldMk cId="433443989" sldId="257"/>
            <ac:spMk id="2" creationId="{E8DBF148-F4A7-F4C9-F5AB-6176D1972AF6}"/>
          </ac:spMkLst>
        </pc:spChg>
        <pc:spChg chg="add del mod">
          <ac:chgData name="JohnPaul Idoghonoba" userId="c99f187932c85043" providerId="LiveId" clId="{C44BC9BE-ECCB-465A-A3E9-9B74665C0D82}" dt="2023-09-14T22:49:55.147" v="84" actId="26606"/>
          <ac:spMkLst>
            <pc:docMk/>
            <pc:sldMk cId="433443989" sldId="257"/>
            <ac:spMk id="3" creationId="{7BA5884E-055A-26CB-18EF-ABF0B4604484}"/>
          </ac:spMkLst>
        </pc:spChg>
        <pc:spChg chg="add del">
          <ac:chgData name="JohnPaul Idoghonoba" userId="c99f187932c85043" providerId="LiveId" clId="{C44BC9BE-ECCB-465A-A3E9-9B74665C0D82}" dt="2023-09-14T22:49:44.719" v="81" actId="26606"/>
          <ac:spMkLst>
            <pc:docMk/>
            <pc:sldMk cId="433443989" sldId="257"/>
            <ac:spMk id="7" creationId="{7BA5884E-055A-26CB-18EF-ABF0B4604484}"/>
          </ac:spMkLst>
        </pc:spChg>
        <pc:spChg chg="add del">
          <ac:chgData name="JohnPaul Idoghonoba" userId="c99f187932c85043" providerId="LiveId" clId="{C44BC9BE-ECCB-465A-A3E9-9B74665C0D82}" dt="2023-09-14T22:49:44.719" v="81" actId="26606"/>
          <ac:spMkLst>
            <pc:docMk/>
            <pc:sldMk cId="433443989" sldId="257"/>
            <ac:spMk id="9" creationId="{C8A3C342-1D03-412F-8DD3-BF519E8E0AE9}"/>
          </ac:spMkLst>
        </pc:spChg>
        <pc:spChg chg="add del">
          <ac:chgData name="JohnPaul Idoghonoba" userId="c99f187932c85043" providerId="LiveId" clId="{C44BC9BE-ECCB-465A-A3E9-9B74665C0D82}" dt="2023-09-14T22:49:44.719" v="81" actId="26606"/>
          <ac:spMkLst>
            <pc:docMk/>
            <pc:sldMk cId="433443989" sldId="257"/>
            <ac:spMk id="11" creationId="{81CC9B02-E087-4350-AEBD-2C3CF001AF01}"/>
          </ac:spMkLst>
        </pc:spChg>
        <pc:spChg chg="add del">
          <ac:chgData name="JohnPaul Idoghonoba" userId="c99f187932c85043" providerId="LiveId" clId="{C44BC9BE-ECCB-465A-A3E9-9B74665C0D82}" dt="2023-09-14T22:49:55.139" v="83" actId="26606"/>
          <ac:spMkLst>
            <pc:docMk/>
            <pc:sldMk cId="433443989" sldId="257"/>
            <ac:spMk id="14" creationId="{A26E2FAE-FA60-497B-B2CB-7702C6FF3A3F}"/>
          </ac:spMkLst>
        </pc:spChg>
        <pc:spChg chg="add del">
          <ac:chgData name="JohnPaul Idoghonoba" userId="c99f187932c85043" providerId="LiveId" clId="{C44BC9BE-ECCB-465A-A3E9-9B74665C0D82}" dt="2023-09-14T22:49:55.139" v="83" actId="26606"/>
          <ac:spMkLst>
            <pc:docMk/>
            <pc:sldMk cId="433443989" sldId="257"/>
            <ac:spMk id="15" creationId="{7BA5884E-055A-26CB-18EF-ABF0B4604484}"/>
          </ac:spMkLst>
        </pc:spChg>
        <pc:spChg chg="add">
          <ac:chgData name="JohnPaul Idoghonoba" userId="c99f187932c85043" providerId="LiveId" clId="{C44BC9BE-ECCB-465A-A3E9-9B74665C0D82}" dt="2023-09-14T22:49:55.147" v="84" actId="26606"/>
          <ac:spMkLst>
            <pc:docMk/>
            <pc:sldMk cId="433443989" sldId="257"/>
            <ac:spMk id="17" creationId="{F747F1B4-B831-4277-8AB0-32767F7EB7BF}"/>
          </ac:spMkLst>
        </pc:spChg>
        <pc:spChg chg="add">
          <ac:chgData name="JohnPaul Idoghonoba" userId="c99f187932c85043" providerId="LiveId" clId="{C44BC9BE-ECCB-465A-A3E9-9B74665C0D82}" dt="2023-09-14T22:49:55.147" v="84" actId="26606"/>
          <ac:spMkLst>
            <pc:docMk/>
            <pc:sldMk cId="433443989" sldId="257"/>
            <ac:spMk id="18" creationId="{D80CFA21-AB7C-4BEB-9BFF-05764FBBF3C6}"/>
          </ac:spMkLst>
        </pc:spChg>
        <pc:spChg chg="add">
          <ac:chgData name="JohnPaul Idoghonoba" userId="c99f187932c85043" providerId="LiveId" clId="{C44BC9BE-ECCB-465A-A3E9-9B74665C0D82}" dt="2023-09-14T22:49:55.147" v="84" actId="26606"/>
          <ac:spMkLst>
            <pc:docMk/>
            <pc:sldMk cId="433443989" sldId="257"/>
            <ac:spMk id="19" creationId="{12F7E335-851A-4CAE-B09F-E657819D4600}"/>
          </ac:spMkLst>
        </pc:spChg>
        <pc:spChg chg="add">
          <ac:chgData name="JohnPaul Idoghonoba" userId="c99f187932c85043" providerId="LiveId" clId="{C44BC9BE-ECCB-465A-A3E9-9B74665C0D82}" dt="2023-09-14T22:49:55.147" v="84" actId="26606"/>
          <ac:spMkLst>
            <pc:docMk/>
            <pc:sldMk cId="433443989" sldId="257"/>
            <ac:spMk id="20" creationId="{10B541F0-7F6E-402E-84D8-CF96EACA5FBC}"/>
          </ac:spMkLst>
        </pc:spChg>
        <pc:graphicFrameChg chg="add del">
          <ac:chgData name="JohnPaul Idoghonoba" userId="c99f187932c85043" providerId="LiveId" clId="{C44BC9BE-ECCB-465A-A3E9-9B74665C0D82}" dt="2023-09-14T22:49:35.749" v="79" actId="26606"/>
          <ac:graphicFrameMkLst>
            <pc:docMk/>
            <pc:sldMk cId="433443989" sldId="257"/>
            <ac:graphicFrameMk id="5" creationId="{71E3CC9D-0C40-97A1-B349-AFE8FBDE333E}"/>
          </ac:graphicFrameMkLst>
        </pc:graphicFrameChg>
        <pc:graphicFrameChg chg="add">
          <ac:chgData name="JohnPaul Idoghonoba" userId="c99f187932c85043" providerId="LiveId" clId="{C44BC9BE-ECCB-465A-A3E9-9B74665C0D82}" dt="2023-09-14T22:49:55.147" v="84" actId="26606"/>
          <ac:graphicFrameMkLst>
            <pc:docMk/>
            <pc:sldMk cId="433443989" sldId="257"/>
            <ac:graphicFrameMk id="21" creationId="{72E4153F-AA91-E7EE-BDE0-E8364ED3D402}"/>
          </ac:graphicFrameMkLst>
        </pc:graphicFrameChg>
        <pc:picChg chg="add del">
          <ac:chgData name="JohnPaul Idoghonoba" userId="c99f187932c85043" providerId="LiveId" clId="{C44BC9BE-ECCB-465A-A3E9-9B74665C0D82}" dt="2023-09-14T22:49:44.719" v="81" actId="26606"/>
          <ac:picMkLst>
            <pc:docMk/>
            <pc:sldMk cId="433443989" sldId="257"/>
            <ac:picMk id="8" creationId="{36A01ED9-98D0-33F0-DE1F-D92E24DCCAED}"/>
          </ac:picMkLst>
        </pc:picChg>
        <pc:picChg chg="add del">
          <ac:chgData name="JohnPaul Idoghonoba" userId="c99f187932c85043" providerId="LiveId" clId="{C44BC9BE-ECCB-465A-A3E9-9B74665C0D82}" dt="2023-09-14T22:49:55.139" v="83" actId="26606"/>
          <ac:picMkLst>
            <pc:docMk/>
            <pc:sldMk cId="433443989" sldId="257"/>
            <ac:picMk id="13" creationId="{5F3A5EFB-F5C7-4198-0215-5420C13E10BE}"/>
          </ac:picMkLst>
        </pc:picChg>
      </pc:sldChg>
      <pc:sldChg chg="addSp delSp modSp new mod setBg setClrOvrMap">
        <pc:chgData name="JohnPaul Idoghonoba" userId="c99f187932c85043" providerId="LiveId" clId="{C44BC9BE-ECCB-465A-A3E9-9B74665C0D82}" dt="2023-09-14T23:35:18.063" v="360" actId="255"/>
        <pc:sldMkLst>
          <pc:docMk/>
          <pc:sldMk cId="1168387454" sldId="258"/>
        </pc:sldMkLst>
        <pc:spChg chg="mod">
          <ac:chgData name="JohnPaul Idoghonoba" userId="c99f187932c85043" providerId="LiveId" clId="{C44BC9BE-ECCB-465A-A3E9-9B74665C0D82}" dt="2023-09-14T23:35:18.063" v="360" actId="255"/>
          <ac:spMkLst>
            <pc:docMk/>
            <pc:sldMk cId="1168387454" sldId="258"/>
            <ac:spMk id="2" creationId="{94B3F9AB-D6A3-ED6E-19F1-652EFA48BCBC}"/>
          </ac:spMkLst>
        </pc:spChg>
        <pc:spChg chg="del">
          <ac:chgData name="JohnPaul Idoghonoba" userId="c99f187932c85043" providerId="LiveId" clId="{C44BC9BE-ECCB-465A-A3E9-9B74665C0D82}" dt="2023-09-14T22:53:43.920" v="97"/>
          <ac:spMkLst>
            <pc:docMk/>
            <pc:sldMk cId="1168387454" sldId="258"/>
            <ac:spMk id="3" creationId="{57533E63-2507-E28E-604D-22C486CA30F8}"/>
          </ac:spMkLst>
        </pc:spChg>
        <pc:spChg chg="add">
          <ac:chgData name="JohnPaul Idoghonoba" userId="c99f187932c85043" providerId="LiveId" clId="{C44BC9BE-ECCB-465A-A3E9-9B74665C0D82}" dt="2023-09-14T22:54:10.958" v="98" actId="26606"/>
          <ac:spMkLst>
            <pc:docMk/>
            <pc:sldMk cId="1168387454" sldId="258"/>
            <ac:spMk id="1035" creationId="{4AC0CD9D-7610-4620-93B4-798CCD9AB581}"/>
          </ac:spMkLst>
        </pc:spChg>
        <pc:spChg chg="add">
          <ac:chgData name="JohnPaul Idoghonoba" userId="c99f187932c85043" providerId="LiveId" clId="{C44BC9BE-ECCB-465A-A3E9-9B74665C0D82}" dt="2023-09-14T22:54:10.958" v="98" actId="26606"/>
          <ac:spMkLst>
            <pc:docMk/>
            <pc:sldMk cId="1168387454" sldId="258"/>
            <ac:spMk id="1041" creationId="{DE4D62F9-188E-4530-84C2-24BDEE4BEB82}"/>
          </ac:spMkLst>
        </pc:spChg>
        <pc:spChg chg="add">
          <ac:chgData name="JohnPaul Idoghonoba" userId="c99f187932c85043" providerId="LiveId" clId="{C44BC9BE-ECCB-465A-A3E9-9B74665C0D82}" dt="2023-09-14T22:54:10.958" v="98" actId="26606"/>
          <ac:spMkLst>
            <pc:docMk/>
            <pc:sldMk cId="1168387454" sldId="258"/>
            <ac:spMk id="1043" creationId="{757B325C-3E35-45CF-9D07-3BCB281F3B9C}"/>
          </ac:spMkLst>
        </pc:spChg>
        <pc:spChg chg="add">
          <ac:chgData name="JohnPaul Idoghonoba" userId="c99f187932c85043" providerId="LiveId" clId="{C44BC9BE-ECCB-465A-A3E9-9B74665C0D82}" dt="2023-09-14T22:54:10.958" v="98" actId="26606"/>
          <ac:spMkLst>
            <pc:docMk/>
            <pc:sldMk cId="1168387454" sldId="258"/>
            <ac:spMk id="1045" creationId="{C24BEC42-AFF3-40D1-93A2-A27A42E1E23C}"/>
          </ac:spMkLst>
        </pc:spChg>
        <pc:spChg chg="add">
          <ac:chgData name="JohnPaul Idoghonoba" userId="c99f187932c85043" providerId="LiveId" clId="{C44BC9BE-ECCB-465A-A3E9-9B74665C0D82}" dt="2023-09-14T22:54:10.958" v="98" actId="26606"/>
          <ac:spMkLst>
            <pc:docMk/>
            <pc:sldMk cId="1168387454" sldId="258"/>
            <ac:spMk id="1047" creationId="{608F427C-1EC9-4280-9367-F2B3AA063E82}"/>
          </ac:spMkLst>
        </pc:spChg>
        <pc:spChg chg="add">
          <ac:chgData name="JohnPaul Idoghonoba" userId="c99f187932c85043" providerId="LiveId" clId="{C44BC9BE-ECCB-465A-A3E9-9B74665C0D82}" dt="2023-09-14T22:54:10.958" v="98" actId="26606"/>
          <ac:spMkLst>
            <pc:docMk/>
            <pc:sldMk cId="1168387454" sldId="258"/>
            <ac:spMk id="1049" creationId="{F98810A7-E114-447A-A7D6-69B27CFB5650}"/>
          </ac:spMkLst>
        </pc:spChg>
        <pc:picChg chg="add mod">
          <ac:chgData name="JohnPaul Idoghonoba" userId="c99f187932c85043" providerId="LiveId" clId="{C44BC9BE-ECCB-465A-A3E9-9B74665C0D82}" dt="2023-09-14T23:00:26.042" v="127" actId="688"/>
          <ac:picMkLst>
            <pc:docMk/>
            <pc:sldMk cId="1168387454" sldId="258"/>
            <ac:picMk id="1026" creationId="{84715AF3-4E94-8937-A325-C1502C61C0A8}"/>
          </ac:picMkLst>
        </pc:picChg>
        <pc:picChg chg="add">
          <ac:chgData name="JohnPaul Idoghonoba" userId="c99f187932c85043" providerId="LiveId" clId="{C44BC9BE-ECCB-465A-A3E9-9B74665C0D82}" dt="2023-09-14T22:54:10.958" v="98" actId="26606"/>
          <ac:picMkLst>
            <pc:docMk/>
            <pc:sldMk cId="1168387454" sldId="258"/>
            <ac:picMk id="1031" creationId="{41B68C77-138E-4BF7-A276-BD0C78A4219F}"/>
          </ac:picMkLst>
        </pc:picChg>
        <pc:picChg chg="add">
          <ac:chgData name="JohnPaul Idoghonoba" userId="c99f187932c85043" providerId="LiveId" clId="{C44BC9BE-ECCB-465A-A3E9-9B74665C0D82}" dt="2023-09-14T22:54:10.958" v="98" actId="26606"/>
          <ac:picMkLst>
            <pc:docMk/>
            <pc:sldMk cId="1168387454" sldId="258"/>
            <ac:picMk id="1033" creationId="{7C268552-D473-46ED-B1B8-422042C4DEF1}"/>
          </ac:picMkLst>
        </pc:picChg>
        <pc:picChg chg="add">
          <ac:chgData name="JohnPaul Idoghonoba" userId="c99f187932c85043" providerId="LiveId" clId="{C44BC9BE-ECCB-465A-A3E9-9B74665C0D82}" dt="2023-09-14T22:54:10.958" v="98" actId="26606"/>
          <ac:picMkLst>
            <pc:docMk/>
            <pc:sldMk cId="1168387454" sldId="258"/>
            <ac:picMk id="1037" creationId="{B9238B3E-24AA-439A-B527-6C5DF6D72145}"/>
          </ac:picMkLst>
        </pc:picChg>
        <pc:picChg chg="add">
          <ac:chgData name="JohnPaul Idoghonoba" userId="c99f187932c85043" providerId="LiveId" clId="{C44BC9BE-ECCB-465A-A3E9-9B74665C0D82}" dt="2023-09-14T22:54:10.958" v="98" actId="26606"/>
          <ac:picMkLst>
            <pc:docMk/>
            <pc:sldMk cId="1168387454" sldId="258"/>
            <ac:picMk id="1039" creationId="{69F01145-BEA3-4CBF-AA21-10077B948CA8}"/>
          </ac:picMkLst>
        </pc:picChg>
      </pc:sldChg>
      <pc:sldChg chg="add del">
        <pc:chgData name="JohnPaul Idoghonoba" userId="c99f187932c85043" providerId="LiveId" clId="{C44BC9BE-ECCB-465A-A3E9-9B74665C0D82}" dt="2023-09-14T23:01:49.678" v="129" actId="2696"/>
        <pc:sldMkLst>
          <pc:docMk/>
          <pc:sldMk cId="583414048" sldId="259"/>
        </pc:sldMkLst>
      </pc:sldChg>
      <pc:sldChg chg="addSp delSp modSp new mod setBg setClrOvrMap">
        <pc:chgData name="JohnPaul Idoghonoba" userId="c99f187932c85043" providerId="LiveId" clId="{C44BC9BE-ECCB-465A-A3E9-9B74665C0D82}" dt="2023-09-14T23:35:04.989" v="359" actId="20577"/>
        <pc:sldMkLst>
          <pc:docMk/>
          <pc:sldMk cId="2425679670" sldId="259"/>
        </pc:sldMkLst>
        <pc:spChg chg="mod">
          <ac:chgData name="JohnPaul Idoghonoba" userId="c99f187932c85043" providerId="LiveId" clId="{C44BC9BE-ECCB-465A-A3E9-9B74665C0D82}" dt="2023-09-14T23:26:08.415" v="313" actId="255"/>
          <ac:spMkLst>
            <pc:docMk/>
            <pc:sldMk cId="2425679670" sldId="259"/>
            <ac:spMk id="2" creationId="{AB64BBFF-8428-B703-9024-4B23AB04D7B5}"/>
          </ac:spMkLst>
        </pc:spChg>
        <pc:spChg chg="del">
          <ac:chgData name="JohnPaul Idoghonoba" userId="c99f187932c85043" providerId="LiveId" clId="{C44BC9BE-ECCB-465A-A3E9-9B74665C0D82}" dt="2023-09-14T23:07:33.622" v="150"/>
          <ac:spMkLst>
            <pc:docMk/>
            <pc:sldMk cId="2425679670" sldId="259"/>
            <ac:spMk id="3" creationId="{258738C4-248F-241B-EAD9-320C598C8F52}"/>
          </ac:spMkLst>
        </pc:spChg>
        <pc:spChg chg="add del">
          <ac:chgData name="JohnPaul Idoghonoba" userId="c99f187932c85043" providerId="LiveId" clId="{C44BC9BE-ECCB-465A-A3E9-9B74665C0D82}" dt="2023-09-14T23:08:54.654" v="154"/>
          <ac:spMkLst>
            <pc:docMk/>
            <pc:sldMk cId="2425679670" sldId="259"/>
            <ac:spMk id="2054" creationId="{3060DC1F-42A8-DC28-9567-4E2A7D94FA07}"/>
          </ac:spMkLst>
        </pc:spChg>
        <pc:spChg chg="add del">
          <ac:chgData name="JohnPaul Idoghonoba" userId="c99f187932c85043" providerId="LiveId" clId="{C44BC9BE-ECCB-465A-A3E9-9B74665C0D82}" dt="2023-09-14T23:09:13.090" v="155" actId="26606"/>
          <ac:spMkLst>
            <pc:docMk/>
            <pc:sldMk cId="2425679670" sldId="259"/>
            <ac:spMk id="2057" creationId="{5F3FC718-FDE3-4EF7-921E-A5F374EAF824}"/>
          </ac:spMkLst>
        </pc:spChg>
        <pc:spChg chg="add del">
          <ac:chgData name="JohnPaul Idoghonoba" userId="c99f187932c85043" providerId="LiveId" clId="{C44BC9BE-ECCB-465A-A3E9-9B74665C0D82}" dt="2023-09-14T23:09:13.090" v="155" actId="26606"/>
          <ac:spMkLst>
            <pc:docMk/>
            <pc:sldMk cId="2425679670" sldId="259"/>
            <ac:spMk id="2059" creationId="{FAA0F719-3DC8-4F08-AD8F-5A845658CB9D}"/>
          </ac:spMkLst>
        </pc:spChg>
        <pc:spChg chg="add del">
          <ac:chgData name="JohnPaul Idoghonoba" userId="c99f187932c85043" providerId="LiveId" clId="{C44BC9BE-ECCB-465A-A3E9-9B74665C0D82}" dt="2023-09-14T23:09:13.090" v="155" actId="26606"/>
          <ac:spMkLst>
            <pc:docMk/>
            <pc:sldMk cId="2425679670" sldId="259"/>
            <ac:spMk id="2061" creationId="{7DCB61BE-FA0F-4EFB-BE0E-268BAD8E30D6}"/>
          </ac:spMkLst>
        </pc:spChg>
        <pc:spChg chg="add del">
          <ac:chgData name="JohnPaul Idoghonoba" userId="c99f187932c85043" providerId="LiveId" clId="{C44BC9BE-ECCB-465A-A3E9-9B74665C0D82}" dt="2023-09-14T23:09:13.090" v="155" actId="26606"/>
          <ac:spMkLst>
            <pc:docMk/>
            <pc:sldMk cId="2425679670" sldId="259"/>
            <ac:spMk id="2063" creationId="{A4B31EAA-7423-46F7-9B90-4AB2B09C35C4}"/>
          </ac:spMkLst>
        </pc:spChg>
        <pc:spChg chg="add mod">
          <ac:chgData name="JohnPaul Idoghonoba" userId="c99f187932c85043" providerId="LiveId" clId="{C44BC9BE-ECCB-465A-A3E9-9B74665C0D82}" dt="2023-09-14T23:35:04.989" v="359" actId="20577"/>
          <ac:spMkLst>
            <pc:docMk/>
            <pc:sldMk cId="2425679670" sldId="259"/>
            <ac:spMk id="2067" creationId="{11C51F4C-DFEC-CCD8-4E09-D2293945FF96}"/>
          </ac:spMkLst>
        </pc:spChg>
        <pc:spChg chg="add">
          <ac:chgData name="JohnPaul Idoghonoba" userId="c99f187932c85043" providerId="LiveId" clId="{C44BC9BE-ECCB-465A-A3E9-9B74665C0D82}" dt="2023-09-14T23:09:13.090" v="155" actId="26606"/>
          <ac:spMkLst>
            <pc:docMk/>
            <pc:sldMk cId="2425679670" sldId="259"/>
            <ac:spMk id="2070" creationId="{C77F74B7-5344-4985-8463-5B8EE7030F16}"/>
          </ac:spMkLst>
        </pc:spChg>
        <pc:spChg chg="add">
          <ac:chgData name="JohnPaul Idoghonoba" userId="c99f187932c85043" providerId="LiveId" clId="{C44BC9BE-ECCB-465A-A3E9-9B74665C0D82}" dt="2023-09-14T23:09:13.090" v="155" actId="26606"/>
          <ac:spMkLst>
            <pc:docMk/>
            <pc:sldMk cId="2425679670" sldId="259"/>
            <ac:spMk id="2072" creationId="{0E38218E-B21F-433A-BB44-F15DE7DC66E9}"/>
          </ac:spMkLst>
        </pc:spChg>
        <pc:spChg chg="add">
          <ac:chgData name="JohnPaul Idoghonoba" userId="c99f187932c85043" providerId="LiveId" clId="{C44BC9BE-ECCB-465A-A3E9-9B74665C0D82}" dt="2023-09-14T23:09:13.090" v="155" actId="26606"/>
          <ac:spMkLst>
            <pc:docMk/>
            <pc:sldMk cId="2425679670" sldId="259"/>
            <ac:spMk id="2074" creationId="{080DD7D4-CD57-4577-ACCC-43E1C72F77B9}"/>
          </ac:spMkLst>
        </pc:spChg>
        <pc:picChg chg="add mod">
          <ac:chgData name="JohnPaul Idoghonoba" userId="c99f187932c85043" providerId="LiveId" clId="{C44BC9BE-ECCB-465A-A3E9-9B74665C0D82}" dt="2023-09-14T23:11:35.741" v="162" actId="14100"/>
          <ac:picMkLst>
            <pc:docMk/>
            <pc:sldMk cId="2425679670" sldId="259"/>
            <ac:picMk id="4" creationId="{B697B40E-9453-A819-89F8-1E03624F91ED}"/>
          </ac:picMkLst>
        </pc:picChg>
        <pc:picChg chg="add mod ord">
          <ac:chgData name="JohnPaul Idoghonoba" userId="c99f187932c85043" providerId="LiveId" clId="{C44BC9BE-ECCB-465A-A3E9-9B74665C0D82}" dt="2023-09-14T23:11:48.164" v="163" actId="1076"/>
          <ac:picMkLst>
            <pc:docMk/>
            <pc:sldMk cId="2425679670" sldId="259"/>
            <ac:picMk id="2050" creationId="{89FEBFEE-CB00-5F7E-5986-F3DE48485024}"/>
          </ac:picMkLst>
        </pc:picChg>
        <pc:picChg chg="add del">
          <ac:chgData name="JohnPaul Idoghonoba" userId="c99f187932c85043" providerId="LiveId" clId="{C44BC9BE-ECCB-465A-A3E9-9B74665C0D82}" dt="2023-09-14T23:08:30.633" v="152"/>
          <ac:picMkLst>
            <pc:docMk/>
            <pc:sldMk cId="2425679670" sldId="259"/>
            <ac:picMk id="2052" creationId="{51E9BE36-6B61-7CD8-E3DE-DFBB27FBC221}"/>
          </ac:picMkLst>
        </pc:picChg>
      </pc:sldChg>
      <pc:sldChg chg="addSp delSp modSp new mod setBg">
        <pc:chgData name="JohnPaul Idoghonoba" userId="c99f187932c85043" providerId="LiveId" clId="{C44BC9BE-ECCB-465A-A3E9-9B74665C0D82}" dt="2023-09-14T23:34:43.282" v="357" actId="20577"/>
        <pc:sldMkLst>
          <pc:docMk/>
          <pc:sldMk cId="3306460957" sldId="260"/>
        </pc:sldMkLst>
        <pc:spChg chg="mod">
          <ac:chgData name="JohnPaul Idoghonoba" userId="c99f187932c85043" providerId="LiveId" clId="{C44BC9BE-ECCB-465A-A3E9-9B74665C0D82}" dt="2023-09-14T23:25:49.267" v="311" actId="20577"/>
          <ac:spMkLst>
            <pc:docMk/>
            <pc:sldMk cId="3306460957" sldId="260"/>
            <ac:spMk id="2" creationId="{849B4EE3-8FF3-F1AE-4F72-E8301D1FBEB4}"/>
          </ac:spMkLst>
        </pc:spChg>
        <pc:spChg chg="del">
          <ac:chgData name="JohnPaul Idoghonoba" userId="c99f187932c85043" providerId="LiveId" clId="{C44BC9BE-ECCB-465A-A3E9-9B74665C0D82}" dt="2023-09-14T23:20:43.626" v="282"/>
          <ac:spMkLst>
            <pc:docMk/>
            <pc:sldMk cId="3306460957" sldId="260"/>
            <ac:spMk id="3" creationId="{2D0FB10B-B8E1-A8E6-3E32-74FCB97FDF7E}"/>
          </ac:spMkLst>
        </pc:spChg>
        <pc:spChg chg="add del">
          <ac:chgData name="JohnPaul Idoghonoba" userId="c99f187932c85043" providerId="LiveId" clId="{C44BC9BE-ECCB-465A-A3E9-9B74665C0D82}" dt="2023-09-14T23:21:17.267" v="284"/>
          <ac:spMkLst>
            <pc:docMk/>
            <pc:sldMk cId="3306460957" sldId="260"/>
            <ac:spMk id="3078" creationId="{EEF99AAF-DE35-C6F4-8F63-FAF647B865FB}"/>
          </ac:spMkLst>
        </pc:spChg>
        <pc:spChg chg="add del">
          <ac:chgData name="JohnPaul Idoghonoba" userId="c99f187932c85043" providerId="LiveId" clId="{C44BC9BE-ECCB-465A-A3E9-9B74665C0D82}" dt="2023-09-14T23:22:06.278" v="286" actId="26606"/>
          <ac:spMkLst>
            <pc:docMk/>
            <pc:sldMk cId="3306460957" sldId="260"/>
            <ac:spMk id="3080" creationId="{1B04BD9F-E954-6FBD-3C3B-582A3E2684FE}"/>
          </ac:spMkLst>
        </pc:spChg>
        <pc:spChg chg="add del">
          <ac:chgData name="JohnPaul Idoghonoba" userId="c99f187932c85043" providerId="LiveId" clId="{C44BC9BE-ECCB-465A-A3E9-9B74665C0D82}" dt="2023-09-14T23:22:06.278" v="286" actId="26606"/>
          <ac:spMkLst>
            <pc:docMk/>
            <pc:sldMk cId="3306460957" sldId="260"/>
            <ac:spMk id="3083" creationId="{B54E2689-26D4-44B0-9175-57BD88CF2849}"/>
          </ac:spMkLst>
        </pc:spChg>
        <pc:spChg chg="add del">
          <ac:chgData name="JohnPaul Idoghonoba" userId="c99f187932c85043" providerId="LiveId" clId="{C44BC9BE-ECCB-465A-A3E9-9B74665C0D82}" dt="2023-09-14T23:22:11.646" v="288" actId="26606"/>
          <ac:spMkLst>
            <pc:docMk/>
            <pc:sldMk cId="3306460957" sldId="260"/>
            <ac:spMk id="3085" creationId="{D42CF425-7213-4F89-B0FF-4C2BDDD9C680}"/>
          </ac:spMkLst>
        </pc:spChg>
        <pc:spChg chg="add del">
          <ac:chgData name="JohnPaul Idoghonoba" userId="c99f187932c85043" providerId="LiveId" clId="{C44BC9BE-ECCB-465A-A3E9-9B74665C0D82}" dt="2023-09-14T23:22:11.646" v="288" actId="26606"/>
          <ac:spMkLst>
            <pc:docMk/>
            <pc:sldMk cId="3306460957" sldId="260"/>
            <ac:spMk id="3091" creationId="{202A25CB-1ED1-4C87-AB49-8D3BC684D1CE}"/>
          </ac:spMkLst>
        </pc:spChg>
        <pc:spChg chg="add del">
          <ac:chgData name="JohnPaul Idoghonoba" userId="c99f187932c85043" providerId="LiveId" clId="{C44BC9BE-ECCB-465A-A3E9-9B74665C0D82}" dt="2023-09-14T23:22:11.646" v="288" actId="26606"/>
          <ac:spMkLst>
            <pc:docMk/>
            <pc:sldMk cId="3306460957" sldId="260"/>
            <ac:spMk id="3093" creationId="{EADB8294-BBF5-4EE7-8D08-DDECD12A1E3A}"/>
          </ac:spMkLst>
        </pc:spChg>
        <pc:spChg chg="add del">
          <ac:chgData name="JohnPaul Idoghonoba" userId="c99f187932c85043" providerId="LiveId" clId="{C44BC9BE-ECCB-465A-A3E9-9B74665C0D82}" dt="2023-09-14T23:22:11.646" v="288" actId="26606"/>
          <ac:spMkLst>
            <pc:docMk/>
            <pc:sldMk cId="3306460957" sldId="260"/>
            <ac:spMk id="3095" creationId="{C2AA68CD-BBCC-4482-B4F9-3EBE3A75D098}"/>
          </ac:spMkLst>
        </pc:spChg>
        <pc:spChg chg="add del">
          <ac:chgData name="JohnPaul Idoghonoba" userId="c99f187932c85043" providerId="LiveId" clId="{C44BC9BE-ECCB-465A-A3E9-9B74665C0D82}" dt="2023-09-14T23:22:11.646" v="288" actId="26606"/>
          <ac:spMkLst>
            <pc:docMk/>
            <pc:sldMk cId="3306460957" sldId="260"/>
            <ac:spMk id="3097" creationId="{B58816D9-9E81-4B2B-95D3-C398BF15E19C}"/>
          </ac:spMkLst>
        </pc:spChg>
        <pc:spChg chg="add del">
          <ac:chgData name="JohnPaul Idoghonoba" userId="c99f187932c85043" providerId="LiveId" clId="{C44BC9BE-ECCB-465A-A3E9-9B74665C0D82}" dt="2023-09-14T23:22:11.646" v="288" actId="26606"/>
          <ac:spMkLst>
            <pc:docMk/>
            <pc:sldMk cId="3306460957" sldId="260"/>
            <ac:spMk id="3099" creationId="{BD26E291-370D-448F-BDB9-9A5999D46F05}"/>
          </ac:spMkLst>
        </pc:spChg>
        <pc:spChg chg="add del">
          <ac:chgData name="JohnPaul Idoghonoba" userId="c99f187932c85043" providerId="LiveId" clId="{C44BC9BE-ECCB-465A-A3E9-9B74665C0D82}" dt="2023-09-14T23:22:37.889" v="290" actId="26606"/>
          <ac:spMkLst>
            <pc:docMk/>
            <pc:sldMk cId="3306460957" sldId="260"/>
            <ac:spMk id="3101" creationId="{78D66203-18BB-40A2-B632-9356FE169D0C}"/>
          </ac:spMkLst>
        </pc:spChg>
        <pc:spChg chg="add del">
          <ac:chgData name="JohnPaul Idoghonoba" userId="c99f187932c85043" providerId="LiveId" clId="{C44BC9BE-ECCB-465A-A3E9-9B74665C0D82}" dt="2023-09-14T23:22:37.889" v="290" actId="26606"/>
          <ac:spMkLst>
            <pc:docMk/>
            <pc:sldMk cId="3306460957" sldId="260"/>
            <ac:spMk id="3102" creationId="{719AA7C7-94EC-8964-6E4F-E1F17CE6A77F}"/>
          </ac:spMkLst>
        </pc:spChg>
        <pc:spChg chg="add del">
          <ac:chgData name="JohnPaul Idoghonoba" userId="c99f187932c85043" providerId="LiveId" clId="{C44BC9BE-ECCB-465A-A3E9-9B74665C0D82}" dt="2023-09-14T23:22:42.309" v="292" actId="26606"/>
          <ac:spMkLst>
            <pc:docMk/>
            <pc:sldMk cId="3306460957" sldId="260"/>
            <ac:spMk id="3106" creationId="{D42CF425-7213-4F89-B0FF-4C2BDDD9C680}"/>
          </ac:spMkLst>
        </pc:spChg>
        <pc:spChg chg="add del">
          <ac:chgData name="JohnPaul Idoghonoba" userId="c99f187932c85043" providerId="LiveId" clId="{C44BC9BE-ECCB-465A-A3E9-9B74665C0D82}" dt="2023-09-14T23:22:42.309" v="292" actId="26606"/>
          <ac:spMkLst>
            <pc:docMk/>
            <pc:sldMk cId="3306460957" sldId="260"/>
            <ac:spMk id="3109" creationId="{202A25CB-1ED1-4C87-AB49-8D3BC684D1CE}"/>
          </ac:spMkLst>
        </pc:spChg>
        <pc:spChg chg="add del">
          <ac:chgData name="JohnPaul Idoghonoba" userId="c99f187932c85043" providerId="LiveId" clId="{C44BC9BE-ECCB-465A-A3E9-9B74665C0D82}" dt="2023-09-14T23:22:42.309" v="292" actId="26606"/>
          <ac:spMkLst>
            <pc:docMk/>
            <pc:sldMk cId="3306460957" sldId="260"/>
            <ac:spMk id="3110" creationId="{EADB8294-BBF5-4EE7-8D08-DDECD12A1E3A}"/>
          </ac:spMkLst>
        </pc:spChg>
        <pc:spChg chg="add del">
          <ac:chgData name="JohnPaul Idoghonoba" userId="c99f187932c85043" providerId="LiveId" clId="{C44BC9BE-ECCB-465A-A3E9-9B74665C0D82}" dt="2023-09-14T23:22:42.309" v="292" actId="26606"/>
          <ac:spMkLst>
            <pc:docMk/>
            <pc:sldMk cId="3306460957" sldId="260"/>
            <ac:spMk id="3111" creationId="{C2AA68CD-BBCC-4482-B4F9-3EBE3A75D098}"/>
          </ac:spMkLst>
        </pc:spChg>
        <pc:spChg chg="add del">
          <ac:chgData name="JohnPaul Idoghonoba" userId="c99f187932c85043" providerId="LiveId" clId="{C44BC9BE-ECCB-465A-A3E9-9B74665C0D82}" dt="2023-09-14T23:22:42.309" v="292" actId="26606"/>
          <ac:spMkLst>
            <pc:docMk/>
            <pc:sldMk cId="3306460957" sldId="260"/>
            <ac:spMk id="3112" creationId="{B58816D9-9E81-4B2B-95D3-C398BF15E19C}"/>
          </ac:spMkLst>
        </pc:spChg>
        <pc:spChg chg="add del">
          <ac:chgData name="JohnPaul Idoghonoba" userId="c99f187932c85043" providerId="LiveId" clId="{C44BC9BE-ECCB-465A-A3E9-9B74665C0D82}" dt="2023-09-14T23:22:42.309" v="292" actId="26606"/>
          <ac:spMkLst>
            <pc:docMk/>
            <pc:sldMk cId="3306460957" sldId="260"/>
            <ac:spMk id="3113" creationId="{BD26E291-370D-448F-BDB9-9A5999D46F05}"/>
          </ac:spMkLst>
        </pc:spChg>
        <pc:spChg chg="add">
          <ac:chgData name="JohnPaul Idoghonoba" userId="c99f187932c85043" providerId="LiveId" clId="{C44BC9BE-ECCB-465A-A3E9-9B74665C0D82}" dt="2023-09-14T23:22:42.309" v="293" actId="26606"/>
          <ac:spMkLst>
            <pc:docMk/>
            <pc:sldMk cId="3306460957" sldId="260"/>
            <ac:spMk id="3115" creationId="{C77F74B7-5344-4985-8463-5B8EE7030F16}"/>
          </ac:spMkLst>
        </pc:spChg>
        <pc:spChg chg="add">
          <ac:chgData name="JohnPaul Idoghonoba" userId="c99f187932c85043" providerId="LiveId" clId="{C44BC9BE-ECCB-465A-A3E9-9B74665C0D82}" dt="2023-09-14T23:22:42.309" v="293" actId="26606"/>
          <ac:spMkLst>
            <pc:docMk/>
            <pc:sldMk cId="3306460957" sldId="260"/>
            <ac:spMk id="3116" creationId="{0E38218E-B21F-433A-BB44-F15DE7DC66E9}"/>
          </ac:spMkLst>
        </pc:spChg>
        <pc:spChg chg="add">
          <ac:chgData name="JohnPaul Idoghonoba" userId="c99f187932c85043" providerId="LiveId" clId="{C44BC9BE-ECCB-465A-A3E9-9B74665C0D82}" dt="2023-09-14T23:22:42.309" v="293" actId="26606"/>
          <ac:spMkLst>
            <pc:docMk/>
            <pc:sldMk cId="3306460957" sldId="260"/>
            <ac:spMk id="3117" creationId="{080DD7D4-CD57-4577-ACCC-43E1C72F77B9}"/>
          </ac:spMkLst>
        </pc:spChg>
        <pc:spChg chg="add mod">
          <ac:chgData name="JohnPaul Idoghonoba" userId="c99f187932c85043" providerId="LiveId" clId="{C44BC9BE-ECCB-465A-A3E9-9B74665C0D82}" dt="2023-09-14T23:34:43.282" v="357" actId="20577"/>
          <ac:spMkLst>
            <pc:docMk/>
            <pc:sldMk cId="3306460957" sldId="260"/>
            <ac:spMk id="3118" creationId="{F33B4211-C7E9-3A01-841D-A7A5ADADD377}"/>
          </ac:spMkLst>
        </pc:spChg>
        <pc:picChg chg="add mod ord">
          <ac:chgData name="JohnPaul Idoghonoba" userId="c99f187932c85043" providerId="LiveId" clId="{C44BC9BE-ECCB-465A-A3E9-9B74665C0D82}" dt="2023-09-14T23:22:58.188" v="296" actId="14100"/>
          <ac:picMkLst>
            <pc:docMk/>
            <pc:sldMk cId="3306460957" sldId="260"/>
            <ac:picMk id="3074" creationId="{5B0DBE5C-6A88-1742-D4C5-7AE69C086BA4}"/>
          </ac:picMkLst>
        </pc:picChg>
        <pc:picChg chg="add mod ord">
          <ac:chgData name="JohnPaul Idoghonoba" userId="c99f187932c85043" providerId="LiveId" clId="{C44BC9BE-ECCB-465A-A3E9-9B74665C0D82}" dt="2023-09-14T23:23:20.206" v="300" actId="14100"/>
          <ac:picMkLst>
            <pc:docMk/>
            <pc:sldMk cId="3306460957" sldId="260"/>
            <ac:picMk id="3076" creationId="{208AF403-5D63-938F-AA21-321B6B88248A}"/>
          </ac:picMkLst>
        </pc:picChg>
        <pc:picChg chg="add del">
          <ac:chgData name="JohnPaul Idoghonoba" userId="c99f187932c85043" providerId="LiveId" clId="{C44BC9BE-ECCB-465A-A3E9-9B74665C0D82}" dt="2023-09-14T23:22:11.646" v="288" actId="26606"/>
          <ac:picMkLst>
            <pc:docMk/>
            <pc:sldMk cId="3306460957" sldId="260"/>
            <ac:picMk id="3081" creationId="{412E3267-7ABE-412B-8580-47EC0D1F61FE}"/>
          </ac:picMkLst>
        </pc:picChg>
        <pc:picChg chg="add del">
          <ac:chgData name="JohnPaul Idoghonoba" userId="c99f187932c85043" providerId="LiveId" clId="{C44BC9BE-ECCB-465A-A3E9-9B74665C0D82}" dt="2023-09-14T23:22:11.646" v="288" actId="26606"/>
          <ac:picMkLst>
            <pc:docMk/>
            <pc:sldMk cId="3306460957" sldId="260"/>
            <ac:picMk id="3086" creationId="{20B62C5A-2250-4380-AB23-DB87446CCED0}"/>
          </ac:picMkLst>
        </pc:picChg>
        <pc:picChg chg="add del">
          <ac:chgData name="JohnPaul Idoghonoba" userId="c99f187932c85043" providerId="LiveId" clId="{C44BC9BE-ECCB-465A-A3E9-9B74665C0D82}" dt="2023-09-14T23:22:11.646" v="288" actId="26606"/>
          <ac:picMkLst>
            <pc:docMk/>
            <pc:sldMk cId="3306460957" sldId="260"/>
            <ac:picMk id="3087" creationId="{D35DA97D-88F8-4249-B650-4FC9FD50A382}"/>
          </ac:picMkLst>
        </pc:picChg>
        <pc:picChg chg="add del">
          <ac:chgData name="JohnPaul Idoghonoba" userId="c99f187932c85043" providerId="LiveId" clId="{C44BC9BE-ECCB-465A-A3E9-9B74665C0D82}" dt="2023-09-14T23:22:11.646" v="288" actId="26606"/>
          <ac:picMkLst>
            <pc:docMk/>
            <pc:sldMk cId="3306460957" sldId="260"/>
            <ac:picMk id="3089" creationId="{43F38673-6E30-4BAE-AC67-0B283EBF4291}"/>
          </ac:picMkLst>
        </pc:picChg>
        <pc:picChg chg="add del">
          <ac:chgData name="JohnPaul Idoghonoba" userId="c99f187932c85043" providerId="LiveId" clId="{C44BC9BE-ECCB-465A-A3E9-9B74665C0D82}" dt="2023-09-14T23:22:42.309" v="292" actId="26606"/>
          <ac:picMkLst>
            <pc:docMk/>
            <pc:sldMk cId="3306460957" sldId="260"/>
            <ac:picMk id="3104" creationId="{412E3267-7ABE-412B-8580-47EC0D1F61FE}"/>
          </ac:picMkLst>
        </pc:picChg>
        <pc:picChg chg="add del">
          <ac:chgData name="JohnPaul Idoghonoba" userId="c99f187932c85043" providerId="LiveId" clId="{C44BC9BE-ECCB-465A-A3E9-9B74665C0D82}" dt="2023-09-14T23:22:42.309" v="292" actId="26606"/>
          <ac:picMkLst>
            <pc:docMk/>
            <pc:sldMk cId="3306460957" sldId="260"/>
            <ac:picMk id="3105" creationId="{20B62C5A-2250-4380-AB23-DB87446CCED0}"/>
          </ac:picMkLst>
        </pc:picChg>
        <pc:picChg chg="add del">
          <ac:chgData name="JohnPaul Idoghonoba" userId="c99f187932c85043" providerId="LiveId" clId="{C44BC9BE-ECCB-465A-A3E9-9B74665C0D82}" dt="2023-09-14T23:22:42.309" v="292" actId="26606"/>
          <ac:picMkLst>
            <pc:docMk/>
            <pc:sldMk cId="3306460957" sldId="260"/>
            <ac:picMk id="3107" creationId="{D35DA97D-88F8-4249-B650-4FC9FD50A382}"/>
          </ac:picMkLst>
        </pc:picChg>
        <pc:picChg chg="add del">
          <ac:chgData name="JohnPaul Idoghonoba" userId="c99f187932c85043" providerId="LiveId" clId="{C44BC9BE-ECCB-465A-A3E9-9B74665C0D82}" dt="2023-09-14T23:22:42.309" v="292" actId="26606"/>
          <ac:picMkLst>
            <pc:docMk/>
            <pc:sldMk cId="3306460957" sldId="260"/>
            <ac:picMk id="3108" creationId="{43F38673-6E30-4BAE-AC67-0B283EBF4291}"/>
          </ac:picMkLst>
        </pc:picChg>
      </pc:sldChg>
      <pc:sldChg chg="addSp delSp modSp new mod setBg setClrOvrMap">
        <pc:chgData name="JohnPaul Idoghonoba" userId="c99f187932c85043" providerId="LiveId" clId="{C44BC9BE-ECCB-465A-A3E9-9B74665C0D82}" dt="2023-09-14T23:34:03.193" v="355" actId="20577"/>
        <pc:sldMkLst>
          <pc:docMk/>
          <pc:sldMk cId="2398005023" sldId="261"/>
        </pc:sldMkLst>
        <pc:spChg chg="mod">
          <ac:chgData name="JohnPaul Idoghonoba" userId="c99f187932c85043" providerId="LiveId" clId="{C44BC9BE-ECCB-465A-A3E9-9B74665C0D82}" dt="2023-09-14T23:33:29.431" v="353" actId="255"/>
          <ac:spMkLst>
            <pc:docMk/>
            <pc:sldMk cId="2398005023" sldId="261"/>
            <ac:spMk id="2" creationId="{5755FA38-C77D-BBB6-F729-6A91544F2DE4}"/>
          </ac:spMkLst>
        </pc:spChg>
        <pc:spChg chg="del">
          <ac:chgData name="JohnPaul Idoghonoba" userId="c99f187932c85043" providerId="LiveId" clId="{C44BC9BE-ECCB-465A-A3E9-9B74665C0D82}" dt="2023-09-14T23:31:19.558" v="341"/>
          <ac:spMkLst>
            <pc:docMk/>
            <pc:sldMk cId="2398005023" sldId="261"/>
            <ac:spMk id="3" creationId="{A75E123B-870E-8B43-32BC-AD9299611CB3}"/>
          </ac:spMkLst>
        </pc:spChg>
        <pc:spChg chg="add mod">
          <ac:chgData name="JohnPaul Idoghonoba" userId="c99f187932c85043" providerId="LiveId" clId="{C44BC9BE-ECCB-465A-A3E9-9B74665C0D82}" dt="2023-09-14T23:34:03.193" v="355" actId="20577"/>
          <ac:spMkLst>
            <pc:docMk/>
            <pc:sldMk cId="2398005023" sldId="261"/>
            <ac:spMk id="4102" creationId="{647A48F5-BF8E-C396-268A-534CB7C055A7}"/>
          </ac:spMkLst>
        </pc:spChg>
        <pc:spChg chg="add">
          <ac:chgData name="JohnPaul Idoghonoba" userId="c99f187932c85043" providerId="LiveId" clId="{C44BC9BE-ECCB-465A-A3E9-9B74665C0D82}" dt="2023-09-14T23:31:28.709" v="342" actId="26606"/>
          <ac:spMkLst>
            <pc:docMk/>
            <pc:sldMk cId="2398005023" sldId="261"/>
            <ac:spMk id="4105" creationId="{5F3FC718-FDE3-4EF7-921E-A5F374EAF824}"/>
          </ac:spMkLst>
        </pc:spChg>
        <pc:spChg chg="add">
          <ac:chgData name="JohnPaul Idoghonoba" userId="c99f187932c85043" providerId="LiveId" clId="{C44BC9BE-ECCB-465A-A3E9-9B74665C0D82}" dt="2023-09-14T23:31:28.709" v="342" actId="26606"/>
          <ac:spMkLst>
            <pc:docMk/>
            <pc:sldMk cId="2398005023" sldId="261"/>
            <ac:spMk id="4107" creationId="{FAA0F719-3DC8-4F08-AD8F-5A845658CB9D}"/>
          </ac:spMkLst>
        </pc:spChg>
        <pc:spChg chg="add">
          <ac:chgData name="JohnPaul Idoghonoba" userId="c99f187932c85043" providerId="LiveId" clId="{C44BC9BE-ECCB-465A-A3E9-9B74665C0D82}" dt="2023-09-14T23:31:28.709" v="342" actId="26606"/>
          <ac:spMkLst>
            <pc:docMk/>
            <pc:sldMk cId="2398005023" sldId="261"/>
            <ac:spMk id="4109" creationId="{7DCB61BE-FA0F-4EFB-BE0E-268BAD8E30D6}"/>
          </ac:spMkLst>
        </pc:spChg>
        <pc:spChg chg="add">
          <ac:chgData name="JohnPaul Idoghonoba" userId="c99f187932c85043" providerId="LiveId" clId="{C44BC9BE-ECCB-465A-A3E9-9B74665C0D82}" dt="2023-09-14T23:31:28.709" v="342" actId="26606"/>
          <ac:spMkLst>
            <pc:docMk/>
            <pc:sldMk cId="2398005023" sldId="261"/>
            <ac:spMk id="4111" creationId="{A4B31EAA-7423-46F7-9B90-4AB2B09C35C4}"/>
          </ac:spMkLst>
        </pc:spChg>
        <pc:picChg chg="add mod">
          <ac:chgData name="JohnPaul Idoghonoba" userId="c99f187932c85043" providerId="LiveId" clId="{C44BC9BE-ECCB-465A-A3E9-9B74665C0D82}" dt="2023-09-14T23:31:28.709" v="342" actId="26606"/>
          <ac:picMkLst>
            <pc:docMk/>
            <pc:sldMk cId="2398005023" sldId="261"/>
            <ac:picMk id="4098" creationId="{4F3938F5-AD56-6DAC-6759-D373418DFD29}"/>
          </ac:picMkLst>
        </pc:picChg>
      </pc:sldChg>
      <pc:sldChg chg="delSp modSp new mod">
        <pc:chgData name="JohnPaul Idoghonoba" userId="c99f187932c85043" providerId="LiveId" clId="{C44BC9BE-ECCB-465A-A3E9-9B74665C0D82}" dt="2023-09-14T23:41:29.348" v="381" actId="207"/>
        <pc:sldMkLst>
          <pc:docMk/>
          <pc:sldMk cId="549881726" sldId="262"/>
        </pc:sldMkLst>
        <pc:spChg chg="mod">
          <ac:chgData name="JohnPaul Idoghonoba" userId="c99f187932c85043" providerId="LiveId" clId="{C44BC9BE-ECCB-465A-A3E9-9B74665C0D82}" dt="2023-09-14T23:41:29.348" v="381" actId="207"/>
          <ac:spMkLst>
            <pc:docMk/>
            <pc:sldMk cId="549881726" sldId="262"/>
            <ac:spMk id="2" creationId="{A9C577AE-0131-980E-29D5-4DE6CDBE1565}"/>
          </ac:spMkLst>
        </pc:spChg>
        <pc:spChg chg="del mod">
          <ac:chgData name="JohnPaul Idoghonoba" userId="c99f187932c85043" providerId="LiveId" clId="{C44BC9BE-ECCB-465A-A3E9-9B74665C0D82}" dt="2023-09-14T23:39:44.910" v="375" actId="21"/>
          <ac:spMkLst>
            <pc:docMk/>
            <pc:sldMk cId="549881726" sldId="262"/>
            <ac:spMk id="3" creationId="{89B371F5-A1E9-48DF-0A75-FA85085E640D}"/>
          </ac:spMkLst>
        </pc:spChg>
      </pc:sldChg>
      <pc:sldMasterChg chg="add del addSldLayout delSldLayout">
        <pc:chgData name="JohnPaul Idoghonoba" userId="c99f187932c85043" providerId="LiveId" clId="{C44BC9BE-ECCB-465A-A3E9-9B74665C0D82}" dt="2023-09-14T22:41:28.938" v="12" actId="26606"/>
        <pc:sldMasterMkLst>
          <pc:docMk/>
          <pc:sldMasterMk cId="3901889133" sldId="2147483678"/>
        </pc:sldMasterMkLst>
        <pc:sldLayoutChg chg="add del">
          <pc:chgData name="JohnPaul Idoghonoba" userId="c99f187932c85043" providerId="LiveId" clId="{C44BC9BE-ECCB-465A-A3E9-9B74665C0D82}" dt="2023-09-14T22:41:28.938" v="12" actId="26606"/>
          <pc:sldLayoutMkLst>
            <pc:docMk/>
            <pc:sldMasterMk cId="3901889133" sldId="2147483678"/>
            <pc:sldLayoutMk cId="4212867089" sldId="2147483679"/>
          </pc:sldLayoutMkLst>
        </pc:sldLayoutChg>
        <pc:sldLayoutChg chg="add del">
          <pc:chgData name="JohnPaul Idoghonoba" userId="c99f187932c85043" providerId="LiveId" clId="{C44BC9BE-ECCB-465A-A3E9-9B74665C0D82}" dt="2023-09-14T22:41:28.938" v="12" actId="26606"/>
          <pc:sldLayoutMkLst>
            <pc:docMk/>
            <pc:sldMasterMk cId="3901889133" sldId="2147483678"/>
            <pc:sldLayoutMk cId="2333270492" sldId="2147483680"/>
          </pc:sldLayoutMkLst>
        </pc:sldLayoutChg>
        <pc:sldLayoutChg chg="add del">
          <pc:chgData name="JohnPaul Idoghonoba" userId="c99f187932c85043" providerId="LiveId" clId="{C44BC9BE-ECCB-465A-A3E9-9B74665C0D82}" dt="2023-09-14T22:41:28.938" v="12" actId="26606"/>
          <pc:sldLayoutMkLst>
            <pc:docMk/>
            <pc:sldMasterMk cId="3901889133" sldId="2147483678"/>
            <pc:sldLayoutMk cId="3823835387" sldId="2147483681"/>
          </pc:sldLayoutMkLst>
        </pc:sldLayoutChg>
        <pc:sldLayoutChg chg="add del">
          <pc:chgData name="JohnPaul Idoghonoba" userId="c99f187932c85043" providerId="LiveId" clId="{C44BC9BE-ECCB-465A-A3E9-9B74665C0D82}" dt="2023-09-14T22:41:28.938" v="12" actId="26606"/>
          <pc:sldLayoutMkLst>
            <pc:docMk/>
            <pc:sldMasterMk cId="3901889133" sldId="2147483678"/>
            <pc:sldLayoutMk cId="3218010656" sldId="2147483682"/>
          </pc:sldLayoutMkLst>
        </pc:sldLayoutChg>
        <pc:sldLayoutChg chg="add del">
          <pc:chgData name="JohnPaul Idoghonoba" userId="c99f187932c85043" providerId="LiveId" clId="{C44BC9BE-ECCB-465A-A3E9-9B74665C0D82}" dt="2023-09-14T22:41:28.938" v="12" actId="26606"/>
          <pc:sldLayoutMkLst>
            <pc:docMk/>
            <pc:sldMasterMk cId="3901889133" sldId="2147483678"/>
            <pc:sldLayoutMk cId="2923956548" sldId="2147483683"/>
          </pc:sldLayoutMkLst>
        </pc:sldLayoutChg>
        <pc:sldLayoutChg chg="add del">
          <pc:chgData name="JohnPaul Idoghonoba" userId="c99f187932c85043" providerId="LiveId" clId="{C44BC9BE-ECCB-465A-A3E9-9B74665C0D82}" dt="2023-09-14T22:41:28.938" v="12" actId="26606"/>
          <pc:sldLayoutMkLst>
            <pc:docMk/>
            <pc:sldMasterMk cId="3901889133" sldId="2147483678"/>
            <pc:sldLayoutMk cId="27926512" sldId="2147483684"/>
          </pc:sldLayoutMkLst>
        </pc:sldLayoutChg>
        <pc:sldLayoutChg chg="add del">
          <pc:chgData name="JohnPaul Idoghonoba" userId="c99f187932c85043" providerId="LiveId" clId="{C44BC9BE-ECCB-465A-A3E9-9B74665C0D82}" dt="2023-09-14T22:41:28.938" v="12" actId="26606"/>
          <pc:sldLayoutMkLst>
            <pc:docMk/>
            <pc:sldMasterMk cId="3901889133" sldId="2147483678"/>
            <pc:sldLayoutMk cId="4212094679" sldId="2147483685"/>
          </pc:sldLayoutMkLst>
        </pc:sldLayoutChg>
        <pc:sldLayoutChg chg="add del">
          <pc:chgData name="JohnPaul Idoghonoba" userId="c99f187932c85043" providerId="LiveId" clId="{C44BC9BE-ECCB-465A-A3E9-9B74665C0D82}" dt="2023-09-14T22:41:28.938" v="12" actId="26606"/>
          <pc:sldLayoutMkLst>
            <pc:docMk/>
            <pc:sldMasterMk cId="3901889133" sldId="2147483678"/>
            <pc:sldLayoutMk cId="3726386993" sldId="2147483686"/>
          </pc:sldLayoutMkLst>
        </pc:sldLayoutChg>
        <pc:sldLayoutChg chg="add del">
          <pc:chgData name="JohnPaul Idoghonoba" userId="c99f187932c85043" providerId="LiveId" clId="{C44BC9BE-ECCB-465A-A3E9-9B74665C0D82}" dt="2023-09-14T22:41:28.938" v="12" actId="26606"/>
          <pc:sldLayoutMkLst>
            <pc:docMk/>
            <pc:sldMasterMk cId="3901889133" sldId="2147483678"/>
            <pc:sldLayoutMk cId="2538203860" sldId="2147483687"/>
          </pc:sldLayoutMkLst>
        </pc:sldLayoutChg>
        <pc:sldLayoutChg chg="add del">
          <pc:chgData name="JohnPaul Idoghonoba" userId="c99f187932c85043" providerId="LiveId" clId="{C44BC9BE-ECCB-465A-A3E9-9B74665C0D82}" dt="2023-09-14T22:41:28.938" v="12" actId="26606"/>
          <pc:sldLayoutMkLst>
            <pc:docMk/>
            <pc:sldMasterMk cId="3901889133" sldId="2147483678"/>
            <pc:sldLayoutMk cId="1264710986" sldId="2147483688"/>
          </pc:sldLayoutMkLst>
        </pc:sldLayoutChg>
        <pc:sldLayoutChg chg="add del">
          <pc:chgData name="JohnPaul Idoghonoba" userId="c99f187932c85043" providerId="LiveId" clId="{C44BC9BE-ECCB-465A-A3E9-9B74665C0D82}" dt="2023-09-14T22:41:28.938" v="12" actId="26606"/>
          <pc:sldLayoutMkLst>
            <pc:docMk/>
            <pc:sldMasterMk cId="3901889133" sldId="2147483678"/>
            <pc:sldLayoutMk cId="3951116493" sldId="2147483689"/>
          </pc:sldLayoutMkLst>
        </pc:sldLayoutChg>
      </pc:sldMasterChg>
      <pc:sldMasterChg chg="add addSldLayout">
        <pc:chgData name="JohnPaul Idoghonoba" userId="c99f187932c85043" providerId="LiveId" clId="{C44BC9BE-ECCB-465A-A3E9-9B74665C0D82}" dt="2023-09-14T22:41:28.938" v="12" actId="26606"/>
        <pc:sldMasterMkLst>
          <pc:docMk/>
          <pc:sldMasterMk cId="1499715113" sldId="2147483703"/>
        </pc:sldMasterMkLst>
        <pc:sldLayoutChg chg="add">
          <pc:chgData name="JohnPaul Idoghonoba" userId="c99f187932c85043" providerId="LiveId" clId="{C44BC9BE-ECCB-465A-A3E9-9B74665C0D82}" dt="2023-09-14T22:41:28.938" v="12" actId="26606"/>
          <pc:sldLayoutMkLst>
            <pc:docMk/>
            <pc:sldMasterMk cId="1499715113" sldId="2147483703"/>
            <pc:sldLayoutMk cId="2021689924" sldId="2147483692"/>
          </pc:sldLayoutMkLst>
        </pc:sldLayoutChg>
        <pc:sldLayoutChg chg="add">
          <pc:chgData name="JohnPaul Idoghonoba" userId="c99f187932c85043" providerId="LiveId" clId="{C44BC9BE-ECCB-465A-A3E9-9B74665C0D82}" dt="2023-09-14T22:41:28.938" v="12" actId="26606"/>
          <pc:sldLayoutMkLst>
            <pc:docMk/>
            <pc:sldMasterMk cId="1499715113" sldId="2147483703"/>
            <pc:sldLayoutMk cId="2561892477" sldId="2147483693"/>
          </pc:sldLayoutMkLst>
        </pc:sldLayoutChg>
        <pc:sldLayoutChg chg="add">
          <pc:chgData name="JohnPaul Idoghonoba" userId="c99f187932c85043" providerId="LiveId" clId="{C44BC9BE-ECCB-465A-A3E9-9B74665C0D82}" dt="2023-09-14T22:41:28.938" v="12" actId="26606"/>
          <pc:sldLayoutMkLst>
            <pc:docMk/>
            <pc:sldMasterMk cId="1499715113" sldId="2147483703"/>
            <pc:sldLayoutMk cId="2946807784" sldId="2147483694"/>
          </pc:sldLayoutMkLst>
        </pc:sldLayoutChg>
        <pc:sldLayoutChg chg="add">
          <pc:chgData name="JohnPaul Idoghonoba" userId="c99f187932c85043" providerId="LiveId" clId="{C44BC9BE-ECCB-465A-A3E9-9B74665C0D82}" dt="2023-09-14T22:41:28.938" v="12" actId="26606"/>
          <pc:sldLayoutMkLst>
            <pc:docMk/>
            <pc:sldMasterMk cId="1499715113" sldId="2147483703"/>
            <pc:sldLayoutMk cId="1953525706" sldId="2147483695"/>
          </pc:sldLayoutMkLst>
        </pc:sldLayoutChg>
        <pc:sldLayoutChg chg="add">
          <pc:chgData name="JohnPaul Idoghonoba" userId="c99f187932c85043" providerId="LiveId" clId="{C44BC9BE-ECCB-465A-A3E9-9B74665C0D82}" dt="2023-09-14T22:41:28.938" v="12" actId="26606"/>
          <pc:sldLayoutMkLst>
            <pc:docMk/>
            <pc:sldMasterMk cId="1499715113" sldId="2147483703"/>
            <pc:sldLayoutMk cId="916291636" sldId="2147483696"/>
          </pc:sldLayoutMkLst>
        </pc:sldLayoutChg>
        <pc:sldLayoutChg chg="add">
          <pc:chgData name="JohnPaul Idoghonoba" userId="c99f187932c85043" providerId="LiveId" clId="{C44BC9BE-ECCB-465A-A3E9-9B74665C0D82}" dt="2023-09-14T22:41:28.938" v="12" actId="26606"/>
          <pc:sldLayoutMkLst>
            <pc:docMk/>
            <pc:sldMasterMk cId="1499715113" sldId="2147483703"/>
            <pc:sldLayoutMk cId="2165735480" sldId="2147483697"/>
          </pc:sldLayoutMkLst>
        </pc:sldLayoutChg>
        <pc:sldLayoutChg chg="add">
          <pc:chgData name="JohnPaul Idoghonoba" userId="c99f187932c85043" providerId="LiveId" clId="{C44BC9BE-ECCB-465A-A3E9-9B74665C0D82}" dt="2023-09-14T22:41:28.938" v="12" actId="26606"/>
          <pc:sldLayoutMkLst>
            <pc:docMk/>
            <pc:sldMasterMk cId="1499715113" sldId="2147483703"/>
            <pc:sldLayoutMk cId="697518554" sldId="2147483698"/>
          </pc:sldLayoutMkLst>
        </pc:sldLayoutChg>
        <pc:sldLayoutChg chg="add">
          <pc:chgData name="JohnPaul Idoghonoba" userId="c99f187932c85043" providerId="LiveId" clId="{C44BC9BE-ECCB-465A-A3E9-9B74665C0D82}" dt="2023-09-14T22:41:28.938" v="12" actId="26606"/>
          <pc:sldLayoutMkLst>
            <pc:docMk/>
            <pc:sldMasterMk cId="1499715113" sldId="2147483703"/>
            <pc:sldLayoutMk cId="148059655" sldId="2147483699"/>
          </pc:sldLayoutMkLst>
        </pc:sldLayoutChg>
        <pc:sldLayoutChg chg="add">
          <pc:chgData name="JohnPaul Idoghonoba" userId="c99f187932c85043" providerId="LiveId" clId="{C44BC9BE-ECCB-465A-A3E9-9B74665C0D82}" dt="2023-09-14T22:41:28.938" v="12" actId="26606"/>
          <pc:sldLayoutMkLst>
            <pc:docMk/>
            <pc:sldMasterMk cId="1499715113" sldId="2147483703"/>
            <pc:sldLayoutMk cId="964571198" sldId="2147483700"/>
          </pc:sldLayoutMkLst>
        </pc:sldLayoutChg>
        <pc:sldLayoutChg chg="add">
          <pc:chgData name="JohnPaul Idoghonoba" userId="c99f187932c85043" providerId="LiveId" clId="{C44BC9BE-ECCB-465A-A3E9-9B74665C0D82}" dt="2023-09-14T22:41:28.938" v="12" actId="26606"/>
          <pc:sldLayoutMkLst>
            <pc:docMk/>
            <pc:sldMasterMk cId="1499715113" sldId="2147483703"/>
            <pc:sldLayoutMk cId="1752726302" sldId="2147483701"/>
          </pc:sldLayoutMkLst>
        </pc:sldLayoutChg>
        <pc:sldLayoutChg chg="add">
          <pc:chgData name="JohnPaul Idoghonoba" userId="c99f187932c85043" providerId="LiveId" clId="{C44BC9BE-ECCB-465A-A3E9-9B74665C0D82}" dt="2023-09-14T22:41:28.938" v="12" actId="26606"/>
          <pc:sldLayoutMkLst>
            <pc:docMk/>
            <pc:sldMasterMk cId="1499715113" sldId="2147483703"/>
            <pc:sldLayoutMk cId="3325223272" sldId="2147483702"/>
          </pc:sldLayoutMkLst>
        </pc:sldLayoutChg>
      </pc:sldMasterChg>
      <pc:sldMasterChg chg="add del addSldLayout delSldLayout">
        <pc:chgData name="JohnPaul Idoghonoba" userId="c99f187932c85043" providerId="LiveId" clId="{C44BC9BE-ECCB-465A-A3E9-9B74665C0D82}" dt="2023-09-14T22:41:28.898" v="11" actId="26606"/>
        <pc:sldMasterMkLst>
          <pc:docMk/>
          <pc:sldMasterMk cId="1223711624" sldId="2147483735"/>
        </pc:sldMasterMkLst>
        <pc:sldLayoutChg chg="add del">
          <pc:chgData name="JohnPaul Idoghonoba" userId="c99f187932c85043" providerId="LiveId" clId="{C44BC9BE-ECCB-465A-A3E9-9B74665C0D82}" dt="2023-09-14T22:41:28.898" v="11" actId="26606"/>
          <pc:sldLayoutMkLst>
            <pc:docMk/>
            <pc:sldMasterMk cId="1223711624" sldId="2147483735"/>
            <pc:sldLayoutMk cId="2165465380" sldId="2147483718"/>
          </pc:sldLayoutMkLst>
        </pc:sldLayoutChg>
        <pc:sldLayoutChg chg="add del">
          <pc:chgData name="JohnPaul Idoghonoba" userId="c99f187932c85043" providerId="LiveId" clId="{C44BC9BE-ECCB-465A-A3E9-9B74665C0D82}" dt="2023-09-14T22:41:28.898" v="11" actId="26606"/>
          <pc:sldLayoutMkLst>
            <pc:docMk/>
            <pc:sldMasterMk cId="1223711624" sldId="2147483735"/>
            <pc:sldLayoutMk cId="1705588819" sldId="2147483719"/>
          </pc:sldLayoutMkLst>
        </pc:sldLayoutChg>
        <pc:sldLayoutChg chg="add del">
          <pc:chgData name="JohnPaul Idoghonoba" userId="c99f187932c85043" providerId="LiveId" clId="{C44BC9BE-ECCB-465A-A3E9-9B74665C0D82}" dt="2023-09-14T22:41:28.898" v="11" actId="26606"/>
          <pc:sldLayoutMkLst>
            <pc:docMk/>
            <pc:sldMasterMk cId="1223711624" sldId="2147483735"/>
            <pc:sldLayoutMk cId="899167517" sldId="2147483720"/>
          </pc:sldLayoutMkLst>
        </pc:sldLayoutChg>
        <pc:sldLayoutChg chg="add del">
          <pc:chgData name="JohnPaul Idoghonoba" userId="c99f187932c85043" providerId="LiveId" clId="{C44BC9BE-ECCB-465A-A3E9-9B74665C0D82}" dt="2023-09-14T22:41:28.898" v="11" actId="26606"/>
          <pc:sldLayoutMkLst>
            <pc:docMk/>
            <pc:sldMasterMk cId="1223711624" sldId="2147483735"/>
            <pc:sldLayoutMk cId="4190215787" sldId="2147483721"/>
          </pc:sldLayoutMkLst>
        </pc:sldLayoutChg>
        <pc:sldLayoutChg chg="add del">
          <pc:chgData name="JohnPaul Idoghonoba" userId="c99f187932c85043" providerId="LiveId" clId="{C44BC9BE-ECCB-465A-A3E9-9B74665C0D82}" dt="2023-09-14T22:41:28.898" v="11" actId="26606"/>
          <pc:sldLayoutMkLst>
            <pc:docMk/>
            <pc:sldMasterMk cId="1223711624" sldId="2147483735"/>
            <pc:sldLayoutMk cId="1328697417" sldId="2147483722"/>
          </pc:sldLayoutMkLst>
        </pc:sldLayoutChg>
        <pc:sldLayoutChg chg="add del">
          <pc:chgData name="JohnPaul Idoghonoba" userId="c99f187932c85043" providerId="LiveId" clId="{C44BC9BE-ECCB-465A-A3E9-9B74665C0D82}" dt="2023-09-14T22:41:28.898" v="11" actId="26606"/>
          <pc:sldLayoutMkLst>
            <pc:docMk/>
            <pc:sldMasterMk cId="1223711624" sldId="2147483735"/>
            <pc:sldLayoutMk cId="521499746" sldId="2147483723"/>
          </pc:sldLayoutMkLst>
        </pc:sldLayoutChg>
        <pc:sldLayoutChg chg="add del">
          <pc:chgData name="JohnPaul Idoghonoba" userId="c99f187932c85043" providerId="LiveId" clId="{C44BC9BE-ECCB-465A-A3E9-9B74665C0D82}" dt="2023-09-14T22:41:28.898" v="11" actId="26606"/>
          <pc:sldLayoutMkLst>
            <pc:docMk/>
            <pc:sldMasterMk cId="1223711624" sldId="2147483735"/>
            <pc:sldLayoutMk cId="3121344284" sldId="2147483724"/>
          </pc:sldLayoutMkLst>
        </pc:sldLayoutChg>
        <pc:sldLayoutChg chg="add del">
          <pc:chgData name="JohnPaul Idoghonoba" userId="c99f187932c85043" providerId="LiveId" clId="{C44BC9BE-ECCB-465A-A3E9-9B74665C0D82}" dt="2023-09-14T22:41:28.898" v="11" actId="26606"/>
          <pc:sldLayoutMkLst>
            <pc:docMk/>
            <pc:sldMasterMk cId="1223711624" sldId="2147483735"/>
            <pc:sldLayoutMk cId="2166019814" sldId="2147483725"/>
          </pc:sldLayoutMkLst>
        </pc:sldLayoutChg>
        <pc:sldLayoutChg chg="add del">
          <pc:chgData name="JohnPaul Idoghonoba" userId="c99f187932c85043" providerId="LiveId" clId="{C44BC9BE-ECCB-465A-A3E9-9B74665C0D82}" dt="2023-09-14T22:41:28.898" v="11" actId="26606"/>
          <pc:sldLayoutMkLst>
            <pc:docMk/>
            <pc:sldMasterMk cId="1223711624" sldId="2147483735"/>
            <pc:sldLayoutMk cId="3860598778" sldId="2147483726"/>
          </pc:sldLayoutMkLst>
        </pc:sldLayoutChg>
        <pc:sldLayoutChg chg="add del">
          <pc:chgData name="JohnPaul Idoghonoba" userId="c99f187932c85043" providerId="LiveId" clId="{C44BC9BE-ECCB-465A-A3E9-9B74665C0D82}" dt="2023-09-14T22:41:28.898" v="11" actId="26606"/>
          <pc:sldLayoutMkLst>
            <pc:docMk/>
            <pc:sldMasterMk cId="1223711624" sldId="2147483735"/>
            <pc:sldLayoutMk cId="2160617644" sldId="2147483727"/>
          </pc:sldLayoutMkLst>
        </pc:sldLayoutChg>
        <pc:sldLayoutChg chg="add del">
          <pc:chgData name="JohnPaul Idoghonoba" userId="c99f187932c85043" providerId="LiveId" clId="{C44BC9BE-ECCB-465A-A3E9-9B74665C0D82}" dt="2023-09-14T22:41:28.898" v="11" actId="26606"/>
          <pc:sldLayoutMkLst>
            <pc:docMk/>
            <pc:sldMasterMk cId="1223711624" sldId="2147483735"/>
            <pc:sldLayoutMk cId="2155627513" sldId="2147483728"/>
          </pc:sldLayoutMkLst>
        </pc:sldLayoutChg>
        <pc:sldLayoutChg chg="add del">
          <pc:chgData name="JohnPaul Idoghonoba" userId="c99f187932c85043" providerId="LiveId" clId="{C44BC9BE-ECCB-465A-A3E9-9B74665C0D82}" dt="2023-09-14T22:41:28.898" v="11" actId="26606"/>
          <pc:sldLayoutMkLst>
            <pc:docMk/>
            <pc:sldMasterMk cId="1223711624" sldId="2147483735"/>
            <pc:sldLayoutMk cId="2720508233" sldId="2147483729"/>
          </pc:sldLayoutMkLst>
        </pc:sldLayoutChg>
        <pc:sldLayoutChg chg="add del">
          <pc:chgData name="JohnPaul Idoghonoba" userId="c99f187932c85043" providerId="LiveId" clId="{C44BC9BE-ECCB-465A-A3E9-9B74665C0D82}" dt="2023-09-14T22:41:28.898" v="11" actId="26606"/>
          <pc:sldLayoutMkLst>
            <pc:docMk/>
            <pc:sldMasterMk cId="1223711624" sldId="2147483735"/>
            <pc:sldLayoutMk cId="3525818931" sldId="2147483730"/>
          </pc:sldLayoutMkLst>
        </pc:sldLayoutChg>
        <pc:sldLayoutChg chg="add del">
          <pc:chgData name="JohnPaul Idoghonoba" userId="c99f187932c85043" providerId="LiveId" clId="{C44BC9BE-ECCB-465A-A3E9-9B74665C0D82}" dt="2023-09-14T22:41:28.898" v="11" actId="26606"/>
          <pc:sldLayoutMkLst>
            <pc:docMk/>
            <pc:sldMasterMk cId="1223711624" sldId="2147483735"/>
            <pc:sldLayoutMk cId="4057171473" sldId="2147483731"/>
          </pc:sldLayoutMkLst>
        </pc:sldLayoutChg>
        <pc:sldLayoutChg chg="add del">
          <pc:chgData name="JohnPaul Idoghonoba" userId="c99f187932c85043" providerId="LiveId" clId="{C44BC9BE-ECCB-465A-A3E9-9B74665C0D82}" dt="2023-09-14T22:41:28.898" v="11" actId="26606"/>
          <pc:sldLayoutMkLst>
            <pc:docMk/>
            <pc:sldMasterMk cId="1223711624" sldId="2147483735"/>
            <pc:sldLayoutMk cId="1760759550" sldId="2147483732"/>
          </pc:sldLayoutMkLst>
        </pc:sldLayoutChg>
        <pc:sldLayoutChg chg="add del">
          <pc:chgData name="JohnPaul Idoghonoba" userId="c99f187932c85043" providerId="LiveId" clId="{C44BC9BE-ECCB-465A-A3E9-9B74665C0D82}" dt="2023-09-14T22:41:28.898" v="11" actId="26606"/>
          <pc:sldLayoutMkLst>
            <pc:docMk/>
            <pc:sldMasterMk cId="1223711624" sldId="2147483735"/>
            <pc:sldLayoutMk cId="4030770547" sldId="2147483733"/>
          </pc:sldLayoutMkLst>
        </pc:sldLayoutChg>
        <pc:sldLayoutChg chg="add del">
          <pc:chgData name="JohnPaul Idoghonoba" userId="c99f187932c85043" providerId="LiveId" clId="{C44BC9BE-ECCB-465A-A3E9-9B74665C0D82}" dt="2023-09-14T22:41:28.898" v="11" actId="26606"/>
          <pc:sldLayoutMkLst>
            <pc:docMk/>
            <pc:sldMasterMk cId="1223711624" sldId="2147483735"/>
            <pc:sldLayoutMk cId="2894478944" sldId="2147483734"/>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EA5A8C-6566-4C6C-8D53-9CF292B28039}"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F6D5C175-B95E-4883-8D21-ADB44729B971}">
      <dgm:prSet/>
      <dgm:spPr/>
      <dgm:t>
        <a:bodyPr/>
        <a:lstStyle/>
        <a:p>
          <a:r>
            <a:rPr lang="nn-NO" b="0" i="0"/>
            <a:t>Univariate Analysis</a:t>
          </a:r>
          <a:endParaRPr lang="en-US"/>
        </a:p>
      </dgm:t>
    </dgm:pt>
    <dgm:pt modelId="{23DB61B7-26BD-4CC7-9B5C-E7C5ABFD7F49}" type="parTrans" cxnId="{D60F2FE4-4CF8-4B30-BCBC-A5CAF238B683}">
      <dgm:prSet/>
      <dgm:spPr/>
      <dgm:t>
        <a:bodyPr/>
        <a:lstStyle/>
        <a:p>
          <a:endParaRPr lang="en-US"/>
        </a:p>
      </dgm:t>
    </dgm:pt>
    <dgm:pt modelId="{B0ACB7F9-4099-4BA9-9EA1-16D2BA80ECF5}" type="sibTrans" cxnId="{D60F2FE4-4CF8-4B30-BCBC-A5CAF238B683}">
      <dgm:prSet/>
      <dgm:spPr/>
      <dgm:t>
        <a:bodyPr/>
        <a:lstStyle/>
        <a:p>
          <a:endParaRPr lang="en-US"/>
        </a:p>
      </dgm:t>
    </dgm:pt>
    <dgm:pt modelId="{B2BC0C18-7AD6-428B-A462-3FEA070540DC}">
      <dgm:prSet/>
      <dgm:spPr/>
      <dgm:t>
        <a:bodyPr/>
        <a:lstStyle/>
        <a:p>
          <a:r>
            <a:rPr lang="nn-NO" b="0" i="0"/>
            <a:t>Bivariate Analysis</a:t>
          </a:r>
          <a:endParaRPr lang="en-US"/>
        </a:p>
      </dgm:t>
    </dgm:pt>
    <dgm:pt modelId="{5AEC5027-FBE9-49A0-B282-D01359C9D871}" type="parTrans" cxnId="{6B347B3B-B086-487D-91EE-A16579C3EAEA}">
      <dgm:prSet/>
      <dgm:spPr/>
      <dgm:t>
        <a:bodyPr/>
        <a:lstStyle/>
        <a:p>
          <a:endParaRPr lang="en-US"/>
        </a:p>
      </dgm:t>
    </dgm:pt>
    <dgm:pt modelId="{782DC67C-5F66-41E8-B461-C05722BACA71}" type="sibTrans" cxnId="{6B347B3B-B086-487D-91EE-A16579C3EAEA}">
      <dgm:prSet/>
      <dgm:spPr/>
      <dgm:t>
        <a:bodyPr/>
        <a:lstStyle/>
        <a:p>
          <a:endParaRPr lang="en-US"/>
        </a:p>
      </dgm:t>
    </dgm:pt>
    <dgm:pt modelId="{CF5C968A-563D-41EB-91E5-BBD1259264F6}">
      <dgm:prSet/>
      <dgm:spPr/>
      <dgm:t>
        <a:bodyPr/>
        <a:lstStyle/>
        <a:p>
          <a:r>
            <a:rPr lang="nn-NO" b="0" i="0"/>
            <a:t>Multivariate Analysis</a:t>
          </a:r>
          <a:endParaRPr lang="en-US"/>
        </a:p>
      </dgm:t>
    </dgm:pt>
    <dgm:pt modelId="{9A3C2205-50F1-4DAA-A607-244369B075D9}" type="parTrans" cxnId="{47D2721B-7528-4026-943A-F9E08CE5BD01}">
      <dgm:prSet/>
      <dgm:spPr/>
      <dgm:t>
        <a:bodyPr/>
        <a:lstStyle/>
        <a:p>
          <a:endParaRPr lang="en-US"/>
        </a:p>
      </dgm:t>
    </dgm:pt>
    <dgm:pt modelId="{DABB661E-5A39-4986-BB79-3F21B0BA3063}" type="sibTrans" cxnId="{47D2721B-7528-4026-943A-F9E08CE5BD01}">
      <dgm:prSet/>
      <dgm:spPr/>
      <dgm:t>
        <a:bodyPr/>
        <a:lstStyle/>
        <a:p>
          <a:endParaRPr lang="en-US"/>
        </a:p>
      </dgm:t>
    </dgm:pt>
    <dgm:pt modelId="{647BC6DD-02F2-43FA-945A-42A146F1DB34}" type="pres">
      <dgm:prSet presAssocID="{6CEA5A8C-6566-4C6C-8D53-9CF292B28039}" presName="diagram" presStyleCnt="0">
        <dgm:presLayoutVars>
          <dgm:dir/>
          <dgm:resizeHandles val="exact"/>
        </dgm:presLayoutVars>
      </dgm:prSet>
      <dgm:spPr/>
    </dgm:pt>
    <dgm:pt modelId="{9C7CB008-6C41-4578-9E71-29A883275D40}" type="pres">
      <dgm:prSet presAssocID="{F6D5C175-B95E-4883-8D21-ADB44729B971}" presName="node" presStyleLbl="node1" presStyleIdx="0" presStyleCnt="3">
        <dgm:presLayoutVars>
          <dgm:bulletEnabled val="1"/>
        </dgm:presLayoutVars>
      </dgm:prSet>
      <dgm:spPr/>
    </dgm:pt>
    <dgm:pt modelId="{8161B75F-91C7-46BE-BBB5-E5A44C3426FD}" type="pres">
      <dgm:prSet presAssocID="{B0ACB7F9-4099-4BA9-9EA1-16D2BA80ECF5}" presName="sibTrans" presStyleCnt="0"/>
      <dgm:spPr/>
    </dgm:pt>
    <dgm:pt modelId="{61C08F52-2A31-4D74-80D8-1C73706F1A60}" type="pres">
      <dgm:prSet presAssocID="{B2BC0C18-7AD6-428B-A462-3FEA070540DC}" presName="node" presStyleLbl="node1" presStyleIdx="1" presStyleCnt="3">
        <dgm:presLayoutVars>
          <dgm:bulletEnabled val="1"/>
        </dgm:presLayoutVars>
      </dgm:prSet>
      <dgm:spPr/>
    </dgm:pt>
    <dgm:pt modelId="{6BDAE9C4-D717-4B1D-B486-142D6AFFE67A}" type="pres">
      <dgm:prSet presAssocID="{782DC67C-5F66-41E8-B461-C05722BACA71}" presName="sibTrans" presStyleCnt="0"/>
      <dgm:spPr/>
    </dgm:pt>
    <dgm:pt modelId="{A3BA3E20-C3B1-46CA-9BA3-0D7878CD7911}" type="pres">
      <dgm:prSet presAssocID="{CF5C968A-563D-41EB-91E5-BBD1259264F6}" presName="node" presStyleLbl="node1" presStyleIdx="2" presStyleCnt="3">
        <dgm:presLayoutVars>
          <dgm:bulletEnabled val="1"/>
        </dgm:presLayoutVars>
      </dgm:prSet>
      <dgm:spPr/>
    </dgm:pt>
  </dgm:ptLst>
  <dgm:cxnLst>
    <dgm:cxn modelId="{47D2721B-7528-4026-943A-F9E08CE5BD01}" srcId="{6CEA5A8C-6566-4C6C-8D53-9CF292B28039}" destId="{CF5C968A-563D-41EB-91E5-BBD1259264F6}" srcOrd="2" destOrd="0" parTransId="{9A3C2205-50F1-4DAA-A607-244369B075D9}" sibTransId="{DABB661E-5A39-4986-BB79-3F21B0BA3063}"/>
    <dgm:cxn modelId="{6B347B3B-B086-487D-91EE-A16579C3EAEA}" srcId="{6CEA5A8C-6566-4C6C-8D53-9CF292B28039}" destId="{B2BC0C18-7AD6-428B-A462-3FEA070540DC}" srcOrd="1" destOrd="0" parTransId="{5AEC5027-FBE9-49A0-B282-D01359C9D871}" sibTransId="{782DC67C-5F66-41E8-B461-C05722BACA71}"/>
    <dgm:cxn modelId="{8F441A8D-82FB-497D-8A18-01F83D967247}" type="presOf" srcId="{CF5C968A-563D-41EB-91E5-BBD1259264F6}" destId="{A3BA3E20-C3B1-46CA-9BA3-0D7878CD7911}" srcOrd="0" destOrd="0" presId="urn:microsoft.com/office/officeart/2005/8/layout/default"/>
    <dgm:cxn modelId="{00EF13B1-2523-42D2-90C9-B290B21F3E7B}" type="presOf" srcId="{F6D5C175-B95E-4883-8D21-ADB44729B971}" destId="{9C7CB008-6C41-4578-9E71-29A883275D40}" srcOrd="0" destOrd="0" presId="urn:microsoft.com/office/officeart/2005/8/layout/default"/>
    <dgm:cxn modelId="{2889FFCC-43C3-469E-B4AD-327B1722E277}" type="presOf" srcId="{B2BC0C18-7AD6-428B-A462-3FEA070540DC}" destId="{61C08F52-2A31-4D74-80D8-1C73706F1A60}" srcOrd="0" destOrd="0" presId="urn:microsoft.com/office/officeart/2005/8/layout/default"/>
    <dgm:cxn modelId="{406CC3E3-AE19-42C5-9F22-B7CC7D9294E9}" type="presOf" srcId="{6CEA5A8C-6566-4C6C-8D53-9CF292B28039}" destId="{647BC6DD-02F2-43FA-945A-42A146F1DB34}" srcOrd="0" destOrd="0" presId="urn:microsoft.com/office/officeart/2005/8/layout/default"/>
    <dgm:cxn modelId="{D60F2FE4-4CF8-4B30-BCBC-A5CAF238B683}" srcId="{6CEA5A8C-6566-4C6C-8D53-9CF292B28039}" destId="{F6D5C175-B95E-4883-8D21-ADB44729B971}" srcOrd="0" destOrd="0" parTransId="{23DB61B7-26BD-4CC7-9B5C-E7C5ABFD7F49}" sibTransId="{B0ACB7F9-4099-4BA9-9EA1-16D2BA80ECF5}"/>
    <dgm:cxn modelId="{7D0FA390-3B58-4FCC-8D46-72EF15BFC074}" type="presParOf" srcId="{647BC6DD-02F2-43FA-945A-42A146F1DB34}" destId="{9C7CB008-6C41-4578-9E71-29A883275D40}" srcOrd="0" destOrd="0" presId="urn:microsoft.com/office/officeart/2005/8/layout/default"/>
    <dgm:cxn modelId="{B92C991F-0755-4468-A36A-EFB540CA2018}" type="presParOf" srcId="{647BC6DD-02F2-43FA-945A-42A146F1DB34}" destId="{8161B75F-91C7-46BE-BBB5-E5A44C3426FD}" srcOrd="1" destOrd="0" presId="urn:microsoft.com/office/officeart/2005/8/layout/default"/>
    <dgm:cxn modelId="{80FB06BB-7AAD-4A36-AB79-7B9B851409F9}" type="presParOf" srcId="{647BC6DD-02F2-43FA-945A-42A146F1DB34}" destId="{61C08F52-2A31-4D74-80D8-1C73706F1A60}" srcOrd="2" destOrd="0" presId="urn:microsoft.com/office/officeart/2005/8/layout/default"/>
    <dgm:cxn modelId="{477AFCFC-6AE1-4A15-BC30-9BDFC032219B}" type="presParOf" srcId="{647BC6DD-02F2-43FA-945A-42A146F1DB34}" destId="{6BDAE9C4-D717-4B1D-B486-142D6AFFE67A}" srcOrd="3" destOrd="0" presId="urn:microsoft.com/office/officeart/2005/8/layout/default"/>
    <dgm:cxn modelId="{23D45B28-550C-48A3-8DF9-0156A2A0A0B6}" type="presParOf" srcId="{647BC6DD-02F2-43FA-945A-42A146F1DB34}" destId="{A3BA3E20-C3B1-46CA-9BA3-0D7878CD7911}"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7CB008-6C41-4578-9E71-29A883275D40}">
      <dsp:nvSpPr>
        <dsp:cNvPr id="0" name=""/>
        <dsp:cNvSpPr/>
      </dsp:nvSpPr>
      <dsp:spPr>
        <a:xfrm>
          <a:off x="0" y="680697"/>
          <a:ext cx="3404803" cy="2042881"/>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nn-NO" sz="4200" b="0" i="0" kern="1200"/>
            <a:t>Univariate Analysis</a:t>
          </a:r>
          <a:endParaRPr lang="en-US" sz="4200" kern="1200"/>
        </a:p>
      </dsp:txBody>
      <dsp:txXfrm>
        <a:off x="0" y="680697"/>
        <a:ext cx="3404803" cy="2042881"/>
      </dsp:txXfrm>
    </dsp:sp>
    <dsp:sp modelId="{61C08F52-2A31-4D74-80D8-1C73706F1A60}">
      <dsp:nvSpPr>
        <dsp:cNvPr id="0" name=""/>
        <dsp:cNvSpPr/>
      </dsp:nvSpPr>
      <dsp:spPr>
        <a:xfrm>
          <a:off x="3745283" y="680697"/>
          <a:ext cx="3404803" cy="2042881"/>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nn-NO" sz="4200" b="0" i="0" kern="1200"/>
            <a:t>Bivariate Analysis</a:t>
          </a:r>
          <a:endParaRPr lang="en-US" sz="4200" kern="1200"/>
        </a:p>
      </dsp:txBody>
      <dsp:txXfrm>
        <a:off x="3745283" y="680697"/>
        <a:ext cx="3404803" cy="2042881"/>
      </dsp:txXfrm>
    </dsp:sp>
    <dsp:sp modelId="{A3BA3E20-C3B1-46CA-9BA3-0D7878CD7911}">
      <dsp:nvSpPr>
        <dsp:cNvPr id="0" name=""/>
        <dsp:cNvSpPr/>
      </dsp:nvSpPr>
      <dsp:spPr>
        <a:xfrm>
          <a:off x="7490566" y="680697"/>
          <a:ext cx="3404803" cy="2042881"/>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nn-NO" sz="4200" b="0" i="0" kern="1200"/>
            <a:t>Multivariate Analysis</a:t>
          </a:r>
          <a:endParaRPr lang="en-US" sz="4200" kern="1200"/>
        </a:p>
      </dsp:txBody>
      <dsp:txXfrm>
        <a:off x="7490566" y="680697"/>
        <a:ext cx="3404803" cy="204288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54624-45DE-418C-8085-FB8F3F9CD5DA}" type="datetimeFigureOut">
              <a:rPr lang="en-GB" smtClean="0"/>
              <a:t>14/09/2023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1874E2-5823-489D-8EB9-CF08A5C7320E}" type="slidenum">
              <a:rPr lang="en-GB" smtClean="0"/>
              <a:t>‹#›</a:t>
            </a:fld>
            <a:endParaRPr lang="en-GB"/>
          </a:p>
        </p:txBody>
      </p:sp>
    </p:spTree>
    <p:extLst>
      <p:ext uri="{BB962C8B-B14F-4D97-AF65-F5344CB8AC3E}">
        <p14:creationId xmlns:p14="http://schemas.microsoft.com/office/powerpoint/2010/main" val="3095933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2965187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pPr/>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943984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778430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31904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486720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D57BDD-E64A-4D27-8978-82FFCA18A12C}" type="datetimeFigureOut">
              <a:rPr lang="en-US" smtClean="0"/>
              <a:pPr/>
              <a:t>9/14/2023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906307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D57BDD-E64A-4D27-8978-82FFCA18A12C}" type="datetimeFigureOut">
              <a:rPr lang="en-US" smtClean="0"/>
              <a:pPr/>
              <a:t>9/14/2023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18488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031194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25358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F4D57BDD-E64A-4D27-8978-82FFCA18A12C}"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347111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13115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4D57BDD-E64A-4D27-8978-82FFCA18A12C}"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149920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4D57BDD-E64A-4D27-8978-82FFCA18A12C}" type="datetimeFigureOut">
              <a:rPr lang="en-US" smtClean="0"/>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969603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F4D57BDD-E64A-4D27-8978-82FFCA18A12C}" type="datetimeFigureOut">
              <a:rPr lang="en-US" smtClean="0"/>
              <a:t>9/14/2023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769914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4D57BDD-E64A-4D27-8978-82FFCA18A12C}" type="datetimeFigureOut">
              <a:rPr lang="en-US" smtClean="0"/>
              <a:t>9/14/2023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548562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F4D57BDD-E64A-4D27-8978-82FFCA18A12C}" type="datetimeFigureOut">
              <a:rPr lang="en-US" smtClean="0"/>
              <a:t>9/14/2023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651389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733473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4D57BDD-E64A-4D27-8978-82FFCA18A12C}" type="datetimeFigureOut">
              <a:rPr lang="en-US" smtClean="0"/>
              <a:pPr/>
              <a:t>9/14/2023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758771285"/>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101D7-DD8F-2E84-8743-81102DADBC3E}"/>
              </a:ext>
            </a:extLst>
          </p:cNvPr>
          <p:cNvSpPr>
            <a:spLocks noGrp="1"/>
          </p:cNvSpPr>
          <p:nvPr>
            <p:ph type="ctrTitle"/>
          </p:nvPr>
        </p:nvSpPr>
        <p:spPr>
          <a:xfrm>
            <a:off x="5334000" y="1062038"/>
            <a:ext cx="6096000" cy="2881311"/>
          </a:xfrm>
        </p:spPr>
        <p:txBody>
          <a:bodyPr>
            <a:normAutofit/>
          </a:bodyPr>
          <a:lstStyle/>
          <a:p>
            <a:pPr algn="r"/>
            <a:r>
              <a:rPr lang="en-GB" sz="4000" b="0" i="0" u="none" strike="noStrike" baseline="0" dirty="0">
                <a:solidFill>
                  <a:schemeClr val="accent4"/>
                </a:solidFill>
                <a:latin typeface="Rockwell" panose="02060603020205020403" pitchFamily="18" charset="0"/>
              </a:rPr>
              <a:t>JohnPaul's Unicorn Companies for Data Analytics Project.</a:t>
            </a:r>
            <a:endParaRPr lang="en-GB" sz="4000" dirty="0">
              <a:solidFill>
                <a:schemeClr val="accent4"/>
              </a:solidFill>
              <a:latin typeface="Rockwell" panose="02060603020205020403" pitchFamily="18" charset="0"/>
            </a:endParaRPr>
          </a:p>
        </p:txBody>
      </p:sp>
      <p:pic>
        <p:nvPicPr>
          <p:cNvPr id="7" name="Picture 4">
            <a:extLst>
              <a:ext uri="{FF2B5EF4-FFF2-40B4-BE49-F238E27FC236}">
                <a16:creationId xmlns:a16="http://schemas.microsoft.com/office/drawing/2014/main" id="{4C8446A1-D529-D637-B843-96D2EA46F38A}"/>
              </a:ext>
            </a:extLst>
          </p:cNvPr>
          <p:cNvPicPr>
            <a:picLocks noChangeAspect="1"/>
          </p:cNvPicPr>
          <p:nvPr/>
        </p:nvPicPr>
        <p:blipFill rotWithShape="1">
          <a:blip r:embed="rId2"/>
          <a:srcRect l="33280" r="33387"/>
          <a:stretch/>
        </p:blipFill>
        <p:spPr>
          <a:xfrm>
            <a:off x="-2" y="-1"/>
            <a:ext cx="4572002" cy="6858002"/>
          </a:xfrm>
          <a:custGeom>
            <a:avLst/>
            <a:gdLst/>
            <a:ahLst/>
            <a:cxnLst/>
            <a:rect l="l" t="t" r="r" b="b"/>
            <a:pathLst>
              <a:path w="4572002" h="6858002">
                <a:moveTo>
                  <a:pt x="4295315" y="6438981"/>
                </a:moveTo>
                <a:lnTo>
                  <a:pt x="4275384" y="6463840"/>
                </a:lnTo>
                <a:lnTo>
                  <a:pt x="4275382" y="6463849"/>
                </a:lnTo>
                <a:lnTo>
                  <a:pt x="4261586" y="6513012"/>
                </a:lnTo>
                <a:lnTo>
                  <a:pt x="4242781" y="6546194"/>
                </a:lnTo>
                <a:lnTo>
                  <a:pt x="4242781" y="6546195"/>
                </a:lnTo>
                <a:lnTo>
                  <a:pt x="4259119" y="6521804"/>
                </a:lnTo>
                <a:lnTo>
                  <a:pt x="4261586"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4"/>
                </a:cubicBezTo>
                <a:lnTo>
                  <a:pt x="4158155" y="4933805"/>
                </a:lnTo>
                <a:lnTo>
                  <a:pt x="4158155" y="4933805"/>
                </a:lnTo>
                <a:cubicBezTo>
                  <a:pt x="4160163" y="4953853"/>
                  <a:pt x="4171415" y="4969749"/>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8"/>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2"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289" y="6365204"/>
                </a:lnTo>
                <a:lnTo>
                  <a:pt x="4380007" y="6387910"/>
                </a:lnTo>
                <a:lnTo>
                  <a:pt x="4378243" y="6391549"/>
                </a:lnTo>
                <a:lnTo>
                  <a:pt x="4370589" y="6407332"/>
                </a:lnTo>
                <a:lnTo>
                  <a:pt x="4370589" y="6407333"/>
                </a:lnTo>
                <a:lnTo>
                  <a:pt x="4378243" y="6391549"/>
                </a:lnTo>
                <a:lnTo>
                  <a:pt x="4380008" y="6387910"/>
                </a:lnTo>
                <a:lnTo>
                  <a:pt x="4381289" y="6365204"/>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8"/>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6"/>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1"/>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4"/>
                  <a:pt x="4125838" y="2518264"/>
                </a:cubicBezTo>
                <a:cubicBezTo>
                  <a:pt x="4123171" y="2527790"/>
                  <a:pt x="4122027" y="2536457"/>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8"/>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1" y="2463018"/>
                </a:cubicBez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5402" y="228949"/>
                </a:lnTo>
                <a:lnTo>
                  <a:pt x="3785402" y="228948"/>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1"/>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6"/>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p:spPr>
      </p:pic>
    </p:spTree>
    <p:extLst>
      <p:ext uri="{BB962C8B-B14F-4D97-AF65-F5344CB8AC3E}">
        <p14:creationId xmlns:p14="http://schemas.microsoft.com/office/powerpoint/2010/main" val="310218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8DBF148-F4A7-F4C9-F5AB-6176D1972AF6}"/>
              </a:ext>
            </a:extLst>
          </p:cNvPr>
          <p:cNvSpPr>
            <a:spLocks noGrp="1"/>
          </p:cNvSpPr>
          <p:nvPr>
            <p:ph type="title"/>
          </p:nvPr>
        </p:nvSpPr>
        <p:spPr>
          <a:xfrm>
            <a:off x="648930" y="629267"/>
            <a:ext cx="9252154" cy="1016654"/>
          </a:xfrm>
        </p:spPr>
        <p:txBody>
          <a:bodyPr>
            <a:normAutofit/>
          </a:bodyPr>
          <a:lstStyle/>
          <a:p>
            <a:pPr>
              <a:lnSpc>
                <a:spcPct val="90000"/>
              </a:lnSpc>
            </a:pPr>
            <a:r>
              <a:rPr lang="en-GB" sz="3300" b="1" dirty="0">
                <a:solidFill>
                  <a:schemeClr val="accent3">
                    <a:lumMod val="40000"/>
                    <a:lumOff val="60000"/>
                  </a:schemeClr>
                </a:solidFill>
                <a:latin typeface="Rockwell" panose="02060603020205020403" pitchFamily="18" charset="0"/>
              </a:rPr>
              <a:t>Exploratory Data Analysis: Relationships, insights and visualization.</a:t>
            </a:r>
          </a:p>
        </p:txBody>
      </p:sp>
      <p:sp>
        <p:nvSpPr>
          <p:cNvPr id="19"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GB"/>
          </a:p>
        </p:txBody>
      </p:sp>
      <p:graphicFrame>
        <p:nvGraphicFramePr>
          <p:cNvPr id="21" name="Content Placeholder 2">
            <a:extLst>
              <a:ext uri="{FF2B5EF4-FFF2-40B4-BE49-F238E27FC236}">
                <a16:creationId xmlns:a16="http://schemas.microsoft.com/office/drawing/2014/main" id="{72E4153F-AA91-E7EE-BDE0-E8364ED3D402}"/>
              </a:ext>
            </a:extLst>
          </p:cNvPr>
          <p:cNvGraphicFramePr>
            <a:graphicFrameLocks noGrp="1"/>
          </p:cNvGraphicFramePr>
          <p:nvPr>
            <p:ph idx="1"/>
            <p:extLst>
              <p:ext uri="{D42A27DB-BD31-4B8C-83A1-F6EECF244321}">
                <p14:modId xmlns:p14="http://schemas.microsoft.com/office/powerpoint/2010/main" val="4075049802"/>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344398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103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33" name="Picture 103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35" name="Oval 103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pic>
        <p:nvPicPr>
          <p:cNvPr id="1037" name="Picture 103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39" name="Picture 103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41" name="Rectangle 104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043" name="Rectangle 1042">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B3F9AB-D6A3-ED6E-19F1-652EFA48BCBC}"/>
              </a:ext>
            </a:extLst>
          </p:cNvPr>
          <p:cNvSpPr>
            <a:spLocks noGrp="1"/>
          </p:cNvSpPr>
          <p:nvPr>
            <p:ph type="title"/>
          </p:nvPr>
        </p:nvSpPr>
        <p:spPr>
          <a:xfrm>
            <a:off x="8191925" y="1325880"/>
            <a:ext cx="3352375" cy="3066507"/>
          </a:xfrm>
        </p:spPr>
        <p:txBody>
          <a:bodyPr vert="horz" lIns="91440" tIns="45720" rIns="91440" bIns="45720" rtlCol="0" anchor="b">
            <a:normAutofit fontScale="90000"/>
          </a:bodyPr>
          <a:lstStyle/>
          <a:p>
            <a:r>
              <a:rPr lang="en-US" sz="5000" b="1" i="0" kern="1200" dirty="0">
                <a:solidFill>
                  <a:schemeClr val="accent2"/>
                </a:solidFill>
                <a:latin typeface="+mj-lt"/>
                <a:ea typeface="+mj-ea"/>
                <a:cs typeface="+mj-cs"/>
              </a:rPr>
              <a:t>Univariate Analysis.</a:t>
            </a:r>
            <a:br>
              <a:rPr lang="en-US" sz="5000" b="0" i="0" kern="1200" dirty="0">
                <a:solidFill>
                  <a:schemeClr val="accent2"/>
                </a:solidFill>
                <a:latin typeface="+mj-lt"/>
                <a:ea typeface="+mj-ea"/>
                <a:cs typeface="+mj-cs"/>
              </a:rPr>
            </a:br>
            <a:br>
              <a:rPr lang="en-US" sz="5000" b="0" i="0" kern="1200" dirty="0">
                <a:solidFill>
                  <a:schemeClr val="accent2"/>
                </a:solidFill>
                <a:latin typeface="+mj-lt"/>
                <a:ea typeface="+mj-ea"/>
                <a:cs typeface="+mj-cs"/>
              </a:rPr>
            </a:br>
            <a:r>
              <a:rPr lang="en-GB" sz="1800" b="1" i="0" kern="1200" dirty="0">
                <a:solidFill>
                  <a:srgbClr val="92D050"/>
                </a:solidFill>
                <a:latin typeface="+mj-lt"/>
                <a:ea typeface="+mj-ea"/>
                <a:cs typeface="+mj-cs"/>
              </a:rPr>
              <a:t>Observation:</a:t>
            </a:r>
            <a:br>
              <a:rPr lang="en-GB" sz="1300" b="1" i="0" kern="1200" dirty="0">
                <a:solidFill>
                  <a:srgbClr val="92D050"/>
                </a:solidFill>
                <a:latin typeface="+mj-lt"/>
                <a:ea typeface="+mj-ea"/>
                <a:cs typeface="+mj-cs"/>
              </a:rPr>
            </a:br>
            <a:br>
              <a:rPr lang="en-GB" sz="1300" b="1" dirty="0">
                <a:solidFill>
                  <a:srgbClr val="92D050"/>
                </a:solidFill>
              </a:rPr>
            </a:br>
            <a:r>
              <a:rPr lang="en-GB" sz="1300" b="1" i="0" kern="1200" dirty="0">
                <a:solidFill>
                  <a:srgbClr val="92D050"/>
                </a:solidFill>
                <a:latin typeface="+mj-lt"/>
                <a:ea typeface="+mj-ea"/>
                <a:cs typeface="+mj-cs"/>
              </a:rPr>
              <a:t>As illustrated in the Horizontal Bar chart, the Fintech sector boasts the highest count, whereas the Artificial Intelligence industry exhibits the lowest count.</a:t>
            </a:r>
            <a:endParaRPr lang="en-US" sz="1300" b="1" i="0" kern="1200" dirty="0">
              <a:solidFill>
                <a:srgbClr val="92D050"/>
              </a:solidFill>
              <a:latin typeface="+mj-lt"/>
              <a:ea typeface="+mj-ea"/>
              <a:cs typeface="+mj-cs"/>
            </a:endParaRPr>
          </a:p>
        </p:txBody>
      </p:sp>
      <p:sp>
        <p:nvSpPr>
          <p:cNvPr id="1045"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047" name="Freeform: Shape 1046">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9" name="Rectangle 1048">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GB"/>
          </a:p>
        </p:txBody>
      </p:sp>
      <p:pic>
        <p:nvPicPr>
          <p:cNvPr id="1026" name="Picture 2" descr="A bar graph with different colored bars&#10;&#10;Description automatically generated">
            <a:extLst>
              <a:ext uri="{FF2B5EF4-FFF2-40B4-BE49-F238E27FC236}">
                <a16:creationId xmlns:a16="http://schemas.microsoft.com/office/drawing/2014/main" id="{84715AF3-4E94-8937-A325-C1502C61C0A8}"/>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tretch>
            <a:fillRect/>
          </a:stretch>
        </p:blipFill>
        <p:spPr bwMode="auto">
          <a:xfrm>
            <a:off x="801740" y="1073362"/>
            <a:ext cx="6270662" cy="502263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38745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4BBFF-8428-B703-9024-4B23AB04D7B5}"/>
              </a:ext>
            </a:extLst>
          </p:cNvPr>
          <p:cNvSpPr>
            <a:spLocks noGrp="1"/>
          </p:cNvSpPr>
          <p:nvPr>
            <p:ph type="title"/>
          </p:nvPr>
        </p:nvSpPr>
        <p:spPr>
          <a:xfrm>
            <a:off x="646111" y="1447799"/>
            <a:ext cx="3105075" cy="1444750"/>
          </a:xfrm>
        </p:spPr>
        <p:txBody>
          <a:bodyPr anchor="b">
            <a:normAutofit/>
          </a:bodyPr>
          <a:lstStyle/>
          <a:p>
            <a:r>
              <a:rPr lang="en-GB" sz="4400" b="1" dirty="0">
                <a:solidFill>
                  <a:srgbClr val="FFFF00"/>
                </a:solidFill>
              </a:rPr>
              <a:t>Bivariate Analysis.</a:t>
            </a:r>
          </a:p>
        </p:txBody>
      </p:sp>
      <p:sp>
        <p:nvSpPr>
          <p:cNvPr id="2070" name="Freeform: Shape 2069">
            <a:extLst>
              <a:ext uri="{FF2B5EF4-FFF2-40B4-BE49-F238E27FC236}">
                <a16:creationId xmlns:a16="http://schemas.microsoft.com/office/drawing/2014/main" id="{C77F74B7-5344-4985-8463-5B8EE703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txBody>
          <a:bodyPr/>
          <a:lstStyle/>
          <a:p>
            <a:endParaRPr lang="en-GB"/>
          </a:p>
        </p:txBody>
      </p:sp>
      <p:sp>
        <p:nvSpPr>
          <p:cNvPr id="2072" name="Freeform 23">
            <a:extLst>
              <a:ext uri="{FF2B5EF4-FFF2-40B4-BE49-F238E27FC236}">
                <a16:creationId xmlns:a16="http://schemas.microsoft.com/office/drawing/2014/main" id="{0E38218E-B21F-433A-BB44-F15DE7DC66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074" name="Rectangle 2073">
            <a:extLst>
              <a:ext uri="{FF2B5EF4-FFF2-40B4-BE49-F238E27FC236}">
                <a16:creationId xmlns:a16="http://schemas.microsoft.com/office/drawing/2014/main" id="{080DD7D4-CD57-4577-ACCC-43E1C72F7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67" name="Content Placeholder 2066">
            <a:extLst>
              <a:ext uri="{FF2B5EF4-FFF2-40B4-BE49-F238E27FC236}">
                <a16:creationId xmlns:a16="http://schemas.microsoft.com/office/drawing/2014/main" id="{11C51F4C-DFEC-CCD8-4E09-D2293945FF96}"/>
              </a:ext>
            </a:extLst>
          </p:cNvPr>
          <p:cNvSpPr>
            <a:spLocks noGrp="1"/>
          </p:cNvSpPr>
          <p:nvPr>
            <p:ph idx="1"/>
          </p:nvPr>
        </p:nvSpPr>
        <p:spPr>
          <a:xfrm>
            <a:off x="646111" y="3088493"/>
            <a:ext cx="3104751" cy="2931307"/>
          </a:xfrm>
        </p:spPr>
        <p:txBody>
          <a:bodyPr>
            <a:noAutofit/>
          </a:bodyPr>
          <a:lstStyle/>
          <a:p>
            <a:r>
              <a:rPr lang="en-GB" sz="1400" b="1" dirty="0">
                <a:solidFill>
                  <a:srgbClr val="FFC000"/>
                </a:solidFill>
              </a:rPr>
              <a:t>Observation From Distribution of Valuation by Country:</a:t>
            </a:r>
          </a:p>
          <a:p>
            <a:endParaRPr lang="en-GB" sz="1050" b="1" dirty="0">
              <a:solidFill>
                <a:srgbClr val="FFC000"/>
              </a:solidFill>
            </a:endParaRPr>
          </a:p>
          <a:p>
            <a:r>
              <a:rPr lang="en-GB" sz="1050" b="1" dirty="0">
                <a:solidFill>
                  <a:srgbClr val="FFC000"/>
                </a:solidFill>
              </a:rPr>
              <a:t>From the Boxplot above, we can observe that Sweden has the highest Valuation by Country compared with the others, while Czech Republic, Croatia and Italy </a:t>
            </a:r>
            <a:r>
              <a:rPr lang="en-GB" sz="1050" b="1" dirty="0" err="1">
                <a:solidFill>
                  <a:srgbClr val="FFC000"/>
                </a:solidFill>
              </a:rPr>
              <a:t>haave</a:t>
            </a:r>
            <a:r>
              <a:rPr lang="en-GB" sz="1050" b="1" dirty="0">
                <a:solidFill>
                  <a:srgbClr val="FFC000"/>
                </a:solidFill>
              </a:rPr>
              <a:t> the lowest Valuation.</a:t>
            </a:r>
          </a:p>
          <a:p>
            <a:endParaRPr lang="en-GB" sz="1050" b="1" dirty="0">
              <a:solidFill>
                <a:srgbClr val="FFC000"/>
              </a:solidFill>
            </a:endParaRPr>
          </a:p>
          <a:p>
            <a:r>
              <a:rPr lang="en-GB" sz="1050" b="1" dirty="0">
                <a:solidFill>
                  <a:srgbClr val="00B0F0"/>
                </a:solidFill>
              </a:rPr>
              <a:t>Observation From Distribution of Industry by Funding.</a:t>
            </a:r>
          </a:p>
          <a:p>
            <a:endParaRPr lang="en-GB" sz="1050" b="1" dirty="0">
              <a:solidFill>
                <a:srgbClr val="00B0F0"/>
              </a:solidFill>
            </a:endParaRPr>
          </a:p>
          <a:p>
            <a:r>
              <a:rPr lang="en-GB" sz="1050" b="1" dirty="0">
                <a:solidFill>
                  <a:srgbClr val="00B0F0"/>
                </a:solidFill>
              </a:rPr>
              <a:t>It is observed that Auto &amp; transportation has the highest funding median value while the Artificial Intelligence has the lowest median value.</a:t>
            </a:r>
            <a:endParaRPr lang="en-US" sz="1050" b="1" dirty="0">
              <a:solidFill>
                <a:srgbClr val="00B0F0"/>
              </a:solidFill>
            </a:endParaRPr>
          </a:p>
        </p:txBody>
      </p:sp>
      <p:pic>
        <p:nvPicPr>
          <p:cNvPr id="4" name="Picture 6">
            <a:extLst>
              <a:ext uri="{FF2B5EF4-FFF2-40B4-BE49-F238E27FC236}">
                <a16:creationId xmlns:a16="http://schemas.microsoft.com/office/drawing/2014/main" id="{B697B40E-9453-A819-89F8-1E03624F91E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07582" y="1980027"/>
            <a:ext cx="3688892" cy="4685126"/>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89FEBFEE-CB00-5F7E-5986-F3DE4848502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394091" y="2019030"/>
            <a:ext cx="3797909" cy="371005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679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B4EE3-8FF3-F1AE-4F72-E8301D1FBEB4}"/>
              </a:ext>
            </a:extLst>
          </p:cNvPr>
          <p:cNvSpPr>
            <a:spLocks noGrp="1"/>
          </p:cNvSpPr>
          <p:nvPr>
            <p:ph type="title"/>
          </p:nvPr>
        </p:nvSpPr>
        <p:spPr>
          <a:xfrm>
            <a:off x="646111" y="1447799"/>
            <a:ext cx="3105075" cy="1444750"/>
          </a:xfrm>
        </p:spPr>
        <p:txBody>
          <a:bodyPr anchor="b">
            <a:normAutofit/>
          </a:bodyPr>
          <a:lstStyle/>
          <a:p>
            <a:r>
              <a:rPr lang="en-GB" sz="4000" b="1" dirty="0">
                <a:solidFill>
                  <a:srgbClr val="00B050"/>
                </a:solidFill>
              </a:rPr>
              <a:t>Multivariate Analysis.</a:t>
            </a:r>
          </a:p>
        </p:txBody>
      </p:sp>
      <p:sp>
        <p:nvSpPr>
          <p:cNvPr id="3115" name="Freeform: Shape 3082">
            <a:extLst>
              <a:ext uri="{FF2B5EF4-FFF2-40B4-BE49-F238E27FC236}">
                <a16:creationId xmlns:a16="http://schemas.microsoft.com/office/drawing/2014/main" id="{C77F74B7-5344-4985-8463-5B8EE703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txBody>
          <a:bodyPr/>
          <a:lstStyle/>
          <a:p>
            <a:endParaRPr lang="en-GB"/>
          </a:p>
        </p:txBody>
      </p:sp>
      <p:sp>
        <p:nvSpPr>
          <p:cNvPr id="3116" name="Freeform 23">
            <a:extLst>
              <a:ext uri="{FF2B5EF4-FFF2-40B4-BE49-F238E27FC236}">
                <a16:creationId xmlns:a16="http://schemas.microsoft.com/office/drawing/2014/main" id="{0E38218E-B21F-433A-BB44-F15DE7DC66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117" name="Rectangle 3086">
            <a:extLst>
              <a:ext uri="{FF2B5EF4-FFF2-40B4-BE49-F238E27FC236}">
                <a16:creationId xmlns:a16="http://schemas.microsoft.com/office/drawing/2014/main" id="{080DD7D4-CD57-4577-ACCC-43E1C72F7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118" name="Content Placeholder 3079">
            <a:extLst>
              <a:ext uri="{FF2B5EF4-FFF2-40B4-BE49-F238E27FC236}">
                <a16:creationId xmlns:a16="http://schemas.microsoft.com/office/drawing/2014/main" id="{F33B4211-C7E9-3A01-841D-A7A5ADADD377}"/>
              </a:ext>
            </a:extLst>
          </p:cNvPr>
          <p:cNvSpPr>
            <a:spLocks noGrp="1"/>
          </p:cNvSpPr>
          <p:nvPr>
            <p:ph idx="1"/>
          </p:nvPr>
        </p:nvSpPr>
        <p:spPr>
          <a:xfrm>
            <a:off x="646111" y="3088493"/>
            <a:ext cx="3104751" cy="2931307"/>
          </a:xfrm>
        </p:spPr>
        <p:txBody>
          <a:bodyPr>
            <a:normAutofit fontScale="77500" lnSpcReduction="20000"/>
          </a:bodyPr>
          <a:lstStyle/>
          <a:p>
            <a:r>
              <a:rPr lang="en-GB" sz="2100" b="1" dirty="0">
                <a:solidFill>
                  <a:srgbClr val="92D050"/>
                </a:solidFill>
              </a:rPr>
              <a:t>Observation:</a:t>
            </a:r>
          </a:p>
          <a:p>
            <a:endParaRPr lang="en-GB" sz="1600" b="1" dirty="0">
              <a:solidFill>
                <a:srgbClr val="92D050"/>
              </a:solidFill>
            </a:endParaRPr>
          </a:p>
          <a:p>
            <a:r>
              <a:rPr lang="en-GB" sz="1600" b="1" dirty="0">
                <a:solidFill>
                  <a:srgbClr val="92D050"/>
                </a:solidFill>
              </a:rPr>
              <a:t>The correlation matrix and pair plot are both tools used for analyzing the relationships between variables in a dataset. The correlation matrix provides a numerical representation of the strength and direction of the linear relationships between pairs of variables, while the pair plot provides a visual representation of those relationships through scatter plots.</a:t>
            </a:r>
            <a:endParaRPr lang="en-US" sz="1600" b="1" dirty="0">
              <a:solidFill>
                <a:srgbClr val="92D050"/>
              </a:solidFill>
            </a:endParaRPr>
          </a:p>
        </p:txBody>
      </p:sp>
      <p:pic>
        <p:nvPicPr>
          <p:cNvPr id="3076" name="Picture 4">
            <a:extLst>
              <a:ext uri="{FF2B5EF4-FFF2-40B4-BE49-F238E27FC236}">
                <a16:creationId xmlns:a16="http://schemas.microsoft.com/office/drawing/2014/main" id="{208AF403-5D63-938F-AA21-321B6B88248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07582" y="1311565"/>
            <a:ext cx="3688892" cy="454890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5B0DBE5C-6A88-1742-D4C5-7AE69C086BA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394090" y="1186874"/>
            <a:ext cx="3751727" cy="471516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460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5" name="Rectangle 4104">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55FA38-C77D-BBB6-F729-6A91544F2DE4}"/>
              </a:ext>
            </a:extLst>
          </p:cNvPr>
          <p:cNvSpPr>
            <a:spLocks noGrp="1"/>
          </p:cNvSpPr>
          <p:nvPr>
            <p:ph type="title"/>
          </p:nvPr>
        </p:nvSpPr>
        <p:spPr>
          <a:xfrm>
            <a:off x="643855" y="1447799"/>
            <a:ext cx="3108626" cy="1444752"/>
          </a:xfrm>
        </p:spPr>
        <p:txBody>
          <a:bodyPr anchor="b">
            <a:noAutofit/>
          </a:bodyPr>
          <a:lstStyle/>
          <a:p>
            <a:pPr>
              <a:lnSpc>
                <a:spcPct val="90000"/>
              </a:lnSpc>
            </a:pPr>
            <a:r>
              <a:rPr lang="en-GB" sz="2400" b="1" dirty="0">
                <a:solidFill>
                  <a:srgbClr val="FFC000"/>
                </a:solidFill>
                <a:latin typeface="Rockwell" panose="02060603020205020403" pitchFamily="18" charset="0"/>
              </a:rPr>
              <a:t>Unicorn companies that have had the biggest return on investment.</a:t>
            </a:r>
          </a:p>
        </p:txBody>
      </p:sp>
      <p:sp>
        <p:nvSpPr>
          <p:cNvPr id="4107"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109" name="Freeform: Shape 4108">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GB"/>
          </a:p>
        </p:txBody>
      </p:sp>
      <p:sp>
        <p:nvSpPr>
          <p:cNvPr id="4111" name="Rectangle 4110">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4102" name="Content Placeholder 4101">
            <a:extLst>
              <a:ext uri="{FF2B5EF4-FFF2-40B4-BE49-F238E27FC236}">
                <a16:creationId xmlns:a16="http://schemas.microsoft.com/office/drawing/2014/main" id="{647A48F5-BF8E-C396-268A-534CB7C055A7}"/>
              </a:ext>
            </a:extLst>
          </p:cNvPr>
          <p:cNvSpPr>
            <a:spLocks noGrp="1"/>
          </p:cNvSpPr>
          <p:nvPr>
            <p:ph idx="1"/>
          </p:nvPr>
        </p:nvSpPr>
        <p:spPr>
          <a:xfrm>
            <a:off x="643855" y="3072385"/>
            <a:ext cx="3108057" cy="2947415"/>
          </a:xfrm>
        </p:spPr>
        <p:txBody>
          <a:bodyPr>
            <a:normAutofit fontScale="77500" lnSpcReduction="20000"/>
          </a:bodyPr>
          <a:lstStyle/>
          <a:p>
            <a:r>
              <a:rPr lang="en-GB" sz="2100" b="1" dirty="0">
                <a:solidFill>
                  <a:srgbClr val="00B0F0"/>
                </a:solidFill>
              </a:rPr>
              <a:t>Observation:</a:t>
            </a:r>
          </a:p>
          <a:p>
            <a:endParaRPr lang="en-GB" sz="1400" b="1" dirty="0">
              <a:solidFill>
                <a:srgbClr val="00B0F0"/>
              </a:solidFill>
            </a:endParaRPr>
          </a:p>
          <a:p>
            <a:r>
              <a:rPr lang="en-GB" sz="1400" b="1" dirty="0">
                <a:solidFill>
                  <a:srgbClr val="00B0F0"/>
                </a:solidFill>
              </a:rPr>
              <a:t>Based on the chart, we can see the top 10 companies with the biggest ROI, with the x-axis representing each company and the y-axis representing the ROI in billions. The data labels on top of each bar show the exact value of each ROI.</a:t>
            </a:r>
          </a:p>
          <a:p>
            <a:endParaRPr lang="en-GB" sz="1400" b="1" dirty="0">
              <a:solidFill>
                <a:srgbClr val="00B0F0"/>
              </a:solidFill>
            </a:endParaRPr>
          </a:p>
          <a:p>
            <a:r>
              <a:rPr lang="en-GB" sz="1400" b="1" dirty="0">
                <a:solidFill>
                  <a:srgbClr val="00B0F0"/>
                </a:solidFill>
              </a:rPr>
              <a:t>We can observe that the company with the highest ROI is Canva, with a value of approximately 69.00 billion. The rest of the companies have ROIs ranging from 1.71 billion to 49.00 billion.</a:t>
            </a:r>
            <a:endParaRPr lang="en-US" sz="1400" b="1" dirty="0">
              <a:solidFill>
                <a:srgbClr val="00B0F0"/>
              </a:solidFill>
            </a:endParaRPr>
          </a:p>
        </p:txBody>
      </p:sp>
      <p:pic>
        <p:nvPicPr>
          <p:cNvPr id="4098" name="Picture 2" descr="A graph of different colored rectangular shapes&#10;&#10;Description automatically generated with medium confidence">
            <a:extLst>
              <a:ext uri="{FF2B5EF4-FFF2-40B4-BE49-F238E27FC236}">
                <a16:creationId xmlns:a16="http://schemas.microsoft.com/office/drawing/2014/main" id="{4F3938F5-AD56-6DAC-6759-D373418DFD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56182" y="1447799"/>
            <a:ext cx="5880385" cy="457200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00502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577AE-0131-980E-29D5-4DE6CDBE1565}"/>
              </a:ext>
            </a:extLst>
          </p:cNvPr>
          <p:cNvSpPr>
            <a:spLocks noGrp="1"/>
          </p:cNvSpPr>
          <p:nvPr>
            <p:ph type="title"/>
          </p:nvPr>
        </p:nvSpPr>
        <p:spPr/>
        <p:txBody>
          <a:bodyPr/>
          <a:lstStyle/>
          <a:p>
            <a:r>
              <a:rPr lang="en-GB" sz="1100" b="1" dirty="0">
                <a:solidFill>
                  <a:srgbClr val="00B0F0"/>
                </a:solidFill>
                <a:latin typeface="Rockwell" panose="02060603020205020403" pitchFamily="18" charset="0"/>
              </a:rPr>
              <a:t>RECOMMENDATION:</a:t>
            </a:r>
            <a:br>
              <a:rPr lang="en-GB" sz="1100" b="1" dirty="0">
                <a:latin typeface="Rockwell" panose="02060603020205020403" pitchFamily="18" charset="0"/>
              </a:rPr>
            </a:br>
            <a:br>
              <a:rPr lang="en-GB" sz="1100" b="1" dirty="0">
                <a:latin typeface="Rockwell" panose="02060603020205020403" pitchFamily="18" charset="0"/>
              </a:rPr>
            </a:br>
            <a:r>
              <a:rPr lang="en-GB" sz="1100" b="1" dirty="0">
                <a:solidFill>
                  <a:schemeClr val="accent3">
                    <a:lumMod val="20000"/>
                    <a:lumOff val="80000"/>
                  </a:schemeClr>
                </a:solidFill>
                <a:latin typeface="Rockwell" panose="02060603020205020403" pitchFamily="18" charset="0"/>
              </a:rPr>
              <a:t>- To improve their business and generate more revenue in unicorn companies, stakeholders can consider the following recommendations:</a:t>
            </a:r>
            <a:br>
              <a:rPr lang="en-GB" sz="1100" b="1" dirty="0">
                <a:solidFill>
                  <a:schemeClr val="accent3">
                    <a:lumMod val="20000"/>
                    <a:lumOff val="80000"/>
                  </a:schemeClr>
                </a:solidFill>
                <a:latin typeface="Rockwell" panose="02060603020205020403" pitchFamily="18" charset="0"/>
              </a:rPr>
            </a:br>
            <a:br>
              <a:rPr lang="en-GB" sz="1100" b="1" dirty="0">
                <a:solidFill>
                  <a:schemeClr val="accent3">
                    <a:lumMod val="20000"/>
                    <a:lumOff val="80000"/>
                  </a:schemeClr>
                </a:solidFill>
                <a:latin typeface="Rockwell" panose="02060603020205020403" pitchFamily="18" charset="0"/>
              </a:rPr>
            </a:br>
            <a:r>
              <a:rPr lang="en-GB" sz="1100" b="1" dirty="0">
                <a:solidFill>
                  <a:schemeClr val="accent3">
                    <a:lumMod val="20000"/>
                    <a:lumOff val="80000"/>
                  </a:schemeClr>
                </a:solidFill>
                <a:latin typeface="Rockwell" panose="02060603020205020403" pitchFamily="18" charset="0"/>
              </a:rPr>
              <a:t>- Expand the Investor Network: Actively seek out and connect with a diverse range of investors. This can help attract more funding and support for growth initiatives.</a:t>
            </a:r>
            <a:br>
              <a:rPr lang="en-GB" sz="1100" b="1" dirty="0">
                <a:solidFill>
                  <a:schemeClr val="accent3">
                    <a:lumMod val="20000"/>
                    <a:lumOff val="80000"/>
                  </a:schemeClr>
                </a:solidFill>
                <a:latin typeface="Rockwell" panose="02060603020205020403" pitchFamily="18" charset="0"/>
              </a:rPr>
            </a:br>
            <a:br>
              <a:rPr lang="en-GB" sz="1100" b="1" dirty="0">
                <a:solidFill>
                  <a:schemeClr val="accent3">
                    <a:lumMod val="20000"/>
                    <a:lumOff val="80000"/>
                  </a:schemeClr>
                </a:solidFill>
                <a:latin typeface="Rockwell" panose="02060603020205020403" pitchFamily="18" charset="0"/>
              </a:rPr>
            </a:br>
            <a:r>
              <a:rPr lang="en-GB" sz="1100" b="1" dirty="0">
                <a:solidFill>
                  <a:schemeClr val="accent3">
                    <a:lumMod val="20000"/>
                    <a:lumOff val="80000"/>
                  </a:schemeClr>
                </a:solidFill>
                <a:latin typeface="Rockwell" panose="02060603020205020403" pitchFamily="18" charset="0"/>
              </a:rPr>
              <a:t>- Foster Strategic Partnerships: Identify potential strategic partners that can provide complementary expertise, resources, or market access. Collaborating with strategic partners can enhance product offerings, expand customer reach, and drive revenue growth.</a:t>
            </a:r>
            <a:br>
              <a:rPr lang="en-GB" sz="1100" b="1" dirty="0">
                <a:solidFill>
                  <a:schemeClr val="accent3">
                    <a:lumMod val="20000"/>
                    <a:lumOff val="80000"/>
                  </a:schemeClr>
                </a:solidFill>
                <a:latin typeface="Rockwell" panose="02060603020205020403" pitchFamily="18" charset="0"/>
              </a:rPr>
            </a:br>
            <a:br>
              <a:rPr lang="en-GB" sz="1100" b="1" dirty="0">
                <a:solidFill>
                  <a:schemeClr val="accent3">
                    <a:lumMod val="20000"/>
                    <a:lumOff val="80000"/>
                  </a:schemeClr>
                </a:solidFill>
                <a:latin typeface="Rockwell" panose="02060603020205020403" pitchFamily="18" charset="0"/>
              </a:rPr>
            </a:br>
            <a:r>
              <a:rPr lang="en-GB" sz="1100" b="1" dirty="0">
                <a:solidFill>
                  <a:schemeClr val="accent3">
                    <a:lumMod val="20000"/>
                    <a:lumOff val="80000"/>
                  </a:schemeClr>
                </a:solidFill>
                <a:latin typeface="Rockwell" panose="02060603020205020403" pitchFamily="18" charset="0"/>
              </a:rPr>
              <a:t>- Focus on Customer Acquisition and Retention: Implement targeted marketing and sales strategies to attract new customers and retain existing ones. This can involve personalized marketing campaigns, exceptional customer service, and continuous product improvement based on customer feedback.</a:t>
            </a:r>
            <a:br>
              <a:rPr lang="en-GB" sz="1100" b="1" dirty="0">
                <a:solidFill>
                  <a:schemeClr val="accent3">
                    <a:lumMod val="20000"/>
                    <a:lumOff val="80000"/>
                  </a:schemeClr>
                </a:solidFill>
                <a:latin typeface="Rockwell" panose="02060603020205020403" pitchFamily="18" charset="0"/>
              </a:rPr>
            </a:br>
            <a:br>
              <a:rPr lang="en-GB" sz="1100" b="1" dirty="0">
                <a:solidFill>
                  <a:schemeClr val="accent3">
                    <a:lumMod val="20000"/>
                    <a:lumOff val="80000"/>
                  </a:schemeClr>
                </a:solidFill>
                <a:latin typeface="Rockwell" panose="02060603020205020403" pitchFamily="18" charset="0"/>
              </a:rPr>
            </a:br>
            <a:r>
              <a:rPr lang="en-GB" sz="1100" b="1" dirty="0">
                <a:solidFill>
                  <a:schemeClr val="accent3">
                    <a:lumMod val="20000"/>
                    <a:lumOff val="80000"/>
                  </a:schemeClr>
                </a:solidFill>
                <a:latin typeface="Rockwell" panose="02060603020205020403" pitchFamily="18" charset="0"/>
              </a:rPr>
              <a:t>- Invest in Research and Development: Allocate resources towards research and development efforts to innovate and stay ahead of market trends. Developing new products or enhancing existing ones can create additional revenue streams and maintain a competitive edge.</a:t>
            </a:r>
            <a:br>
              <a:rPr lang="en-GB" sz="1100" b="1" dirty="0">
                <a:solidFill>
                  <a:schemeClr val="accent3">
                    <a:lumMod val="20000"/>
                    <a:lumOff val="80000"/>
                  </a:schemeClr>
                </a:solidFill>
                <a:latin typeface="Rockwell" panose="02060603020205020403" pitchFamily="18" charset="0"/>
              </a:rPr>
            </a:br>
            <a:br>
              <a:rPr lang="en-GB" sz="1100" b="1" dirty="0">
                <a:solidFill>
                  <a:schemeClr val="accent3">
                    <a:lumMod val="20000"/>
                    <a:lumOff val="80000"/>
                  </a:schemeClr>
                </a:solidFill>
                <a:latin typeface="Rockwell" panose="02060603020205020403" pitchFamily="18" charset="0"/>
              </a:rPr>
            </a:br>
            <a:r>
              <a:rPr lang="en-GB" sz="1100" b="1" dirty="0">
                <a:solidFill>
                  <a:schemeClr val="accent3">
                    <a:lumMod val="20000"/>
                    <a:lumOff val="80000"/>
                  </a:schemeClr>
                </a:solidFill>
                <a:latin typeface="Rockwell" panose="02060603020205020403" pitchFamily="18" charset="0"/>
              </a:rPr>
              <a:t>- Enhance Operational Efficiency: Streamline internal processes, optimize supply chain management, and leverage technology solutions to improve operational efficiency. This can reduce costs, increase productivity, and ultimately contribute to higher profit margins.</a:t>
            </a:r>
            <a:br>
              <a:rPr lang="en-GB" sz="1100" b="1" dirty="0">
                <a:solidFill>
                  <a:schemeClr val="accent3">
                    <a:lumMod val="20000"/>
                    <a:lumOff val="80000"/>
                  </a:schemeClr>
                </a:solidFill>
                <a:latin typeface="Rockwell" panose="02060603020205020403" pitchFamily="18" charset="0"/>
              </a:rPr>
            </a:br>
            <a:br>
              <a:rPr lang="en-GB" sz="1100" b="1" dirty="0">
                <a:solidFill>
                  <a:schemeClr val="accent3">
                    <a:lumMod val="20000"/>
                    <a:lumOff val="80000"/>
                  </a:schemeClr>
                </a:solidFill>
                <a:latin typeface="Rockwell" panose="02060603020205020403" pitchFamily="18" charset="0"/>
              </a:rPr>
            </a:br>
            <a:r>
              <a:rPr lang="en-GB" sz="1100" b="1" dirty="0">
                <a:solidFill>
                  <a:schemeClr val="accent3">
                    <a:lumMod val="20000"/>
                    <a:lumOff val="80000"/>
                  </a:schemeClr>
                </a:solidFill>
                <a:latin typeface="Rockwell" panose="02060603020205020403" pitchFamily="18" charset="0"/>
              </a:rPr>
              <a:t>- Foster a Strong Company Culture: Cultivate a positive and inclusive company culture that attracts and retains top talent. A motivated and engaged workforce can drive innovation, productivity, and customer satisfaction, ultimately leading to increased revenue.</a:t>
            </a:r>
            <a:br>
              <a:rPr lang="en-GB" sz="1100" b="1" dirty="0">
                <a:solidFill>
                  <a:schemeClr val="accent3">
                    <a:lumMod val="20000"/>
                    <a:lumOff val="80000"/>
                  </a:schemeClr>
                </a:solidFill>
                <a:latin typeface="Rockwell" panose="02060603020205020403" pitchFamily="18" charset="0"/>
              </a:rPr>
            </a:br>
            <a:br>
              <a:rPr lang="en-GB" sz="1100" b="1" dirty="0">
                <a:solidFill>
                  <a:schemeClr val="accent3">
                    <a:lumMod val="20000"/>
                    <a:lumOff val="80000"/>
                  </a:schemeClr>
                </a:solidFill>
                <a:latin typeface="Rockwell" panose="02060603020205020403" pitchFamily="18" charset="0"/>
              </a:rPr>
            </a:br>
            <a:r>
              <a:rPr lang="en-GB" sz="1100" b="1" dirty="0">
                <a:solidFill>
                  <a:schemeClr val="accent3">
                    <a:lumMod val="20000"/>
                    <a:lumOff val="80000"/>
                  </a:schemeClr>
                </a:solidFill>
                <a:latin typeface="Rockwell" panose="02060603020205020403" pitchFamily="18" charset="0"/>
              </a:rPr>
              <a:t>- Explore International Expansion: Assess opportunities for expanding into new markets or geographies. Conduct thorough market research, adapt to local preferences, and establish strategic partnerships to successfully enter new markets and tap into additional revenue sources.</a:t>
            </a:r>
            <a:br>
              <a:rPr lang="en-GB" sz="1100" b="1" dirty="0">
                <a:solidFill>
                  <a:schemeClr val="accent3">
                    <a:lumMod val="20000"/>
                    <a:lumOff val="80000"/>
                  </a:schemeClr>
                </a:solidFill>
                <a:latin typeface="Rockwell" panose="02060603020205020403" pitchFamily="18" charset="0"/>
              </a:rPr>
            </a:br>
            <a:br>
              <a:rPr lang="en-GB" sz="1100" b="1" dirty="0">
                <a:solidFill>
                  <a:schemeClr val="accent3">
                    <a:lumMod val="20000"/>
                    <a:lumOff val="80000"/>
                  </a:schemeClr>
                </a:solidFill>
                <a:latin typeface="Rockwell" panose="02060603020205020403" pitchFamily="18" charset="0"/>
              </a:rPr>
            </a:br>
            <a:r>
              <a:rPr lang="en-GB" sz="1100" b="1" dirty="0">
                <a:solidFill>
                  <a:schemeClr val="accent3">
                    <a:lumMod val="20000"/>
                    <a:lumOff val="80000"/>
                  </a:schemeClr>
                </a:solidFill>
                <a:latin typeface="Rockwell" panose="02060603020205020403" pitchFamily="18" charset="0"/>
              </a:rPr>
              <a:t>- Continuously Monitor and Adapt: Regularly </a:t>
            </a:r>
            <a:r>
              <a:rPr lang="en-GB" sz="1100" b="1" dirty="0" err="1">
                <a:solidFill>
                  <a:schemeClr val="accent3">
                    <a:lumMod val="20000"/>
                    <a:lumOff val="80000"/>
                  </a:schemeClr>
                </a:solidFill>
                <a:latin typeface="Rockwell" panose="02060603020205020403" pitchFamily="18" charset="0"/>
              </a:rPr>
              <a:t>analyze</a:t>
            </a:r>
            <a:r>
              <a:rPr lang="en-GB" sz="1100" b="1" dirty="0">
                <a:solidFill>
                  <a:schemeClr val="accent3">
                    <a:lumMod val="20000"/>
                    <a:lumOff val="80000"/>
                  </a:schemeClr>
                </a:solidFill>
                <a:latin typeface="Rockwell" panose="02060603020205020403" pitchFamily="18" charset="0"/>
              </a:rPr>
              <a:t> market trends, customer preferences, and competitive landscape. Stay agile and adapt business strategies accordingly to capitalize on emerging opportunities and mitigate potential risks.</a:t>
            </a:r>
            <a:br>
              <a:rPr lang="en-GB" sz="1100" b="1" dirty="0">
                <a:solidFill>
                  <a:schemeClr val="accent3">
                    <a:lumMod val="20000"/>
                    <a:lumOff val="80000"/>
                  </a:schemeClr>
                </a:solidFill>
                <a:latin typeface="Rockwell" panose="02060603020205020403" pitchFamily="18" charset="0"/>
              </a:rPr>
            </a:br>
            <a:br>
              <a:rPr lang="en-GB" sz="1100" b="1" dirty="0">
                <a:solidFill>
                  <a:schemeClr val="accent3">
                    <a:lumMod val="20000"/>
                    <a:lumOff val="80000"/>
                  </a:schemeClr>
                </a:solidFill>
                <a:latin typeface="Rockwell" panose="02060603020205020403" pitchFamily="18" charset="0"/>
              </a:rPr>
            </a:br>
            <a:br>
              <a:rPr lang="en-GB" sz="1100" b="1" dirty="0">
                <a:solidFill>
                  <a:schemeClr val="accent3">
                    <a:lumMod val="20000"/>
                    <a:lumOff val="80000"/>
                  </a:schemeClr>
                </a:solidFill>
                <a:latin typeface="Rockwell" panose="02060603020205020403" pitchFamily="18" charset="0"/>
              </a:rPr>
            </a:br>
            <a:br>
              <a:rPr lang="en-GB" sz="1100" b="1" dirty="0">
                <a:solidFill>
                  <a:schemeClr val="accent3">
                    <a:lumMod val="20000"/>
                    <a:lumOff val="80000"/>
                  </a:schemeClr>
                </a:solidFill>
                <a:latin typeface="Rockwell" panose="02060603020205020403" pitchFamily="18" charset="0"/>
              </a:rPr>
            </a:br>
            <a:r>
              <a:rPr lang="en-GB" sz="1100" b="1" dirty="0">
                <a:solidFill>
                  <a:schemeClr val="accent3">
                    <a:lumMod val="20000"/>
                    <a:lumOff val="80000"/>
                  </a:schemeClr>
                </a:solidFill>
                <a:latin typeface="Rockwell" panose="02060603020205020403" pitchFamily="18" charset="0"/>
              </a:rPr>
              <a:t>It is important for stakeholders to assess these recommendations based on their specific business context and industry dynamics. Implementing a combination of these strategies can help unicorn companies generate more revenue and achieve long-term success.</a:t>
            </a:r>
            <a:br>
              <a:rPr lang="en-GB" sz="1100" b="1" dirty="0">
                <a:solidFill>
                  <a:schemeClr val="accent3">
                    <a:lumMod val="20000"/>
                    <a:lumOff val="80000"/>
                  </a:schemeClr>
                </a:solidFill>
                <a:latin typeface="Rockwell" panose="02060603020205020403" pitchFamily="18" charset="0"/>
              </a:rPr>
            </a:br>
            <a:endParaRPr lang="en-GB" sz="1100" b="1" dirty="0">
              <a:solidFill>
                <a:schemeClr val="accent3">
                  <a:lumMod val="20000"/>
                  <a:lumOff val="80000"/>
                </a:schemeClr>
              </a:solidFill>
              <a:latin typeface="Rockwell" panose="02060603020205020403" pitchFamily="18" charset="0"/>
            </a:endParaRPr>
          </a:p>
        </p:txBody>
      </p:sp>
    </p:spTree>
    <p:extLst>
      <p:ext uri="{BB962C8B-B14F-4D97-AF65-F5344CB8AC3E}">
        <p14:creationId xmlns:p14="http://schemas.microsoft.com/office/powerpoint/2010/main" val="5498817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70</TotalTime>
  <Words>684</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Rockwell</vt:lpstr>
      <vt:lpstr>Wingdings 3</vt:lpstr>
      <vt:lpstr>Ion</vt:lpstr>
      <vt:lpstr>JohnPaul's Unicorn Companies for Data Analytics Project.</vt:lpstr>
      <vt:lpstr>Exploratory Data Analysis: Relationships, insights and visualization.</vt:lpstr>
      <vt:lpstr>Univariate Analysis.  Observation:  As illustrated in the Horizontal Bar chart, the Fintech sector boasts the highest count, whereas the Artificial Intelligence industry exhibits the lowest count.</vt:lpstr>
      <vt:lpstr>Bivariate Analysis.</vt:lpstr>
      <vt:lpstr>Multivariate Analysis.</vt:lpstr>
      <vt:lpstr>Unicorn companies that have had the biggest return on investment.</vt:lpstr>
      <vt:lpstr>RECOMMENDATION:  - To improve their business and generate more revenue in unicorn companies, stakeholders can consider the following recommendations:  - Expand the Investor Network: Actively seek out and connect with a diverse range of investors. This can help attract more funding and support for growth initiatives.  - Foster Strategic Partnerships: Identify potential strategic partners that can provide complementary expertise, resources, or market access. Collaborating with strategic partners can enhance product offerings, expand customer reach, and drive revenue growth.  - Focus on Customer Acquisition and Retention: Implement targeted marketing and sales strategies to attract new customers and retain existing ones. This can involve personalized marketing campaigns, exceptional customer service, and continuous product improvement based on customer feedback.  - Invest in Research and Development: Allocate resources towards research and development efforts to innovate and stay ahead of market trends. Developing new products or enhancing existing ones can create additional revenue streams and maintain a competitive edge.  - Enhance Operational Efficiency: Streamline internal processes, optimize supply chain management, and leverage technology solutions to improve operational efficiency. This can reduce costs, increase productivity, and ultimately contribute to higher profit margins.  - Foster a Strong Company Culture: Cultivate a positive and inclusive company culture that attracts and retains top talent. A motivated and engaged workforce can drive innovation, productivity, and customer satisfaction, ultimately leading to increased revenue.  - Explore International Expansion: Assess opportunities for expanding into new markets or geographies. Conduct thorough market research, adapt to local preferences, and establish strategic partnerships to successfully enter new markets and tap into additional revenue sources.  - Continuously Monitor and Adapt: Regularly analyze market trends, customer preferences, and competitive landscape. Stay agile and adapt business strategies accordingly to capitalize on emerging opportunities and mitigate potential risks.    It is important for stakeholders to assess these recommendations based on their specific business context and industry dynamics. Implementing a combination of these strategies can help unicorn companies generate more revenue and achieve long-term success.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JohnPaul's Unicorn Companies for Data Analytics Project</dc:title>
  <dc:creator>JohnPaul Idoghonoba</dc:creator>
  <cp:lastModifiedBy>JohnPaul Idoghonoba</cp:lastModifiedBy>
  <cp:revision>1</cp:revision>
  <dcterms:created xsi:type="dcterms:W3CDTF">2023-09-14T22:31:02Z</dcterms:created>
  <dcterms:modified xsi:type="dcterms:W3CDTF">2023-09-14T23:41:38Z</dcterms:modified>
</cp:coreProperties>
</file>