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0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44E674-DD54-4F22-8955-09A9A4B8DBF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31E649-21D6-4A21-A278-EE2BEA2E8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ppcheck.sourceforge.net/" TargetMode="External"/><Relationship Id="rId2" Type="http://schemas.openxmlformats.org/officeDocument/2006/relationships/hyperlink" Target="https://clang-analyzer.llvm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7CC1-D04F-41AD-BDC9-083D3C670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Arial" panose="020B0604020202020204" pitchFamily="34" charset="0"/>
              </a:rPr>
              <a:t>Researching Static Analyzers: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Cppcheck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and Clang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328F-4ECF-4F2D-A8B4-3613C00A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606540"/>
            <a:ext cx="10058400" cy="11430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Josh Phillips</a:t>
            </a:r>
          </a:p>
          <a:p>
            <a:r>
              <a:rPr lang="en-US" sz="1500" b="0" i="0" dirty="0">
                <a:effectLst/>
                <a:latin typeface="Arial" panose="020B0604020202020204" pitchFamily="34" charset="0"/>
              </a:rPr>
              <a:t>University of Cincinnati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2875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14C5-F863-440D-92B9-67D0B6F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Effectiveness of </a:t>
            </a:r>
            <a:r>
              <a:rPr lang="en-US" dirty="0" err="1"/>
              <a:t>Cppcheck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96AA-2525-4DFB-8315-1574BFA3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Cost of analysis will be proportional to the size of the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Effectiveness is unsound and somewhat complete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May miss errors other tools do not detect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Few false alarms meaning it will not report spurious errors</a:t>
            </a:r>
          </a:p>
        </p:txBody>
      </p:sp>
    </p:spTree>
    <p:extLst>
      <p:ext uri="{BB962C8B-B14F-4D97-AF65-F5344CB8AC3E}">
        <p14:creationId xmlns:p14="http://schemas.microsoft.com/office/powerpoint/2010/main" val="248643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545C-29AD-4053-A43F-115744E1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0FCC-8BEE-44F7-A6DA-F7BD6F80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The Clang Static Analyzer is a source code analysis tool that finds bugs in C, C++,    and Objective-C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22222"/>
                </a:solidFill>
              </a:rPr>
              <a:t> Can be run from the command line in tandem with compiling a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22222"/>
                </a:solidFill>
              </a:rPr>
              <a:t>Analyzes source code to find bugs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22222"/>
                </a:solidFill>
              </a:rPr>
              <a:t>Identifies bugs that are traditionally found during run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30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87B9-E79F-4AD0-8EE3-7CCD6130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– a 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5627-0F36-45A1-B19A-77F7D87A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Open source project currently working on improving precision and scope of Clang</a:t>
            </a:r>
          </a:p>
        </p:txBody>
      </p:sp>
    </p:spTree>
    <p:extLst>
      <p:ext uri="{BB962C8B-B14F-4D97-AF65-F5344CB8AC3E}">
        <p14:creationId xmlns:p14="http://schemas.microsoft.com/office/powerpoint/2010/main" val="344057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AF86-52F3-4518-A947-47B368CE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 of Clang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737C-36BA-4D5A-80E3-B423C461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Reports many false positives so Clang is incomplete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This is a major drawback of static analyzers and again Clang is still a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67177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22E9-AD08-4BE3-884F-2842CD5A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Effectiveness of Clang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7F96-C6CF-473A-B3F9-6055F8E9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Cost is can be very expensive with Clang: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Finding some bugs may grow the search time exponentially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If you are running Clang in tandem with the compiler than this can result in much longer compile times than expected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Effectiveness of Clang is both unsound and incomplete: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Clang may miss errors making it unsound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Clang may report spurious errors making it incomplete</a:t>
            </a:r>
          </a:p>
          <a:p>
            <a:pPr marL="384048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75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9AFA-64B1-4416-AEEA-B5C3518E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E2D7-7007-4B48-B536-EC7137D7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Generally the cost of static analyzers are proportional to their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Static analyzers are also usually incomplete as they may report spurious errors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From different static analyzer to analyzer the types of bugs they will detect and their levels of Soundness and Completeness can change dramatically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 recommend using more than one static analyzer at a time as they will often find different bugs when searching on the same program.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0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DC6C-9EAA-4E2E-9E39-7878936B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7268-36D4-4840-A191-2AE519C7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With more time I would’ve liked to further the research by gathering  data on the number and types of bugs found by these analyzers on various C++ programs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Further research would allow me to compare different static analyzers in an empirical 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 would also like to look into other analyzers in further research </a:t>
            </a:r>
          </a:p>
        </p:txBody>
      </p:sp>
    </p:spTree>
    <p:extLst>
      <p:ext uri="{BB962C8B-B14F-4D97-AF65-F5344CB8AC3E}">
        <p14:creationId xmlns:p14="http://schemas.microsoft.com/office/powerpoint/2010/main" val="49154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947D-3534-4E36-BA3D-AE36D408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8D43-A1D7-467C-9F16-FF30805B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Clang Static Analyzer (llvm.org)</a:t>
            </a:r>
            <a:endParaRPr lang="en-US" dirty="0"/>
          </a:p>
          <a:p>
            <a:r>
              <a:rPr lang="en-US" dirty="0">
                <a:hlinkClick r:id="rId3"/>
              </a:rPr>
              <a:t>http://cppcheck.sourceforge.net/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815-50B9-4326-AA14-32EEAE4D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7B79-C0BB-4C94-9E09-5BC96584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Goal: Create a resource for identifying the best static analyzer to use for any given C++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Research various static analyzers and compare their soundness, completeness, cost, and effectiveness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1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B7E3-DE57-463F-8D2A-67A33874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D266-5C0B-4872-B199-E2D52AD3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Basic knowledge of writing and compiling C++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D409-E7E8-418D-99F3-80DABF73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869B-980E-468E-BA1D-D1597B9A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Limited knowledge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Project was mainly research for this reason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0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C5E2-B84A-4C43-847B-7E321DAB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3EE1-B077-4CAB-B027-B5BA1643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Inform myself and others about two popular static analyzers, </a:t>
            </a:r>
            <a:r>
              <a:rPr lang="en-US" sz="2400" dirty="0" err="1"/>
              <a:t>Cppcheck</a:t>
            </a:r>
            <a:r>
              <a:rPr lang="en-US" sz="2400" dirty="0"/>
              <a:t> and Clang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Compare </a:t>
            </a:r>
            <a:r>
              <a:rPr lang="en-US" sz="2400" dirty="0" err="1"/>
              <a:t>Cppcheck</a:t>
            </a:r>
            <a:r>
              <a:rPr lang="en-US" sz="2400" dirty="0"/>
              <a:t> and Clang based 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Soundness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Completeness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Cost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10845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FCE-0BD8-47E1-9C1D-A550B59C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Cppcheck</a:t>
            </a:r>
            <a:r>
              <a:rPr lang="en-US" dirty="0"/>
              <a:t>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47B9-ADF7-4779-ABC6-E7630300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nique code analysis to detect bugs and focuses on detecting: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undefined behavior </a:t>
            </a:r>
            <a:endParaRPr lang="en-US" sz="20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dangerous coding constructs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Very few false alarms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nsound flow sensitive analysis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this is claimed as a positive because other analyzers will more commonly use path sensitive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46431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A275-FAFF-43A7-9049-80B1D772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Cppcheck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D91C-F994-4A9E-B988-C9D89B16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4292E"/>
                </a:solidFill>
                <a:latin typeface="-apple-system"/>
              </a:rPr>
              <a:t>Automatic variable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4292E"/>
                </a:solidFill>
                <a:effectLst/>
                <a:latin typeface="-apple-system"/>
              </a:rPr>
              <a:t>Bounds </a:t>
            </a:r>
            <a:r>
              <a:rPr lang="en-US" sz="1700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sz="1700" b="0" i="0" dirty="0">
                <a:solidFill>
                  <a:srgbClr val="24292E"/>
                </a:solidFill>
                <a:effectLst/>
                <a:latin typeface="-apple-system"/>
              </a:rPr>
              <a:t>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4292E"/>
                </a:solidFill>
                <a:latin typeface="-apple-system"/>
              </a:rPr>
              <a:t>Classes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4292E"/>
                </a:solidFill>
                <a:effectLst/>
                <a:latin typeface="-apple-system"/>
              </a:rPr>
              <a:t>Exception Safety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4292E"/>
                </a:solidFill>
                <a:latin typeface="-apple-system"/>
              </a:rPr>
              <a:t>Memory leaks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4292E"/>
                </a:solidFill>
                <a:effectLst/>
                <a:latin typeface="-apple-system"/>
              </a:rPr>
              <a:t>Resource leaks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4292E"/>
                </a:solidFill>
                <a:latin typeface="-apple-system"/>
              </a:rPr>
              <a:t>Invalid usage of STL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4292E"/>
                </a:solidFill>
                <a:effectLst/>
                <a:latin typeface="-apple-system"/>
              </a:rPr>
              <a:t>Dead code elimination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4292E"/>
                </a:solidFill>
                <a:latin typeface="-apple-system"/>
              </a:rPr>
              <a:t>Stylistic and performance errors</a:t>
            </a:r>
            <a:endParaRPr lang="en-US" sz="17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7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5E4C-6B9A-4C2A-B97E-7EA4FB65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Cppcheck</a:t>
            </a:r>
            <a:r>
              <a:rPr lang="en-US" dirty="0"/>
              <a:t> Undefined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271C-3838-4D9D-88C1-213241B1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Dead pointers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Division by zero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Integer overflows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Invalid bit shift operands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Invalid conversions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Invalid usage of STL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Memory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Null pointer dereferences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Out of bounds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Uninitialized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Writing const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7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482B-FC3B-4D5E-9376-478A864A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of </a:t>
            </a:r>
            <a:r>
              <a:rPr lang="en-US" dirty="0" err="1"/>
              <a:t>Cppcheck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F4EC-5081-4370-9FD9-EBF945EE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Cppcheck</a:t>
            </a:r>
            <a:r>
              <a:rPr lang="en-US" dirty="0"/>
              <a:t> uses unsound flow sensitive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theory this would not be as good as having path sensitive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practice it means </a:t>
            </a:r>
            <a:r>
              <a:rPr lang="en-US" dirty="0" err="1"/>
              <a:t>Cppcheck</a:t>
            </a:r>
            <a:r>
              <a:rPr lang="en-US" dirty="0"/>
              <a:t> can detect bugs other static analyzers cannot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flow analysis is bi-directional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Could detect the following while other analyzers may not</a:t>
            </a:r>
          </a:p>
          <a:p>
            <a:pPr marL="384048" lvl="2" indent="0">
              <a:buNone/>
            </a:pPr>
            <a:r>
              <a:rPr lang="en-US" dirty="0"/>
              <a:t>void foo(int x)</a:t>
            </a:r>
          </a:p>
          <a:p>
            <a:pPr marL="384048" lvl="2" indent="0">
              <a:buNone/>
            </a:pPr>
            <a:r>
              <a:rPr lang="en-US" dirty="0"/>
              <a:t>{</a:t>
            </a:r>
          </a:p>
          <a:p>
            <a:pPr marL="384048" lvl="2" indent="0">
              <a:buNone/>
            </a:pPr>
            <a:r>
              <a:rPr lang="en-US" dirty="0"/>
              <a:t>    int </a:t>
            </a:r>
            <a:r>
              <a:rPr lang="en-US" dirty="0" err="1"/>
              <a:t>buf</a:t>
            </a:r>
            <a:r>
              <a:rPr lang="en-US" dirty="0"/>
              <a:t>[10];</a:t>
            </a:r>
          </a:p>
          <a:p>
            <a:pPr marL="384048" lvl="2" indent="0">
              <a:buNone/>
            </a:pPr>
            <a:r>
              <a:rPr lang="en-US" dirty="0"/>
              <a:t>    </a:t>
            </a:r>
            <a:r>
              <a:rPr lang="en-US" dirty="0" err="1"/>
              <a:t>buf</a:t>
            </a:r>
            <a:r>
              <a:rPr lang="en-US" dirty="0"/>
              <a:t>[x] = 0; // &lt;- ERROR</a:t>
            </a:r>
          </a:p>
          <a:p>
            <a:pPr marL="384048" lvl="2" indent="0">
              <a:buNone/>
            </a:pPr>
            <a:r>
              <a:rPr lang="en-US" dirty="0"/>
              <a:t>    if (x == 1000) {}</a:t>
            </a:r>
          </a:p>
          <a:p>
            <a:pPr marL="384048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079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641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Wingdings</vt:lpstr>
      <vt:lpstr>Retrospect</vt:lpstr>
      <vt:lpstr>Researching Static Analyzers: Cppcheck and Clang</vt:lpstr>
      <vt:lpstr>Introduction</vt:lpstr>
      <vt:lpstr>Background </vt:lpstr>
      <vt:lpstr>Preliminary Results </vt:lpstr>
      <vt:lpstr>Merit</vt:lpstr>
      <vt:lpstr>Cppcheck Background</vt:lpstr>
      <vt:lpstr>Cppcheck Features</vt:lpstr>
      <vt:lpstr>Cppcheck Undefined Behavior</vt:lpstr>
      <vt:lpstr>Soundness of Cppcheck</vt:lpstr>
      <vt:lpstr>Cost and Effectiveness of Cppcheck</vt:lpstr>
      <vt:lpstr>Clang Background</vt:lpstr>
      <vt:lpstr>Clang – a work in progress</vt:lpstr>
      <vt:lpstr>Soundness and Completeness of Clang</vt:lpstr>
      <vt:lpstr>Cost and Effectiveness of Clang</vt:lpstr>
      <vt:lpstr>Results and Takeaways</vt:lpstr>
      <vt:lpstr>Limitations and Further Research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Researching Static Analyzers: Cppcheck and Clang</dc:title>
  <dc:creator>Josh Phillips</dc:creator>
  <cp:lastModifiedBy>Josh Phillips</cp:lastModifiedBy>
  <cp:revision>12</cp:revision>
  <dcterms:created xsi:type="dcterms:W3CDTF">2021-04-22T01:43:31Z</dcterms:created>
  <dcterms:modified xsi:type="dcterms:W3CDTF">2021-04-22T18:50:16Z</dcterms:modified>
</cp:coreProperties>
</file>