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188" r:id="rId1"/>
  </p:sldMasterIdLst>
  <p:notesMasterIdLst>
    <p:notesMasterId r:id="rId6"/>
  </p:notesMasterIdLst>
  <p:handoutMasterIdLst>
    <p:handoutMasterId r:id="rId7"/>
  </p:handoutMasterIdLst>
  <p:sldIdLst>
    <p:sldId id="256" r:id="rId2"/>
    <p:sldId id="1337" r:id="rId3"/>
    <p:sldId id="1340" r:id="rId4"/>
    <p:sldId id="1338" r:id="rId5"/>
  </p:sldIdLst>
  <p:sldSz cx="12192000" cy="6858000"/>
  <p:notesSz cx="6735763" cy="98663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orient="horz" pos="28" userDrawn="1">
          <p15:clr>
            <a:srgbClr val="A4A3A4"/>
          </p15:clr>
        </p15:guide>
        <p15:guide id="3" pos="3863" userDrawn="1">
          <p15:clr>
            <a:srgbClr val="A4A3A4"/>
          </p15:clr>
        </p15:guide>
        <p15:guide id="4" pos="4725" userDrawn="1">
          <p15:clr>
            <a:srgbClr val="A4A3A4"/>
          </p15:clr>
        </p15:guide>
        <p15:guide id="5" pos="7559" userDrawn="1">
          <p15:clr>
            <a:srgbClr val="A4A3A4"/>
          </p15:clr>
        </p15:guide>
        <p15:guide id="6" pos="7333" userDrawn="1">
          <p15:clr>
            <a:srgbClr val="A4A3A4"/>
          </p15:clr>
        </p15:guide>
        <p15:guide id="7" pos="143" userDrawn="1">
          <p15:clr>
            <a:srgbClr val="A4A3A4"/>
          </p15:clr>
        </p15:guide>
        <p15:guide id="8" pos="4294" userDrawn="1">
          <p15:clr>
            <a:srgbClr val="A4A3A4"/>
          </p15:clr>
        </p15:guide>
        <p15:guide id="9" pos="3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C8E8E"/>
    <a:srgbClr val="EFF050"/>
    <a:srgbClr val="0069B7"/>
    <a:srgbClr val="F5AFFF"/>
    <a:srgbClr val="003894"/>
    <a:srgbClr val="91BEE6"/>
    <a:srgbClr val="2FA8FF"/>
    <a:srgbClr val="EEF7F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7518" autoAdjust="0"/>
  </p:normalViewPr>
  <p:slideViewPr>
    <p:cSldViewPr snapToGrid="0">
      <p:cViewPr varScale="1">
        <p:scale>
          <a:sx n="85" d="100"/>
          <a:sy n="85" d="100"/>
        </p:scale>
        <p:origin x="1476" y="96"/>
      </p:cViewPr>
      <p:guideLst>
        <p:guide orient="horz" pos="3929"/>
        <p:guide orient="horz" pos="28"/>
        <p:guide pos="3863"/>
        <p:guide pos="4725"/>
        <p:guide pos="7559"/>
        <p:guide pos="7333"/>
        <p:guide pos="143"/>
        <p:guide pos="4294"/>
        <p:guide pos="34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07"/>
        <p:guide pos="212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萩原 秀明" userId="d7792d1e3cc3d7af" providerId="LiveId" clId="{D227BE55-CB36-4A0A-AEF8-F758242A6813}"/>
    <pc:docChg chg="custSel modSld">
      <pc:chgData name="萩原 秀明" userId="d7792d1e3cc3d7af" providerId="LiveId" clId="{D227BE55-CB36-4A0A-AEF8-F758242A6813}" dt="2021-03-24T14:58:40.356" v="501" actId="20577"/>
      <pc:docMkLst>
        <pc:docMk/>
      </pc:docMkLst>
      <pc:sldChg chg="modSp mod">
        <pc:chgData name="萩原 秀明" userId="d7792d1e3cc3d7af" providerId="LiveId" clId="{D227BE55-CB36-4A0A-AEF8-F758242A6813}" dt="2021-03-24T14:46:48.799" v="40" actId="20577"/>
        <pc:sldMkLst>
          <pc:docMk/>
          <pc:sldMk cId="0" sldId="256"/>
        </pc:sldMkLst>
        <pc:spChg chg="mod">
          <ac:chgData name="萩原 秀明" userId="d7792d1e3cc3d7af" providerId="LiveId" clId="{D227BE55-CB36-4A0A-AEF8-F758242A6813}" dt="2021-03-24T14:46:48.799" v="40" actId="20577"/>
          <ac:spMkLst>
            <pc:docMk/>
            <pc:sldMk cId="0" sldId="256"/>
            <ac:spMk id="7" creationId="{6C2ED4AF-3A2D-4CB8-A37B-354AB48BE523}"/>
          </ac:spMkLst>
        </pc:spChg>
      </pc:sldChg>
      <pc:sldChg chg="addSp delSp modSp mod">
        <pc:chgData name="萩原 秀明" userId="d7792d1e3cc3d7af" providerId="LiveId" clId="{D227BE55-CB36-4A0A-AEF8-F758242A6813}" dt="2021-03-24T14:49:52.461" v="236" actId="14100"/>
        <pc:sldMkLst>
          <pc:docMk/>
          <pc:sldMk cId="3515980810" sldId="1337"/>
        </pc:sldMkLst>
        <pc:spChg chg="mod">
          <ac:chgData name="萩原 秀明" userId="d7792d1e3cc3d7af" providerId="LiveId" clId="{D227BE55-CB36-4A0A-AEF8-F758242A6813}" dt="2021-03-24T14:47:20.310" v="110"/>
          <ac:spMkLst>
            <pc:docMk/>
            <pc:sldMk cId="3515980810" sldId="1337"/>
            <ac:spMk id="3" creationId="{F103E61D-00EC-47B4-9429-D20BF280FC83}"/>
          </ac:spMkLst>
        </pc:spChg>
        <pc:spChg chg="mod">
          <ac:chgData name="萩原 秀明" userId="d7792d1e3cc3d7af" providerId="LiveId" clId="{D227BE55-CB36-4A0A-AEF8-F758242A6813}" dt="2021-03-24T14:47:08.365" v="82" actId="20577"/>
          <ac:spMkLst>
            <pc:docMk/>
            <pc:sldMk cId="3515980810" sldId="1337"/>
            <ac:spMk id="4" creationId="{869D4896-D095-4675-8777-07A21183A87F}"/>
          </ac:spMkLst>
        </pc:spChg>
        <pc:spChg chg="mod">
          <ac:chgData name="萩原 秀明" userId="d7792d1e3cc3d7af" providerId="LiveId" clId="{D227BE55-CB36-4A0A-AEF8-F758242A6813}" dt="2021-03-24T14:48:23.071" v="229" actId="20577"/>
          <ac:spMkLst>
            <pc:docMk/>
            <pc:sldMk cId="3515980810" sldId="1337"/>
            <ac:spMk id="6" creationId="{075A2A98-D760-4354-B1C9-185BE96F644C}"/>
          </ac:spMkLst>
        </pc:spChg>
        <pc:spChg chg="mod">
          <ac:chgData name="萩原 秀明" userId="d7792d1e3cc3d7af" providerId="LiveId" clId="{D227BE55-CB36-4A0A-AEF8-F758242A6813}" dt="2021-03-24T14:49:52.461" v="236" actId="14100"/>
          <ac:spMkLst>
            <pc:docMk/>
            <pc:sldMk cId="3515980810" sldId="1337"/>
            <ac:spMk id="9" creationId="{5E4B717B-D33B-4F48-9072-32AD900D566F}"/>
          </ac:spMkLst>
        </pc:spChg>
        <pc:picChg chg="add mod ord">
          <ac:chgData name="萩原 秀明" userId="d7792d1e3cc3d7af" providerId="LiveId" clId="{D227BE55-CB36-4A0A-AEF8-F758242A6813}" dt="2021-03-24T14:49:36.771" v="234" actId="167"/>
          <ac:picMkLst>
            <pc:docMk/>
            <pc:sldMk cId="3515980810" sldId="1337"/>
            <ac:picMk id="7" creationId="{7535B2BF-3D28-4CB5-88B8-53E55581BF7D}"/>
          </ac:picMkLst>
        </pc:picChg>
        <pc:picChg chg="del">
          <ac:chgData name="萩原 秀明" userId="d7792d1e3cc3d7af" providerId="LiveId" clId="{D227BE55-CB36-4A0A-AEF8-F758242A6813}" dt="2021-03-24T14:49:10.146" v="230" actId="478"/>
          <ac:picMkLst>
            <pc:docMk/>
            <pc:sldMk cId="3515980810" sldId="1337"/>
            <ac:picMk id="8" creationId="{CC76AC7B-FF21-4665-9950-0FB3822BAC80}"/>
          </ac:picMkLst>
        </pc:picChg>
      </pc:sldChg>
      <pc:sldChg chg="addSp delSp modSp mod setBg">
        <pc:chgData name="萩原 秀明" userId="d7792d1e3cc3d7af" providerId="LiveId" clId="{D227BE55-CB36-4A0A-AEF8-F758242A6813}" dt="2021-03-24T14:57:30.265" v="472"/>
        <pc:sldMkLst>
          <pc:docMk/>
          <pc:sldMk cId="1729560050" sldId="1338"/>
        </pc:sldMkLst>
        <pc:spChg chg="mod">
          <ac:chgData name="萩原 秀明" userId="d7792d1e3cc3d7af" providerId="LiveId" clId="{D227BE55-CB36-4A0A-AEF8-F758242A6813}" dt="2021-03-24T14:54:30.092" v="437"/>
          <ac:spMkLst>
            <pc:docMk/>
            <pc:sldMk cId="1729560050" sldId="1338"/>
            <ac:spMk id="2" creationId="{F57B53A5-02C8-4C4D-8656-3D244F9D355A}"/>
          </ac:spMkLst>
        </pc:spChg>
        <pc:spChg chg="mod">
          <ac:chgData name="萩原 秀明" userId="d7792d1e3cc3d7af" providerId="LiveId" clId="{D227BE55-CB36-4A0A-AEF8-F758242A6813}" dt="2021-03-24T14:57:30.265" v="472"/>
          <ac:spMkLst>
            <pc:docMk/>
            <pc:sldMk cId="1729560050" sldId="1338"/>
            <ac:spMk id="3" creationId="{1C3B2318-058F-42FE-9C29-9C7070751553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4" creationId="{353B27ED-8AEB-4631-8ECA-22C86745F3CF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5" creationId="{2327A08F-B924-4788-AE08-026F19DD82C8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6" creationId="{D9B9AE8C-B233-41B3-BA6A-D8514CC6AB9C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7" creationId="{816B0199-F6B6-451D-95ED-DC24CD20E292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9" creationId="{C4E9D7C9-57C3-4EA8-BA1C-04C5E8575B27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11" creationId="{7FF7493E-4A5F-4814-BCE4-A1C8717AE79C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12" creationId="{4332D859-37D9-4E6A-9513-BE27CE3B5DBC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13" creationId="{02F32685-AEE9-4AD6-9528-1B9D50ADDCF1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15" creationId="{F8103BD7-2A8D-4CF5-958F-42674845897D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16" creationId="{7A489A7F-8118-4947-992B-AE5D8CBC38D1}"/>
          </ac:spMkLst>
        </pc:spChg>
        <pc:spChg chg="add del">
          <ac:chgData name="萩原 秀明" userId="d7792d1e3cc3d7af" providerId="LiveId" clId="{D227BE55-CB36-4A0A-AEF8-F758242A6813}" dt="2021-03-24T14:55:22.658" v="442"/>
          <ac:spMkLst>
            <pc:docMk/>
            <pc:sldMk cId="1729560050" sldId="1338"/>
            <ac:spMk id="17" creationId="{6E78A6C6-6441-4042-A7AB-045E2DB0D179}"/>
          </ac:spMkLst>
        </pc:spChg>
        <pc:graphicFrameChg chg="add del mod">
          <ac:chgData name="萩原 秀明" userId="d7792d1e3cc3d7af" providerId="LiveId" clId="{D227BE55-CB36-4A0A-AEF8-F758242A6813}" dt="2021-03-24T14:55:22.658" v="442"/>
          <ac:graphicFrameMkLst>
            <pc:docMk/>
            <pc:sldMk cId="1729560050" sldId="1338"/>
            <ac:graphicFrameMk id="8" creationId="{41BB2693-40D9-4C4A-B45D-0905EBBB773C}"/>
          </ac:graphicFrameMkLst>
        </pc:graphicFrameChg>
        <pc:graphicFrameChg chg="add del mod">
          <ac:chgData name="萩原 秀明" userId="d7792d1e3cc3d7af" providerId="LiveId" clId="{D227BE55-CB36-4A0A-AEF8-F758242A6813}" dt="2021-03-24T14:55:22.658" v="442"/>
          <ac:graphicFrameMkLst>
            <pc:docMk/>
            <pc:sldMk cId="1729560050" sldId="1338"/>
            <ac:graphicFrameMk id="10" creationId="{41B6F46E-ADE1-4245-91E7-A8D3402EE020}"/>
          </ac:graphicFrameMkLst>
        </pc:graphicFrameChg>
        <pc:graphicFrameChg chg="add del mod">
          <ac:chgData name="萩原 秀明" userId="d7792d1e3cc3d7af" providerId="LiveId" clId="{D227BE55-CB36-4A0A-AEF8-F758242A6813}" dt="2021-03-24T14:55:22.658" v="442"/>
          <ac:graphicFrameMkLst>
            <pc:docMk/>
            <pc:sldMk cId="1729560050" sldId="1338"/>
            <ac:graphicFrameMk id="14" creationId="{8E785363-4F2B-4E12-AC9F-EBFD5E200FE7}"/>
          </ac:graphicFrameMkLst>
        </pc:graphicFrameChg>
      </pc:sldChg>
      <pc:sldChg chg="addSp delSp modSp mod">
        <pc:chgData name="萩原 秀明" userId="d7792d1e3cc3d7af" providerId="LiveId" clId="{D227BE55-CB36-4A0A-AEF8-F758242A6813}" dt="2021-03-24T14:58:40.356" v="501" actId="20577"/>
        <pc:sldMkLst>
          <pc:docMk/>
          <pc:sldMk cId="3261962796" sldId="1340"/>
        </pc:sldMkLst>
        <pc:spChg chg="mod">
          <ac:chgData name="萩原 秀明" userId="d7792d1e3cc3d7af" providerId="LiveId" clId="{D227BE55-CB36-4A0A-AEF8-F758242A6813}" dt="2021-03-24T14:50:02.083" v="237"/>
          <ac:spMkLst>
            <pc:docMk/>
            <pc:sldMk cId="3261962796" sldId="1340"/>
            <ac:spMk id="2" creationId="{4650660A-A00C-489A-B2B3-801B647962D6}"/>
          </ac:spMkLst>
        </pc:spChg>
        <pc:spChg chg="mod">
          <ac:chgData name="萩原 秀明" userId="d7792d1e3cc3d7af" providerId="LiveId" clId="{D227BE55-CB36-4A0A-AEF8-F758242A6813}" dt="2021-03-24T14:53:29.738" v="429" actId="20577"/>
          <ac:spMkLst>
            <pc:docMk/>
            <pc:sldMk cId="3261962796" sldId="1340"/>
            <ac:spMk id="3" creationId="{642B6E65-F27A-450A-9CC8-B4019E6016BD}"/>
          </ac:spMkLst>
        </pc:spChg>
        <pc:spChg chg="mod">
          <ac:chgData name="萩原 秀明" userId="d7792d1e3cc3d7af" providerId="LiveId" clId="{D227BE55-CB36-4A0A-AEF8-F758242A6813}" dt="2021-03-24T14:54:17.787" v="436" actId="14100"/>
          <ac:spMkLst>
            <pc:docMk/>
            <pc:sldMk cId="3261962796" sldId="1340"/>
            <ac:spMk id="6" creationId="{EC6E8234-1EF7-4318-A2FA-064B938F2AA6}"/>
          </ac:spMkLst>
        </pc:spChg>
        <pc:spChg chg="add mod">
          <ac:chgData name="萩原 秀明" userId="d7792d1e3cc3d7af" providerId="LiveId" clId="{D227BE55-CB36-4A0A-AEF8-F758242A6813}" dt="2021-03-24T14:58:40.356" v="501" actId="20577"/>
          <ac:spMkLst>
            <pc:docMk/>
            <pc:sldMk cId="3261962796" sldId="1340"/>
            <ac:spMk id="8" creationId="{54BC79F4-2F19-4CA9-ABFC-B0E22C354038}"/>
          </ac:spMkLst>
        </pc:spChg>
        <pc:picChg chg="del">
          <ac:chgData name="萩原 秀明" userId="d7792d1e3cc3d7af" providerId="LiveId" clId="{D227BE55-CB36-4A0A-AEF8-F758242A6813}" dt="2021-03-24T14:53:35.761" v="430" actId="478"/>
          <ac:picMkLst>
            <pc:docMk/>
            <pc:sldMk cId="3261962796" sldId="1340"/>
            <ac:picMk id="5" creationId="{A88F445B-FC21-41D2-9246-07136481D62E}"/>
          </ac:picMkLst>
        </pc:picChg>
        <pc:picChg chg="add mod ord">
          <ac:chgData name="萩原 秀明" userId="d7792d1e3cc3d7af" providerId="LiveId" clId="{D227BE55-CB36-4A0A-AEF8-F758242A6813}" dt="2021-03-24T14:54:06.743" v="433" actId="167"/>
          <ac:picMkLst>
            <pc:docMk/>
            <pc:sldMk cId="3261962796" sldId="1340"/>
            <ac:picMk id="7" creationId="{2496EA18-1FFC-464E-9358-9A7C4193F31C}"/>
          </ac:picMkLst>
        </pc:picChg>
      </pc:sldChg>
    </pc:docChg>
  </pc:docChgLst>
  <pc:docChgLst>
    <pc:chgData name="萩原 秀明" userId="d7792d1e3cc3d7af" providerId="LiveId" clId="{C9CED1EB-2DE1-41CC-973E-CA22280B93FB}"/>
    <pc:docChg chg="modSld">
      <pc:chgData name="萩原 秀明" userId="d7792d1e3cc3d7af" providerId="LiveId" clId="{C9CED1EB-2DE1-41CC-973E-CA22280B93FB}" dt="2019-10-21T13:09:49.417" v="3" actId="20577"/>
      <pc:docMkLst>
        <pc:docMk/>
      </pc:docMkLst>
      <pc:sldChg chg="modSp">
        <pc:chgData name="萩原 秀明" userId="d7792d1e3cc3d7af" providerId="LiveId" clId="{C9CED1EB-2DE1-41CC-973E-CA22280B93FB}" dt="2019-10-21T13:09:49.417" v="3" actId="20577"/>
        <pc:sldMkLst>
          <pc:docMk/>
          <pc:sldMk cId="428646932" sldId="1247"/>
        </pc:sldMkLst>
        <pc:spChg chg="mod">
          <ac:chgData name="萩原 秀明" userId="d7792d1e3cc3d7af" providerId="LiveId" clId="{C9CED1EB-2DE1-41CC-973E-CA22280B93FB}" dt="2019-10-21T13:09:49.417" v="3" actId="20577"/>
          <ac:spMkLst>
            <pc:docMk/>
            <pc:sldMk cId="428646932" sldId="1247"/>
            <ac:spMk id="7" creationId="{961BB13D-D4C5-4C57-886C-18405AF2D023}"/>
          </ac:spMkLst>
        </pc:spChg>
      </pc:sldChg>
    </pc:docChg>
  </pc:docChgLst>
  <pc:docChgLst>
    <pc:chgData name="萩原 秀明" userId="d7792d1e3cc3d7af" providerId="LiveId" clId="{2BE65274-FF52-432E-9E83-87FAEFDAF641}"/>
    <pc:docChg chg="undo custSel addSld delSld modSld sldOrd">
      <pc:chgData name="萩原 秀明" userId="d7792d1e3cc3d7af" providerId="LiveId" clId="{2BE65274-FF52-432E-9E83-87FAEFDAF641}" dt="2020-05-03T02:30:21.027" v="50157" actId="403"/>
      <pc:docMkLst>
        <pc:docMk/>
      </pc:docMkLst>
      <pc:sldChg chg="addSp delSp modSp modNotesTx">
        <pc:chgData name="萩原 秀明" userId="d7792d1e3cc3d7af" providerId="LiveId" clId="{2BE65274-FF52-432E-9E83-87FAEFDAF641}" dt="2020-05-02T02:38:04.181" v="20124" actId="1036"/>
        <pc:sldMkLst>
          <pc:docMk/>
          <pc:sldMk cId="0" sldId="256"/>
        </pc:sldMkLst>
        <pc:spChg chg="mod">
          <ac:chgData name="萩原 秀明" userId="d7792d1e3cc3d7af" providerId="LiveId" clId="{2BE65274-FF52-432E-9E83-87FAEFDAF641}" dt="2020-05-01T11:05:01.277" v="885"/>
          <ac:spMkLst>
            <pc:docMk/>
            <pc:sldMk cId="0" sldId="256"/>
            <ac:spMk id="7" creationId="{6C2ED4AF-3A2D-4CB8-A37B-354AB48BE523}"/>
          </ac:spMkLst>
        </pc:spChg>
        <pc:spChg chg="add mod">
          <ac:chgData name="萩原 秀明" userId="d7792d1e3cc3d7af" providerId="LiveId" clId="{2BE65274-FF52-432E-9E83-87FAEFDAF641}" dt="2020-05-02T02:38:04.181" v="20124" actId="1036"/>
          <ac:spMkLst>
            <pc:docMk/>
            <pc:sldMk cId="0" sldId="256"/>
            <ac:spMk id="9" creationId="{0B99880A-FB7A-40E9-9977-582FC69E2BF7}"/>
          </ac:spMkLst>
        </pc:spChg>
        <pc:spChg chg="add del mod">
          <ac:chgData name="萩原 秀明" userId="d7792d1e3cc3d7af" providerId="LiveId" clId="{2BE65274-FF52-432E-9E83-87FAEFDAF641}" dt="2020-05-01T10:51:17.475" v="564" actId="478"/>
          <ac:spMkLst>
            <pc:docMk/>
            <pc:sldMk cId="0" sldId="256"/>
            <ac:spMk id="10" creationId="{89767F89-7ABF-4DF2-9278-A3BEEDAA9671}"/>
          </ac:spMkLst>
        </pc:spChg>
      </pc:sldChg>
      <pc:sldChg chg="modSp ord modNotesTx">
        <pc:chgData name="萩原 秀明" userId="d7792d1e3cc3d7af" providerId="LiveId" clId="{2BE65274-FF52-432E-9E83-87FAEFDAF641}" dt="2020-05-03T02:23:58.522" v="49651" actId="20577"/>
        <pc:sldMkLst>
          <pc:docMk/>
          <pc:sldMk cId="1664921943" sldId="1246"/>
        </pc:sldMkLst>
        <pc:spChg chg="mod">
          <ac:chgData name="萩原 秀明" userId="d7792d1e3cc3d7af" providerId="LiveId" clId="{2BE65274-FF52-432E-9E83-87FAEFDAF641}" dt="2020-05-02T03:37:51.910" v="27702"/>
          <ac:spMkLst>
            <pc:docMk/>
            <pc:sldMk cId="1664921943" sldId="1246"/>
            <ac:spMk id="2" creationId="{EDD9B320-2915-4BD5-93E4-C8A2E3EC2E81}"/>
          </ac:spMkLst>
        </pc:spChg>
        <pc:spChg chg="mod">
          <ac:chgData name="萩原 秀明" userId="d7792d1e3cc3d7af" providerId="LiveId" clId="{2BE65274-FF52-432E-9E83-87FAEFDAF641}" dt="2020-05-02T03:37:59.980" v="27710"/>
          <ac:spMkLst>
            <pc:docMk/>
            <pc:sldMk cId="1664921943" sldId="1246"/>
            <ac:spMk id="81" creationId="{68635ED7-D686-40DB-81F8-591CCA50CAFF}"/>
          </ac:spMkLst>
        </pc:spChg>
      </pc:sldChg>
      <pc:sldChg chg="ord modNotesTx">
        <pc:chgData name="萩原 秀明" userId="d7792d1e3cc3d7af" providerId="LiveId" clId="{2BE65274-FF52-432E-9E83-87FAEFDAF641}" dt="2020-05-03T02:14:57.079" v="49414" actId="20577"/>
        <pc:sldMkLst>
          <pc:docMk/>
          <pc:sldMk cId="3245326281" sldId="1247"/>
        </pc:sldMkLst>
      </pc:sldChg>
      <pc:sldChg chg="addSp delSp modSp mod modNotesTx">
        <pc:chgData name="萩原 秀明" userId="d7792d1e3cc3d7af" providerId="LiveId" clId="{2BE65274-FF52-432E-9E83-87FAEFDAF641}" dt="2020-05-02T12:51:59.266" v="39949" actId="3064"/>
        <pc:sldMkLst>
          <pc:docMk/>
          <pc:sldMk cId="2807926055" sldId="1248"/>
        </pc:sldMkLst>
        <pc:spChg chg="add del">
          <ac:chgData name="萩原 秀明" userId="d7792d1e3cc3d7af" providerId="LiveId" clId="{2BE65274-FF52-432E-9E83-87FAEFDAF641}" dt="2020-05-01T13:00:01.530" v="2825"/>
          <ac:spMkLst>
            <pc:docMk/>
            <pc:sldMk cId="2807926055" sldId="1248"/>
            <ac:spMk id="4" creationId="{5DC0C97D-3D25-43B1-A40E-4B9B8932ABC1}"/>
          </ac:spMkLst>
        </pc:spChg>
        <pc:spChg chg="mod">
          <ac:chgData name="萩原 秀明" userId="d7792d1e3cc3d7af" providerId="LiveId" clId="{2BE65274-FF52-432E-9E83-87FAEFDAF641}" dt="2020-05-02T01:38:18.440" v="16657"/>
          <ac:spMkLst>
            <pc:docMk/>
            <pc:sldMk cId="2807926055" sldId="1248"/>
            <ac:spMk id="5" creationId="{E7C1F308-2BD9-42B5-9096-3E03E8673673}"/>
          </ac:spMkLst>
        </pc:spChg>
        <pc:spChg chg="add del">
          <ac:chgData name="萩原 秀明" userId="d7792d1e3cc3d7af" providerId="LiveId" clId="{2BE65274-FF52-432E-9E83-87FAEFDAF641}" dt="2020-05-01T13:00:01.530" v="2825"/>
          <ac:spMkLst>
            <pc:docMk/>
            <pc:sldMk cId="2807926055" sldId="1248"/>
            <ac:spMk id="6" creationId="{DCAD9D58-AD0C-4BDB-9876-E116F579A988}"/>
          </ac:spMkLst>
        </pc:spChg>
        <pc:spChg chg="del mod">
          <ac:chgData name="萩原 秀明" userId="d7792d1e3cc3d7af" providerId="LiveId" clId="{2BE65274-FF52-432E-9E83-87FAEFDAF641}" dt="2020-05-01T13:01:33.627" v="2878" actId="478"/>
          <ac:spMkLst>
            <pc:docMk/>
            <pc:sldMk cId="2807926055" sldId="1248"/>
            <ac:spMk id="7" creationId="{BD3226C3-6BDF-4F08-97F3-2ADBA30DADCB}"/>
          </ac:spMkLst>
        </pc:spChg>
        <pc:spChg chg="add mod">
          <ac:chgData name="萩原 秀明" userId="d7792d1e3cc3d7af" providerId="LiveId" clId="{2BE65274-FF52-432E-9E83-87FAEFDAF641}" dt="2020-05-01T13:03:54.043" v="3133" actId="404"/>
          <ac:spMkLst>
            <pc:docMk/>
            <pc:sldMk cId="2807926055" sldId="1248"/>
            <ac:spMk id="9" creationId="{1C9B2C6A-F156-40C8-8CC5-4C1FFA47F01B}"/>
          </ac:spMkLst>
        </pc:spChg>
        <pc:spChg chg="add mod">
          <ac:chgData name="萩原 秀明" userId="d7792d1e3cc3d7af" providerId="LiveId" clId="{2BE65274-FF52-432E-9E83-87FAEFDAF641}" dt="2020-05-01T13:03:41.925" v="3130" actId="14100"/>
          <ac:spMkLst>
            <pc:docMk/>
            <pc:sldMk cId="2807926055" sldId="1248"/>
            <ac:spMk id="11" creationId="{6E39FF41-3216-4541-A88D-1484488D3394}"/>
          </ac:spMkLst>
        </pc:spChg>
        <pc:spChg chg="add mod">
          <ac:chgData name="萩原 秀明" userId="d7792d1e3cc3d7af" providerId="LiveId" clId="{2BE65274-FF52-432E-9E83-87FAEFDAF641}" dt="2020-05-02T12:51:59.266" v="39949" actId="3064"/>
          <ac:spMkLst>
            <pc:docMk/>
            <pc:sldMk cId="2807926055" sldId="1248"/>
            <ac:spMk id="12" creationId="{6E2AB0A4-BEA7-41E9-A9D4-62D179FB2931}"/>
          </ac:spMkLst>
        </pc:spChg>
        <pc:spChg chg="add mod">
          <ac:chgData name="萩原 秀明" userId="d7792d1e3cc3d7af" providerId="LiveId" clId="{2BE65274-FF52-432E-9E83-87FAEFDAF641}" dt="2020-05-02T12:51:59.266" v="39949" actId="3064"/>
          <ac:spMkLst>
            <pc:docMk/>
            <pc:sldMk cId="2807926055" sldId="1248"/>
            <ac:spMk id="23" creationId="{6F96A629-417D-4185-A71B-DA7F7A46BAD9}"/>
          </ac:spMkLst>
        </pc:spChg>
        <pc:grpChg chg="add mod">
          <ac:chgData name="萩原 秀明" userId="d7792d1e3cc3d7af" providerId="LiveId" clId="{2BE65274-FF52-432E-9E83-87FAEFDAF641}" dt="2020-05-01T15:15:07.281" v="7992" actId="1035"/>
          <ac:grpSpMkLst>
            <pc:docMk/>
            <pc:sldMk cId="2807926055" sldId="1248"/>
            <ac:grpSpMk id="13" creationId="{18CA9739-CCDB-4138-AF27-3EB588A864E8}"/>
          </ac:grpSpMkLst>
        </pc:grpChg>
        <pc:grpChg chg="mod">
          <ac:chgData name="萩原 秀明" userId="d7792d1e3cc3d7af" providerId="LiveId" clId="{2BE65274-FF52-432E-9E83-87FAEFDAF641}" dt="2020-05-01T15:15:07.281" v="7992" actId="1035"/>
          <ac:grpSpMkLst>
            <pc:docMk/>
            <pc:sldMk cId="2807926055" sldId="1248"/>
            <ac:grpSpMk id="15" creationId="{5782CCAA-1ED4-48DF-8B14-353354612E43}"/>
          </ac:grpSpMkLst>
        </pc:grpChg>
        <pc:grpChg chg="add mod">
          <ac:chgData name="萩原 秀明" userId="d7792d1e3cc3d7af" providerId="LiveId" clId="{2BE65274-FF52-432E-9E83-87FAEFDAF641}" dt="2020-05-01T15:15:07.281" v="7992" actId="1035"/>
          <ac:grpSpMkLst>
            <pc:docMk/>
            <pc:sldMk cId="2807926055" sldId="1248"/>
            <ac:grpSpMk id="24" creationId="{F44D97FF-ADFD-449E-9E9D-AFE462462429}"/>
          </ac:grpSpMkLst>
        </pc:grpChg>
        <pc:grpChg chg="mod">
          <ac:chgData name="萩原 秀明" userId="d7792d1e3cc3d7af" providerId="LiveId" clId="{2BE65274-FF52-432E-9E83-87FAEFDAF641}" dt="2020-05-01T15:15:07.281" v="7992" actId="1035"/>
          <ac:grpSpMkLst>
            <pc:docMk/>
            <pc:sldMk cId="2807926055" sldId="1248"/>
            <ac:grpSpMk id="26" creationId="{8C5842C3-7BF3-4F79-932D-7A3BDD699E7C}"/>
          </ac:grpSpMkLst>
        </pc:grpChg>
        <pc:picChg chg="add del">
          <ac:chgData name="萩原 秀明" userId="d7792d1e3cc3d7af" providerId="LiveId" clId="{2BE65274-FF52-432E-9E83-87FAEFDAF641}" dt="2020-05-01T13:00:01.530" v="2825"/>
          <ac:picMkLst>
            <pc:docMk/>
            <pc:sldMk cId="2807926055" sldId="1248"/>
            <ac:picMk id="8" creationId="{5F1CFC99-C5C0-47A8-8121-B9FBF1EE8B20}"/>
          </ac:picMkLst>
        </pc:picChg>
        <pc:picChg chg="add mod">
          <ac:chgData name="萩原 秀明" userId="d7792d1e3cc3d7af" providerId="LiveId" clId="{2BE65274-FF52-432E-9E83-87FAEFDAF641}" dt="2020-05-01T13:00:15.549" v="2836" actId="1037"/>
          <ac:picMkLst>
            <pc:docMk/>
            <pc:sldMk cId="2807926055" sldId="1248"/>
            <ac:picMk id="10" creationId="{B1E367E3-B7E6-47A2-BE98-CEB610461753}"/>
          </ac:picMkLst>
        </pc:picChg>
      </pc:sldChg>
      <pc:sldChg chg="addSp delSp modSp new mod modNotesTx">
        <pc:chgData name="萩原 秀明" userId="d7792d1e3cc3d7af" providerId="LiveId" clId="{2BE65274-FF52-432E-9E83-87FAEFDAF641}" dt="2020-05-03T00:06:37.042" v="42883" actId="20577"/>
        <pc:sldMkLst>
          <pc:docMk/>
          <pc:sldMk cId="662968069" sldId="1249"/>
        </pc:sldMkLst>
        <pc:spChg chg="mod">
          <ac:chgData name="萩原 秀明" userId="d7792d1e3cc3d7af" providerId="LiveId" clId="{2BE65274-FF52-432E-9E83-87FAEFDAF641}" dt="2020-05-02T12:13:24.015" v="38901"/>
          <ac:spMkLst>
            <pc:docMk/>
            <pc:sldMk cId="662968069" sldId="1249"/>
            <ac:spMk id="2" creationId="{E3EB043D-AC56-4D6B-94EE-465C45A4A765}"/>
          </ac:spMkLst>
        </pc:spChg>
        <pc:spChg chg="del">
          <ac:chgData name="萩原 秀明" userId="d7792d1e3cc3d7af" providerId="LiveId" clId="{2BE65274-FF52-432E-9E83-87FAEFDAF641}" dt="2020-05-01T13:10:01.179" v="3359" actId="478"/>
          <ac:spMkLst>
            <pc:docMk/>
            <pc:sldMk cId="662968069" sldId="1249"/>
            <ac:spMk id="3" creationId="{0BC1D857-C07B-4394-8029-152AADD0D96A}"/>
          </ac:spMkLst>
        </pc:spChg>
        <pc:spChg chg="del">
          <ac:chgData name="萩原 秀明" userId="d7792d1e3cc3d7af" providerId="LiveId" clId="{2BE65274-FF52-432E-9E83-87FAEFDAF641}" dt="2020-05-01T13:14:59.087" v="3992" actId="478"/>
          <ac:spMkLst>
            <pc:docMk/>
            <pc:sldMk cId="662968069" sldId="1249"/>
            <ac:spMk id="4" creationId="{A235C120-CD6C-44A2-9E0A-B9E9D88EB46F}"/>
          </ac:spMkLst>
        </pc:spChg>
        <pc:spChg chg="add mod">
          <ac:chgData name="萩原 秀明" userId="d7792d1e3cc3d7af" providerId="LiveId" clId="{2BE65274-FF52-432E-9E83-87FAEFDAF641}" dt="2020-05-02T12:52:24.663" v="39950" actId="20577"/>
          <ac:spMkLst>
            <pc:docMk/>
            <pc:sldMk cId="662968069" sldId="1249"/>
            <ac:spMk id="5" creationId="{AE4B590D-66B7-4B30-8399-0D5F9DB3C3C5}"/>
          </ac:spMkLst>
        </pc:spChg>
        <pc:spChg chg="add del mod">
          <ac:chgData name="萩原 秀明" userId="d7792d1e3cc3d7af" providerId="LiveId" clId="{2BE65274-FF52-432E-9E83-87FAEFDAF641}" dt="2020-05-02T12:53:53.227" v="40049" actId="478"/>
          <ac:spMkLst>
            <pc:docMk/>
            <pc:sldMk cId="662968069" sldId="1249"/>
            <ac:spMk id="7" creationId="{DB3BE86A-8903-4B19-ACDA-9B39F6E896AC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18" creationId="{99419B40-BEA0-4451-8F91-1C382CC7F80C}"/>
          </ac:spMkLst>
        </pc:spChg>
        <pc:spChg chg="add mod">
          <ac:chgData name="萩原 秀明" userId="d7792d1e3cc3d7af" providerId="LiveId" clId="{2BE65274-FF52-432E-9E83-87FAEFDAF641}" dt="2020-05-02T12:54:03.646" v="40054" actId="1035"/>
          <ac:spMkLst>
            <pc:docMk/>
            <pc:sldMk cId="662968069" sldId="1249"/>
            <ac:spMk id="22" creationId="{2B27BBF5-E215-4C3A-99FD-7A38EA6213CC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29" creationId="{839DF525-79CD-439E-88C8-A08CCD672D12}"/>
          </ac:spMkLst>
        </pc:spChg>
        <pc:spChg chg="add del mod">
          <ac:chgData name="萩原 秀明" userId="d7792d1e3cc3d7af" providerId="LiveId" clId="{2BE65274-FF52-432E-9E83-87FAEFDAF641}" dt="2020-05-02T12:53:53.227" v="40049" actId="478"/>
          <ac:spMkLst>
            <pc:docMk/>
            <pc:sldMk cId="662968069" sldId="1249"/>
            <ac:spMk id="30" creationId="{9EEE9308-0AB5-4639-90DF-D030671AA8FB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31" creationId="{A88659C4-9506-413B-8945-113A18463FBA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32" creationId="{4CBDB2D5-B845-42B3-A0B2-E1631EA6A620}"/>
          </ac:spMkLst>
        </pc:spChg>
        <pc:spChg chg="add del mod">
          <ac:chgData name="萩原 秀明" userId="d7792d1e3cc3d7af" providerId="LiveId" clId="{2BE65274-FF52-432E-9E83-87FAEFDAF641}" dt="2020-05-01T23:58:31.489" v="11887" actId="21"/>
          <ac:spMkLst>
            <pc:docMk/>
            <pc:sldMk cId="662968069" sldId="1249"/>
            <ac:spMk id="33" creationId="{5C3AB314-05F9-45C2-AFC0-C4A7DF0BD71D}"/>
          </ac:spMkLst>
        </pc:spChg>
        <pc:spChg chg="add mod">
          <ac:chgData name="萩原 秀明" userId="d7792d1e3cc3d7af" providerId="LiveId" clId="{2BE65274-FF52-432E-9E83-87FAEFDAF641}" dt="2020-05-02T12:54:47.396" v="40067" actId="14100"/>
          <ac:spMkLst>
            <pc:docMk/>
            <pc:sldMk cId="662968069" sldId="1249"/>
            <ac:spMk id="34" creationId="{9BE4FA4D-6266-409B-A338-1B0FE9B8BEFF}"/>
          </ac:spMkLst>
        </pc:spChg>
        <pc:spChg chg="add mod">
          <ac:chgData name="萩原 秀明" userId="d7792d1e3cc3d7af" providerId="LiveId" clId="{2BE65274-FF52-432E-9E83-87FAEFDAF641}" dt="2020-05-02T12:56:08.642" v="40087"/>
          <ac:spMkLst>
            <pc:docMk/>
            <pc:sldMk cId="662968069" sldId="1249"/>
            <ac:spMk id="35" creationId="{9EB6A450-0F67-4120-A250-E2D6729B8BE4}"/>
          </ac:spMkLst>
        </pc:spChg>
        <pc:spChg chg="add mod">
          <ac:chgData name="萩原 秀明" userId="d7792d1e3cc3d7af" providerId="LiveId" clId="{2BE65274-FF52-432E-9E83-87FAEFDAF641}" dt="2020-05-02T12:54:50.351" v="40068" actId="1076"/>
          <ac:spMkLst>
            <pc:docMk/>
            <pc:sldMk cId="662968069" sldId="1249"/>
            <ac:spMk id="36" creationId="{10511B5D-76A1-4AA3-B928-EF4987AED3F5}"/>
          </ac:spMkLst>
        </pc:spChg>
        <pc:spChg chg="add mod">
          <ac:chgData name="萩原 秀明" userId="d7792d1e3cc3d7af" providerId="LiveId" clId="{2BE65274-FF52-432E-9E83-87FAEFDAF641}" dt="2020-05-02T13:15:22.978" v="40967" actId="404"/>
          <ac:spMkLst>
            <pc:docMk/>
            <pc:sldMk cId="662968069" sldId="1249"/>
            <ac:spMk id="37" creationId="{CF40D4DA-06B3-4D97-B1B4-C8DAEBB1B58C}"/>
          </ac:spMkLst>
        </pc:spChg>
        <pc:spChg chg="add del mod">
          <ac:chgData name="萩原 秀明" userId="d7792d1e3cc3d7af" providerId="LiveId" clId="{2BE65274-FF52-432E-9E83-87FAEFDAF641}" dt="2020-05-02T01:28:16.011" v="16456" actId="478"/>
          <ac:spMkLst>
            <pc:docMk/>
            <pc:sldMk cId="662968069" sldId="1249"/>
            <ac:spMk id="37" creationId="{ED6FC1B0-94BE-4D47-A737-BCCF9743135B}"/>
          </ac:spMkLst>
        </pc:spChg>
        <pc:spChg chg="add del mod">
          <ac:chgData name="萩原 秀明" userId="d7792d1e3cc3d7af" providerId="LiveId" clId="{2BE65274-FF52-432E-9E83-87FAEFDAF641}" dt="2020-05-02T13:12:31.268" v="40931" actId="478"/>
          <ac:spMkLst>
            <pc:docMk/>
            <pc:sldMk cId="662968069" sldId="1249"/>
            <ac:spMk id="38" creationId="{175E8107-789E-44CF-9425-79BD8F846863}"/>
          </ac:spMkLst>
        </pc:spChg>
        <pc:spChg chg="add del mod">
          <ac:chgData name="萩原 秀明" userId="d7792d1e3cc3d7af" providerId="LiveId" clId="{2BE65274-FF52-432E-9E83-87FAEFDAF641}" dt="2020-05-02T01:22:13.576" v="16229" actId="478"/>
          <ac:spMkLst>
            <pc:docMk/>
            <pc:sldMk cId="662968069" sldId="1249"/>
            <ac:spMk id="38" creationId="{9FC6F395-AE10-41DB-BC33-DFC7EED80CFF}"/>
          </ac:spMkLst>
        </pc:spChg>
        <pc:spChg chg="add mod">
          <ac:chgData name="萩原 秀明" userId="d7792d1e3cc3d7af" providerId="LiveId" clId="{2BE65274-FF52-432E-9E83-87FAEFDAF641}" dt="2020-05-02T12:54:13.548" v="40061" actId="1036"/>
          <ac:spMkLst>
            <pc:docMk/>
            <pc:sldMk cId="662968069" sldId="1249"/>
            <ac:spMk id="39" creationId="{1BA485BB-4894-48FB-B13C-0B300B15722C}"/>
          </ac:spMkLst>
        </pc:spChg>
        <pc:spChg chg="add del mod">
          <ac:chgData name="萩原 秀明" userId="d7792d1e3cc3d7af" providerId="LiveId" clId="{2BE65274-FF52-432E-9E83-87FAEFDAF641}" dt="2020-05-02T13:12:31.268" v="40931" actId="478"/>
          <ac:spMkLst>
            <pc:docMk/>
            <pc:sldMk cId="662968069" sldId="1249"/>
            <ac:spMk id="40" creationId="{51FA5968-F7D4-4B93-B546-3BDCE1C95697}"/>
          </ac:spMkLst>
        </pc:spChg>
        <pc:grpChg chg="add del mod">
          <ac:chgData name="萩原 秀明" userId="d7792d1e3cc3d7af" providerId="LiveId" clId="{2BE65274-FF52-432E-9E83-87FAEFDAF641}" dt="2020-05-02T12:53:53.227" v="40049" actId="478"/>
          <ac:grpSpMkLst>
            <pc:docMk/>
            <pc:sldMk cId="662968069" sldId="1249"/>
            <ac:grpSpMk id="8" creationId="{DF16BBDF-CA3D-4C2E-9A83-20EAC96B351B}"/>
          </ac:grpSpMkLst>
        </pc:grpChg>
        <pc:grpChg chg="mod">
          <ac:chgData name="萩原 秀明" userId="d7792d1e3cc3d7af" providerId="LiveId" clId="{2BE65274-FF52-432E-9E83-87FAEFDAF641}" dt="2020-05-01T23:58:55.849" v="11922" actId="1036"/>
          <ac:grpSpMkLst>
            <pc:docMk/>
            <pc:sldMk cId="662968069" sldId="1249"/>
            <ac:grpSpMk id="10" creationId="{F8968D5F-4A76-4D06-A5AB-D65208621BDB}"/>
          </ac:grpSpMkLst>
        </pc:grpChg>
        <pc:grpChg chg="add del mod">
          <ac:chgData name="萩原 秀明" userId="d7792d1e3cc3d7af" providerId="LiveId" clId="{2BE65274-FF52-432E-9E83-87FAEFDAF641}" dt="2020-05-01T23:58:31.489" v="11887" actId="21"/>
          <ac:grpSpMkLst>
            <pc:docMk/>
            <pc:sldMk cId="662968069" sldId="1249"/>
            <ac:grpSpMk id="19" creationId="{4C3B661E-002A-4F27-854D-8FE8FA4264D8}"/>
          </ac:grpSpMkLst>
        </pc:grpChg>
        <pc:grpChg chg="mod">
          <ac:chgData name="萩原 秀明" userId="d7792d1e3cc3d7af" providerId="LiveId" clId="{2BE65274-FF52-432E-9E83-87FAEFDAF641}" dt="2020-05-01T14:15:20.210" v="6044" actId="1036"/>
          <ac:grpSpMkLst>
            <pc:docMk/>
            <pc:sldMk cId="662968069" sldId="1249"/>
            <ac:grpSpMk id="21" creationId="{6B72DC6D-49CB-45EC-A0DC-AC2359722BBC}"/>
          </ac:grpSpMkLst>
        </pc:grpChg>
        <pc:grpChg chg="add mod">
          <ac:chgData name="萩原 秀明" userId="d7792d1e3cc3d7af" providerId="LiveId" clId="{2BE65274-FF52-432E-9E83-87FAEFDAF641}" dt="2020-05-02T12:54:03.646" v="40054" actId="1035"/>
          <ac:grpSpMkLst>
            <pc:docMk/>
            <pc:sldMk cId="662968069" sldId="1249"/>
            <ac:grpSpMk id="23" creationId="{BCCD9A9E-AF3E-4B31-B10D-47531E60668F}"/>
          </ac:grpSpMkLst>
        </pc:grpChg>
        <pc:grpChg chg="mod">
          <ac:chgData name="萩原 秀明" userId="d7792d1e3cc3d7af" providerId="LiveId" clId="{2BE65274-FF52-432E-9E83-87FAEFDAF641}" dt="2020-05-02T12:54:03.646" v="40054" actId="1035"/>
          <ac:grpSpMkLst>
            <pc:docMk/>
            <pc:sldMk cId="662968069" sldId="1249"/>
            <ac:grpSpMk id="25" creationId="{7EEC0F36-9042-4B06-8D51-07BDE97F9200}"/>
          </ac:grpSpMkLst>
        </pc:grpChg>
        <pc:picChg chg="add">
          <ac:chgData name="萩原 秀明" userId="d7792d1e3cc3d7af" providerId="LiveId" clId="{2BE65274-FF52-432E-9E83-87FAEFDAF641}" dt="2020-05-01T13:10:10.263" v="3360"/>
          <ac:picMkLst>
            <pc:docMk/>
            <pc:sldMk cId="662968069" sldId="1249"/>
            <ac:picMk id="6" creationId="{43904CD6-3314-4A1D-A8FE-06E2EA12BF5A}"/>
          </ac:picMkLst>
        </pc:picChg>
        <pc:picChg chg="add mod">
          <ac:chgData name="萩原 秀明" userId="d7792d1e3cc3d7af" providerId="LiveId" clId="{2BE65274-FF52-432E-9E83-87FAEFDAF641}" dt="2020-05-02T12:54:13.548" v="40061" actId="1036"/>
          <ac:picMkLst>
            <pc:docMk/>
            <pc:sldMk cId="662968069" sldId="1249"/>
            <ac:picMk id="1026" creationId="{E5D7DFDE-A4F3-4345-AC9A-6A0B0ACF8446}"/>
          </ac:picMkLst>
        </pc:picChg>
      </pc:sldChg>
      <pc:sldChg chg="addSp delSp modSp new del modNotesTx">
        <pc:chgData name="萩原 秀明" userId="d7792d1e3cc3d7af" providerId="LiveId" clId="{2BE65274-FF52-432E-9E83-87FAEFDAF641}" dt="2020-05-01T16:40:01.286" v="11661" actId="47"/>
        <pc:sldMkLst>
          <pc:docMk/>
          <pc:sldMk cId="1131957751" sldId="1250"/>
        </pc:sldMkLst>
        <pc:spChg chg="del">
          <ac:chgData name="萩原 秀明" userId="d7792d1e3cc3d7af" providerId="LiveId" clId="{2BE65274-FF52-432E-9E83-87FAEFDAF641}" dt="2020-05-01T15:12:31.637" v="7818" actId="478"/>
          <ac:spMkLst>
            <pc:docMk/>
            <pc:sldMk cId="1131957751" sldId="1250"/>
            <ac:spMk id="3" creationId="{D19B3488-051E-4432-BA44-54FEAC969E66}"/>
          </ac:spMkLst>
        </pc:spChg>
        <pc:spChg chg="del">
          <ac:chgData name="萩原 秀明" userId="d7792d1e3cc3d7af" providerId="LiveId" clId="{2BE65274-FF52-432E-9E83-87FAEFDAF641}" dt="2020-05-01T16:03:48.261" v="9376" actId="478"/>
          <ac:spMkLst>
            <pc:docMk/>
            <pc:sldMk cId="1131957751" sldId="1250"/>
            <ac:spMk id="4" creationId="{F9FC11F4-0F42-415B-83EE-77BEC61CF600}"/>
          </ac:spMkLst>
        </pc:spChg>
        <pc:spChg chg="add mod">
          <ac:chgData name="萩原 秀明" userId="d7792d1e3cc3d7af" providerId="LiveId" clId="{2BE65274-FF52-432E-9E83-87FAEFDAF641}" dt="2020-05-01T15:12:28.555" v="7817"/>
          <ac:spMkLst>
            <pc:docMk/>
            <pc:sldMk cId="1131957751" sldId="1250"/>
            <ac:spMk id="5" creationId="{09A55771-C1C1-4DE1-BF5B-F8061C786D0B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7" creationId="{0317B2E4-3D9C-45D0-B190-29F86E140870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8" creationId="{396615E2-5FEA-4898-AFF8-4DD71F262865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9" creationId="{E7E32CD2-5099-4747-886F-549F573E6228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0" creationId="{AD5529DD-C8AF-4D8C-8F48-0468C055348C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1" creationId="{E57BA428-645B-429F-B451-C6BF7F5EC555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2" creationId="{0F77B079-8861-4ACC-B143-FCDB2C68F030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3" creationId="{DEEF83E5-A08E-4BAD-B339-9DBE821F4EE6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4" creationId="{50449F2E-4867-47AD-87D9-DBE5FA451844}"/>
          </ac:spMkLst>
        </pc:spChg>
        <pc:spChg chg="add del mod">
          <ac:chgData name="萩原 秀明" userId="d7792d1e3cc3d7af" providerId="LiveId" clId="{2BE65274-FF52-432E-9E83-87FAEFDAF641}" dt="2020-05-01T16:25:48.810" v="10842" actId="478"/>
          <ac:spMkLst>
            <pc:docMk/>
            <pc:sldMk cId="1131957751" sldId="1250"/>
            <ac:spMk id="15" creationId="{95B25D14-7930-490D-916A-E3E0211325B1}"/>
          </ac:spMkLst>
        </pc:spChg>
        <pc:spChg chg="add mod">
          <ac:chgData name="萩原 秀明" userId="d7792d1e3cc3d7af" providerId="LiveId" clId="{2BE65274-FF52-432E-9E83-87FAEFDAF641}" dt="2020-05-01T16:14:31.966" v="9525" actId="14100"/>
          <ac:spMkLst>
            <pc:docMk/>
            <pc:sldMk cId="1131957751" sldId="1250"/>
            <ac:spMk id="16" creationId="{8727D0C2-1D93-41F4-9703-C65CB4D229BE}"/>
          </ac:spMkLst>
        </pc:spChg>
        <pc:spChg chg="add mod">
          <ac:chgData name="萩原 秀明" userId="d7792d1e3cc3d7af" providerId="LiveId" clId="{2BE65274-FF52-432E-9E83-87FAEFDAF641}" dt="2020-05-01T16:14:49.004" v="9539" actId="20577"/>
          <ac:spMkLst>
            <pc:docMk/>
            <pc:sldMk cId="1131957751" sldId="1250"/>
            <ac:spMk id="17" creationId="{84C2581C-5F66-40D8-AA99-6D9A41792920}"/>
          </ac:spMkLst>
        </pc:spChg>
        <pc:spChg chg="add mod">
          <ac:chgData name="萩原 秀明" userId="d7792d1e3cc3d7af" providerId="LiveId" clId="{2BE65274-FF52-432E-9E83-87FAEFDAF641}" dt="2020-05-01T16:15:02.105" v="9554" actId="20577"/>
          <ac:spMkLst>
            <pc:docMk/>
            <pc:sldMk cId="1131957751" sldId="1250"/>
            <ac:spMk id="18" creationId="{12B7CED8-00E2-478A-9FD7-B236D3B3CDF1}"/>
          </ac:spMkLst>
        </pc:spChg>
        <pc:spChg chg="add mod">
          <ac:chgData name="萩原 秀明" userId="d7792d1e3cc3d7af" providerId="LiveId" clId="{2BE65274-FF52-432E-9E83-87FAEFDAF641}" dt="2020-05-01T16:22:17.199" v="10282" actId="1035"/>
          <ac:spMkLst>
            <pc:docMk/>
            <pc:sldMk cId="1131957751" sldId="1250"/>
            <ac:spMk id="19" creationId="{2EC0FF01-C20A-4C1B-940A-7BF280A8296E}"/>
          </ac:spMkLst>
        </pc:spChg>
        <pc:spChg chg="add mod">
          <ac:chgData name="萩原 秀明" userId="d7792d1e3cc3d7af" providerId="LiveId" clId="{2BE65274-FF52-432E-9E83-87FAEFDAF641}" dt="2020-05-01T16:33:13.889" v="11377"/>
          <ac:spMkLst>
            <pc:docMk/>
            <pc:sldMk cId="1131957751" sldId="1250"/>
            <ac:spMk id="20" creationId="{3B2D3531-F9FE-47F0-AB15-6EFD3A4BAD59}"/>
          </ac:spMkLst>
        </pc:spChg>
        <pc:spChg chg="add mod">
          <ac:chgData name="萩原 秀明" userId="d7792d1e3cc3d7af" providerId="LiveId" clId="{2BE65274-FF52-432E-9E83-87FAEFDAF641}" dt="2020-05-01T16:29:59.054" v="11371"/>
          <ac:spMkLst>
            <pc:docMk/>
            <pc:sldMk cId="1131957751" sldId="1250"/>
            <ac:spMk id="21" creationId="{32DB34A6-6BC2-4F84-9507-EC77D1B3E4B9}"/>
          </ac:spMkLst>
        </pc:spChg>
        <pc:picChg chg="add">
          <ac:chgData name="萩原 秀明" userId="d7792d1e3cc3d7af" providerId="LiveId" clId="{2BE65274-FF52-432E-9E83-87FAEFDAF641}" dt="2020-05-01T15:12:20.041" v="7780"/>
          <ac:picMkLst>
            <pc:docMk/>
            <pc:sldMk cId="1131957751" sldId="1250"/>
            <ac:picMk id="6" creationId="{4495965C-BEF7-43C6-96C1-1F340FF33B68}"/>
          </ac:picMkLst>
        </pc:picChg>
      </pc:sldChg>
      <pc:sldChg chg="addSp delSp modSp new del ord modNotesTx">
        <pc:chgData name="萩原 秀明" userId="d7792d1e3cc3d7af" providerId="LiveId" clId="{2BE65274-FF52-432E-9E83-87FAEFDAF641}" dt="2020-05-02T13:29:23.317" v="41368" actId="47"/>
        <pc:sldMkLst>
          <pc:docMk/>
          <pc:sldMk cId="3300953124" sldId="1251"/>
        </pc:sldMkLst>
        <pc:spChg chg="mod">
          <ac:chgData name="萩原 秀明" userId="d7792d1e3cc3d7af" providerId="LiveId" clId="{2BE65274-FF52-432E-9E83-87FAEFDAF641}" dt="2020-05-02T02:23:19.934" v="19190"/>
          <ac:spMkLst>
            <pc:docMk/>
            <pc:sldMk cId="3300953124" sldId="1251"/>
            <ac:spMk id="2" creationId="{0A2FDF53-FC12-4E1A-B450-66DF2DC4C03C}"/>
          </ac:spMkLst>
        </pc:spChg>
        <pc:spChg chg="del">
          <ac:chgData name="萩原 秀明" userId="d7792d1e3cc3d7af" providerId="LiveId" clId="{2BE65274-FF52-432E-9E83-87FAEFDAF641}" dt="2020-05-01T15:29:19.980" v="8234" actId="478"/>
          <ac:spMkLst>
            <pc:docMk/>
            <pc:sldMk cId="3300953124" sldId="1251"/>
            <ac:spMk id="3" creationId="{5FC168A9-3671-41BC-85B2-FDAB613DCA7A}"/>
          </ac:spMkLst>
        </pc:spChg>
        <pc:spChg chg="del">
          <ac:chgData name="萩原 秀明" userId="d7792d1e3cc3d7af" providerId="LiveId" clId="{2BE65274-FF52-432E-9E83-87FAEFDAF641}" dt="2020-05-01T13:24:18.122" v="5006" actId="478"/>
          <ac:spMkLst>
            <pc:docMk/>
            <pc:sldMk cId="3300953124" sldId="1251"/>
            <ac:spMk id="4" creationId="{711CA49B-34A6-4F9A-98AE-38DEFA747331}"/>
          </ac:spMkLst>
        </pc:spChg>
        <pc:spChg chg="add mod">
          <ac:chgData name="萩原 秀明" userId="d7792d1e3cc3d7af" providerId="LiveId" clId="{2BE65274-FF52-432E-9E83-87FAEFDAF641}" dt="2020-05-01T15:29:17.977" v="8233"/>
          <ac:spMkLst>
            <pc:docMk/>
            <pc:sldMk cId="3300953124" sldId="1251"/>
            <ac:spMk id="5" creationId="{A8471A76-FD86-4FA5-9498-9AE3D86EA93D}"/>
          </ac:spMkLst>
        </pc:spChg>
        <pc:spChg chg="add mod">
          <ac:chgData name="萩原 秀明" userId="d7792d1e3cc3d7af" providerId="LiveId" clId="{2BE65274-FF52-432E-9E83-87FAEFDAF641}" dt="2020-05-02T02:09:24.768" v="18694" actId="1035"/>
          <ac:spMkLst>
            <pc:docMk/>
            <pc:sldMk cId="3300953124" sldId="1251"/>
            <ac:spMk id="7" creationId="{48450924-8671-484B-92D3-56345DD93F7F}"/>
          </ac:spMkLst>
        </pc:spChg>
        <pc:spChg chg="add mod">
          <ac:chgData name="萩原 秀明" userId="d7792d1e3cc3d7af" providerId="LiveId" clId="{2BE65274-FF52-432E-9E83-87FAEFDAF641}" dt="2020-05-02T02:09:24.768" v="18694" actId="1035"/>
          <ac:spMkLst>
            <pc:docMk/>
            <pc:sldMk cId="3300953124" sldId="1251"/>
            <ac:spMk id="8" creationId="{421EA7BF-EE84-400C-99AC-6FBE27C44F6D}"/>
          </ac:spMkLst>
        </pc:spChg>
        <pc:spChg chg="add del mod">
          <ac:chgData name="萩原 秀明" userId="d7792d1e3cc3d7af" providerId="LiveId" clId="{2BE65274-FF52-432E-9E83-87FAEFDAF641}" dt="2020-05-02T02:09:18.069" v="18657" actId="478"/>
          <ac:spMkLst>
            <pc:docMk/>
            <pc:sldMk cId="3300953124" sldId="1251"/>
            <ac:spMk id="9" creationId="{04054690-CFF9-4260-B539-2529A4BFD3D3}"/>
          </ac:spMkLst>
        </pc:spChg>
        <pc:spChg chg="add mod">
          <ac:chgData name="萩原 秀明" userId="d7792d1e3cc3d7af" providerId="LiveId" clId="{2BE65274-FF52-432E-9E83-87FAEFDAF641}" dt="2020-05-02T08:46:58.778" v="37657" actId="20577"/>
          <ac:spMkLst>
            <pc:docMk/>
            <pc:sldMk cId="3300953124" sldId="1251"/>
            <ac:spMk id="11" creationId="{35B2A3A5-B549-4B93-B524-B7B0D08A7B36}"/>
          </ac:spMkLst>
        </pc:spChg>
        <pc:picChg chg="add">
          <ac:chgData name="萩原 秀明" userId="d7792d1e3cc3d7af" providerId="LiveId" clId="{2BE65274-FF52-432E-9E83-87FAEFDAF641}" dt="2020-05-01T15:29:12.206" v="8222"/>
          <ac:picMkLst>
            <pc:docMk/>
            <pc:sldMk cId="3300953124" sldId="1251"/>
            <ac:picMk id="6" creationId="{3C2380C4-4443-4AB7-B4F9-1A9C67EF919B}"/>
          </ac:picMkLst>
        </pc:picChg>
        <pc:picChg chg="add mod">
          <ac:chgData name="萩原 秀明" userId="d7792d1e3cc3d7af" providerId="LiveId" clId="{2BE65274-FF52-432E-9E83-87FAEFDAF641}" dt="2020-05-02T02:22:10.412" v="19157" actId="1076"/>
          <ac:picMkLst>
            <pc:docMk/>
            <pc:sldMk cId="3300953124" sldId="1251"/>
            <ac:picMk id="3074" creationId="{6BDE2791-2B5E-43D0-BBA3-CCDB5E97EC38}"/>
          </ac:picMkLst>
        </pc:picChg>
      </pc:sldChg>
      <pc:sldChg chg="addSp delSp modSp new mod ord modNotesTx">
        <pc:chgData name="萩原 秀明" userId="d7792d1e3cc3d7af" providerId="LiveId" clId="{2BE65274-FF52-432E-9E83-87FAEFDAF641}" dt="2020-05-03T02:30:21.027" v="50157" actId="403"/>
        <pc:sldMkLst>
          <pc:docMk/>
          <pc:sldMk cId="1565631590" sldId="1252"/>
        </pc:sldMkLst>
        <pc:spChg chg="mod">
          <ac:chgData name="萩原 秀明" userId="d7792d1e3cc3d7af" providerId="LiveId" clId="{2BE65274-FF52-432E-9E83-87FAEFDAF641}" dt="2020-05-02T03:38:31.249" v="27726"/>
          <ac:spMkLst>
            <pc:docMk/>
            <pc:sldMk cId="1565631590" sldId="1252"/>
            <ac:spMk id="2" creationId="{61D598EA-EC7E-432E-B6FB-D85D779988D2}"/>
          </ac:spMkLst>
        </pc:spChg>
        <pc:spChg chg="del">
          <ac:chgData name="萩原 秀明" userId="d7792d1e3cc3d7af" providerId="LiveId" clId="{2BE65274-FF52-432E-9E83-87FAEFDAF641}" dt="2020-05-01T16:04:11.491" v="9377" actId="478"/>
          <ac:spMkLst>
            <pc:docMk/>
            <pc:sldMk cId="1565631590" sldId="1252"/>
            <ac:spMk id="3" creationId="{3DDD548D-36C7-47E8-A394-53CE54AE9C97}"/>
          </ac:spMkLst>
        </pc:spChg>
        <pc:spChg chg="del">
          <ac:chgData name="萩原 秀明" userId="d7792d1e3cc3d7af" providerId="LiveId" clId="{2BE65274-FF52-432E-9E83-87FAEFDAF641}" dt="2020-05-02T04:10:13.033" v="29171" actId="478"/>
          <ac:spMkLst>
            <pc:docMk/>
            <pc:sldMk cId="1565631590" sldId="1252"/>
            <ac:spMk id="4" creationId="{8E8DF76F-FAF9-4BFB-B7C0-2506A21503C5}"/>
          </ac:spMkLst>
        </pc:spChg>
        <pc:spChg chg="add mod">
          <ac:chgData name="萩原 秀明" userId="d7792d1e3cc3d7af" providerId="LiveId" clId="{2BE65274-FF52-432E-9E83-87FAEFDAF641}" dt="2020-05-02T04:06:08.568" v="29170"/>
          <ac:spMkLst>
            <pc:docMk/>
            <pc:sldMk cId="1565631590" sldId="1252"/>
            <ac:spMk id="5" creationId="{E0D0330B-931D-47CE-A2C1-0335824A4C72}"/>
          </ac:spMkLst>
        </pc:spChg>
        <pc:spChg chg="add mod">
          <ac:chgData name="萩原 秀明" userId="d7792d1e3cc3d7af" providerId="LiveId" clId="{2BE65274-FF52-432E-9E83-87FAEFDAF641}" dt="2020-05-03T02:29:19.123" v="50018"/>
          <ac:spMkLst>
            <pc:docMk/>
            <pc:sldMk cId="1565631590" sldId="1252"/>
            <ac:spMk id="7" creationId="{338CC9D2-AF0D-446A-A104-A928F90DB471}"/>
          </ac:spMkLst>
        </pc:spChg>
        <pc:spChg chg="add mod">
          <ac:chgData name="萩原 秀明" userId="d7792d1e3cc3d7af" providerId="LiveId" clId="{2BE65274-FF52-432E-9E83-87FAEFDAF641}" dt="2020-05-03T02:30:21.027" v="50157" actId="403"/>
          <ac:spMkLst>
            <pc:docMk/>
            <pc:sldMk cId="1565631590" sldId="1252"/>
            <ac:spMk id="8" creationId="{55BA02DC-9AC8-4CCE-95CE-C0FF4E265874}"/>
          </ac:spMkLst>
        </pc:spChg>
        <pc:picChg chg="add">
          <ac:chgData name="萩原 秀明" userId="d7792d1e3cc3d7af" providerId="LiveId" clId="{2BE65274-FF52-432E-9E83-87FAEFDAF641}" dt="2020-05-02T04:06:03.519" v="29161"/>
          <ac:picMkLst>
            <pc:docMk/>
            <pc:sldMk cId="1565631590" sldId="1252"/>
            <ac:picMk id="6" creationId="{5DBEB881-FCA3-44A1-95B5-B79060BC09DB}"/>
          </ac:picMkLst>
        </pc:picChg>
      </pc:sldChg>
      <pc:sldChg chg="addSp delSp modSp new del">
        <pc:chgData name="萩原 秀明" userId="d7792d1e3cc3d7af" providerId="LiveId" clId="{2BE65274-FF52-432E-9E83-87FAEFDAF641}" dt="2020-05-02T04:10:18.325" v="29172" actId="47"/>
        <pc:sldMkLst>
          <pc:docMk/>
          <pc:sldMk cId="3435374134" sldId="1253"/>
        </pc:sldMkLst>
        <pc:spChg chg="del">
          <ac:chgData name="萩原 秀明" userId="d7792d1e3cc3d7af" providerId="LiveId" clId="{2BE65274-FF52-432E-9E83-87FAEFDAF641}" dt="2020-05-01T16:35:09.561" v="11380" actId="478"/>
          <ac:spMkLst>
            <pc:docMk/>
            <pc:sldMk cId="3435374134" sldId="1253"/>
            <ac:spMk id="3" creationId="{0581A2FA-C77A-4465-B89E-ADEE2FADFACF}"/>
          </ac:spMkLst>
        </pc:spChg>
        <pc:spChg chg="del">
          <ac:chgData name="萩原 秀明" userId="d7792d1e3cc3d7af" providerId="LiveId" clId="{2BE65274-FF52-432E-9E83-87FAEFDAF641}" dt="2020-05-01T16:35:46.742" v="11454" actId="478"/>
          <ac:spMkLst>
            <pc:docMk/>
            <pc:sldMk cId="3435374134" sldId="1253"/>
            <ac:spMk id="4" creationId="{4A9AFFDE-2416-4BA0-87C5-939FC1261562}"/>
          </ac:spMkLst>
        </pc:spChg>
        <pc:spChg chg="add">
          <ac:chgData name="萩原 秀明" userId="d7792d1e3cc3d7af" providerId="LiveId" clId="{2BE65274-FF52-432E-9E83-87FAEFDAF641}" dt="2020-05-01T16:35:05.989" v="11379"/>
          <ac:spMkLst>
            <pc:docMk/>
            <pc:sldMk cId="3435374134" sldId="1253"/>
            <ac:spMk id="5" creationId="{BD722658-2351-423C-9E40-EB2272196E9C}"/>
          </ac:spMkLst>
        </pc:spChg>
        <pc:spChg chg="add mod">
          <ac:chgData name="萩原 秀明" userId="d7792d1e3cc3d7af" providerId="LiveId" clId="{2BE65274-FF52-432E-9E83-87FAEFDAF641}" dt="2020-05-01T16:35:41.298" v="11453" actId="20577"/>
          <ac:spMkLst>
            <pc:docMk/>
            <pc:sldMk cId="3435374134" sldId="1253"/>
            <ac:spMk id="7" creationId="{1293856D-28A3-42A8-BC51-504C0CF94B8B}"/>
          </ac:spMkLst>
        </pc:spChg>
        <pc:spChg chg="add mod">
          <ac:chgData name="萩原 秀明" userId="d7792d1e3cc3d7af" providerId="LiveId" clId="{2BE65274-FF52-432E-9E83-87FAEFDAF641}" dt="2020-05-01T16:36:21.161" v="11458" actId="948"/>
          <ac:spMkLst>
            <pc:docMk/>
            <pc:sldMk cId="3435374134" sldId="1253"/>
            <ac:spMk id="8" creationId="{AB2AC584-94AE-4D9E-B710-12F4C349F92D}"/>
          </ac:spMkLst>
        </pc:spChg>
        <pc:spChg chg="add mod">
          <ac:chgData name="萩原 秀明" userId="d7792d1e3cc3d7af" providerId="LiveId" clId="{2BE65274-FF52-432E-9E83-87FAEFDAF641}" dt="2020-05-01T16:37:23.784" v="11558" actId="20577"/>
          <ac:spMkLst>
            <pc:docMk/>
            <pc:sldMk cId="3435374134" sldId="1253"/>
            <ac:spMk id="9" creationId="{9DE6AA97-511A-4575-9881-C510C44C6BCB}"/>
          </ac:spMkLst>
        </pc:spChg>
        <pc:spChg chg="add mod">
          <ac:chgData name="萩原 秀明" userId="d7792d1e3cc3d7af" providerId="LiveId" clId="{2BE65274-FF52-432E-9E83-87FAEFDAF641}" dt="2020-05-01T16:37:52.196" v="11562" actId="948"/>
          <ac:spMkLst>
            <pc:docMk/>
            <pc:sldMk cId="3435374134" sldId="1253"/>
            <ac:spMk id="10" creationId="{C849BA19-69C6-408C-9768-68420F47B806}"/>
          </ac:spMkLst>
        </pc:spChg>
        <pc:spChg chg="add mod">
          <ac:chgData name="萩原 秀明" userId="d7792d1e3cc3d7af" providerId="LiveId" clId="{2BE65274-FF52-432E-9E83-87FAEFDAF641}" dt="2020-05-01T16:38:29.654" v="11638" actId="1036"/>
          <ac:spMkLst>
            <pc:docMk/>
            <pc:sldMk cId="3435374134" sldId="1253"/>
            <ac:spMk id="11" creationId="{24072FFC-3ACC-4EDD-92C0-A8029F3BCBB8}"/>
          </ac:spMkLst>
        </pc:spChg>
        <pc:spChg chg="add mod">
          <ac:chgData name="萩原 秀明" userId="d7792d1e3cc3d7af" providerId="LiveId" clId="{2BE65274-FF52-432E-9E83-87FAEFDAF641}" dt="2020-05-01T16:39:01.333" v="11660" actId="20577"/>
          <ac:spMkLst>
            <pc:docMk/>
            <pc:sldMk cId="3435374134" sldId="1253"/>
            <ac:spMk id="12" creationId="{8C3E41AB-7012-487E-B465-77CEC7D6138A}"/>
          </ac:spMkLst>
        </pc:spChg>
        <pc:picChg chg="add">
          <ac:chgData name="萩原 秀明" userId="d7792d1e3cc3d7af" providerId="LiveId" clId="{2BE65274-FF52-432E-9E83-87FAEFDAF641}" dt="2020-05-01T16:35:05.989" v="11379"/>
          <ac:picMkLst>
            <pc:docMk/>
            <pc:sldMk cId="3435374134" sldId="1253"/>
            <ac:picMk id="6" creationId="{C42799E4-3B22-4400-A64C-63C5A6010CBD}"/>
          </ac:picMkLst>
        </pc:picChg>
      </pc:sldChg>
      <pc:sldChg chg="addSp delSp modSp new del modNotesTx">
        <pc:chgData name="萩原 秀明" userId="d7792d1e3cc3d7af" providerId="LiveId" clId="{2BE65274-FF52-432E-9E83-87FAEFDAF641}" dt="2020-05-02T13:23:06.570" v="41365" actId="47"/>
        <pc:sldMkLst>
          <pc:docMk/>
          <pc:sldMk cId="3056602746" sldId="1254"/>
        </pc:sldMkLst>
        <pc:spChg chg="mod">
          <ac:chgData name="萩原 秀明" userId="d7792d1e3cc3d7af" providerId="LiveId" clId="{2BE65274-FF52-432E-9E83-87FAEFDAF641}" dt="2020-05-02T01:38:46.711" v="16729"/>
          <ac:spMkLst>
            <pc:docMk/>
            <pc:sldMk cId="3056602746" sldId="1254"/>
            <ac:spMk id="2" creationId="{ED19CDD1-6435-4528-BB08-0ADD598E38D9}"/>
          </ac:spMkLst>
        </pc:spChg>
        <pc:spChg chg="del">
          <ac:chgData name="萩原 秀明" userId="d7792d1e3cc3d7af" providerId="LiveId" clId="{2BE65274-FF52-432E-9E83-87FAEFDAF641}" dt="2020-05-01T23:58:14.872" v="11885" actId="478"/>
          <ac:spMkLst>
            <pc:docMk/>
            <pc:sldMk cId="3056602746" sldId="1254"/>
            <ac:spMk id="3" creationId="{64A6AE2C-30F6-4500-92D1-DB0153FA055B}"/>
          </ac:spMkLst>
        </pc:spChg>
        <pc:spChg chg="del">
          <ac:chgData name="萩原 秀明" userId="d7792d1e3cc3d7af" providerId="LiveId" clId="{2BE65274-FF52-432E-9E83-87FAEFDAF641}" dt="2020-05-02T00:10:32.492" v="12211" actId="478"/>
          <ac:spMkLst>
            <pc:docMk/>
            <pc:sldMk cId="3056602746" sldId="1254"/>
            <ac:spMk id="4" creationId="{07CA36B8-72B6-44FA-854C-677DD418B084}"/>
          </ac:spMkLst>
        </pc:spChg>
        <pc:spChg chg="add mod">
          <ac:chgData name="萩原 秀明" userId="d7792d1e3cc3d7af" providerId="LiveId" clId="{2BE65274-FF52-432E-9E83-87FAEFDAF641}" dt="2020-05-02T01:37:32.033" v="16603"/>
          <ac:spMkLst>
            <pc:docMk/>
            <pc:sldMk cId="3056602746" sldId="1254"/>
            <ac:spMk id="5" creationId="{19FF3097-CD37-4494-A6E6-B4CBCB6523CA}"/>
          </ac:spMkLst>
        </pc:spChg>
        <pc:spChg chg="add mod">
          <ac:chgData name="萩原 秀明" userId="d7792d1e3cc3d7af" providerId="LiveId" clId="{2BE65274-FF52-432E-9E83-87FAEFDAF641}" dt="2020-05-02T01:24:22.304" v="16291" actId="403"/>
          <ac:spMkLst>
            <pc:docMk/>
            <pc:sldMk cId="3056602746" sldId="1254"/>
            <ac:spMk id="7" creationId="{3D9311CD-39EE-4535-9F39-C7B52A16860D}"/>
          </ac:spMkLst>
        </pc:spChg>
        <pc:spChg chg="add mod">
          <ac:chgData name="萩原 秀明" userId="d7792d1e3cc3d7af" providerId="LiveId" clId="{2BE65274-FF52-432E-9E83-87FAEFDAF641}" dt="2020-05-02T06:44:36.180" v="36545" actId="14100"/>
          <ac:spMkLst>
            <pc:docMk/>
            <pc:sldMk cId="3056602746" sldId="1254"/>
            <ac:spMk id="18" creationId="{61E5F33E-BC59-4CBB-BB9F-18EEB06D8CFF}"/>
          </ac:spMkLst>
        </pc:spChg>
        <pc:spChg chg="add mod">
          <ac:chgData name="萩原 秀明" userId="d7792d1e3cc3d7af" providerId="LiveId" clId="{2BE65274-FF52-432E-9E83-87FAEFDAF641}" dt="2020-05-01T23:58:36.282" v="11917" actId="1035"/>
          <ac:spMkLst>
            <pc:docMk/>
            <pc:sldMk cId="3056602746" sldId="1254"/>
            <ac:spMk id="19" creationId="{59F1E03D-AB98-48C3-A295-800662EE7EB4}"/>
          </ac:spMkLst>
        </pc:spChg>
        <pc:spChg chg="add mod">
          <ac:chgData name="萩原 秀明" userId="d7792d1e3cc3d7af" providerId="LiveId" clId="{2BE65274-FF52-432E-9E83-87FAEFDAF641}" dt="2020-05-01T23:58:36.282" v="11917" actId="1035"/>
          <ac:spMkLst>
            <pc:docMk/>
            <pc:sldMk cId="3056602746" sldId="1254"/>
            <ac:spMk id="20" creationId="{FD860B0A-4EC9-451F-968D-5DF17FD093D7}"/>
          </ac:spMkLst>
        </pc:spChg>
        <pc:spChg chg="add del mod">
          <ac:chgData name="萩原 秀明" userId="d7792d1e3cc3d7af" providerId="LiveId" clId="{2BE65274-FF52-432E-9E83-87FAEFDAF641}" dt="2020-05-02T00:10:35.829" v="12212" actId="21"/>
          <ac:spMkLst>
            <pc:docMk/>
            <pc:sldMk cId="3056602746" sldId="1254"/>
            <ac:spMk id="21" creationId="{3A36B5DF-63A1-422B-91C4-B5E731575DB7}"/>
          </ac:spMkLst>
        </pc:spChg>
        <pc:spChg chg="add del mod">
          <ac:chgData name="萩原 秀明" userId="d7792d1e3cc3d7af" providerId="LiveId" clId="{2BE65274-FF52-432E-9E83-87FAEFDAF641}" dt="2020-05-02T01:35:35.581" v="16568" actId="478"/>
          <ac:spMkLst>
            <pc:docMk/>
            <pc:sldMk cId="3056602746" sldId="1254"/>
            <ac:spMk id="22" creationId="{977F9B12-20E9-4DB4-8DC6-C926C554CEB4}"/>
          </ac:spMkLst>
        </pc:spChg>
        <pc:spChg chg="add mod">
          <ac:chgData name="萩原 秀明" userId="d7792d1e3cc3d7af" providerId="LiveId" clId="{2BE65274-FF52-432E-9E83-87FAEFDAF641}" dt="2020-05-02T02:14:43.059" v="18781" actId="14100"/>
          <ac:spMkLst>
            <pc:docMk/>
            <pc:sldMk cId="3056602746" sldId="1254"/>
            <ac:spMk id="35" creationId="{A0079B3C-1039-48C2-B912-68F7D0880335}"/>
          </ac:spMkLst>
        </pc:spChg>
        <pc:spChg chg="add mod">
          <ac:chgData name="萩原 秀明" userId="d7792d1e3cc3d7af" providerId="LiveId" clId="{2BE65274-FF52-432E-9E83-87FAEFDAF641}" dt="2020-05-02T02:15:42.530" v="18886"/>
          <ac:spMkLst>
            <pc:docMk/>
            <pc:sldMk cId="3056602746" sldId="1254"/>
            <ac:spMk id="36" creationId="{10DD40A9-1316-4778-BE4D-8DF8C840239E}"/>
          </ac:spMkLst>
        </pc:spChg>
        <pc:grpChg chg="add mod">
          <ac:chgData name="萩原 秀明" userId="d7792d1e3cc3d7af" providerId="LiveId" clId="{2BE65274-FF52-432E-9E83-87FAEFDAF641}" dt="2020-05-01T23:58:45.486" v="11918" actId="1035"/>
          <ac:grpSpMkLst>
            <pc:docMk/>
            <pc:sldMk cId="3056602746" sldId="1254"/>
            <ac:grpSpMk id="8" creationId="{0EC3CE6F-72A2-41B9-8250-6E0EA5293C7B}"/>
          </ac:grpSpMkLst>
        </pc:grpChg>
        <pc:grpChg chg="mod">
          <ac:chgData name="萩原 秀明" userId="d7792d1e3cc3d7af" providerId="LiveId" clId="{2BE65274-FF52-432E-9E83-87FAEFDAF641}" dt="2020-05-01T23:58:45.486" v="11918" actId="1035"/>
          <ac:grpSpMkLst>
            <pc:docMk/>
            <pc:sldMk cId="3056602746" sldId="1254"/>
            <ac:grpSpMk id="10" creationId="{D936E5CA-7153-4133-B564-1292D52C82F9}"/>
          </ac:grpSpMkLst>
        </pc:grpChg>
        <pc:grpChg chg="add del mod">
          <ac:chgData name="萩原 秀明" userId="d7792d1e3cc3d7af" providerId="LiveId" clId="{2BE65274-FF52-432E-9E83-87FAEFDAF641}" dt="2020-05-02T01:35:35.581" v="16568" actId="478"/>
          <ac:grpSpMkLst>
            <pc:docMk/>
            <pc:sldMk cId="3056602746" sldId="1254"/>
            <ac:grpSpMk id="23" creationId="{FA94264C-FDDE-4CA2-AB57-FE6610D58378}"/>
          </ac:grpSpMkLst>
        </pc:grpChg>
        <pc:grpChg chg="mod">
          <ac:chgData name="萩原 秀明" userId="d7792d1e3cc3d7af" providerId="LiveId" clId="{2BE65274-FF52-432E-9E83-87FAEFDAF641}" dt="2020-05-02T01:34:22.649" v="16461" actId="1076"/>
          <ac:grpSpMkLst>
            <pc:docMk/>
            <pc:sldMk cId="3056602746" sldId="1254"/>
            <ac:grpSpMk id="25" creationId="{6D4B0A88-0CDA-48D0-BB25-E354EFB1304C}"/>
          </ac:grpSpMkLst>
        </pc:grpChg>
        <pc:picChg chg="add">
          <ac:chgData name="萩原 秀明" userId="d7792d1e3cc3d7af" providerId="LiveId" clId="{2BE65274-FF52-432E-9E83-87FAEFDAF641}" dt="2020-05-01T23:58:26.802" v="11886"/>
          <ac:picMkLst>
            <pc:docMk/>
            <pc:sldMk cId="3056602746" sldId="1254"/>
            <ac:picMk id="6" creationId="{82D670C6-7B9B-4D79-8B0A-FC5A20101ACF}"/>
          </ac:picMkLst>
        </pc:picChg>
        <pc:picChg chg="add del">
          <ac:chgData name="萩原 秀明" userId="d7792d1e3cc3d7af" providerId="LiveId" clId="{2BE65274-FF52-432E-9E83-87FAEFDAF641}" dt="2020-05-02T02:13:47.319" v="18696" actId="478"/>
          <ac:picMkLst>
            <pc:docMk/>
            <pc:sldMk cId="3056602746" sldId="1254"/>
            <ac:picMk id="33" creationId="{14B22FC0-DC49-4E98-86F8-766B7A72E1EB}"/>
          </ac:picMkLst>
        </pc:picChg>
        <pc:picChg chg="add">
          <ac:chgData name="萩原 秀明" userId="d7792d1e3cc3d7af" providerId="LiveId" clId="{2BE65274-FF52-432E-9E83-87FAEFDAF641}" dt="2020-05-02T02:14:03.445" v="18707"/>
          <ac:picMkLst>
            <pc:docMk/>
            <pc:sldMk cId="3056602746" sldId="1254"/>
            <ac:picMk id="34" creationId="{781A444E-2B3F-4550-833F-2316A393E501}"/>
          </ac:picMkLst>
        </pc:picChg>
      </pc:sldChg>
      <pc:sldChg chg="addSp delSp modSp new modNotesTx">
        <pc:chgData name="萩原 秀明" userId="d7792d1e3cc3d7af" providerId="LiveId" clId="{2BE65274-FF52-432E-9E83-87FAEFDAF641}" dt="2020-05-02T06:58:28.563" v="36936" actId="20577"/>
        <pc:sldMkLst>
          <pc:docMk/>
          <pc:sldMk cId="2197637262" sldId="1255"/>
        </pc:sldMkLst>
        <pc:spChg chg="mod">
          <ac:chgData name="萩原 秀明" userId="d7792d1e3cc3d7af" providerId="LiveId" clId="{2BE65274-FF52-432E-9E83-87FAEFDAF641}" dt="2020-05-02T00:21:35.294" v="12902"/>
          <ac:spMkLst>
            <pc:docMk/>
            <pc:sldMk cId="2197637262" sldId="1255"/>
            <ac:spMk id="2" creationId="{2216DB3F-3902-4DB5-A14D-C3008B7BBC2D}"/>
          </ac:spMkLst>
        </pc:spChg>
        <pc:spChg chg="del">
          <ac:chgData name="萩原 秀明" userId="d7792d1e3cc3d7af" providerId="LiveId" clId="{2BE65274-FF52-432E-9E83-87FAEFDAF641}" dt="2020-05-02T00:16:09.976" v="12519" actId="478"/>
          <ac:spMkLst>
            <pc:docMk/>
            <pc:sldMk cId="2197637262" sldId="1255"/>
            <ac:spMk id="3" creationId="{C4E617F3-B5BB-42CD-835D-94A664F74681}"/>
          </ac:spMkLst>
        </pc:spChg>
        <pc:spChg chg="del">
          <ac:chgData name="萩原 秀明" userId="d7792d1e3cc3d7af" providerId="LiveId" clId="{2BE65274-FF52-432E-9E83-87FAEFDAF641}" dt="2020-05-02T00:18:54.272" v="12710" actId="478"/>
          <ac:spMkLst>
            <pc:docMk/>
            <pc:sldMk cId="2197637262" sldId="1255"/>
            <ac:spMk id="4" creationId="{5F0F486B-2DA2-4048-A14C-C572AD84D5FE}"/>
          </ac:spMkLst>
        </pc:spChg>
        <pc:spChg chg="add">
          <ac:chgData name="萩原 秀明" userId="d7792d1e3cc3d7af" providerId="LiveId" clId="{2BE65274-FF52-432E-9E83-87FAEFDAF641}" dt="2020-05-02T00:16:06.772" v="12518"/>
          <ac:spMkLst>
            <pc:docMk/>
            <pc:sldMk cId="2197637262" sldId="1255"/>
            <ac:spMk id="5" creationId="{6CF717F5-66E3-4B16-B68D-80DDDB7AB469}"/>
          </ac:spMkLst>
        </pc:spChg>
        <pc:spChg chg="add mod">
          <ac:chgData name="萩原 秀明" userId="d7792d1e3cc3d7af" providerId="LiveId" clId="{2BE65274-FF52-432E-9E83-87FAEFDAF641}" dt="2020-05-02T06:11:25.281" v="35895" actId="403"/>
          <ac:spMkLst>
            <pc:docMk/>
            <pc:sldMk cId="2197637262" sldId="1255"/>
            <ac:spMk id="7" creationId="{5116A99F-273D-40CE-8200-99EB8C812C07}"/>
          </ac:spMkLst>
        </pc:spChg>
        <pc:spChg chg="add mod">
          <ac:chgData name="萩原 秀明" userId="d7792d1e3cc3d7af" providerId="LiveId" clId="{2BE65274-FF52-432E-9E83-87FAEFDAF641}" dt="2020-05-02T00:19:03.398" v="12750" actId="1036"/>
          <ac:spMkLst>
            <pc:docMk/>
            <pc:sldMk cId="2197637262" sldId="1255"/>
            <ac:spMk id="8" creationId="{C647A838-DE3C-40C2-8ED9-C8E96C268B27}"/>
          </ac:spMkLst>
        </pc:spChg>
        <pc:spChg chg="add mod">
          <ac:chgData name="萩原 秀明" userId="d7792d1e3cc3d7af" providerId="LiveId" clId="{2BE65274-FF52-432E-9E83-87FAEFDAF641}" dt="2020-05-02T06:11:19.947" v="35894" actId="255"/>
          <ac:spMkLst>
            <pc:docMk/>
            <pc:sldMk cId="2197637262" sldId="1255"/>
            <ac:spMk id="9" creationId="{6D8754AE-C20C-400C-AA85-6B3E1CDB88A7}"/>
          </ac:spMkLst>
        </pc:spChg>
        <pc:picChg chg="add">
          <ac:chgData name="萩原 秀明" userId="d7792d1e3cc3d7af" providerId="LiveId" clId="{2BE65274-FF52-432E-9E83-87FAEFDAF641}" dt="2020-05-02T00:16:06.772" v="12518"/>
          <ac:picMkLst>
            <pc:docMk/>
            <pc:sldMk cId="2197637262" sldId="1255"/>
            <ac:picMk id="6" creationId="{724052AC-3B04-4CFB-81F2-3719BB78EF66}"/>
          </ac:picMkLst>
        </pc:picChg>
      </pc:sldChg>
      <pc:sldChg chg="addSp delSp modSp new modNotesTx">
        <pc:chgData name="萩原 秀明" userId="d7792d1e3cc3d7af" providerId="LiveId" clId="{2BE65274-FF52-432E-9E83-87FAEFDAF641}" dt="2020-05-03T00:18:37.674" v="43677" actId="20577"/>
        <pc:sldMkLst>
          <pc:docMk/>
          <pc:sldMk cId="1697691287" sldId="1256"/>
        </pc:sldMkLst>
        <pc:spChg chg="mod">
          <ac:chgData name="萩原 秀明" userId="d7792d1e3cc3d7af" providerId="LiveId" clId="{2BE65274-FF52-432E-9E83-87FAEFDAF641}" dt="2020-05-02T00:21:43.941" v="12904"/>
          <ac:spMkLst>
            <pc:docMk/>
            <pc:sldMk cId="1697691287" sldId="1256"/>
            <ac:spMk id="2" creationId="{3AF75085-FE34-48B2-9728-04AE57294175}"/>
          </ac:spMkLst>
        </pc:spChg>
        <pc:spChg chg="del">
          <ac:chgData name="萩原 秀明" userId="d7792d1e3cc3d7af" providerId="LiveId" clId="{2BE65274-FF52-432E-9E83-87FAEFDAF641}" dt="2020-05-02T00:19:47.256" v="12769" actId="478"/>
          <ac:spMkLst>
            <pc:docMk/>
            <pc:sldMk cId="1697691287" sldId="1256"/>
            <ac:spMk id="3" creationId="{61242F5F-C2E0-4208-8F58-97541E37B974}"/>
          </ac:spMkLst>
        </pc:spChg>
        <pc:spChg chg="del">
          <ac:chgData name="萩原 秀明" userId="d7792d1e3cc3d7af" providerId="LiveId" clId="{2BE65274-FF52-432E-9E83-87FAEFDAF641}" dt="2020-05-02T00:19:50.812" v="12770" actId="478"/>
          <ac:spMkLst>
            <pc:docMk/>
            <pc:sldMk cId="1697691287" sldId="1256"/>
            <ac:spMk id="4" creationId="{176A5ABB-F0CA-4F65-83AE-AB5E8D4777E5}"/>
          </ac:spMkLst>
        </pc:spChg>
        <pc:spChg chg="add mod">
          <ac:chgData name="萩原 秀明" userId="d7792d1e3cc3d7af" providerId="LiveId" clId="{2BE65274-FF52-432E-9E83-87FAEFDAF641}" dt="2020-05-02T00:20:08.767" v="12778" actId="14100"/>
          <ac:spMkLst>
            <pc:docMk/>
            <pc:sldMk cId="1697691287" sldId="1256"/>
            <ac:spMk id="5" creationId="{C56A0F19-0DD8-4A34-A16B-F4A167228514}"/>
          </ac:spMkLst>
        </pc:spChg>
        <pc:spChg chg="add mod">
          <ac:chgData name="萩原 秀明" userId="d7792d1e3cc3d7af" providerId="LiveId" clId="{2BE65274-FF52-432E-9E83-87FAEFDAF641}" dt="2020-05-02T03:50:01.878" v="28386"/>
          <ac:spMkLst>
            <pc:docMk/>
            <pc:sldMk cId="1697691287" sldId="1256"/>
            <ac:spMk id="6" creationId="{29907535-BC25-48EB-B35A-C1097772FE25}"/>
          </ac:spMkLst>
        </pc:spChg>
      </pc:sldChg>
      <pc:sldChg chg="addSp delSp modSp new mod modNotesTx">
        <pc:chgData name="萩原 秀明" userId="d7792d1e3cc3d7af" providerId="LiveId" clId="{2BE65274-FF52-432E-9E83-87FAEFDAF641}" dt="2020-05-03T01:03:01.776" v="45343"/>
        <pc:sldMkLst>
          <pc:docMk/>
          <pc:sldMk cId="3435611968" sldId="1257"/>
        </pc:sldMkLst>
        <pc:spChg chg="mod">
          <ac:chgData name="萩原 秀明" userId="d7792d1e3cc3d7af" providerId="LiveId" clId="{2BE65274-FF52-432E-9E83-87FAEFDAF641}" dt="2020-05-02T00:21:40.453" v="12903"/>
          <ac:spMkLst>
            <pc:docMk/>
            <pc:sldMk cId="3435611968" sldId="1257"/>
            <ac:spMk id="2" creationId="{B609F952-1552-495F-9810-9CD6DE531B09}"/>
          </ac:spMkLst>
        </pc:spChg>
        <pc:spChg chg="del">
          <ac:chgData name="萩原 秀明" userId="d7792d1e3cc3d7af" providerId="LiveId" clId="{2BE65274-FF52-432E-9E83-87FAEFDAF641}" dt="2020-05-02T00:22:25.882" v="12909" actId="478"/>
          <ac:spMkLst>
            <pc:docMk/>
            <pc:sldMk cId="3435611968" sldId="1257"/>
            <ac:spMk id="3" creationId="{FD715C38-775F-4F22-9D29-A952A53652BB}"/>
          </ac:spMkLst>
        </pc:spChg>
        <pc:spChg chg="del">
          <ac:chgData name="萩原 秀明" userId="d7792d1e3cc3d7af" providerId="LiveId" clId="{2BE65274-FF52-432E-9E83-87FAEFDAF641}" dt="2020-05-02T00:23:27.362" v="13035" actId="478"/>
          <ac:spMkLst>
            <pc:docMk/>
            <pc:sldMk cId="3435611968" sldId="1257"/>
            <ac:spMk id="4" creationId="{650D90E5-6936-48A1-822B-680DA5D024D3}"/>
          </ac:spMkLst>
        </pc:spChg>
        <pc:spChg chg="add del">
          <ac:chgData name="萩原 秀明" userId="d7792d1e3cc3d7af" providerId="LiveId" clId="{2BE65274-FF52-432E-9E83-87FAEFDAF641}" dt="2020-05-02T00:21:55.267" v="12906" actId="478"/>
          <ac:spMkLst>
            <pc:docMk/>
            <pc:sldMk cId="3435611968" sldId="1257"/>
            <ac:spMk id="5" creationId="{9ABBDD10-5AD8-4CE5-B3CF-128AEF53C0FA}"/>
          </ac:spMkLst>
        </pc:spChg>
        <pc:spChg chg="add del">
          <ac:chgData name="萩原 秀明" userId="d7792d1e3cc3d7af" providerId="LiveId" clId="{2BE65274-FF52-432E-9E83-87FAEFDAF641}" dt="2020-05-02T00:21:55.267" v="12906" actId="478"/>
          <ac:spMkLst>
            <pc:docMk/>
            <pc:sldMk cId="3435611968" sldId="1257"/>
            <ac:spMk id="6" creationId="{DC51E492-495D-43B1-9489-2F034E99B691}"/>
          </ac:spMkLst>
        </pc:spChg>
        <pc:spChg chg="add mod">
          <ac:chgData name="萩原 秀明" userId="d7792d1e3cc3d7af" providerId="LiveId" clId="{2BE65274-FF52-432E-9E83-87FAEFDAF641}" dt="2020-05-02T00:22:22.153" v="12908"/>
          <ac:spMkLst>
            <pc:docMk/>
            <pc:sldMk cId="3435611968" sldId="1257"/>
            <ac:spMk id="7" creationId="{C9240E87-7426-48FA-B65A-7E9FECBD2552}"/>
          </ac:spMkLst>
        </pc:spChg>
        <pc:spChg chg="add mod">
          <ac:chgData name="萩原 秀明" userId="d7792d1e3cc3d7af" providerId="LiveId" clId="{2BE65274-FF52-432E-9E83-87FAEFDAF641}" dt="2020-05-03T01:03:01.776" v="45343"/>
          <ac:spMkLst>
            <pc:docMk/>
            <pc:sldMk cId="3435611968" sldId="1257"/>
            <ac:spMk id="8" creationId="{742E7E5C-E3BA-4ABA-BE2B-925D9B83DA04}"/>
          </ac:spMkLst>
        </pc:spChg>
      </pc:sldChg>
      <pc:sldChg chg="addSp delSp modSp add modNotesTx">
        <pc:chgData name="萩原 秀明" userId="d7792d1e3cc3d7af" providerId="LiveId" clId="{2BE65274-FF52-432E-9E83-87FAEFDAF641}" dt="2020-05-03T02:20:13.409" v="49593" actId="20577"/>
        <pc:sldMkLst>
          <pc:docMk/>
          <pc:sldMk cId="2084774442" sldId="1258"/>
        </pc:sldMkLst>
        <pc:spChg chg="add mod">
          <ac:chgData name="萩原 秀明" userId="d7792d1e3cc3d7af" providerId="LiveId" clId="{2BE65274-FF52-432E-9E83-87FAEFDAF641}" dt="2020-05-02T05:22:04.168" v="32513" actId="14100"/>
          <ac:spMkLst>
            <pc:docMk/>
            <pc:sldMk cId="2084774442" sldId="1258"/>
            <ac:spMk id="6" creationId="{59DE04EA-9A96-490E-B08E-153CA0A7ED0D}"/>
          </ac:spMkLst>
        </pc:spChg>
        <pc:spChg chg="mod">
          <ac:chgData name="萩原 秀明" userId="d7792d1e3cc3d7af" providerId="LiveId" clId="{2BE65274-FF52-432E-9E83-87FAEFDAF641}" dt="2020-05-02T00:25:48.718" v="13217"/>
          <ac:spMkLst>
            <pc:docMk/>
            <pc:sldMk cId="2084774442" sldId="1258"/>
            <ac:spMk id="7" creationId="{C9240E87-7426-48FA-B65A-7E9FECBD2552}"/>
          </ac:spMkLst>
        </pc:spChg>
        <pc:spChg chg="mod">
          <ac:chgData name="萩原 秀明" userId="d7792d1e3cc3d7af" providerId="LiveId" clId="{2BE65274-FF52-432E-9E83-87FAEFDAF641}" dt="2020-05-02T04:16:43.988" v="30025" actId="20577"/>
          <ac:spMkLst>
            <pc:docMk/>
            <pc:sldMk cId="2084774442" sldId="1258"/>
            <ac:spMk id="8" creationId="{742E7E5C-E3BA-4ABA-BE2B-925D9B83DA04}"/>
          </ac:spMkLst>
        </pc:spChg>
        <pc:spChg chg="add mod">
          <ac:chgData name="萩原 秀明" userId="d7792d1e3cc3d7af" providerId="LiveId" clId="{2BE65274-FF52-432E-9E83-87FAEFDAF641}" dt="2020-05-02T05:22:09.730" v="32514" actId="14100"/>
          <ac:spMkLst>
            <pc:docMk/>
            <pc:sldMk cId="2084774442" sldId="1258"/>
            <ac:spMk id="9" creationId="{EF0BB150-7BDE-4D31-9213-71E391A760E8}"/>
          </ac:spMkLst>
        </pc:spChg>
        <pc:picChg chg="add mod">
          <ac:chgData name="萩原 秀明" userId="d7792d1e3cc3d7af" providerId="LiveId" clId="{2BE65274-FF52-432E-9E83-87FAEFDAF641}" dt="2020-05-02T05:22:42.839" v="32519" actId="1076"/>
          <ac:picMkLst>
            <pc:docMk/>
            <pc:sldMk cId="2084774442" sldId="1258"/>
            <ac:picMk id="10" creationId="{7F3AE296-91ED-4D61-BBE1-EF1A1FFDCEB9}"/>
          </ac:picMkLst>
        </pc:picChg>
        <pc:picChg chg="add del mod">
          <ac:chgData name="萩原 秀明" userId="d7792d1e3cc3d7af" providerId="LiveId" clId="{2BE65274-FF52-432E-9E83-87FAEFDAF641}" dt="2020-05-02T05:22:20.615" v="32515" actId="478"/>
          <ac:picMkLst>
            <pc:docMk/>
            <pc:sldMk cId="2084774442" sldId="1258"/>
            <ac:picMk id="5122" creationId="{A68E618C-87BE-4B34-81B9-A23077CDE2A4}"/>
          </ac:picMkLst>
        </pc:picChg>
      </pc:sldChg>
      <pc:sldChg chg="addSp delSp modSp new del modNotesTx">
        <pc:chgData name="萩原 秀明" userId="d7792d1e3cc3d7af" providerId="LiveId" clId="{2BE65274-FF52-432E-9E83-87FAEFDAF641}" dt="2020-05-02T13:23:06.570" v="41365" actId="47"/>
        <pc:sldMkLst>
          <pc:docMk/>
          <pc:sldMk cId="3401834182" sldId="1259"/>
        </pc:sldMkLst>
        <pc:spChg chg="mod">
          <ac:chgData name="萩原 秀明" userId="d7792d1e3cc3d7af" providerId="LiveId" clId="{2BE65274-FF52-432E-9E83-87FAEFDAF641}" dt="2020-05-02T01:38:51.251" v="16730"/>
          <ac:spMkLst>
            <pc:docMk/>
            <pc:sldMk cId="3401834182" sldId="1259"/>
            <ac:spMk id="2" creationId="{B0439BFA-F2BE-4D4E-9092-1FB59AED2C57}"/>
          </ac:spMkLst>
        </pc:spChg>
        <pc:spChg chg="del">
          <ac:chgData name="萩原 秀明" userId="d7792d1e3cc3d7af" providerId="LiveId" clId="{2BE65274-FF52-432E-9E83-87FAEFDAF641}" dt="2020-05-02T01:36:34.028" v="16593" actId="478"/>
          <ac:spMkLst>
            <pc:docMk/>
            <pc:sldMk cId="3401834182" sldId="1259"/>
            <ac:spMk id="3" creationId="{196B7725-5E1F-444A-A92E-6F5AD74F0738}"/>
          </ac:spMkLst>
        </pc:spChg>
        <pc:spChg chg="del">
          <ac:chgData name="萩原 秀明" userId="d7792d1e3cc3d7af" providerId="LiveId" clId="{2BE65274-FF52-432E-9E83-87FAEFDAF641}" dt="2020-05-02T01:36:37.719" v="16594" actId="478"/>
          <ac:spMkLst>
            <pc:docMk/>
            <pc:sldMk cId="3401834182" sldId="1259"/>
            <ac:spMk id="4" creationId="{1198CEA0-A205-40DE-B70C-9D0F32443220}"/>
          </ac:spMkLst>
        </pc:spChg>
        <pc:spChg chg="add del mod">
          <ac:chgData name="萩原 秀明" userId="d7792d1e3cc3d7af" providerId="LiveId" clId="{2BE65274-FF52-432E-9E83-87FAEFDAF641}" dt="2020-05-02T01:36:11.218" v="16591" actId="478"/>
          <ac:spMkLst>
            <pc:docMk/>
            <pc:sldMk cId="3401834182" sldId="1259"/>
            <ac:spMk id="5" creationId="{5763CD14-4258-43CA-84A0-00B58441143A}"/>
          </ac:spMkLst>
        </pc:spChg>
        <pc:spChg chg="add mod">
          <ac:chgData name="萩原 秀明" userId="d7792d1e3cc3d7af" providerId="LiveId" clId="{2BE65274-FF52-432E-9E83-87FAEFDAF641}" dt="2020-05-02T01:37:37.286" v="16607"/>
          <ac:spMkLst>
            <pc:docMk/>
            <pc:sldMk cId="3401834182" sldId="1259"/>
            <ac:spMk id="16" creationId="{B608DBC5-1FB6-48D8-B60C-9BC8EEB2CD25}"/>
          </ac:spMkLst>
        </pc:spChg>
        <pc:spChg chg="add mod">
          <ac:chgData name="萩原 秀明" userId="d7792d1e3cc3d7af" providerId="LiveId" clId="{2BE65274-FF52-432E-9E83-87FAEFDAF641}" dt="2020-05-02T01:40:19.217" v="16805"/>
          <ac:spMkLst>
            <pc:docMk/>
            <pc:sldMk cId="3401834182" sldId="1259"/>
            <ac:spMk id="18" creationId="{2B69B9B2-1437-4F45-ADF8-06819B342D45}"/>
          </ac:spMkLst>
        </pc:spChg>
        <pc:spChg chg="add mod">
          <ac:chgData name="萩原 秀明" userId="d7792d1e3cc3d7af" providerId="LiveId" clId="{2BE65274-FF52-432E-9E83-87FAEFDAF641}" dt="2020-05-02T06:22:42.366" v="35955" actId="1036"/>
          <ac:spMkLst>
            <pc:docMk/>
            <pc:sldMk cId="3401834182" sldId="1259"/>
            <ac:spMk id="30" creationId="{BE061E2A-DF5A-42F5-8D27-CF3A4DAFEF61}"/>
          </ac:spMkLst>
        </pc:spChg>
        <pc:spChg chg="add mod">
          <ac:chgData name="萩原 秀明" userId="d7792d1e3cc3d7af" providerId="LiveId" clId="{2BE65274-FF52-432E-9E83-87FAEFDAF641}" dt="2020-05-02T06:26:19.260" v="36205" actId="20577"/>
          <ac:spMkLst>
            <pc:docMk/>
            <pc:sldMk cId="3401834182" sldId="1259"/>
            <ac:spMk id="31" creationId="{BE9A5A70-784B-4189-BD71-41D9FF4DE076}"/>
          </ac:spMkLst>
        </pc:spChg>
        <pc:spChg chg="add mod">
          <ac:chgData name="萩原 秀明" userId="d7792d1e3cc3d7af" providerId="LiveId" clId="{2BE65274-FF52-432E-9E83-87FAEFDAF641}" dt="2020-05-02T06:22:42.366" v="35955" actId="1036"/>
          <ac:spMkLst>
            <pc:docMk/>
            <pc:sldMk cId="3401834182" sldId="1259"/>
            <ac:spMk id="32" creationId="{333A6171-9AE3-4060-91F1-EC87343E6B22}"/>
          </ac:spMkLst>
        </pc:spChg>
        <pc:grpChg chg="add del mod">
          <ac:chgData name="萩原 秀明" userId="d7792d1e3cc3d7af" providerId="LiveId" clId="{2BE65274-FF52-432E-9E83-87FAEFDAF641}" dt="2020-05-02T01:36:11.218" v="16591" actId="478"/>
          <ac:grpSpMkLst>
            <pc:docMk/>
            <pc:sldMk cId="3401834182" sldId="1259"/>
            <ac:grpSpMk id="6" creationId="{7ADF2BBC-6414-498A-A062-BFD5A36891D5}"/>
          </ac:grpSpMkLst>
        </pc:grpChg>
        <pc:grpChg chg="mod">
          <ac:chgData name="萩原 秀明" userId="d7792d1e3cc3d7af" providerId="LiveId" clId="{2BE65274-FF52-432E-9E83-87FAEFDAF641}" dt="2020-05-02T01:36:09.683" v="16590" actId="1035"/>
          <ac:grpSpMkLst>
            <pc:docMk/>
            <pc:sldMk cId="3401834182" sldId="1259"/>
            <ac:grpSpMk id="8" creationId="{B4E46033-6E1B-42F1-85CA-9C5C61A27FE5}"/>
          </ac:grpSpMkLst>
        </pc:grpChg>
        <pc:grpChg chg="add">
          <ac:chgData name="萩原 秀明" userId="d7792d1e3cc3d7af" providerId="LiveId" clId="{2BE65274-FF52-432E-9E83-87FAEFDAF641}" dt="2020-05-02T01:36:30.309" v="16592"/>
          <ac:grpSpMkLst>
            <pc:docMk/>
            <pc:sldMk cId="3401834182" sldId="1259"/>
            <ac:grpSpMk id="19" creationId="{8FE17AFF-F7FA-4934-8D03-7D37C5608D13}"/>
          </ac:grpSpMkLst>
        </pc:grpChg>
        <pc:picChg chg="add">
          <ac:chgData name="萩原 秀明" userId="d7792d1e3cc3d7af" providerId="LiveId" clId="{2BE65274-FF52-432E-9E83-87FAEFDAF641}" dt="2020-05-02T01:36:30.309" v="16592"/>
          <ac:picMkLst>
            <pc:docMk/>
            <pc:sldMk cId="3401834182" sldId="1259"/>
            <ac:picMk id="17" creationId="{B97EAA44-FC44-430E-832B-415F99C8313F}"/>
          </ac:picMkLst>
        </pc:picChg>
        <pc:picChg chg="add mod">
          <ac:chgData name="萩原 秀明" userId="d7792d1e3cc3d7af" providerId="LiveId" clId="{2BE65274-FF52-432E-9E83-87FAEFDAF641}" dt="2020-05-02T06:22:42.366" v="35955" actId="1036"/>
          <ac:picMkLst>
            <pc:docMk/>
            <pc:sldMk cId="3401834182" sldId="1259"/>
            <ac:picMk id="2050" creationId="{0DD2D980-19B2-4C72-876C-84708A107D3E}"/>
          </ac:picMkLst>
        </pc:picChg>
      </pc:sldChg>
    </pc:docChg>
  </pc:docChgLst>
  <pc:docChgLst>
    <pc:chgData name="萩原 秀明" userId="d7792d1e3cc3d7af" providerId="LiveId" clId="{C984192E-2184-4D2A-ADDC-E063DEB06A5A}"/>
    <pc:docChg chg="undo custSel addSld delSld modSld modSection">
      <pc:chgData name="萩原 秀明" userId="d7792d1e3cc3d7af" providerId="LiveId" clId="{C984192E-2184-4D2A-ADDC-E063DEB06A5A}" dt="2019-09-04T04:45:30.691" v="3550" actId="20577"/>
      <pc:docMkLst>
        <pc:docMk/>
      </pc:docMkLst>
      <pc:sldChg chg="modSp">
        <pc:chgData name="萩原 秀明" userId="d7792d1e3cc3d7af" providerId="LiveId" clId="{C984192E-2184-4D2A-ADDC-E063DEB06A5A}" dt="2019-09-04T04:33:57.335" v="3474" actId="6549"/>
        <pc:sldMkLst>
          <pc:docMk/>
          <pc:sldMk cId="0" sldId="256"/>
        </pc:sldMkLst>
        <pc:spChg chg="mod">
          <ac:chgData name="萩原 秀明" userId="d7792d1e3cc3d7af" providerId="LiveId" clId="{C984192E-2184-4D2A-ADDC-E063DEB06A5A}" dt="2019-09-04T04:33:57.335" v="3474" actId="6549"/>
          <ac:spMkLst>
            <pc:docMk/>
            <pc:sldMk cId="0" sldId="256"/>
            <ac:spMk id="5" creationId="{00000000-0000-0000-0000-000000000000}"/>
          </ac:spMkLst>
        </pc:spChg>
      </pc:sldChg>
      <pc:sldChg chg="delSp modSp">
        <pc:chgData name="萩原 秀明" userId="d7792d1e3cc3d7af" providerId="LiveId" clId="{C984192E-2184-4D2A-ADDC-E063DEB06A5A}" dt="2019-09-04T04:45:30.691" v="3550" actId="20577"/>
        <pc:sldMkLst>
          <pc:docMk/>
          <pc:sldMk cId="189196666" sldId="1238"/>
        </pc:sldMkLst>
        <pc:spChg chg="mod">
          <ac:chgData name="萩原 秀明" userId="d7792d1e3cc3d7af" providerId="LiveId" clId="{C984192E-2184-4D2A-ADDC-E063DEB06A5A}" dt="2019-09-04T04:45:30.691" v="3550" actId="20577"/>
          <ac:spMkLst>
            <pc:docMk/>
            <pc:sldMk cId="189196666" sldId="1238"/>
            <ac:spMk id="2" creationId="{C110DAD9-FCE4-47A8-ABC0-BB579F922E9B}"/>
          </ac:spMkLst>
        </pc:spChg>
        <pc:cxnChg chg="del mod">
          <ac:chgData name="萩原 秀明" userId="d7792d1e3cc3d7af" providerId="LiveId" clId="{C984192E-2184-4D2A-ADDC-E063DEB06A5A}" dt="2019-09-04T04:40:57.096" v="3475" actId="478"/>
          <ac:cxnSpMkLst>
            <pc:docMk/>
            <pc:sldMk cId="189196666" sldId="1238"/>
            <ac:cxnSpMk id="14" creationId="{CEE85F93-A218-4797-802B-B2278E292B19}"/>
          </ac:cxnSpMkLst>
        </pc:cxnChg>
        <pc:cxnChg chg="del mod">
          <ac:chgData name="萩原 秀明" userId="d7792d1e3cc3d7af" providerId="LiveId" clId="{C984192E-2184-4D2A-ADDC-E063DEB06A5A}" dt="2019-09-04T04:40:57.096" v="3475" actId="478"/>
          <ac:cxnSpMkLst>
            <pc:docMk/>
            <pc:sldMk cId="189196666" sldId="1238"/>
            <ac:cxnSpMk id="22" creationId="{E2EDAB93-F725-4FC8-9E64-F6BBDFF4093A}"/>
          </ac:cxnSpMkLst>
        </pc:cxnChg>
        <pc:cxnChg chg="del mod">
          <ac:chgData name="萩原 秀明" userId="d7792d1e3cc3d7af" providerId="LiveId" clId="{C984192E-2184-4D2A-ADDC-E063DEB06A5A}" dt="2019-09-04T04:40:57.096" v="3475" actId="478"/>
          <ac:cxnSpMkLst>
            <pc:docMk/>
            <pc:sldMk cId="189196666" sldId="1238"/>
            <ac:cxnSpMk id="62" creationId="{3F0D1C64-2DAF-4BFD-8D76-76368382EC5A}"/>
          </ac:cxnSpMkLst>
        </pc:cxnChg>
        <pc:cxnChg chg="del mod">
          <ac:chgData name="萩原 秀明" userId="d7792d1e3cc3d7af" providerId="LiveId" clId="{C984192E-2184-4D2A-ADDC-E063DEB06A5A}" dt="2019-09-04T04:40:57.096" v="3475" actId="478"/>
          <ac:cxnSpMkLst>
            <pc:docMk/>
            <pc:sldMk cId="189196666" sldId="1238"/>
            <ac:cxnSpMk id="63" creationId="{80D60646-49B1-41FD-B4CC-2877301D76B2}"/>
          </ac:cxnSpMkLst>
        </pc:cxnChg>
      </pc:sldChg>
      <pc:sldChg chg="del">
        <pc:chgData name="萩原 秀明" userId="d7792d1e3cc3d7af" providerId="LiveId" clId="{C984192E-2184-4D2A-ADDC-E063DEB06A5A}" dt="2019-09-04T04:31:04.512" v="3472" actId="2696"/>
        <pc:sldMkLst>
          <pc:docMk/>
          <pc:sldMk cId="3561728581" sldId="1239"/>
        </pc:sldMkLst>
      </pc:sldChg>
      <pc:sldChg chg="delSp modSp">
        <pc:chgData name="萩原 秀明" userId="d7792d1e3cc3d7af" providerId="LiveId" clId="{C984192E-2184-4D2A-ADDC-E063DEB06A5A}" dt="2019-09-04T03:03:21.841" v="3471" actId="14100"/>
        <pc:sldMkLst>
          <pc:docMk/>
          <pc:sldMk cId="3696265046" sldId="1243"/>
        </pc:sldMkLst>
        <pc:spChg chg="mod">
          <ac:chgData name="萩原 秀明" userId="d7792d1e3cc3d7af" providerId="LiveId" clId="{C984192E-2184-4D2A-ADDC-E063DEB06A5A}" dt="2019-09-04T02:58:31.071" v="2998"/>
          <ac:spMkLst>
            <pc:docMk/>
            <pc:sldMk cId="3696265046" sldId="1243"/>
            <ac:spMk id="2" creationId="{B54B89B4-5FAA-444B-B4CF-43DE13F42ADC}"/>
          </ac:spMkLst>
        </pc:spChg>
        <pc:spChg chg="mod">
          <ac:chgData name="萩原 秀明" userId="d7792d1e3cc3d7af" providerId="LiveId" clId="{C984192E-2184-4D2A-ADDC-E063DEB06A5A}" dt="2019-09-04T03:03:21.841" v="3471" actId="14100"/>
          <ac:spMkLst>
            <pc:docMk/>
            <pc:sldMk cId="3696265046" sldId="1243"/>
            <ac:spMk id="5" creationId="{E7B9D2AD-5F5E-48E6-BE57-496CA7AD4E0C}"/>
          </ac:spMkLst>
        </pc:spChg>
        <pc:spChg chg="del">
          <ac:chgData name="萩原 秀明" userId="d7792d1e3cc3d7af" providerId="LiveId" clId="{C984192E-2184-4D2A-ADDC-E063DEB06A5A}" dt="2019-09-04T02:58:58.686" v="3037" actId="478"/>
          <ac:spMkLst>
            <pc:docMk/>
            <pc:sldMk cId="3696265046" sldId="1243"/>
            <ac:spMk id="6" creationId="{E096942F-68A3-4885-895B-9F341C214CA6}"/>
          </ac:spMkLst>
        </pc:spChg>
        <pc:spChg chg="del">
          <ac:chgData name="萩原 秀明" userId="d7792d1e3cc3d7af" providerId="LiveId" clId="{C984192E-2184-4D2A-ADDC-E063DEB06A5A}" dt="2019-09-04T02:58:58.686" v="3037" actId="478"/>
          <ac:spMkLst>
            <pc:docMk/>
            <pc:sldMk cId="3696265046" sldId="1243"/>
            <ac:spMk id="7" creationId="{6FD5E046-6D87-49EF-8C2D-20DC684972DE}"/>
          </ac:spMkLst>
        </pc:spChg>
        <pc:spChg chg="mod">
          <ac:chgData name="萩原 秀明" userId="d7792d1e3cc3d7af" providerId="LiveId" clId="{C984192E-2184-4D2A-ADDC-E063DEB06A5A}" dt="2019-09-04T02:58:40.335" v="3035"/>
          <ac:spMkLst>
            <pc:docMk/>
            <pc:sldMk cId="3696265046" sldId="1243"/>
            <ac:spMk id="28" creationId="{A2DE9D00-F9F5-4D60-8244-FE93D3FCB2DB}"/>
          </ac:spMkLst>
        </pc:spChg>
        <pc:grpChg chg="del">
          <ac:chgData name="萩原 秀明" userId="d7792d1e3cc3d7af" providerId="LiveId" clId="{C984192E-2184-4D2A-ADDC-E063DEB06A5A}" dt="2019-09-04T02:58:58.686" v="3037" actId="478"/>
          <ac:grpSpMkLst>
            <pc:docMk/>
            <pc:sldMk cId="3696265046" sldId="1243"/>
            <ac:grpSpMk id="8" creationId="{DA418DD0-3331-42AC-88E5-0B709887D5F1}"/>
          </ac:grpSpMkLst>
        </pc:grpChg>
        <pc:grpChg chg="del">
          <ac:chgData name="萩原 秀明" userId="d7792d1e3cc3d7af" providerId="LiveId" clId="{C984192E-2184-4D2A-ADDC-E063DEB06A5A}" dt="2019-09-04T02:58:58.686" v="3037" actId="478"/>
          <ac:grpSpMkLst>
            <pc:docMk/>
            <pc:sldMk cId="3696265046" sldId="1243"/>
            <ac:grpSpMk id="18" creationId="{5A22AC9B-B5A0-480A-9B97-92DD734269D0}"/>
          </ac:grpSpMkLst>
        </pc:grpChg>
      </pc:sldChg>
      <pc:sldChg chg="addSp delSp modSp add">
        <pc:chgData name="萩原 秀明" userId="d7792d1e3cc3d7af" providerId="LiveId" clId="{C984192E-2184-4D2A-ADDC-E063DEB06A5A}" dt="2019-09-04T04:45:11.606" v="3492"/>
        <pc:sldMkLst>
          <pc:docMk/>
          <pc:sldMk cId="2725111601" sldId="1244"/>
        </pc:sldMkLst>
        <pc:spChg chg="mod">
          <ac:chgData name="萩原 秀明" userId="d7792d1e3cc3d7af" providerId="LiveId" clId="{C984192E-2184-4D2A-ADDC-E063DEB06A5A}" dt="2019-09-04T04:45:11.606" v="3492"/>
          <ac:spMkLst>
            <pc:docMk/>
            <pc:sldMk cId="2725111601" sldId="1244"/>
            <ac:spMk id="2" creationId="{72B659E6-3FAC-4751-9040-327DDC87D0B5}"/>
          </ac:spMkLst>
        </pc:spChg>
        <pc:spChg chg="del">
          <ac:chgData name="萩原 秀明" userId="d7792d1e3cc3d7af" providerId="LiveId" clId="{C984192E-2184-4D2A-ADDC-E063DEB06A5A}" dt="2019-09-04T02:28:27.764" v="2" actId="478"/>
          <ac:spMkLst>
            <pc:docMk/>
            <pc:sldMk cId="2725111601" sldId="1244"/>
            <ac:spMk id="3" creationId="{1D33135A-1BFF-45A5-A8FA-A72F27FCFC92}"/>
          </ac:spMkLst>
        </pc:spChg>
        <pc:spChg chg="del">
          <ac:chgData name="萩原 秀明" userId="d7792d1e3cc3d7af" providerId="LiveId" clId="{C984192E-2184-4D2A-ADDC-E063DEB06A5A}" dt="2019-09-04T02:30:34.862" v="237" actId="478"/>
          <ac:spMkLst>
            <pc:docMk/>
            <pc:sldMk cId="2725111601" sldId="1244"/>
            <ac:spMk id="4" creationId="{D2C44EE5-A8C7-457C-A169-D2FBC4A13877}"/>
          </ac:spMkLst>
        </pc:spChg>
        <pc:spChg chg="add mod">
          <ac:chgData name="萩原 秀明" userId="d7792d1e3cc3d7af" providerId="LiveId" clId="{C984192E-2184-4D2A-ADDC-E063DEB06A5A}" dt="2019-09-04T02:55:08.019" v="2957" actId="1035"/>
          <ac:spMkLst>
            <pc:docMk/>
            <pc:sldMk cId="2725111601" sldId="1244"/>
            <ac:spMk id="5" creationId="{B75E07B4-F6A1-4979-8937-9E3EA5231737}"/>
          </ac:spMkLst>
        </pc:spChg>
        <pc:spChg chg="add mod">
          <ac:chgData name="萩原 秀明" userId="d7792d1e3cc3d7af" providerId="LiveId" clId="{C984192E-2184-4D2A-ADDC-E063DEB06A5A}" dt="2019-09-04T02:55:20.153" v="2965" actId="1035"/>
          <ac:spMkLst>
            <pc:docMk/>
            <pc:sldMk cId="2725111601" sldId="1244"/>
            <ac:spMk id="16" creationId="{B5044E5C-5DDF-4DC9-8FD9-C155C3B1BBF3}"/>
          </ac:spMkLst>
        </pc:spChg>
        <pc:spChg chg="add mod">
          <ac:chgData name="萩原 秀明" userId="d7792d1e3cc3d7af" providerId="LiveId" clId="{C984192E-2184-4D2A-ADDC-E063DEB06A5A}" dt="2019-09-04T02:39:23.940" v="1022"/>
          <ac:spMkLst>
            <pc:docMk/>
            <pc:sldMk cId="2725111601" sldId="1244"/>
            <ac:spMk id="27" creationId="{95C695EF-54EE-40F1-854D-218AC46A99DC}"/>
          </ac:spMkLst>
        </pc:spChg>
        <pc:spChg chg="add mod">
          <ac:chgData name="萩原 秀明" userId="d7792d1e3cc3d7af" providerId="LiveId" clId="{C984192E-2184-4D2A-ADDC-E063DEB06A5A}" dt="2019-09-04T02:56:04.701" v="2972" actId="20577"/>
          <ac:spMkLst>
            <pc:docMk/>
            <pc:sldMk cId="2725111601" sldId="1244"/>
            <ac:spMk id="29" creationId="{4B8EF9B0-F5FD-4DF1-A075-3CC5311BDF81}"/>
          </ac:spMkLst>
        </pc:spChg>
        <pc:spChg chg="add mod">
          <ac:chgData name="萩原 秀明" userId="d7792d1e3cc3d7af" providerId="LiveId" clId="{C984192E-2184-4D2A-ADDC-E063DEB06A5A}" dt="2019-09-04T02:56:28.208" v="2974" actId="115"/>
          <ac:spMkLst>
            <pc:docMk/>
            <pc:sldMk cId="2725111601" sldId="1244"/>
            <ac:spMk id="30" creationId="{2AD59D90-42BE-40B0-BE41-6F16712ED6B7}"/>
          </ac:spMkLst>
        </pc:spChg>
        <pc:spChg chg="add mod">
          <ac:chgData name="萩原 秀明" userId="d7792d1e3cc3d7af" providerId="LiveId" clId="{C984192E-2184-4D2A-ADDC-E063DEB06A5A}" dt="2019-09-04T02:54:57.283" v="2947" actId="14100"/>
          <ac:spMkLst>
            <pc:docMk/>
            <pc:sldMk cId="2725111601" sldId="1244"/>
            <ac:spMk id="31" creationId="{C0307E72-9B1B-42A4-9107-A93DCF1EB530}"/>
          </ac:spMkLst>
        </pc:spChg>
        <pc:grpChg chg="add mod">
          <ac:chgData name="萩原 秀明" userId="d7792d1e3cc3d7af" providerId="LiveId" clId="{C984192E-2184-4D2A-ADDC-E063DEB06A5A}" dt="2019-09-04T02:55:08.019" v="2957" actId="1035"/>
          <ac:grpSpMkLst>
            <pc:docMk/>
            <pc:sldMk cId="2725111601" sldId="1244"/>
            <ac:grpSpMk id="6" creationId="{02DA4424-31DA-42EE-B69A-5412E7FAA7D2}"/>
          </ac:grpSpMkLst>
        </pc:grpChg>
        <pc:grpChg chg="mod">
          <ac:chgData name="萩原 秀明" userId="d7792d1e3cc3d7af" providerId="LiveId" clId="{C984192E-2184-4D2A-ADDC-E063DEB06A5A}" dt="2019-09-04T02:55:08.019" v="2957" actId="1035"/>
          <ac:grpSpMkLst>
            <pc:docMk/>
            <pc:sldMk cId="2725111601" sldId="1244"/>
            <ac:grpSpMk id="8" creationId="{26E615F0-59A6-46D0-A5AB-1D7882DC5EE7}"/>
          </ac:grpSpMkLst>
        </pc:grpChg>
        <pc:grpChg chg="add mod">
          <ac:chgData name="萩原 秀明" userId="d7792d1e3cc3d7af" providerId="LiveId" clId="{C984192E-2184-4D2A-ADDC-E063DEB06A5A}" dt="2019-09-04T02:55:20.153" v="2965" actId="1035"/>
          <ac:grpSpMkLst>
            <pc:docMk/>
            <pc:sldMk cId="2725111601" sldId="1244"/>
            <ac:grpSpMk id="17" creationId="{29EB3741-11F0-471B-88D3-A934503BB3AF}"/>
          </ac:grpSpMkLst>
        </pc:grpChg>
        <pc:grpChg chg="mod">
          <ac:chgData name="萩原 秀明" userId="d7792d1e3cc3d7af" providerId="LiveId" clId="{C984192E-2184-4D2A-ADDC-E063DEB06A5A}" dt="2019-09-04T02:55:20.153" v="2965" actId="1035"/>
          <ac:grpSpMkLst>
            <pc:docMk/>
            <pc:sldMk cId="2725111601" sldId="1244"/>
            <ac:grpSpMk id="19" creationId="{943289D7-B457-401B-A570-7E09D56F0DA2}"/>
          </ac:grpSpMkLst>
        </pc:grpChg>
        <pc:picChg chg="add">
          <ac:chgData name="萩原 秀明" userId="d7792d1e3cc3d7af" providerId="LiveId" clId="{C984192E-2184-4D2A-ADDC-E063DEB06A5A}" dt="2019-09-04T02:36:36.235" v="715"/>
          <ac:picMkLst>
            <pc:docMk/>
            <pc:sldMk cId="2725111601" sldId="1244"/>
            <ac:picMk id="28" creationId="{4E8B3BF6-E0B3-4B32-A6A9-B34F926C22FF}"/>
          </ac:picMkLst>
        </pc:picChg>
      </pc:sldChg>
    </pc:docChg>
  </pc:docChgLst>
  <pc:docChgLst>
    <pc:chgData name="萩原 秀明" userId="d7792d1e3cc3d7af" providerId="LiveId" clId="{1B6D2C8B-7F86-4636-937C-D37F24852380}"/>
    <pc:docChg chg="undo custSel addSld modSld">
      <pc:chgData name="萩原 秀明" userId="d7792d1e3cc3d7af" providerId="LiveId" clId="{1B6D2C8B-7F86-4636-937C-D37F24852380}" dt="2020-01-02T14:35:30.500" v="9677" actId="6549"/>
      <pc:docMkLst>
        <pc:docMk/>
      </pc:docMkLst>
      <pc:sldChg chg="modSp modNotesTx">
        <pc:chgData name="萩原 秀明" userId="d7792d1e3cc3d7af" providerId="LiveId" clId="{1B6D2C8B-7F86-4636-937C-D37F24852380}" dt="2020-01-02T12:54:08.141" v="8600" actId="20577"/>
        <pc:sldMkLst>
          <pc:docMk/>
          <pc:sldMk cId="0" sldId="256"/>
        </pc:sldMkLst>
        <pc:spChg chg="mod">
          <ac:chgData name="萩原 秀明" userId="d7792d1e3cc3d7af" providerId="LiveId" clId="{1B6D2C8B-7F86-4636-937C-D37F24852380}" dt="2020-01-02T12:53:54.205" v="8585"/>
          <ac:spMkLst>
            <pc:docMk/>
            <pc:sldMk cId="0" sldId="256"/>
            <ac:spMk id="7" creationId="{6C2ED4AF-3A2D-4CB8-A37B-354AB48BE523}"/>
          </ac:spMkLst>
        </pc:spChg>
        <pc:spChg chg="mod">
          <ac:chgData name="萩原 秀明" userId="d7792d1e3cc3d7af" providerId="LiveId" clId="{1B6D2C8B-7F86-4636-937C-D37F24852380}" dt="2020-01-02T12:54:04.884" v="8597" actId="20577"/>
          <ac:spMkLst>
            <pc:docMk/>
            <pc:sldMk cId="0" sldId="256"/>
            <ac:spMk id="8" creationId="{64296B19-2839-442F-AFBC-C93328226110}"/>
          </ac:spMkLst>
        </pc:spChg>
      </pc:sldChg>
      <pc:sldChg chg="modSp modNotesTx">
        <pc:chgData name="萩原 秀明" userId="d7792d1e3cc3d7af" providerId="LiveId" clId="{1B6D2C8B-7F86-4636-937C-D37F24852380}" dt="2020-01-02T14:35:30.500" v="9677" actId="6549"/>
        <pc:sldMkLst>
          <pc:docMk/>
          <pc:sldMk cId="1664921943" sldId="1246"/>
        </pc:sldMkLst>
        <pc:spChg chg="mod">
          <ac:chgData name="萩原 秀明" userId="d7792d1e3cc3d7af" providerId="LiveId" clId="{1B6D2C8B-7F86-4636-937C-D37F24852380}" dt="2020-01-02T10:04:59.028" v="74"/>
          <ac:spMkLst>
            <pc:docMk/>
            <pc:sldMk cId="1664921943" sldId="1246"/>
            <ac:spMk id="2" creationId="{EDD9B320-2915-4BD5-93E4-C8A2E3EC2E81}"/>
          </ac:spMkLst>
        </pc:spChg>
        <pc:spChg chg="mod">
          <ac:chgData name="萩原 秀明" userId="d7792d1e3cc3d7af" providerId="LiveId" clId="{1B6D2C8B-7F86-4636-937C-D37F24852380}" dt="2020-01-02T10:33:21.152" v="818" actId="20577"/>
          <ac:spMkLst>
            <pc:docMk/>
            <pc:sldMk cId="1664921943" sldId="1246"/>
            <ac:spMk id="49" creationId="{956E2CEB-1204-47D2-9504-91F5F627C5FB}"/>
          </ac:spMkLst>
        </pc:spChg>
        <pc:spChg chg="mod">
          <ac:chgData name="萩原 秀明" userId="d7792d1e3cc3d7af" providerId="LiveId" clId="{1B6D2C8B-7F86-4636-937C-D37F24852380}" dt="2020-01-02T11:00:42.502" v="3853" actId="20577"/>
          <ac:spMkLst>
            <pc:docMk/>
            <pc:sldMk cId="1664921943" sldId="1246"/>
            <ac:spMk id="51" creationId="{0F029E65-07D1-498C-A243-D476ADDF2129}"/>
          </ac:spMkLst>
        </pc:spChg>
      </pc:sldChg>
      <pc:sldChg chg="add modNotesTx">
        <pc:chgData name="萩原 秀明" userId="d7792d1e3cc3d7af" providerId="LiveId" clId="{1B6D2C8B-7F86-4636-937C-D37F24852380}" dt="2020-01-02T13:50:47.464" v="9478" actId="6549"/>
        <pc:sldMkLst>
          <pc:docMk/>
          <pc:sldMk cId="3245326281" sldId="1247"/>
        </pc:sldMkLst>
      </pc:sldChg>
    </pc:docChg>
  </pc:docChgLst>
  <pc:docChgLst>
    <pc:chgData name="萩原 秀明" userId="d7792d1e3cc3d7af" providerId="LiveId" clId="{04517AAF-857C-4CF4-BE33-334AEBE8EA28}"/>
    <pc:docChg chg="delSld modSld sldOrd modSection">
      <pc:chgData name="萩原 秀明" userId="d7792d1e3cc3d7af" providerId="LiveId" clId="{04517AAF-857C-4CF4-BE33-334AEBE8EA28}" dt="2019-10-22T03:11:23.896" v="1609" actId="20577"/>
      <pc:docMkLst>
        <pc:docMk/>
      </pc:docMkLst>
      <pc:sldChg chg="modSp modNotesTx">
        <pc:chgData name="萩原 秀明" userId="d7792d1e3cc3d7af" providerId="LiveId" clId="{04517AAF-857C-4CF4-BE33-334AEBE8EA28}" dt="2019-10-22T02:57:27.275" v="195" actId="20577"/>
        <pc:sldMkLst>
          <pc:docMk/>
          <pc:sldMk cId="0" sldId="256"/>
        </pc:sldMkLst>
        <pc:spChg chg="mod">
          <ac:chgData name="萩原 秀明" userId="d7792d1e3cc3d7af" providerId="LiveId" clId="{04517AAF-857C-4CF4-BE33-334AEBE8EA28}" dt="2019-10-22T01:50:09.714" v="71" actId="1035"/>
          <ac:spMkLst>
            <pc:docMk/>
            <pc:sldMk cId="0" sldId="256"/>
            <ac:spMk id="7" creationId="{6C2ED4AF-3A2D-4CB8-A37B-354AB48BE523}"/>
          </ac:spMkLst>
        </pc:spChg>
      </pc:sldChg>
      <pc:sldChg chg="del">
        <pc:chgData name="萩原 秀明" userId="d7792d1e3cc3d7af" providerId="LiveId" clId="{04517AAF-857C-4CF4-BE33-334AEBE8EA28}" dt="2019-10-22T03:10:22.658" v="1451" actId="47"/>
        <pc:sldMkLst>
          <pc:docMk/>
          <pc:sldMk cId="384646200" sldId="1245"/>
        </pc:sldMkLst>
      </pc:sldChg>
      <pc:sldChg chg="ord modNotesTx">
        <pc:chgData name="萩原 秀明" userId="d7792d1e3cc3d7af" providerId="LiveId" clId="{04517AAF-857C-4CF4-BE33-334AEBE8EA28}" dt="2019-10-22T03:11:23.896" v="1609" actId="20577"/>
        <pc:sldMkLst>
          <pc:docMk/>
          <pc:sldMk cId="1664921943" sldId="1246"/>
        </pc:sldMkLst>
      </pc:sldChg>
      <pc:sldChg chg="del ord">
        <pc:chgData name="萩原 秀明" userId="d7792d1e3cc3d7af" providerId="LiveId" clId="{04517AAF-857C-4CF4-BE33-334AEBE8EA28}" dt="2019-10-22T03:10:22.658" v="1451" actId="47"/>
        <pc:sldMkLst>
          <pc:docMk/>
          <pc:sldMk cId="428646932" sldId="1247"/>
        </pc:sldMkLst>
      </pc:sldChg>
    </pc:docChg>
  </pc:docChgLst>
  <pc:docChgLst>
    <pc:chgData name="萩原 秀明" userId="d7792d1e3cc3d7af" providerId="LiveId" clId="{1C33403F-D04D-43A9-972B-0B5F59A1DF00}"/>
    <pc:docChg chg="undo custSel addSld delSld modSld modMainMaster modSection">
      <pc:chgData name="萩原 秀明" userId="d7792d1e3cc3d7af" providerId="LiveId" clId="{1C33403F-D04D-43A9-972B-0B5F59A1DF00}" dt="2019-10-21T14:06:54.061" v="10728" actId="20577"/>
      <pc:docMkLst>
        <pc:docMk/>
      </pc:docMkLst>
      <pc:sldChg chg="addSp delSp modSp modNotesTx">
        <pc:chgData name="萩原 秀明" userId="d7792d1e3cc3d7af" providerId="LiveId" clId="{1C33403F-D04D-43A9-972B-0B5F59A1DF00}" dt="2019-10-21T13:02:55.842" v="10232" actId="255"/>
        <pc:sldMkLst>
          <pc:docMk/>
          <pc:sldMk cId="0" sldId="256"/>
        </pc:sldMkLst>
        <pc:spChg chg="del mod">
          <ac:chgData name="萩原 秀明" userId="d7792d1e3cc3d7af" providerId="LiveId" clId="{1C33403F-D04D-43A9-972B-0B5F59A1DF00}" dt="2019-10-21T11:06:58.276" v="7911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萩原 秀明" userId="d7792d1e3cc3d7af" providerId="LiveId" clId="{1C33403F-D04D-43A9-972B-0B5F59A1DF00}" dt="2019-10-21T13:02:55.842" v="10232" actId="255"/>
          <ac:spMkLst>
            <pc:docMk/>
            <pc:sldMk cId="0" sldId="256"/>
            <ac:spMk id="7" creationId="{6C2ED4AF-3A2D-4CB8-A37B-354AB48BE523}"/>
          </ac:spMkLst>
        </pc:spChg>
        <pc:spChg chg="add mod">
          <ac:chgData name="萩原 秀明" userId="d7792d1e3cc3d7af" providerId="LiveId" clId="{1C33403F-D04D-43A9-972B-0B5F59A1DF00}" dt="2019-10-21T13:00:52.772" v="10193" actId="20577"/>
          <ac:spMkLst>
            <pc:docMk/>
            <pc:sldMk cId="0" sldId="256"/>
            <ac:spMk id="8" creationId="{64296B19-2839-442F-AFBC-C93328226110}"/>
          </ac:spMkLst>
        </pc:spChg>
        <pc:picChg chg="add">
          <ac:chgData name="萩原 秀明" userId="d7792d1e3cc3d7af" providerId="LiveId" clId="{1C33403F-D04D-43A9-972B-0B5F59A1DF00}" dt="2019-10-21T11:07:26.776" v="7912"/>
          <ac:picMkLst>
            <pc:docMk/>
            <pc:sldMk cId="0" sldId="256"/>
            <ac:picMk id="6" creationId="{D47704EF-4F61-42EF-B252-DEF3AD6EDE3F}"/>
          </ac:picMkLst>
        </pc:picChg>
        <pc:picChg chg="del mod">
          <ac:chgData name="萩原 秀明" userId="d7792d1e3cc3d7af" providerId="LiveId" clId="{1C33403F-D04D-43A9-972B-0B5F59A1DF00}" dt="2019-10-21T11:06:58.276" v="7911" actId="478"/>
          <ac:picMkLst>
            <pc:docMk/>
            <pc:sldMk cId="0" sldId="256"/>
            <ac:picMk id="22532" creationId="{00000000-0000-0000-0000-000000000000}"/>
          </ac:picMkLst>
        </pc:picChg>
      </pc:sldChg>
      <pc:sldChg chg="del">
        <pc:chgData name="萩原 秀明" userId="d7792d1e3cc3d7af" providerId="LiveId" clId="{1C33403F-D04D-43A9-972B-0B5F59A1DF00}" dt="2019-10-21T09:11:17.496" v="271" actId="47"/>
        <pc:sldMkLst>
          <pc:docMk/>
          <pc:sldMk cId="3557058466" sldId="1237"/>
        </pc:sldMkLst>
      </pc:sldChg>
      <pc:sldChg chg="del">
        <pc:chgData name="萩原 秀明" userId="d7792d1e3cc3d7af" providerId="LiveId" clId="{1C33403F-D04D-43A9-972B-0B5F59A1DF00}" dt="2019-10-21T09:11:17.496" v="271" actId="47"/>
        <pc:sldMkLst>
          <pc:docMk/>
          <pc:sldMk cId="189196666" sldId="1238"/>
        </pc:sldMkLst>
      </pc:sldChg>
      <pc:sldChg chg="del">
        <pc:chgData name="萩原 秀明" userId="d7792d1e3cc3d7af" providerId="LiveId" clId="{1C33403F-D04D-43A9-972B-0B5F59A1DF00}" dt="2019-10-21T09:11:17.496" v="271" actId="47"/>
        <pc:sldMkLst>
          <pc:docMk/>
          <pc:sldMk cId="3696265046" sldId="1243"/>
        </pc:sldMkLst>
      </pc:sldChg>
      <pc:sldChg chg="del">
        <pc:chgData name="萩原 秀明" userId="d7792d1e3cc3d7af" providerId="LiveId" clId="{1C33403F-D04D-43A9-972B-0B5F59A1DF00}" dt="2019-10-21T09:11:17.496" v="271" actId="47"/>
        <pc:sldMkLst>
          <pc:docMk/>
          <pc:sldMk cId="2725111601" sldId="1244"/>
        </pc:sldMkLst>
      </pc:sldChg>
      <pc:sldChg chg="modSp modNotesTx">
        <pc:chgData name="萩原 秀明" userId="d7792d1e3cc3d7af" providerId="LiveId" clId="{1C33403F-D04D-43A9-972B-0B5F59A1DF00}" dt="2019-10-21T13:28:32.588" v="10267" actId="20577"/>
        <pc:sldMkLst>
          <pc:docMk/>
          <pc:sldMk cId="384646200" sldId="1245"/>
        </pc:sldMkLst>
        <pc:spChg chg="mod">
          <ac:chgData name="萩原 秀明" userId="d7792d1e3cc3d7af" providerId="LiveId" clId="{1C33403F-D04D-43A9-972B-0B5F59A1DF00}" dt="2019-10-21T09:11:25.918" v="274" actId="20577"/>
          <ac:spMkLst>
            <pc:docMk/>
            <pc:sldMk cId="384646200" sldId="1245"/>
            <ac:spMk id="2" creationId="{89F937AB-65C7-40BE-BAE3-0C01C89920F3}"/>
          </ac:spMkLst>
        </pc:spChg>
      </pc:sldChg>
      <pc:sldChg chg="addSp delSp modSp add modNotesTx">
        <pc:chgData name="萩原 秀明" userId="d7792d1e3cc3d7af" providerId="LiveId" clId="{1C33403F-D04D-43A9-972B-0B5F59A1DF00}" dt="2019-10-21T14:06:54.061" v="10728" actId="20577"/>
        <pc:sldMkLst>
          <pc:docMk/>
          <pc:sldMk cId="1664921943" sldId="1246"/>
        </pc:sldMkLst>
        <pc:spChg chg="mod">
          <ac:chgData name="萩原 秀明" userId="d7792d1e3cc3d7af" providerId="LiveId" clId="{1C33403F-D04D-43A9-972B-0B5F59A1DF00}" dt="2019-10-21T10:54:14.389" v="7592" actId="403"/>
          <ac:spMkLst>
            <pc:docMk/>
            <pc:sldMk cId="1664921943" sldId="1246"/>
            <ac:spMk id="2" creationId="{EDD9B320-2915-4BD5-93E4-C8A2E3EC2E81}"/>
          </ac:spMkLst>
        </pc:spChg>
        <pc:spChg chg="del">
          <ac:chgData name="萩原 秀明" userId="d7792d1e3cc3d7af" providerId="LiveId" clId="{1C33403F-D04D-43A9-972B-0B5F59A1DF00}" dt="2019-10-21T09:16:38.607" v="795" actId="478"/>
          <ac:spMkLst>
            <pc:docMk/>
            <pc:sldMk cId="1664921943" sldId="1246"/>
            <ac:spMk id="3" creationId="{BE6E7117-DDC9-4EE2-8300-F5517F56D855}"/>
          </ac:spMkLst>
        </pc:spChg>
        <pc:spChg chg="del">
          <ac:chgData name="萩原 秀明" userId="d7792d1e3cc3d7af" providerId="LiveId" clId="{1C33403F-D04D-43A9-972B-0B5F59A1DF00}" dt="2019-10-21T09:48:36.554" v="4357" actId="478"/>
          <ac:spMkLst>
            <pc:docMk/>
            <pc:sldMk cId="1664921943" sldId="1246"/>
            <ac:spMk id="4" creationId="{39AE77E9-EE3E-479C-91C0-C5FFE8FDCB2B}"/>
          </ac:spMkLst>
        </pc:spChg>
        <pc:spChg chg="add del mod">
          <ac:chgData name="萩原 秀明" userId="d7792d1e3cc3d7af" providerId="LiveId" clId="{1C33403F-D04D-43A9-972B-0B5F59A1DF00}" dt="2019-10-21T10:53:58.827" v="7583" actId="478"/>
          <ac:spMkLst>
            <pc:docMk/>
            <pc:sldMk cId="1664921943" sldId="1246"/>
            <ac:spMk id="5" creationId="{ABB61B22-D983-4FFA-BEEC-1D30528EBFE2}"/>
          </ac:spMkLst>
        </pc:spChg>
        <pc:spChg chg="add mod">
          <ac:chgData name="萩原 秀明" userId="d7792d1e3cc3d7af" providerId="LiveId" clId="{1C33403F-D04D-43A9-972B-0B5F59A1DF00}" dt="2019-10-21T10:53:27.756" v="7522" actId="1037"/>
          <ac:spMkLst>
            <pc:docMk/>
            <pc:sldMk cId="1664921943" sldId="1246"/>
            <ac:spMk id="7" creationId="{216D2155-C779-43B2-9686-10B36B8C53CD}"/>
          </ac:spMkLst>
        </pc:spChg>
        <pc:spChg chg="add mod">
          <ac:chgData name="萩原 秀明" userId="d7792d1e3cc3d7af" providerId="LiveId" clId="{1C33403F-D04D-43A9-972B-0B5F59A1DF00}" dt="2019-10-21T10:53:27.756" v="7522" actId="1037"/>
          <ac:spMkLst>
            <pc:docMk/>
            <pc:sldMk cId="1664921943" sldId="1246"/>
            <ac:spMk id="8" creationId="{7106DE44-4685-4D21-922D-8B58522EF1A8}"/>
          </ac:spMkLst>
        </pc:spChg>
        <pc:spChg chg="add mod">
          <ac:chgData name="萩原 秀明" userId="d7792d1e3cc3d7af" providerId="LiveId" clId="{1C33403F-D04D-43A9-972B-0B5F59A1DF00}" dt="2019-10-21T10:53:27.756" v="7522" actId="1037"/>
          <ac:spMkLst>
            <pc:docMk/>
            <pc:sldMk cId="1664921943" sldId="1246"/>
            <ac:spMk id="9" creationId="{BA7F96C9-4AB1-4C50-861A-B37CD6213F99}"/>
          </ac:spMkLst>
        </pc:spChg>
        <pc:spChg chg="add mod ord">
          <ac:chgData name="萩原 秀明" userId="d7792d1e3cc3d7af" providerId="LiveId" clId="{1C33403F-D04D-43A9-972B-0B5F59A1DF00}" dt="2019-10-21T10:53:08.825" v="7510" actId="14100"/>
          <ac:spMkLst>
            <pc:docMk/>
            <pc:sldMk cId="1664921943" sldId="1246"/>
            <ac:spMk id="10" creationId="{79A71841-4D22-4669-8E84-63A1BA0A9B5A}"/>
          </ac:spMkLst>
        </pc:spChg>
        <pc:spChg chg="add mod ord">
          <ac:chgData name="萩原 秀明" userId="d7792d1e3cc3d7af" providerId="LiveId" clId="{1C33403F-D04D-43A9-972B-0B5F59A1DF00}" dt="2019-10-21T10:53:15.607" v="7512" actId="14100"/>
          <ac:spMkLst>
            <pc:docMk/>
            <pc:sldMk cId="1664921943" sldId="1246"/>
            <ac:spMk id="11" creationId="{20670074-6348-4042-B6A9-54C1BE99494C}"/>
          </ac:spMkLst>
        </pc:spChg>
        <pc:spChg chg="add mod ord">
          <ac:chgData name="萩原 秀明" userId="d7792d1e3cc3d7af" providerId="LiveId" clId="{1C33403F-D04D-43A9-972B-0B5F59A1DF00}" dt="2019-10-21T11:52:54.729" v="9771" actId="1076"/>
          <ac:spMkLst>
            <pc:docMk/>
            <pc:sldMk cId="1664921943" sldId="1246"/>
            <ac:spMk id="12" creationId="{BF94ECBA-1A9A-4328-884C-28DBC62613A6}"/>
          </ac:spMkLst>
        </pc:spChg>
        <pc:spChg chg="add mod">
          <ac:chgData name="萩原 秀明" userId="d7792d1e3cc3d7af" providerId="LiveId" clId="{1C33403F-D04D-43A9-972B-0B5F59A1DF00}" dt="2019-10-21T11:19:27.296" v="8668" actId="14100"/>
          <ac:spMkLst>
            <pc:docMk/>
            <pc:sldMk cId="1664921943" sldId="1246"/>
            <ac:spMk id="13" creationId="{60342BAD-C3E3-464B-8833-07CA69033E9E}"/>
          </ac:spMkLst>
        </pc:spChg>
        <pc:spChg chg="add mod">
          <ac:chgData name="萩原 秀明" userId="d7792d1e3cc3d7af" providerId="LiveId" clId="{1C33403F-D04D-43A9-972B-0B5F59A1DF00}" dt="2019-10-21T12:12:13.649" v="9795" actId="1037"/>
          <ac:spMkLst>
            <pc:docMk/>
            <pc:sldMk cId="1664921943" sldId="1246"/>
            <ac:spMk id="14" creationId="{622AECFF-D2FD-42D4-B5DA-DC063423728F}"/>
          </ac:spMkLst>
        </pc:spChg>
        <pc:spChg chg="add mod">
          <ac:chgData name="萩原 秀明" userId="d7792d1e3cc3d7af" providerId="LiveId" clId="{1C33403F-D04D-43A9-972B-0B5F59A1DF00}" dt="2019-10-21T12:12:13.649" v="9795" actId="1037"/>
          <ac:spMkLst>
            <pc:docMk/>
            <pc:sldMk cId="1664921943" sldId="1246"/>
            <ac:spMk id="15" creationId="{1863C52E-34CA-47B0-BB08-973A009FA012}"/>
          </ac:spMkLst>
        </pc:spChg>
        <pc:spChg chg="add mod">
          <ac:chgData name="萩原 秀明" userId="d7792d1e3cc3d7af" providerId="LiveId" clId="{1C33403F-D04D-43A9-972B-0B5F59A1DF00}" dt="2019-10-21T10:50:12.603" v="7384" actId="115"/>
          <ac:spMkLst>
            <pc:docMk/>
            <pc:sldMk cId="1664921943" sldId="1246"/>
            <ac:spMk id="16" creationId="{9ED29CDB-FBC4-4E90-A79B-EFC088C4FE99}"/>
          </ac:spMkLst>
        </pc:spChg>
        <pc:spChg chg="add mod">
          <ac:chgData name="萩原 秀明" userId="d7792d1e3cc3d7af" providerId="LiveId" clId="{1C33403F-D04D-43A9-972B-0B5F59A1DF00}" dt="2019-10-21T10:49:54.670" v="7378" actId="14100"/>
          <ac:spMkLst>
            <pc:docMk/>
            <pc:sldMk cId="1664921943" sldId="1246"/>
            <ac:spMk id="17" creationId="{8A97087E-EC73-4C54-BC3A-14DA823B3C3A}"/>
          </ac:spMkLst>
        </pc:spChg>
        <pc:spChg chg="add mod">
          <ac:chgData name="萩原 秀明" userId="d7792d1e3cc3d7af" providerId="LiveId" clId="{1C33403F-D04D-43A9-972B-0B5F59A1DF00}" dt="2019-10-21T11:40:04.856" v="9766" actId="14100"/>
          <ac:spMkLst>
            <pc:docMk/>
            <pc:sldMk cId="1664921943" sldId="1246"/>
            <ac:spMk id="18" creationId="{4D1F32E0-95CA-4823-9408-7BC94A833416}"/>
          </ac:spMkLst>
        </pc:spChg>
        <pc:spChg chg="add mod">
          <ac:chgData name="萩原 秀明" userId="d7792d1e3cc3d7af" providerId="LiveId" clId="{1C33403F-D04D-43A9-972B-0B5F59A1DF00}" dt="2019-10-21T11:18:05.109" v="8543" actId="1036"/>
          <ac:spMkLst>
            <pc:docMk/>
            <pc:sldMk cId="1664921943" sldId="1246"/>
            <ac:spMk id="19" creationId="{08CE9E24-E558-4196-A6A1-B03A208F1997}"/>
          </ac:spMkLst>
        </pc:spChg>
        <pc:spChg chg="add mod">
          <ac:chgData name="萩原 秀明" userId="d7792d1e3cc3d7af" providerId="LiveId" clId="{1C33403F-D04D-43A9-972B-0B5F59A1DF00}" dt="2019-10-21T12:11:50.718" v="9793"/>
          <ac:spMkLst>
            <pc:docMk/>
            <pc:sldMk cId="1664921943" sldId="1246"/>
            <ac:spMk id="20" creationId="{2A5C1EA9-D19D-4036-B777-AC4208D73BC0}"/>
          </ac:spMkLst>
        </pc:spChg>
        <pc:spChg chg="add mod">
          <ac:chgData name="萩原 秀明" userId="d7792d1e3cc3d7af" providerId="LiveId" clId="{1C33403F-D04D-43A9-972B-0B5F59A1DF00}" dt="2019-10-21T11:18:05.109" v="8543" actId="1036"/>
          <ac:spMkLst>
            <pc:docMk/>
            <pc:sldMk cId="1664921943" sldId="1246"/>
            <ac:spMk id="21" creationId="{938C24A9-66D4-4CED-8090-91E31367CF90}"/>
          </ac:spMkLst>
        </pc:spChg>
        <pc:spChg chg="add mod">
          <ac:chgData name="萩原 秀明" userId="d7792d1e3cc3d7af" providerId="LiveId" clId="{1C33403F-D04D-43A9-972B-0B5F59A1DF00}" dt="2019-10-21T11:39:57.252" v="9765" actId="1035"/>
          <ac:spMkLst>
            <pc:docMk/>
            <pc:sldMk cId="1664921943" sldId="1246"/>
            <ac:spMk id="22" creationId="{8034E02C-2633-4ACD-B133-F6467D0EB328}"/>
          </ac:spMkLst>
        </pc:spChg>
        <pc:spChg chg="add mod">
          <ac:chgData name="萩原 秀明" userId="d7792d1e3cc3d7af" providerId="LiveId" clId="{1C33403F-D04D-43A9-972B-0B5F59A1DF00}" dt="2019-10-21T10:49:54.670" v="7378" actId="14100"/>
          <ac:spMkLst>
            <pc:docMk/>
            <pc:sldMk cId="1664921943" sldId="1246"/>
            <ac:spMk id="23" creationId="{B2B693DD-C9FC-4FE0-9D8A-E0B0A52D6F43}"/>
          </ac:spMkLst>
        </pc:spChg>
        <pc:spChg chg="add del mod">
          <ac:chgData name="萩原 秀明" userId="d7792d1e3cc3d7af" providerId="LiveId" clId="{1C33403F-D04D-43A9-972B-0B5F59A1DF00}" dt="2019-10-21T11:31:26.993" v="9682" actId="478"/>
          <ac:spMkLst>
            <pc:docMk/>
            <pc:sldMk cId="1664921943" sldId="1246"/>
            <ac:spMk id="24" creationId="{3C33AB1E-86ED-4262-BDA8-E923DEC7D45D}"/>
          </ac:spMkLst>
        </pc:spChg>
        <pc:spChg chg="add del mod">
          <ac:chgData name="萩原 秀明" userId="d7792d1e3cc3d7af" providerId="LiveId" clId="{1C33403F-D04D-43A9-972B-0B5F59A1DF00}" dt="2019-10-21T11:31:26.993" v="9682" actId="478"/>
          <ac:spMkLst>
            <pc:docMk/>
            <pc:sldMk cId="1664921943" sldId="1246"/>
            <ac:spMk id="25" creationId="{DD03628E-59BB-436D-980D-31BE86D0BA93}"/>
          </ac:spMkLst>
        </pc:spChg>
        <pc:spChg chg="add mod">
          <ac:chgData name="萩原 秀明" userId="d7792d1e3cc3d7af" providerId="LiveId" clId="{1C33403F-D04D-43A9-972B-0B5F59A1DF00}" dt="2019-10-21T10:54:27.355" v="7600" actId="1037"/>
          <ac:spMkLst>
            <pc:docMk/>
            <pc:sldMk cId="1664921943" sldId="1246"/>
            <ac:spMk id="26" creationId="{4D2122DA-4FA8-43E5-91BF-9E0FBD92E39A}"/>
          </ac:spMkLst>
        </pc:spChg>
        <pc:spChg chg="add mod">
          <ac:chgData name="萩原 秀明" userId="d7792d1e3cc3d7af" providerId="LiveId" clId="{1C33403F-D04D-43A9-972B-0B5F59A1DF00}" dt="2019-10-21T10:54:27.355" v="7600" actId="1037"/>
          <ac:spMkLst>
            <pc:docMk/>
            <pc:sldMk cId="1664921943" sldId="1246"/>
            <ac:spMk id="27" creationId="{84E079E7-BA5A-4483-AC9A-C520B8E096A3}"/>
          </ac:spMkLst>
        </pc:spChg>
        <pc:spChg chg="add mod">
          <ac:chgData name="萩原 秀明" userId="d7792d1e3cc3d7af" providerId="LiveId" clId="{1C33403F-D04D-43A9-972B-0B5F59A1DF00}" dt="2019-10-21T10:54:27.355" v="7600" actId="1037"/>
          <ac:spMkLst>
            <pc:docMk/>
            <pc:sldMk cId="1664921943" sldId="1246"/>
            <ac:spMk id="28" creationId="{0E13A07F-508A-4D66-AF78-3D7C882C9DB8}"/>
          </ac:spMkLst>
        </pc:spChg>
        <pc:spChg chg="add mod">
          <ac:chgData name="萩原 秀明" userId="d7792d1e3cc3d7af" providerId="LiveId" clId="{1C33403F-D04D-43A9-972B-0B5F59A1DF00}" dt="2019-10-21T11:39:57.252" v="9765" actId="1035"/>
          <ac:spMkLst>
            <pc:docMk/>
            <pc:sldMk cId="1664921943" sldId="1246"/>
            <ac:spMk id="29" creationId="{E07CB1B0-0A1E-40A0-86AE-CA13C492108D}"/>
          </ac:spMkLst>
        </pc:spChg>
        <pc:spChg chg="add mod">
          <ac:chgData name="萩原 秀明" userId="d7792d1e3cc3d7af" providerId="LiveId" clId="{1C33403F-D04D-43A9-972B-0B5F59A1DF00}" dt="2019-10-21T11:31:22.858" v="9681" actId="404"/>
          <ac:spMkLst>
            <pc:docMk/>
            <pc:sldMk cId="1664921943" sldId="1246"/>
            <ac:spMk id="30" creationId="{11F12F62-51F5-46BC-9DB0-FB83B48D78E2}"/>
          </ac:spMkLst>
        </pc:spChg>
        <pc:spChg chg="add mod">
          <ac:chgData name="萩原 秀明" userId="d7792d1e3cc3d7af" providerId="LiveId" clId="{1C33403F-D04D-43A9-972B-0B5F59A1DF00}" dt="2019-10-21T11:01:17.771" v="7835" actId="14100"/>
          <ac:spMkLst>
            <pc:docMk/>
            <pc:sldMk cId="1664921943" sldId="1246"/>
            <ac:spMk id="34" creationId="{41CAF8AD-6561-4286-A4FD-E186EF8E0B49}"/>
          </ac:spMkLst>
        </pc:spChg>
        <pc:spChg chg="add mod">
          <ac:chgData name="萩原 秀明" userId="d7792d1e3cc3d7af" providerId="LiveId" clId="{1C33403F-D04D-43A9-972B-0B5F59A1DF00}" dt="2019-10-21T11:00:38.934" v="7828" actId="14100"/>
          <ac:spMkLst>
            <pc:docMk/>
            <pc:sldMk cId="1664921943" sldId="1246"/>
            <ac:spMk id="35" creationId="{B76FD675-D054-4709-897E-580DCC1F12E8}"/>
          </ac:spMkLst>
        </pc:spChg>
        <pc:spChg chg="add mod">
          <ac:chgData name="萩原 秀明" userId="d7792d1e3cc3d7af" providerId="LiveId" clId="{1C33403F-D04D-43A9-972B-0B5F59A1DF00}" dt="2019-10-21T11:02:01.465" v="7858" actId="1035"/>
          <ac:spMkLst>
            <pc:docMk/>
            <pc:sldMk cId="1664921943" sldId="1246"/>
            <ac:spMk id="37" creationId="{517F109B-BFA3-465A-8306-E677B461D1FB}"/>
          </ac:spMkLst>
        </pc:spChg>
        <pc:spChg chg="add mod">
          <ac:chgData name="萩原 秀明" userId="d7792d1e3cc3d7af" providerId="LiveId" clId="{1C33403F-D04D-43A9-972B-0B5F59A1DF00}" dt="2019-10-21T11:02:05.704" v="7860" actId="1076"/>
          <ac:spMkLst>
            <pc:docMk/>
            <pc:sldMk cId="1664921943" sldId="1246"/>
            <ac:spMk id="38" creationId="{019DE771-AA62-48BB-9B4E-7E8CD80CC33A}"/>
          </ac:spMkLst>
        </pc:spChg>
        <pc:spChg chg="add mod">
          <ac:chgData name="萩原 秀明" userId="d7792d1e3cc3d7af" providerId="LiveId" clId="{1C33403F-D04D-43A9-972B-0B5F59A1DF00}" dt="2019-10-21T11:19:19.955" v="8667" actId="14100"/>
          <ac:spMkLst>
            <pc:docMk/>
            <pc:sldMk cId="1664921943" sldId="1246"/>
            <ac:spMk id="39" creationId="{230F4029-5FE3-4570-8CBC-2FBDB469030E}"/>
          </ac:spMkLst>
        </pc:spChg>
        <pc:spChg chg="add mod">
          <ac:chgData name="萩原 秀明" userId="d7792d1e3cc3d7af" providerId="LiveId" clId="{1C33403F-D04D-43A9-972B-0B5F59A1DF00}" dt="2019-10-21T11:52:51.447" v="9769" actId="1076"/>
          <ac:spMkLst>
            <pc:docMk/>
            <pc:sldMk cId="1664921943" sldId="1246"/>
            <ac:spMk id="40" creationId="{D6A2CB34-B304-40E6-AF0B-DCE3172C5152}"/>
          </ac:spMkLst>
        </pc:spChg>
        <pc:spChg chg="add mod">
          <ac:chgData name="萩原 秀明" userId="d7792d1e3cc3d7af" providerId="LiveId" clId="{1C33403F-D04D-43A9-972B-0B5F59A1DF00}" dt="2019-10-21T11:53:02.720" v="9773" actId="1036"/>
          <ac:spMkLst>
            <pc:docMk/>
            <pc:sldMk cId="1664921943" sldId="1246"/>
            <ac:spMk id="41" creationId="{E7FD3FE5-84B9-492A-A4B6-907C8EEDFB2D}"/>
          </ac:spMkLst>
        </pc:spChg>
        <pc:spChg chg="add del mod">
          <ac:chgData name="萩原 秀明" userId="d7792d1e3cc3d7af" providerId="LiveId" clId="{1C33403F-D04D-43A9-972B-0B5F59A1DF00}" dt="2019-10-21T11:36:29.951" v="9729" actId="478"/>
          <ac:spMkLst>
            <pc:docMk/>
            <pc:sldMk cId="1664921943" sldId="1246"/>
            <ac:spMk id="42" creationId="{D89F7050-9E2F-4760-BF4F-1BD94D59FAAE}"/>
          </ac:spMkLst>
        </pc:spChg>
        <pc:picChg chg="add del">
          <ac:chgData name="萩原 秀明" userId="d7792d1e3cc3d7af" providerId="LiveId" clId="{1C33403F-D04D-43A9-972B-0B5F59A1DF00}" dt="2019-10-21T10:53:58.827" v="7583" actId="478"/>
          <ac:picMkLst>
            <pc:docMk/>
            <pc:sldMk cId="1664921943" sldId="1246"/>
            <ac:picMk id="6" creationId="{E3127716-7D2E-46F9-A869-6B5668189987}"/>
          </ac:picMkLst>
        </pc:picChg>
        <pc:picChg chg="add mod">
          <ac:chgData name="萩原 秀明" userId="d7792d1e3cc3d7af" providerId="LiveId" clId="{1C33403F-D04D-43A9-972B-0B5F59A1DF00}" dt="2019-10-21T11:00:27.817" v="7826" actId="1037"/>
          <ac:picMkLst>
            <pc:docMk/>
            <pc:sldMk cId="1664921943" sldId="1246"/>
            <ac:picMk id="36" creationId="{A4F8E508-B619-4092-880F-10F9A031F15F}"/>
          </ac:picMkLst>
        </pc:picChg>
        <pc:cxnChg chg="add mod ord">
          <ac:chgData name="萩原 秀明" userId="d7792d1e3cc3d7af" providerId="LiveId" clId="{1C33403F-D04D-43A9-972B-0B5F59A1DF00}" dt="2019-10-21T11:01:21.910" v="7836" actId="166"/>
          <ac:cxnSpMkLst>
            <pc:docMk/>
            <pc:sldMk cId="1664921943" sldId="1246"/>
            <ac:cxnSpMk id="32" creationId="{49E16C29-5D4E-4289-BF0D-CDDED69D448D}"/>
          </ac:cxnSpMkLst>
        </pc:cxnChg>
      </pc:sldChg>
      <pc:sldChg chg="addSp delSp modSp add del modNotesTx">
        <pc:chgData name="萩原 秀明" userId="d7792d1e3cc3d7af" providerId="LiveId" clId="{1C33403F-D04D-43A9-972B-0B5F59A1DF00}" dt="2019-10-21T13:34:47.164" v="10315" actId="20577"/>
        <pc:sldMkLst>
          <pc:docMk/>
          <pc:sldMk cId="428646932" sldId="1247"/>
        </pc:sldMkLst>
        <pc:spChg chg="mod">
          <ac:chgData name="萩原 秀明" userId="d7792d1e3cc3d7af" providerId="LiveId" clId="{1C33403F-D04D-43A9-972B-0B5F59A1DF00}" dt="2019-10-21T09:26:30.842" v="2123"/>
          <ac:spMkLst>
            <pc:docMk/>
            <pc:sldMk cId="428646932" sldId="1247"/>
            <ac:spMk id="2" creationId="{EDD9B320-2915-4BD5-93E4-C8A2E3EC2E81}"/>
          </ac:spMkLst>
        </pc:spChg>
        <pc:spChg chg="del">
          <ac:chgData name="萩原 秀明" userId="d7792d1e3cc3d7af" providerId="LiveId" clId="{1C33403F-D04D-43A9-972B-0B5F59A1DF00}" dt="2019-10-21T09:45:16.454" v="4282" actId="478"/>
          <ac:spMkLst>
            <pc:docMk/>
            <pc:sldMk cId="428646932" sldId="1247"/>
            <ac:spMk id="4" creationId="{39AE77E9-EE3E-479C-91C0-C5FFE8FDCB2B}"/>
          </ac:spMkLst>
        </pc:spChg>
        <pc:spChg chg="mod">
          <ac:chgData name="萩原 秀明" userId="d7792d1e3cc3d7af" providerId="LiveId" clId="{1C33403F-D04D-43A9-972B-0B5F59A1DF00}" dt="2019-10-21T09:26:21.565" v="2107" actId="404"/>
          <ac:spMkLst>
            <pc:docMk/>
            <pc:sldMk cId="428646932" sldId="1247"/>
            <ac:spMk id="5" creationId="{ABB61B22-D983-4FFA-BEEC-1D30528EBFE2}"/>
          </ac:spMkLst>
        </pc:spChg>
        <pc:spChg chg="add mod">
          <ac:chgData name="萩原 秀明" userId="d7792d1e3cc3d7af" providerId="LiveId" clId="{1C33403F-D04D-43A9-972B-0B5F59A1DF00}" dt="2019-10-21T11:12:45.129" v="8222" actId="20577"/>
          <ac:spMkLst>
            <pc:docMk/>
            <pc:sldMk cId="428646932" sldId="1247"/>
            <ac:spMk id="7" creationId="{961BB13D-D4C5-4C57-886C-18405AF2D023}"/>
          </ac:spMkLst>
        </pc:spChg>
        <pc:spChg chg="add mod">
          <ac:chgData name="萩原 秀明" userId="d7792d1e3cc3d7af" providerId="LiveId" clId="{1C33403F-D04D-43A9-972B-0B5F59A1DF00}" dt="2019-10-21T11:11:16.435" v="8089" actId="1036"/>
          <ac:spMkLst>
            <pc:docMk/>
            <pc:sldMk cId="428646932" sldId="1247"/>
            <ac:spMk id="8" creationId="{BB277F74-E9E6-4A69-816E-FEEDA873F50F}"/>
          </ac:spMkLst>
        </pc:spChg>
        <pc:grpChg chg="add mod">
          <ac:chgData name="萩原 秀明" userId="d7792d1e3cc3d7af" providerId="LiveId" clId="{1C33403F-D04D-43A9-972B-0B5F59A1DF00}" dt="2019-10-21T11:11:16.435" v="8089" actId="1036"/>
          <ac:grpSpMkLst>
            <pc:docMk/>
            <pc:sldMk cId="428646932" sldId="1247"/>
            <ac:grpSpMk id="9" creationId="{F2F49114-0DC6-407B-B3A6-C99B8494ABBB}"/>
          </ac:grpSpMkLst>
        </pc:grpChg>
        <pc:grpChg chg="mod">
          <ac:chgData name="萩原 秀明" userId="d7792d1e3cc3d7af" providerId="LiveId" clId="{1C33403F-D04D-43A9-972B-0B5F59A1DF00}" dt="2019-10-21T11:11:16.435" v="8089" actId="1036"/>
          <ac:grpSpMkLst>
            <pc:docMk/>
            <pc:sldMk cId="428646932" sldId="1247"/>
            <ac:grpSpMk id="11" creationId="{83FB38CE-837C-4F33-9401-FEFA37594193}"/>
          </ac:grpSpMkLst>
        </pc:grpChg>
      </pc:sldChg>
      <pc:sldMasterChg chg="modSldLayout">
        <pc:chgData name="萩原 秀明" userId="d7792d1e3cc3d7af" providerId="LiveId" clId="{1C33403F-D04D-43A9-972B-0B5F59A1DF00}" dt="2019-10-21T09:45:29.028" v="4283" actId="478"/>
        <pc:sldMasterMkLst>
          <pc:docMk/>
          <pc:sldMasterMk cId="3759073644" sldId="2147484188"/>
        </pc:sldMasterMkLst>
        <pc:sldLayoutChg chg="delSp">
          <pc:chgData name="萩原 秀明" userId="d7792d1e3cc3d7af" providerId="LiveId" clId="{1C33403F-D04D-43A9-972B-0B5F59A1DF00}" dt="2019-10-21T09:45:29.028" v="4283" actId="478"/>
          <pc:sldLayoutMkLst>
            <pc:docMk/>
            <pc:sldMasterMk cId="3759073644" sldId="2147484188"/>
            <pc:sldLayoutMk cId="189148140" sldId="2147484201"/>
          </pc:sldLayoutMkLst>
          <pc:spChg chg="del">
            <ac:chgData name="萩原 秀明" userId="d7792d1e3cc3d7af" providerId="LiveId" clId="{1C33403F-D04D-43A9-972B-0B5F59A1DF00}" dt="2019-10-21T09:45:29.028" v="4283" actId="478"/>
            <ac:spMkLst>
              <pc:docMk/>
              <pc:sldMasterMk cId="3759073644" sldId="2147484188"/>
              <pc:sldLayoutMk cId="189148140" sldId="2147484201"/>
              <ac:spMk id="17" creationId="{00000000-0000-0000-0000-000000000000}"/>
            </ac:spMkLst>
          </pc:spChg>
          <pc:spChg chg="del">
            <ac:chgData name="萩原 秀明" userId="d7792d1e3cc3d7af" providerId="LiveId" clId="{1C33403F-D04D-43A9-972B-0B5F59A1DF00}" dt="2019-10-21T09:45:29.028" v="4283" actId="478"/>
            <ac:spMkLst>
              <pc:docMk/>
              <pc:sldMasterMk cId="3759073644" sldId="2147484188"/>
              <pc:sldLayoutMk cId="189148140" sldId="2147484201"/>
              <ac:spMk id="18" creationId="{00000000-0000-0000-0000-000000000000}"/>
            </ac:spMkLst>
          </pc:spChg>
        </pc:sldLayoutChg>
      </pc:sldMasterChg>
    </pc:docChg>
  </pc:docChgLst>
  <pc:docChgLst>
    <pc:chgData name="萩原 秀明" userId="d7792d1e3cc3d7af" providerId="LiveId" clId="{21E650BB-6765-4BB3-BA45-E216B6083404}"/>
    <pc:docChg chg="custSel addSld delSld modSld delSection modSection">
      <pc:chgData name="萩原 秀明" userId="d7792d1e3cc3d7af" providerId="LiveId" clId="{21E650BB-6765-4BB3-BA45-E216B6083404}" dt="2019-09-09T11:13:57.554" v="113"/>
      <pc:docMkLst>
        <pc:docMk/>
      </pc:docMkLst>
      <pc:sldChg chg="modSp">
        <pc:chgData name="萩原 秀明" userId="d7792d1e3cc3d7af" providerId="LiveId" clId="{21E650BB-6765-4BB3-BA45-E216B6083404}" dt="2019-08-28T11:21:55.362" v="79" actId="1038"/>
        <pc:sldMkLst>
          <pc:docMk/>
          <pc:sldMk cId="0" sldId="256"/>
        </pc:sldMkLst>
        <pc:spChg chg="mod">
          <ac:chgData name="萩原 秀明" userId="d7792d1e3cc3d7af" providerId="LiveId" clId="{21E650BB-6765-4BB3-BA45-E216B6083404}" dt="2019-08-28T11:21:55.362" v="79" actId="1038"/>
          <ac:spMkLst>
            <pc:docMk/>
            <pc:sldMk cId="0" sldId="256"/>
            <ac:spMk id="5" creationId="{00000000-0000-0000-0000-000000000000}"/>
          </ac:spMkLst>
        </pc:spChg>
      </pc:sldChg>
      <pc:sldChg chg="del">
        <pc:chgData name="萩原 秀明" userId="d7792d1e3cc3d7af" providerId="LiveId" clId="{21E650BB-6765-4BB3-BA45-E216B6083404}" dt="2019-08-28T11:21:14.032" v="39" actId="2696"/>
        <pc:sldMkLst>
          <pc:docMk/>
          <pc:sldMk cId="1522251547" sldId="1211"/>
        </pc:sldMkLst>
      </pc:sldChg>
      <pc:sldChg chg="del">
        <pc:chgData name="萩原 秀明" userId="d7792d1e3cc3d7af" providerId="LiveId" clId="{21E650BB-6765-4BB3-BA45-E216B6083404}" dt="2019-08-28T11:21:13.986" v="34" actId="2696"/>
        <pc:sldMkLst>
          <pc:docMk/>
          <pc:sldMk cId="3415933417" sldId="1228"/>
        </pc:sldMkLst>
      </pc:sldChg>
      <pc:sldChg chg="del">
        <pc:chgData name="萩原 秀明" userId="d7792d1e3cc3d7af" providerId="LiveId" clId="{21E650BB-6765-4BB3-BA45-E216B6083404}" dt="2019-08-28T11:21:14.012" v="38" actId="2696"/>
        <pc:sldMkLst>
          <pc:docMk/>
          <pc:sldMk cId="4224977611" sldId="1229"/>
        </pc:sldMkLst>
      </pc:sldChg>
      <pc:sldChg chg="del">
        <pc:chgData name="萩原 秀明" userId="d7792d1e3cc3d7af" providerId="LiveId" clId="{21E650BB-6765-4BB3-BA45-E216B6083404}" dt="2019-08-28T11:21:13.995" v="35" actId="2696"/>
        <pc:sldMkLst>
          <pc:docMk/>
          <pc:sldMk cId="1255753585" sldId="1230"/>
        </pc:sldMkLst>
      </pc:sldChg>
      <pc:sldChg chg="del">
        <pc:chgData name="萩原 秀明" userId="d7792d1e3cc3d7af" providerId="LiveId" clId="{21E650BB-6765-4BB3-BA45-E216B6083404}" dt="2019-08-28T11:21:14.001" v="36" actId="2696"/>
        <pc:sldMkLst>
          <pc:docMk/>
          <pc:sldMk cId="2707367728" sldId="1231"/>
        </pc:sldMkLst>
      </pc:sldChg>
      <pc:sldChg chg="del">
        <pc:chgData name="萩原 秀明" userId="d7792d1e3cc3d7af" providerId="LiveId" clId="{21E650BB-6765-4BB3-BA45-E216B6083404}" dt="2019-08-28T11:21:14.005" v="37" actId="2696"/>
        <pc:sldMkLst>
          <pc:docMk/>
          <pc:sldMk cId="223437664" sldId="1232"/>
        </pc:sldMkLst>
      </pc:sldChg>
      <pc:sldChg chg="del">
        <pc:chgData name="萩原 秀明" userId="d7792d1e3cc3d7af" providerId="LiveId" clId="{21E650BB-6765-4BB3-BA45-E216B6083404}" dt="2019-08-28T11:21:16.723" v="41" actId="2696"/>
        <pc:sldMkLst>
          <pc:docMk/>
          <pc:sldMk cId="2354508796" sldId="1233"/>
        </pc:sldMkLst>
      </pc:sldChg>
      <pc:sldChg chg="del">
        <pc:chgData name="萩原 秀明" userId="d7792d1e3cc3d7af" providerId="LiveId" clId="{21E650BB-6765-4BB3-BA45-E216B6083404}" dt="2019-08-28T11:21:16.747" v="42" actId="2696"/>
        <pc:sldMkLst>
          <pc:docMk/>
          <pc:sldMk cId="609590457" sldId="1234"/>
        </pc:sldMkLst>
      </pc:sldChg>
      <pc:sldChg chg="del">
        <pc:chgData name="萩原 秀明" userId="d7792d1e3cc3d7af" providerId="LiveId" clId="{21E650BB-6765-4BB3-BA45-E216B6083404}" dt="2019-08-28T11:21:16.766" v="44" actId="2696"/>
        <pc:sldMkLst>
          <pc:docMk/>
          <pc:sldMk cId="2920638505" sldId="1235"/>
        </pc:sldMkLst>
      </pc:sldChg>
      <pc:sldChg chg="del">
        <pc:chgData name="萩原 秀明" userId="d7792d1e3cc3d7af" providerId="LiveId" clId="{21E650BB-6765-4BB3-BA45-E216B6083404}" dt="2019-08-28T11:21:16.780" v="45" actId="2696"/>
        <pc:sldMkLst>
          <pc:docMk/>
          <pc:sldMk cId="37821536" sldId="1236"/>
        </pc:sldMkLst>
      </pc:sldChg>
      <pc:sldChg chg="del">
        <pc:chgData name="萩原 秀明" userId="d7792d1e3cc3d7af" providerId="LiveId" clId="{21E650BB-6765-4BB3-BA45-E216B6083404}" dt="2019-08-28T11:21:16.703" v="40" actId="2696"/>
        <pc:sldMkLst>
          <pc:docMk/>
          <pc:sldMk cId="412771151" sldId="1240"/>
        </pc:sldMkLst>
      </pc:sldChg>
      <pc:sldChg chg="del">
        <pc:chgData name="萩原 秀明" userId="d7792d1e3cc3d7af" providerId="LiveId" clId="{21E650BB-6765-4BB3-BA45-E216B6083404}" dt="2019-08-28T11:21:16.753" v="43" actId="2696"/>
        <pc:sldMkLst>
          <pc:docMk/>
          <pc:sldMk cId="1935310793" sldId="1241"/>
        </pc:sldMkLst>
      </pc:sldChg>
      <pc:sldChg chg="del">
        <pc:chgData name="萩原 秀明" userId="d7792d1e3cc3d7af" providerId="LiveId" clId="{21E650BB-6765-4BB3-BA45-E216B6083404}" dt="2019-08-28T11:21:13.976" v="33" actId="2696"/>
        <pc:sldMkLst>
          <pc:docMk/>
          <pc:sldMk cId="4158131909" sldId="1242"/>
        </pc:sldMkLst>
      </pc:sldChg>
      <pc:sldChg chg="addSp delSp modSp add">
        <pc:chgData name="萩原 秀明" userId="d7792d1e3cc3d7af" providerId="LiveId" clId="{21E650BB-6765-4BB3-BA45-E216B6083404}" dt="2019-09-09T11:13:57.554" v="113"/>
        <pc:sldMkLst>
          <pc:docMk/>
          <pc:sldMk cId="384646200" sldId="1245"/>
        </pc:sldMkLst>
        <pc:spChg chg="mod">
          <ac:chgData name="萩原 秀明" userId="d7792d1e3cc3d7af" providerId="LiveId" clId="{21E650BB-6765-4BB3-BA45-E216B6083404}" dt="2019-09-09T11:13:57.554" v="113"/>
          <ac:spMkLst>
            <pc:docMk/>
            <pc:sldMk cId="384646200" sldId="1245"/>
            <ac:spMk id="2" creationId="{89F937AB-65C7-40BE-BAE3-0C01C89920F3}"/>
          </ac:spMkLst>
        </pc:spChg>
        <pc:spChg chg="del">
          <ac:chgData name="萩原 秀明" userId="d7792d1e3cc3d7af" providerId="LiveId" clId="{21E650BB-6765-4BB3-BA45-E216B6083404}" dt="2019-09-09T11:13:33.423" v="81" actId="478"/>
          <ac:spMkLst>
            <pc:docMk/>
            <pc:sldMk cId="384646200" sldId="1245"/>
            <ac:spMk id="3" creationId="{0BD22097-AA8E-4D24-94F8-FCFA09374B2C}"/>
          </ac:spMkLst>
        </pc:spChg>
        <pc:spChg chg="add">
          <ac:chgData name="萩原 秀明" userId="d7792d1e3cc3d7af" providerId="LiveId" clId="{21E650BB-6765-4BB3-BA45-E216B6083404}" dt="2019-09-09T11:13:48.505" v="82"/>
          <ac:spMkLst>
            <pc:docMk/>
            <pc:sldMk cId="384646200" sldId="1245"/>
            <ac:spMk id="5" creationId="{F9AD5B2E-03BB-452F-AAD9-2A5000A533E6}"/>
          </ac:spMkLst>
        </pc:spChg>
        <pc:spChg chg="add">
          <ac:chgData name="萩原 秀明" userId="d7792d1e3cc3d7af" providerId="LiveId" clId="{21E650BB-6765-4BB3-BA45-E216B6083404}" dt="2019-09-09T11:13:48.505" v="82"/>
          <ac:spMkLst>
            <pc:docMk/>
            <pc:sldMk cId="384646200" sldId="1245"/>
            <ac:spMk id="6" creationId="{BA95E33F-6888-47F2-9F26-3FACAAB9E62A}"/>
          </ac:spMkLst>
        </pc:spChg>
        <pc:spChg chg="add">
          <ac:chgData name="萩原 秀明" userId="d7792d1e3cc3d7af" providerId="LiveId" clId="{21E650BB-6765-4BB3-BA45-E216B6083404}" dt="2019-09-09T11:13:48.505" v="82"/>
          <ac:spMkLst>
            <pc:docMk/>
            <pc:sldMk cId="384646200" sldId="1245"/>
            <ac:spMk id="7" creationId="{60C31CE8-BB85-46DC-B8D5-368FE3D15375}"/>
          </ac:spMkLst>
        </pc:spChg>
        <pc:spChg chg="add">
          <ac:chgData name="萩原 秀明" userId="d7792d1e3cc3d7af" providerId="LiveId" clId="{21E650BB-6765-4BB3-BA45-E216B6083404}" dt="2019-09-09T11:13:48.505" v="82"/>
          <ac:spMkLst>
            <pc:docMk/>
            <pc:sldMk cId="384646200" sldId="1245"/>
            <ac:spMk id="28" creationId="{C4CF819B-929A-4694-B594-E3504601D96C}"/>
          </ac:spMkLst>
        </pc:spChg>
        <pc:grpChg chg="add">
          <ac:chgData name="萩原 秀明" userId="d7792d1e3cc3d7af" providerId="LiveId" clId="{21E650BB-6765-4BB3-BA45-E216B6083404}" dt="2019-09-09T11:13:48.505" v="82"/>
          <ac:grpSpMkLst>
            <pc:docMk/>
            <pc:sldMk cId="384646200" sldId="1245"/>
            <ac:grpSpMk id="8" creationId="{2BEF7AD8-6B4B-451B-8942-A8FDCB150BFF}"/>
          </ac:grpSpMkLst>
        </pc:grpChg>
        <pc:grpChg chg="add">
          <ac:chgData name="萩原 秀明" userId="d7792d1e3cc3d7af" providerId="LiveId" clId="{21E650BB-6765-4BB3-BA45-E216B6083404}" dt="2019-09-09T11:13:48.505" v="82"/>
          <ac:grpSpMkLst>
            <pc:docMk/>
            <pc:sldMk cId="384646200" sldId="1245"/>
            <ac:grpSpMk id="18" creationId="{6795CC66-7A7D-47E3-A4EF-48B42A6AFF45}"/>
          </ac:grpSpMkLst>
        </pc:grpChg>
        <pc:picChg chg="add">
          <ac:chgData name="萩原 秀明" userId="d7792d1e3cc3d7af" providerId="LiveId" clId="{21E650BB-6765-4BB3-BA45-E216B6083404}" dt="2019-09-09T11:13:48.505" v="82"/>
          <ac:picMkLst>
            <pc:docMk/>
            <pc:sldMk cId="384646200" sldId="1245"/>
            <ac:picMk id="29" creationId="{31B804FA-C776-4999-98FA-8AD8B43198C1}"/>
          </ac:picMkLst>
        </pc:picChg>
      </pc:sldChg>
    </pc:docChg>
  </pc:docChgLst>
  <pc:docChgLst>
    <pc:chgData name="萩原 秀明" userId="d7792d1e3cc3d7af" providerId="LiveId" clId="{A295105B-4574-496B-8461-83925CAB3223}"/>
    <pc:docChg chg="undo modSld">
      <pc:chgData name="萩原 秀明" userId="d7792d1e3cc3d7af" providerId="LiveId" clId="{A295105B-4574-496B-8461-83925CAB3223}" dt="2019-10-22T03:28:48.605" v="1308" actId="20577"/>
      <pc:docMkLst>
        <pc:docMk/>
      </pc:docMkLst>
      <pc:sldChg chg="modSp modNotesTx">
        <pc:chgData name="萩原 秀明" userId="d7792d1e3cc3d7af" providerId="LiveId" clId="{A295105B-4574-496B-8461-83925CAB3223}" dt="2019-10-22T03:14:03.046" v="51" actId="20577"/>
        <pc:sldMkLst>
          <pc:docMk/>
          <pc:sldMk cId="0" sldId="256"/>
        </pc:sldMkLst>
        <pc:spChg chg="mod">
          <ac:chgData name="萩原 秀明" userId="d7792d1e3cc3d7af" providerId="LiveId" clId="{A295105B-4574-496B-8461-83925CAB3223}" dt="2019-10-22T03:13:26.348" v="27"/>
          <ac:spMkLst>
            <pc:docMk/>
            <pc:sldMk cId="0" sldId="256"/>
            <ac:spMk id="7" creationId="{6C2ED4AF-3A2D-4CB8-A37B-354AB48BE523}"/>
          </ac:spMkLst>
        </pc:spChg>
      </pc:sldChg>
      <pc:sldChg chg="modNotesTx">
        <pc:chgData name="萩原 秀明" userId="d7792d1e3cc3d7af" providerId="LiveId" clId="{A295105B-4574-496B-8461-83925CAB3223}" dt="2019-10-22T03:28:48.605" v="1308" actId="20577"/>
        <pc:sldMkLst>
          <pc:docMk/>
          <pc:sldMk cId="1664921943" sldId="1246"/>
        </pc:sldMkLst>
      </pc:sldChg>
    </pc:docChg>
  </pc:docChgLst>
  <pc:docChgLst>
    <pc:chgData name="萩原 秀明" userId="d7792d1e3cc3d7af" providerId="LiveId" clId="{49890BD8-3885-4197-92C5-17A897E5058A}"/>
    <pc:docChg chg="undo custSel addSld delSld modSld sldOrd modMainMaster delSection modSection">
      <pc:chgData name="萩原 秀明" userId="d7792d1e3cc3d7af" providerId="LiveId" clId="{49890BD8-3885-4197-92C5-17A897E5058A}" dt="2021-02-04T05:10:14.422" v="22199" actId="14100"/>
      <pc:docMkLst>
        <pc:docMk/>
      </pc:docMkLst>
      <pc:sldChg chg="addSp delSp modSp mod modNotesTx">
        <pc:chgData name="萩原 秀明" userId="d7792d1e3cc3d7af" providerId="LiveId" clId="{49890BD8-3885-4197-92C5-17A897E5058A}" dt="2021-02-03T16:32:40.989" v="21230" actId="1037"/>
        <pc:sldMkLst>
          <pc:docMk/>
          <pc:sldMk cId="0" sldId="256"/>
        </pc:sldMkLst>
        <pc:spChg chg="mod">
          <ac:chgData name="萩原 秀明" userId="d7792d1e3cc3d7af" providerId="LiveId" clId="{49890BD8-3885-4197-92C5-17A897E5058A}" dt="2021-02-03T12:55:03.184" v="18383" actId="948"/>
          <ac:spMkLst>
            <pc:docMk/>
            <pc:sldMk cId="0" sldId="256"/>
            <ac:spMk id="7" creationId="{6C2ED4AF-3A2D-4CB8-A37B-354AB48BE523}"/>
          </ac:spMkLst>
        </pc:spChg>
        <pc:spChg chg="add mod">
          <ac:chgData name="萩原 秀明" userId="d7792d1e3cc3d7af" providerId="LiveId" clId="{49890BD8-3885-4197-92C5-17A897E5058A}" dt="2021-02-03T11:47:14.588" v="17343" actId="20577"/>
          <ac:spMkLst>
            <pc:docMk/>
            <pc:sldMk cId="0" sldId="256"/>
            <ac:spMk id="8" creationId="{11518156-55FC-4689-A071-AFF7CC58EFDD}"/>
          </ac:spMkLst>
        </pc:spChg>
        <pc:spChg chg="mod">
          <ac:chgData name="萩原 秀明" userId="d7792d1e3cc3d7af" providerId="LiveId" clId="{49890BD8-3885-4197-92C5-17A897E5058A}" dt="2021-02-03T16:32:40.989" v="21230" actId="1037"/>
          <ac:spMkLst>
            <pc:docMk/>
            <pc:sldMk cId="0" sldId="256"/>
            <ac:spMk id="9" creationId="{0B99880A-FB7A-40E9-9977-582FC69E2BF7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0" creationId="{C07F3C08-4822-4A3F-938F-D8940D41ED05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1" creationId="{E578D549-3A59-4049-94D3-31C6677FCE39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2" creationId="{E4CEE5FD-E898-4D59-A88E-573EEE66132E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3" creationId="{41BBF145-E659-44CB-AE71-2D96BA9E33CE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4" creationId="{6AEDE98D-ADAE-4513-8E86-6A8F694C4B51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5" creationId="{19D8B048-1DBC-4829-B446-78050AAE54E1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6" creationId="{2A2F453E-9B94-49D4-A569-71A77F355056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18" creationId="{FCB3BAE6-E569-45B0-B7EE-2DE622F51EA8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21" creationId="{5F71A007-20B6-49A0-BB90-51C17AF860FD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24" creationId="{8B292866-048E-4657-AB64-DD9F32AC7961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27" creationId="{2F71F86D-4D44-4457-A235-348A3C76C055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28" creationId="{40B576A7-2040-4BE4-809C-EE1F088E1CCD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34" creationId="{DECE8D48-590A-4E1B-B396-89204BD0B3D9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35" creationId="{0E43C113-9634-427D-8234-BF5C8E090A49}"/>
          </ac:spMkLst>
        </pc:spChg>
        <pc:spChg chg="add del mod">
          <ac:chgData name="萩原 秀明" userId="d7792d1e3cc3d7af" providerId="LiveId" clId="{49890BD8-3885-4197-92C5-17A897E5058A}" dt="2021-02-03T09:31:06.868" v="9714"/>
          <ac:spMkLst>
            <pc:docMk/>
            <pc:sldMk cId="0" sldId="256"/>
            <ac:spMk id="36" creationId="{024CA045-6483-4347-828C-450ABA23F99E}"/>
          </ac:spMkLst>
        </pc:spChg>
        <pc:picChg chg="del">
          <ac:chgData name="萩原 秀明" userId="d7792d1e3cc3d7af" providerId="LiveId" clId="{49890BD8-3885-4197-92C5-17A897E5058A}" dt="2021-02-03T05:05:48.552" v="0" actId="478"/>
          <ac:picMkLst>
            <pc:docMk/>
            <pc:sldMk cId="0" sldId="256"/>
            <ac:picMk id="5" creationId="{33BCFE53-0A35-47F7-AEFF-60EACDCFC12E}"/>
          </ac:picMkLst>
        </pc:picChg>
        <pc:picChg chg="del">
          <ac:chgData name="萩原 秀明" userId="d7792d1e3cc3d7af" providerId="LiveId" clId="{49890BD8-3885-4197-92C5-17A897E5058A}" dt="2021-02-03T05:05:48.552" v="0" actId="478"/>
          <ac:picMkLst>
            <pc:docMk/>
            <pc:sldMk cId="0" sldId="256"/>
            <ac:picMk id="6" creationId="{D47704EF-4F61-42EF-B252-DEF3AD6EDE3F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17" creationId="{02B432E0-897A-4C60-BA94-40AEC89DB79C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19" creationId="{9CA413E0-4E52-40CB-B370-B1FD914CD389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0" creationId="{C24CAE33-EE27-4D68-AC2C-756FAAC8E88E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2" creationId="{82838C60-7486-40B6-BE15-7BAEEB484C18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3" creationId="{037A1FE3-FB78-4396-AC93-96CD6988B107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5" creationId="{949E5A79-AD59-47B2-88BA-1E24D13F0FAF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6" creationId="{41430E70-0A34-4808-8758-C540CA0F7077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29" creationId="{7B37391C-E15E-4447-9CA6-AFEFC5C132EF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30" creationId="{4BD15C14-60D5-4DB1-9B44-3E624A230881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31" creationId="{24E25587-F1CC-4A84-A3F4-8E564B5DFE49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32" creationId="{C71403C6-0240-47AD-BC8B-964A1EBC6DFE}"/>
          </ac:picMkLst>
        </pc:picChg>
        <pc:picChg chg="add del mod">
          <ac:chgData name="萩原 秀明" userId="d7792d1e3cc3d7af" providerId="LiveId" clId="{49890BD8-3885-4197-92C5-17A897E5058A}" dt="2021-02-03T09:31:06.868" v="9714"/>
          <ac:picMkLst>
            <pc:docMk/>
            <pc:sldMk cId="0" sldId="256"/>
            <ac:picMk id="33" creationId="{D23B43B2-B5E8-4ABE-826D-E3895FA07501}"/>
          </ac:picMkLst>
        </pc:picChg>
        <pc:picChg chg="add del mod">
          <ac:chgData name="萩原 秀明" userId="d7792d1e3cc3d7af" providerId="LiveId" clId="{49890BD8-3885-4197-92C5-17A897E5058A}" dt="2021-02-03T12:55:23.679" v="18390" actId="478"/>
          <ac:picMkLst>
            <pc:docMk/>
            <pc:sldMk cId="0" sldId="256"/>
            <ac:picMk id="37" creationId="{10F3FDB4-79B5-4F5F-97C7-22C14B2C8A36}"/>
          </ac:picMkLst>
        </pc:picChg>
        <pc:picChg chg="add mod">
          <ac:chgData name="萩原 秀明" userId="d7792d1e3cc3d7af" providerId="LiveId" clId="{49890BD8-3885-4197-92C5-17A897E5058A}" dt="2021-02-03T16:18:32.554" v="20978" actId="1035"/>
          <ac:picMkLst>
            <pc:docMk/>
            <pc:sldMk cId="0" sldId="256"/>
            <ac:picMk id="38" creationId="{02A2C51B-5165-48C8-A58B-24724D0FE965}"/>
          </ac:picMkLst>
        </pc:picChg>
        <pc:cxnChg chg="add mod">
          <ac:chgData name="萩原 秀明" userId="d7792d1e3cc3d7af" providerId="LiveId" clId="{49890BD8-3885-4197-92C5-17A897E5058A}" dt="2021-02-03T16:32:40.989" v="21230" actId="1037"/>
          <ac:cxnSpMkLst>
            <pc:docMk/>
            <pc:sldMk cId="0" sldId="256"/>
            <ac:cxnSpMk id="39" creationId="{2F7983B1-9995-49A5-9577-1E88BC5845FB}"/>
          </ac:cxnSpMkLst>
        </pc:cxnChg>
        <pc:cxnChg chg="add mod">
          <ac:chgData name="萩原 秀明" userId="d7792d1e3cc3d7af" providerId="LiveId" clId="{49890BD8-3885-4197-92C5-17A897E5058A}" dt="2021-02-03T16:32:40.989" v="21230" actId="1037"/>
          <ac:cxnSpMkLst>
            <pc:docMk/>
            <pc:sldMk cId="0" sldId="256"/>
            <ac:cxnSpMk id="40" creationId="{D2F14E1A-A680-47FD-A17B-94645EC024E9}"/>
          </ac:cxnSpMkLst>
        </pc:cxnChg>
        <pc:cxnChg chg="add mod">
          <ac:chgData name="萩原 秀明" userId="d7792d1e3cc3d7af" providerId="LiveId" clId="{49890BD8-3885-4197-92C5-17A897E5058A}" dt="2021-02-03T16:32:40.989" v="21230" actId="1037"/>
          <ac:cxnSpMkLst>
            <pc:docMk/>
            <pc:sldMk cId="0" sldId="256"/>
            <ac:cxnSpMk id="41" creationId="{AB449A74-4A7E-4B60-A82B-FB87351B3311}"/>
          </ac:cxnSpMkLst>
        </pc:cxnChg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972441124" sldId="125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39835388" sldId="126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998715819" sldId="126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49319924" sldId="126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894350552" sldId="126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274995758" sldId="126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016831227" sldId="126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492799148" sldId="126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617678006" sldId="126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4220364955" sldId="1268"/>
        </pc:sldMkLst>
      </pc:sldChg>
      <pc:sldChg chg="modSp del mod">
        <pc:chgData name="萩原 秀明" userId="d7792d1e3cc3d7af" providerId="LiveId" clId="{49890BD8-3885-4197-92C5-17A897E5058A}" dt="2021-02-03T07:35:25.360" v="6672" actId="47"/>
        <pc:sldMkLst>
          <pc:docMk/>
          <pc:sldMk cId="1300425090" sldId="1269"/>
        </pc:sldMkLst>
        <pc:spChg chg="mod">
          <ac:chgData name="萩原 秀明" userId="d7792d1e3cc3d7af" providerId="LiveId" clId="{49890BD8-3885-4197-92C5-17A897E5058A}" dt="2021-02-03T05:27:12.553" v="669" actId="1076"/>
          <ac:spMkLst>
            <pc:docMk/>
            <pc:sldMk cId="1300425090" sldId="1269"/>
            <ac:spMk id="6" creationId="{A0267CA3-9C33-4AD1-BE05-66FF2C3F9786}"/>
          </ac:spMkLst>
        </pc:spChg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030141104" sldId="127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977470501" sldId="127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722175386" sldId="127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4104615785" sldId="127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70558501" sldId="127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519564094" sldId="127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68739819" sldId="127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868712277" sldId="127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56558143" sldId="1278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985211055" sldId="127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576165654" sldId="128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252585206" sldId="128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42940346" sldId="128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463583767" sldId="128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9485375" sldId="128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509323575" sldId="128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507019132" sldId="128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224486135" sldId="128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737993525" sldId="1288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94736944" sldId="128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582801288" sldId="129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481299370" sldId="129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036324754" sldId="129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785525264" sldId="129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298458847" sldId="129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535744739" sldId="129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71366065" sldId="129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406289080" sldId="129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053493676" sldId="1298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502425434" sldId="129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862012787" sldId="130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812432042" sldId="130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91160354" sldId="130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557942694" sldId="130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001372249" sldId="130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17347260" sldId="130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319728112" sldId="130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731506389" sldId="1310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922351821" sldId="131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798321206" sldId="131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036042150" sldId="131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582269201" sldId="131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292315084" sldId="131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973423823" sldId="1316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680254883" sldId="1317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10099707" sldId="1318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195031768" sldId="1319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601525828" sldId="1321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2485732288" sldId="1322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808926689" sldId="1323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704724696" sldId="1324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187333119" sldId="1325"/>
        </pc:sldMkLst>
      </pc:sldChg>
      <pc:sldChg chg="del">
        <pc:chgData name="萩原 秀明" userId="d7792d1e3cc3d7af" providerId="LiveId" clId="{49890BD8-3885-4197-92C5-17A897E5058A}" dt="2021-02-03T07:35:25.360" v="6672" actId="47"/>
        <pc:sldMkLst>
          <pc:docMk/>
          <pc:sldMk cId="3439937311" sldId="1326"/>
        </pc:sldMkLst>
      </pc:sldChg>
      <pc:sldChg chg="addSp delSp modSp new mod modClrScheme chgLayout modNotesTx">
        <pc:chgData name="萩原 秀明" userId="d7792d1e3cc3d7af" providerId="LiveId" clId="{49890BD8-3885-4197-92C5-17A897E5058A}" dt="2021-02-04T05:10:14.422" v="22199" actId="14100"/>
        <pc:sldMkLst>
          <pc:docMk/>
          <pc:sldMk cId="3537707186" sldId="1327"/>
        </pc:sldMkLst>
        <pc:spChg chg="del mod ord">
          <ac:chgData name="萩原 秀明" userId="d7792d1e3cc3d7af" providerId="LiveId" clId="{49890BD8-3885-4197-92C5-17A897E5058A}" dt="2021-02-03T05:13:10.231" v="320" actId="700"/>
          <ac:spMkLst>
            <pc:docMk/>
            <pc:sldMk cId="3537707186" sldId="1327"/>
            <ac:spMk id="2" creationId="{D696C32F-F275-42CC-89AD-9EEEC6B62FF5}"/>
          </ac:spMkLst>
        </pc:spChg>
        <pc:spChg chg="add mod ord">
          <ac:chgData name="萩原 秀明" userId="d7792d1e3cc3d7af" providerId="LiveId" clId="{49890BD8-3885-4197-92C5-17A897E5058A}" dt="2021-02-03T05:14:40.402" v="393" actId="20577"/>
          <ac:spMkLst>
            <pc:docMk/>
            <pc:sldMk cId="3537707186" sldId="1327"/>
            <ac:spMk id="3" creationId="{4807DF9E-8F8F-4321-A546-3F14998D5FA5}"/>
          </ac:spMkLst>
        </pc:spChg>
        <pc:spChg chg="add mod">
          <ac:chgData name="萩原 秀明" userId="d7792d1e3cc3d7af" providerId="LiveId" clId="{49890BD8-3885-4197-92C5-17A897E5058A}" dt="2021-02-03T15:45:31.307" v="20258" actId="20577"/>
          <ac:spMkLst>
            <pc:docMk/>
            <pc:sldMk cId="3537707186" sldId="1327"/>
            <ac:spMk id="4" creationId="{2F5E14E0-C96B-484D-8D0B-2AF0EF0530DB}"/>
          </ac:spMkLst>
        </pc:spChg>
        <pc:spChg chg="add mod">
          <ac:chgData name="萩原 秀明" userId="d7792d1e3cc3d7af" providerId="LiveId" clId="{49890BD8-3885-4197-92C5-17A897E5058A}" dt="2021-02-03T05:29:47.532" v="789" actId="20577"/>
          <ac:spMkLst>
            <pc:docMk/>
            <pc:sldMk cId="3537707186" sldId="1327"/>
            <ac:spMk id="5" creationId="{FEFE1BBC-1EA7-483D-A684-4A8B726D3300}"/>
          </ac:spMkLst>
        </pc:spChg>
        <pc:spChg chg="add del">
          <ac:chgData name="萩原 秀明" userId="d7792d1e3cc3d7af" providerId="LiveId" clId="{49890BD8-3885-4197-92C5-17A897E5058A}" dt="2021-02-03T06:16:06.036" v="1473" actId="478"/>
          <ac:spMkLst>
            <pc:docMk/>
            <pc:sldMk cId="3537707186" sldId="1327"/>
            <ac:spMk id="6" creationId="{DEBF364B-38A7-4843-B4FA-11A3A0DFBE76}"/>
          </ac:spMkLst>
        </pc:spChg>
        <pc:spChg chg="add mod">
          <ac:chgData name="萩原 秀明" userId="d7792d1e3cc3d7af" providerId="LiveId" clId="{49890BD8-3885-4197-92C5-17A897E5058A}" dt="2021-02-04T05:10:14.422" v="22199" actId="14100"/>
          <ac:spMkLst>
            <pc:docMk/>
            <pc:sldMk cId="3537707186" sldId="1327"/>
            <ac:spMk id="7" creationId="{4287F55C-0E52-4C6D-8A3D-EFF8A970D728}"/>
          </ac:spMkLst>
        </pc:spChg>
        <pc:spChg chg="add mod">
          <ac:chgData name="萩原 秀明" userId="d7792d1e3cc3d7af" providerId="LiveId" clId="{49890BD8-3885-4197-92C5-17A897E5058A}" dt="2021-02-04T05:10:10.783" v="22198" actId="1037"/>
          <ac:spMkLst>
            <pc:docMk/>
            <pc:sldMk cId="3537707186" sldId="1327"/>
            <ac:spMk id="8" creationId="{18B3ECE0-3F5D-43EA-AC08-177E97F0996F}"/>
          </ac:spMkLst>
        </pc:spChg>
      </pc:sldChg>
      <pc:sldChg chg="addSp delSp modSp new mod modNotesTx">
        <pc:chgData name="萩原 秀明" userId="d7792d1e3cc3d7af" providerId="LiveId" clId="{49890BD8-3885-4197-92C5-17A897E5058A}" dt="2021-02-04T00:59:55.397" v="21236" actId="20577"/>
        <pc:sldMkLst>
          <pc:docMk/>
          <pc:sldMk cId="2514897944" sldId="1328"/>
        </pc:sldMkLst>
        <pc:spChg chg="mod">
          <ac:chgData name="萩原 秀明" userId="d7792d1e3cc3d7af" providerId="LiveId" clId="{49890BD8-3885-4197-92C5-17A897E5058A}" dt="2021-02-03T05:25:30.387" v="667" actId="20577"/>
          <ac:spMkLst>
            <pc:docMk/>
            <pc:sldMk cId="2514897944" sldId="1328"/>
            <ac:spMk id="2" creationId="{248EE3A4-D956-4D5B-89FF-2C185CF9DFD8}"/>
          </ac:spMkLst>
        </pc:spChg>
        <pc:spChg chg="add mod">
          <ac:chgData name="萩原 秀明" userId="d7792d1e3cc3d7af" providerId="LiveId" clId="{49890BD8-3885-4197-92C5-17A897E5058A}" dt="2021-02-03T05:28:09.495" v="692" actId="1076"/>
          <ac:spMkLst>
            <pc:docMk/>
            <pc:sldMk cId="2514897944" sldId="1328"/>
            <ac:spMk id="3" creationId="{EDD7C7D9-D54B-4EFE-A6FC-F73EF6A0B3A3}"/>
          </ac:spMkLst>
        </pc:spChg>
        <pc:spChg chg="add mod">
          <ac:chgData name="萩原 秀明" userId="d7792d1e3cc3d7af" providerId="LiveId" clId="{49890BD8-3885-4197-92C5-17A897E5058A}" dt="2021-02-04T00:59:55.397" v="21236" actId="20577"/>
          <ac:spMkLst>
            <pc:docMk/>
            <pc:sldMk cId="2514897944" sldId="1328"/>
            <ac:spMk id="4" creationId="{73CE78AE-C801-476A-8DC4-F719C7ED2664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5" creationId="{D4977ACB-9843-4F0C-A9B3-C644BBB534A2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6" creationId="{2D6AEBEA-4B65-4639-8E34-847CA4A3F4CA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7" creationId="{94ED244B-8A48-4AD9-A245-7936EB147D3C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8" creationId="{35CBA918-4219-43FB-AB37-8EFE67D3D194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9" creationId="{CDE0DA52-26C5-4025-8062-ADBB29458ED4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10" creationId="{0CC961B6-F0E9-4BE7-867B-A1178788CD66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11" creationId="{6D74C720-84D1-4FA0-965D-AC19C00C33D4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12" creationId="{7B172D96-E2EB-4C22-BF58-CD7AE6441BD3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13" creationId="{99FFFE9D-8AC6-400D-A221-462B32B2E12F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15" creationId="{046CF560-013B-41AE-A8AC-8E7FABCC40B0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18" creationId="{4E565C81-C7A2-4109-9A2E-C29415C75546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21" creationId="{9464BEE9-0EC5-427B-B86B-7C4E6079AA6A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24" creationId="{E25C865F-1879-47A0-B95C-8338A0BAE0E7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25" creationId="{6EC89C76-DF6C-4685-843C-A338C7272887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30" creationId="{240E277D-9AD4-4EEE-AAF3-5095CA642BFD}"/>
          </ac:spMkLst>
        </pc:spChg>
        <pc:spChg chg="add mod">
          <ac:chgData name="萩原 秀明" userId="d7792d1e3cc3d7af" providerId="LiveId" clId="{49890BD8-3885-4197-92C5-17A897E5058A}" dt="2021-02-03T09:29:49.151" v="9693" actId="1035"/>
          <ac:spMkLst>
            <pc:docMk/>
            <pc:sldMk cId="2514897944" sldId="1328"/>
            <ac:spMk id="31" creationId="{023867ED-D7E9-4543-A23E-1501C8163261}"/>
          </ac:spMkLst>
        </pc:spChg>
        <pc:spChg chg="add mod">
          <ac:chgData name="萩原 秀明" userId="d7792d1e3cc3d7af" providerId="LiveId" clId="{49890BD8-3885-4197-92C5-17A897E5058A}" dt="2021-02-03T09:30:37.724" v="9701" actId="1035"/>
          <ac:spMkLst>
            <pc:docMk/>
            <pc:sldMk cId="2514897944" sldId="1328"/>
            <ac:spMk id="38" creationId="{636F6DB1-40F6-487A-9B8F-686BA6F53B7F}"/>
          </ac:spMkLst>
        </pc:spChg>
        <pc:spChg chg="add del mod">
          <ac:chgData name="萩原 秀明" userId="d7792d1e3cc3d7af" providerId="LiveId" clId="{49890BD8-3885-4197-92C5-17A897E5058A}" dt="2021-02-03T06:50:44.057" v="2952" actId="478"/>
          <ac:spMkLst>
            <pc:docMk/>
            <pc:sldMk cId="2514897944" sldId="1328"/>
            <ac:spMk id="39" creationId="{9650A517-2793-47EE-875E-E3DB6BBA83C6}"/>
          </ac:spMkLst>
        </pc:spChg>
        <pc:spChg chg="add mod">
          <ac:chgData name="萩原 秀明" userId="d7792d1e3cc3d7af" providerId="LiveId" clId="{49890BD8-3885-4197-92C5-17A897E5058A}" dt="2021-02-03T09:30:55.046" v="9712" actId="1036"/>
          <ac:spMkLst>
            <pc:docMk/>
            <pc:sldMk cId="2514897944" sldId="1328"/>
            <ac:spMk id="40" creationId="{DB11C9A3-1538-4C0D-887A-3289935E3739}"/>
          </ac:spMkLst>
        </pc:spChg>
        <pc:spChg chg="add mod">
          <ac:chgData name="萩原 秀明" userId="d7792d1e3cc3d7af" providerId="LiveId" clId="{49890BD8-3885-4197-92C5-17A897E5058A}" dt="2021-02-03T09:30:25.397" v="9696" actId="1036"/>
          <ac:spMkLst>
            <pc:docMk/>
            <pc:sldMk cId="2514897944" sldId="1328"/>
            <ac:spMk id="41" creationId="{243F702A-57D0-4E9B-9580-D8C9F16E32E8}"/>
          </ac:spMkLst>
        </pc:spChg>
        <pc:spChg chg="add del mod">
          <ac:chgData name="萩原 秀明" userId="d7792d1e3cc3d7af" providerId="LiveId" clId="{49890BD8-3885-4197-92C5-17A897E5058A}" dt="2021-02-03T06:46:39.485" v="2735" actId="21"/>
          <ac:spMkLst>
            <pc:docMk/>
            <pc:sldMk cId="2514897944" sldId="1328"/>
            <ac:spMk id="42" creationId="{352E4B30-D279-4FF9-9B8B-8A63FF681C31}"/>
          </ac:spMkLst>
        </pc:spChg>
        <pc:picChg chg="add del mod">
          <ac:chgData name="萩原 秀明" userId="d7792d1e3cc3d7af" providerId="LiveId" clId="{49890BD8-3885-4197-92C5-17A897E5058A}" dt="2021-02-03T06:02:58.829" v="1463" actId="478"/>
          <ac:picMkLst>
            <pc:docMk/>
            <pc:sldMk cId="2514897944" sldId="1328"/>
            <ac:picMk id="35" creationId="{7B6D273B-14DB-48F1-96B4-4D1F1326AD71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36" creationId="{DCB0A83E-686A-43E6-9CF3-9E63445DB273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37" creationId="{8F5BEFC0-263B-47EB-9B6F-991E4D82BFE5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1026" creationId="{C27EB4D6-E18B-4117-95E2-678A98B46B44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28" creationId="{2296B09E-BEF6-4BF0-A49D-BB10F1D33882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0" creationId="{8F166A50-BCFE-4344-8A77-EA7DA3E2873C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2" creationId="{A98227E6-A527-40E4-9C2D-117FEC7BF72B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4" creationId="{1275F47F-DD6B-4533-8A61-FD22A2A0666F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6" creationId="{8D701DBD-2953-4FB3-A22B-C4B274EE6384}"/>
          </ac:picMkLst>
        </pc:picChg>
        <pc:picChg chg="add mod">
          <ac:chgData name="萩原 秀明" userId="d7792d1e3cc3d7af" providerId="LiveId" clId="{49890BD8-3885-4197-92C5-17A897E5058A}" dt="2021-02-03T09:30:55.046" v="9712" actId="1036"/>
          <ac:picMkLst>
            <pc:docMk/>
            <pc:sldMk cId="2514897944" sldId="1328"/>
            <ac:picMk id="1038" creationId="{26597384-B884-4685-A4AA-F20372F1FEFB}"/>
          </ac:picMkLst>
        </pc:picChg>
        <pc:picChg chg="add del mod">
          <ac:chgData name="萩原 秀明" userId="d7792d1e3cc3d7af" providerId="LiveId" clId="{49890BD8-3885-4197-92C5-17A897E5058A}" dt="2021-02-03T06:50:46.450" v="2953" actId="478"/>
          <ac:picMkLst>
            <pc:docMk/>
            <pc:sldMk cId="2514897944" sldId="1328"/>
            <ac:picMk id="1040" creationId="{1CCA214D-83E2-4BF8-9A13-488839AE36C6}"/>
          </ac:picMkLst>
        </pc:picChg>
        <pc:picChg chg="add del mod">
          <ac:chgData name="萩原 秀明" userId="d7792d1e3cc3d7af" providerId="LiveId" clId="{49890BD8-3885-4197-92C5-17A897E5058A}" dt="2021-02-03T06:50:44.057" v="2952" actId="478"/>
          <ac:picMkLst>
            <pc:docMk/>
            <pc:sldMk cId="2514897944" sldId="1328"/>
            <ac:picMk id="1042" creationId="{0BAB9D11-B2C8-4B9C-9527-FEAC89D01B77}"/>
          </ac:picMkLst>
        </pc:picChg>
        <pc:picChg chg="add del mod">
          <ac:chgData name="萩原 秀明" userId="d7792d1e3cc3d7af" providerId="LiveId" clId="{49890BD8-3885-4197-92C5-17A897E5058A}" dt="2021-02-03T06:50:44.057" v="2952" actId="478"/>
          <ac:picMkLst>
            <pc:docMk/>
            <pc:sldMk cId="2514897944" sldId="1328"/>
            <ac:picMk id="1044" creationId="{64F3DAD3-64C8-431C-B2F2-953FEB2CF5C7}"/>
          </ac:picMkLst>
        </pc:picChg>
        <pc:picChg chg="add del mod">
          <ac:chgData name="萩原 秀明" userId="d7792d1e3cc3d7af" providerId="LiveId" clId="{49890BD8-3885-4197-92C5-17A897E5058A}" dt="2021-02-03T06:50:44.057" v="2952" actId="478"/>
          <ac:picMkLst>
            <pc:docMk/>
            <pc:sldMk cId="2514897944" sldId="1328"/>
            <ac:picMk id="1046" creationId="{A2FF0B7F-2070-4FE4-99E5-A14F3F6E328B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1048" creationId="{EE2CB40A-957C-46A4-A4A5-4390E9BDE425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1050" creationId="{04FD709F-DFF4-49B8-A36A-2ED830328661}"/>
          </ac:picMkLst>
        </pc:picChg>
        <pc:picChg chg="add mod">
          <ac:chgData name="萩原 秀明" userId="d7792d1e3cc3d7af" providerId="LiveId" clId="{49890BD8-3885-4197-92C5-17A897E5058A}" dt="2021-02-03T09:29:49.151" v="9693" actId="1035"/>
          <ac:picMkLst>
            <pc:docMk/>
            <pc:sldMk cId="2514897944" sldId="1328"/>
            <ac:picMk id="1052" creationId="{30B47789-3652-44FC-826E-F1C257B7F931}"/>
          </ac:picMkLst>
        </pc:picChg>
      </pc:sldChg>
      <pc:sldChg chg="addSp modSp new del mod">
        <pc:chgData name="萩原 秀明" userId="d7792d1e3cc3d7af" providerId="LiveId" clId="{49890BD8-3885-4197-92C5-17A897E5058A}" dt="2021-02-03T07:00:16.846" v="3457" actId="47"/>
        <pc:sldMkLst>
          <pc:docMk/>
          <pc:sldMk cId="4180008402" sldId="1329"/>
        </pc:sldMkLst>
        <pc:spChg chg="add mod">
          <ac:chgData name="萩原 秀明" userId="d7792d1e3cc3d7af" providerId="LiveId" clId="{49890BD8-3885-4197-92C5-17A897E5058A}" dt="2021-02-03T06:49:36.075" v="2947" actId="20577"/>
          <ac:spMkLst>
            <pc:docMk/>
            <pc:sldMk cId="4180008402" sldId="1329"/>
            <ac:spMk id="3" creationId="{6229EB95-372D-436A-9518-2705DB5DE257}"/>
          </ac:spMkLst>
        </pc:spChg>
      </pc:sldChg>
      <pc:sldChg chg="add del">
        <pc:chgData name="萩原 秀明" userId="d7792d1e3cc3d7af" providerId="LiveId" clId="{49890BD8-3885-4197-92C5-17A897E5058A}" dt="2021-02-03T06:40:15.608" v="2374" actId="47"/>
        <pc:sldMkLst>
          <pc:docMk/>
          <pc:sldMk cId="3139808830" sldId="1330"/>
        </pc:sldMkLst>
      </pc:sldChg>
      <pc:sldChg chg="addSp modSp add del mod">
        <pc:chgData name="萩原 秀明" userId="d7792d1e3cc3d7af" providerId="LiveId" clId="{49890BD8-3885-4197-92C5-17A897E5058A}" dt="2021-02-03T06:52:11.119" v="3051" actId="47"/>
        <pc:sldMkLst>
          <pc:docMk/>
          <pc:sldMk cId="4149579733" sldId="1330"/>
        </pc:sldMkLst>
        <pc:spChg chg="add mod">
          <ac:chgData name="萩原 秀明" userId="d7792d1e3cc3d7af" providerId="LiveId" clId="{49890BD8-3885-4197-92C5-17A897E5058A}" dt="2021-02-03T06:47:53.599" v="2811" actId="14100"/>
          <ac:spMkLst>
            <pc:docMk/>
            <pc:sldMk cId="4149579733" sldId="1330"/>
            <ac:spMk id="14" creationId="{27FACB22-8F54-4202-B28B-7AF3571F05EA}"/>
          </ac:spMkLst>
        </pc:spChg>
        <pc:spChg chg="add mod">
          <ac:chgData name="萩原 秀明" userId="d7792d1e3cc3d7af" providerId="LiveId" clId="{49890BD8-3885-4197-92C5-17A897E5058A}" dt="2021-02-03T06:47:06.680" v="2788" actId="207"/>
          <ac:spMkLst>
            <pc:docMk/>
            <pc:sldMk cId="4149579733" sldId="1330"/>
            <ac:spMk id="42" creationId="{21B05B31-49FD-4280-A581-7F3BF3B12F69}"/>
          </ac:spMkLst>
        </pc:spChg>
      </pc:sldChg>
      <pc:sldChg chg="add">
        <pc:chgData name="萩原 秀明" userId="d7792d1e3cc3d7af" providerId="LiveId" clId="{49890BD8-3885-4197-92C5-17A897E5058A}" dt="2021-02-03T06:50:34.400" v="2950"/>
        <pc:sldMkLst>
          <pc:docMk/>
          <pc:sldMk cId="87379711" sldId="1331"/>
        </pc:sldMkLst>
      </pc:sldChg>
      <pc:sldChg chg="new ord">
        <pc:chgData name="萩原 秀明" userId="d7792d1e3cc3d7af" providerId="LiveId" clId="{49890BD8-3885-4197-92C5-17A897E5058A}" dt="2021-02-03T11:41:36.331" v="17258"/>
        <pc:sldMkLst>
          <pc:docMk/>
          <pc:sldMk cId="1605735417" sldId="1332"/>
        </pc:sldMkLst>
      </pc:sldChg>
      <pc:sldChg chg="addSp delSp modSp add mod modNotesTx">
        <pc:chgData name="萩原 秀明" userId="d7792d1e3cc3d7af" providerId="LiveId" clId="{49890BD8-3885-4197-92C5-17A897E5058A}" dt="2021-02-04T02:22:43.588" v="22143" actId="20577"/>
        <pc:sldMkLst>
          <pc:docMk/>
          <pc:sldMk cId="1032463310" sldId="1333"/>
        </pc:sldMkLst>
        <pc:spChg chg="mod">
          <ac:chgData name="萩原 秀明" userId="d7792d1e3cc3d7af" providerId="LiveId" clId="{49890BD8-3885-4197-92C5-17A897E5058A}" dt="2021-02-03T09:33:19.909" v="9895" actId="20577"/>
          <ac:spMkLst>
            <pc:docMk/>
            <pc:sldMk cId="1032463310" sldId="1333"/>
            <ac:spMk id="2" creationId="{248EE3A4-D956-4D5B-89FF-2C185CF9DFD8}"/>
          </ac:spMkLst>
        </pc:spChg>
        <pc:spChg chg="del">
          <ac:chgData name="萩原 秀明" userId="d7792d1e3cc3d7af" providerId="LiveId" clId="{49890BD8-3885-4197-92C5-17A897E5058A}" dt="2021-02-03T09:32:58.710" v="9830" actId="478"/>
          <ac:spMkLst>
            <pc:docMk/>
            <pc:sldMk cId="1032463310" sldId="1333"/>
            <ac:spMk id="3" creationId="{EDD7C7D9-D54B-4EFE-A6FC-F73EF6A0B3A3}"/>
          </ac:spMkLst>
        </pc:spChg>
        <pc:spChg chg="del">
          <ac:chgData name="萩原 秀明" userId="d7792d1e3cc3d7af" providerId="LiveId" clId="{49890BD8-3885-4197-92C5-17A897E5058A}" dt="2021-02-03T06:52:31.938" v="3053" actId="478"/>
          <ac:spMkLst>
            <pc:docMk/>
            <pc:sldMk cId="1032463310" sldId="1333"/>
            <ac:spMk id="4" creationId="{73CE78AE-C801-476A-8DC4-F719C7ED2664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5" creationId="{D4977ACB-9843-4F0C-A9B3-C644BBB534A2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6" creationId="{2D6AEBEA-4B65-4639-8E34-847CA4A3F4CA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7" creationId="{94ED244B-8A48-4AD9-A245-7936EB147D3C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8" creationId="{35CBA918-4219-43FB-AB37-8EFE67D3D194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1" creationId="{6D74C720-84D1-4FA0-965D-AC19C00C33D4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2" creationId="{7B172D96-E2EB-4C22-BF58-CD7AE6441BD3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3" creationId="{99FFFE9D-8AC6-400D-A221-462B32B2E12F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5" creationId="{046CF560-013B-41AE-A8AC-8E7FABCC40B0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18" creationId="{4E565C81-C7A2-4109-9A2E-C29415C75546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21" creationId="{9464BEE9-0EC5-427B-B86B-7C4E6079AA6A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0" creationId="{240E277D-9AD4-4EEE-AAF3-5095CA642BFD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1" creationId="{023867ED-D7E9-4543-A23E-1501C8163261}"/>
          </ac:spMkLst>
        </pc:spChg>
        <pc:spChg chg="add del mod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2" creationId="{013E350F-8FD5-4F51-9B2F-9CE576B01D48}"/>
          </ac:spMkLst>
        </pc:spChg>
        <pc:spChg chg="add del mod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3" creationId="{EABDB268-E24B-4A96-BA60-E2D620B9B57C}"/>
          </ac:spMkLst>
        </pc:spChg>
        <pc:spChg chg="add mod">
          <ac:chgData name="萩原 秀明" userId="d7792d1e3cc3d7af" providerId="LiveId" clId="{49890BD8-3885-4197-92C5-17A897E5058A}" dt="2021-02-03T09:39:12.874" v="10457" actId="20577"/>
          <ac:spMkLst>
            <pc:docMk/>
            <pc:sldMk cId="1032463310" sldId="1333"/>
            <ac:spMk id="34" creationId="{838FB0BE-AD69-4D89-AB36-4FF225335E3C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35" creationId="{F3A05E5B-CA96-4F17-88D1-B7F1ECBB20AF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38" creationId="{636F6DB1-40F6-487A-9B8F-686BA6F53B7F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39" creationId="{17AEF1B4-E0EF-456A-A777-DBAC2F8DC60D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40" creationId="{DB11C9A3-1538-4C0D-887A-3289935E3739}"/>
          </ac:spMkLst>
        </pc:spChg>
        <pc:spChg chg="del">
          <ac:chgData name="萩原 秀明" userId="d7792d1e3cc3d7af" providerId="LiveId" clId="{49890BD8-3885-4197-92C5-17A897E5058A}" dt="2021-02-03T09:29:59.479" v="9694" actId="478"/>
          <ac:spMkLst>
            <pc:docMk/>
            <pc:sldMk cId="1032463310" sldId="1333"/>
            <ac:spMk id="41" creationId="{243F702A-57D0-4E9B-9580-D8C9F16E32E8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2" creationId="{CF0288C5-89DD-4A97-8712-97F169BCE52A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3" creationId="{287F6615-5A8A-4932-83CB-DA5507587BAE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4" creationId="{1BEE6A33-3BA6-4BA1-8331-DB359491B362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5" creationId="{065C9066-B5A0-487B-8FB1-CC5C9985C819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6" creationId="{843D139F-16D8-4708-92F1-6330DA7AF8D3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48" creationId="{AAA4E6E5-5B77-4D63-8A8A-CD520D170820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51" creationId="{5DE63F86-78FF-43FE-A266-2FE5E8E9D991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54" creationId="{0E9548B3-451E-421D-BC7A-D70447F4E613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57" creationId="{ACDDCF24-51C9-41E0-B2D5-8A2D5361AB9A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58" creationId="{BEBE58F0-369A-42F4-ADAA-DCC189032E71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64" creationId="{A1BCBCCB-B733-42A2-A9DE-AEF121FA85F9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65" creationId="{4C3795A7-2F44-4629-8541-ACCE95A79D52}"/>
          </ac:spMkLst>
        </pc:spChg>
        <pc:spChg chg="add mod">
          <ac:chgData name="萩原 秀明" userId="d7792d1e3cc3d7af" providerId="LiveId" clId="{49890BD8-3885-4197-92C5-17A897E5058A}" dt="2021-02-03T09:31:09.516" v="9715"/>
          <ac:spMkLst>
            <pc:docMk/>
            <pc:sldMk cId="1032463310" sldId="1333"/>
            <ac:spMk id="66" creationId="{34DEF474-E9F9-4296-8B69-3C2C03E991C6}"/>
          </ac:spMkLst>
        </pc:spChg>
        <pc:spChg chg="add mod">
          <ac:chgData name="萩原 秀明" userId="d7792d1e3cc3d7af" providerId="LiveId" clId="{49890BD8-3885-4197-92C5-17A897E5058A}" dt="2021-02-03T09:31:28.400" v="9718" actId="14100"/>
          <ac:spMkLst>
            <pc:docMk/>
            <pc:sldMk cId="1032463310" sldId="1333"/>
            <ac:spMk id="67" creationId="{F91D2E92-CA94-4668-8F03-1DBFB1FFDD63}"/>
          </ac:spMkLst>
        </pc:spChg>
        <pc:spChg chg="add mod">
          <ac:chgData name="萩原 秀明" userId="d7792d1e3cc3d7af" providerId="LiveId" clId="{49890BD8-3885-4197-92C5-17A897E5058A}" dt="2021-02-03T09:31:54.625" v="9757" actId="1035"/>
          <ac:spMkLst>
            <pc:docMk/>
            <pc:sldMk cId="1032463310" sldId="1333"/>
            <ac:spMk id="68" creationId="{2A0E31B2-93AB-44BF-882B-139CAB33C62E}"/>
          </ac:spMkLst>
        </pc:sp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36" creationId="{DCB0A83E-686A-43E6-9CF3-9E63445DB273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37" creationId="{8F5BEFC0-263B-47EB-9B6F-991E4D82BFE5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47" creationId="{6B993006-7C99-4287-B82A-0998522AFECA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49" creationId="{FA57F45F-AB75-4A82-ADB3-C2EBA08D74C3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0" creationId="{0977DE3A-E7CF-42B9-AA77-D50BA79F84C9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2" creationId="{130463F8-5419-4966-9EF7-0B6DBA159C9C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3" creationId="{514A0015-5C5C-4AAD-8E39-1FC2427072A3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5" creationId="{1EC159FE-4F93-467D-B47B-C4B89A94CE8F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6" creationId="{F0C33DFE-E8A6-48DA-B6B5-D74B847C8BD7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59" creationId="{B8CCE521-FD69-4A52-B430-2564451CB9E3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60" creationId="{D4E39F36-6BDE-4BD5-97AC-A30E64D347BD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61" creationId="{7ED76A99-BEA1-4DA7-A608-D90E57F37A4E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62" creationId="{C2B64957-5FAE-4DC9-A4AE-356A20AEA54F}"/>
          </ac:picMkLst>
        </pc:picChg>
        <pc:picChg chg="add mod">
          <ac:chgData name="萩原 秀明" userId="d7792d1e3cc3d7af" providerId="LiveId" clId="{49890BD8-3885-4197-92C5-17A897E5058A}" dt="2021-02-03T09:31:09.516" v="9715"/>
          <ac:picMkLst>
            <pc:docMk/>
            <pc:sldMk cId="1032463310" sldId="1333"/>
            <ac:picMk id="63" creationId="{D1F0CF6C-0695-4E3C-816B-1B2D604B857A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26" creationId="{C27EB4D6-E18B-4117-95E2-678A98B46B44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28" creationId="{2296B09E-BEF6-4BF0-A49D-BB10F1D33882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0" creationId="{8F166A50-BCFE-4344-8A77-EA7DA3E2873C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2" creationId="{A98227E6-A527-40E4-9C2D-117FEC7BF72B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4" creationId="{1275F47F-DD6B-4533-8A61-FD22A2A0666F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6" creationId="{8D701DBD-2953-4FB3-A22B-C4B274EE6384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38" creationId="{26597384-B884-4685-A4AA-F20372F1FEFB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48" creationId="{EE2CB40A-957C-46A4-A4A5-4390E9BDE425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50" creationId="{04FD709F-DFF4-49B8-A36A-2ED830328661}"/>
          </ac:picMkLst>
        </pc:picChg>
        <pc:picChg chg="del">
          <ac:chgData name="萩原 秀明" userId="d7792d1e3cc3d7af" providerId="LiveId" clId="{49890BD8-3885-4197-92C5-17A897E5058A}" dt="2021-02-03T09:29:59.479" v="9694" actId="478"/>
          <ac:picMkLst>
            <pc:docMk/>
            <pc:sldMk cId="1032463310" sldId="1333"/>
            <ac:picMk id="1052" creationId="{30B47789-3652-44FC-826E-F1C257B7F931}"/>
          </ac:picMkLst>
        </pc:picChg>
      </pc:sldChg>
      <pc:sldChg chg="addSp modSp new modNotesTx">
        <pc:chgData name="萩原 秀明" userId="d7792d1e3cc3d7af" providerId="LiveId" clId="{49890BD8-3885-4197-92C5-17A897E5058A}" dt="2021-02-04T01:31:25.794" v="22139" actId="20577"/>
        <pc:sldMkLst>
          <pc:docMk/>
          <pc:sldMk cId="2294742501" sldId="1334"/>
        </pc:sldMkLst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" creationId="{6D11AF40-BCD0-4E55-93DC-30BFC7427BDD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4" creationId="{3A9319A4-9589-4680-A441-389948BD61CD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5" creationId="{538BDFC4-B0F3-47E3-B552-606178B28AF8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6" creationId="{705CCCA7-53B4-40F0-AD25-EDE4E4F4E650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7" creationId="{2468872E-8C21-48E1-BDB2-40F3B54ADEA1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8" creationId="{8646B582-B6C2-4CDF-A4FF-DD75397961C1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9" creationId="{2DD51071-6554-4535-8DA3-80D800DBF8D1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0" creationId="{37940B40-EF43-48A9-82EB-BB4CA4892149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1" creationId="{79319F6C-75D6-476B-9B01-EA4EC1BC71FB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2" creationId="{3230ED01-1D74-48D8-94E1-228CD2459C84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3" creationId="{447608DC-3ED4-46BD-858F-27CFF5952784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4" creationId="{49342466-633A-4129-A76B-70469CE42736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5" creationId="{BF808BD1-ED95-42D4-8914-77C8869E382F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6" creationId="{CF53A9E7-76B2-4F07-9FED-195E88189A84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7" creationId="{9D96CCDF-D5E7-44E7-A848-3AE55FC3067B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8" creationId="{F6A2F50A-3AF2-4284-9E06-BA0D9A4155B0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19" creationId="{87ECF887-D462-4D3E-AF62-C300BF2BC576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0" creationId="{15337911-6479-4C34-9436-2754316655EE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1" creationId="{24F65EB5-6246-454D-ABB7-722C6AB46FDE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2" creationId="{9885F305-6E05-4524-9A4C-A90EE7146713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3" creationId="{B2363069-3BE5-4811-AB79-C2B0C11B47C2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4" creationId="{A9227635-E6FF-4F8E-9379-C380E549C6BC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5" creationId="{7B7E8BCC-310A-4E19-881E-1ED1892E3835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6" creationId="{C506D7A3-F78B-451A-9574-706877A6E396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29" creationId="{0C12047E-6886-4C37-848B-6EF3FFB8C304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0" creationId="{521D5E80-C60D-4280-B504-509E040D3628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1" creationId="{37B9D3E4-0B7B-41D3-A6FA-9EF8434FE9F2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2" creationId="{8F837CA7-1772-4D27-93E7-AB40F30DED2E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3" creationId="{48965CC0-338A-4612-BE8F-75391BB08D02}"/>
          </ac:spMkLst>
        </pc:spChg>
        <pc:spChg chg="add mod">
          <ac:chgData name="萩原 秀明" userId="d7792d1e3cc3d7af" providerId="LiveId" clId="{49890BD8-3885-4197-92C5-17A897E5058A}" dt="2021-02-03T09:49:09.576" v="11264"/>
          <ac:spMkLst>
            <pc:docMk/>
            <pc:sldMk cId="2294742501" sldId="1334"/>
            <ac:spMk id="34" creationId="{88F0653C-839A-4C2A-9798-1EF65D379C3F}"/>
          </ac:spMkLst>
        </pc:spChg>
        <pc:picChg chg="add mod">
          <ac:chgData name="萩原 秀明" userId="d7792d1e3cc3d7af" providerId="LiveId" clId="{49890BD8-3885-4197-92C5-17A897E5058A}" dt="2021-02-03T09:49:09.576" v="11264"/>
          <ac:picMkLst>
            <pc:docMk/>
            <pc:sldMk cId="2294742501" sldId="1334"/>
            <ac:picMk id="27" creationId="{EC13EB36-EC5D-4F0D-8BA0-197C0EF72880}"/>
          </ac:picMkLst>
        </pc:picChg>
        <pc:picChg chg="add mod">
          <ac:chgData name="萩原 秀明" userId="d7792d1e3cc3d7af" providerId="LiveId" clId="{49890BD8-3885-4197-92C5-17A897E5058A}" dt="2021-02-03T09:49:09.576" v="11264"/>
          <ac:picMkLst>
            <pc:docMk/>
            <pc:sldMk cId="2294742501" sldId="1334"/>
            <ac:picMk id="35" creationId="{9572D9AC-06DF-41A4-813D-7A1C1C7BBB66}"/>
          </ac:picMkLst>
        </pc:picChg>
        <pc:cxnChg chg="add mod">
          <ac:chgData name="萩原 秀明" userId="d7792d1e3cc3d7af" providerId="LiveId" clId="{49890BD8-3885-4197-92C5-17A897E5058A}" dt="2021-02-03T09:49:09.576" v="11264"/>
          <ac:cxnSpMkLst>
            <pc:docMk/>
            <pc:sldMk cId="2294742501" sldId="1334"/>
            <ac:cxnSpMk id="28" creationId="{B242764E-356A-41D7-BE98-BDBB26D9672E}"/>
          </ac:cxnSpMkLst>
        </pc:cxnChg>
      </pc:sldChg>
      <pc:sldChg chg="modSp add del mod modNotesTx">
        <pc:chgData name="萩原 秀明" userId="d7792d1e3cc3d7af" providerId="LiveId" clId="{49890BD8-3885-4197-92C5-17A897E5058A}" dt="2021-02-03T09:32:43.643" v="9829" actId="47"/>
        <pc:sldMkLst>
          <pc:docMk/>
          <pc:sldMk cId="1521340095" sldId="1335"/>
        </pc:sldMkLst>
        <pc:spChg chg="mod">
          <ac:chgData name="萩原 秀明" userId="d7792d1e3cc3d7af" providerId="LiveId" clId="{49890BD8-3885-4197-92C5-17A897E5058A}" dt="2021-02-03T07:01:01.980" v="3526" actId="14100"/>
          <ac:spMkLst>
            <pc:docMk/>
            <pc:sldMk cId="1521340095" sldId="1335"/>
            <ac:spMk id="32" creationId="{013E350F-8FD5-4F51-9B2F-9CE576B01D48}"/>
          </ac:spMkLst>
        </pc:spChg>
        <pc:spChg chg="mod">
          <ac:chgData name="萩原 秀明" userId="d7792d1e3cc3d7af" providerId="LiveId" clId="{49890BD8-3885-4197-92C5-17A897E5058A}" dt="2021-02-03T07:00:50.146" v="3487" actId="14100"/>
          <ac:spMkLst>
            <pc:docMk/>
            <pc:sldMk cId="1521340095" sldId="1335"/>
            <ac:spMk id="33" creationId="{EABDB268-E24B-4A96-BA60-E2D620B9B57C}"/>
          </ac:spMkLst>
        </pc:spChg>
      </pc:sldChg>
      <pc:sldChg chg="addSp delSp modSp add mod modNotesTx">
        <pc:chgData name="萩原 秀明" userId="d7792d1e3cc3d7af" providerId="LiveId" clId="{49890BD8-3885-4197-92C5-17A897E5058A}" dt="2021-02-04T01:21:15.839" v="21845" actId="20577"/>
        <pc:sldMkLst>
          <pc:docMk/>
          <pc:sldMk cId="1858792307" sldId="1336"/>
        </pc:sldMkLst>
        <pc:spChg chg="mod">
          <ac:chgData name="萩原 秀明" userId="d7792d1e3cc3d7af" providerId="LiveId" clId="{49890BD8-3885-4197-92C5-17A897E5058A}" dt="2021-02-03T11:45:29.990" v="17291" actId="20577"/>
          <ac:spMkLst>
            <pc:docMk/>
            <pc:sldMk cId="1858792307" sldId="1336"/>
            <ac:spMk id="2" creationId="{248EE3A4-D956-4D5B-89FF-2C185CF9DFD8}"/>
          </ac:spMkLst>
        </pc:spChg>
        <pc:spChg chg="del">
          <ac:chgData name="萩原 秀明" userId="d7792d1e3cc3d7af" providerId="LiveId" clId="{49890BD8-3885-4197-92C5-17A897E5058A}" dt="2021-02-03T09:39:41.781" v="10458" actId="478"/>
          <ac:spMkLst>
            <pc:docMk/>
            <pc:sldMk cId="1858792307" sldId="1336"/>
            <ac:spMk id="3" creationId="{EDD7C7D9-D54B-4EFE-A6FC-F73EF6A0B3A3}"/>
          </ac:spMkLst>
        </pc:spChg>
        <pc:spChg chg="del">
          <ac:chgData name="萩原 秀明" userId="d7792d1e3cc3d7af" providerId="LiveId" clId="{49890BD8-3885-4197-92C5-17A897E5058A}" dt="2021-02-03T09:39:41.781" v="10458" actId="478"/>
          <ac:spMkLst>
            <pc:docMk/>
            <pc:sldMk cId="1858792307" sldId="1336"/>
            <ac:spMk id="4" creationId="{73CE78AE-C801-476A-8DC4-F719C7ED2664}"/>
          </ac:spMkLst>
        </pc:spChg>
        <pc:spChg chg="mod">
          <ac:chgData name="萩原 秀明" userId="d7792d1e3cc3d7af" providerId="LiveId" clId="{49890BD8-3885-4197-92C5-17A897E5058A}" dt="2021-02-04T01:05:01.799" v="21348" actId="20577"/>
          <ac:spMkLst>
            <pc:docMk/>
            <pc:sldMk cId="1858792307" sldId="1336"/>
            <ac:spMk id="31" creationId="{023867ED-D7E9-4543-A23E-1501C8163261}"/>
          </ac:spMkLst>
        </pc:spChg>
        <pc:spChg chg="add mod">
          <ac:chgData name="萩原 秀明" userId="d7792d1e3cc3d7af" providerId="LiveId" clId="{49890BD8-3885-4197-92C5-17A897E5058A}" dt="2021-02-03T09:32:15.412" v="9786" actId="1036"/>
          <ac:spMkLst>
            <pc:docMk/>
            <pc:sldMk cId="1858792307" sldId="1336"/>
            <ac:spMk id="32" creationId="{802379A5-3D3D-4C66-8032-F778267CA749}"/>
          </ac:spMkLst>
        </pc:spChg>
        <pc:spChg chg="add mod">
          <ac:chgData name="萩原 秀明" userId="d7792d1e3cc3d7af" providerId="LiveId" clId="{49890BD8-3885-4197-92C5-17A897E5058A}" dt="2021-02-03T09:32:31.006" v="9827" actId="14100"/>
          <ac:spMkLst>
            <pc:docMk/>
            <pc:sldMk cId="1858792307" sldId="1336"/>
            <ac:spMk id="33" creationId="{6E8A0444-3F75-4EDF-845A-A331F3F83563}"/>
          </ac:spMkLst>
        </pc:spChg>
        <pc:spChg chg="add del mod">
          <ac:chgData name="萩原 秀明" userId="d7792d1e3cc3d7af" providerId="LiveId" clId="{49890BD8-3885-4197-92C5-17A897E5058A}" dt="2021-02-03T09:41:51.654" v="10585" actId="478"/>
          <ac:spMkLst>
            <pc:docMk/>
            <pc:sldMk cId="1858792307" sldId="1336"/>
            <ac:spMk id="34" creationId="{C74B7C57-0F82-49E6-849A-2AB2FF0EEA07}"/>
          </ac:spMkLst>
        </pc:spChg>
        <pc:spChg chg="add mod">
          <ac:chgData name="萩原 秀明" userId="d7792d1e3cc3d7af" providerId="LiveId" clId="{49890BD8-3885-4197-92C5-17A897E5058A}" dt="2021-02-03T10:38:36.239" v="13345" actId="20577"/>
          <ac:spMkLst>
            <pc:docMk/>
            <pc:sldMk cId="1858792307" sldId="1336"/>
            <ac:spMk id="35" creationId="{4C43ECC5-DD05-4FA4-88FA-72D01A30615C}"/>
          </ac:spMkLst>
        </pc:spChg>
      </pc:sldChg>
      <pc:sldChg chg="add del">
        <pc:chgData name="萩原 秀明" userId="d7792d1e3cc3d7af" providerId="LiveId" clId="{49890BD8-3885-4197-92C5-17A897E5058A}" dt="2021-02-04T02:25:57.102" v="22145" actId="47"/>
        <pc:sldMkLst>
          <pc:docMk/>
          <pc:sldMk cId="1121601535" sldId="1337"/>
        </pc:sldMkLst>
      </pc:sldChg>
      <pc:sldMasterChg chg="modSldLayout">
        <pc:chgData name="萩原 秀明" userId="d7792d1e3cc3d7af" providerId="LiveId" clId="{49890BD8-3885-4197-92C5-17A897E5058A}" dt="2021-02-03T05:09:55.419" v="226" actId="1036"/>
        <pc:sldMasterMkLst>
          <pc:docMk/>
          <pc:sldMasterMk cId="3759073644" sldId="2147484188"/>
        </pc:sldMasterMkLst>
        <pc:sldLayoutChg chg="addSp modSp mod">
          <pc:chgData name="萩原 秀明" userId="d7792d1e3cc3d7af" providerId="LiveId" clId="{49890BD8-3885-4197-92C5-17A897E5058A}" dt="2021-02-03T05:09:55.419" v="226" actId="1036"/>
          <pc:sldLayoutMkLst>
            <pc:docMk/>
            <pc:sldMasterMk cId="3759073644" sldId="2147484188"/>
            <pc:sldLayoutMk cId="3949369267" sldId="2147484200"/>
          </pc:sldLayoutMkLst>
          <pc:spChg chg="add mod ord">
            <ac:chgData name="萩原 秀明" userId="d7792d1e3cc3d7af" providerId="LiveId" clId="{49890BD8-3885-4197-92C5-17A897E5058A}" dt="2021-02-03T05:09:55.419" v="226" actId="1036"/>
            <ac:spMkLst>
              <pc:docMk/>
              <pc:sldMasterMk cId="3759073644" sldId="2147484188"/>
              <pc:sldLayoutMk cId="3949369267" sldId="2147484200"/>
              <ac:spMk id="10" creationId="{9116A501-1197-421A-94BF-E7635F6DF024}"/>
            </ac:spMkLst>
          </pc:spChg>
        </pc:sldLayoutChg>
      </pc:sldMasterChg>
    </pc:docChg>
  </pc:docChgLst>
  <pc:docChgLst>
    <pc:chgData name="萩原 秀明" userId="d7792d1e3cc3d7af" providerId="LiveId" clId="{3943E0B2-E993-4DB4-82A4-9FACEAD0464B}"/>
    <pc:docChg chg="undo custSel addSld delSld modSld sldOrd">
      <pc:chgData name="萩原 秀明" userId="d7792d1e3cc3d7af" providerId="LiveId" clId="{3943E0B2-E993-4DB4-82A4-9FACEAD0464B}" dt="2021-03-24T14:43:46.647" v="1381" actId="20577"/>
      <pc:docMkLst>
        <pc:docMk/>
      </pc:docMkLst>
      <pc:sldChg chg="addSp delSp modSp mod modNotesTx">
        <pc:chgData name="萩原 秀明" userId="d7792d1e3cc3d7af" providerId="LiveId" clId="{3943E0B2-E993-4DB4-82A4-9FACEAD0464B}" dt="2021-03-24T14:21:57.435" v="100" actId="1036"/>
        <pc:sldMkLst>
          <pc:docMk/>
          <pc:sldMk cId="0" sldId="256"/>
        </pc:sldMkLst>
        <pc:spChg chg="mod">
          <ac:chgData name="萩原 秀明" userId="d7792d1e3cc3d7af" providerId="LiveId" clId="{3943E0B2-E993-4DB4-82A4-9FACEAD0464B}" dt="2021-03-24T14:21:01.625" v="85" actId="1036"/>
          <ac:spMkLst>
            <pc:docMk/>
            <pc:sldMk cId="0" sldId="256"/>
            <ac:spMk id="7" creationId="{6C2ED4AF-3A2D-4CB8-A37B-354AB48BE523}"/>
          </ac:spMkLst>
        </pc:spChg>
        <pc:spChg chg="mod">
          <ac:chgData name="萩原 秀明" userId="d7792d1e3cc3d7af" providerId="LiveId" clId="{3943E0B2-E993-4DB4-82A4-9FACEAD0464B}" dt="2021-03-24T14:20:40.477" v="10" actId="20577"/>
          <ac:spMkLst>
            <pc:docMk/>
            <pc:sldMk cId="0" sldId="256"/>
            <ac:spMk id="8" creationId="{11518156-55FC-4689-A071-AFF7CC58EFDD}"/>
          </ac:spMkLst>
        </pc:spChg>
        <pc:spChg chg="del">
          <ac:chgData name="萩原 秀明" userId="d7792d1e3cc3d7af" providerId="LiveId" clId="{3943E0B2-E993-4DB4-82A4-9FACEAD0464B}" dt="2021-03-24T14:20:33.111" v="0" actId="478"/>
          <ac:spMkLst>
            <pc:docMk/>
            <pc:sldMk cId="0" sldId="256"/>
            <ac:spMk id="9" creationId="{0B99880A-FB7A-40E9-9977-582FC69E2BF7}"/>
          </ac:spMkLst>
        </pc:spChg>
        <pc:picChg chg="mod">
          <ac:chgData name="萩原 秀明" userId="d7792d1e3cc3d7af" providerId="LiveId" clId="{3943E0B2-E993-4DB4-82A4-9FACEAD0464B}" dt="2021-03-24T14:21:47.518" v="90" actId="1076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萩原 秀明" userId="d7792d1e3cc3d7af" providerId="LiveId" clId="{3943E0B2-E993-4DB4-82A4-9FACEAD0464B}" dt="2021-03-24T14:21:57.435" v="100" actId="1036"/>
          <ac:picMkLst>
            <pc:docMk/>
            <pc:sldMk cId="0" sldId="256"/>
            <ac:picMk id="5" creationId="{29692C48-BBB7-4A9B-A33C-5D82400B8E70}"/>
          </ac:picMkLst>
        </pc:picChg>
        <pc:picChg chg="del">
          <ac:chgData name="萩原 秀明" userId="d7792d1e3cc3d7af" providerId="LiveId" clId="{3943E0B2-E993-4DB4-82A4-9FACEAD0464B}" dt="2021-03-24T14:21:07.742" v="87" actId="478"/>
          <ac:picMkLst>
            <pc:docMk/>
            <pc:sldMk cId="0" sldId="256"/>
            <ac:picMk id="38" creationId="{02A2C51B-5165-48C8-A58B-24724D0FE965}"/>
          </ac:picMkLst>
        </pc:picChg>
        <pc:cxnChg chg="del">
          <ac:chgData name="萩原 秀明" userId="d7792d1e3cc3d7af" providerId="LiveId" clId="{3943E0B2-E993-4DB4-82A4-9FACEAD0464B}" dt="2021-03-24T14:20:33.111" v="0" actId="478"/>
          <ac:cxnSpMkLst>
            <pc:docMk/>
            <pc:sldMk cId="0" sldId="256"/>
            <ac:cxnSpMk id="39" creationId="{2F7983B1-9995-49A5-9577-1E88BC5845FB}"/>
          </ac:cxnSpMkLst>
        </pc:cxnChg>
        <pc:cxnChg chg="del">
          <ac:chgData name="萩原 秀明" userId="d7792d1e3cc3d7af" providerId="LiveId" clId="{3943E0B2-E993-4DB4-82A4-9FACEAD0464B}" dt="2021-03-24T14:20:33.111" v="0" actId="478"/>
          <ac:cxnSpMkLst>
            <pc:docMk/>
            <pc:sldMk cId="0" sldId="256"/>
            <ac:cxnSpMk id="40" creationId="{D2F14E1A-A680-47FD-A17B-94645EC024E9}"/>
          </ac:cxnSpMkLst>
        </pc:cxnChg>
        <pc:cxnChg chg="del">
          <ac:chgData name="萩原 秀明" userId="d7792d1e3cc3d7af" providerId="LiveId" clId="{3943E0B2-E993-4DB4-82A4-9FACEAD0464B}" dt="2021-03-24T14:20:33.111" v="0" actId="478"/>
          <ac:cxnSpMkLst>
            <pc:docMk/>
            <pc:sldMk cId="0" sldId="256"/>
            <ac:cxnSpMk id="41" creationId="{AB449A74-4A7E-4B60-A82B-FB87351B3311}"/>
          </ac:cxnSpMkLst>
        </pc:cxnChg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3537707186" sldId="1327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2514897944" sldId="1328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87379711" sldId="1331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1605735417" sldId="1332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1032463310" sldId="1333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2294742501" sldId="1334"/>
        </pc:sldMkLst>
      </pc:sldChg>
      <pc:sldChg chg="del">
        <pc:chgData name="萩原 秀明" userId="d7792d1e3cc3d7af" providerId="LiveId" clId="{3943E0B2-E993-4DB4-82A4-9FACEAD0464B}" dt="2021-03-24T14:33:53.357" v="669" actId="47"/>
        <pc:sldMkLst>
          <pc:docMk/>
          <pc:sldMk cId="1858792307" sldId="1336"/>
        </pc:sldMkLst>
      </pc:sldChg>
      <pc:sldChg chg="addSp delSp modSp new mod modClrScheme chgLayout">
        <pc:chgData name="萩原 秀明" userId="d7792d1e3cc3d7af" providerId="LiveId" clId="{3943E0B2-E993-4DB4-82A4-9FACEAD0464B}" dt="2021-03-24T14:32:48.258" v="630" actId="14100"/>
        <pc:sldMkLst>
          <pc:docMk/>
          <pc:sldMk cId="3515980810" sldId="1337"/>
        </pc:sldMkLst>
        <pc:spChg chg="del">
          <ac:chgData name="萩原 秀明" userId="d7792d1e3cc3d7af" providerId="LiveId" clId="{3943E0B2-E993-4DB4-82A4-9FACEAD0464B}" dt="2021-03-24T14:22:08.949" v="102" actId="700"/>
          <ac:spMkLst>
            <pc:docMk/>
            <pc:sldMk cId="3515980810" sldId="1337"/>
            <ac:spMk id="2" creationId="{1695F2B5-0A6D-4F21-AD95-C4804EFD838D}"/>
          </ac:spMkLst>
        </pc:spChg>
        <pc:spChg chg="add mod">
          <ac:chgData name="萩原 秀明" userId="d7792d1e3cc3d7af" providerId="LiveId" clId="{3943E0B2-E993-4DB4-82A4-9FACEAD0464B}" dt="2021-03-24T14:22:59.422" v="205" actId="20577"/>
          <ac:spMkLst>
            <pc:docMk/>
            <pc:sldMk cId="3515980810" sldId="1337"/>
            <ac:spMk id="3" creationId="{F103E61D-00EC-47B4-9429-D20BF280FC83}"/>
          </ac:spMkLst>
        </pc:spChg>
        <pc:spChg chg="add mod">
          <ac:chgData name="萩原 秀明" userId="d7792d1e3cc3d7af" providerId="LiveId" clId="{3943E0B2-E993-4DB4-82A4-9FACEAD0464B}" dt="2021-03-24T14:22:51.999" v="176" actId="20577"/>
          <ac:spMkLst>
            <pc:docMk/>
            <pc:sldMk cId="3515980810" sldId="1337"/>
            <ac:spMk id="4" creationId="{869D4896-D095-4675-8777-07A21183A87F}"/>
          </ac:spMkLst>
        </pc:spChg>
        <pc:spChg chg="add mod">
          <ac:chgData name="萩原 秀明" userId="d7792d1e3cc3d7af" providerId="LiveId" clId="{3943E0B2-E993-4DB4-82A4-9FACEAD0464B}" dt="2021-03-24T14:25:31.202" v="412" actId="404"/>
          <ac:spMkLst>
            <pc:docMk/>
            <pc:sldMk cId="3515980810" sldId="1337"/>
            <ac:spMk id="6" creationId="{075A2A98-D760-4354-B1C9-185BE96F644C}"/>
          </ac:spMkLst>
        </pc:spChg>
        <pc:spChg chg="add mod">
          <ac:chgData name="萩原 秀明" userId="d7792d1e3cc3d7af" providerId="LiveId" clId="{3943E0B2-E993-4DB4-82A4-9FACEAD0464B}" dt="2021-03-24T14:32:48.258" v="630" actId="14100"/>
          <ac:spMkLst>
            <pc:docMk/>
            <pc:sldMk cId="3515980810" sldId="1337"/>
            <ac:spMk id="9" creationId="{5E4B717B-D33B-4F48-9072-32AD900D566F}"/>
          </ac:spMkLst>
        </pc:spChg>
        <pc:picChg chg="add mod">
          <ac:chgData name="萩原 秀明" userId="d7792d1e3cc3d7af" providerId="LiveId" clId="{3943E0B2-E993-4DB4-82A4-9FACEAD0464B}" dt="2021-03-24T14:22:27.936" v="104"/>
          <ac:picMkLst>
            <pc:docMk/>
            <pc:sldMk cId="3515980810" sldId="1337"/>
            <ac:picMk id="5" creationId="{8C40DC3F-1065-42E9-A34C-5AA44BB2C5C3}"/>
          </ac:picMkLst>
        </pc:picChg>
        <pc:picChg chg="add mod">
          <ac:chgData name="萩原 秀明" userId="d7792d1e3cc3d7af" providerId="LiveId" clId="{3943E0B2-E993-4DB4-82A4-9FACEAD0464B}" dt="2021-03-24T14:28:23.741" v="417" actId="692"/>
          <ac:picMkLst>
            <pc:docMk/>
            <pc:sldMk cId="3515980810" sldId="1337"/>
            <ac:picMk id="8" creationId="{CC76AC7B-FF21-4665-9950-0FB3822BAC80}"/>
          </ac:picMkLst>
        </pc:picChg>
      </pc:sldChg>
      <pc:sldChg chg="addSp modSp new mod ord">
        <pc:chgData name="萩原 秀明" userId="d7792d1e3cc3d7af" providerId="LiveId" clId="{3943E0B2-E993-4DB4-82A4-9FACEAD0464B}" dt="2021-03-24T14:43:46.647" v="1381" actId="20577"/>
        <pc:sldMkLst>
          <pc:docMk/>
          <pc:sldMk cId="1729560050" sldId="1338"/>
        </pc:sldMkLst>
        <pc:spChg chg="mod">
          <ac:chgData name="萩原 秀明" userId="d7792d1e3cc3d7af" providerId="LiveId" clId="{3943E0B2-E993-4DB4-82A4-9FACEAD0464B}" dt="2021-03-24T14:30:51.518" v="430"/>
          <ac:spMkLst>
            <pc:docMk/>
            <pc:sldMk cId="1729560050" sldId="1338"/>
            <ac:spMk id="2" creationId="{F57B53A5-02C8-4C4D-8656-3D244F9D355A}"/>
          </ac:spMkLst>
        </pc:spChg>
        <pc:spChg chg="add mod">
          <ac:chgData name="萩原 秀明" userId="d7792d1e3cc3d7af" providerId="LiveId" clId="{3943E0B2-E993-4DB4-82A4-9FACEAD0464B}" dt="2021-03-24T14:43:46.647" v="1381" actId="20577"/>
          <ac:spMkLst>
            <pc:docMk/>
            <pc:sldMk cId="1729560050" sldId="1338"/>
            <ac:spMk id="3" creationId="{1C3B2318-058F-42FE-9C29-9C7070751553}"/>
          </ac:spMkLst>
        </pc:spChg>
      </pc:sldChg>
      <pc:sldChg chg="addSp delSp modSp new del mod">
        <pc:chgData name="萩原 秀明" userId="d7792d1e3cc3d7af" providerId="LiveId" clId="{3943E0B2-E993-4DB4-82A4-9FACEAD0464B}" dt="2021-03-24T14:39:59.506" v="1117" actId="47"/>
        <pc:sldMkLst>
          <pc:docMk/>
          <pc:sldMk cId="4129971973" sldId="1339"/>
        </pc:sldMkLst>
        <pc:spChg chg="mod">
          <ac:chgData name="萩原 秀明" userId="d7792d1e3cc3d7af" providerId="LiveId" clId="{3943E0B2-E993-4DB4-82A4-9FACEAD0464B}" dt="2021-03-24T14:33:34.659" v="633"/>
          <ac:spMkLst>
            <pc:docMk/>
            <pc:sldMk cId="4129971973" sldId="1339"/>
            <ac:spMk id="2" creationId="{7815F525-FF10-459C-A689-29372891B924}"/>
          </ac:spMkLst>
        </pc:spChg>
        <pc:spChg chg="add mod">
          <ac:chgData name="萩原 秀明" userId="d7792d1e3cc3d7af" providerId="LiveId" clId="{3943E0B2-E993-4DB4-82A4-9FACEAD0464B}" dt="2021-03-24T14:33:40.533" v="668" actId="20577"/>
          <ac:spMkLst>
            <pc:docMk/>
            <pc:sldMk cId="4129971973" sldId="1339"/>
            <ac:spMk id="3" creationId="{59085475-68B0-47D0-B08D-97273FC4DC66}"/>
          </ac:spMkLst>
        </pc:spChg>
        <pc:spChg chg="add mod">
          <ac:chgData name="萩原 秀明" userId="d7792d1e3cc3d7af" providerId="LiveId" clId="{3943E0B2-E993-4DB4-82A4-9FACEAD0464B}" dt="2021-03-24T14:38:45.715" v="966" actId="20577"/>
          <ac:spMkLst>
            <pc:docMk/>
            <pc:sldMk cId="4129971973" sldId="1339"/>
            <ac:spMk id="5" creationId="{BEB10A5B-0127-4CCE-8A54-902FABA3B7AA}"/>
          </ac:spMkLst>
        </pc:spChg>
        <pc:spChg chg="add del mod">
          <ac:chgData name="萩原 秀明" userId="d7792d1e3cc3d7af" providerId="LiveId" clId="{3943E0B2-E993-4DB4-82A4-9FACEAD0464B}" dt="2021-03-24T14:34:36.099" v="673"/>
          <ac:spMkLst>
            <pc:docMk/>
            <pc:sldMk cId="4129971973" sldId="1339"/>
            <ac:spMk id="6" creationId="{83AC8599-7D7A-4349-814D-E7C82D2BB842}"/>
          </ac:spMkLst>
        </pc:spChg>
        <pc:picChg chg="add mod">
          <ac:chgData name="萩原 秀明" userId="d7792d1e3cc3d7af" providerId="LiveId" clId="{3943E0B2-E993-4DB4-82A4-9FACEAD0464B}" dt="2021-03-24T14:33:29.552" v="632"/>
          <ac:picMkLst>
            <pc:docMk/>
            <pc:sldMk cId="4129971973" sldId="1339"/>
            <ac:picMk id="4" creationId="{97E4E734-BD10-4BC1-84B5-F4BBA4F6243C}"/>
          </ac:picMkLst>
        </pc:picChg>
      </pc:sldChg>
      <pc:sldChg chg="addSp modSp new mod ord">
        <pc:chgData name="萩原 秀明" userId="d7792d1e3cc3d7af" providerId="LiveId" clId="{3943E0B2-E993-4DB4-82A4-9FACEAD0464B}" dt="2021-03-24T14:41:10.814" v="1123"/>
        <pc:sldMkLst>
          <pc:docMk/>
          <pc:sldMk cId="3261962796" sldId="1340"/>
        </pc:sldMkLst>
        <pc:spChg chg="mod">
          <ac:chgData name="萩原 秀明" userId="d7792d1e3cc3d7af" providerId="LiveId" clId="{3943E0B2-E993-4DB4-82A4-9FACEAD0464B}" dt="2021-03-24T14:39:13.409" v="969"/>
          <ac:spMkLst>
            <pc:docMk/>
            <pc:sldMk cId="3261962796" sldId="1340"/>
            <ac:spMk id="2" creationId="{4650660A-A00C-489A-B2B3-801B647962D6}"/>
          </ac:spMkLst>
        </pc:spChg>
        <pc:spChg chg="add mod">
          <ac:chgData name="萩原 秀明" userId="d7792d1e3cc3d7af" providerId="LiveId" clId="{3943E0B2-E993-4DB4-82A4-9FACEAD0464B}" dt="2021-03-24T14:39:56.456" v="1116" actId="20577"/>
          <ac:spMkLst>
            <pc:docMk/>
            <pc:sldMk cId="3261962796" sldId="1340"/>
            <ac:spMk id="3" creationId="{642B6E65-F27A-450A-9CC8-B4019E6016BD}"/>
          </ac:spMkLst>
        </pc:spChg>
        <pc:spChg chg="add mod">
          <ac:chgData name="萩原 秀明" userId="d7792d1e3cc3d7af" providerId="LiveId" clId="{3943E0B2-E993-4DB4-82A4-9FACEAD0464B}" dt="2021-03-24T14:41:08.449" v="1121" actId="14100"/>
          <ac:spMkLst>
            <pc:docMk/>
            <pc:sldMk cId="3261962796" sldId="1340"/>
            <ac:spMk id="6" creationId="{EC6E8234-1EF7-4318-A2FA-064B938F2AA6}"/>
          </ac:spMkLst>
        </pc:spChg>
        <pc:picChg chg="add mod">
          <ac:chgData name="萩原 秀明" userId="d7792d1e3cc3d7af" providerId="LiveId" clId="{3943E0B2-E993-4DB4-82A4-9FACEAD0464B}" dt="2021-03-24T14:40:55.721" v="1119" actId="1076"/>
          <ac:picMkLst>
            <pc:docMk/>
            <pc:sldMk cId="3261962796" sldId="1340"/>
            <ac:picMk id="5" creationId="{A88F445B-FC21-41D2-9246-07136481D62E}"/>
          </ac:picMkLst>
        </pc:picChg>
      </pc:sldChg>
    </pc:docChg>
  </pc:docChgLst>
  <pc:docChgLst>
    <pc:chgData name="萩原 秀明" userId="d7792d1e3cc3d7af" providerId="LiveId" clId="{CC80812D-832F-4A36-8DE6-DA56019A498E}"/>
    <pc:docChg chg="undo custSel addSld delSld modSld sldOrd modMainMaster modSection">
      <pc:chgData name="萩原 秀明" userId="d7792d1e3cc3d7af" providerId="LiveId" clId="{CC80812D-832F-4A36-8DE6-DA56019A498E}" dt="2019-08-26T14:30:27.904" v="8421" actId="1036"/>
      <pc:docMkLst>
        <pc:docMk/>
      </pc:docMkLst>
      <pc:sldChg chg="delSp modSp">
        <pc:chgData name="萩原 秀明" userId="d7792d1e3cc3d7af" providerId="LiveId" clId="{CC80812D-832F-4A36-8DE6-DA56019A498E}" dt="2019-08-26T14:30:27.904" v="8421" actId="1036"/>
        <pc:sldMkLst>
          <pc:docMk/>
          <pc:sldMk cId="0" sldId="256"/>
        </pc:sldMkLst>
        <pc:spChg chg="mod">
          <ac:chgData name="萩原 秀明" userId="d7792d1e3cc3d7af" providerId="LiveId" clId="{CC80812D-832F-4A36-8DE6-DA56019A498E}" dt="2019-08-12T12:48:00.332" v="5"/>
          <ac:spMkLst>
            <pc:docMk/>
            <pc:sldMk cId="0" sldId="256"/>
            <ac:spMk id="3" creationId="{00000000-0000-0000-0000-000000000000}"/>
          </ac:spMkLst>
        </pc:spChg>
        <pc:spChg chg="mod">
          <ac:chgData name="萩原 秀明" userId="d7792d1e3cc3d7af" providerId="LiveId" clId="{CC80812D-832F-4A36-8DE6-DA56019A498E}" dt="2019-08-26T14:30:21.307" v="8365" actId="1035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萩原 秀明" userId="d7792d1e3cc3d7af" providerId="LiveId" clId="{CC80812D-832F-4A36-8DE6-DA56019A498E}" dt="2019-08-26T14:28:39.851" v="8238" actId="478"/>
          <ac:spMkLst>
            <pc:docMk/>
            <pc:sldMk cId="0" sldId="256"/>
            <ac:spMk id="3074" creationId="{00000000-0000-0000-0000-000000000000}"/>
          </ac:spMkLst>
        </pc:spChg>
        <pc:picChg chg="mod">
          <ac:chgData name="萩原 秀明" userId="d7792d1e3cc3d7af" providerId="LiveId" clId="{CC80812D-832F-4A36-8DE6-DA56019A498E}" dt="2019-08-12T12:48:00.332" v="5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萩原 秀明" userId="d7792d1e3cc3d7af" providerId="LiveId" clId="{CC80812D-832F-4A36-8DE6-DA56019A498E}" dt="2019-08-26T14:30:27.904" v="8421" actId="1036"/>
          <ac:picMkLst>
            <pc:docMk/>
            <pc:sldMk cId="0" sldId="256"/>
            <ac:picMk id="22532" creationId="{00000000-0000-0000-0000-000000000000}"/>
          </ac:picMkLst>
        </pc:picChg>
      </pc:sldChg>
      <pc:sldChg chg="addSp modSp">
        <pc:chgData name="萩原 秀明" userId="d7792d1e3cc3d7af" providerId="LiveId" clId="{CC80812D-832F-4A36-8DE6-DA56019A498E}" dt="2019-08-12T14:37:01.849" v="3809" actId="1076"/>
        <pc:sldMkLst>
          <pc:docMk/>
          <pc:sldMk cId="1522251547" sldId="1211"/>
        </pc:sldMkLst>
        <pc:spChg chg="mod">
          <ac:chgData name="萩原 秀明" userId="d7792d1e3cc3d7af" providerId="LiveId" clId="{CC80812D-832F-4A36-8DE6-DA56019A498E}" dt="2019-08-12T14:37:01.849" v="3809" actId="1076"/>
          <ac:spMkLst>
            <pc:docMk/>
            <pc:sldMk cId="1522251547" sldId="1211"/>
            <ac:spMk id="2" creationId="{D205EF20-D9D6-4376-B082-786856D8B185}"/>
          </ac:spMkLst>
        </pc:spChg>
        <pc:spChg chg="mod">
          <ac:chgData name="萩原 秀明" userId="d7792d1e3cc3d7af" providerId="LiveId" clId="{CC80812D-832F-4A36-8DE6-DA56019A498E}" dt="2019-08-12T13:41:39.421" v="1636" actId="14100"/>
          <ac:spMkLst>
            <pc:docMk/>
            <pc:sldMk cId="1522251547" sldId="1211"/>
            <ac:spMk id="5" creationId="{7A07EE2B-45C8-4339-99C2-2C594E951DC8}"/>
          </ac:spMkLst>
        </pc:spChg>
        <pc:spChg chg="mod">
          <ac:chgData name="萩原 秀明" userId="d7792d1e3cc3d7af" providerId="LiveId" clId="{CC80812D-832F-4A36-8DE6-DA56019A498E}" dt="2019-08-12T13:41:26.536" v="1635" actId="404"/>
          <ac:spMkLst>
            <pc:docMk/>
            <pc:sldMk cId="1522251547" sldId="1211"/>
            <ac:spMk id="19" creationId="{9137E5F2-3F85-4738-AF1D-C81B4BB188D7}"/>
          </ac:spMkLst>
        </pc:spChg>
        <pc:spChg chg="mod">
          <ac:chgData name="萩原 秀明" userId="d7792d1e3cc3d7af" providerId="LiveId" clId="{CC80812D-832F-4A36-8DE6-DA56019A498E}" dt="2019-08-12T13:41:26.536" v="1635" actId="404"/>
          <ac:spMkLst>
            <pc:docMk/>
            <pc:sldMk cId="1522251547" sldId="1211"/>
            <ac:spMk id="21" creationId="{BAB3A12A-DEEE-4E54-9A60-7E0DD0488F79}"/>
          </ac:spMkLst>
        </pc:spChg>
        <pc:spChg chg="add mod">
          <ac:chgData name="萩原 秀明" userId="d7792d1e3cc3d7af" providerId="LiveId" clId="{CC80812D-832F-4A36-8DE6-DA56019A498E}" dt="2019-08-12T13:38:23.874" v="1553"/>
          <ac:spMkLst>
            <pc:docMk/>
            <pc:sldMk cId="1522251547" sldId="1211"/>
            <ac:spMk id="43" creationId="{8EEEB99D-FB8A-4DB4-B068-8BDB3148D4B3}"/>
          </ac:spMkLst>
        </pc:spChg>
        <pc:grpChg chg="mod">
          <ac:chgData name="萩原 秀明" userId="d7792d1e3cc3d7af" providerId="LiveId" clId="{CC80812D-832F-4A36-8DE6-DA56019A498E}" dt="2019-08-12T13:41:17.361" v="1632" actId="1037"/>
          <ac:grpSpMkLst>
            <pc:docMk/>
            <pc:sldMk cId="1522251547" sldId="1211"/>
            <ac:grpSpMk id="24" creationId="{5BD3E62A-23D5-4D08-8133-58E45BB6F07D}"/>
          </ac:grpSpMkLst>
        </pc:grpChg>
        <pc:grpChg chg="mod">
          <ac:chgData name="萩原 秀明" userId="d7792d1e3cc3d7af" providerId="LiveId" clId="{CC80812D-832F-4A36-8DE6-DA56019A498E}" dt="2019-08-12T13:41:17.361" v="1632" actId="1037"/>
          <ac:grpSpMkLst>
            <pc:docMk/>
            <pc:sldMk cId="1522251547" sldId="1211"/>
            <ac:grpSpMk id="32" creationId="{6E96AD63-C73C-4587-9687-8F58BD467FD0}"/>
          </ac:grpSpMkLst>
        </pc:grpChg>
        <pc:grpChg chg="mod">
          <ac:chgData name="萩原 秀明" userId="d7792d1e3cc3d7af" providerId="LiveId" clId="{CC80812D-832F-4A36-8DE6-DA56019A498E}" dt="2019-08-12T13:41:17.361" v="1632" actId="1037"/>
          <ac:grpSpMkLst>
            <pc:docMk/>
            <pc:sldMk cId="1522251547" sldId="1211"/>
            <ac:grpSpMk id="33" creationId="{3FE353D8-937D-4883-82CB-23F80E659301}"/>
          </ac:grpSpMkLst>
        </pc:grpChg>
        <pc:grpChg chg="mod">
          <ac:chgData name="萩原 秀明" userId="d7792d1e3cc3d7af" providerId="LiveId" clId="{CC80812D-832F-4A36-8DE6-DA56019A498E}" dt="2019-08-12T13:41:17.361" v="1632" actId="1037"/>
          <ac:grpSpMkLst>
            <pc:docMk/>
            <pc:sldMk cId="1522251547" sldId="1211"/>
            <ac:grpSpMk id="35" creationId="{4D567532-3010-46E8-AD1A-BC98315DCFEC}"/>
          </ac:grpSpMkLst>
        </pc:grpChg>
        <pc:picChg chg="add">
          <ac:chgData name="萩原 秀明" userId="d7792d1e3cc3d7af" providerId="LiveId" clId="{CC80812D-832F-4A36-8DE6-DA56019A498E}" dt="2019-08-12T13:38:09.519" v="1533"/>
          <ac:picMkLst>
            <pc:docMk/>
            <pc:sldMk cId="1522251547" sldId="1211"/>
            <ac:picMk id="44" creationId="{73F4603D-25D8-47ED-B00E-26D393094CD4}"/>
          </ac:picMkLst>
        </pc:picChg>
      </pc:sldChg>
      <pc:sldChg chg="addSp delSp modSp">
        <pc:chgData name="萩原 秀明" userId="d7792d1e3cc3d7af" providerId="LiveId" clId="{CC80812D-832F-4A36-8DE6-DA56019A498E}" dt="2019-08-12T13:37:07.114" v="1506" actId="478"/>
        <pc:sldMkLst>
          <pc:docMk/>
          <pc:sldMk cId="3415933417" sldId="1228"/>
        </pc:sldMkLst>
        <pc:spChg chg="mod">
          <ac:chgData name="萩原 秀明" userId="d7792d1e3cc3d7af" providerId="LiveId" clId="{CC80812D-832F-4A36-8DE6-DA56019A498E}" dt="2019-08-12T13:35:17.670" v="1481" actId="20577"/>
          <ac:spMkLst>
            <pc:docMk/>
            <pc:sldMk cId="3415933417" sldId="1228"/>
            <ac:spMk id="5" creationId="{7A07EE2B-45C8-4339-99C2-2C594E951DC8}"/>
          </ac:spMkLst>
        </pc:spChg>
        <pc:spChg chg="add mod">
          <ac:chgData name="萩原 秀明" userId="d7792d1e3cc3d7af" providerId="LiveId" clId="{CC80812D-832F-4A36-8DE6-DA56019A498E}" dt="2019-08-12T12:56:43.929" v="260"/>
          <ac:spMkLst>
            <pc:docMk/>
            <pc:sldMk cId="3415933417" sldId="1228"/>
            <ac:spMk id="6" creationId="{E5E897BC-9F09-45C7-8121-5B86FF3AA039}"/>
          </ac:spMkLst>
        </pc:spChg>
        <pc:picChg chg="add">
          <ac:chgData name="萩原 秀明" userId="d7792d1e3cc3d7af" providerId="LiveId" clId="{CC80812D-832F-4A36-8DE6-DA56019A498E}" dt="2019-08-12T12:56:33.520" v="254"/>
          <ac:picMkLst>
            <pc:docMk/>
            <pc:sldMk cId="3415933417" sldId="1228"/>
            <ac:picMk id="7" creationId="{E77F7520-66EA-47DA-9C5D-DB43A2CF853D}"/>
          </ac:picMkLst>
        </pc:picChg>
        <pc:picChg chg="del mod">
          <ac:chgData name="萩原 秀明" userId="d7792d1e3cc3d7af" providerId="LiveId" clId="{CC80812D-832F-4A36-8DE6-DA56019A498E}" dt="2019-08-12T13:37:07.114" v="1506" actId="478"/>
          <ac:picMkLst>
            <pc:docMk/>
            <pc:sldMk cId="3415933417" sldId="1228"/>
            <ac:picMk id="43" creationId="{9FCDE34C-C94C-4A36-A95E-7B1D7F6BF5C8}"/>
          </ac:picMkLst>
        </pc:picChg>
      </pc:sldChg>
      <pc:sldChg chg="addSp delSp modSp add">
        <pc:chgData name="萩原 秀明" userId="d7792d1e3cc3d7af" providerId="LiveId" clId="{CC80812D-832F-4A36-8DE6-DA56019A498E}" dt="2019-08-12T13:37:18.822" v="1509" actId="478"/>
        <pc:sldMkLst>
          <pc:docMk/>
          <pc:sldMk cId="4224977611" sldId="1229"/>
        </pc:sldMkLst>
        <pc:spChg chg="mod">
          <ac:chgData name="萩原 秀明" userId="d7792d1e3cc3d7af" providerId="LiveId" clId="{CC80812D-832F-4A36-8DE6-DA56019A498E}" dt="2019-08-12T12:55:04.698" v="222"/>
          <ac:spMkLst>
            <pc:docMk/>
            <pc:sldMk cId="4224977611" sldId="1229"/>
            <ac:spMk id="2" creationId="{F2A8DC50-CD89-46DB-B48D-FAC899A78A9F}"/>
          </ac:spMkLst>
        </pc:spChg>
        <pc:spChg chg="add del">
          <ac:chgData name="萩原 秀明" userId="d7792d1e3cc3d7af" providerId="LiveId" clId="{CC80812D-832F-4A36-8DE6-DA56019A498E}" dt="2019-08-12T12:51:56.650" v="72" actId="478"/>
          <ac:spMkLst>
            <pc:docMk/>
            <pc:sldMk cId="4224977611" sldId="1229"/>
            <ac:spMk id="3" creationId="{3970E9BB-7BA0-4197-AE4F-500918C25923}"/>
          </ac:spMkLst>
        </pc:spChg>
        <pc:spChg chg="del">
          <ac:chgData name="萩原 秀明" userId="d7792d1e3cc3d7af" providerId="LiveId" clId="{CC80812D-832F-4A36-8DE6-DA56019A498E}" dt="2019-08-12T13:01:41.673" v="468" actId="478"/>
          <ac:spMkLst>
            <pc:docMk/>
            <pc:sldMk cId="4224977611" sldId="1229"/>
            <ac:spMk id="4" creationId="{D27742C1-F448-407B-A7EE-B2E015604960}"/>
          </ac:spMkLst>
        </pc:spChg>
        <pc:spChg chg="add mod">
          <ac:chgData name="萩原 秀明" userId="d7792d1e3cc3d7af" providerId="LiveId" clId="{CC80812D-832F-4A36-8DE6-DA56019A498E}" dt="2019-08-12T13:35:03.342" v="1455"/>
          <ac:spMkLst>
            <pc:docMk/>
            <pc:sldMk cId="4224977611" sldId="1229"/>
            <ac:spMk id="5" creationId="{078F22EA-6228-4AD9-8E34-0E0F00E0AB6F}"/>
          </ac:spMkLst>
        </pc:spChg>
        <pc:spChg chg="add mod">
          <ac:chgData name="萩原 秀明" userId="d7792d1e3cc3d7af" providerId="LiveId" clId="{CC80812D-832F-4A36-8DE6-DA56019A498E}" dt="2019-08-12T12:56:29.576" v="253" actId="1036"/>
          <ac:spMkLst>
            <pc:docMk/>
            <pc:sldMk cId="4224977611" sldId="1229"/>
            <ac:spMk id="6" creationId="{901A8E7D-567E-4F05-A11C-274A4BD33DBD}"/>
          </ac:spMkLst>
        </pc:spChg>
        <pc:spChg chg="add del mod">
          <ac:chgData name="萩原 秀明" userId="d7792d1e3cc3d7af" providerId="LiveId" clId="{CC80812D-832F-4A36-8DE6-DA56019A498E}" dt="2019-08-12T13:14:17.191" v="470"/>
          <ac:spMkLst>
            <pc:docMk/>
            <pc:sldMk cId="4224977611" sldId="1229"/>
            <ac:spMk id="8" creationId="{24065868-5EC5-4541-90F0-1938B9FEC96B}"/>
          </ac:spMkLst>
        </pc:spChg>
        <pc:grpChg chg="add del mod">
          <ac:chgData name="萩原 秀明" userId="d7792d1e3cc3d7af" providerId="LiveId" clId="{CC80812D-832F-4A36-8DE6-DA56019A498E}" dt="2019-08-12T13:14:17.191" v="470"/>
          <ac:grpSpMkLst>
            <pc:docMk/>
            <pc:sldMk cId="4224977611" sldId="1229"/>
            <ac:grpSpMk id="9" creationId="{A8CE309E-220D-443F-9150-166EE04ECF03}"/>
          </ac:grpSpMkLst>
        </pc:grpChg>
        <pc:grpChg chg="mod">
          <ac:chgData name="萩原 秀明" userId="d7792d1e3cc3d7af" providerId="LiveId" clId="{CC80812D-832F-4A36-8DE6-DA56019A498E}" dt="2019-08-12T12:58:43.580" v="406" actId="1035"/>
          <ac:grpSpMkLst>
            <pc:docMk/>
            <pc:sldMk cId="4224977611" sldId="1229"/>
            <ac:grpSpMk id="11" creationId="{4D218D20-EAF6-46D0-8E88-C5358DEC0F0A}"/>
          </ac:grpSpMkLst>
        </pc:grpChg>
        <pc:picChg chg="add mod">
          <ac:chgData name="萩原 秀明" userId="d7792d1e3cc3d7af" providerId="LiveId" clId="{CC80812D-832F-4A36-8DE6-DA56019A498E}" dt="2019-08-12T12:56:29.576" v="253" actId="1036"/>
          <ac:picMkLst>
            <pc:docMk/>
            <pc:sldMk cId="4224977611" sldId="1229"/>
            <ac:picMk id="7" creationId="{E36A7329-EE90-4200-ADE3-82728030EE55}"/>
          </ac:picMkLst>
        </pc:picChg>
        <pc:picChg chg="add del mod">
          <ac:chgData name="萩原 秀明" userId="d7792d1e3cc3d7af" providerId="LiveId" clId="{CC80812D-832F-4A36-8DE6-DA56019A498E}" dt="2019-08-12T13:37:18.822" v="1509" actId="478"/>
          <ac:picMkLst>
            <pc:docMk/>
            <pc:sldMk cId="4224977611" sldId="1229"/>
            <ac:picMk id="19" creationId="{010112C0-9E81-4E75-84B1-EB136248A839}"/>
          </ac:picMkLst>
        </pc:picChg>
      </pc:sldChg>
      <pc:sldChg chg="addSp delSp modSp add">
        <pc:chgData name="萩原 秀明" userId="d7792d1e3cc3d7af" providerId="LiveId" clId="{CC80812D-832F-4A36-8DE6-DA56019A498E}" dt="2019-08-12T13:37:11.232" v="1507" actId="478"/>
        <pc:sldMkLst>
          <pc:docMk/>
          <pc:sldMk cId="1255753585" sldId="1230"/>
        </pc:sldMkLst>
        <pc:spChg chg="mod">
          <ac:chgData name="萩原 秀明" userId="d7792d1e3cc3d7af" providerId="LiveId" clId="{CC80812D-832F-4A36-8DE6-DA56019A498E}" dt="2019-08-12T13:35:27.479" v="1498" actId="6549"/>
          <ac:spMkLst>
            <pc:docMk/>
            <pc:sldMk cId="1255753585" sldId="1230"/>
            <ac:spMk id="5" creationId="{7A07EE2B-45C8-4339-99C2-2C594E951DC8}"/>
          </ac:spMkLst>
        </pc:spChg>
        <pc:spChg chg="add mod">
          <ac:chgData name="萩原 秀明" userId="d7792d1e3cc3d7af" providerId="LiveId" clId="{CC80812D-832F-4A36-8DE6-DA56019A498E}" dt="2019-08-12T13:22:03.684" v="670" actId="207"/>
          <ac:spMkLst>
            <pc:docMk/>
            <pc:sldMk cId="1255753585" sldId="1230"/>
            <ac:spMk id="8" creationId="{5C608DC6-CB41-4AFE-AB55-A0CD5A2269C1}"/>
          </ac:spMkLst>
        </pc:spChg>
        <pc:spChg chg="add del mod">
          <ac:chgData name="萩原 秀明" userId="d7792d1e3cc3d7af" providerId="LiveId" clId="{CC80812D-832F-4A36-8DE6-DA56019A498E}" dt="2019-08-12T13:17:37.228" v="571" actId="478"/>
          <ac:spMkLst>
            <pc:docMk/>
            <pc:sldMk cId="1255753585" sldId="1230"/>
            <ac:spMk id="9" creationId="{B8E6757D-7418-4353-BD07-B94C9D0001DD}"/>
          </ac:spMkLst>
        </pc:spChg>
        <pc:spChg chg="add mod">
          <ac:chgData name="萩原 秀明" userId="d7792d1e3cc3d7af" providerId="LiveId" clId="{CC80812D-832F-4A36-8DE6-DA56019A498E}" dt="2019-08-12T13:19:59.803" v="663" actId="947"/>
          <ac:spMkLst>
            <pc:docMk/>
            <pc:sldMk cId="1255753585" sldId="1230"/>
            <ac:spMk id="10" creationId="{AD49BDD3-F1C5-4251-A321-A892C1E71B1D}"/>
          </ac:spMkLst>
        </pc:spChg>
        <pc:picChg chg="del">
          <ac:chgData name="萩原 秀明" userId="d7792d1e3cc3d7af" providerId="LiveId" clId="{CC80812D-832F-4A36-8DE6-DA56019A498E}" dt="2019-08-12T13:37:11.232" v="1507" actId="478"/>
          <ac:picMkLst>
            <pc:docMk/>
            <pc:sldMk cId="1255753585" sldId="1230"/>
            <ac:picMk id="43" creationId="{9FCDE34C-C94C-4A36-A95E-7B1D7F6BF5C8}"/>
          </ac:picMkLst>
        </pc:picChg>
      </pc:sldChg>
      <pc:sldChg chg="addSp delSp modSp add">
        <pc:chgData name="萩原 秀明" userId="d7792d1e3cc3d7af" providerId="LiveId" clId="{CC80812D-832F-4A36-8DE6-DA56019A498E}" dt="2019-08-12T13:37:15.305" v="1508" actId="478"/>
        <pc:sldMkLst>
          <pc:docMk/>
          <pc:sldMk cId="2707367728" sldId="1231"/>
        </pc:sldMkLst>
        <pc:spChg chg="mod">
          <ac:chgData name="萩原 秀明" userId="d7792d1e3cc3d7af" providerId="LiveId" clId="{CC80812D-832F-4A36-8DE6-DA56019A498E}" dt="2019-08-12T13:23:31.127" v="831"/>
          <ac:spMkLst>
            <pc:docMk/>
            <pc:sldMk cId="2707367728" sldId="1231"/>
            <ac:spMk id="2" creationId="{C0E2F0A2-E657-4878-82C7-1C362717BB6D}"/>
          </ac:spMkLst>
        </pc:spChg>
        <pc:spChg chg="del">
          <ac:chgData name="萩原 秀明" userId="d7792d1e3cc3d7af" providerId="LiveId" clId="{CC80812D-832F-4A36-8DE6-DA56019A498E}" dt="2019-08-12T13:21:02.625" v="665" actId="478"/>
          <ac:spMkLst>
            <pc:docMk/>
            <pc:sldMk cId="2707367728" sldId="1231"/>
            <ac:spMk id="3" creationId="{124008E1-50C1-4618-8901-332A0F2AA369}"/>
          </ac:spMkLst>
        </pc:spChg>
        <pc:spChg chg="del">
          <ac:chgData name="萩原 秀明" userId="d7792d1e3cc3d7af" providerId="LiveId" clId="{CC80812D-832F-4A36-8DE6-DA56019A498E}" dt="2019-08-12T13:24:52.110" v="948" actId="478"/>
          <ac:spMkLst>
            <pc:docMk/>
            <pc:sldMk cId="2707367728" sldId="1231"/>
            <ac:spMk id="4" creationId="{DA057666-13AB-4655-877C-4642CE546E3F}"/>
          </ac:spMkLst>
        </pc:spChg>
        <pc:spChg chg="add del mod">
          <ac:chgData name="萩原 秀明" userId="d7792d1e3cc3d7af" providerId="LiveId" clId="{CC80812D-832F-4A36-8DE6-DA56019A498E}" dt="2019-08-12T13:23:11.845" v="828" actId="478"/>
          <ac:spMkLst>
            <pc:docMk/>
            <pc:sldMk cId="2707367728" sldId="1231"/>
            <ac:spMk id="5" creationId="{3A994A19-3DC5-4CCB-8AB2-FC8CA8BE843C}"/>
          </ac:spMkLst>
        </pc:spChg>
        <pc:spChg chg="add del mod">
          <ac:chgData name="萩原 秀明" userId="d7792d1e3cc3d7af" providerId="LiveId" clId="{CC80812D-832F-4A36-8DE6-DA56019A498E}" dt="2019-08-12T13:23:14.558" v="829" actId="478"/>
          <ac:spMkLst>
            <pc:docMk/>
            <pc:sldMk cId="2707367728" sldId="1231"/>
            <ac:spMk id="7" creationId="{D4167DC2-442B-41B6-928E-6DA7615CED28}"/>
          </ac:spMkLst>
        </pc:spChg>
        <pc:spChg chg="add">
          <ac:chgData name="萩原 秀明" userId="d7792d1e3cc3d7af" providerId="LiveId" clId="{CC80812D-832F-4A36-8DE6-DA56019A498E}" dt="2019-08-12T13:23:25.121" v="830"/>
          <ac:spMkLst>
            <pc:docMk/>
            <pc:sldMk cId="2707367728" sldId="1231"/>
            <ac:spMk id="8" creationId="{6351C66C-1068-4741-AE03-297992D32CA8}"/>
          </ac:spMkLst>
        </pc:spChg>
        <pc:spChg chg="add mod">
          <ac:chgData name="萩原 秀明" userId="d7792d1e3cc3d7af" providerId="LiveId" clId="{CC80812D-832F-4A36-8DE6-DA56019A498E}" dt="2019-08-12T13:35:09.409" v="1464" actId="20577"/>
          <ac:spMkLst>
            <pc:docMk/>
            <pc:sldMk cId="2707367728" sldId="1231"/>
            <ac:spMk id="10" creationId="{9359CAE3-9E6C-4ABA-9A03-655669BAC211}"/>
          </ac:spMkLst>
        </pc:spChg>
        <pc:picChg chg="add">
          <ac:chgData name="萩原 秀明" userId="d7792d1e3cc3d7af" providerId="LiveId" clId="{CC80812D-832F-4A36-8DE6-DA56019A498E}" dt="2019-08-12T13:23:25.121" v="830"/>
          <ac:picMkLst>
            <pc:docMk/>
            <pc:sldMk cId="2707367728" sldId="1231"/>
            <ac:picMk id="9" creationId="{6A6CF677-9907-4E16-8596-04CA537E6BC7}"/>
          </ac:picMkLst>
        </pc:picChg>
        <pc:picChg chg="add del mod">
          <ac:chgData name="萩原 秀明" userId="d7792d1e3cc3d7af" providerId="LiveId" clId="{CC80812D-832F-4A36-8DE6-DA56019A498E}" dt="2019-08-12T13:37:15.305" v="1508" actId="478"/>
          <ac:picMkLst>
            <pc:docMk/>
            <pc:sldMk cId="2707367728" sldId="1231"/>
            <ac:picMk id="11" creationId="{F7FCA936-A385-44F9-9EEC-4C81BDDCC397}"/>
          </ac:picMkLst>
        </pc:picChg>
      </pc:sldChg>
      <pc:sldChg chg="addSp delSp modSp add">
        <pc:chgData name="萩原 秀明" userId="d7792d1e3cc3d7af" providerId="LiveId" clId="{CC80812D-832F-4A36-8DE6-DA56019A498E}" dt="2019-08-26T00:44:16.076" v="4185"/>
        <pc:sldMkLst>
          <pc:docMk/>
          <pc:sldMk cId="223437664" sldId="1232"/>
        </pc:sldMkLst>
        <pc:spChg chg="mod">
          <ac:chgData name="萩原 秀明" userId="d7792d1e3cc3d7af" providerId="LiveId" clId="{CC80812D-832F-4A36-8DE6-DA56019A498E}" dt="2019-08-12T13:32:27.610" v="1139"/>
          <ac:spMkLst>
            <pc:docMk/>
            <pc:sldMk cId="223437664" sldId="1232"/>
            <ac:spMk id="2" creationId="{13CAB45D-907E-401F-A794-DF395F6C47B5}"/>
          </ac:spMkLst>
        </pc:spChg>
        <pc:spChg chg="del">
          <ac:chgData name="萩原 秀明" userId="d7792d1e3cc3d7af" providerId="LiveId" clId="{CC80812D-832F-4A36-8DE6-DA56019A498E}" dt="2019-08-12T13:32:29.190" v="1140" actId="478"/>
          <ac:spMkLst>
            <pc:docMk/>
            <pc:sldMk cId="223437664" sldId="1232"/>
            <ac:spMk id="3" creationId="{CBE0EBCC-72FC-4C87-8723-700253BF0057}"/>
          </ac:spMkLst>
        </pc:spChg>
        <pc:spChg chg="del">
          <ac:chgData name="萩原 秀明" userId="d7792d1e3cc3d7af" providerId="LiveId" clId="{CC80812D-832F-4A36-8DE6-DA56019A498E}" dt="2019-08-12T13:34:45.294" v="1438" actId="478"/>
          <ac:spMkLst>
            <pc:docMk/>
            <pc:sldMk cId="223437664" sldId="1232"/>
            <ac:spMk id="4" creationId="{529EB925-BFF3-4956-AE12-156004DB2784}"/>
          </ac:spMkLst>
        </pc:spChg>
        <pc:spChg chg="add mod">
          <ac:chgData name="萩原 秀明" userId="d7792d1e3cc3d7af" providerId="LiveId" clId="{CC80812D-832F-4A36-8DE6-DA56019A498E}" dt="2019-08-26T00:44:16.076" v="4185"/>
          <ac:spMkLst>
            <pc:docMk/>
            <pc:sldMk cId="223437664" sldId="1232"/>
            <ac:spMk id="5" creationId="{24097B05-43E3-42C9-B5A8-8B65D4D2102E}"/>
          </ac:spMkLst>
        </pc:spChg>
        <pc:picChg chg="add del mod">
          <ac:chgData name="萩原 秀明" userId="d7792d1e3cc3d7af" providerId="LiveId" clId="{CC80812D-832F-4A36-8DE6-DA56019A498E}" dt="2019-08-12T13:37:23.471" v="1510" actId="478"/>
          <ac:picMkLst>
            <pc:docMk/>
            <pc:sldMk cId="223437664" sldId="1232"/>
            <ac:picMk id="6" creationId="{221DB899-9A53-4878-8F8A-0D7C0151ADC3}"/>
          </ac:picMkLst>
        </pc:picChg>
      </pc:sldChg>
      <pc:sldChg chg="addSp delSp modSp add">
        <pc:chgData name="萩原 秀明" userId="d7792d1e3cc3d7af" providerId="LiveId" clId="{CC80812D-832F-4A36-8DE6-DA56019A498E}" dt="2019-08-26T14:19:34.549" v="8192" actId="1035"/>
        <pc:sldMkLst>
          <pc:docMk/>
          <pc:sldMk cId="2354508796" sldId="1233"/>
        </pc:sldMkLst>
        <pc:spChg chg="mod">
          <ac:chgData name="萩原 秀明" userId="d7792d1e3cc3d7af" providerId="LiveId" clId="{CC80812D-832F-4A36-8DE6-DA56019A498E}" dt="2019-08-12T13:57:23.463" v="2138"/>
          <ac:spMkLst>
            <pc:docMk/>
            <pc:sldMk cId="2354508796" sldId="1233"/>
            <ac:spMk id="2" creationId="{0409DD56-FEF2-4E43-8F10-772C0204BDC4}"/>
          </ac:spMkLst>
        </pc:spChg>
        <pc:spChg chg="del">
          <ac:chgData name="萩原 秀明" userId="d7792d1e3cc3d7af" providerId="LiveId" clId="{CC80812D-832F-4A36-8DE6-DA56019A498E}" dt="2019-08-12T13:44:00.018" v="1639" actId="478"/>
          <ac:spMkLst>
            <pc:docMk/>
            <pc:sldMk cId="2354508796" sldId="1233"/>
            <ac:spMk id="3" creationId="{A6712887-437D-44DB-9DBB-90EEB8730CCB}"/>
          </ac:spMkLst>
        </pc:spChg>
        <pc:spChg chg="add del mod">
          <ac:chgData name="萩原 秀明" userId="d7792d1e3cc3d7af" providerId="LiveId" clId="{CC80812D-832F-4A36-8DE6-DA56019A498E}" dt="2019-08-26T14:16:38.735" v="8184" actId="478"/>
          <ac:spMkLst>
            <pc:docMk/>
            <pc:sldMk cId="2354508796" sldId="1233"/>
            <ac:spMk id="4" creationId="{92DF3997-6F3E-42EA-B8D2-FC4AC8210210}"/>
          </ac:spMkLst>
        </pc:spChg>
        <pc:spChg chg="del">
          <ac:chgData name="萩原 秀明" userId="d7792d1e3cc3d7af" providerId="LiveId" clId="{CC80812D-832F-4A36-8DE6-DA56019A498E}" dt="2019-08-12T13:49:28.199" v="1887" actId="478"/>
          <ac:spMkLst>
            <pc:docMk/>
            <pc:sldMk cId="2354508796" sldId="1233"/>
            <ac:spMk id="4" creationId="{ED5ED38F-E7D5-4F39-8C7D-305D11C0E661}"/>
          </ac:spMkLst>
        </pc:spChg>
        <pc:spChg chg="add mod">
          <ac:chgData name="萩原 秀明" userId="d7792d1e3cc3d7af" providerId="LiveId" clId="{CC80812D-832F-4A36-8DE6-DA56019A498E}" dt="2019-08-12T13:46:02.413" v="1728"/>
          <ac:spMkLst>
            <pc:docMk/>
            <pc:sldMk cId="2354508796" sldId="1233"/>
            <ac:spMk id="5" creationId="{DD45CB20-7158-4796-AE43-0546DCD34D6C}"/>
          </ac:spMkLst>
        </pc:spChg>
        <pc:spChg chg="add del mod">
          <ac:chgData name="萩原 秀明" userId="d7792d1e3cc3d7af" providerId="LiveId" clId="{CC80812D-832F-4A36-8DE6-DA56019A498E}" dt="2019-08-26T14:16:36.494" v="8183" actId="478"/>
          <ac:spMkLst>
            <pc:docMk/>
            <pc:sldMk cId="2354508796" sldId="1233"/>
            <ac:spMk id="7" creationId="{F31C1EBD-6E08-47FB-A25A-F1BD7034F226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8" creationId="{6C613F3F-4D4E-4AF5-B417-9C282B86B529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19" creationId="{6DBBB865-38E2-485B-B5A9-A65AD09B4F20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20" creationId="{90A36EF4-1E8C-4CAD-B0C7-C2438C60CC7B}"/>
          </ac:spMkLst>
        </pc:spChg>
        <pc:spChg chg="add del mod">
          <ac:chgData name="萩原 秀明" userId="d7792d1e3cc3d7af" providerId="LiveId" clId="{CC80812D-832F-4A36-8DE6-DA56019A498E}" dt="2019-08-12T13:52:16.608" v="1970" actId="478"/>
          <ac:spMkLst>
            <pc:docMk/>
            <pc:sldMk cId="2354508796" sldId="1233"/>
            <ac:spMk id="31" creationId="{F6A39B5E-265D-4DCB-9774-90541434052D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32" creationId="{2F998308-0F16-4E44-8108-F655015FF660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33" creationId="{094CA5B6-3DBD-4458-B7CD-B882A5D211F0}"/>
          </ac:spMkLst>
        </pc:spChg>
        <pc:spChg chg="add del mod">
          <ac:chgData name="萩原 秀明" userId="d7792d1e3cc3d7af" providerId="LiveId" clId="{CC80812D-832F-4A36-8DE6-DA56019A498E}" dt="2019-08-12T13:53:44.007" v="2024" actId="478"/>
          <ac:spMkLst>
            <pc:docMk/>
            <pc:sldMk cId="2354508796" sldId="1233"/>
            <ac:spMk id="44" creationId="{974405EC-BFEC-43E6-BD7A-1FEA53BA43BD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45" creationId="{93F341C0-D1BC-4286-B552-979C33F073CB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46" creationId="{A77269AA-0C8B-4BC0-8E65-ABCD943F11E7}"/>
          </ac:spMkLst>
        </pc:spChg>
        <pc:spChg chg="add del mod">
          <ac:chgData name="萩原 秀明" userId="d7792d1e3cc3d7af" providerId="LiveId" clId="{CC80812D-832F-4A36-8DE6-DA56019A498E}" dt="2019-08-12T13:55:35.631" v="2086" actId="478"/>
          <ac:spMkLst>
            <pc:docMk/>
            <pc:sldMk cId="2354508796" sldId="1233"/>
            <ac:spMk id="57" creationId="{56621A30-BF9F-41DC-B5F4-975B37BEF90A}"/>
          </ac:spMkLst>
        </pc:spChg>
        <pc:spChg chg="add mod">
          <ac:chgData name="萩原 秀明" userId="d7792d1e3cc3d7af" providerId="LiveId" clId="{CC80812D-832F-4A36-8DE6-DA56019A498E}" dt="2019-08-26T14:19:34.549" v="8192" actId="1035"/>
          <ac:spMkLst>
            <pc:docMk/>
            <pc:sldMk cId="2354508796" sldId="1233"/>
            <ac:spMk id="58" creationId="{81D62F63-21D9-4747-A138-4C96668EAD6D}"/>
          </ac:spMkLst>
        </pc:spChg>
        <pc:grpChg chg="add 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9" creationId="{554F0A8A-3702-47CD-A974-26BC5372474E}"/>
          </ac:grpSpMkLst>
        </pc:grpChg>
        <pc:grpChg chg="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11" creationId="{69D81B9A-CF4E-4917-8343-8D1952196C94}"/>
          </ac:grpSpMkLst>
        </pc:grpChg>
        <pc:grpChg chg="add 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21" creationId="{89FE967E-2FE3-47BC-A2AD-1AE48126861E}"/>
          </ac:grpSpMkLst>
        </pc:grpChg>
        <pc:grpChg chg="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23" creationId="{FD6EAEDB-E937-451B-AA30-4EE6859D0542}"/>
          </ac:grpSpMkLst>
        </pc:grpChg>
        <pc:grpChg chg="add 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34" creationId="{67369134-2FC8-48A2-92D0-13619D8FC703}"/>
          </ac:grpSpMkLst>
        </pc:grpChg>
        <pc:grpChg chg="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36" creationId="{94495520-84BA-4D29-B3E7-3841D753C111}"/>
          </ac:grpSpMkLst>
        </pc:grpChg>
        <pc:grpChg chg="add 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47" creationId="{2CB32D55-7EF4-4A0E-90A9-C91CB76D42EA}"/>
          </ac:grpSpMkLst>
        </pc:grpChg>
        <pc:grpChg chg="mod">
          <ac:chgData name="萩原 秀明" userId="d7792d1e3cc3d7af" providerId="LiveId" clId="{CC80812D-832F-4A36-8DE6-DA56019A498E}" dt="2019-08-26T14:19:34.549" v="8192" actId="1035"/>
          <ac:grpSpMkLst>
            <pc:docMk/>
            <pc:sldMk cId="2354508796" sldId="1233"/>
            <ac:grpSpMk id="49" creationId="{73C29289-135B-417B-8306-249603314148}"/>
          </ac:grpSpMkLst>
        </pc:grpChg>
        <pc:picChg chg="add">
          <ac:chgData name="萩原 秀明" userId="d7792d1e3cc3d7af" providerId="LiveId" clId="{CC80812D-832F-4A36-8DE6-DA56019A498E}" dt="2019-08-12T13:44:26.017" v="1640"/>
          <ac:picMkLst>
            <pc:docMk/>
            <pc:sldMk cId="2354508796" sldId="1233"/>
            <ac:picMk id="6" creationId="{EC311BAB-8C27-4F05-B57A-796A626788F7}"/>
          </ac:picMkLst>
        </pc:picChg>
      </pc:sldChg>
      <pc:sldChg chg="addSp delSp modSp add modNotesTx">
        <pc:chgData name="萩原 秀明" userId="d7792d1e3cc3d7af" providerId="LiveId" clId="{CC80812D-832F-4A36-8DE6-DA56019A498E}" dt="2019-08-26T13:38:37.885" v="7302" actId="478"/>
        <pc:sldMkLst>
          <pc:docMk/>
          <pc:sldMk cId="609590457" sldId="1234"/>
        </pc:sldMkLst>
        <pc:spChg chg="mod">
          <ac:chgData name="萩原 秀明" userId="d7792d1e3cc3d7af" providerId="LiveId" clId="{CC80812D-832F-4A36-8DE6-DA56019A498E}" dt="2019-08-12T13:57:27.945" v="2142"/>
          <ac:spMkLst>
            <pc:docMk/>
            <pc:sldMk cId="609590457" sldId="1234"/>
            <ac:spMk id="2" creationId="{9B77A8E3-6DA2-432C-B8DF-CFB435B772AC}"/>
          </ac:spMkLst>
        </pc:spChg>
        <pc:spChg chg="del">
          <ac:chgData name="萩原 秀明" userId="d7792d1e3cc3d7af" providerId="LiveId" clId="{CC80812D-832F-4A36-8DE6-DA56019A498E}" dt="2019-08-12T13:57:32.276" v="2143" actId="478"/>
          <ac:spMkLst>
            <pc:docMk/>
            <pc:sldMk cId="609590457" sldId="1234"/>
            <ac:spMk id="3" creationId="{4B8B8871-A6DD-4D8E-B569-D6E0726FD24D}"/>
          </ac:spMkLst>
        </pc:spChg>
        <pc:spChg chg="del">
          <ac:chgData name="萩原 秀明" userId="d7792d1e3cc3d7af" providerId="LiveId" clId="{CC80812D-832F-4A36-8DE6-DA56019A498E}" dt="2019-08-12T14:05:11.686" v="2262" actId="478"/>
          <ac:spMkLst>
            <pc:docMk/>
            <pc:sldMk cId="609590457" sldId="1234"/>
            <ac:spMk id="4" creationId="{8AE4E74E-8D04-4EED-AFDB-15785091CD6B}"/>
          </ac:spMkLst>
        </pc:spChg>
        <pc:spChg chg="add mod">
          <ac:chgData name="萩原 秀明" userId="d7792d1e3cc3d7af" providerId="LiveId" clId="{CC80812D-832F-4A36-8DE6-DA56019A498E}" dt="2019-08-12T13:57:49.947" v="2157"/>
          <ac:spMkLst>
            <pc:docMk/>
            <pc:sldMk cId="609590457" sldId="1234"/>
            <ac:spMk id="5" creationId="{B66CFE36-133D-441C-A6F8-526984E8D35D}"/>
          </ac:spMkLst>
        </pc:spChg>
        <pc:spChg chg="add mod">
          <ac:chgData name="萩原 秀明" userId="d7792d1e3cc3d7af" providerId="LiveId" clId="{CC80812D-832F-4A36-8DE6-DA56019A498E}" dt="2019-08-12T14:02:18.892" v="2172" actId="1035"/>
          <ac:spMkLst>
            <pc:docMk/>
            <pc:sldMk cId="609590457" sldId="1234"/>
            <ac:spMk id="7" creationId="{BC346D75-20CA-48C7-A787-8C74EA32F055}"/>
          </ac:spMkLst>
        </pc:spChg>
        <pc:spChg chg="add del mod">
          <ac:chgData name="萩原 秀明" userId="d7792d1e3cc3d7af" providerId="LiveId" clId="{CC80812D-832F-4A36-8DE6-DA56019A498E}" dt="2019-08-12T14:02:31.077" v="2173" actId="478"/>
          <ac:spMkLst>
            <pc:docMk/>
            <pc:sldMk cId="609590457" sldId="1234"/>
            <ac:spMk id="18" creationId="{989B3F45-FC82-448B-B4C9-734ACC577F7E}"/>
          </ac:spMkLst>
        </pc:spChg>
        <pc:spChg chg="add mod">
          <ac:chgData name="萩原 秀明" userId="d7792d1e3cc3d7af" providerId="LiveId" clId="{CC80812D-832F-4A36-8DE6-DA56019A498E}" dt="2019-08-12T14:02:18.892" v="2172" actId="1035"/>
          <ac:spMkLst>
            <pc:docMk/>
            <pc:sldMk cId="609590457" sldId="1234"/>
            <ac:spMk id="19" creationId="{B290B5D5-E622-4856-9545-4838D94694B9}"/>
          </ac:spMkLst>
        </pc:spChg>
        <pc:spChg chg="add del mod">
          <ac:chgData name="萩原 秀明" userId="d7792d1e3cc3d7af" providerId="LiveId" clId="{CC80812D-832F-4A36-8DE6-DA56019A498E}" dt="2019-08-12T14:02:31.077" v="2173" actId="478"/>
          <ac:spMkLst>
            <pc:docMk/>
            <pc:sldMk cId="609590457" sldId="1234"/>
            <ac:spMk id="30" creationId="{F19E5C7B-F666-4D3E-8A69-68D83245BE74}"/>
          </ac:spMkLst>
        </pc:spChg>
        <pc:spChg chg="add mod">
          <ac:chgData name="萩原 秀明" userId="d7792d1e3cc3d7af" providerId="LiveId" clId="{CC80812D-832F-4A36-8DE6-DA56019A498E}" dt="2019-08-12T14:02:18.892" v="2172" actId="1035"/>
          <ac:spMkLst>
            <pc:docMk/>
            <pc:sldMk cId="609590457" sldId="1234"/>
            <ac:spMk id="31" creationId="{3643E0D5-7725-4D92-925C-F0790E7214FC}"/>
          </ac:spMkLst>
        </pc:spChg>
        <pc:spChg chg="add del mod">
          <ac:chgData name="萩原 秀明" userId="d7792d1e3cc3d7af" providerId="LiveId" clId="{CC80812D-832F-4A36-8DE6-DA56019A498E}" dt="2019-08-12T14:02:31.077" v="2173" actId="478"/>
          <ac:spMkLst>
            <pc:docMk/>
            <pc:sldMk cId="609590457" sldId="1234"/>
            <ac:spMk id="42" creationId="{0E3A2105-96A1-4FB3-9FB9-996143F5D4E9}"/>
          </ac:spMkLst>
        </pc:spChg>
        <pc:spChg chg="add mod">
          <ac:chgData name="萩原 秀明" userId="d7792d1e3cc3d7af" providerId="LiveId" clId="{CC80812D-832F-4A36-8DE6-DA56019A498E}" dt="2019-08-12T14:40:05.021" v="3906" actId="20577"/>
          <ac:spMkLst>
            <pc:docMk/>
            <pc:sldMk cId="609590457" sldId="1234"/>
            <ac:spMk id="43" creationId="{08A400F0-0292-42FC-84DE-FE131CF437F7}"/>
          </ac:spMkLst>
        </pc:spChg>
        <pc:spChg chg="add mod">
          <ac:chgData name="萩原 秀明" userId="d7792d1e3cc3d7af" providerId="LiveId" clId="{CC80812D-832F-4A36-8DE6-DA56019A498E}" dt="2019-08-12T14:39:59.881" v="3905" actId="20577"/>
          <ac:spMkLst>
            <pc:docMk/>
            <pc:sldMk cId="609590457" sldId="1234"/>
            <ac:spMk id="44" creationId="{23BB3548-A499-4709-A136-5EC22E45C889}"/>
          </ac:spMkLst>
        </pc:spChg>
        <pc:spChg chg="add mod">
          <ac:chgData name="萩原 秀明" userId="d7792d1e3cc3d7af" providerId="LiveId" clId="{CC80812D-832F-4A36-8DE6-DA56019A498E}" dt="2019-08-12T14:41:09.437" v="3924" actId="1035"/>
          <ac:spMkLst>
            <pc:docMk/>
            <pc:sldMk cId="609590457" sldId="1234"/>
            <ac:spMk id="45" creationId="{A2F1FCF9-244F-4E54-A34A-56E24B5BD424}"/>
          </ac:spMkLst>
        </pc:spChg>
        <pc:spChg chg="add del mod">
          <ac:chgData name="萩原 秀明" userId="d7792d1e3cc3d7af" providerId="LiveId" clId="{CC80812D-832F-4A36-8DE6-DA56019A498E}" dt="2019-08-12T14:05:06.808" v="2261"/>
          <ac:spMkLst>
            <pc:docMk/>
            <pc:sldMk cId="609590457" sldId="1234"/>
            <ac:spMk id="46" creationId="{75C707B7-11BF-4FC3-8BF4-63545D8AC4A6}"/>
          </ac:spMkLst>
        </pc:spChg>
        <pc:grpChg chg="add 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8" creationId="{7CCF087B-EDA0-48A7-AAA5-6632073022E8}"/>
          </ac:grpSpMkLst>
        </pc:grpChg>
        <pc:grpChg chg="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10" creationId="{8E99F0BA-709C-46EA-949D-A5052F048A78}"/>
          </ac:grpSpMkLst>
        </pc:grpChg>
        <pc:grpChg chg="add 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20" creationId="{C65650AC-366F-4368-A5F6-0C7688240369}"/>
          </ac:grpSpMkLst>
        </pc:grpChg>
        <pc:grpChg chg="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22" creationId="{0088E0E6-B397-44FD-90D5-B02110AD3476}"/>
          </ac:grpSpMkLst>
        </pc:grpChg>
        <pc:grpChg chg="add 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32" creationId="{5C33AC1A-2EA8-4CA5-903D-F5CBCB108A45}"/>
          </ac:grpSpMkLst>
        </pc:grpChg>
        <pc:grpChg chg="mod">
          <ac:chgData name="萩原 秀明" userId="d7792d1e3cc3d7af" providerId="LiveId" clId="{CC80812D-832F-4A36-8DE6-DA56019A498E}" dt="2019-08-12T14:02:18.892" v="2172" actId="1035"/>
          <ac:grpSpMkLst>
            <pc:docMk/>
            <pc:sldMk cId="609590457" sldId="1234"/>
            <ac:grpSpMk id="34" creationId="{C4D87D81-F1E2-429A-9048-B2C38F612089}"/>
          </ac:grpSpMkLst>
        </pc:grpChg>
        <pc:grpChg chg="add del mod">
          <ac:chgData name="萩原 秀明" userId="d7792d1e3cc3d7af" providerId="LiveId" clId="{CC80812D-832F-4A36-8DE6-DA56019A498E}" dt="2019-08-26T13:38:37.885" v="7302" actId="478"/>
          <ac:grpSpMkLst>
            <pc:docMk/>
            <pc:sldMk cId="609590457" sldId="1234"/>
            <ac:grpSpMk id="42" creationId="{086D9A48-17E0-49D8-8C37-086C4DE2E7C6}"/>
          </ac:grpSpMkLst>
        </pc:grpChg>
        <pc:grpChg chg="mod">
          <ac:chgData name="萩原 秀明" userId="d7792d1e3cc3d7af" providerId="LiveId" clId="{CC80812D-832F-4A36-8DE6-DA56019A498E}" dt="2019-08-26T13:38:32.491" v="7301" actId="1076"/>
          <ac:grpSpMkLst>
            <pc:docMk/>
            <pc:sldMk cId="609590457" sldId="1234"/>
            <ac:grpSpMk id="47" creationId="{5B1A8EAF-DA8B-4B35-9D16-AE85C24C93B8}"/>
          </ac:grpSpMkLst>
        </pc:grpChg>
        <pc:picChg chg="add">
          <ac:chgData name="萩原 秀明" userId="d7792d1e3cc3d7af" providerId="LiveId" clId="{CC80812D-832F-4A36-8DE6-DA56019A498E}" dt="2019-08-12T13:57:42.379" v="2144"/>
          <ac:picMkLst>
            <pc:docMk/>
            <pc:sldMk cId="609590457" sldId="1234"/>
            <ac:picMk id="6" creationId="{E32D40F8-ABC6-4AB9-8556-06007DA6802F}"/>
          </ac:picMkLst>
        </pc:picChg>
      </pc:sldChg>
      <pc:sldChg chg="addSp delSp modSp add">
        <pc:chgData name="萩原 秀明" userId="d7792d1e3cc3d7af" providerId="LiveId" clId="{CC80812D-832F-4A36-8DE6-DA56019A498E}" dt="2019-08-26T13:02:59.405" v="5300"/>
        <pc:sldMkLst>
          <pc:docMk/>
          <pc:sldMk cId="2920638505" sldId="1235"/>
        </pc:sldMkLst>
        <pc:spChg chg="mod">
          <ac:chgData name="萩原 秀明" userId="d7792d1e3cc3d7af" providerId="LiveId" clId="{CC80812D-832F-4A36-8DE6-DA56019A498E}" dt="2019-08-12T14:05:48.041" v="2296"/>
          <ac:spMkLst>
            <pc:docMk/>
            <pc:sldMk cId="2920638505" sldId="1235"/>
            <ac:spMk id="2" creationId="{BC634D45-9D1F-48B2-AE49-FA68D5B5597A}"/>
          </ac:spMkLst>
        </pc:spChg>
        <pc:spChg chg="del">
          <ac:chgData name="萩原 秀明" userId="d7792d1e3cc3d7af" providerId="LiveId" clId="{CC80812D-832F-4A36-8DE6-DA56019A498E}" dt="2019-08-12T14:05:53.699" v="2297" actId="478"/>
          <ac:spMkLst>
            <pc:docMk/>
            <pc:sldMk cId="2920638505" sldId="1235"/>
            <ac:spMk id="3" creationId="{502BA1E1-0D08-430E-804B-EBBAF71D92B6}"/>
          </ac:spMkLst>
        </pc:spChg>
        <pc:spChg chg="del">
          <ac:chgData name="萩原 秀明" userId="d7792d1e3cc3d7af" providerId="LiveId" clId="{CC80812D-832F-4A36-8DE6-DA56019A498E}" dt="2019-08-12T14:14:02.639" v="2786" actId="478"/>
          <ac:spMkLst>
            <pc:docMk/>
            <pc:sldMk cId="2920638505" sldId="1235"/>
            <ac:spMk id="4" creationId="{162FF933-AF01-444D-9B17-08E38DFD2EC9}"/>
          </ac:spMkLst>
        </pc:spChg>
        <pc:spChg chg="add mod">
          <ac:chgData name="萩原 秀明" userId="d7792d1e3cc3d7af" providerId="LiveId" clId="{CC80812D-832F-4A36-8DE6-DA56019A498E}" dt="2019-08-12T14:08:18.857" v="2339"/>
          <ac:spMkLst>
            <pc:docMk/>
            <pc:sldMk cId="2920638505" sldId="1235"/>
            <ac:spMk id="5" creationId="{64D382C4-569F-4F3D-90C3-073C56BC7928}"/>
          </ac:spMkLst>
        </pc:spChg>
        <pc:spChg chg="add del mod">
          <ac:chgData name="萩原 秀明" userId="d7792d1e3cc3d7af" providerId="LiveId" clId="{CC80812D-832F-4A36-8DE6-DA56019A498E}" dt="2019-08-12T14:13:57.423" v="2784" actId="478"/>
          <ac:spMkLst>
            <pc:docMk/>
            <pc:sldMk cId="2920638505" sldId="1235"/>
            <ac:spMk id="7" creationId="{9B202287-93EB-4037-AFA4-6D878DA394F1}"/>
          </ac:spMkLst>
        </pc:spChg>
        <pc:spChg chg="add mod ord">
          <ac:chgData name="萩原 秀明" userId="d7792d1e3cc3d7af" providerId="LiveId" clId="{CC80812D-832F-4A36-8DE6-DA56019A498E}" dt="2019-08-26T00:49:48.702" v="4370" actId="167"/>
          <ac:spMkLst>
            <pc:docMk/>
            <pc:sldMk cId="2920638505" sldId="1235"/>
            <ac:spMk id="8" creationId="{FF45F4D2-E5A3-4ED5-A9CF-07C485A0C482}"/>
          </ac:spMkLst>
        </pc:spChg>
        <pc:spChg chg="add del mod">
          <ac:chgData name="萩原 秀明" userId="d7792d1e3cc3d7af" providerId="LiveId" clId="{CC80812D-832F-4A36-8DE6-DA56019A498E}" dt="2019-08-12T14:13:59.875" v="2785" actId="478"/>
          <ac:spMkLst>
            <pc:docMk/>
            <pc:sldMk cId="2920638505" sldId="1235"/>
            <ac:spMk id="10" creationId="{02F7FAD1-11F7-4E61-B1F5-CCB1BF9D4E6B}"/>
          </ac:spMkLst>
        </pc:spChg>
        <pc:spChg chg="add mod">
          <ac:chgData name="萩原 秀明" userId="d7792d1e3cc3d7af" providerId="LiveId" clId="{CC80812D-832F-4A36-8DE6-DA56019A498E}" dt="2019-08-26T00:56:56.681" v="4549" actId="14100"/>
          <ac:spMkLst>
            <pc:docMk/>
            <pc:sldMk cId="2920638505" sldId="1235"/>
            <ac:spMk id="12" creationId="{F2B58E2D-2599-470E-AF3A-782E2C40CD95}"/>
          </ac:spMkLst>
        </pc:spChg>
        <pc:spChg chg="add del mod">
          <ac:chgData name="萩原 秀明" userId="d7792d1e3cc3d7af" providerId="LiveId" clId="{CC80812D-832F-4A36-8DE6-DA56019A498E}" dt="2019-08-12T14:24:06.165" v="3664" actId="478"/>
          <ac:spMkLst>
            <pc:docMk/>
            <pc:sldMk cId="2920638505" sldId="1235"/>
            <ac:spMk id="14" creationId="{C82F105B-680B-4D76-98C8-00E2B9DD6F5A}"/>
          </ac:spMkLst>
        </pc:spChg>
        <pc:spChg chg="add mod">
          <ac:chgData name="萩原 秀明" userId="d7792d1e3cc3d7af" providerId="LiveId" clId="{CC80812D-832F-4A36-8DE6-DA56019A498E}" dt="2019-08-26T00:57:41.590" v="4564" actId="14100"/>
          <ac:spMkLst>
            <pc:docMk/>
            <pc:sldMk cId="2920638505" sldId="1235"/>
            <ac:spMk id="16" creationId="{E9D6A174-C5B8-45BA-8A14-1588B9BD1578}"/>
          </ac:spMkLst>
        </pc:spChg>
        <pc:spChg chg="add mod">
          <ac:chgData name="萩原 秀明" userId="d7792d1e3cc3d7af" providerId="LiveId" clId="{CC80812D-832F-4A36-8DE6-DA56019A498E}" dt="2019-08-26T00:57:05.114" v="4552" actId="14100"/>
          <ac:spMkLst>
            <pc:docMk/>
            <pc:sldMk cId="2920638505" sldId="1235"/>
            <ac:spMk id="18" creationId="{2D9E0F68-663E-469D-9BFC-597829921EB9}"/>
          </ac:spMkLst>
        </pc:spChg>
        <pc:spChg chg="add del mod">
          <ac:chgData name="萩原 秀明" userId="d7792d1e3cc3d7af" providerId="LiveId" clId="{CC80812D-832F-4A36-8DE6-DA56019A498E}" dt="2019-08-12T14:24:06.165" v="3664" actId="478"/>
          <ac:spMkLst>
            <pc:docMk/>
            <pc:sldMk cId="2920638505" sldId="1235"/>
            <ac:spMk id="20" creationId="{4A546BD9-6D90-410F-90F7-486DA59B2500}"/>
          </ac:spMkLst>
        </pc:spChg>
        <pc:spChg chg="add mod">
          <ac:chgData name="萩原 秀明" userId="d7792d1e3cc3d7af" providerId="LiveId" clId="{CC80812D-832F-4A36-8DE6-DA56019A498E}" dt="2019-08-26T00:57:25.156" v="4559" actId="14100"/>
          <ac:spMkLst>
            <pc:docMk/>
            <pc:sldMk cId="2920638505" sldId="1235"/>
            <ac:spMk id="22" creationId="{DB6010EF-7AE1-49D5-878A-3695D75D9F4C}"/>
          </ac:spMkLst>
        </pc:spChg>
        <pc:spChg chg="add mod">
          <ac:chgData name="萩原 秀明" userId="d7792d1e3cc3d7af" providerId="LiveId" clId="{CC80812D-832F-4A36-8DE6-DA56019A498E}" dt="2019-08-26T00:57:13.203" v="4556" actId="1035"/>
          <ac:spMkLst>
            <pc:docMk/>
            <pc:sldMk cId="2920638505" sldId="1235"/>
            <ac:spMk id="23" creationId="{F5232808-58B2-4B05-8B2A-ECCB22A3D8F4}"/>
          </ac:spMkLst>
        </pc:spChg>
        <pc:spChg chg="add mod">
          <ac:chgData name="萩原 秀明" userId="d7792d1e3cc3d7af" providerId="LiveId" clId="{CC80812D-832F-4A36-8DE6-DA56019A498E}" dt="2019-08-26T00:57:36.590" v="4562" actId="14100"/>
          <ac:spMkLst>
            <pc:docMk/>
            <pc:sldMk cId="2920638505" sldId="1235"/>
            <ac:spMk id="26" creationId="{25E389C9-D0B7-462A-B652-E9F2BDBE7D8B}"/>
          </ac:spMkLst>
        </pc:spChg>
        <pc:spChg chg="add del mod">
          <ac:chgData name="萩原 秀明" userId="d7792d1e3cc3d7af" providerId="LiveId" clId="{CC80812D-832F-4A36-8DE6-DA56019A498E}" dt="2019-08-12T14:25:06.353" v="3760" actId="478"/>
          <ac:spMkLst>
            <pc:docMk/>
            <pc:sldMk cId="2920638505" sldId="1235"/>
            <ac:spMk id="27" creationId="{57F29D91-C6D8-4733-9962-1CC25A731260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29" creationId="{8C15A442-AC84-4DAB-80D4-9B9F56AA086A}"/>
          </ac:spMkLst>
        </pc:spChg>
        <pc:spChg chg="add mo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0" creationId="{7D5D1FD2-71ED-47DD-93B8-A9EDF1A93CB0}"/>
          </ac:spMkLst>
        </pc:spChg>
        <pc:spChg chg="add mod">
          <ac:chgData name="萩原 秀明" userId="d7792d1e3cc3d7af" providerId="LiveId" clId="{CC80812D-832F-4A36-8DE6-DA56019A498E}" dt="2019-08-26T13:02:59.405" v="5300"/>
          <ac:spMkLst>
            <pc:docMk/>
            <pc:sldMk cId="2920638505" sldId="1235"/>
            <ac:spMk id="41" creationId="{0A09C072-8399-4E01-8E26-00114013A3AF}"/>
          </ac:spMkLst>
        </pc:spChg>
        <pc:spChg chg="add mod">
          <ac:chgData name="萩原 秀明" userId="d7792d1e3cc3d7af" providerId="LiveId" clId="{CC80812D-832F-4A36-8DE6-DA56019A498E}" dt="2019-08-26T00:57:47.287" v="4566" actId="14100"/>
          <ac:spMkLst>
            <pc:docMk/>
            <pc:sldMk cId="2920638505" sldId="1235"/>
            <ac:spMk id="43" creationId="{91653C95-22FC-4012-8658-7B7DD7F40772}"/>
          </ac:spMkLst>
        </pc:spChg>
        <pc:spChg chg="add mod">
          <ac:chgData name="萩原 秀明" userId="d7792d1e3cc3d7af" providerId="LiveId" clId="{CC80812D-832F-4A36-8DE6-DA56019A498E}" dt="2019-08-26T00:58:01.324" v="4570" actId="14100"/>
          <ac:spMkLst>
            <pc:docMk/>
            <pc:sldMk cId="2920638505" sldId="1235"/>
            <ac:spMk id="45" creationId="{DBA1BF22-084B-4800-8E8F-5D58D5C848F8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6" creationId="{5C9511B8-3C3D-425B-8E6B-7AF04837199C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7" creationId="{9A2C8A3C-7541-4CDD-B942-AF1D9A1FA755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8" creationId="{26D4E17A-928B-45B1-BBF5-40AE77201490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49" creationId="{1FB2A2DD-F094-4BBC-BE9C-49E650B55833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50" creationId="{7FDAE255-8A24-47F8-B2D6-D8F02594D58D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51" creationId="{1980C101-F295-44F1-B3CA-3241212B39B1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52" creationId="{FCC0A8B4-3332-4999-B0BC-6C59279E76E2}"/>
          </ac:spMkLst>
        </pc:spChg>
        <pc:spChg chg="add mod ord">
          <ac:chgData name="萩原 秀明" userId="d7792d1e3cc3d7af" providerId="LiveId" clId="{CC80812D-832F-4A36-8DE6-DA56019A498E}" dt="2019-08-26T00:56:05.643" v="4546" actId="1037"/>
          <ac:spMkLst>
            <pc:docMk/>
            <pc:sldMk cId="2920638505" sldId="1235"/>
            <ac:spMk id="53" creationId="{C02581AD-5941-4F3A-AA95-943EE6440FD0}"/>
          </ac:spMkLst>
        </pc:spChg>
        <pc:grpChg chg="add mod">
          <ac:chgData name="萩原 秀明" userId="d7792d1e3cc3d7af" providerId="LiveId" clId="{CC80812D-832F-4A36-8DE6-DA56019A498E}" dt="2019-08-26T00:56:05.643" v="4546" actId="1037"/>
          <ac:grpSpMkLst>
            <pc:docMk/>
            <pc:sldMk cId="2920638505" sldId="1235"/>
            <ac:grpSpMk id="30" creationId="{AC90FF27-3CDE-47E1-A782-C1A4FDA81F7D}"/>
          </ac:grpSpMkLst>
        </pc:grpChg>
        <pc:grpChg chg="mod">
          <ac:chgData name="萩原 秀明" userId="d7792d1e3cc3d7af" providerId="LiveId" clId="{CC80812D-832F-4A36-8DE6-DA56019A498E}" dt="2019-08-26T00:56:05.643" v="4546" actId="1037"/>
          <ac:grpSpMkLst>
            <pc:docMk/>
            <pc:sldMk cId="2920638505" sldId="1235"/>
            <ac:grpSpMk id="32" creationId="{5CD876C9-42C9-480C-9EC8-70F7D84B05B1}"/>
          </ac:grpSpMkLst>
        </pc:grpChg>
        <pc:picChg chg="add">
          <ac:chgData name="萩原 秀明" userId="d7792d1e3cc3d7af" providerId="LiveId" clId="{CC80812D-832F-4A36-8DE6-DA56019A498E}" dt="2019-08-12T14:08:04.979" v="2298"/>
          <ac:picMkLst>
            <pc:docMk/>
            <pc:sldMk cId="2920638505" sldId="1235"/>
            <ac:picMk id="6" creationId="{E610C330-3426-4892-A55A-A6AEFBE806F0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11" creationId="{A85E7053-BAD0-411B-A463-84F0E9E116A8}"/>
          </ac:picMkLst>
        </pc:picChg>
        <pc:picChg chg="add del mod">
          <ac:chgData name="萩原 秀明" userId="d7792d1e3cc3d7af" providerId="LiveId" clId="{CC80812D-832F-4A36-8DE6-DA56019A498E}" dt="2019-08-12T14:24:06.165" v="3664" actId="478"/>
          <ac:picMkLst>
            <pc:docMk/>
            <pc:sldMk cId="2920638505" sldId="1235"/>
            <ac:picMk id="13" creationId="{41F6C9A1-B3B9-48DF-B29C-3E9F424F7555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15" creationId="{6E9794E3-8F3D-45A1-9964-EF8FD4A69D67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17" creationId="{94CE28BF-813E-4919-8519-20FBD9F0A600}"/>
          </ac:picMkLst>
        </pc:picChg>
        <pc:picChg chg="add del mod">
          <ac:chgData name="萩原 秀明" userId="d7792d1e3cc3d7af" providerId="LiveId" clId="{CC80812D-832F-4A36-8DE6-DA56019A498E}" dt="2019-08-12T14:24:06.165" v="3664" actId="478"/>
          <ac:picMkLst>
            <pc:docMk/>
            <pc:sldMk cId="2920638505" sldId="1235"/>
            <ac:picMk id="19" creationId="{1B5FDE2E-B95F-4977-A7E6-9D4B9A71B3F8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21" creationId="{D3325A23-027A-47E0-B367-D71C1AC58A4D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24" creationId="{9DC3CD0B-CDE3-4B9B-8A8C-1677813E3E0F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25" creationId="{9101077F-6F08-49D2-916E-150C6BAFE6F4}"/>
          </ac:picMkLst>
        </pc:picChg>
        <pc:picChg chg="add del mod">
          <ac:chgData name="萩原 秀明" userId="d7792d1e3cc3d7af" providerId="LiveId" clId="{CC80812D-832F-4A36-8DE6-DA56019A498E}" dt="2019-08-12T14:25:06.353" v="3760" actId="478"/>
          <ac:picMkLst>
            <pc:docMk/>
            <pc:sldMk cId="2920638505" sldId="1235"/>
            <ac:picMk id="28" creationId="{464A3E1F-1C82-4ADF-A9B4-5260F7622161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42" creationId="{7B961C6C-C931-412F-A4A8-E2467D5EE65E}"/>
          </ac:picMkLst>
        </pc:picChg>
        <pc:picChg chg="add mod">
          <ac:chgData name="萩原 秀明" userId="d7792d1e3cc3d7af" providerId="LiveId" clId="{CC80812D-832F-4A36-8DE6-DA56019A498E}" dt="2019-08-26T00:56:05.643" v="4546" actId="1037"/>
          <ac:picMkLst>
            <pc:docMk/>
            <pc:sldMk cId="2920638505" sldId="1235"/>
            <ac:picMk id="44" creationId="{28544118-2317-48B5-9AF0-DD4749D82E19}"/>
          </ac:picMkLst>
        </pc:picChg>
      </pc:sldChg>
      <pc:sldChg chg="addSp delSp modSp add">
        <pc:chgData name="萩原 秀明" userId="d7792d1e3cc3d7af" providerId="LiveId" clId="{CC80812D-832F-4A36-8DE6-DA56019A498E}" dt="2019-08-26T13:48:08.902" v="7318" actId="1076"/>
        <pc:sldMkLst>
          <pc:docMk/>
          <pc:sldMk cId="37821536" sldId="1236"/>
        </pc:sldMkLst>
        <pc:spChg chg="mod">
          <ac:chgData name="萩原 秀明" userId="d7792d1e3cc3d7af" providerId="LiveId" clId="{CC80812D-832F-4A36-8DE6-DA56019A498E}" dt="2019-08-12T14:36:16.799" v="3804"/>
          <ac:spMkLst>
            <pc:docMk/>
            <pc:sldMk cId="37821536" sldId="1236"/>
            <ac:spMk id="2" creationId="{B54B89B4-5FAA-444B-B4CF-43DE13F42ADC}"/>
          </ac:spMkLst>
        </pc:spChg>
        <pc:spChg chg="del">
          <ac:chgData name="萩原 秀明" userId="d7792d1e3cc3d7af" providerId="LiveId" clId="{CC80812D-832F-4A36-8DE6-DA56019A498E}" dt="2019-08-12T14:36:19.294" v="3805" actId="478"/>
          <ac:spMkLst>
            <pc:docMk/>
            <pc:sldMk cId="37821536" sldId="1236"/>
            <ac:spMk id="3" creationId="{78BDBCB4-4EFE-4DA4-B4C4-8EB520637452}"/>
          </ac:spMkLst>
        </pc:spChg>
        <pc:spChg chg="del">
          <ac:chgData name="萩原 秀明" userId="d7792d1e3cc3d7af" providerId="LiveId" clId="{CC80812D-832F-4A36-8DE6-DA56019A498E}" dt="2019-08-12T14:43:24.659" v="4003" actId="478"/>
          <ac:spMkLst>
            <pc:docMk/>
            <pc:sldMk cId="37821536" sldId="1236"/>
            <ac:spMk id="4" creationId="{105B53D9-621B-4F55-8BEF-5FCECA0C6711}"/>
          </ac:spMkLst>
        </pc:spChg>
        <pc:spChg chg="add mod">
          <ac:chgData name="萩原 秀明" userId="d7792d1e3cc3d7af" providerId="LiveId" clId="{CC80812D-832F-4A36-8DE6-DA56019A498E}" dt="2019-08-26T13:48:08.902" v="7318" actId="1076"/>
          <ac:spMkLst>
            <pc:docMk/>
            <pc:sldMk cId="37821536" sldId="1236"/>
            <ac:spMk id="5" creationId="{E7B9D2AD-5F5E-48E6-BE57-496CA7AD4E0C}"/>
          </ac:spMkLst>
        </pc:spChg>
        <pc:spChg chg="add">
          <ac:chgData name="萩原 秀明" userId="d7792d1e3cc3d7af" providerId="LiveId" clId="{CC80812D-832F-4A36-8DE6-DA56019A498E}" dt="2019-08-12T14:37:11.766" v="3810"/>
          <ac:spMkLst>
            <pc:docMk/>
            <pc:sldMk cId="37821536" sldId="1236"/>
            <ac:spMk id="6" creationId="{E096942F-68A3-4885-895B-9F341C214CA6}"/>
          </ac:spMkLst>
        </pc:spChg>
        <pc:spChg chg="add">
          <ac:chgData name="萩原 秀明" userId="d7792d1e3cc3d7af" providerId="LiveId" clId="{CC80812D-832F-4A36-8DE6-DA56019A498E}" dt="2019-08-12T14:37:11.766" v="3810"/>
          <ac:spMkLst>
            <pc:docMk/>
            <pc:sldMk cId="37821536" sldId="1236"/>
            <ac:spMk id="7" creationId="{6FD5E046-6D87-49EF-8C2D-20DC684972DE}"/>
          </ac:spMkLst>
        </pc:spChg>
        <pc:spChg chg="add mod">
          <ac:chgData name="萩原 秀明" userId="d7792d1e3cc3d7af" providerId="LiveId" clId="{CC80812D-832F-4A36-8DE6-DA56019A498E}" dt="2019-08-12T14:37:17.225" v="3822"/>
          <ac:spMkLst>
            <pc:docMk/>
            <pc:sldMk cId="37821536" sldId="1236"/>
            <ac:spMk id="28" creationId="{A2DE9D00-F9F5-4D60-8244-FE93D3FCB2DB}"/>
          </ac:spMkLst>
        </pc:spChg>
        <pc:grpChg chg="add">
          <ac:chgData name="萩原 秀明" userId="d7792d1e3cc3d7af" providerId="LiveId" clId="{CC80812D-832F-4A36-8DE6-DA56019A498E}" dt="2019-08-12T14:37:11.766" v="3810"/>
          <ac:grpSpMkLst>
            <pc:docMk/>
            <pc:sldMk cId="37821536" sldId="1236"/>
            <ac:grpSpMk id="8" creationId="{DA418DD0-3331-42AC-88E5-0B709887D5F1}"/>
          </ac:grpSpMkLst>
        </pc:grpChg>
        <pc:grpChg chg="add">
          <ac:chgData name="萩原 秀明" userId="d7792d1e3cc3d7af" providerId="LiveId" clId="{CC80812D-832F-4A36-8DE6-DA56019A498E}" dt="2019-08-12T14:37:11.766" v="3810"/>
          <ac:grpSpMkLst>
            <pc:docMk/>
            <pc:sldMk cId="37821536" sldId="1236"/>
            <ac:grpSpMk id="18" creationId="{5A22AC9B-B5A0-480A-9B97-92DD734269D0}"/>
          </ac:grpSpMkLst>
        </pc:grpChg>
        <pc:picChg chg="add">
          <ac:chgData name="萩原 秀明" userId="d7792d1e3cc3d7af" providerId="LiveId" clId="{CC80812D-832F-4A36-8DE6-DA56019A498E}" dt="2019-08-12T14:37:11.766" v="3810"/>
          <ac:picMkLst>
            <pc:docMk/>
            <pc:sldMk cId="37821536" sldId="1236"/>
            <ac:picMk id="29" creationId="{EEB9815D-B7E5-4F8F-A291-090AD4E6D496}"/>
          </ac:picMkLst>
        </pc:picChg>
      </pc:sldChg>
      <pc:sldChg chg="addSp delSp modSp add ord">
        <pc:chgData name="萩原 秀明" userId="d7792d1e3cc3d7af" providerId="LiveId" clId="{CC80812D-832F-4A36-8DE6-DA56019A498E}" dt="2019-08-12T14:52:50.650" v="4141" actId="1035"/>
        <pc:sldMkLst>
          <pc:docMk/>
          <pc:sldMk cId="3557058466" sldId="1237"/>
        </pc:sldMkLst>
        <pc:spChg chg="mod">
          <ac:chgData name="萩原 秀明" userId="d7792d1e3cc3d7af" providerId="LiveId" clId="{CC80812D-832F-4A36-8DE6-DA56019A498E}" dt="2019-08-12T14:46:37.903" v="4075"/>
          <ac:spMkLst>
            <pc:docMk/>
            <pc:sldMk cId="3557058466" sldId="1237"/>
            <ac:spMk id="2" creationId="{98FB2815-B235-4C34-9C93-1D7452052353}"/>
          </ac:spMkLst>
        </pc:spChg>
        <pc:spChg chg="del">
          <ac:chgData name="萩原 秀明" userId="d7792d1e3cc3d7af" providerId="LiveId" clId="{CC80812D-832F-4A36-8DE6-DA56019A498E}" dt="2019-08-12T14:46:12.920" v="4062" actId="478"/>
          <ac:spMkLst>
            <pc:docMk/>
            <pc:sldMk cId="3557058466" sldId="1237"/>
            <ac:spMk id="3" creationId="{12D65DAB-98A6-4126-B8DD-5BC83983364A}"/>
          </ac:spMkLst>
        </pc:spChg>
        <pc:spChg chg="del">
          <ac:chgData name="萩原 秀明" userId="d7792d1e3cc3d7af" providerId="LiveId" clId="{CC80812D-832F-4A36-8DE6-DA56019A498E}" dt="2019-08-12T14:46:49.235" v="4078" actId="478"/>
          <ac:spMkLst>
            <pc:docMk/>
            <pc:sldMk cId="3557058466" sldId="1237"/>
            <ac:spMk id="4" creationId="{69532725-789E-40AA-8C6F-7061204B3B8F}"/>
          </ac:spMkLst>
        </pc:spChg>
        <pc:spChg chg="add del mod">
          <ac:chgData name="萩原 秀明" userId="d7792d1e3cc3d7af" providerId="LiveId" clId="{CC80812D-832F-4A36-8DE6-DA56019A498E}" dt="2019-08-12T14:46:46.807" v="4077" actId="478"/>
          <ac:spMkLst>
            <pc:docMk/>
            <pc:sldMk cId="3557058466" sldId="1237"/>
            <ac:spMk id="5" creationId="{4C3A1C09-A7AF-4CDD-9612-D7FFD70791BA}"/>
          </ac:spMkLst>
        </pc:spChg>
        <pc:spChg chg="add del mod">
          <ac:chgData name="萩原 秀明" userId="d7792d1e3cc3d7af" providerId="LiveId" clId="{CC80812D-832F-4A36-8DE6-DA56019A498E}" dt="2019-08-12T14:47:31.726" v="4083" actId="478"/>
          <ac:spMkLst>
            <pc:docMk/>
            <pc:sldMk cId="3557058466" sldId="1237"/>
            <ac:spMk id="6" creationId="{DD1BC22A-86C0-400C-BCC0-77B17F1713D5}"/>
          </ac:spMkLst>
        </pc:spChg>
        <pc:spChg chg="add del">
          <ac:chgData name="萩原 秀明" userId="d7792d1e3cc3d7af" providerId="LiveId" clId="{CC80812D-832F-4A36-8DE6-DA56019A498E}" dt="2019-08-12T14:47:12.316" v="4081" actId="478"/>
          <ac:spMkLst>
            <pc:docMk/>
            <pc:sldMk cId="3557058466" sldId="1237"/>
            <ac:spMk id="7" creationId="{788914ED-12BD-4B05-A5A0-A2D7B5C2D90B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" creationId="{E3FC3C0B-1236-49F9-861E-FC422BC8D7AB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" creationId="{701DEB6B-EF61-449C-AECF-C3472ADC2E2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" creationId="{518E7A35-A342-4323-8F21-FF81DC8E71E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1" creationId="{76342E18-19B4-4966-8CEF-96BEE62C468B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2" creationId="{54ABF589-6B55-48A1-9F79-737B0A39068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3" creationId="{E2225F4F-4E8C-411F-9450-79096C6CF0FE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4" creationId="{D56E3882-B653-44E4-B70E-FEADD802A65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5" creationId="{6D811DA3-6414-41F3-8078-F4A7C08EE04A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6" creationId="{0EBE498A-2459-42D6-9887-5D5625069F8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7" creationId="{7780E4A2-4FB1-414A-88DD-287E0C4427B9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8" creationId="{9410E89D-EE72-4055-B248-CF3469A8F0D7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9" creationId="{3295DBC6-55EE-4D75-B815-A4454FB49ACC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0" creationId="{93708C7A-7DC5-42B6-AEA7-9854823312A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1" creationId="{76230BEF-AAB1-4831-9F6B-7470C871940C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2" creationId="{4B78200F-8924-4076-9872-0DFB8296E79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3" creationId="{144CB2FD-0FDC-4D5B-9778-42E5C5EEBE53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4" creationId="{2FC737AF-3F90-4E25-A3C3-2860F93B8F82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5" creationId="{C2BFC4D7-C9BD-46A4-9A8B-9E8AD8284681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6" creationId="{8E4CC59F-4EC7-42B8-8CB6-144F436F605E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7" creationId="{30A271E7-D862-4913-81A6-9B7A7D0502DD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8" creationId="{3D67ED36-1A34-4981-8497-318A8C01AA6A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29" creationId="{BECD4E80-5511-418F-955D-BFBCE7FF7D5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0" creationId="{BD85AEB2-DF02-43C3-B46C-1E8CA0E38616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2" creationId="{7D8F6ADF-4F43-4A96-AC43-5DF3ADD3EAB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4" creationId="{74E98BC9-81B2-4455-A8AC-D214BC90A462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5" creationId="{FBE3A73A-A928-40A8-9C8B-B06FDCDD38A7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6" creationId="{F5D598C9-1964-4E23-85BB-16359A9B410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7" creationId="{ED687863-6D4D-4B5C-ACFB-F11E6483731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39" creationId="{B2B244F4-C027-4FC3-8B12-82567E8E9CB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0" creationId="{3F17596D-D8E5-4F75-B3BD-9BA3832C5243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1" creationId="{7B5AE426-FBF2-40D3-80A8-0E8B3C359402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3" creationId="{39682D6E-30D1-49C2-9F5F-1F6305210E4C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4" creationId="{E7444383-BB59-418D-8AAA-71BAEA4A63EE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5" creationId="{88457151-08F3-4DD8-B7F7-326DD4384ECC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6" creationId="{710ECE58-BF17-4D8B-91BD-20C317CDA80A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7" creationId="{56C0E827-0957-4F90-9CA5-AFC09084F0C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49" creationId="{37CC03DD-E268-4E10-B3C8-D8FAE061C92B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0" creationId="{AA9F3F21-21BD-4683-B095-980257BB721D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3" creationId="{6B2F73E5-D0F3-428A-AE6B-7C4F831C575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4" creationId="{075A8AD3-7351-4F09-B258-B4599B5F548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6" creationId="{8B501E21-ABDA-4C13-A401-961522B8B654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7" creationId="{AE521A2A-6EBF-48F9-9EF8-39F0BFD1C0B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8" creationId="{F31603EF-D218-4095-912F-7D273325C7B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59" creationId="{B9DCC3EA-A855-4D38-8100-A14224713980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0" creationId="{05182E93-92F7-4356-92B7-6A23DA98BD48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1" creationId="{4040A95B-8E0A-4219-9D4A-192D12567BD0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2" creationId="{DD4EA121-98F9-4888-85CD-43AAF50081CE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5" creationId="{BC4BAFD1-7758-41A9-8D3F-E830D3913CA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6" creationId="{04CBA5B0-7224-4014-A6CB-6ABA408A3087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7" creationId="{71FCC47E-4DF7-4170-99DC-6AE61DF58AE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69" creationId="{4D69FC08-1FF9-4E92-9451-77B92F02E836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0" creationId="{395212C1-4DBB-411F-8990-39924AF89120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1" creationId="{AB1B8481-9914-4288-8587-D1DDEE96EDF2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2" creationId="{9D21421E-D876-489C-A1AA-A3E3AD6135F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3" creationId="{577574CD-79DC-4E57-9B72-FEE88474EDA6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4" creationId="{923AD48E-5C48-400A-9F56-D65DF34DA616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5" creationId="{B7D75D34-3EE4-45A7-B132-EBD2BCFDFEA6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6" creationId="{D907A90F-E2DA-4770-A72B-49364E4D1BC8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7" creationId="{215C8C31-86C9-4388-B0C7-CFB18FC1C1B9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8" creationId="{BF43F996-8166-47F7-8FE4-2ADF9080284B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79" creationId="{06178311-7955-4ED2-9B62-EF3A066DBA7F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0" creationId="{3DAC9F4B-4DD4-41B5-9913-59640387E133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1" creationId="{84E1197C-0A00-4DFC-B141-DB0323DF8EC9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2" creationId="{C48E885F-2612-4321-A709-814508F035E8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3" creationId="{7559A42A-E493-4405-AB5B-E64C41453FD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4" creationId="{6E9A66D9-6466-4474-A00C-C6A06B60DB7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5" creationId="{B76CA31A-B236-45F0-A691-CCE2E7025016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6" creationId="{B9C65F15-9706-4A9C-A7C6-E7D16B4BDA1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7" creationId="{0E87CB8D-0D50-47A5-8914-F01437A4EF4B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8" creationId="{C7431AA1-6759-4E48-9031-E4D640029453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89" creationId="{46FC2558-E5E0-4B11-AFD8-C9CE73841541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0" creationId="{736BC284-6A30-404C-B585-7B427E204DB3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1" creationId="{8A58AECB-C3CC-4837-8290-49A80C07147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2" creationId="{EA92E9E5-6FB9-4B88-8263-9AB091B792ED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3" creationId="{57F61D4F-1EAC-42F7-ACAB-0973F2D2F5C0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4" creationId="{DBAB8EEF-DEEF-4F40-A26B-71715FDE3E4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5" creationId="{BC9C8243-521E-46C3-A482-485E1A74CBA4}"/>
          </ac:spMkLst>
        </pc:spChg>
        <pc:spChg chg="add del">
          <ac:chgData name="萩原 秀明" userId="d7792d1e3cc3d7af" providerId="LiveId" clId="{CC80812D-832F-4A36-8DE6-DA56019A498E}" dt="2019-08-12T14:52:30.083" v="4115" actId="478"/>
          <ac:spMkLst>
            <pc:docMk/>
            <pc:sldMk cId="3557058466" sldId="1237"/>
            <ac:spMk id="96" creationId="{7D5CC2BC-AC98-4EE1-B09E-1FCB6FB64ACF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7" creationId="{7C01E71A-07CA-41BF-8F03-C0400ECAFA81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99" creationId="{B9C83617-F4EB-445D-B15F-D3E50C4B6DA4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0" creationId="{4BE4CF34-3BC4-4F60-8CE8-AA438EFEA085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1" creationId="{53275A72-3391-4DF4-AA1A-3DCB25BD5212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3" creationId="{739C7DBD-FDF5-49A3-8EF8-4CEABB432F2D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4" creationId="{72AC3EFF-6747-4A44-9B8B-F58CA0AA2B39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05" creationId="{6FC5BEDB-E976-45DE-8CB4-070C27A887BA}"/>
          </ac:spMkLst>
        </pc:spChg>
        <pc:spChg chg="add del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48" creationId="{45CE6D24-EEBC-4E82-8441-E2E8DE95FE21}"/>
          </ac:spMkLst>
        </pc:spChg>
        <pc:spChg chg="add del mod">
          <ac:chgData name="萩原 秀明" userId="d7792d1e3cc3d7af" providerId="LiveId" clId="{CC80812D-832F-4A36-8DE6-DA56019A498E}" dt="2019-08-12T14:52:17.721" v="4114" actId="478"/>
          <ac:spMkLst>
            <pc:docMk/>
            <pc:sldMk cId="3557058466" sldId="1237"/>
            <ac:spMk id="150" creationId="{D68E2CD0-0B60-4D5F-B5EA-E76395911414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2" creationId="{F9283531-C996-4D70-A8C8-551B8027CB7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3" creationId="{28348712-B842-46EE-99F2-E5C920B9574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4" creationId="{3E1F7B14-0CEC-4A8F-ACB5-8F8757272606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5" creationId="{A4A9BB1A-C736-490F-99B2-D26D9AD1A2D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6" creationId="{53AAE7E2-EDF2-4E13-A016-F7085B6CA55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7" creationId="{96FABA88-B12C-4775-B892-49B48F400BF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8" creationId="{D96A16B1-61ED-44AA-9718-79AA337F90A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59" creationId="{D44D1CBA-0774-43F7-9DBD-36B33760AB2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0" creationId="{88643264-F88C-422C-A060-591743230BF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1" creationId="{C6445CF3-8337-4280-8F76-801B9C67EF6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2" creationId="{4E24CFD4-D336-4C45-BBBC-4F9D01FFE66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3" creationId="{8187B1A6-184A-410B-ABFD-1F31796056F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4" creationId="{FFFF6D95-24F7-4601-8B3D-20C3F26E77C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5" creationId="{21D8E015-817F-4C5E-B589-2074CC87672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6" creationId="{60CC8BD9-69D3-4A90-8B8A-9CA32A7B494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7" creationId="{9C373BA6-6BD1-4948-9209-2319151460F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8" creationId="{622FF815-EB58-4166-B80A-46C11F9BCAC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69" creationId="{75B9082C-5B1F-4F54-9ECD-CEE0A4E4CDA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0" creationId="{13098C90-E20C-46CD-9CC9-9FAC2DAF52B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1" creationId="{74166A4B-E8AF-439B-8AE3-2190644A516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2" creationId="{70DD9D33-A1DE-4780-B3C7-5E825B133F5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3" creationId="{802EED63-7006-46F9-BF45-F2F4208BFAD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4" creationId="{DC7A4B08-F8A3-409C-AAC7-63112AF6DC54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5" creationId="{050D3DD1-F985-4D59-8D01-353E5F472E1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6" creationId="{AEA2B0DA-C6D9-4A5F-A803-E2BDC6043D4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78" creationId="{1B2909D3-0AB1-41F6-AC06-EF023682A02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0" creationId="{D88546B4-589F-4368-8B93-0151BCEFAE9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1" creationId="{6DF506F4-BE5D-4F62-9C26-136F2CFEF4F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2" creationId="{A3483A58-5F73-4F68-9D9D-43F7E0416DE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3" creationId="{2B0D2E96-2DE4-4A16-B654-CBB7105B904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5" creationId="{F09F4796-9697-45CD-985B-D9AF6DB3669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6" creationId="{25276D92-9CE5-4D8E-875D-1E69681ACD56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7" creationId="{E44E3E2D-82E1-4B03-849F-E55231EF498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89" creationId="{998DAC40-88F6-4405-A1CE-4DDE8980FA6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0" creationId="{CD3C1655-D1E1-4541-A5B4-79636565727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1" creationId="{85FBDFA1-73BA-4EA9-BBC3-21D9532237E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2" creationId="{0D4258D7-9C87-4079-8CB5-BADB2A4A449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3" creationId="{7085DE66-5AEC-4C66-B079-0CAE57FA1EA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5" creationId="{FD7A4A49-E96A-4969-8E93-BAACED027C81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6" creationId="{D8D57F15-5368-41A1-B33E-42AC4EA0023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199" creationId="{75978BE0-CB5E-4187-A9E1-04F0BD84FF5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0" creationId="{4A02DC85-63F2-448B-A255-B31800AD2F9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2" creationId="{75C7A613-7E61-4F29-B21A-1361B80F632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3" creationId="{8EC03C6B-0660-44E1-946A-5926DAC4CA0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4" creationId="{0DE771DE-618C-4BC4-ABC3-51064E82EF3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5" creationId="{B5E607EA-15C8-42EB-8DB3-6D3AFC09AB8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6" creationId="{4AE0D43A-C831-461B-BF0F-16009795825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7" creationId="{D78AE83A-9FAE-43B9-8F78-51431EF8C9D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08" creationId="{6F2E24C6-BA38-42D7-82D6-EC8746DFA55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1" creationId="{1A13593F-7C55-47A9-A17D-CBDE9FD0AE60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2" creationId="{958D00AA-A639-4EC6-82DF-4071128A1FF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3" creationId="{0E377486-FB9C-440B-8DD2-5A08206810D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5" creationId="{619B6880-37EA-4FA9-AC90-280FFAE629C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6" creationId="{80847E95-04BB-49A6-808A-75459E46AE3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7" creationId="{A171E37F-EC38-483E-90CF-BC1BF791E26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8" creationId="{91AE58F5-8AD4-478E-813C-DF30C301152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19" creationId="{343B220D-F16F-4C93-9738-3A0080E6CAD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0" creationId="{5BBEB85E-9567-4CFE-A13B-899A0E451B18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1" creationId="{36CD9745-00FD-4267-ADA6-A4049C9DC9B6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2" creationId="{30499BF3-7383-4F4D-A45D-BED44D4E113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3" creationId="{82519F74-DF1E-46B7-A98E-3FB2460A5821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4" creationId="{19F48932-326A-4287-B125-DB8918A15C2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5" creationId="{52059755-D654-415F-8642-0A6D76B6DE3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6" creationId="{7284A7B1-F555-462C-BBBF-29278B2C027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7" creationId="{5E28A598-665B-48C3-B06B-E02417913FFB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8" creationId="{36875996-964A-4173-8051-915908C0F46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29" creationId="{46189B41-4D86-4AF6-8228-B11A888DAAC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0" creationId="{6DAFBAA0-544B-4E89-87AD-584CF8CC6BC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1" creationId="{D59DAE4B-FB09-4AFA-AAD5-4F9BA94797D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2" creationId="{DA897DDA-AA8D-4162-8236-E6097E9C67D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3" creationId="{46273B8E-2B40-49EF-B3D9-77A2BA89BC9A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4" creationId="{4C6082FB-07F9-41B4-9F89-8CEF51A4555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5" creationId="{EFA112EC-A448-4F31-9B57-3EAD1AD86219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6" creationId="{4E57D11E-82E9-455E-BB08-BADB7C2372C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7" creationId="{6DAAF90E-2B07-4E14-BEED-A26622E52C34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8" creationId="{E698AA1F-0EBC-4608-9F6A-21C29990CC0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39" creationId="{E06A3CD1-DC79-4BAA-BD8A-2285EED1B88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0" creationId="{EDBD4823-E767-44CE-93DB-A6B527E937F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1" creationId="{72FA0B01-D6A5-4845-8DA1-8BB40D0838D7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2" creationId="{50BDF6AA-54C5-4C42-8EB2-50073C800A35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3" creationId="{3D80E6E3-7DD0-45CB-A5E4-D626E2BE6DE3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5" creationId="{930E11A4-D820-4CE8-8A62-D214B4EE5F4F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6" creationId="{9245912F-E0AF-432F-808F-9BA50F72D79C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7" creationId="{264EF93E-A643-4F1C-922C-2E521415444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49" creationId="{C08823AE-3FEA-494C-99CF-B3DD623CD9F2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50" creationId="{92F6A86A-8ABB-425E-A0EF-E19BCAAFC76D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51" creationId="{3D3FE435-FB66-4710-BEC5-6E7304DB67BE}"/>
          </ac:spMkLst>
        </pc:spChg>
        <pc:spChg chg="add mod">
          <ac:chgData name="萩原 秀明" userId="d7792d1e3cc3d7af" providerId="LiveId" clId="{CC80812D-832F-4A36-8DE6-DA56019A498E}" dt="2019-08-12T14:52:50.650" v="4141" actId="1035"/>
          <ac:spMkLst>
            <pc:docMk/>
            <pc:sldMk cId="3557058466" sldId="1237"/>
            <ac:spMk id="294" creationId="{B801CD07-2CB6-48EE-87DE-AEB39CC09247}"/>
          </ac:spMkLst>
        </pc:sp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06" creationId="{6F624F19-F4BD-44D6-8A9A-FC961EEF5BFA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07" creationId="{A731091E-9FA3-4EFE-804B-9CB0A8540516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08" creationId="{413988B8-552A-42C3-AAEA-6434D6E150D7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09" creationId="{0BB5B4ED-83E8-4450-A6FF-9E5543ADA443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0" creationId="{BAF9A275-DA32-4A6C-A993-22D111985688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1" creationId="{58032656-0407-4BCE-ACC3-81B0F5F2B535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2" creationId="{070B6ECB-C74D-4D46-BF9D-F7D0546AD994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3" creationId="{20F0E945-FB47-40AA-8A8D-D79D9B229A70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4" creationId="{619E0385-FB7C-4269-A9F9-78F2B3CCFE78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5" creationId="{0E503F9A-CA2B-429D-9053-9E5E214D0544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6" creationId="{8D2E399E-3A14-47CE-982E-662BF441E850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7" creationId="{7C0EC349-80D1-462C-9A89-20D74F0BDF71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8" creationId="{4E3696A4-63F0-4C8D-B9AE-597ABA6B7D9C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19" creationId="{6669247E-7226-4256-AD65-0D9D5296EF86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0" creationId="{D19473D6-AED5-404A-9805-CF6AE390038B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1" creationId="{AE48DFE1-982E-49EF-8EA6-D9AA28C1CC6F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2" creationId="{0507F88E-0501-4479-98B5-8E5292ADD8E1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3" creationId="{7FD40FB9-7612-47E7-B26A-8DC05188ADED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4" creationId="{A56AF865-BA38-4AFA-BEEE-C205A9777F6A}"/>
          </ac:picMkLst>
        </pc:picChg>
        <pc:picChg chg="add del mod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5" creationId="{A3C525B3-3D49-443D-824F-F23D3D6E2D92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6" creationId="{6DF3CE76-21C1-4261-934B-94C1253A3A1B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7" creationId="{E439A683-192B-4DF7-BAE1-AFFAB47B33BD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8" creationId="{C0185C90-24B7-40E7-8D93-D3B9718B13D2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29" creationId="{D8519450-B748-4EFC-9C3B-8D94282F88BB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0" creationId="{C643123E-4803-426E-AB74-BF9781887F43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1" creationId="{04FB187B-79AE-4574-8438-C15755DC2553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2" creationId="{563178BE-6DF8-4595-95FA-C16B58C43A37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3" creationId="{23833D6C-9435-4EC2-832E-B0C0A2D099DD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4" creationId="{3AB6E12E-0300-480C-9607-600BBB22E13B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5" creationId="{3FF9C7E7-F577-490E-99EE-8B42DBDE99E5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6" creationId="{5626341E-FF1A-423E-973B-2B57479ED664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7" creationId="{0B0DB98F-E4CD-43C8-90E0-06BE44D88F1D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8" creationId="{1377682B-DD58-4B3E-8800-7D2783AF6F84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39" creationId="{EF90C2D0-6CDC-413D-BF3A-3EBAA1E4FB03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0" creationId="{B76D678A-7EBA-4E02-8614-2170E0B0AAC2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1" creationId="{F3C91F06-A847-4FB5-8F49-C19B6E474E6C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2" creationId="{ADD1B817-413D-4B72-A031-7EB5B76A190E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3" creationId="{08FC1151-297F-4890-B780-70238C4E7656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4" creationId="{E005D2C4-94D8-4F1D-85B5-8E2CDC6F6D05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5" creationId="{860ECBF8-F1EB-48D6-AAE1-F9A0413BA6FF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6" creationId="{F9980EEE-4B18-4FD4-A0BD-70DF074B6FE7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7" creationId="{3140916E-C347-4CBE-8F12-80FA74732BEC}"/>
          </ac:picMkLst>
        </pc:picChg>
        <pc:picChg chg="add del">
          <ac:chgData name="萩原 秀明" userId="d7792d1e3cc3d7af" providerId="LiveId" clId="{CC80812D-832F-4A36-8DE6-DA56019A498E}" dt="2019-08-12T14:52:17.721" v="4114" actId="478"/>
          <ac:picMkLst>
            <pc:docMk/>
            <pc:sldMk cId="3557058466" sldId="1237"/>
            <ac:picMk id="149" creationId="{05123739-8D4E-4652-BD24-3781BF7DAC5B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2" creationId="{2EDE1EBA-D253-48F3-91BD-FDA1B3F7D86D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3" creationId="{146DBB5A-C66D-4904-9F44-CD808282B92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4" creationId="{AADA3BDB-C1E6-484A-983F-F50CDA924908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5" creationId="{041AC820-3586-40E7-9F0B-19507E788881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6" creationId="{6FA6D9C6-C915-42C9-8F2F-0E090A719734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7" creationId="{8F1F8F0A-7040-4F99-AB83-75B5AC2526E3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8" creationId="{B222622B-6DE6-4360-87DC-B808D2B8F812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59" creationId="{975D194E-ED43-4848-AA76-8A17D38B70C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0" creationId="{A6F78834-B421-47A8-973C-6FD5B039F979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1" creationId="{99986D82-82BC-4EDD-AB06-0F069DC440FB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2" creationId="{BA3DDA46-66BE-4F5A-8899-4F1C55A57FEE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3" creationId="{79F90993-6551-4DD3-AE02-EE8A7ABF252D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4" creationId="{7DC816D8-CB44-4B98-8F8D-56FFF7DEF72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5" creationId="{5ACB24CD-0088-45CB-A011-9DF25F7A98CA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6" creationId="{C75FEEF0-17E3-4B74-B10E-96F898D4E66F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7" creationId="{E10DF659-76BD-4597-A654-61E56310D63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8" creationId="{AEB4E2B9-9509-4E21-92B9-CC9D8D33DDDD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69" creationId="{3AA85A72-4DDE-417A-87A0-243CABD9959C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0" creationId="{5424E750-36DE-40C6-8371-5961A6F7A03C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1" creationId="{BE3C5FE3-8FE9-44E7-8040-6340AFBB55CD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2" creationId="{47CFA497-F0B0-4C4C-B77B-EF4A739E3BD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3" creationId="{16D653B3-0D50-4028-9FB9-1048A09AED1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4" creationId="{B7A5002D-2B32-4708-A5D0-717B6C2FA8B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5" creationId="{C58418D3-9EA9-4142-94B9-68CA4FF1BEFF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6" creationId="{61533EEF-2BDF-4325-81E8-F4F597E88364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7" creationId="{5D92C2A4-5FB4-4403-9ADC-BC22E280306F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8" creationId="{38886F08-BC8B-4B75-96C3-4653F8C46B7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79" creationId="{11A88B68-1AFB-43E9-AAB7-C5C6BC089DAA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0" creationId="{335749BA-B639-4C53-BB42-D56B9B3A0361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1" creationId="{ACB903D0-7FF1-4C1E-9C15-E3C065FCFD5E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2" creationId="{22BFD310-665A-4F6D-B115-4A178BF8B7CC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3" creationId="{4F0551D5-4B10-4AF0-980D-B7346D2EF70A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4" creationId="{B6A423A0-14B4-47D8-A3A8-059F8F80BF87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5" creationId="{A135993D-2331-487B-8624-54D2D5863F1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6" creationId="{026C000B-0825-4149-BB7D-2FDB7D411DCA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7" creationId="{33964843-04AD-422B-A2E6-B4D7B5760398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8" creationId="{94160B04-68F7-49D2-A81E-073049793E56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89" creationId="{D5C49E18-A170-4D32-A4B9-5ABC52980D42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0" creationId="{2EC6766F-E0C6-4B19-A427-6DB7BA7011F1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1" creationId="{482936EB-6312-43F7-A2F7-0A8B9423D794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2" creationId="{774F5AB7-D2D0-4276-B2D8-8C341EE1BC45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3" creationId="{0D41C91C-B5AE-4BF7-BBF7-567F71C11DD1}"/>
          </ac:picMkLst>
        </pc:picChg>
        <pc:picChg chg="add mod">
          <ac:chgData name="萩原 秀明" userId="d7792d1e3cc3d7af" providerId="LiveId" clId="{CC80812D-832F-4A36-8DE6-DA56019A498E}" dt="2019-08-12T14:52:50.650" v="4141" actId="1035"/>
          <ac:picMkLst>
            <pc:docMk/>
            <pc:sldMk cId="3557058466" sldId="1237"/>
            <ac:picMk id="295" creationId="{802D7E03-B190-487C-930E-89E668D7E766}"/>
          </ac:picMkLst>
        </pc:pic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31" creationId="{9A7A160F-C760-4792-B5B9-FFF7F9279DCE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33" creationId="{25B87A11-6502-4C69-8D2B-FB7D4DEB40EF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38" creationId="{4B008A72-7F4A-4C4E-A919-6A148019F53C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42" creationId="{C03CD024-12B2-4ACA-8E16-117F755D29FF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48" creationId="{ADEF4E5E-0E26-4184-8C6A-CB3B1BA9559C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51" creationId="{A05CDD80-C8E1-4790-8EB9-1339757B4297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52" creationId="{4BDD93D6-7934-44DE-B31F-2E9E02EF9702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55" creationId="{D1F3483B-AE84-4D4B-8D67-38EDB140D2D6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63" creationId="{601B1D94-AFA0-41D3-9D04-A18A3B4DB6B3}"/>
          </ac:cxnSpMkLst>
        </pc:cxnChg>
        <pc:cxnChg chg="add del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64" creationId="{8B339DB5-6DFD-4E53-AE5F-95326EB17829}"/>
          </ac:cxnSpMkLst>
        </pc:cxnChg>
        <pc:cxnChg chg="add del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68" creationId="{F50A934A-ED24-4D17-806E-FD106BC4EE2F}"/>
          </ac:cxnSpMkLst>
        </pc:cxnChg>
        <pc:cxnChg chg="add del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98" creationId="{13169AF1-57B7-4998-8C36-CF00FCF46F75}"/>
          </ac:cxnSpMkLst>
        </pc:cxnChg>
        <pc:cxnChg chg="add del mod">
          <ac:chgData name="萩原 秀明" userId="d7792d1e3cc3d7af" providerId="LiveId" clId="{CC80812D-832F-4A36-8DE6-DA56019A498E}" dt="2019-08-12T14:52:17.721" v="4114" actId="478"/>
          <ac:cxnSpMkLst>
            <pc:docMk/>
            <pc:sldMk cId="3557058466" sldId="1237"/>
            <ac:cxnSpMk id="102" creationId="{5D9E2527-68AE-4D61-97F5-C1F3FFC0E287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77" creationId="{DF3472A8-4C91-4A3D-9470-2F546FDE0052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79" creationId="{5DD09D97-4C24-4F61-B728-6BBB042A4D33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84" creationId="{B870BCE0-2655-4E41-B1F4-837E6610C774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88" creationId="{36E73F39-9BBA-46A9-8DBC-12147D7AC260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94" creationId="{06F65912-0D07-49AC-887D-39DA97004AF3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97" creationId="{F39BBBE8-F029-4A6D-901D-DB36BA9B91D6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198" creationId="{8E1FA7EE-8E43-4DCA-88B2-8F31941EF40B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01" creationId="{89C0DD89-DCF6-4819-AAC2-08480CF32BA3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09" creationId="{7B4A3829-C8B4-41FE-B123-E691BD163D54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10" creationId="{D1F701D3-CEA9-41ED-9B70-8D20C07547FE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14" creationId="{66E9317F-AD79-4475-8076-C5FC4539DAB4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44" creationId="{618F9EB0-D5A8-4638-9B74-45875E2864A1}"/>
          </ac:cxnSpMkLst>
        </pc:cxnChg>
        <pc:cxnChg chg="add mod">
          <ac:chgData name="萩原 秀明" userId="d7792d1e3cc3d7af" providerId="LiveId" clId="{CC80812D-832F-4A36-8DE6-DA56019A498E}" dt="2019-08-12T14:52:50.650" v="4141" actId="1035"/>
          <ac:cxnSpMkLst>
            <pc:docMk/>
            <pc:sldMk cId="3557058466" sldId="1237"/>
            <ac:cxnSpMk id="248" creationId="{C572E95D-BA55-4FDE-ADB1-3D996B9C63CB}"/>
          </ac:cxnSpMkLst>
        </pc:cxnChg>
      </pc:sldChg>
      <pc:sldChg chg="addSp delSp modSp add">
        <pc:chgData name="萩原 秀明" userId="d7792d1e3cc3d7af" providerId="LiveId" clId="{CC80812D-832F-4A36-8DE6-DA56019A498E}" dt="2019-08-26T14:10:04.978" v="8067" actId="403"/>
        <pc:sldMkLst>
          <pc:docMk/>
          <pc:sldMk cId="189196666" sldId="1238"/>
        </pc:sldMkLst>
        <pc:spChg chg="mod">
          <ac:chgData name="萩原 秀明" userId="d7792d1e3cc3d7af" providerId="LiveId" clId="{CC80812D-832F-4A36-8DE6-DA56019A498E}" dt="2019-08-12T14:54:56.160" v="4175"/>
          <ac:spMkLst>
            <pc:docMk/>
            <pc:sldMk cId="189196666" sldId="1238"/>
            <ac:spMk id="2" creationId="{C110DAD9-FCE4-47A8-ABC0-BB579F922E9B}"/>
          </ac:spMkLst>
        </pc:spChg>
        <pc:spChg chg="del">
          <ac:chgData name="萩原 秀明" userId="d7792d1e3cc3d7af" providerId="LiveId" clId="{CC80812D-832F-4A36-8DE6-DA56019A498E}" dt="2019-08-12T14:54:44.622" v="4143" actId="478"/>
          <ac:spMkLst>
            <pc:docMk/>
            <pc:sldMk cId="189196666" sldId="1238"/>
            <ac:spMk id="3" creationId="{A520CA5D-5690-47B6-B07E-70CEE12AF56F}"/>
          </ac:spMkLst>
        </pc:spChg>
        <pc:spChg chg="del">
          <ac:chgData name="萩原 秀明" userId="d7792d1e3cc3d7af" providerId="LiveId" clId="{CC80812D-832F-4A36-8DE6-DA56019A498E}" dt="2019-08-26T01:13:02.346" v="4853" actId="478"/>
          <ac:spMkLst>
            <pc:docMk/>
            <pc:sldMk cId="189196666" sldId="1238"/>
            <ac:spMk id="4" creationId="{E2FDE9CF-426F-4D99-8863-6C98E1A8227A}"/>
          </ac:spMkLst>
        </pc:spChg>
        <pc:spChg chg="add del mod">
          <ac:chgData name="萩原 秀明" userId="d7792d1e3cc3d7af" providerId="LiveId" clId="{CC80812D-832F-4A36-8DE6-DA56019A498E}" dt="2019-08-26T01:11:36.334" v="4716" actId="478"/>
          <ac:spMkLst>
            <pc:docMk/>
            <pc:sldMk cId="189196666" sldId="1238"/>
            <ac:spMk id="5" creationId="{F5DF997B-2017-4F51-BDBA-E9E0B953B889}"/>
          </ac:spMkLst>
        </pc:spChg>
        <pc:spChg chg="add del mod">
          <ac:chgData name="萩原 秀明" userId="d7792d1e3cc3d7af" providerId="LiveId" clId="{CC80812D-832F-4A36-8DE6-DA56019A498E}" dt="2019-08-26T01:11:36.334" v="4716" actId="478"/>
          <ac:spMkLst>
            <pc:docMk/>
            <pc:sldMk cId="189196666" sldId="1238"/>
            <ac:spMk id="6" creationId="{48DB686F-4FCC-4857-8E91-89D25BCB24F4}"/>
          </ac:spMkLst>
        </pc:spChg>
        <pc:spChg chg="add mod ord">
          <ac:chgData name="萩原 秀明" userId="d7792d1e3cc3d7af" providerId="LiveId" clId="{CC80812D-832F-4A36-8DE6-DA56019A498E}" dt="2019-08-26T13:52:23.618" v="7649" actId="14100"/>
          <ac:spMkLst>
            <pc:docMk/>
            <pc:sldMk cId="189196666" sldId="1238"/>
            <ac:spMk id="7" creationId="{8A6EA6FA-5ABC-4FFB-8414-6AF398AD8ACD}"/>
          </ac:spMkLst>
        </pc:spChg>
        <pc:spChg chg="add mod">
          <ac:chgData name="萩原 秀明" userId="d7792d1e3cc3d7af" providerId="LiveId" clId="{CC80812D-832F-4A36-8DE6-DA56019A498E}" dt="2019-08-26T13:52:47.420" v="7653" actId="14100"/>
          <ac:spMkLst>
            <pc:docMk/>
            <pc:sldMk cId="189196666" sldId="1238"/>
            <ac:spMk id="8" creationId="{68A51C69-FB86-4329-9A9F-B8A7673E2C59}"/>
          </ac:spMkLst>
        </pc:spChg>
        <pc:spChg chg="add del mod">
          <ac:chgData name="萩原 秀明" userId="d7792d1e3cc3d7af" providerId="LiveId" clId="{CC80812D-832F-4A36-8DE6-DA56019A498E}" dt="2019-08-26T01:13:37.457" v="4904" actId="478"/>
          <ac:spMkLst>
            <pc:docMk/>
            <pc:sldMk cId="189196666" sldId="1238"/>
            <ac:spMk id="9" creationId="{0FA7A6A4-232D-4F64-AE35-A5B259B3AE4C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10" creationId="{5653A952-78DC-4729-96C9-B687ADDF755D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11" creationId="{217A219E-B95F-40E3-9927-A4C067E91B9F}"/>
          </ac:spMkLst>
        </pc:spChg>
        <pc:spChg chg="add mod">
          <ac:chgData name="萩原 秀明" userId="d7792d1e3cc3d7af" providerId="LiveId" clId="{CC80812D-832F-4A36-8DE6-DA56019A498E}" dt="2019-08-26T14:06:32.226" v="8017" actId="404"/>
          <ac:spMkLst>
            <pc:docMk/>
            <pc:sldMk cId="189196666" sldId="1238"/>
            <ac:spMk id="12" creationId="{E0F61208-9C7D-4E0C-AF64-2FAB06343FD3}"/>
          </ac:spMkLst>
        </pc:spChg>
        <pc:spChg chg="add mod">
          <ac:chgData name="萩原 秀明" userId="d7792d1e3cc3d7af" providerId="LiveId" clId="{CC80812D-832F-4A36-8DE6-DA56019A498E}" dt="2019-08-26T14:07:00.280" v="8027" actId="113"/>
          <ac:spMkLst>
            <pc:docMk/>
            <pc:sldMk cId="189196666" sldId="1238"/>
            <ac:spMk id="13" creationId="{3C4141B5-0EF5-4BC8-B0ED-C0B0C2CFBA30}"/>
          </ac:spMkLst>
        </pc:spChg>
        <pc:spChg chg="add mod">
          <ac:chgData name="萩原 秀明" userId="d7792d1e3cc3d7af" providerId="LiveId" clId="{CC80812D-832F-4A36-8DE6-DA56019A498E}" dt="2019-08-26T14:07:42.241" v="8036" actId="113"/>
          <ac:spMkLst>
            <pc:docMk/>
            <pc:sldMk cId="189196666" sldId="1238"/>
            <ac:spMk id="15" creationId="{C7F15A62-9BA5-42ED-956E-00F7B7A33925}"/>
          </ac:spMkLst>
        </pc:spChg>
        <pc:spChg chg="add mod">
          <ac:chgData name="萩原 秀明" userId="d7792d1e3cc3d7af" providerId="LiveId" clId="{CC80812D-832F-4A36-8DE6-DA56019A498E}" dt="2019-08-26T14:07:50.904" v="8040" actId="404"/>
          <ac:spMkLst>
            <pc:docMk/>
            <pc:sldMk cId="189196666" sldId="1238"/>
            <ac:spMk id="16" creationId="{CF0F175A-1E2F-4A3A-8DAD-1D3481113387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4" creationId="{C3E7FDEA-AF56-46B6-B7FE-FD8A39205EAF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5" creationId="{14502412-89FC-40A4-AB8A-A5CC7FE0D31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6" creationId="{965FD9E9-656C-4EE7-A7AE-8E4F9C187753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7" creationId="{F6BDAF96-C47B-4475-A784-71F255B7495A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8" creationId="{116A8E7A-7128-442C-97B4-9C04B9F1F61B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29" creationId="{30D2D215-92EA-4EE5-8DE8-B72C58F5EC89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0" creationId="{6DFABED3-60C4-459C-92B8-F7A2C36FFE7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1" creationId="{39D28746-4344-42EB-BDDD-B8C9CC0079A5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2" creationId="{860A1DF7-ACAD-4EE5-8EE6-F9282BCC33AC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3" creationId="{9029A19B-5402-47FC-80F4-E28324715488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4" creationId="{63E53519-4B65-4A5E-9FD9-29D0C71A6010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5" creationId="{7B0298C1-9B03-446C-9EF4-5EFB1A5346D6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6" creationId="{791B8146-5102-4100-9533-1A3FACC6D3F4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7" creationId="{25BEC478-E24C-471A-94FD-5C6286E1D734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8" creationId="{256CF7D5-D445-407E-91F3-256974A0BE94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39" creationId="{C57F1DAD-8F8A-4071-A0B5-39E3508AB30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0" creationId="{3C840CB8-C424-4CA9-83EB-7EA16F12B339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1" creationId="{0954026B-B262-4F7E-A75A-FC4165E1611D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2" creationId="{099EE1F9-511C-4789-8309-DFF4D8DE337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3" creationId="{07B07403-ED6C-4E1B-8DB2-CBDD1E63A480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4" creationId="{B308FDA4-3516-4930-90CB-9E0715CB8471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5" creationId="{B1481716-0987-4D66-9854-F3CB8F6B625E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6" creationId="{9156AA2D-D89A-4744-A598-6D22B92C1D68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7" creationId="{7991628F-376B-4D9D-AEA3-8ADB1F62E259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8" creationId="{276E1598-DD5B-41B3-8517-73C3EBB3AFEA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49" creationId="{D1042099-328F-4EAC-9B2A-EEFB0A9B003A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50" creationId="{704A84B8-FE41-44F1-945A-18075FBF2295}"/>
          </ac:spMkLst>
        </pc:spChg>
        <pc:spChg chg="add del mod">
          <ac:chgData name="萩原 秀明" userId="d7792d1e3cc3d7af" providerId="LiveId" clId="{CC80812D-832F-4A36-8DE6-DA56019A498E}" dt="2019-08-26T13:03:59.306" v="5301"/>
          <ac:spMkLst>
            <pc:docMk/>
            <pc:sldMk cId="189196666" sldId="1238"/>
            <ac:spMk id="51" creationId="{93877279-C7B3-46C8-9DC0-605E5973CCB1}"/>
          </ac:spMkLst>
        </pc:spChg>
        <pc:spChg chg="add mod">
          <ac:chgData name="萩原 秀明" userId="d7792d1e3cc3d7af" providerId="LiveId" clId="{CC80812D-832F-4A36-8DE6-DA56019A498E}" dt="2019-08-26T14:09:57.963" v="8064" actId="113"/>
          <ac:spMkLst>
            <pc:docMk/>
            <pc:sldMk cId="189196666" sldId="1238"/>
            <ac:spMk id="52" creationId="{A50D0BE4-1262-4978-A548-23C497A6A68A}"/>
          </ac:spMkLst>
        </pc:spChg>
        <pc:spChg chg="add mod">
          <ac:chgData name="萩原 秀明" userId="d7792d1e3cc3d7af" providerId="LiveId" clId="{CC80812D-832F-4A36-8DE6-DA56019A498E}" dt="2019-08-26T14:10:04.978" v="8067" actId="403"/>
          <ac:spMkLst>
            <pc:docMk/>
            <pc:sldMk cId="189196666" sldId="1238"/>
            <ac:spMk id="53" creationId="{85AED887-31FB-4C98-95A5-CE1B7637B486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54" creationId="{3A788841-EC40-48E4-B476-030E453B6793}"/>
          </ac:spMkLst>
        </pc:spChg>
        <pc:spChg chg="add mod">
          <ac:chgData name="萩原 秀明" userId="d7792d1e3cc3d7af" providerId="LiveId" clId="{CC80812D-832F-4A36-8DE6-DA56019A498E}" dt="2019-08-26T14:08:20.644" v="8051" actId="113"/>
          <ac:spMkLst>
            <pc:docMk/>
            <pc:sldMk cId="189196666" sldId="1238"/>
            <ac:spMk id="55" creationId="{A3D9E356-1E62-4157-9F7A-6E4242A9E34B}"/>
          </ac:spMkLst>
        </pc:spChg>
        <pc:spChg chg="add mod">
          <ac:chgData name="萩原 秀明" userId="d7792d1e3cc3d7af" providerId="LiveId" clId="{CC80812D-832F-4A36-8DE6-DA56019A498E}" dt="2019-08-26T13:52:52.053" v="7654" actId="14100"/>
          <ac:spMkLst>
            <pc:docMk/>
            <pc:sldMk cId="189196666" sldId="1238"/>
            <ac:spMk id="57" creationId="{6043E969-FD83-432A-9527-93756ACBE054}"/>
          </ac:spMkLst>
        </pc:spChg>
        <pc:spChg chg="add mod">
          <ac:chgData name="萩原 秀明" userId="d7792d1e3cc3d7af" providerId="LiveId" clId="{CC80812D-832F-4A36-8DE6-DA56019A498E}" dt="2019-08-26T13:52:59.085" v="7655" actId="14100"/>
          <ac:spMkLst>
            <pc:docMk/>
            <pc:sldMk cId="189196666" sldId="1238"/>
            <ac:spMk id="59" creationId="{F9EE20DE-15ED-4898-94C4-FA9623B52A11}"/>
          </ac:spMkLst>
        </pc:spChg>
        <pc:spChg chg="add mod">
          <ac:chgData name="萩原 秀明" userId="d7792d1e3cc3d7af" providerId="LiveId" clId="{CC80812D-832F-4A36-8DE6-DA56019A498E}" dt="2019-08-26T13:53:03.173" v="7656" actId="14100"/>
          <ac:spMkLst>
            <pc:docMk/>
            <pc:sldMk cId="189196666" sldId="1238"/>
            <ac:spMk id="60" creationId="{942B680B-84AA-4CAC-8660-2CAB0494406C}"/>
          </ac:spMkLst>
        </pc:spChg>
        <pc:spChg chg="add mod">
          <ac:chgData name="萩原 秀明" userId="d7792d1e3cc3d7af" providerId="LiveId" clId="{CC80812D-832F-4A36-8DE6-DA56019A498E}" dt="2019-08-26T13:53:07.781" v="7657" actId="14100"/>
          <ac:spMkLst>
            <pc:docMk/>
            <pc:sldMk cId="189196666" sldId="1238"/>
            <ac:spMk id="61" creationId="{E1638CC9-C740-4E28-A7A1-2448E42EB1F4}"/>
          </ac:spMkLst>
        </pc:spChg>
        <pc:spChg chg="add mod">
          <ac:chgData name="萩原 秀明" userId="d7792d1e3cc3d7af" providerId="LiveId" clId="{CC80812D-832F-4A36-8DE6-DA56019A498E}" dt="2019-08-26T13:59:12.623" v="7994" actId="1037"/>
          <ac:spMkLst>
            <pc:docMk/>
            <pc:sldMk cId="189196666" sldId="1238"/>
            <ac:spMk id="64" creationId="{527EE277-A9CA-49DF-A035-3174D004F06B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5" creationId="{1D0257B5-3B1F-447E-9807-9131823EB4BE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6" creationId="{DEDA2097-B203-477C-B88D-9D640DC45036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7" creationId="{C7D93566-2E15-4808-B135-85B9A263E293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8" creationId="{D043B85F-AABC-4B50-9734-164DDEA4589E}"/>
          </ac:spMkLst>
        </pc:spChg>
        <pc:spChg chg="add mod">
          <ac:chgData name="萩原 秀明" userId="d7792d1e3cc3d7af" providerId="LiveId" clId="{CC80812D-832F-4A36-8DE6-DA56019A498E}" dt="2019-08-26T14:09:48.177" v="8063" actId="3064"/>
          <ac:spMkLst>
            <pc:docMk/>
            <pc:sldMk cId="189196666" sldId="1238"/>
            <ac:spMk id="69" creationId="{DAFAF1B6-DA2A-4EDC-8DD8-C6DB808C94B6}"/>
          </ac:spMkLst>
        </pc:spChg>
        <pc:spChg chg="add mod">
          <ac:chgData name="萩原 秀明" userId="d7792d1e3cc3d7af" providerId="LiveId" clId="{CC80812D-832F-4A36-8DE6-DA56019A498E}" dt="2019-08-26T13:52:04.250" v="7647" actId="1037"/>
          <ac:spMkLst>
            <pc:docMk/>
            <pc:sldMk cId="189196666" sldId="1238"/>
            <ac:spMk id="70" creationId="{D3C5B2DF-3E2E-4405-A54C-6DB7052F50D7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1" creationId="{6FE5CEA4-56D4-40FF-9F9F-CEA39B798CA1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2" creationId="{C76AE148-F7A4-4CDD-BDFD-0DF530F58C7C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3" creationId="{39498C3B-2766-4E16-95AC-8DC96A40ED40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4" creationId="{362432EC-CA2B-4689-A85E-333D9B5CB092}"/>
          </ac:spMkLst>
        </pc:spChg>
        <pc:spChg chg="add mod">
          <ac:chgData name="萩原 秀明" userId="d7792d1e3cc3d7af" providerId="LiveId" clId="{CC80812D-832F-4A36-8DE6-DA56019A498E}" dt="2019-08-26T13:52:32.762" v="7652" actId="1037"/>
          <ac:spMkLst>
            <pc:docMk/>
            <pc:sldMk cId="189196666" sldId="1238"/>
            <ac:spMk id="75" creationId="{8FFF2099-3B57-4EB6-90B6-23F69CE63853}"/>
          </ac:spMkLst>
        </pc:spChg>
        <pc:spChg chg="add mod">
          <ac:chgData name="萩原 秀明" userId="d7792d1e3cc3d7af" providerId="LiveId" clId="{CC80812D-832F-4A36-8DE6-DA56019A498E}" dt="2019-08-26T13:58:42.065" v="7988" actId="6549"/>
          <ac:spMkLst>
            <pc:docMk/>
            <pc:sldMk cId="189196666" sldId="1238"/>
            <ac:spMk id="76" creationId="{9094E05D-7AEF-492B-A4F2-DB57EAEE47EC}"/>
          </ac:spMkLst>
        </pc:spChg>
        <pc:spChg chg="add mod">
          <ac:chgData name="萩原 秀明" userId="d7792d1e3cc3d7af" providerId="LiveId" clId="{CC80812D-832F-4A36-8DE6-DA56019A498E}" dt="2019-08-26T13:57:34.382" v="7982" actId="6549"/>
          <ac:spMkLst>
            <pc:docMk/>
            <pc:sldMk cId="189196666" sldId="1238"/>
            <ac:spMk id="87" creationId="{AC06B954-9570-423C-B287-239FF1AF6188}"/>
          </ac:spMkLst>
        </pc:spChg>
        <pc:spChg chg="add del mod">
          <ac:chgData name="萩原 秀明" userId="d7792d1e3cc3d7af" providerId="LiveId" clId="{CC80812D-832F-4A36-8DE6-DA56019A498E}" dt="2019-08-26T13:54:27.485" v="7728" actId="478"/>
          <ac:spMkLst>
            <pc:docMk/>
            <pc:sldMk cId="189196666" sldId="1238"/>
            <ac:spMk id="98" creationId="{77E31D06-3542-452D-8775-C6FDADC661D4}"/>
          </ac:spMkLst>
        </pc:spChg>
        <pc:spChg chg="add mod">
          <ac:chgData name="萩原 秀明" userId="d7792d1e3cc3d7af" providerId="LiveId" clId="{CC80812D-832F-4A36-8DE6-DA56019A498E}" dt="2019-08-26T13:54:53.561" v="7808"/>
          <ac:spMkLst>
            <pc:docMk/>
            <pc:sldMk cId="189196666" sldId="1238"/>
            <ac:spMk id="109" creationId="{EF020B20-C085-419E-A8C3-62308028D716}"/>
          </ac:spMkLst>
        </pc:spChg>
        <pc:spChg chg="add mod">
          <ac:chgData name="萩原 秀明" userId="d7792d1e3cc3d7af" providerId="LiveId" clId="{CC80812D-832F-4A36-8DE6-DA56019A498E}" dt="2019-08-26T13:56:09.847" v="7893" actId="6549"/>
          <ac:spMkLst>
            <pc:docMk/>
            <pc:sldMk cId="189196666" sldId="1238"/>
            <ac:spMk id="124" creationId="{F51ECAF9-0749-4753-BFA6-B1716B788874}"/>
          </ac:spMkLst>
        </pc:spChg>
        <pc:spChg chg="add mod">
          <ac:chgData name="萩原 秀明" userId="d7792d1e3cc3d7af" providerId="LiveId" clId="{CC80812D-832F-4A36-8DE6-DA56019A498E}" dt="2019-08-26T13:57:44.415" v="7983" actId="404"/>
          <ac:spMkLst>
            <pc:docMk/>
            <pc:sldMk cId="189196666" sldId="1238"/>
            <ac:spMk id="135" creationId="{A836944E-158D-4510-B1D5-F52846D57D5F}"/>
          </ac:spMkLst>
        </pc:spChg>
        <pc:grpChg chg="add mod">
          <ac:chgData name="萩原 秀明" userId="d7792d1e3cc3d7af" providerId="LiveId" clId="{CC80812D-832F-4A36-8DE6-DA56019A498E}" dt="2019-08-26T13:55:54.322" v="7891" actId="1036"/>
          <ac:grpSpMkLst>
            <pc:docMk/>
            <pc:sldMk cId="189196666" sldId="1238"/>
            <ac:grpSpMk id="18" creationId="{5DF343CA-EBAD-48EC-A327-8CE7C90772C9}"/>
          </ac:grpSpMkLst>
        </pc:grpChg>
        <pc:grpChg chg="add mod">
          <ac:chgData name="萩原 秀明" userId="d7792d1e3cc3d7af" providerId="LiveId" clId="{CC80812D-832F-4A36-8DE6-DA56019A498E}" dt="2019-08-26T13:57:09.959" v="7972" actId="1036"/>
          <ac:grpSpMkLst>
            <pc:docMk/>
            <pc:sldMk cId="189196666" sldId="1238"/>
            <ac:grpSpMk id="77" creationId="{E9DF5C90-758D-4ED8-808E-DD27A64A6829}"/>
          </ac:grpSpMkLst>
        </pc:grpChg>
        <pc:grpChg chg="mod">
          <ac:chgData name="萩原 秀明" userId="d7792d1e3cc3d7af" providerId="LiveId" clId="{CC80812D-832F-4A36-8DE6-DA56019A498E}" dt="2019-08-26T13:57:09.959" v="7972" actId="1036"/>
          <ac:grpSpMkLst>
            <pc:docMk/>
            <pc:sldMk cId="189196666" sldId="1238"/>
            <ac:grpSpMk id="79" creationId="{666F35C0-A471-4B13-BE0E-1F98BAE70CAF}"/>
          </ac:grpSpMkLst>
        </pc:grpChg>
        <pc:grpChg chg="add mod">
          <ac:chgData name="萩原 秀明" userId="d7792d1e3cc3d7af" providerId="LiveId" clId="{CC80812D-832F-4A36-8DE6-DA56019A498E}" dt="2019-08-26T13:57:13.320" v="7974" actId="1035"/>
          <ac:grpSpMkLst>
            <pc:docMk/>
            <pc:sldMk cId="189196666" sldId="1238"/>
            <ac:grpSpMk id="88" creationId="{8C2273AF-0A7F-40F8-B469-29DD0090A45B}"/>
          </ac:grpSpMkLst>
        </pc:grpChg>
        <pc:grpChg chg="mod">
          <ac:chgData name="萩原 秀明" userId="d7792d1e3cc3d7af" providerId="LiveId" clId="{CC80812D-832F-4A36-8DE6-DA56019A498E}" dt="2019-08-26T13:57:13.320" v="7974" actId="1035"/>
          <ac:grpSpMkLst>
            <pc:docMk/>
            <pc:sldMk cId="189196666" sldId="1238"/>
            <ac:grpSpMk id="90" creationId="{D4E9A530-F4FE-4592-8BBE-2848CAF4FF70}"/>
          </ac:grpSpMkLst>
        </pc:grpChg>
        <pc:grpChg chg="add del mod">
          <ac:chgData name="萩原 秀明" userId="d7792d1e3cc3d7af" providerId="LiveId" clId="{CC80812D-832F-4A36-8DE6-DA56019A498E}" dt="2019-08-26T13:54:27.485" v="7728" actId="478"/>
          <ac:grpSpMkLst>
            <pc:docMk/>
            <pc:sldMk cId="189196666" sldId="1238"/>
            <ac:grpSpMk id="99" creationId="{211A8BAF-7365-48FD-8C1F-CEB03E6465F5}"/>
          </ac:grpSpMkLst>
        </pc:grpChg>
        <pc:grpChg chg="mod">
          <ac:chgData name="萩原 秀明" userId="d7792d1e3cc3d7af" providerId="LiveId" clId="{CC80812D-832F-4A36-8DE6-DA56019A498E}" dt="2019-08-26T13:54:22.574" v="7727" actId="1036"/>
          <ac:grpSpMkLst>
            <pc:docMk/>
            <pc:sldMk cId="189196666" sldId="1238"/>
            <ac:grpSpMk id="101" creationId="{9D671AC1-079F-48F0-9E8E-E6DB4FC3A302}"/>
          </ac:grpSpMkLst>
        </pc:grpChg>
        <pc:grpChg chg="add mod">
          <ac:chgData name="萩原 秀明" userId="d7792d1e3cc3d7af" providerId="LiveId" clId="{CC80812D-832F-4A36-8DE6-DA56019A498E}" dt="2019-08-26T13:54:38.594" v="7748" actId="1036"/>
          <ac:grpSpMkLst>
            <pc:docMk/>
            <pc:sldMk cId="189196666" sldId="1238"/>
            <ac:grpSpMk id="110" creationId="{F3F37C3B-2D56-485E-B76D-059E798DD6C4}"/>
          </ac:grpSpMkLst>
        </pc:grpChg>
        <pc:grpChg chg="mod">
          <ac:chgData name="萩原 秀明" userId="d7792d1e3cc3d7af" providerId="LiveId" clId="{CC80812D-832F-4A36-8DE6-DA56019A498E}" dt="2019-08-26T13:54:38.594" v="7748" actId="1036"/>
          <ac:grpSpMkLst>
            <pc:docMk/>
            <pc:sldMk cId="189196666" sldId="1238"/>
            <ac:grpSpMk id="112" creationId="{5289CF17-45A8-46A7-BDE0-3F721BE67980}"/>
          </ac:grpSpMkLst>
        </pc:grpChg>
        <pc:grpChg chg="add del mod">
          <ac:chgData name="萩原 秀明" userId="d7792d1e3cc3d7af" providerId="LiveId" clId="{CC80812D-832F-4A36-8DE6-DA56019A498E}" dt="2019-08-26T13:54:41.610" v="7749" actId="478"/>
          <ac:grpSpMkLst>
            <pc:docMk/>
            <pc:sldMk cId="189196666" sldId="1238"/>
            <ac:grpSpMk id="120" creationId="{A7387733-DF32-44DE-8CFA-EEC0BEA44000}"/>
          </ac:grpSpMkLst>
        </pc:grpChg>
        <pc:grpChg chg="add mod">
          <ac:chgData name="萩原 秀明" userId="d7792d1e3cc3d7af" providerId="LiveId" clId="{CC80812D-832F-4A36-8DE6-DA56019A498E}" dt="2019-08-26T13:57:20.225" v="7978" actId="1035"/>
          <ac:grpSpMkLst>
            <pc:docMk/>
            <pc:sldMk cId="189196666" sldId="1238"/>
            <ac:grpSpMk id="125" creationId="{69A0BE6C-65F0-4CEE-9C87-AAE9956D8BC8}"/>
          </ac:grpSpMkLst>
        </pc:grpChg>
        <pc:grpChg chg="mod">
          <ac:chgData name="萩原 秀明" userId="d7792d1e3cc3d7af" providerId="LiveId" clId="{CC80812D-832F-4A36-8DE6-DA56019A498E}" dt="2019-08-26T13:57:20.225" v="7978" actId="1035"/>
          <ac:grpSpMkLst>
            <pc:docMk/>
            <pc:sldMk cId="189196666" sldId="1238"/>
            <ac:grpSpMk id="127" creationId="{EBC7C233-562D-415E-9C54-34BBEF2E2462}"/>
          </ac:grpSpMkLst>
        </pc:grpChg>
        <pc:grpChg chg="add mod">
          <ac:chgData name="萩原 秀明" userId="d7792d1e3cc3d7af" providerId="LiveId" clId="{CC80812D-832F-4A36-8DE6-DA56019A498E}" dt="2019-08-26T13:57:16.267" v="7975" actId="1036"/>
          <ac:grpSpMkLst>
            <pc:docMk/>
            <pc:sldMk cId="189196666" sldId="1238"/>
            <ac:grpSpMk id="136" creationId="{3D3DD401-2081-45FC-941A-24804BBBBB7A}"/>
          </ac:grpSpMkLst>
        </pc:grpChg>
        <pc:grpChg chg="mod">
          <ac:chgData name="萩原 秀明" userId="d7792d1e3cc3d7af" providerId="LiveId" clId="{CC80812D-832F-4A36-8DE6-DA56019A498E}" dt="2019-08-26T13:57:16.267" v="7975" actId="1036"/>
          <ac:grpSpMkLst>
            <pc:docMk/>
            <pc:sldMk cId="189196666" sldId="1238"/>
            <ac:grpSpMk id="138" creationId="{EE82744A-25E1-403A-AC7F-E80E0AE79161}"/>
          </ac:grpSpMkLst>
        </pc:grpChg>
        <pc:picChg chg="add mod">
          <ac:chgData name="萩原 秀明" userId="d7792d1e3cc3d7af" providerId="LiveId" clId="{CC80812D-832F-4A36-8DE6-DA56019A498E}" dt="2019-08-26T13:55:45.624" v="7888" actId="1076"/>
          <ac:picMkLst>
            <pc:docMk/>
            <pc:sldMk cId="189196666" sldId="1238"/>
            <ac:picMk id="23" creationId="{7AB5971C-B6ED-4F2A-810C-15806EACF7B9}"/>
          </ac:picMkLst>
        </pc:picChg>
        <pc:cxnChg chg="add mod">
          <ac:chgData name="萩原 秀明" userId="d7792d1e3cc3d7af" providerId="LiveId" clId="{CC80812D-832F-4A36-8DE6-DA56019A498E}" dt="2019-08-26T13:52:32.762" v="7652" actId="1037"/>
          <ac:cxnSpMkLst>
            <pc:docMk/>
            <pc:sldMk cId="189196666" sldId="1238"/>
            <ac:cxnSpMk id="14" creationId="{CEE85F93-A218-4797-802B-B2278E292B19}"/>
          </ac:cxnSpMkLst>
        </pc:cxnChg>
        <pc:cxnChg chg="add del mod">
          <ac:chgData name="萩原 秀明" userId="d7792d1e3cc3d7af" providerId="LiveId" clId="{CC80812D-832F-4A36-8DE6-DA56019A498E}" dt="2019-08-26T01:16:15.644" v="5008" actId="478"/>
          <ac:cxnSpMkLst>
            <pc:docMk/>
            <pc:sldMk cId="189196666" sldId="1238"/>
            <ac:cxnSpMk id="17" creationId="{FC7A4DE1-17B1-4D8E-B45D-7DD9522AE570}"/>
          </ac:cxnSpMkLst>
        </pc:cxnChg>
        <pc:cxnChg chg="add mod">
          <ac:chgData name="萩原 秀明" userId="d7792d1e3cc3d7af" providerId="LiveId" clId="{CC80812D-832F-4A36-8DE6-DA56019A498E}" dt="2019-08-26T13:52:32.762" v="7652" actId="1037"/>
          <ac:cxnSpMkLst>
            <pc:docMk/>
            <pc:sldMk cId="189196666" sldId="1238"/>
            <ac:cxnSpMk id="22" creationId="{E2EDAB93-F725-4FC8-9E64-F6BBDFF4093A}"/>
          </ac:cxnSpMkLst>
        </pc:cxnChg>
        <pc:cxnChg chg="add del mod">
          <ac:chgData name="萩原 秀明" userId="d7792d1e3cc3d7af" providerId="LiveId" clId="{CC80812D-832F-4A36-8DE6-DA56019A498E}" dt="2019-08-26T13:09:24.499" v="5417" actId="478"/>
          <ac:cxnSpMkLst>
            <pc:docMk/>
            <pc:sldMk cId="189196666" sldId="1238"/>
            <ac:cxnSpMk id="56" creationId="{0BFDE57D-5609-4F5B-8DE2-B654F3CA2546}"/>
          </ac:cxnSpMkLst>
        </pc:cxnChg>
        <pc:cxnChg chg="add del mod">
          <ac:chgData name="萩原 秀明" userId="d7792d1e3cc3d7af" providerId="LiveId" clId="{CC80812D-832F-4A36-8DE6-DA56019A498E}" dt="2019-08-26T13:09:33.858" v="5421" actId="478"/>
          <ac:cxnSpMkLst>
            <pc:docMk/>
            <pc:sldMk cId="189196666" sldId="1238"/>
            <ac:cxnSpMk id="58" creationId="{A56779C4-29CB-4B81-A358-56DF109BD32A}"/>
          </ac:cxnSpMkLst>
        </pc:cxnChg>
        <pc:cxnChg chg="add mod">
          <ac:chgData name="萩原 秀明" userId="d7792d1e3cc3d7af" providerId="LiveId" clId="{CC80812D-832F-4A36-8DE6-DA56019A498E}" dt="2019-08-26T13:52:32.762" v="7652" actId="1037"/>
          <ac:cxnSpMkLst>
            <pc:docMk/>
            <pc:sldMk cId="189196666" sldId="1238"/>
            <ac:cxnSpMk id="62" creationId="{3F0D1C64-2DAF-4BFD-8D76-76368382EC5A}"/>
          </ac:cxnSpMkLst>
        </pc:cxnChg>
        <pc:cxnChg chg="add mod">
          <ac:chgData name="萩原 秀明" userId="d7792d1e3cc3d7af" providerId="LiveId" clId="{CC80812D-832F-4A36-8DE6-DA56019A498E}" dt="2019-08-26T13:52:32.762" v="7652" actId="1037"/>
          <ac:cxnSpMkLst>
            <pc:docMk/>
            <pc:sldMk cId="189196666" sldId="1238"/>
            <ac:cxnSpMk id="63" creationId="{80D60646-49B1-41FD-B4CC-2877301D76B2}"/>
          </ac:cxnSpMkLst>
        </pc:cxnChg>
      </pc:sldChg>
      <pc:sldChg chg="addSp delSp modSp add ord">
        <pc:chgData name="萩原 秀明" userId="d7792d1e3cc3d7af" providerId="LiveId" clId="{CC80812D-832F-4A36-8DE6-DA56019A498E}" dt="2019-08-26T14:24:53.687" v="8236" actId="20577"/>
        <pc:sldMkLst>
          <pc:docMk/>
          <pc:sldMk cId="3561728581" sldId="1239"/>
        </pc:sldMkLst>
        <pc:spChg chg="del">
          <ac:chgData name="萩原 秀明" userId="d7792d1e3cc3d7af" providerId="LiveId" clId="{CC80812D-832F-4A36-8DE6-DA56019A498E}" dt="2019-08-26T14:10:56.024" v="8069"/>
          <ac:spMkLst>
            <pc:docMk/>
            <pc:sldMk cId="3561728581" sldId="1239"/>
            <ac:spMk id="2" creationId="{1799F675-E5F3-41FA-9DCA-DF0C48B05445}"/>
          </ac:spMkLst>
        </pc:spChg>
        <pc:spChg chg="del">
          <ac:chgData name="萩原 秀明" userId="d7792d1e3cc3d7af" providerId="LiveId" clId="{CC80812D-832F-4A36-8DE6-DA56019A498E}" dt="2019-08-26T14:10:56.024" v="8069"/>
          <ac:spMkLst>
            <pc:docMk/>
            <pc:sldMk cId="3561728581" sldId="1239"/>
            <ac:spMk id="3" creationId="{8BA2D10A-29E3-4F21-A464-490789C1E52A}"/>
          </ac:spMkLst>
        </pc:spChg>
        <pc:spChg chg="del">
          <ac:chgData name="萩原 秀明" userId="d7792d1e3cc3d7af" providerId="LiveId" clId="{CC80812D-832F-4A36-8DE6-DA56019A498E}" dt="2019-08-26T14:11:19.016" v="8071" actId="478"/>
          <ac:spMkLst>
            <pc:docMk/>
            <pc:sldMk cId="3561728581" sldId="1239"/>
            <ac:spMk id="4" creationId="{C8EA3380-C388-4BF2-9988-6F7F50875153}"/>
          </ac:spMkLst>
        </pc:spChg>
        <pc:spChg chg="add mod">
          <ac:chgData name="萩原 秀明" userId="d7792d1e3cc3d7af" providerId="LiveId" clId="{CC80812D-832F-4A36-8DE6-DA56019A498E}" dt="2019-08-26T14:10:56.024" v="8069"/>
          <ac:spMkLst>
            <pc:docMk/>
            <pc:sldMk cId="3561728581" sldId="1239"/>
            <ac:spMk id="5" creationId="{96CB6BD8-F3CC-4F5F-B92C-177DFA78C607}"/>
          </ac:spMkLst>
        </pc:spChg>
        <pc:spChg chg="add del mod">
          <ac:chgData name="萩原 秀明" userId="d7792d1e3cc3d7af" providerId="LiveId" clId="{CC80812D-832F-4A36-8DE6-DA56019A498E}" dt="2019-08-26T14:11:22.640" v="8072" actId="478"/>
          <ac:spMkLst>
            <pc:docMk/>
            <pc:sldMk cId="3561728581" sldId="1239"/>
            <ac:spMk id="6" creationId="{C4E4CDC7-35E2-4B10-8779-2DDDC6522C43}"/>
          </ac:spMkLst>
        </pc:spChg>
        <pc:spChg chg="add mod">
          <ac:chgData name="萩原 秀明" userId="d7792d1e3cc3d7af" providerId="LiveId" clId="{CC80812D-832F-4A36-8DE6-DA56019A498E}" dt="2019-08-26T14:24:53.687" v="8236" actId="20577"/>
          <ac:spMkLst>
            <pc:docMk/>
            <pc:sldMk cId="3561728581" sldId="1239"/>
            <ac:spMk id="7" creationId="{DB7454A2-9B98-4F79-9308-DB1A723BA5AE}"/>
          </ac:spMkLst>
        </pc:spChg>
      </pc:sldChg>
      <pc:sldMasterChg chg="modSp modSldLayout">
        <pc:chgData name="萩原 秀明" userId="d7792d1e3cc3d7af" providerId="LiveId" clId="{CC80812D-832F-4A36-8DE6-DA56019A498E}" dt="2019-08-26T01:15:20.408" v="4921"/>
        <pc:sldMasterMkLst>
          <pc:docMk/>
          <pc:sldMasterMk cId="3759073644" sldId="2147484188"/>
        </pc:sldMasterMkLst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2" creationId="{00000000-0000-0000-0000-000000000000}"/>
          </ac:spMkLst>
        </pc:spChg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3" creationId="{00000000-0000-0000-0000-000000000000}"/>
          </ac:spMkLst>
        </pc:spChg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4" creationId="{00000000-0000-0000-0000-000000000000}"/>
          </ac:spMkLst>
        </pc:spChg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5" creationId="{00000000-0000-0000-0000-000000000000}"/>
          </ac:spMkLst>
        </pc:spChg>
        <pc:spChg chg="mod">
          <ac:chgData name="萩原 秀明" userId="d7792d1e3cc3d7af" providerId="LiveId" clId="{CC80812D-832F-4A36-8DE6-DA56019A498E}" dt="2019-08-12T12:48:00.332" v="5"/>
          <ac:spMkLst>
            <pc:docMk/>
            <pc:sldMasterMk cId="3759073644" sldId="2147484188"/>
            <ac:spMk id="6" creationId="{00000000-0000-0000-0000-000000000000}"/>
          </ac:spMkLst>
        </pc:spChg>
        <pc:sldLayoutChg chg="addSp delSp modSp">
          <pc:chgData name="萩原 秀明" userId="d7792d1e3cc3d7af" providerId="LiveId" clId="{CC80812D-832F-4A36-8DE6-DA56019A498E}" dt="2019-08-26T01:04:31.908" v="4713" actId="14100"/>
          <pc:sldLayoutMkLst>
            <pc:docMk/>
            <pc:sldMasterMk cId="3759073644" sldId="2147484188"/>
            <pc:sldLayoutMk cId="4252056285" sldId="2147484190"/>
          </pc:sldLayoutMkLst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4252056285" sldId="2147484190"/>
              <ac:spMk id="12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26T01:04:31.908" v="4713" actId="14100"/>
            <ac:spMkLst>
              <pc:docMk/>
              <pc:sldMasterMk cId="3759073644" sldId="2147484188"/>
              <pc:sldLayoutMk cId="4252056285" sldId="2147484190"/>
              <ac:spMk id="13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4252056285" sldId="2147484190"/>
              <ac:spMk id="16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4252056285" sldId="2147484190"/>
              <ac:spMk id="17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4252056285" sldId="2147484190"/>
              <ac:spMk id="18" creationId="{00000000-0000-0000-0000-000000000000}"/>
            </ac:spMkLst>
          </pc:spChg>
          <pc:picChg chg="add del mod">
            <ac:chgData name="萩原 秀明" userId="d7792d1e3cc3d7af" providerId="LiveId" clId="{CC80812D-832F-4A36-8DE6-DA56019A498E}" dt="2019-08-26T01:03:37.570" v="4691" actId="478"/>
            <ac:picMkLst>
              <pc:docMk/>
              <pc:sldMasterMk cId="3759073644" sldId="2147484188"/>
              <pc:sldLayoutMk cId="4252056285" sldId="2147484190"/>
              <ac:picMk id="8" creationId="{74CC7533-BA97-41F7-BAA4-79506F4FFC96}"/>
            </ac:picMkLst>
          </pc:picChg>
          <pc:picChg chg="add mod">
            <ac:chgData name="萩原 秀明" userId="d7792d1e3cc3d7af" providerId="LiveId" clId="{CC80812D-832F-4A36-8DE6-DA56019A498E}" dt="2019-08-26T01:04:26.730" v="4712" actId="1038"/>
            <ac:picMkLst>
              <pc:docMk/>
              <pc:sldMasterMk cId="3759073644" sldId="2147484188"/>
              <pc:sldLayoutMk cId="4252056285" sldId="2147484190"/>
              <ac:picMk id="10" creationId="{A85D19BC-8FD1-4828-A70E-518A0DEA6B24}"/>
            </ac:picMkLst>
          </pc:picChg>
          <pc:picChg chg="add mod">
            <ac:chgData name="萩原 秀明" userId="d7792d1e3cc3d7af" providerId="LiveId" clId="{CC80812D-832F-4A36-8DE6-DA56019A498E}" dt="2019-08-12T13:36:59.624" v="1505" actId="1036"/>
            <ac:picMkLst>
              <pc:docMk/>
              <pc:sldMasterMk cId="3759073644" sldId="2147484188"/>
              <pc:sldLayoutMk cId="4252056285" sldId="2147484190"/>
              <ac:picMk id="14" creationId="{F9160CE7-7BCE-4D18-B8F2-1E3FA69221BF}"/>
            </ac:picMkLst>
          </pc:picChg>
          <pc:picChg chg="del mod">
            <ac:chgData name="萩原 秀明" userId="d7792d1e3cc3d7af" providerId="LiveId" clId="{CC80812D-832F-4A36-8DE6-DA56019A498E}" dt="2019-08-26T01:02:21.129" v="4678" actId="478"/>
            <ac:picMkLst>
              <pc:docMk/>
              <pc:sldMasterMk cId="3759073644" sldId="2147484188"/>
              <pc:sldLayoutMk cId="4252056285" sldId="2147484190"/>
              <ac:picMk id="15" creationId="{00000000-0000-0000-0000-000000000000}"/>
            </ac:picMkLst>
          </pc:picChg>
        </pc:sldLayoutChg>
        <pc:sldLayoutChg chg="modSp">
          <pc:chgData name="萩原 秀明" userId="d7792d1e3cc3d7af" providerId="LiveId" clId="{CC80812D-832F-4A36-8DE6-DA56019A498E}" dt="2019-08-12T12:48:00.332" v="5"/>
          <pc:sldLayoutMkLst>
            <pc:docMk/>
            <pc:sldMasterMk cId="3759073644" sldId="2147484188"/>
            <pc:sldLayoutMk cId="3949369267" sldId="2147484200"/>
          </pc:sldLayoutMkLst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3949369267" sldId="2147484200"/>
              <ac:spMk id="6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3949369267" sldId="2147484200"/>
              <ac:spMk id="7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3949369267" sldId="2147484200"/>
              <ac:spMk id="8" creationId="{00000000-0000-0000-0000-000000000000}"/>
            </ac:spMkLst>
          </pc:spChg>
          <pc:spChg chg="mod">
            <ac:chgData name="萩原 秀明" userId="d7792d1e3cc3d7af" providerId="LiveId" clId="{CC80812D-832F-4A36-8DE6-DA56019A498E}" dt="2019-08-12T12:48:00.332" v="5"/>
            <ac:spMkLst>
              <pc:docMk/>
              <pc:sldMasterMk cId="3759073644" sldId="2147484188"/>
              <pc:sldLayoutMk cId="3949369267" sldId="2147484200"/>
              <ac:spMk id="9" creationId="{00000000-0000-0000-0000-000000000000}"/>
            </ac:spMkLst>
          </pc:spChg>
        </pc:sldLayoutChg>
        <pc:sldLayoutChg chg="addSp delSp modSp">
          <pc:chgData name="萩原 秀明" userId="d7792d1e3cc3d7af" providerId="LiveId" clId="{CC80812D-832F-4A36-8DE6-DA56019A498E}" dt="2019-08-26T01:15:20.408" v="4921"/>
          <pc:sldLayoutMkLst>
            <pc:docMk/>
            <pc:sldMasterMk cId="3759073644" sldId="2147484188"/>
            <pc:sldLayoutMk cId="189148140" sldId="2147484201"/>
          </pc:sldLayoutMkLst>
          <pc:spChg chg="del">
            <ac:chgData name="萩原 秀明" userId="d7792d1e3cc3d7af" providerId="LiveId" clId="{CC80812D-832F-4A36-8DE6-DA56019A498E}" dt="2019-08-26T01:15:12.629" v="4920" actId="478"/>
            <ac:spMkLst>
              <pc:docMk/>
              <pc:sldMasterMk cId="3759073644" sldId="2147484188"/>
              <pc:sldLayoutMk cId="189148140" sldId="2147484201"/>
              <ac:spMk id="13" creationId="{00000000-0000-0000-0000-000000000000}"/>
            </ac:spMkLst>
          </pc:spChg>
          <pc:spChg chg="add">
            <ac:chgData name="萩原 秀明" userId="d7792d1e3cc3d7af" providerId="LiveId" clId="{CC80812D-832F-4A36-8DE6-DA56019A498E}" dt="2019-08-26T01:15:20.408" v="4921"/>
            <ac:spMkLst>
              <pc:docMk/>
              <pc:sldMasterMk cId="3759073644" sldId="2147484188"/>
              <pc:sldLayoutMk cId="189148140" sldId="2147484201"/>
              <ac:spMk id="14" creationId="{3863EE61-D764-4F0A-AFD7-DF3FEE253939}"/>
            </ac:spMkLst>
          </pc:spChg>
          <pc:picChg chg="del">
            <ac:chgData name="萩原 秀明" userId="d7792d1e3cc3d7af" providerId="LiveId" clId="{CC80812D-832F-4A36-8DE6-DA56019A498E}" dt="2019-08-12T13:39:47.770" v="1598" actId="478"/>
            <ac:picMkLst>
              <pc:docMk/>
              <pc:sldMasterMk cId="3759073644" sldId="2147484188"/>
              <pc:sldLayoutMk cId="189148140" sldId="2147484201"/>
              <ac:picMk id="14" creationId="{F9160CE7-7BCE-4D18-B8F2-1E3FA69221BF}"/>
            </ac:picMkLst>
          </pc:picChg>
          <pc:picChg chg="del mod">
            <ac:chgData name="萩原 秀明" userId="d7792d1e3cc3d7af" providerId="LiveId" clId="{CC80812D-832F-4A36-8DE6-DA56019A498E}" dt="2019-08-26T01:15:12.629" v="4920" actId="478"/>
            <ac:picMkLst>
              <pc:docMk/>
              <pc:sldMasterMk cId="3759073644" sldId="2147484188"/>
              <pc:sldLayoutMk cId="189148140" sldId="2147484201"/>
              <ac:picMk id="15" creationId="{00000000-0000-0000-0000-000000000000}"/>
            </ac:picMkLst>
          </pc:picChg>
          <pc:picChg chg="add">
            <ac:chgData name="萩原 秀明" userId="d7792d1e3cc3d7af" providerId="LiveId" clId="{CC80812D-832F-4A36-8DE6-DA56019A498E}" dt="2019-08-26T01:15:20.408" v="4921"/>
            <ac:picMkLst>
              <pc:docMk/>
              <pc:sldMasterMk cId="3759073644" sldId="2147484188"/>
              <pc:sldLayoutMk cId="189148140" sldId="2147484201"/>
              <ac:picMk id="19" creationId="{7E5ED6AB-E1F8-40BD-8B74-55FB0D4076FF}"/>
            </ac:picMkLst>
          </pc:picChg>
        </pc:sldLayoutChg>
      </pc:sldMasterChg>
    </pc:docChg>
  </pc:docChgLst>
  <pc:docChgLst>
    <pc:chgData name="萩原 秀明" userId="d7792d1e3cc3d7af" providerId="LiveId" clId="{AC0B1A67-6CCA-4C19-BDE1-2FF676126C07}"/>
    <pc:docChg chg="undo custSel modSld">
      <pc:chgData name="萩原 秀明" userId="d7792d1e3cc3d7af" providerId="LiveId" clId="{AC0B1A67-6CCA-4C19-BDE1-2FF676126C07}" dt="2019-12-31T11:23:45.749" v="665" actId="403"/>
      <pc:docMkLst>
        <pc:docMk/>
      </pc:docMkLst>
      <pc:sldChg chg="modSp">
        <pc:chgData name="萩原 秀明" userId="d7792d1e3cc3d7af" providerId="LiveId" clId="{AC0B1A67-6CCA-4C19-BDE1-2FF676126C07}" dt="2019-12-31T10:48:06.979" v="53"/>
        <pc:sldMkLst>
          <pc:docMk/>
          <pc:sldMk cId="0" sldId="256"/>
        </pc:sldMkLst>
        <pc:spChg chg="mod">
          <ac:chgData name="萩原 秀明" userId="d7792d1e3cc3d7af" providerId="LiveId" clId="{AC0B1A67-6CCA-4C19-BDE1-2FF676126C07}" dt="2019-12-31T10:48:06.979" v="53"/>
          <ac:spMkLst>
            <pc:docMk/>
            <pc:sldMk cId="0" sldId="256"/>
            <ac:spMk id="7" creationId="{6C2ED4AF-3A2D-4CB8-A37B-354AB48BE523}"/>
          </ac:spMkLst>
        </pc:spChg>
      </pc:sldChg>
      <pc:sldChg chg="addSp delSp modSp modNotesTx">
        <pc:chgData name="萩原 秀明" userId="d7792d1e3cc3d7af" providerId="LiveId" clId="{AC0B1A67-6CCA-4C19-BDE1-2FF676126C07}" dt="2019-12-31T11:23:45.749" v="665" actId="403"/>
        <pc:sldMkLst>
          <pc:docMk/>
          <pc:sldMk cId="1664921943" sldId="1246"/>
        </pc:sldMkLst>
        <pc:spChg chg="mod">
          <ac:chgData name="萩原 秀明" userId="d7792d1e3cc3d7af" providerId="LiveId" clId="{AC0B1A67-6CCA-4C19-BDE1-2FF676126C07}" dt="2019-12-31T10:52:57.803" v="213" actId="1076"/>
          <ac:spMkLst>
            <pc:docMk/>
            <pc:sldMk cId="1664921943" sldId="1246"/>
            <ac:spMk id="2" creationId="{EDD9B320-2915-4BD5-93E4-C8A2E3EC2E81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7" creationId="{216D2155-C779-43B2-9686-10B36B8C53CD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8" creationId="{7106DE44-4685-4D21-922D-8B58522EF1A8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9" creationId="{BA7F96C9-4AB1-4C50-861A-B37CD6213F99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0" creationId="{79A71841-4D22-4669-8E84-63A1BA0A9B5A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1" creationId="{20670074-6348-4042-B6A9-54C1BE99494C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2" creationId="{BF94ECBA-1A9A-4328-884C-28DBC62613A6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3" creationId="{60342BAD-C3E3-464B-8833-07CA69033E9E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4" creationId="{622AECFF-D2FD-42D4-B5DA-DC063423728F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5" creationId="{1863C52E-34CA-47B0-BB08-973A009FA012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6" creationId="{9ED29CDB-FBC4-4E90-A79B-EFC088C4FE99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7" creationId="{8A97087E-EC73-4C54-BC3A-14DA823B3C3A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8" creationId="{4D1F32E0-95CA-4823-9408-7BC94A833416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19" creationId="{08CE9E24-E558-4196-A6A1-B03A208F1997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0" creationId="{2A5C1EA9-D19D-4036-B777-AC4208D73BC0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1" creationId="{938C24A9-66D4-4CED-8090-91E31367CF90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2" creationId="{8034E02C-2633-4ACD-B133-F6467D0EB328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3" creationId="{B2B693DD-C9FC-4FE0-9D8A-E0B0A52D6F43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6" creationId="{4D2122DA-4FA8-43E5-91BF-9E0FBD92E39A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7" creationId="{84E079E7-BA5A-4483-AC9A-C520B8E096A3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8" creationId="{0E13A07F-508A-4D66-AF78-3D7C882C9DB8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29" creationId="{E07CB1B0-0A1E-40A0-86AE-CA13C492108D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0" creationId="{11F12F62-51F5-46BC-9DB0-FB83B48D78E2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4" creationId="{41CAF8AD-6561-4286-A4FD-E186EF8E0B49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5" creationId="{B76FD675-D054-4709-897E-580DCC1F12E8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7" creationId="{517F109B-BFA3-465A-8306-E677B461D1FB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8" creationId="{019DE771-AA62-48BB-9B4E-7E8CD80CC33A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39" creationId="{230F4029-5FE3-4570-8CBC-2FBDB469030E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40" creationId="{D6A2CB34-B304-40E6-AF0B-DCE3172C5152}"/>
          </ac:spMkLst>
        </pc:spChg>
        <pc:spChg chg="del">
          <ac:chgData name="萩原 秀明" userId="d7792d1e3cc3d7af" providerId="LiveId" clId="{AC0B1A67-6CCA-4C19-BDE1-2FF676126C07}" dt="2019-12-31T10:47:49.798" v="0" actId="478"/>
          <ac:spMkLst>
            <pc:docMk/>
            <pc:sldMk cId="1664921943" sldId="1246"/>
            <ac:spMk id="41" creationId="{E7FD3FE5-84B9-492A-A4B6-907C8EEDFB2D}"/>
          </ac:spMkLst>
        </pc:spChg>
        <pc:spChg chg="add mod">
          <ac:chgData name="萩原 秀明" userId="d7792d1e3cc3d7af" providerId="LiveId" clId="{AC0B1A67-6CCA-4C19-BDE1-2FF676126C07}" dt="2019-12-31T10:53:32.936" v="235" actId="1076"/>
          <ac:spMkLst>
            <pc:docMk/>
            <pc:sldMk cId="1664921943" sldId="1246"/>
            <ac:spMk id="42" creationId="{D6B6B0CC-6743-4932-84B0-527695CC13EE}"/>
          </ac:spMkLst>
        </pc:spChg>
        <pc:spChg chg="add mod">
          <ac:chgData name="萩原 秀明" userId="d7792d1e3cc3d7af" providerId="LiveId" clId="{AC0B1A67-6CCA-4C19-BDE1-2FF676126C07}" dt="2019-12-31T11:18:58.112" v="540" actId="1076"/>
          <ac:spMkLst>
            <pc:docMk/>
            <pc:sldMk cId="1664921943" sldId="1246"/>
            <ac:spMk id="44" creationId="{544F1A1E-CAAE-4E8E-8662-B1112EB5689A}"/>
          </ac:spMkLst>
        </pc:spChg>
        <pc:spChg chg="add mod">
          <ac:chgData name="萩原 秀明" userId="d7792d1e3cc3d7af" providerId="LiveId" clId="{AC0B1A67-6CCA-4C19-BDE1-2FF676126C07}" dt="2019-12-31T10:53:40.496" v="236" actId="1076"/>
          <ac:spMkLst>
            <pc:docMk/>
            <pc:sldMk cId="1664921943" sldId="1246"/>
            <ac:spMk id="45" creationId="{7C5FE4FA-1ED6-486D-AA41-FD4F6BE04E30}"/>
          </ac:spMkLst>
        </pc:spChg>
        <pc:spChg chg="add mod">
          <ac:chgData name="萩原 秀明" userId="d7792d1e3cc3d7af" providerId="LiveId" clId="{AC0B1A67-6CCA-4C19-BDE1-2FF676126C07}" dt="2019-12-31T11:15:03.684" v="403" actId="692"/>
          <ac:spMkLst>
            <pc:docMk/>
            <pc:sldMk cId="1664921943" sldId="1246"/>
            <ac:spMk id="46" creationId="{BA4A0CC4-AF70-4B7E-8DCB-523EB6DC897C}"/>
          </ac:spMkLst>
        </pc:spChg>
        <pc:spChg chg="add mod">
          <ac:chgData name="萩原 秀明" userId="d7792d1e3cc3d7af" providerId="LiveId" clId="{AC0B1A67-6CCA-4C19-BDE1-2FF676126C07}" dt="2019-12-31T11:15:03.684" v="403" actId="692"/>
          <ac:spMkLst>
            <pc:docMk/>
            <pc:sldMk cId="1664921943" sldId="1246"/>
            <ac:spMk id="47" creationId="{DD581CD6-0F1A-4170-BA7D-227F8A51C8F0}"/>
          </ac:spMkLst>
        </pc:spChg>
        <pc:spChg chg="add mod">
          <ac:chgData name="萩原 秀明" userId="d7792d1e3cc3d7af" providerId="LiveId" clId="{AC0B1A67-6CCA-4C19-BDE1-2FF676126C07}" dt="2019-12-31T11:14:21.319" v="359" actId="403"/>
          <ac:spMkLst>
            <pc:docMk/>
            <pc:sldMk cId="1664921943" sldId="1246"/>
            <ac:spMk id="48" creationId="{B769B22D-05F2-49E0-A6C2-1BA83F5FB7E6}"/>
          </ac:spMkLst>
        </pc:spChg>
        <pc:spChg chg="add mod">
          <ac:chgData name="萩原 秀明" userId="d7792d1e3cc3d7af" providerId="LiveId" clId="{AC0B1A67-6CCA-4C19-BDE1-2FF676126C07}" dt="2019-12-31T10:54:50.844" v="301"/>
          <ac:spMkLst>
            <pc:docMk/>
            <pc:sldMk cId="1664921943" sldId="1246"/>
            <ac:spMk id="49" creationId="{956E2CEB-1204-47D2-9504-91F5F627C5FB}"/>
          </ac:spMkLst>
        </pc:spChg>
        <pc:spChg chg="add mod">
          <ac:chgData name="萩原 秀明" userId="d7792d1e3cc3d7af" providerId="LiveId" clId="{AC0B1A67-6CCA-4C19-BDE1-2FF676126C07}" dt="2019-12-31T11:23:45.749" v="665" actId="403"/>
          <ac:spMkLst>
            <pc:docMk/>
            <pc:sldMk cId="1664921943" sldId="1246"/>
            <ac:spMk id="50" creationId="{86C7175E-6F62-4509-BEE0-0836D935082B}"/>
          </ac:spMkLst>
        </pc:spChg>
        <pc:spChg chg="add mod">
          <ac:chgData name="萩原 秀明" userId="d7792d1e3cc3d7af" providerId="LiveId" clId="{AC0B1A67-6CCA-4C19-BDE1-2FF676126C07}" dt="2019-12-31T11:14:39.014" v="370" actId="1036"/>
          <ac:spMkLst>
            <pc:docMk/>
            <pc:sldMk cId="1664921943" sldId="1246"/>
            <ac:spMk id="51" creationId="{0F029E65-07D1-498C-A243-D476ADDF2129}"/>
          </ac:spMkLst>
        </pc:spChg>
        <pc:spChg chg="add mod">
          <ac:chgData name="萩原 秀明" userId="d7792d1e3cc3d7af" providerId="LiveId" clId="{AC0B1A67-6CCA-4C19-BDE1-2FF676126C07}" dt="2019-12-31T11:14:46.945" v="402" actId="1036"/>
          <ac:spMkLst>
            <pc:docMk/>
            <pc:sldMk cId="1664921943" sldId="1246"/>
            <ac:spMk id="52" creationId="{5D56E285-F623-4F9A-A4EE-F6A4961C239A}"/>
          </ac:spMkLst>
        </pc:spChg>
        <pc:spChg chg="add mod">
          <ac:chgData name="萩原 秀明" userId="d7792d1e3cc3d7af" providerId="LiveId" clId="{AC0B1A67-6CCA-4C19-BDE1-2FF676126C07}" dt="2019-12-31T11:14:08.400" v="357" actId="1076"/>
          <ac:spMkLst>
            <pc:docMk/>
            <pc:sldMk cId="1664921943" sldId="1246"/>
            <ac:spMk id="53" creationId="{489A14FE-059B-438C-92BE-524A3FCAE2F8}"/>
          </ac:spMkLst>
        </pc:spChg>
        <pc:spChg chg="add mod">
          <ac:chgData name="萩原 秀明" userId="d7792d1e3cc3d7af" providerId="LiveId" clId="{AC0B1A67-6CCA-4C19-BDE1-2FF676126C07}" dt="2019-12-31T11:18:37.689" v="499" actId="1036"/>
          <ac:spMkLst>
            <pc:docMk/>
            <pc:sldMk cId="1664921943" sldId="1246"/>
            <ac:spMk id="54" creationId="{FD64AF70-6ABF-4660-BB30-E9EFB71363B1}"/>
          </ac:spMkLst>
        </pc:spChg>
        <pc:spChg chg="add mod">
          <ac:chgData name="萩原 秀明" userId="d7792d1e3cc3d7af" providerId="LiveId" clId="{AC0B1A67-6CCA-4C19-BDE1-2FF676126C07}" dt="2019-12-31T11:18:37.689" v="499" actId="1036"/>
          <ac:spMkLst>
            <pc:docMk/>
            <pc:sldMk cId="1664921943" sldId="1246"/>
            <ac:spMk id="55" creationId="{3AE5207A-DCFA-4401-85EE-74B23F4F1680}"/>
          </ac:spMkLst>
        </pc:spChg>
        <pc:spChg chg="add mod">
          <ac:chgData name="萩原 秀明" userId="d7792d1e3cc3d7af" providerId="LiveId" clId="{AC0B1A67-6CCA-4C19-BDE1-2FF676126C07}" dt="2019-12-31T11:18:37.689" v="499" actId="1036"/>
          <ac:spMkLst>
            <pc:docMk/>
            <pc:sldMk cId="1664921943" sldId="1246"/>
            <ac:spMk id="56" creationId="{43AEB210-5D74-423D-80FC-4FC75DEB1CE1}"/>
          </ac:spMkLst>
        </pc:spChg>
        <pc:spChg chg="add mod">
          <ac:chgData name="萩原 秀明" userId="d7792d1e3cc3d7af" providerId="LiveId" clId="{AC0B1A67-6CCA-4C19-BDE1-2FF676126C07}" dt="2019-12-31T10:52:54.511" v="212" actId="1038"/>
          <ac:spMkLst>
            <pc:docMk/>
            <pc:sldMk cId="1664921943" sldId="1246"/>
            <ac:spMk id="57" creationId="{6ACDAE4E-7A31-415F-B5AC-8DD22E8A9549}"/>
          </ac:spMkLst>
        </pc:spChg>
        <pc:spChg chg="add mod">
          <ac:chgData name="萩原 秀明" userId="d7792d1e3cc3d7af" providerId="LiveId" clId="{AC0B1A67-6CCA-4C19-BDE1-2FF676126C07}" dt="2019-12-31T11:15:15.826" v="404" actId="1076"/>
          <ac:spMkLst>
            <pc:docMk/>
            <pc:sldMk cId="1664921943" sldId="1246"/>
            <ac:spMk id="58" creationId="{4442797F-1211-4582-B398-4B0EC13A5FCA}"/>
          </ac:spMkLst>
        </pc:spChg>
        <pc:spChg chg="add del mod">
          <ac:chgData name="萩原 秀明" userId="d7792d1e3cc3d7af" providerId="LiveId" clId="{AC0B1A67-6CCA-4C19-BDE1-2FF676126C07}" dt="2019-12-31T11:16:48.425" v="411" actId="478"/>
          <ac:spMkLst>
            <pc:docMk/>
            <pc:sldMk cId="1664921943" sldId="1246"/>
            <ac:spMk id="59" creationId="{C810E5BB-22FA-4FEF-913C-3DD08A6A393E}"/>
          </ac:spMkLst>
        </pc:spChg>
        <pc:spChg chg="add del mod">
          <ac:chgData name="萩原 秀明" userId="d7792d1e3cc3d7af" providerId="LiveId" clId="{AC0B1A67-6CCA-4C19-BDE1-2FF676126C07}" dt="2019-12-31T11:16:48.425" v="411" actId="478"/>
          <ac:spMkLst>
            <pc:docMk/>
            <pc:sldMk cId="1664921943" sldId="1246"/>
            <ac:spMk id="60" creationId="{96AECDBC-11FB-4109-BC38-7C0D74B6BA96}"/>
          </ac:spMkLst>
        </pc:spChg>
        <pc:spChg chg="add del mod">
          <ac:chgData name="萩原 秀明" userId="d7792d1e3cc3d7af" providerId="LiveId" clId="{AC0B1A67-6CCA-4C19-BDE1-2FF676126C07}" dt="2019-12-31T11:16:48.425" v="411" actId="478"/>
          <ac:spMkLst>
            <pc:docMk/>
            <pc:sldMk cId="1664921943" sldId="1246"/>
            <ac:spMk id="61" creationId="{E922E74A-9F7A-476C-B707-D2606FFA449E}"/>
          </ac:spMkLst>
        </pc:spChg>
        <pc:spChg chg="add del mod">
          <ac:chgData name="萩原 秀明" userId="d7792d1e3cc3d7af" providerId="LiveId" clId="{AC0B1A67-6CCA-4C19-BDE1-2FF676126C07}" dt="2019-12-31T11:16:48.425" v="411" actId="478"/>
          <ac:spMkLst>
            <pc:docMk/>
            <pc:sldMk cId="1664921943" sldId="1246"/>
            <ac:spMk id="62" creationId="{6E872245-E60D-4777-882F-02452174543B}"/>
          </ac:spMkLst>
        </pc:spChg>
        <pc:spChg chg="add mod ord">
          <ac:chgData name="萩原 秀明" userId="d7792d1e3cc3d7af" providerId="LiveId" clId="{AC0B1A67-6CCA-4C19-BDE1-2FF676126C07}" dt="2019-12-31T11:20:02.844" v="590" actId="166"/>
          <ac:spMkLst>
            <pc:docMk/>
            <pc:sldMk cId="1664921943" sldId="1246"/>
            <ac:spMk id="63" creationId="{6F093155-CA97-4664-B816-607B2125B3E4}"/>
          </ac:spMkLst>
        </pc:spChg>
        <pc:spChg chg="add mod ord">
          <ac:chgData name="萩原 秀明" userId="d7792d1e3cc3d7af" providerId="LiveId" clId="{AC0B1A67-6CCA-4C19-BDE1-2FF676126C07}" dt="2019-12-31T11:20:53.416" v="592" actId="1076"/>
          <ac:spMkLst>
            <pc:docMk/>
            <pc:sldMk cId="1664921943" sldId="1246"/>
            <ac:spMk id="64" creationId="{4E7A5259-BDDD-481C-B285-27B11C9FAF7B}"/>
          </ac:spMkLst>
        </pc:spChg>
        <pc:spChg chg="add mod">
          <ac:chgData name="萩原 秀明" userId="d7792d1e3cc3d7af" providerId="LiveId" clId="{AC0B1A67-6CCA-4C19-BDE1-2FF676126C07}" dt="2019-12-31T11:19:48.365" v="572" actId="14100"/>
          <ac:spMkLst>
            <pc:docMk/>
            <pc:sldMk cId="1664921943" sldId="1246"/>
            <ac:spMk id="65" creationId="{64881E2A-7A4B-4B20-90A2-F145DAC7C734}"/>
          </ac:spMkLst>
        </pc:spChg>
        <pc:spChg chg="add mod">
          <ac:chgData name="萩原 秀明" userId="d7792d1e3cc3d7af" providerId="LiveId" clId="{AC0B1A67-6CCA-4C19-BDE1-2FF676126C07}" dt="2019-12-31T11:18:12.613" v="451" actId="403"/>
          <ac:spMkLst>
            <pc:docMk/>
            <pc:sldMk cId="1664921943" sldId="1246"/>
            <ac:spMk id="66" creationId="{E9A3B2D1-6479-4C01-B001-C013C86EC005}"/>
          </ac:spMkLst>
        </pc:spChg>
        <pc:spChg chg="add mod">
          <ac:chgData name="萩原 秀明" userId="d7792d1e3cc3d7af" providerId="LiveId" clId="{AC0B1A67-6CCA-4C19-BDE1-2FF676126C07}" dt="2019-12-31T11:14:08.400" v="357" actId="1076"/>
          <ac:spMkLst>
            <pc:docMk/>
            <pc:sldMk cId="1664921943" sldId="1246"/>
            <ac:spMk id="67" creationId="{8F65AD21-897B-4D70-90B9-60D8442F230D}"/>
          </ac:spMkLst>
        </pc:spChg>
        <pc:spChg chg="add mod">
          <ac:chgData name="萩原 秀明" userId="d7792d1e3cc3d7af" providerId="LiveId" clId="{AC0B1A67-6CCA-4C19-BDE1-2FF676126C07}" dt="2019-12-31T11:21:23.753" v="655" actId="403"/>
          <ac:spMkLst>
            <pc:docMk/>
            <pc:sldMk cId="1664921943" sldId="1246"/>
            <ac:spMk id="69" creationId="{BDFDC383-C41D-467A-A20D-6A27B29CB5F6}"/>
          </ac:spMkLst>
        </pc:spChg>
        <pc:spChg chg="add mod">
          <ac:chgData name="萩原 秀明" userId="d7792d1e3cc3d7af" providerId="LiveId" clId="{AC0B1A67-6CCA-4C19-BDE1-2FF676126C07}" dt="2019-12-31T11:21:23.753" v="655" actId="403"/>
          <ac:spMkLst>
            <pc:docMk/>
            <pc:sldMk cId="1664921943" sldId="1246"/>
            <ac:spMk id="72" creationId="{DC046DB0-22AD-4B27-B65F-D532AC6851EB}"/>
          </ac:spMkLst>
        </pc:spChg>
        <pc:spChg chg="add mod">
          <ac:chgData name="萩原 秀明" userId="d7792d1e3cc3d7af" providerId="LiveId" clId="{AC0B1A67-6CCA-4C19-BDE1-2FF676126C07}" dt="2019-12-31T11:18:46.897" v="516" actId="1035"/>
          <ac:spMkLst>
            <pc:docMk/>
            <pc:sldMk cId="1664921943" sldId="1246"/>
            <ac:spMk id="74" creationId="{15597C2D-B87E-4105-B094-DFE7187350AC}"/>
          </ac:spMkLst>
        </pc:spChg>
        <pc:spChg chg="add mod">
          <ac:chgData name="萩原 秀明" userId="d7792d1e3cc3d7af" providerId="LiveId" clId="{AC0B1A67-6CCA-4C19-BDE1-2FF676126C07}" dt="2019-12-31T11:19:44.752" v="571" actId="14100"/>
          <ac:spMkLst>
            <pc:docMk/>
            <pc:sldMk cId="1664921943" sldId="1246"/>
            <ac:spMk id="75" creationId="{8D145C56-8541-4406-9AD2-D3C931DC9BFC}"/>
          </ac:spMkLst>
        </pc:spChg>
        <pc:spChg chg="add mod">
          <ac:chgData name="萩原 秀明" userId="d7792d1e3cc3d7af" providerId="LiveId" clId="{AC0B1A67-6CCA-4C19-BDE1-2FF676126C07}" dt="2019-12-31T10:55:00.500" v="324"/>
          <ac:spMkLst>
            <pc:docMk/>
            <pc:sldMk cId="1664921943" sldId="1246"/>
            <ac:spMk id="77" creationId="{F97CA14A-1B2E-41BB-9835-802D0486E97D}"/>
          </ac:spMkLst>
        </pc:spChg>
        <pc:spChg chg="add mod">
          <ac:chgData name="萩原 秀明" userId="d7792d1e3cc3d7af" providerId="LiveId" clId="{AC0B1A67-6CCA-4C19-BDE1-2FF676126C07}" dt="2019-12-31T11:21:23.753" v="655" actId="403"/>
          <ac:spMkLst>
            <pc:docMk/>
            <pc:sldMk cId="1664921943" sldId="1246"/>
            <ac:spMk id="78" creationId="{5FE43712-0D70-4EAA-BDB7-BA622A18DDFD}"/>
          </ac:spMkLst>
        </pc:spChg>
        <pc:spChg chg="add mod">
          <ac:chgData name="萩原 秀明" userId="d7792d1e3cc3d7af" providerId="LiveId" clId="{AC0B1A67-6CCA-4C19-BDE1-2FF676126C07}" dt="2019-12-31T11:19:55.070" v="589" actId="1036"/>
          <ac:spMkLst>
            <pc:docMk/>
            <pc:sldMk cId="1664921943" sldId="1246"/>
            <ac:spMk id="80" creationId="{4F84DD84-0A74-4D6E-9824-60921740B0EA}"/>
          </ac:spMkLst>
        </pc:spChg>
        <pc:spChg chg="add mod">
          <ac:chgData name="萩原 秀明" userId="d7792d1e3cc3d7af" providerId="LiveId" clId="{AC0B1A67-6CCA-4C19-BDE1-2FF676126C07}" dt="2019-12-31T10:49:46.429" v="94" actId="20577"/>
          <ac:spMkLst>
            <pc:docMk/>
            <pc:sldMk cId="1664921943" sldId="1246"/>
            <ac:spMk id="81" creationId="{68635ED7-D686-40DB-81F8-591CCA50CAFF}"/>
          </ac:spMkLst>
        </pc:spChg>
        <pc:picChg chg="del">
          <ac:chgData name="萩原 秀明" userId="d7792d1e3cc3d7af" providerId="LiveId" clId="{AC0B1A67-6CCA-4C19-BDE1-2FF676126C07}" dt="2019-12-31T10:47:49.798" v="0" actId="478"/>
          <ac:picMkLst>
            <pc:docMk/>
            <pc:sldMk cId="1664921943" sldId="1246"/>
            <ac:picMk id="36" creationId="{A4F8E508-B619-4092-880F-10F9A031F15F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43" creationId="{6E0EDC50-365C-4014-BC3F-719E73FA0EE2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68" creationId="{85124AC1-F6E4-4A04-87B4-EDBC66D3BF2D}"/>
          </ac:picMkLst>
        </pc:picChg>
        <pc:picChg chg="add mod">
          <ac:chgData name="萩原 秀明" userId="d7792d1e3cc3d7af" providerId="LiveId" clId="{AC0B1A67-6CCA-4C19-BDE1-2FF676126C07}" dt="2019-12-31T11:21:30.896" v="664" actId="1037"/>
          <ac:picMkLst>
            <pc:docMk/>
            <pc:sldMk cId="1664921943" sldId="1246"/>
            <ac:picMk id="70" creationId="{7C45E00B-29A6-460D-A074-1D382DF8301D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71" creationId="{056DE263-B94C-4E57-8599-7123DC32DC40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73" creationId="{7497636F-BA4B-46ED-9374-EE9225A8B655}"/>
          </ac:picMkLst>
        </pc:picChg>
        <pc:picChg chg="add mod">
          <ac:chgData name="萩原 秀明" userId="d7792d1e3cc3d7af" providerId="LiveId" clId="{AC0B1A67-6CCA-4C19-BDE1-2FF676126C07}" dt="2019-12-31T11:20:11.784" v="591" actId="1076"/>
          <ac:picMkLst>
            <pc:docMk/>
            <pc:sldMk cId="1664921943" sldId="1246"/>
            <ac:picMk id="76" creationId="{64F7B4C6-9A17-4B21-A8AB-9352665AE205}"/>
          </ac:picMkLst>
        </pc:picChg>
        <pc:picChg chg="add mod">
          <ac:chgData name="萩原 秀明" userId="d7792d1e3cc3d7af" providerId="LiveId" clId="{AC0B1A67-6CCA-4C19-BDE1-2FF676126C07}" dt="2019-12-31T11:21:27.835" v="660" actId="1037"/>
          <ac:picMkLst>
            <pc:docMk/>
            <pc:sldMk cId="1664921943" sldId="1246"/>
            <ac:picMk id="79" creationId="{ABF864BF-812F-4C1E-AC37-AB767EFD3F29}"/>
          </ac:picMkLst>
        </pc:picChg>
        <pc:picChg chg="add mod">
          <ac:chgData name="萩原 秀明" userId="d7792d1e3cc3d7af" providerId="LiveId" clId="{AC0B1A67-6CCA-4C19-BDE1-2FF676126C07}" dt="2019-12-31T10:48:49.390" v="59" actId="1035"/>
          <ac:picMkLst>
            <pc:docMk/>
            <pc:sldMk cId="1664921943" sldId="1246"/>
            <ac:picMk id="82" creationId="{D1C7EFD8-424D-4FFB-93CD-FD1B624E7E84}"/>
          </ac:picMkLst>
        </pc:picChg>
        <pc:cxnChg chg="del">
          <ac:chgData name="萩原 秀明" userId="d7792d1e3cc3d7af" providerId="LiveId" clId="{AC0B1A67-6CCA-4C19-BDE1-2FF676126C07}" dt="2019-12-31T10:47:53.181" v="1" actId="478"/>
          <ac:cxnSpMkLst>
            <pc:docMk/>
            <pc:sldMk cId="1664921943" sldId="1246"/>
            <ac:cxnSpMk id="32" creationId="{49E16C29-5D4E-4289-BF0D-CDDED69D448D}"/>
          </ac:cxnSpMkLst>
        </pc:cxnChg>
      </pc:sldChg>
    </pc:docChg>
  </pc:docChgLst>
  <pc:docChgLst>
    <pc:chgData name="萩原 秀明" userId="d7792d1e3cc3d7af" providerId="LiveId" clId="{D5BCA926-6ADE-480D-BBC0-DB7B1570E946}"/>
    <pc:docChg chg="undo custSel addSld delSld modSld sldOrd modMainMaster addSection delSection modSection">
      <pc:chgData name="萩原 秀明" userId="d7792d1e3cc3d7af" providerId="LiveId" clId="{D5BCA926-6ADE-480D-BBC0-DB7B1570E946}" dt="2021-01-31T12:59:14.033" v="46778" actId="14100"/>
      <pc:docMkLst>
        <pc:docMk/>
      </pc:docMkLst>
      <pc:sldChg chg="addSp delSp modSp mod ord modNotesTx">
        <pc:chgData name="萩原 秀明" userId="d7792d1e3cc3d7af" providerId="LiveId" clId="{D5BCA926-6ADE-480D-BBC0-DB7B1570E946}" dt="2021-01-22T13:49:59.395" v="5489"/>
        <pc:sldMkLst>
          <pc:docMk/>
          <pc:sldMk cId="0" sldId="256"/>
        </pc:sldMkLst>
        <pc:spChg chg="mod">
          <ac:chgData name="萩原 秀明" userId="d7792d1e3cc3d7af" providerId="LiveId" clId="{D5BCA926-6ADE-480D-BBC0-DB7B1570E946}" dt="2021-01-22T13:28:15.803" v="4900" actId="2711"/>
          <ac:spMkLst>
            <pc:docMk/>
            <pc:sldMk cId="0" sldId="256"/>
            <ac:spMk id="7" creationId="{6C2ED4AF-3A2D-4CB8-A37B-354AB48BE523}"/>
          </ac:spMkLst>
        </pc:spChg>
        <pc:spChg chg="del">
          <ac:chgData name="萩原 秀明" userId="d7792d1e3cc3d7af" providerId="LiveId" clId="{D5BCA926-6ADE-480D-BBC0-DB7B1570E946}" dt="2021-01-22T09:36:14.856" v="39" actId="478"/>
          <ac:spMkLst>
            <pc:docMk/>
            <pc:sldMk cId="0" sldId="256"/>
            <ac:spMk id="8" creationId="{64296B19-2839-442F-AFBC-C93328226110}"/>
          </ac:spMkLst>
        </pc:spChg>
        <pc:spChg chg="add del mod">
          <ac:chgData name="萩原 秀明" userId="d7792d1e3cc3d7af" providerId="LiveId" clId="{D5BCA926-6ADE-480D-BBC0-DB7B1570E946}" dt="2021-01-22T09:59:25.214" v="356" actId="403"/>
          <ac:spMkLst>
            <pc:docMk/>
            <pc:sldMk cId="0" sldId="256"/>
            <ac:spMk id="9" creationId="{0B99880A-FB7A-40E9-9977-582FC69E2BF7}"/>
          </ac:spMkLst>
        </pc:spChg>
        <pc:picChg chg="add mod">
          <ac:chgData name="萩原 秀明" userId="d7792d1e3cc3d7af" providerId="LiveId" clId="{D5BCA926-6ADE-480D-BBC0-DB7B1570E946}" dt="2021-01-22T13:40:27.821" v="5074" actId="1037"/>
          <ac:picMkLst>
            <pc:docMk/>
            <pc:sldMk cId="0" sldId="256"/>
            <ac:picMk id="5" creationId="{33BCFE53-0A35-47F7-AEFF-60EACDCFC12E}"/>
          </ac:picMkLst>
        </pc:picChg>
        <pc:picChg chg="mod">
          <ac:chgData name="萩原 秀明" userId="d7792d1e3cc3d7af" providerId="LiveId" clId="{D5BCA926-6ADE-480D-BBC0-DB7B1570E946}" dt="2021-01-22T13:40:43.477" v="5089" actId="1038"/>
          <ac:picMkLst>
            <pc:docMk/>
            <pc:sldMk cId="0" sldId="256"/>
            <ac:picMk id="6" creationId="{D47704EF-4F61-42EF-B252-DEF3AD6EDE3F}"/>
          </ac:picMkLst>
        </pc:picChg>
      </pc:sldChg>
      <pc:sldChg chg="del">
        <pc:chgData name="萩原 秀明" userId="d7792d1e3cc3d7af" providerId="LiveId" clId="{D5BCA926-6ADE-480D-BBC0-DB7B1570E946}" dt="2021-01-22T13:56:45.023" v="5635" actId="47"/>
        <pc:sldMkLst>
          <pc:docMk/>
          <pc:sldMk cId="1664921943" sldId="1246"/>
        </pc:sldMkLst>
      </pc:sldChg>
      <pc:sldChg chg="del">
        <pc:chgData name="萩原 秀明" userId="d7792d1e3cc3d7af" providerId="LiveId" clId="{D5BCA926-6ADE-480D-BBC0-DB7B1570E946}" dt="2021-01-22T13:56:40.073" v="5633" actId="47"/>
        <pc:sldMkLst>
          <pc:docMk/>
          <pc:sldMk cId="3245326281" sldId="1247"/>
        </pc:sldMkLst>
      </pc:sldChg>
      <pc:sldChg chg="del">
        <pc:chgData name="萩原 秀明" userId="d7792d1e3cc3d7af" providerId="LiveId" clId="{D5BCA926-6ADE-480D-BBC0-DB7B1570E946}" dt="2021-01-22T13:56:21.271" v="5628" actId="47"/>
        <pc:sldMkLst>
          <pc:docMk/>
          <pc:sldMk cId="2807926055" sldId="1248"/>
        </pc:sldMkLst>
      </pc:sldChg>
      <pc:sldChg chg="del">
        <pc:chgData name="萩原 秀明" userId="d7792d1e3cc3d7af" providerId="LiveId" clId="{D5BCA926-6ADE-480D-BBC0-DB7B1570E946}" dt="2021-01-22T13:56:23.973" v="5629" actId="47"/>
        <pc:sldMkLst>
          <pc:docMk/>
          <pc:sldMk cId="662968069" sldId="1249"/>
        </pc:sldMkLst>
      </pc:sldChg>
      <pc:sldChg chg="del">
        <pc:chgData name="萩原 秀明" userId="d7792d1e3cc3d7af" providerId="LiveId" clId="{D5BCA926-6ADE-480D-BBC0-DB7B1570E946}" dt="2021-01-22T13:56:48.482" v="5636" actId="47"/>
        <pc:sldMkLst>
          <pc:docMk/>
          <pc:sldMk cId="1565631590" sldId="1252"/>
        </pc:sldMkLst>
      </pc:sldChg>
      <pc:sldChg chg="del">
        <pc:chgData name="萩原 秀明" userId="d7792d1e3cc3d7af" providerId="LiveId" clId="{D5BCA926-6ADE-480D-BBC0-DB7B1570E946}" dt="2021-01-22T13:56:34.028" v="5630" actId="47"/>
        <pc:sldMkLst>
          <pc:docMk/>
          <pc:sldMk cId="2197637262" sldId="1255"/>
        </pc:sldMkLst>
      </pc:sldChg>
      <pc:sldChg chg="del">
        <pc:chgData name="萩原 秀明" userId="d7792d1e3cc3d7af" providerId="LiveId" clId="{D5BCA926-6ADE-480D-BBC0-DB7B1570E946}" dt="2021-01-22T13:56:36.094" v="5631" actId="47"/>
        <pc:sldMkLst>
          <pc:docMk/>
          <pc:sldMk cId="1697691287" sldId="1256"/>
        </pc:sldMkLst>
      </pc:sldChg>
      <pc:sldChg chg="del">
        <pc:chgData name="萩原 秀明" userId="d7792d1e3cc3d7af" providerId="LiveId" clId="{D5BCA926-6ADE-480D-BBC0-DB7B1570E946}" dt="2021-01-22T13:56:38.133" v="5632" actId="47"/>
        <pc:sldMkLst>
          <pc:docMk/>
          <pc:sldMk cId="3435611968" sldId="1257"/>
        </pc:sldMkLst>
      </pc:sldChg>
      <pc:sldChg chg="del">
        <pc:chgData name="萩原 秀明" userId="d7792d1e3cc3d7af" providerId="LiveId" clId="{D5BCA926-6ADE-480D-BBC0-DB7B1570E946}" dt="2021-01-22T13:56:41.763" v="5634" actId="47"/>
        <pc:sldMkLst>
          <pc:docMk/>
          <pc:sldMk cId="2084774442" sldId="1258"/>
        </pc:sldMkLst>
      </pc:sldChg>
      <pc:sldChg chg="addSp delSp modSp new mod modClrScheme chgLayout">
        <pc:chgData name="萩原 秀明" userId="d7792d1e3cc3d7af" providerId="LiveId" clId="{D5BCA926-6ADE-480D-BBC0-DB7B1570E946}" dt="2021-01-27T05:13:55.274" v="27829" actId="14100"/>
        <pc:sldMkLst>
          <pc:docMk/>
          <pc:sldMk cId="3972441124" sldId="1259"/>
        </pc:sldMkLst>
        <pc:spChg chg="del mod ord">
          <ac:chgData name="萩原 秀明" userId="d7792d1e3cc3d7af" providerId="LiveId" clId="{D5BCA926-6ADE-480D-BBC0-DB7B1570E946}" dt="2021-01-22T10:05:10.088" v="385" actId="700"/>
          <ac:spMkLst>
            <pc:docMk/>
            <pc:sldMk cId="3972441124" sldId="1259"/>
            <ac:spMk id="2" creationId="{5413C9EE-3AB0-43F8-8E7A-CB0CA08B3F84}"/>
          </ac:spMkLst>
        </pc:spChg>
        <pc:spChg chg="del mod ord">
          <ac:chgData name="萩原 秀明" userId="d7792d1e3cc3d7af" providerId="LiveId" clId="{D5BCA926-6ADE-480D-BBC0-DB7B1570E946}" dt="2021-01-22T10:05:10.088" v="385" actId="700"/>
          <ac:spMkLst>
            <pc:docMk/>
            <pc:sldMk cId="3972441124" sldId="1259"/>
            <ac:spMk id="3" creationId="{1338D235-4A75-4854-A1A9-D6A44CEA8B18}"/>
          </ac:spMkLst>
        </pc:spChg>
        <pc:spChg chg="del mod ord">
          <ac:chgData name="萩原 秀明" userId="d7792d1e3cc3d7af" providerId="LiveId" clId="{D5BCA926-6ADE-480D-BBC0-DB7B1570E946}" dt="2021-01-22T13:44:47.632" v="5460" actId="478"/>
          <ac:spMkLst>
            <pc:docMk/>
            <pc:sldMk cId="3972441124" sldId="1259"/>
            <ac:spMk id="4" creationId="{F27BB103-5B65-4A65-8FB7-C544F9840AF1}"/>
          </ac:spMkLst>
        </pc:spChg>
        <pc:spChg chg="add mod ord">
          <ac:chgData name="萩原 秀明" userId="d7792d1e3cc3d7af" providerId="LiveId" clId="{D5BCA926-6ADE-480D-BBC0-DB7B1570E946}" dt="2021-01-22T13:35:45.206" v="5019" actId="6549"/>
          <ac:spMkLst>
            <pc:docMk/>
            <pc:sldMk cId="3972441124" sldId="1259"/>
            <ac:spMk id="5" creationId="{E8EEC020-B4C5-4C1C-8DD5-A6DA08A20335}"/>
          </ac:spMkLst>
        </pc:spChg>
        <pc:spChg chg="add del mod ord">
          <ac:chgData name="萩原 秀明" userId="d7792d1e3cc3d7af" providerId="LiveId" clId="{D5BCA926-6ADE-480D-BBC0-DB7B1570E946}" dt="2021-01-22T10:05:18.895" v="386" actId="478"/>
          <ac:spMkLst>
            <pc:docMk/>
            <pc:sldMk cId="3972441124" sldId="1259"/>
            <ac:spMk id="6" creationId="{7386A1AF-DB86-40BC-A54A-168EDCCE12CD}"/>
          </ac:spMkLst>
        </pc:spChg>
        <pc:spChg chg="add mod">
          <ac:chgData name="萩原 秀明" userId="d7792d1e3cc3d7af" providerId="LiveId" clId="{D5BCA926-6ADE-480D-BBC0-DB7B1570E946}" dt="2021-01-22T11:02:54.633" v="1167" actId="1035"/>
          <ac:spMkLst>
            <pc:docMk/>
            <pc:sldMk cId="3972441124" sldId="1259"/>
            <ac:spMk id="7" creationId="{BF6EC947-D0A6-4BC5-AAD5-65BF9A0E03CD}"/>
          </ac:spMkLst>
        </pc:spChg>
        <pc:spChg chg="add mod">
          <ac:chgData name="萩原 秀明" userId="d7792d1e3cc3d7af" providerId="LiveId" clId="{D5BCA926-6ADE-480D-BBC0-DB7B1570E946}" dt="2021-01-27T05:13:31.364" v="27823" actId="115"/>
          <ac:spMkLst>
            <pc:docMk/>
            <pc:sldMk cId="3972441124" sldId="1259"/>
            <ac:spMk id="9" creationId="{38B472A8-F124-44C0-93C8-9929421CF9DE}"/>
          </ac:spMkLst>
        </pc:spChg>
        <pc:spChg chg="add del mod">
          <ac:chgData name="萩原 秀明" userId="d7792d1e3cc3d7af" providerId="LiveId" clId="{D5BCA926-6ADE-480D-BBC0-DB7B1570E946}" dt="2021-01-23T14:52:53.243" v="26156" actId="478"/>
          <ac:spMkLst>
            <pc:docMk/>
            <pc:sldMk cId="3972441124" sldId="1259"/>
            <ac:spMk id="10" creationId="{4022ACBB-7282-42F5-B5A8-4B4D55E973AF}"/>
          </ac:spMkLst>
        </pc:spChg>
        <pc:spChg chg="add del mod">
          <ac:chgData name="萩原 秀明" userId="d7792d1e3cc3d7af" providerId="LiveId" clId="{D5BCA926-6ADE-480D-BBC0-DB7B1570E946}" dt="2021-01-22T11:02:49.329" v="1162" actId="478"/>
          <ac:spMkLst>
            <pc:docMk/>
            <pc:sldMk cId="3972441124" sldId="1259"/>
            <ac:spMk id="10" creationId="{DE49BEAE-26E4-4EF3-AAE9-B43F62A56E48}"/>
          </ac:spMkLst>
        </pc:spChg>
        <pc:spChg chg="add mod ord">
          <ac:chgData name="萩原 秀明" userId="d7792d1e3cc3d7af" providerId="LiveId" clId="{D5BCA926-6ADE-480D-BBC0-DB7B1570E946}" dt="2021-01-23T15:17:56.010" v="26695" actId="167"/>
          <ac:spMkLst>
            <pc:docMk/>
            <pc:sldMk cId="3972441124" sldId="1259"/>
            <ac:spMk id="12" creationId="{0DEB5854-8796-4197-B2AD-EDFB566CF8A6}"/>
          </ac:spMkLst>
        </pc:spChg>
        <pc:picChg chg="add del mod">
          <ac:chgData name="萩原 秀明" userId="d7792d1e3cc3d7af" providerId="LiveId" clId="{D5BCA926-6ADE-480D-BBC0-DB7B1570E946}" dt="2021-01-23T14:52:53.243" v="26156" actId="478"/>
          <ac:picMkLst>
            <pc:docMk/>
            <pc:sldMk cId="3972441124" sldId="1259"/>
            <ac:picMk id="6" creationId="{A8A8A743-B8EF-459E-B1FC-27E5D8DA7642}"/>
          </ac:picMkLst>
        </pc:picChg>
        <pc:picChg chg="add mod">
          <ac:chgData name="萩原 秀明" userId="d7792d1e3cc3d7af" providerId="LiveId" clId="{D5BCA926-6ADE-480D-BBC0-DB7B1570E946}" dt="2021-01-22T11:02:54.633" v="1167" actId="1035"/>
          <ac:picMkLst>
            <pc:docMk/>
            <pc:sldMk cId="3972441124" sldId="1259"/>
            <ac:picMk id="8" creationId="{B34EBA6E-96E1-448A-BB0D-38D1C9FC63EB}"/>
          </ac:picMkLst>
        </pc:picChg>
        <pc:picChg chg="add del mod">
          <ac:chgData name="萩原 秀明" userId="d7792d1e3cc3d7af" providerId="LiveId" clId="{D5BCA926-6ADE-480D-BBC0-DB7B1570E946}" dt="2021-01-23T14:52:53.243" v="26156" actId="478"/>
          <ac:picMkLst>
            <pc:docMk/>
            <pc:sldMk cId="3972441124" sldId="1259"/>
            <ac:picMk id="11" creationId="{46582A24-2571-40D2-8CE3-434D92024B27}"/>
          </ac:picMkLst>
        </pc:picChg>
        <pc:cxnChg chg="add mod">
          <ac:chgData name="萩原 秀明" userId="d7792d1e3cc3d7af" providerId="LiveId" clId="{D5BCA926-6ADE-480D-BBC0-DB7B1570E946}" dt="2021-01-27T05:13:47.444" v="27826" actId="14100"/>
          <ac:cxnSpMkLst>
            <pc:docMk/>
            <pc:sldMk cId="3972441124" sldId="1259"/>
            <ac:cxnSpMk id="10" creationId="{EED1E61B-D901-411A-A881-8787AC92A77C}"/>
          </ac:cxnSpMkLst>
        </pc:cxnChg>
        <pc:cxnChg chg="add mod">
          <ac:chgData name="萩原 秀明" userId="d7792d1e3cc3d7af" providerId="LiveId" clId="{D5BCA926-6ADE-480D-BBC0-DB7B1570E946}" dt="2021-01-27T05:13:55.274" v="27829" actId="14100"/>
          <ac:cxnSpMkLst>
            <pc:docMk/>
            <pc:sldMk cId="3972441124" sldId="1259"/>
            <ac:cxnSpMk id="11" creationId="{8D0A474B-5168-41B6-BF0B-4F8F3B408ED2}"/>
          </ac:cxnSpMkLst>
        </pc:cxnChg>
      </pc:sldChg>
      <pc:sldChg chg="modSp add del mod">
        <pc:chgData name="萩原 秀明" userId="d7792d1e3cc3d7af" providerId="LiveId" clId="{D5BCA926-6ADE-480D-BBC0-DB7B1570E946}" dt="2021-01-22T10:55:28.620" v="962" actId="47"/>
        <pc:sldMkLst>
          <pc:docMk/>
          <pc:sldMk cId="734436838" sldId="1260"/>
        </pc:sldMkLst>
        <pc:spChg chg="mod">
          <ac:chgData name="萩原 秀明" userId="d7792d1e3cc3d7af" providerId="LiveId" clId="{D5BCA926-6ADE-480D-BBC0-DB7B1570E946}" dt="2021-01-22T10:55:07.805" v="961" actId="947"/>
          <ac:spMkLst>
            <pc:docMk/>
            <pc:sldMk cId="734436838" sldId="1260"/>
            <ac:spMk id="9" creationId="{38B472A8-F124-44C0-93C8-9929421CF9DE}"/>
          </ac:spMkLst>
        </pc:spChg>
      </pc:sldChg>
      <pc:sldChg chg="addSp delSp modSp add mod">
        <pc:chgData name="萩原 秀明" userId="d7792d1e3cc3d7af" providerId="LiveId" clId="{D5BCA926-6ADE-480D-BBC0-DB7B1570E946}" dt="2021-01-23T15:17:43.195" v="26693" actId="1035"/>
        <pc:sldMkLst>
          <pc:docMk/>
          <pc:sldMk cId="3739835388" sldId="1260"/>
        </pc:sldMkLst>
        <pc:spChg chg="del">
          <ac:chgData name="萩原 秀明" userId="d7792d1e3cc3d7af" providerId="LiveId" clId="{D5BCA926-6ADE-480D-BBC0-DB7B1570E946}" dt="2021-01-22T13:44:44.006" v="5459" actId="478"/>
          <ac:spMkLst>
            <pc:docMk/>
            <pc:sldMk cId="3739835388" sldId="1260"/>
            <ac:spMk id="4" creationId="{F27BB103-5B65-4A65-8FB7-C544F9840AF1}"/>
          </ac:spMkLst>
        </pc:spChg>
        <pc:spChg chg="mod">
          <ac:chgData name="萩原 秀明" userId="d7792d1e3cc3d7af" providerId="LiveId" clId="{D5BCA926-6ADE-480D-BBC0-DB7B1570E946}" dt="2021-01-22T13:35:50.324" v="5020"/>
          <ac:spMkLst>
            <pc:docMk/>
            <pc:sldMk cId="3739835388" sldId="1260"/>
            <ac:spMk id="5" creationId="{E8EEC020-B4C5-4C1C-8DD5-A6DA08A20335}"/>
          </ac:spMkLst>
        </pc:spChg>
        <pc:spChg chg="mod">
          <ac:chgData name="萩原 秀明" userId="d7792d1e3cc3d7af" providerId="LiveId" clId="{D5BCA926-6ADE-480D-BBC0-DB7B1570E946}" dt="2021-01-22T11:03:02.485" v="1172" actId="1035"/>
          <ac:spMkLst>
            <pc:docMk/>
            <pc:sldMk cId="3739835388" sldId="1260"/>
            <ac:spMk id="7" creationId="{BF6EC947-D0A6-4BC5-AAD5-65BF9A0E03CD}"/>
          </ac:spMkLst>
        </pc:spChg>
        <pc:spChg chg="mod">
          <ac:chgData name="萩原 秀明" userId="d7792d1e3cc3d7af" providerId="LiveId" clId="{D5BCA926-6ADE-480D-BBC0-DB7B1570E946}" dt="2021-01-23T14:56:09.579" v="26242" actId="20577"/>
          <ac:spMkLst>
            <pc:docMk/>
            <pc:sldMk cId="3739835388" sldId="1260"/>
            <ac:spMk id="9" creationId="{38B472A8-F124-44C0-93C8-9929421CF9DE}"/>
          </ac:spMkLst>
        </pc:spChg>
        <pc:spChg chg="del">
          <ac:chgData name="萩原 秀明" userId="d7792d1e3cc3d7af" providerId="LiveId" clId="{D5BCA926-6ADE-480D-BBC0-DB7B1570E946}" dt="2021-01-22T10:59:26.996" v="1078" actId="478"/>
          <ac:spMkLst>
            <pc:docMk/>
            <pc:sldMk cId="3739835388" sldId="1260"/>
            <ac:spMk id="10" creationId="{DE49BEAE-26E4-4EF3-AAE9-B43F62A56E48}"/>
          </ac:spMkLst>
        </pc:spChg>
        <pc:spChg chg="add del mod">
          <ac:chgData name="萩原 秀明" userId="d7792d1e3cc3d7af" providerId="LiveId" clId="{D5BCA926-6ADE-480D-BBC0-DB7B1570E946}" dt="2021-01-23T14:52:46.015" v="26155" actId="478"/>
          <ac:spMkLst>
            <pc:docMk/>
            <pc:sldMk cId="3739835388" sldId="1260"/>
            <ac:spMk id="11" creationId="{4329DA28-365B-45D1-81DA-DB1B554A6E3A}"/>
          </ac:spMkLst>
        </pc:spChg>
        <pc:spChg chg="add mod ord">
          <ac:chgData name="萩原 秀明" userId="d7792d1e3cc3d7af" providerId="LiveId" clId="{D5BCA926-6ADE-480D-BBC0-DB7B1570E946}" dt="2021-01-23T15:17:39.851" v="26688" actId="14100"/>
          <ac:spMkLst>
            <pc:docMk/>
            <pc:sldMk cId="3739835388" sldId="1260"/>
            <ac:spMk id="14" creationId="{4AAD0A94-7A70-454E-A355-50F1B4766D7D}"/>
          </ac:spMkLst>
        </pc:spChg>
        <pc:picChg chg="mod">
          <ac:chgData name="萩原 秀明" userId="d7792d1e3cc3d7af" providerId="LiveId" clId="{D5BCA926-6ADE-480D-BBC0-DB7B1570E946}" dt="2021-01-22T11:03:02.485" v="1172" actId="1035"/>
          <ac:picMkLst>
            <pc:docMk/>
            <pc:sldMk cId="3739835388" sldId="1260"/>
            <ac:picMk id="8" creationId="{B34EBA6E-96E1-448A-BB0D-38D1C9FC63EB}"/>
          </ac:picMkLst>
        </pc:picChg>
        <pc:picChg chg="add del mod">
          <ac:chgData name="萩原 秀明" userId="d7792d1e3cc3d7af" providerId="LiveId" clId="{D5BCA926-6ADE-480D-BBC0-DB7B1570E946}" dt="2021-01-23T14:52:46.015" v="26155" actId="478"/>
          <ac:picMkLst>
            <pc:docMk/>
            <pc:sldMk cId="3739835388" sldId="1260"/>
            <ac:picMk id="10" creationId="{BDCC3B4C-4577-4DE8-BAF4-612F73931F97}"/>
          </ac:picMkLst>
        </pc:picChg>
        <pc:picChg chg="add del mod">
          <ac:chgData name="萩原 秀明" userId="d7792d1e3cc3d7af" providerId="LiveId" clId="{D5BCA926-6ADE-480D-BBC0-DB7B1570E946}" dt="2021-01-23T14:52:46.015" v="26155" actId="478"/>
          <ac:picMkLst>
            <pc:docMk/>
            <pc:sldMk cId="3739835388" sldId="1260"/>
            <ac:picMk id="13" creationId="{EAA4B901-512B-4E90-BB1A-2A395A11C03D}"/>
          </ac:picMkLst>
        </pc:picChg>
        <pc:cxnChg chg="add mod">
          <ac:chgData name="萩原 秀明" userId="d7792d1e3cc3d7af" providerId="LiveId" clId="{D5BCA926-6ADE-480D-BBC0-DB7B1570E946}" dt="2021-01-22T11:03:26.727" v="1180" actId="14100"/>
          <ac:cxnSpMkLst>
            <pc:docMk/>
            <pc:sldMk cId="3739835388" sldId="1260"/>
            <ac:cxnSpMk id="3" creationId="{44B504CE-AEAB-4736-A517-5788FCE79A03}"/>
          </ac:cxnSpMkLst>
        </pc:cxnChg>
        <pc:cxnChg chg="add mod">
          <ac:chgData name="萩原 秀明" userId="d7792d1e3cc3d7af" providerId="LiveId" clId="{D5BCA926-6ADE-480D-BBC0-DB7B1570E946}" dt="2021-01-23T15:17:43.195" v="26693" actId="1035"/>
          <ac:cxnSpMkLst>
            <pc:docMk/>
            <pc:sldMk cId="3739835388" sldId="1260"/>
            <ac:cxnSpMk id="12" creationId="{E6149CD7-BAE2-4AC6-9262-267E7BB0EAF6}"/>
          </ac:cxnSpMkLst>
        </pc:cxnChg>
      </pc:sldChg>
      <pc:sldChg chg="addSp delSp modSp new mod">
        <pc:chgData name="萩原 秀明" userId="d7792d1e3cc3d7af" providerId="LiveId" clId="{D5BCA926-6ADE-480D-BBC0-DB7B1570E946}" dt="2021-01-22T13:45:01.900" v="5464" actId="478"/>
        <pc:sldMkLst>
          <pc:docMk/>
          <pc:sldMk cId="998715819" sldId="1261"/>
        </pc:sldMkLst>
        <pc:spChg chg="mod">
          <ac:chgData name="萩原 秀明" userId="d7792d1e3cc3d7af" providerId="LiveId" clId="{D5BCA926-6ADE-480D-BBC0-DB7B1570E946}" dt="2021-01-22T13:36:10.003" v="5024"/>
          <ac:spMkLst>
            <pc:docMk/>
            <pc:sldMk cId="998715819" sldId="1261"/>
            <ac:spMk id="2" creationId="{C5D0271F-5706-4394-A96B-3510525720E7}"/>
          </ac:spMkLst>
        </pc:spChg>
        <pc:spChg chg="del">
          <ac:chgData name="萩原 秀明" userId="d7792d1e3cc3d7af" providerId="LiveId" clId="{D5BCA926-6ADE-480D-BBC0-DB7B1570E946}" dt="2021-01-22T11:13:28.102" v="1773" actId="478"/>
          <ac:spMkLst>
            <pc:docMk/>
            <pc:sldMk cId="998715819" sldId="1261"/>
            <ac:spMk id="3" creationId="{CBE670A5-A982-49F0-878E-B225998A0543}"/>
          </ac:spMkLst>
        </pc:spChg>
        <pc:spChg chg="del">
          <ac:chgData name="萩原 秀明" userId="d7792d1e3cc3d7af" providerId="LiveId" clId="{D5BCA926-6ADE-480D-BBC0-DB7B1570E946}" dt="2021-01-22T13:45:01.900" v="5464" actId="478"/>
          <ac:spMkLst>
            <pc:docMk/>
            <pc:sldMk cId="998715819" sldId="1261"/>
            <ac:spMk id="4" creationId="{06CF1430-22C5-4CA1-9C54-4E1DEB2BCF4F}"/>
          </ac:spMkLst>
        </pc:spChg>
        <pc:spChg chg="add mod">
          <ac:chgData name="萩原 秀明" userId="d7792d1e3cc3d7af" providerId="LiveId" clId="{D5BCA926-6ADE-480D-BBC0-DB7B1570E946}" dt="2021-01-22T11:13:36.632" v="1774"/>
          <ac:spMkLst>
            <pc:docMk/>
            <pc:sldMk cId="998715819" sldId="1261"/>
            <ac:spMk id="5" creationId="{074A5A68-5B93-4409-88F5-1C0B6970A694}"/>
          </ac:spMkLst>
        </pc:spChg>
        <pc:spChg chg="add mod">
          <ac:chgData name="萩原 秀明" userId="d7792d1e3cc3d7af" providerId="LiveId" clId="{D5BCA926-6ADE-480D-BBC0-DB7B1570E946}" dt="2021-01-22T12:21:28.256" v="3498" actId="20577"/>
          <ac:spMkLst>
            <pc:docMk/>
            <pc:sldMk cId="998715819" sldId="1261"/>
            <ac:spMk id="8" creationId="{BC1763C1-8186-442E-965C-5660C2FFF78A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9" creationId="{89593989-D8A7-40FB-8863-0B98820FE1BF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10" creationId="{DFC91B14-DEB1-4882-9F16-23DEE63B7301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11" creationId="{CD5C8F04-6FBB-484E-BC28-9A70E37E7A60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13" creationId="{AB2461A9-16CE-48F9-B157-814B1CBC9F52}"/>
          </ac:spMkLst>
        </pc:spChg>
        <pc:spChg chg="add mod">
          <ac:chgData name="萩原 秀明" userId="d7792d1e3cc3d7af" providerId="LiveId" clId="{D5BCA926-6ADE-480D-BBC0-DB7B1570E946}" dt="2021-01-22T11:44:27.854" v="2188" actId="1036"/>
          <ac:spMkLst>
            <pc:docMk/>
            <pc:sldMk cId="998715819" sldId="1261"/>
            <ac:spMk id="15" creationId="{F07BB0CF-433C-441F-9FDD-3E728B075D6E}"/>
          </ac:spMkLst>
        </pc:spChg>
        <pc:picChg chg="add mod">
          <ac:chgData name="萩原 秀明" userId="d7792d1e3cc3d7af" providerId="LiveId" clId="{D5BCA926-6ADE-480D-BBC0-DB7B1570E946}" dt="2021-01-22T11:13:36.632" v="1774"/>
          <ac:picMkLst>
            <pc:docMk/>
            <pc:sldMk cId="998715819" sldId="1261"/>
            <ac:picMk id="6" creationId="{2C7E5EDC-2BD7-4F4E-950D-C733D1925727}"/>
          </ac:picMkLst>
        </pc:picChg>
        <pc:picChg chg="add mod">
          <ac:chgData name="萩原 秀明" userId="d7792d1e3cc3d7af" providerId="LiveId" clId="{D5BCA926-6ADE-480D-BBC0-DB7B1570E946}" dt="2021-01-22T11:44:27.854" v="2188" actId="1036"/>
          <ac:picMkLst>
            <pc:docMk/>
            <pc:sldMk cId="998715819" sldId="1261"/>
            <ac:picMk id="12" creationId="{D4F66240-B99E-41E6-9881-97C9E299FEDF}"/>
          </ac:picMkLst>
        </pc:picChg>
        <pc:picChg chg="add mod">
          <ac:chgData name="萩原 秀明" userId="d7792d1e3cc3d7af" providerId="LiveId" clId="{D5BCA926-6ADE-480D-BBC0-DB7B1570E946}" dt="2021-01-22T11:44:16.805" v="2168" actId="1038"/>
          <ac:picMkLst>
            <pc:docMk/>
            <pc:sldMk cId="998715819" sldId="1261"/>
            <ac:picMk id="1026" creationId="{B702D409-2C72-4C2D-BEB6-2C5416548678}"/>
          </ac:picMkLst>
        </pc:picChg>
        <pc:cxnChg chg="add mod">
          <ac:chgData name="萩原 秀明" userId="d7792d1e3cc3d7af" providerId="LiveId" clId="{D5BCA926-6ADE-480D-BBC0-DB7B1570E946}" dt="2021-01-22T11:44:27.854" v="2188" actId="1036"/>
          <ac:cxnSpMkLst>
            <pc:docMk/>
            <pc:sldMk cId="998715819" sldId="1261"/>
            <ac:cxnSpMk id="14" creationId="{6D132D2B-3F90-4D07-BA11-3B92296833A2}"/>
          </ac:cxnSpMkLst>
        </pc:cxnChg>
      </pc:sldChg>
      <pc:sldChg chg="addSp delSp modSp add mod">
        <pc:chgData name="萩原 秀明" userId="d7792d1e3cc3d7af" providerId="LiveId" clId="{D5BCA926-6ADE-480D-BBC0-DB7B1570E946}" dt="2021-01-28T06:55:06.346" v="35774" actId="1036"/>
        <pc:sldMkLst>
          <pc:docMk/>
          <pc:sldMk cId="3749319924" sldId="1262"/>
        </pc:sldMkLst>
        <pc:spChg chg="del">
          <ac:chgData name="萩原 秀明" userId="d7792d1e3cc3d7af" providerId="LiveId" clId="{D5BCA926-6ADE-480D-BBC0-DB7B1570E946}" dt="2021-01-22T13:44:52.088" v="5461" actId="478"/>
          <ac:spMkLst>
            <pc:docMk/>
            <pc:sldMk cId="3749319924" sldId="1262"/>
            <ac:spMk id="4" creationId="{F27BB103-5B65-4A65-8FB7-C544F9840AF1}"/>
          </ac:spMkLst>
        </pc:spChg>
        <pc:spChg chg="mod">
          <ac:chgData name="萩原 秀明" userId="d7792d1e3cc3d7af" providerId="LiveId" clId="{D5BCA926-6ADE-480D-BBC0-DB7B1570E946}" dt="2021-01-22T13:35:53.988" v="5021"/>
          <ac:spMkLst>
            <pc:docMk/>
            <pc:sldMk cId="3749319924" sldId="1262"/>
            <ac:spMk id="5" creationId="{E8EEC020-B4C5-4C1C-8DD5-A6DA08A20335}"/>
          </ac:spMkLst>
        </pc:spChg>
        <pc:spChg chg="mod">
          <ac:chgData name="萩原 秀明" userId="d7792d1e3cc3d7af" providerId="LiveId" clId="{D5BCA926-6ADE-480D-BBC0-DB7B1570E946}" dt="2021-01-28T06:54:20.514" v="35767" actId="404"/>
          <ac:spMkLst>
            <pc:docMk/>
            <pc:sldMk cId="3749319924" sldId="1262"/>
            <ac:spMk id="9" creationId="{38B472A8-F124-44C0-93C8-9929421CF9DE}"/>
          </ac:spMkLst>
        </pc:spChg>
        <pc:spChg chg="add del mod">
          <ac:chgData name="萩原 秀明" userId="d7792d1e3cc3d7af" providerId="LiveId" clId="{D5BCA926-6ADE-480D-BBC0-DB7B1570E946}" dt="2021-01-23T14:52:40.900" v="26154" actId="478"/>
          <ac:spMkLst>
            <pc:docMk/>
            <pc:sldMk cId="3749319924" sldId="1262"/>
            <ac:spMk id="11" creationId="{5C3827FC-8CDC-4F1F-88BD-28EDCF5B42B4}"/>
          </ac:spMkLst>
        </pc:spChg>
        <pc:spChg chg="add mod ord">
          <ac:chgData name="萩原 秀明" userId="d7792d1e3cc3d7af" providerId="LiveId" clId="{D5BCA926-6ADE-480D-BBC0-DB7B1570E946}" dt="2021-01-23T15:17:26.556" v="26685" actId="167"/>
          <ac:spMkLst>
            <pc:docMk/>
            <pc:sldMk cId="3749319924" sldId="1262"/>
            <ac:spMk id="14" creationId="{275B4169-2C7F-4B54-93B8-F197137B49D2}"/>
          </ac:spMkLst>
        </pc:spChg>
        <pc:picChg chg="add del mod">
          <ac:chgData name="萩原 秀明" userId="d7792d1e3cc3d7af" providerId="LiveId" clId="{D5BCA926-6ADE-480D-BBC0-DB7B1570E946}" dt="2021-01-23T14:52:40.900" v="26154" actId="478"/>
          <ac:picMkLst>
            <pc:docMk/>
            <pc:sldMk cId="3749319924" sldId="1262"/>
            <ac:picMk id="10" creationId="{09078233-054F-4C48-B068-4C26737B8B94}"/>
          </ac:picMkLst>
        </pc:picChg>
        <pc:picChg chg="add del mod">
          <ac:chgData name="萩原 秀明" userId="d7792d1e3cc3d7af" providerId="LiveId" clId="{D5BCA926-6ADE-480D-BBC0-DB7B1570E946}" dt="2021-01-23T14:52:40.900" v="26154" actId="478"/>
          <ac:picMkLst>
            <pc:docMk/>
            <pc:sldMk cId="3749319924" sldId="1262"/>
            <ac:picMk id="13" creationId="{651EBBE6-E8EB-40FB-8D28-26EDDEED361E}"/>
          </ac:picMkLst>
        </pc:picChg>
        <pc:cxnChg chg="del mod">
          <ac:chgData name="萩原 秀明" userId="d7792d1e3cc3d7af" providerId="LiveId" clId="{D5BCA926-6ADE-480D-BBC0-DB7B1570E946}" dt="2021-01-22T13:06:34.309" v="4377" actId="478"/>
          <ac:cxnSpMkLst>
            <pc:docMk/>
            <pc:sldMk cId="3749319924" sldId="1262"/>
            <ac:cxnSpMk id="3" creationId="{44B504CE-AEAB-4736-A517-5788FCE79A03}"/>
          </ac:cxnSpMkLst>
        </pc:cxnChg>
        <pc:cxnChg chg="add mod">
          <ac:chgData name="萩原 秀明" userId="d7792d1e3cc3d7af" providerId="LiveId" clId="{D5BCA926-6ADE-480D-BBC0-DB7B1570E946}" dt="2021-01-28T06:55:06.346" v="35774" actId="1036"/>
          <ac:cxnSpMkLst>
            <pc:docMk/>
            <pc:sldMk cId="3749319924" sldId="1262"/>
            <ac:cxnSpMk id="10" creationId="{BF794048-E5E5-4148-A706-CF193EFC3045}"/>
          </ac:cxnSpMkLst>
        </pc:cxnChg>
        <pc:cxnChg chg="mod">
          <ac:chgData name="萩原 秀明" userId="d7792d1e3cc3d7af" providerId="LiveId" clId="{D5BCA926-6ADE-480D-BBC0-DB7B1570E946}" dt="2021-01-28T06:54:31.376" v="35768" actId="14100"/>
          <ac:cxnSpMkLst>
            <pc:docMk/>
            <pc:sldMk cId="3749319924" sldId="1262"/>
            <ac:cxnSpMk id="12" creationId="{E6149CD7-BAE2-4AC6-9262-267E7BB0EAF6}"/>
          </ac:cxnSpMkLst>
        </pc:cxnChg>
      </pc:sldChg>
      <pc:sldChg chg="addSp delSp modSp add mod">
        <pc:chgData name="萩原 秀明" userId="d7792d1e3cc3d7af" providerId="LiveId" clId="{D5BCA926-6ADE-480D-BBC0-DB7B1570E946}" dt="2021-01-27T05:14:39.018" v="27836" actId="1037"/>
        <pc:sldMkLst>
          <pc:docMk/>
          <pc:sldMk cId="894350552" sldId="1263"/>
        </pc:sldMkLst>
        <pc:spChg chg="del">
          <ac:chgData name="萩原 秀明" userId="d7792d1e3cc3d7af" providerId="LiveId" clId="{D5BCA926-6ADE-480D-BBC0-DB7B1570E946}" dt="2021-01-22T13:44:54.577" v="5462" actId="478"/>
          <ac:spMkLst>
            <pc:docMk/>
            <pc:sldMk cId="894350552" sldId="1263"/>
            <ac:spMk id="4" creationId="{F27BB103-5B65-4A65-8FB7-C544F9840AF1}"/>
          </ac:spMkLst>
        </pc:spChg>
        <pc:spChg chg="mod">
          <ac:chgData name="萩原 秀明" userId="d7792d1e3cc3d7af" providerId="LiveId" clId="{D5BCA926-6ADE-480D-BBC0-DB7B1570E946}" dt="2021-01-22T13:35:57.823" v="5022"/>
          <ac:spMkLst>
            <pc:docMk/>
            <pc:sldMk cId="894350552" sldId="1263"/>
            <ac:spMk id="5" creationId="{E8EEC020-B4C5-4C1C-8DD5-A6DA08A20335}"/>
          </ac:spMkLst>
        </pc:spChg>
        <pc:spChg chg="mod">
          <ac:chgData name="萩原 秀明" userId="d7792d1e3cc3d7af" providerId="LiveId" clId="{D5BCA926-6ADE-480D-BBC0-DB7B1570E946}" dt="2021-01-23T14:55:59.806" v="26228" actId="20577"/>
          <ac:spMkLst>
            <pc:docMk/>
            <pc:sldMk cId="894350552" sldId="1263"/>
            <ac:spMk id="9" creationId="{38B472A8-F124-44C0-93C8-9929421CF9DE}"/>
          </ac:spMkLst>
        </pc:spChg>
        <pc:spChg chg="add del mod">
          <ac:chgData name="萩原 秀明" userId="d7792d1e3cc3d7af" providerId="LiveId" clId="{D5BCA926-6ADE-480D-BBC0-DB7B1570E946}" dt="2021-01-23T14:52:35.935" v="26153" actId="478"/>
          <ac:spMkLst>
            <pc:docMk/>
            <pc:sldMk cId="894350552" sldId="1263"/>
            <ac:spMk id="10" creationId="{39914D19-CDFF-4026-B310-CFD511A57194}"/>
          </ac:spMkLst>
        </pc:spChg>
        <pc:spChg chg="add mod ord">
          <ac:chgData name="萩原 秀明" userId="d7792d1e3cc3d7af" providerId="LiveId" clId="{D5BCA926-6ADE-480D-BBC0-DB7B1570E946}" dt="2021-01-23T15:17:16.068" v="26683" actId="167"/>
          <ac:spMkLst>
            <pc:docMk/>
            <pc:sldMk cId="894350552" sldId="1263"/>
            <ac:spMk id="12" creationId="{9FEBCA50-0A61-404E-A32B-2877B09C2F3F}"/>
          </ac:spMkLst>
        </pc:spChg>
        <pc:picChg chg="add del mod">
          <ac:chgData name="萩原 秀明" userId="d7792d1e3cc3d7af" providerId="LiveId" clId="{D5BCA926-6ADE-480D-BBC0-DB7B1570E946}" dt="2021-01-23T14:52:35.935" v="26153" actId="478"/>
          <ac:picMkLst>
            <pc:docMk/>
            <pc:sldMk cId="894350552" sldId="1263"/>
            <ac:picMk id="6" creationId="{0BB3C4F6-3D12-40D6-BFB1-476156608C7E}"/>
          </ac:picMkLst>
        </pc:picChg>
        <pc:picChg chg="add del mod">
          <ac:chgData name="萩原 秀明" userId="d7792d1e3cc3d7af" providerId="LiveId" clId="{D5BCA926-6ADE-480D-BBC0-DB7B1570E946}" dt="2021-01-23T14:52:35.935" v="26153" actId="478"/>
          <ac:picMkLst>
            <pc:docMk/>
            <pc:sldMk cId="894350552" sldId="1263"/>
            <ac:picMk id="11" creationId="{12DEDC4E-F0BD-4975-8DAA-35F2B161C430}"/>
          </ac:picMkLst>
        </pc:picChg>
        <pc:cxnChg chg="del">
          <ac:chgData name="萩原 秀明" userId="d7792d1e3cc3d7af" providerId="LiveId" clId="{D5BCA926-6ADE-480D-BBC0-DB7B1570E946}" dt="2021-01-22T11:08:21.330" v="1357" actId="478"/>
          <ac:cxnSpMkLst>
            <pc:docMk/>
            <pc:sldMk cId="894350552" sldId="1263"/>
            <ac:cxnSpMk id="3" creationId="{44B504CE-AEAB-4736-A517-5788FCE79A03}"/>
          </ac:cxnSpMkLst>
        </pc:cxnChg>
        <pc:cxnChg chg="add mod">
          <ac:chgData name="萩原 秀明" userId="d7792d1e3cc3d7af" providerId="LiveId" clId="{D5BCA926-6ADE-480D-BBC0-DB7B1570E946}" dt="2021-01-27T05:14:39.018" v="27836" actId="1037"/>
          <ac:cxnSpMkLst>
            <pc:docMk/>
            <pc:sldMk cId="894350552" sldId="1263"/>
            <ac:cxnSpMk id="10" creationId="{BAFE4913-4BE6-4F48-A23B-9A4E6E0A9252}"/>
          </ac:cxnSpMkLst>
        </pc:cxnChg>
        <pc:cxnChg chg="del">
          <ac:chgData name="萩原 秀明" userId="d7792d1e3cc3d7af" providerId="LiveId" clId="{D5BCA926-6ADE-480D-BBC0-DB7B1570E946}" dt="2021-01-22T11:08:23.913" v="1358" actId="478"/>
          <ac:cxnSpMkLst>
            <pc:docMk/>
            <pc:sldMk cId="894350552" sldId="1263"/>
            <ac:cxnSpMk id="12" creationId="{E6149CD7-BAE2-4AC6-9262-267E7BB0EAF6}"/>
          </ac:cxnSpMkLst>
        </pc:cxnChg>
      </pc:sldChg>
      <pc:sldChg chg="addSp delSp modSp add mod">
        <pc:chgData name="萩原 秀明" userId="d7792d1e3cc3d7af" providerId="LiveId" clId="{D5BCA926-6ADE-480D-BBC0-DB7B1570E946}" dt="2021-01-28T06:55:37.710" v="35783" actId="1035"/>
        <pc:sldMkLst>
          <pc:docMk/>
          <pc:sldMk cId="1274995758" sldId="1264"/>
        </pc:sldMkLst>
        <pc:spChg chg="del">
          <ac:chgData name="萩原 秀明" userId="d7792d1e3cc3d7af" providerId="LiveId" clId="{D5BCA926-6ADE-480D-BBC0-DB7B1570E946}" dt="2021-01-22T13:44:58.938" v="5463" actId="478"/>
          <ac:spMkLst>
            <pc:docMk/>
            <pc:sldMk cId="1274995758" sldId="1264"/>
            <ac:spMk id="4" creationId="{F27BB103-5B65-4A65-8FB7-C544F9840AF1}"/>
          </ac:spMkLst>
        </pc:spChg>
        <pc:spChg chg="mod">
          <ac:chgData name="萩原 秀明" userId="d7792d1e3cc3d7af" providerId="LiveId" clId="{D5BCA926-6ADE-480D-BBC0-DB7B1570E946}" dt="2021-01-22T13:36:02.790" v="5023"/>
          <ac:spMkLst>
            <pc:docMk/>
            <pc:sldMk cId="1274995758" sldId="1264"/>
            <ac:spMk id="5" creationId="{E8EEC020-B4C5-4C1C-8DD5-A6DA08A20335}"/>
          </ac:spMkLst>
        </pc:spChg>
        <pc:spChg chg="mod">
          <ac:chgData name="萩原 秀明" userId="d7792d1e3cc3d7af" providerId="LiveId" clId="{D5BCA926-6ADE-480D-BBC0-DB7B1570E946}" dt="2021-01-22T15:44:23.488" v="8729" actId="6549"/>
          <ac:spMkLst>
            <pc:docMk/>
            <pc:sldMk cId="1274995758" sldId="1264"/>
            <ac:spMk id="9" creationId="{38B472A8-F124-44C0-93C8-9929421CF9DE}"/>
          </ac:spMkLst>
        </pc:spChg>
        <pc:spChg chg="add del mod">
          <ac:chgData name="萩原 秀明" userId="d7792d1e3cc3d7af" providerId="LiveId" clId="{D5BCA926-6ADE-480D-BBC0-DB7B1570E946}" dt="2021-01-23T14:52:31.418" v="26152" actId="478"/>
          <ac:spMkLst>
            <pc:docMk/>
            <pc:sldMk cId="1274995758" sldId="1264"/>
            <ac:spMk id="10" creationId="{802A1A79-3E72-4B9D-85BB-BA0127AEAD64}"/>
          </ac:spMkLst>
        </pc:spChg>
        <pc:spChg chg="add mod ord">
          <ac:chgData name="萩原 秀明" userId="d7792d1e3cc3d7af" providerId="LiveId" clId="{D5BCA926-6ADE-480D-BBC0-DB7B1570E946}" dt="2021-01-23T15:17:03.294" v="26681" actId="14100"/>
          <ac:spMkLst>
            <pc:docMk/>
            <pc:sldMk cId="1274995758" sldId="1264"/>
            <ac:spMk id="12" creationId="{59E58583-0209-41EA-B1BB-CBEE7C0F3D35}"/>
          </ac:spMkLst>
        </pc:spChg>
        <pc:picChg chg="add del mod">
          <ac:chgData name="萩原 秀明" userId="d7792d1e3cc3d7af" providerId="LiveId" clId="{D5BCA926-6ADE-480D-BBC0-DB7B1570E946}" dt="2021-01-23T14:52:31.418" v="26152" actId="478"/>
          <ac:picMkLst>
            <pc:docMk/>
            <pc:sldMk cId="1274995758" sldId="1264"/>
            <ac:picMk id="6" creationId="{AE60FB84-0FA5-4A6B-8B0D-CF0D1275C322}"/>
          </ac:picMkLst>
        </pc:picChg>
        <pc:picChg chg="add del mod">
          <ac:chgData name="萩原 秀明" userId="d7792d1e3cc3d7af" providerId="LiveId" clId="{D5BCA926-6ADE-480D-BBC0-DB7B1570E946}" dt="2021-01-23T14:52:31.418" v="26152" actId="478"/>
          <ac:picMkLst>
            <pc:docMk/>
            <pc:sldMk cId="1274995758" sldId="1264"/>
            <ac:picMk id="11" creationId="{8258AA2C-9E74-4139-9C64-D9CD77674061}"/>
          </ac:picMkLst>
        </pc:picChg>
        <pc:cxnChg chg="add mod">
          <ac:chgData name="萩原 秀明" userId="d7792d1e3cc3d7af" providerId="LiveId" clId="{D5BCA926-6ADE-480D-BBC0-DB7B1570E946}" dt="2021-01-28T06:55:37.710" v="35783" actId="1035"/>
          <ac:cxnSpMkLst>
            <pc:docMk/>
            <pc:sldMk cId="1274995758" sldId="1264"/>
            <ac:cxnSpMk id="10" creationId="{80086362-655C-4A4E-A00A-BC8F7E4A6C22}"/>
          </ac:cxnSpMkLst>
        </pc:cxnChg>
      </pc:sldChg>
      <pc:sldChg chg="addSp delSp modSp new mod">
        <pc:chgData name="萩原 秀明" userId="d7792d1e3cc3d7af" providerId="LiveId" clId="{D5BCA926-6ADE-480D-BBC0-DB7B1570E946}" dt="2021-01-31T12:59:14.033" v="46778" actId="14100"/>
        <pc:sldMkLst>
          <pc:docMk/>
          <pc:sldMk cId="1016831227" sldId="1265"/>
        </pc:sldMkLst>
        <pc:spChg chg="mod">
          <ac:chgData name="萩原 秀明" userId="d7792d1e3cc3d7af" providerId="LiveId" clId="{D5BCA926-6ADE-480D-BBC0-DB7B1570E946}" dt="2021-01-22T13:36:14.666" v="5025"/>
          <ac:spMkLst>
            <pc:docMk/>
            <pc:sldMk cId="1016831227" sldId="1265"/>
            <ac:spMk id="2" creationId="{9C082CF1-536B-458B-8D8A-B66BF90620F8}"/>
          </ac:spMkLst>
        </pc:spChg>
        <pc:spChg chg="del">
          <ac:chgData name="萩原 秀明" userId="d7792d1e3cc3d7af" providerId="LiveId" clId="{D5BCA926-6ADE-480D-BBC0-DB7B1570E946}" dt="2021-01-22T11:44:56.301" v="2190" actId="478"/>
          <ac:spMkLst>
            <pc:docMk/>
            <pc:sldMk cId="1016831227" sldId="1265"/>
            <ac:spMk id="3" creationId="{BC1987EF-85ED-4C6C-B3D8-56ADC750716E}"/>
          </ac:spMkLst>
        </pc:spChg>
        <pc:spChg chg="del mod">
          <ac:chgData name="萩原 秀明" userId="d7792d1e3cc3d7af" providerId="LiveId" clId="{D5BCA926-6ADE-480D-BBC0-DB7B1570E946}" dt="2021-01-22T13:45:05.942" v="5465" actId="478"/>
          <ac:spMkLst>
            <pc:docMk/>
            <pc:sldMk cId="1016831227" sldId="1265"/>
            <ac:spMk id="4" creationId="{8D1A5AC7-2DEC-4EC4-9DCB-60FD75584878}"/>
          </ac:spMkLst>
        </pc:spChg>
        <pc:spChg chg="add mod">
          <ac:chgData name="萩原 秀明" userId="d7792d1e3cc3d7af" providerId="LiveId" clId="{D5BCA926-6ADE-480D-BBC0-DB7B1570E946}" dt="2021-01-22T11:45:06.121" v="2191"/>
          <ac:spMkLst>
            <pc:docMk/>
            <pc:sldMk cId="1016831227" sldId="1265"/>
            <ac:spMk id="5" creationId="{433BEDC9-34ED-45C7-B0D2-27224134E1C5}"/>
          </ac:spMkLst>
        </pc:spChg>
        <pc:spChg chg="add mod">
          <ac:chgData name="萩原 秀明" userId="d7792d1e3cc3d7af" providerId="LiveId" clId="{D5BCA926-6ADE-480D-BBC0-DB7B1570E946}" dt="2021-01-31T12:59:14.033" v="46778" actId="14100"/>
          <ac:spMkLst>
            <pc:docMk/>
            <pc:sldMk cId="1016831227" sldId="1265"/>
            <ac:spMk id="7" creationId="{8B02C926-22D1-4F30-A5F1-BF625CFE2490}"/>
          </ac:spMkLst>
        </pc:spChg>
        <pc:spChg chg="add 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8" creationId="{EBEBD0B0-66CF-4021-A198-C055F4A6761A}"/>
          </ac:spMkLst>
        </pc:spChg>
        <pc:spChg chg="add 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9" creationId="{B7CF5259-6C7F-4577-9962-564144A6687C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1" creationId="{F8F07194-8F2E-4872-856C-199BE7567B45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3" creationId="{BE50A992-CD15-4365-A30D-AC64FF2E6F09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4" creationId="{DB773654-5CE7-41E6-963D-4E27581E5F7B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5" creationId="{A3F505AA-7642-4863-A6E0-F82D18B2956C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6" creationId="{074ABA35-9EEA-45FD-A01F-3B039CE7B4E9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7" creationId="{39CDD238-EAED-4F35-B46E-D6A24CA079FE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8" creationId="{9BAED203-BB06-4893-8094-024FE25EABCF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19" creationId="{3153F35C-45C5-4413-9DD4-027AE244BF68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1" creationId="{5907B19F-83BB-4577-BC75-7311E31AD024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3" creationId="{491815B0-54D5-476E-B50D-DCC57AC34966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4" creationId="{EB4B4867-D10D-4C7A-AD3F-24F33F1B1D4C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5" creationId="{B5974B83-F113-4A3B-A4C5-17E1CA2605E8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6" creationId="{AAEF9CD8-1963-4F17-82F5-1649E3FEC97D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7" creationId="{9F437BEB-27F4-43DD-A7C1-CC5405488922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8" creationId="{2F27DD2F-0141-43E1-8CD2-EF1160C35FB6}"/>
          </ac:spMkLst>
        </pc:spChg>
        <pc:spChg chg="mod">
          <ac:chgData name="萩原 秀明" userId="d7792d1e3cc3d7af" providerId="LiveId" clId="{D5BCA926-6ADE-480D-BBC0-DB7B1570E946}" dt="2021-01-23T15:16:25.057" v="26677" actId="1036"/>
          <ac:spMkLst>
            <pc:docMk/>
            <pc:sldMk cId="1016831227" sldId="1265"/>
            <ac:spMk id="29" creationId="{BC0F760D-A7F1-40ED-AB6E-D383ADEE38EF}"/>
          </ac:spMkLst>
        </pc:spChg>
        <pc:spChg chg="add mod ord">
          <ac:chgData name="萩原 秀明" userId="d7792d1e3cc3d7af" providerId="LiveId" clId="{D5BCA926-6ADE-480D-BBC0-DB7B1570E946}" dt="2021-01-31T12:59:07.338" v="46777" actId="2711"/>
          <ac:spMkLst>
            <pc:docMk/>
            <pc:sldMk cId="1016831227" sldId="1265"/>
            <ac:spMk id="30" creationId="{5B798FDC-B3AD-461B-8904-022B0F371FCD}"/>
          </ac:spMkLst>
        </pc:spChg>
        <pc:grpChg chg="add mod">
          <ac:chgData name="萩原 秀明" userId="d7792d1e3cc3d7af" providerId="LiveId" clId="{D5BCA926-6ADE-480D-BBC0-DB7B1570E946}" dt="2021-01-23T15:16:25.057" v="26677" actId="1036"/>
          <ac:grpSpMkLst>
            <pc:docMk/>
            <pc:sldMk cId="1016831227" sldId="1265"/>
            <ac:grpSpMk id="10" creationId="{AD282266-FDC8-4381-A021-FFCC4AC8286F}"/>
          </ac:grpSpMkLst>
        </pc:grpChg>
        <pc:grpChg chg="mod">
          <ac:chgData name="萩原 秀明" userId="d7792d1e3cc3d7af" providerId="LiveId" clId="{D5BCA926-6ADE-480D-BBC0-DB7B1570E946}" dt="2021-01-23T15:16:25.057" v="26677" actId="1036"/>
          <ac:grpSpMkLst>
            <pc:docMk/>
            <pc:sldMk cId="1016831227" sldId="1265"/>
            <ac:grpSpMk id="12" creationId="{3B4C6DEE-154C-4E3D-B8DB-57B7BB084F01}"/>
          </ac:grpSpMkLst>
        </pc:grpChg>
        <pc:grpChg chg="add mod">
          <ac:chgData name="萩原 秀明" userId="d7792d1e3cc3d7af" providerId="LiveId" clId="{D5BCA926-6ADE-480D-BBC0-DB7B1570E946}" dt="2021-01-23T15:16:25.057" v="26677" actId="1036"/>
          <ac:grpSpMkLst>
            <pc:docMk/>
            <pc:sldMk cId="1016831227" sldId="1265"/>
            <ac:grpSpMk id="20" creationId="{F159AF96-3CCF-44C2-89C6-02B261F527CD}"/>
          </ac:grpSpMkLst>
        </pc:grpChg>
        <pc:grpChg chg="mod">
          <ac:chgData name="萩原 秀明" userId="d7792d1e3cc3d7af" providerId="LiveId" clId="{D5BCA926-6ADE-480D-BBC0-DB7B1570E946}" dt="2021-01-23T15:16:25.057" v="26677" actId="1036"/>
          <ac:grpSpMkLst>
            <pc:docMk/>
            <pc:sldMk cId="1016831227" sldId="1265"/>
            <ac:grpSpMk id="22" creationId="{86717093-41B7-4FF7-9E3F-57E237D24769}"/>
          </ac:grpSpMkLst>
        </pc:grpChg>
        <pc:picChg chg="add mod">
          <ac:chgData name="萩原 秀明" userId="d7792d1e3cc3d7af" providerId="LiveId" clId="{D5BCA926-6ADE-480D-BBC0-DB7B1570E946}" dt="2021-01-22T11:45:06.121" v="2191"/>
          <ac:picMkLst>
            <pc:docMk/>
            <pc:sldMk cId="1016831227" sldId="1265"/>
            <ac:picMk id="6" creationId="{22A39C07-262C-4EA9-A7B3-9B4B6FA4786E}"/>
          </ac:picMkLst>
        </pc:picChg>
      </pc:sldChg>
      <pc:sldChg chg="addSp delSp modSp new mod">
        <pc:chgData name="萩原 秀明" userId="d7792d1e3cc3d7af" providerId="LiveId" clId="{D5BCA926-6ADE-480D-BBC0-DB7B1570E946}" dt="2021-01-31T12:58:55.064" v="46776" actId="2711"/>
        <pc:sldMkLst>
          <pc:docMk/>
          <pc:sldMk cId="1492799148" sldId="1266"/>
        </pc:sldMkLst>
        <pc:spChg chg="mod">
          <ac:chgData name="萩原 秀明" userId="d7792d1e3cc3d7af" providerId="LiveId" clId="{D5BCA926-6ADE-480D-BBC0-DB7B1570E946}" dt="2021-01-22T13:36:19.185" v="5026"/>
          <ac:spMkLst>
            <pc:docMk/>
            <pc:sldMk cId="1492799148" sldId="1266"/>
            <ac:spMk id="2" creationId="{33E1E0FD-6742-48DE-9B4D-58521731F52E}"/>
          </ac:spMkLst>
        </pc:spChg>
        <pc:spChg chg="del">
          <ac:chgData name="萩原 秀明" userId="d7792d1e3cc3d7af" providerId="LiveId" clId="{D5BCA926-6ADE-480D-BBC0-DB7B1570E946}" dt="2021-01-22T11:52:24.643" v="2534" actId="478"/>
          <ac:spMkLst>
            <pc:docMk/>
            <pc:sldMk cId="1492799148" sldId="1266"/>
            <ac:spMk id="3" creationId="{1F4B25B5-6658-4A29-8A76-C86C46124D5B}"/>
          </ac:spMkLst>
        </pc:spChg>
        <pc:spChg chg="add mod or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" creationId="{D3BB40C5-5BA9-4430-8E90-5B43F047609E}"/>
          </ac:spMkLst>
        </pc:spChg>
        <pc:spChg chg="add mod ord">
          <ac:chgData name="萩原 秀明" userId="d7792d1e3cc3d7af" providerId="LiveId" clId="{D5BCA926-6ADE-480D-BBC0-DB7B1570E946}" dt="2021-01-31T12:58:55.064" v="46776" actId="2711"/>
          <ac:spMkLst>
            <pc:docMk/>
            <pc:sldMk cId="1492799148" sldId="1266"/>
            <ac:spMk id="4" creationId="{3D94ED99-AB97-408D-981B-FBA3125DD14C}"/>
          </ac:spMkLst>
        </pc:spChg>
        <pc:spChg chg="del">
          <ac:chgData name="萩原 秀明" userId="d7792d1e3cc3d7af" providerId="LiveId" clId="{D5BCA926-6ADE-480D-BBC0-DB7B1570E946}" dt="2021-01-22T13:45:09.458" v="5466" actId="478"/>
          <ac:spMkLst>
            <pc:docMk/>
            <pc:sldMk cId="1492799148" sldId="1266"/>
            <ac:spMk id="4" creationId="{F4D8478A-4978-42A0-A1D4-8DF7595A5D29}"/>
          </ac:spMkLst>
        </pc:spChg>
        <pc:spChg chg="add mod">
          <ac:chgData name="萩原 秀明" userId="d7792d1e3cc3d7af" providerId="LiveId" clId="{D5BCA926-6ADE-480D-BBC0-DB7B1570E946}" dt="2021-01-23T15:12:48.099" v="26596" actId="113"/>
          <ac:spMkLst>
            <pc:docMk/>
            <pc:sldMk cId="1492799148" sldId="1266"/>
            <ac:spMk id="5" creationId="{E133E7BA-ED29-4228-A134-5FCC7DCADA87}"/>
          </ac:spMkLst>
        </pc:spChg>
        <pc:spChg chg="add mod">
          <ac:chgData name="萩原 秀明" userId="d7792d1e3cc3d7af" providerId="LiveId" clId="{D5BCA926-6ADE-480D-BBC0-DB7B1570E946}" dt="2021-01-22T13:07:35.593" v="4386" actId="2711"/>
          <ac:spMkLst>
            <pc:docMk/>
            <pc:sldMk cId="1492799148" sldId="1266"/>
            <ac:spMk id="7" creationId="{ECD649FD-15F4-484B-964F-78A32A7EB255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8" creationId="{C742B22A-43BB-4E2B-83A1-77F6C403D428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0" creationId="{70A3BCC6-1C31-4895-8FA7-1A6DB2655C84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2" creationId="{F6DEA1D0-78EC-46A4-90C6-4D590370EFFA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3" creationId="{4E71F58C-C0B2-4381-997E-7C11F26E9381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4" creationId="{39AE441A-B46E-401A-95E1-DCB3A6C3E281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5" creationId="{285A8195-3485-489C-8BCA-737C648145D6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6" creationId="{9CE04A2E-62C1-4355-A39D-4AE70FC48E04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7" creationId="{2584D194-A913-4F7F-88CA-F8EF246CABA2}"/>
          </ac:spMkLst>
        </pc:spChg>
        <pc:spChg chg="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8" creationId="{AF2D0187-BAD7-4160-8C62-140DE99E31C1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19" creationId="{29C24B31-1367-4FFF-92BD-3FB2228F6DDB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0" creationId="{A630D034-9643-499E-8A61-58F8769992D5}"/>
          </ac:spMkLst>
        </pc:spChg>
        <pc:spChg chg="add del mod">
          <ac:chgData name="萩原 秀明" userId="d7792d1e3cc3d7af" providerId="LiveId" clId="{D5BCA926-6ADE-480D-BBC0-DB7B1570E946}" dt="2021-01-22T12:16:38.284" v="3323" actId="478"/>
          <ac:spMkLst>
            <pc:docMk/>
            <pc:sldMk cId="1492799148" sldId="1266"/>
            <ac:spMk id="21" creationId="{B6DC71E4-4121-4951-87B9-2BF8CF69892D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2" creationId="{ED2C1DD8-8710-4316-B69F-427387F18092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3" creationId="{A04708CA-03A4-4DA4-9D5B-B2D3835DF769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4" creationId="{5A17352A-259B-45F2-85AB-9D033DF8A77C}"/>
          </ac:spMkLst>
        </pc:spChg>
        <pc:spChg chg="add del mod">
          <ac:chgData name="萩原 秀明" userId="d7792d1e3cc3d7af" providerId="LiveId" clId="{D5BCA926-6ADE-480D-BBC0-DB7B1570E946}" dt="2021-01-22T12:16:35.502" v="3322" actId="478"/>
          <ac:spMkLst>
            <pc:docMk/>
            <pc:sldMk cId="1492799148" sldId="1266"/>
            <ac:spMk id="28" creationId="{23B36F2C-3A7A-4802-8095-5383E14D3EB4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29" creationId="{8FFA06C5-91DC-4A26-8DF3-E4699C1F6670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0" creationId="{3FC565E5-1E1A-4650-920D-986E556F0D46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3" creationId="{E92F2F24-B1AD-4548-90C0-CEEA3FEACFD3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4" creationId="{56BF2B25-7400-4454-8F02-83A05CC601C0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5" creationId="{687BAF1C-A05B-4747-BB6C-1DA8A1300D4C}"/>
          </ac:spMkLst>
        </pc:spChg>
        <pc:spChg chg="add mod">
          <ac:chgData name="萩原 秀明" userId="d7792d1e3cc3d7af" providerId="LiveId" clId="{D5BCA926-6ADE-480D-BBC0-DB7B1570E946}" dt="2021-01-23T15:13:53.513" v="26622" actId="1036"/>
          <ac:spMkLst>
            <pc:docMk/>
            <pc:sldMk cId="1492799148" sldId="1266"/>
            <ac:spMk id="36" creationId="{AA9DD526-83EA-4A05-9BE3-44D96F19C0DA}"/>
          </ac:spMkLst>
        </pc:spChg>
        <pc:grpChg chg="add mod">
          <ac:chgData name="萩原 秀明" userId="d7792d1e3cc3d7af" providerId="LiveId" clId="{D5BCA926-6ADE-480D-BBC0-DB7B1570E946}" dt="2021-01-23T15:13:53.513" v="26622" actId="1036"/>
          <ac:grpSpMkLst>
            <pc:docMk/>
            <pc:sldMk cId="1492799148" sldId="1266"/>
            <ac:grpSpMk id="9" creationId="{784DB8B0-E018-466C-8761-9606C764948B}"/>
          </ac:grpSpMkLst>
        </pc:grpChg>
        <pc:grpChg chg="mod">
          <ac:chgData name="萩原 秀明" userId="d7792d1e3cc3d7af" providerId="LiveId" clId="{D5BCA926-6ADE-480D-BBC0-DB7B1570E946}" dt="2021-01-23T15:13:53.513" v="26622" actId="1036"/>
          <ac:grpSpMkLst>
            <pc:docMk/>
            <pc:sldMk cId="1492799148" sldId="1266"/>
            <ac:grpSpMk id="11" creationId="{58B8881B-C433-4130-A268-8E90458E7892}"/>
          </ac:grpSpMkLst>
        </pc:grpChg>
        <pc:picChg chg="add mod">
          <ac:chgData name="萩原 秀明" userId="d7792d1e3cc3d7af" providerId="LiveId" clId="{D5BCA926-6ADE-480D-BBC0-DB7B1570E946}" dt="2021-01-22T11:52:09.437" v="2503"/>
          <ac:picMkLst>
            <pc:docMk/>
            <pc:sldMk cId="1492799148" sldId="1266"/>
            <ac:picMk id="6" creationId="{BA3646FC-5E2A-4DDD-87FB-149294917271}"/>
          </ac:picMkLst>
        </pc:picChg>
        <pc:cxnChg chg="add mod">
          <ac:chgData name="萩原 秀明" userId="d7792d1e3cc3d7af" providerId="LiveId" clId="{D5BCA926-6ADE-480D-BBC0-DB7B1570E946}" dt="2021-01-23T15:13:53.513" v="26622" actId="1036"/>
          <ac:cxnSpMkLst>
            <pc:docMk/>
            <pc:sldMk cId="1492799148" sldId="1266"/>
            <ac:cxnSpMk id="26" creationId="{D328CA1F-7807-4761-850D-FE333E79A6CC}"/>
          </ac:cxnSpMkLst>
        </pc:cxnChg>
        <pc:cxnChg chg="add mod">
          <ac:chgData name="萩原 秀明" userId="d7792d1e3cc3d7af" providerId="LiveId" clId="{D5BCA926-6ADE-480D-BBC0-DB7B1570E946}" dt="2021-01-23T15:13:53.513" v="26622" actId="1036"/>
          <ac:cxnSpMkLst>
            <pc:docMk/>
            <pc:sldMk cId="1492799148" sldId="1266"/>
            <ac:cxnSpMk id="31" creationId="{DB1F7E42-3821-49AD-A5B6-8B3BEBD70EA4}"/>
          </ac:cxnSpMkLst>
        </pc:cxnChg>
      </pc:sldChg>
      <pc:sldChg chg="addSp delSp modSp new mod">
        <pc:chgData name="萩原 秀明" userId="d7792d1e3cc3d7af" providerId="LiveId" clId="{D5BCA926-6ADE-480D-BBC0-DB7B1570E946}" dt="2021-01-31T12:58:33.624" v="46775" actId="2711"/>
        <pc:sldMkLst>
          <pc:docMk/>
          <pc:sldMk cId="2617678006" sldId="1267"/>
        </pc:sldMkLst>
        <pc:spChg chg="mod">
          <ac:chgData name="萩原 秀明" userId="d7792d1e3cc3d7af" providerId="LiveId" clId="{D5BCA926-6ADE-480D-BBC0-DB7B1570E946}" dt="2021-01-22T13:36:24.449" v="5027"/>
          <ac:spMkLst>
            <pc:docMk/>
            <pc:sldMk cId="2617678006" sldId="1267"/>
            <ac:spMk id="2" creationId="{5DBA9B42-B899-47B5-B615-EDCFB132C38C}"/>
          </ac:spMkLst>
        </pc:spChg>
        <pc:spChg chg="del">
          <ac:chgData name="萩原 秀明" userId="d7792d1e3cc3d7af" providerId="LiveId" clId="{D5BCA926-6ADE-480D-BBC0-DB7B1570E946}" dt="2021-01-22T12:49:33.576" v="3713" actId="478"/>
          <ac:spMkLst>
            <pc:docMk/>
            <pc:sldMk cId="2617678006" sldId="1267"/>
            <ac:spMk id="3" creationId="{379B5A02-5FED-4CD0-AB97-C89BBA542637}"/>
          </ac:spMkLst>
        </pc:spChg>
        <pc:spChg chg="del">
          <ac:chgData name="萩原 秀明" userId="d7792d1e3cc3d7af" providerId="LiveId" clId="{D5BCA926-6ADE-480D-BBC0-DB7B1570E946}" dt="2021-01-22T13:45:13.817" v="5467" actId="478"/>
          <ac:spMkLst>
            <pc:docMk/>
            <pc:sldMk cId="2617678006" sldId="1267"/>
            <ac:spMk id="4" creationId="{8B557C5C-2BE2-48C3-9D5D-21CBAAFEB7AE}"/>
          </ac:spMkLst>
        </pc:spChg>
        <pc:spChg chg="add mod">
          <ac:chgData name="萩原 秀明" userId="d7792d1e3cc3d7af" providerId="LiveId" clId="{D5BCA926-6ADE-480D-BBC0-DB7B1570E946}" dt="2021-01-23T15:12:56.100" v="26597"/>
          <ac:spMkLst>
            <pc:docMk/>
            <pc:sldMk cId="2617678006" sldId="1267"/>
            <ac:spMk id="5" creationId="{7FEB9B87-BDA5-4C57-9B15-2224E3148D0E}"/>
          </ac:spMkLst>
        </pc:spChg>
        <pc:spChg chg="add mod">
          <ac:chgData name="萩原 秀明" userId="d7792d1e3cc3d7af" providerId="LiveId" clId="{D5BCA926-6ADE-480D-BBC0-DB7B1570E946}" dt="2021-01-23T15:15:30.359" v="26664" actId="20577"/>
          <ac:spMkLst>
            <pc:docMk/>
            <pc:sldMk cId="2617678006" sldId="1267"/>
            <ac:spMk id="7" creationId="{CB9E5DBF-13B1-49FA-94EC-99E9A7C0E628}"/>
          </ac:spMkLst>
        </pc:spChg>
        <pc:spChg chg="add 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8" creationId="{789FBADD-1859-44E4-9F6A-A43390759499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0" creationId="{02CC4270-9A78-4E6E-A054-B37CBE178429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2" creationId="{C4AB5217-F418-4603-8C91-EA686C86E50F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3" creationId="{006DD53A-EA02-42BC-AC9C-B631DF096FD6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4" creationId="{CDA45679-3A9A-4EE4-AB6E-CD7F61EB302F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5" creationId="{2A9FFC28-1D97-4DF9-BB73-D68C3BB33558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6" creationId="{F1E2E9C6-A54D-4E69-9572-F99D303FDECB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7" creationId="{DFC01E0F-0E0A-4680-AF9F-20ED4BB8617B}"/>
          </ac:spMkLst>
        </pc:spChg>
        <pc:spChg chg="mod">
          <ac:chgData name="萩原 秀明" userId="d7792d1e3cc3d7af" providerId="LiveId" clId="{D5BCA926-6ADE-480D-BBC0-DB7B1570E946}" dt="2021-01-23T15:15:27.721" v="26663" actId="1036"/>
          <ac:spMkLst>
            <pc:docMk/>
            <pc:sldMk cId="2617678006" sldId="1267"/>
            <ac:spMk id="18" creationId="{4FB43ED3-1E97-4BAA-9D1A-587E1305AADC}"/>
          </ac:spMkLst>
        </pc:spChg>
        <pc:spChg chg="add mod ord">
          <ac:chgData name="萩原 秀明" userId="d7792d1e3cc3d7af" providerId="LiveId" clId="{D5BCA926-6ADE-480D-BBC0-DB7B1570E946}" dt="2021-01-31T12:58:33.624" v="46775" actId="2711"/>
          <ac:spMkLst>
            <pc:docMk/>
            <pc:sldMk cId="2617678006" sldId="1267"/>
            <ac:spMk id="19" creationId="{3622A3A5-8B27-4515-8AC9-527BD9157416}"/>
          </ac:spMkLst>
        </pc:spChg>
        <pc:grpChg chg="add mod">
          <ac:chgData name="萩原 秀明" userId="d7792d1e3cc3d7af" providerId="LiveId" clId="{D5BCA926-6ADE-480D-BBC0-DB7B1570E946}" dt="2021-01-23T15:15:27.721" v="26663" actId="1036"/>
          <ac:grpSpMkLst>
            <pc:docMk/>
            <pc:sldMk cId="2617678006" sldId="1267"/>
            <ac:grpSpMk id="9" creationId="{DDB0F0F7-CD89-47F7-98AB-C344BCB74D78}"/>
          </ac:grpSpMkLst>
        </pc:grpChg>
        <pc:grpChg chg="mod">
          <ac:chgData name="萩原 秀明" userId="d7792d1e3cc3d7af" providerId="LiveId" clId="{D5BCA926-6ADE-480D-BBC0-DB7B1570E946}" dt="2021-01-23T15:15:27.721" v="26663" actId="1036"/>
          <ac:grpSpMkLst>
            <pc:docMk/>
            <pc:sldMk cId="2617678006" sldId="1267"/>
            <ac:grpSpMk id="11" creationId="{A291967A-6FAD-4945-AF57-E4070DBE9334}"/>
          </ac:grpSpMkLst>
        </pc:grpChg>
        <pc:picChg chg="add mod">
          <ac:chgData name="萩原 秀明" userId="d7792d1e3cc3d7af" providerId="LiveId" clId="{D5BCA926-6ADE-480D-BBC0-DB7B1570E946}" dt="2021-01-22T12:49:49.102" v="3715"/>
          <ac:picMkLst>
            <pc:docMk/>
            <pc:sldMk cId="2617678006" sldId="1267"/>
            <ac:picMk id="6" creationId="{650F706F-9F47-4BE9-ABF1-D330611B024A}"/>
          </ac:picMkLst>
        </pc:picChg>
      </pc:sldChg>
      <pc:sldChg chg="addSp delSp modSp new mod">
        <pc:chgData name="萩原 秀明" userId="d7792d1e3cc3d7af" providerId="LiveId" clId="{D5BCA926-6ADE-480D-BBC0-DB7B1570E946}" dt="2021-01-31T12:57:53.148" v="46774" actId="1037"/>
        <pc:sldMkLst>
          <pc:docMk/>
          <pc:sldMk cId="4220364955" sldId="1268"/>
        </pc:sldMkLst>
        <pc:spChg chg="mod">
          <ac:chgData name="萩原 秀明" userId="d7792d1e3cc3d7af" providerId="LiveId" clId="{D5BCA926-6ADE-480D-BBC0-DB7B1570E946}" dt="2021-01-22T13:37:45.739" v="5044" actId="20577"/>
          <ac:spMkLst>
            <pc:docMk/>
            <pc:sldMk cId="4220364955" sldId="1268"/>
            <ac:spMk id="2" creationId="{A82929AE-90A1-46DB-BE3B-4A0B3EF37527}"/>
          </ac:spMkLst>
        </pc:spChg>
        <pc:spChg chg="del">
          <ac:chgData name="萩原 秀明" userId="d7792d1e3cc3d7af" providerId="LiveId" clId="{D5BCA926-6ADE-480D-BBC0-DB7B1570E946}" dt="2021-01-22T13:10:52.456" v="4499" actId="478"/>
          <ac:spMkLst>
            <pc:docMk/>
            <pc:sldMk cId="4220364955" sldId="1268"/>
            <ac:spMk id="3" creationId="{362E39D1-B2DA-4D86-8444-04F16152B0AF}"/>
          </ac:spMkLst>
        </pc:spChg>
        <pc:spChg chg="del">
          <ac:chgData name="萩原 秀明" userId="d7792d1e3cc3d7af" providerId="LiveId" clId="{D5BCA926-6ADE-480D-BBC0-DB7B1570E946}" dt="2021-01-22T13:45:17.207" v="5468" actId="478"/>
          <ac:spMkLst>
            <pc:docMk/>
            <pc:sldMk cId="4220364955" sldId="1268"/>
            <ac:spMk id="4" creationId="{4F6D3D51-D522-4BAF-9E0E-5AC5A64F5DE9}"/>
          </ac:spMkLst>
        </pc:spChg>
        <pc:spChg chg="add mod">
          <ac:chgData name="萩原 秀明" userId="d7792d1e3cc3d7af" providerId="LiveId" clId="{D5BCA926-6ADE-480D-BBC0-DB7B1570E946}" dt="2021-01-22T13:12:21.333" v="4611" actId="20577"/>
          <ac:spMkLst>
            <pc:docMk/>
            <pc:sldMk cId="4220364955" sldId="1268"/>
            <ac:spMk id="5" creationId="{2790816A-7CC4-40EA-A7AB-B4EF86F5222E}"/>
          </ac:spMkLst>
        </pc:spChg>
        <pc:spChg chg="add mod">
          <ac:chgData name="萩原 秀明" userId="d7792d1e3cc3d7af" providerId="LiveId" clId="{D5BCA926-6ADE-480D-BBC0-DB7B1570E946}" dt="2021-01-22T14:08:37.382" v="5752" actId="1037"/>
          <ac:spMkLst>
            <pc:docMk/>
            <pc:sldMk cId="4220364955" sldId="1268"/>
            <ac:spMk id="9" creationId="{E40CE414-F95B-47D3-9439-CBE25363EE8E}"/>
          </ac:spMkLst>
        </pc:spChg>
        <pc:spChg chg="add mod">
          <ac:chgData name="萩原 秀明" userId="d7792d1e3cc3d7af" providerId="LiveId" clId="{D5BCA926-6ADE-480D-BBC0-DB7B1570E946}" dt="2021-01-22T14:08:37.382" v="5752" actId="1037"/>
          <ac:spMkLst>
            <pc:docMk/>
            <pc:sldMk cId="4220364955" sldId="1268"/>
            <ac:spMk id="10" creationId="{44F28BCC-A5EF-4D98-8630-D97081EE54AD}"/>
          </ac:spMkLst>
        </pc:spChg>
        <pc:spChg chg="add mod">
          <ac:chgData name="萩原 秀明" userId="d7792d1e3cc3d7af" providerId="LiveId" clId="{D5BCA926-6ADE-480D-BBC0-DB7B1570E946}" dt="2021-01-22T14:08:37.382" v="5752" actId="1037"/>
          <ac:spMkLst>
            <pc:docMk/>
            <pc:sldMk cId="4220364955" sldId="1268"/>
            <ac:spMk id="12" creationId="{867982BD-6D12-4B00-BF63-88EA68D77C35}"/>
          </ac:spMkLst>
        </pc:spChg>
        <pc:spChg chg="add mod">
          <ac:chgData name="萩原 秀明" userId="d7792d1e3cc3d7af" providerId="LiveId" clId="{D5BCA926-6ADE-480D-BBC0-DB7B1570E946}" dt="2021-01-31T12:57:46.461" v="46762" actId="14100"/>
          <ac:spMkLst>
            <pc:docMk/>
            <pc:sldMk cId="4220364955" sldId="1268"/>
            <ac:spMk id="16" creationId="{2F937E22-C124-4EAC-B7EF-9A442901B86D}"/>
          </ac:spMkLst>
        </pc:spChg>
        <pc:spChg chg="add mod">
          <ac:chgData name="萩原 秀明" userId="d7792d1e3cc3d7af" providerId="LiveId" clId="{D5BCA926-6ADE-480D-BBC0-DB7B1570E946}" dt="2021-01-31T12:57:53.148" v="46774" actId="1037"/>
          <ac:spMkLst>
            <pc:docMk/>
            <pc:sldMk cId="4220364955" sldId="1268"/>
            <ac:spMk id="17" creationId="{E765BBD9-F0F4-43E6-A714-8CF7687F039F}"/>
          </ac:spMkLst>
        </pc:spChg>
        <pc:spChg chg="add mod">
          <ac:chgData name="萩原 秀明" userId="d7792d1e3cc3d7af" providerId="LiveId" clId="{D5BCA926-6ADE-480D-BBC0-DB7B1570E946}" dt="2021-01-23T15:08:19.801" v="26569" actId="20577"/>
          <ac:spMkLst>
            <pc:docMk/>
            <pc:sldMk cId="4220364955" sldId="1268"/>
            <ac:spMk id="18" creationId="{B92C8828-8BDD-4943-8AF2-89996CA3D1B7}"/>
          </ac:spMkLst>
        </pc:spChg>
        <pc:spChg chg="add mod">
          <ac:chgData name="萩原 秀明" userId="d7792d1e3cc3d7af" providerId="LiveId" clId="{D5BCA926-6ADE-480D-BBC0-DB7B1570E946}" dt="2021-01-31T12:57:25.655" v="46757" actId="14100"/>
          <ac:spMkLst>
            <pc:docMk/>
            <pc:sldMk cId="4220364955" sldId="1268"/>
            <ac:spMk id="19" creationId="{B919A3CC-52F3-4AE5-85E5-C88F4F6DBB3C}"/>
          </ac:spMkLst>
        </pc:spChg>
        <pc:picChg chg="add mod">
          <ac:chgData name="萩原 秀明" userId="d7792d1e3cc3d7af" providerId="LiveId" clId="{D5BCA926-6ADE-480D-BBC0-DB7B1570E946}" dt="2021-01-22T13:11:13.391" v="4500"/>
          <ac:picMkLst>
            <pc:docMk/>
            <pc:sldMk cId="4220364955" sldId="1268"/>
            <ac:picMk id="6" creationId="{5224C1DC-0E1D-44CF-A984-E616307662E9}"/>
          </ac:picMkLst>
        </pc:picChg>
        <pc:picChg chg="add mod">
          <ac:chgData name="萩原 秀明" userId="d7792d1e3cc3d7af" providerId="LiveId" clId="{D5BCA926-6ADE-480D-BBC0-DB7B1570E946}" dt="2021-01-22T14:08:37.382" v="5752" actId="1037"/>
          <ac:picMkLst>
            <pc:docMk/>
            <pc:sldMk cId="4220364955" sldId="1268"/>
            <ac:picMk id="7" creationId="{7C2A7955-9A85-4E69-BD85-4FEE2E58D61F}"/>
          </ac:picMkLst>
        </pc:picChg>
        <pc:picChg chg="add mod">
          <ac:chgData name="萩原 秀明" userId="d7792d1e3cc3d7af" providerId="LiveId" clId="{D5BCA926-6ADE-480D-BBC0-DB7B1570E946}" dt="2021-01-22T14:08:37.382" v="5752" actId="1037"/>
          <ac:picMkLst>
            <pc:docMk/>
            <pc:sldMk cId="4220364955" sldId="1268"/>
            <ac:picMk id="8" creationId="{8BE1ABBE-6F4A-4047-AADD-FAA90C45D63E}"/>
          </ac:picMkLst>
        </pc:picChg>
        <pc:picChg chg="add mod">
          <ac:chgData name="萩原 秀明" userId="d7792d1e3cc3d7af" providerId="LiveId" clId="{D5BCA926-6ADE-480D-BBC0-DB7B1570E946}" dt="2021-01-22T14:10:02.222" v="5876" actId="1036"/>
          <ac:picMkLst>
            <pc:docMk/>
            <pc:sldMk cId="4220364955" sldId="1268"/>
            <ac:picMk id="11" creationId="{086DA2FA-83E7-49CA-9B69-CFF98EBF085E}"/>
          </ac:picMkLst>
        </pc:picChg>
        <pc:picChg chg="add mod">
          <ac:chgData name="萩原 秀明" userId="d7792d1e3cc3d7af" providerId="LiveId" clId="{D5BCA926-6ADE-480D-BBC0-DB7B1570E946}" dt="2021-01-22T14:08:37.382" v="5752" actId="1037"/>
          <ac:picMkLst>
            <pc:docMk/>
            <pc:sldMk cId="4220364955" sldId="1268"/>
            <ac:picMk id="13" creationId="{7668A58D-39CE-4B1A-A224-E3E705CA8862}"/>
          </ac:picMkLst>
        </pc:picChg>
        <pc:cxnChg chg="add mod">
          <ac:chgData name="萩原 秀明" userId="d7792d1e3cc3d7af" providerId="LiveId" clId="{D5BCA926-6ADE-480D-BBC0-DB7B1570E946}" dt="2021-01-22T14:08:37.382" v="5752" actId="1037"/>
          <ac:cxnSpMkLst>
            <pc:docMk/>
            <pc:sldMk cId="4220364955" sldId="1268"/>
            <ac:cxnSpMk id="14" creationId="{2B05512A-D4FE-4DA9-BD51-F60A0AD02DB9}"/>
          </ac:cxnSpMkLst>
        </pc:cxnChg>
        <pc:cxnChg chg="add mod">
          <ac:chgData name="萩原 秀明" userId="d7792d1e3cc3d7af" providerId="LiveId" clId="{D5BCA926-6ADE-480D-BBC0-DB7B1570E946}" dt="2021-01-22T14:08:37.382" v="5752" actId="1037"/>
          <ac:cxnSpMkLst>
            <pc:docMk/>
            <pc:sldMk cId="4220364955" sldId="1268"/>
            <ac:cxnSpMk id="15" creationId="{3DD29D10-954F-401A-B96D-3FC2C99DE26E}"/>
          </ac:cxnSpMkLst>
        </pc:cxnChg>
      </pc:sldChg>
      <pc:sldChg chg="addSp delSp modSp new mod">
        <pc:chgData name="萩原 秀明" userId="d7792d1e3cc3d7af" providerId="LiveId" clId="{D5BCA926-6ADE-480D-BBC0-DB7B1570E946}" dt="2021-01-27T15:05:19.299" v="33686"/>
        <pc:sldMkLst>
          <pc:docMk/>
          <pc:sldMk cId="1300425090" sldId="1269"/>
        </pc:sldMkLst>
        <pc:spChg chg="mod">
          <ac:chgData name="萩原 秀明" userId="d7792d1e3cc3d7af" providerId="LiveId" clId="{D5BCA926-6ADE-480D-BBC0-DB7B1570E946}" dt="2021-01-27T15:05:19.299" v="33686"/>
          <ac:spMkLst>
            <pc:docMk/>
            <pc:sldMk cId="1300425090" sldId="1269"/>
            <ac:spMk id="2" creationId="{57EDBB50-3818-4762-8B12-AED963AEDFE9}"/>
          </ac:spMkLst>
        </pc:spChg>
        <pc:spChg chg="del">
          <ac:chgData name="萩原 秀明" userId="d7792d1e3cc3d7af" providerId="LiveId" clId="{D5BCA926-6ADE-480D-BBC0-DB7B1570E946}" dt="2021-01-22T13:02:12.044" v="4214" actId="478"/>
          <ac:spMkLst>
            <pc:docMk/>
            <pc:sldMk cId="1300425090" sldId="1269"/>
            <ac:spMk id="3" creationId="{EA82E065-1195-488D-8C78-2051589B7F36}"/>
          </ac:spMkLst>
        </pc:spChg>
        <pc:spChg chg="del">
          <ac:chgData name="萩原 秀明" userId="d7792d1e3cc3d7af" providerId="LiveId" clId="{D5BCA926-6ADE-480D-BBC0-DB7B1570E946}" dt="2021-01-22T13:02:08.358" v="4213" actId="478"/>
          <ac:spMkLst>
            <pc:docMk/>
            <pc:sldMk cId="1300425090" sldId="1269"/>
            <ac:spMk id="4" creationId="{D7B13DB1-E253-43F9-96B6-FAD6A152158B}"/>
          </ac:spMkLst>
        </pc:spChg>
        <pc:spChg chg="add mod">
          <ac:chgData name="萩原 秀明" userId="d7792d1e3cc3d7af" providerId="LiveId" clId="{D5BCA926-6ADE-480D-BBC0-DB7B1570E946}" dt="2021-01-23T16:08:57.968" v="27696" actId="2711"/>
          <ac:spMkLst>
            <pc:docMk/>
            <pc:sldMk cId="1300425090" sldId="1269"/>
            <ac:spMk id="5" creationId="{B35D6E9B-E2A8-4E67-9852-383360D1AD76}"/>
          </ac:spMkLst>
        </pc:spChg>
        <pc:spChg chg="add mod">
          <ac:chgData name="萩原 秀明" userId="d7792d1e3cc3d7af" providerId="LiveId" clId="{D5BCA926-6ADE-480D-BBC0-DB7B1570E946}" dt="2021-01-22T13:49:40.625" v="5487" actId="20577"/>
          <ac:spMkLst>
            <pc:docMk/>
            <pc:sldMk cId="1300425090" sldId="1269"/>
            <ac:spMk id="6" creationId="{A0267CA3-9C33-4AD1-BE05-66FF2C3F9786}"/>
          </ac:spMkLst>
        </pc:spChg>
      </pc:sldChg>
      <pc:sldChg chg="addSp modSp add mod">
        <pc:chgData name="萩原 秀明" userId="d7792d1e3cc3d7af" providerId="LiveId" clId="{D5BCA926-6ADE-480D-BBC0-DB7B1570E946}" dt="2021-01-27T15:05:31.884" v="33687"/>
        <pc:sldMkLst>
          <pc:docMk/>
          <pc:sldMk cId="1030141104" sldId="1270"/>
        </pc:sldMkLst>
        <pc:spChg chg="mod">
          <ac:chgData name="萩原 秀明" userId="d7792d1e3cc3d7af" providerId="LiveId" clId="{D5BCA926-6ADE-480D-BBC0-DB7B1570E946}" dt="2021-01-27T15:05:31.884" v="33687"/>
          <ac:spMkLst>
            <pc:docMk/>
            <pc:sldMk cId="1030141104" sldId="1270"/>
            <ac:spMk id="2" creationId="{57EDBB50-3818-4762-8B12-AED963AEDFE9}"/>
          </ac:spMkLst>
        </pc:spChg>
        <pc:spChg chg="add mod">
          <ac:chgData name="萩原 秀明" userId="d7792d1e3cc3d7af" providerId="LiveId" clId="{D5BCA926-6ADE-480D-BBC0-DB7B1570E946}" dt="2021-01-22T13:49:32.287" v="5484" actId="20577"/>
          <ac:spMkLst>
            <pc:docMk/>
            <pc:sldMk cId="1030141104" sldId="1270"/>
            <ac:spMk id="4" creationId="{9853ECB1-0D8D-4C4A-955F-885443D7AD6F}"/>
          </ac:spMkLst>
        </pc:spChg>
        <pc:spChg chg="mod">
          <ac:chgData name="萩原 秀明" userId="d7792d1e3cc3d7af" providerId="LiveId" clId="{D5BCA926-6ADE-480D-BBC0-DB7B1570E946}" dt="2021-01-22T13:26:24.719" v="4898" actId="1035"/>
          <ac:spMkLst>
            <pc:docMk/>
            <pc:sldMk cId="1030141104" sldId="1270"/>
            <ac:spMk id="5" creationId="{B35D6E9B-E2A8-4E67-9852-383360D1AD76}"/>
          </ac:spMkLst>
        </pc:spChg>
      </pc:sldChg>
      <pc:sldChg chg="addSp delSp modSp add mod">
        <pc:chgData name="萩原 秀明" userId="d7792d1e3cc3d7af" providerId="LiveId" clId="{D5BCA926-6ADE-480D-BBC0-DB7B1570E946}" dt="2021-01-31T12:44:31.526" v="46658" actId="20577"/>
        <pc:sldMkLst>
          <pc:docMk/>
          <pc:sldMk cId="977470501" sldId="1271"/>
        </pc:sldMkLst>
        <pc:spChg chg="mod">
          <ac:chgData name="萩原 秀明" userId="d7792d1e3cc3d7af" providerId="LiveId" clId="{D5BCA926-6ADE-480D-BBC0-DB7B1570E946}" dt="2021-01-22T13:37:52.976" v="5047" actId="20577"/>
          <ac:spMkLst>
            <pc:docMk/>
            <pc:sldMk cId="977470501" sldId="1271"/>
            <ac:spMk id="2" creationId="{A82929AE-90A1-46DB-BE3B-4A0B3EF37527}"/>
          </ac:spMkLst>
        </pc:spChg>
        <pc:spChg chg="del">
          <ac:chgData name="萩原 秀明" userId="d7792d1e3cc3d7af" providerId="LiveId" clId="{D5BCA926-6ADE-480D-BBC0-DB7B1570E946}" dt="2021-01-22T13:45:20.319" v="5469" actId="478"/>
          <ac:spMkLst>
            <pc:docMk/>
            <pc:sldMk cId="977470501" sldId="1271"/>
            <ac:spMk id="4" creationId="{4F6D3D51-D522-4BAF-9E0E-5AC5A64F5DE9}"/>
          </ac:spMkLst>
        </pc:spChg>
        <pc:spChg chg="mod">
          <ac:chgData name="萩原 秀明" userId="d7792d1e3cc3d7af" providerId="LiveId" clId="{D5BCA926-6ADE-480D-BBC0-DB7B1570E946}" dt="2021-01-22T13:12:33.975" v="4635" actId="20577"/>
          <ac:spMkLst>
            <pc:docMk/>
            <pc:sldMk cId="977470501" sldId="1271"/>
            <ac:spMk id="5" creationId="{2790816A-7CC4-40EA-A7AB-B4EF86F5222E}"/>
          </ac:spMkLst>
        </pc:spChg>
        <pc:spChg chg="add mod">
          <ac:chgData name="萩原 秀明" userId="d7792d1e3cc3d7af" providerId="LiveId" clId="{D5BCA926-6ADE-480D-BBC0-DB7B1570E946}" dt="2021-01-23T05:19:40.114" v="16116" actId="20577"/>
          <ac:spMkLst>
            <pc:docMk/>
            <pc:sldMk cId="977470501" sldId="1271"/>
            <ac:spMk id="7" creationId="{7503BCED-13CF-4F29-A288-21FD950CBB05}"/>
          </ac:spMkLst>
        </pc:spChg>
        <pc:spChg chg="add mod">
          <ac:chgData name="萩原 秀明" userId="d7792d1e3cc3d7af" providerId="LiveId" clId="{D5BCA926-6ADE-480D-BBC0-DB7B1570E946}" dt="2021-01-31T12:44:31.526" v="46658" actId="20577"/>
          <ac:spMkLst>
            <pc:docMk/>
            <pc:sldMk cId="977470501" sldId="1271"/>
            <ac:spMk id="8" creationId="{83D2B5DB-4957-4148-9A86-FE9438095559}"/>
          </ac:spMkLst>
        </pc:spChg>
        <pc:spChg chg="add mod">
          <ac:chgData name="萩原 秀明" userId="d7792d1e3cc3d7af" providerId="LiveId" clId="{D5BCA926-6ADE-480D-BBC0-DB7B1570E946}" dt="2021-01-23T15:47:30.552" v="27159"/>
          <ac:spMkLst>
            <pc:docMk/>
            <pc:sldMk cId="977470501" sldId="1271"/>
            <ac:spMk id="9" creationId="{E644540A-0A95-4794-B2B4-9D593D397CA8}"/>
          </ac:spMkLst>
        </pc:spChg>
      </pc:sldChg>
      <pc:sldChg chg="addSp delSp modSp add mod">
        <pc:chgData name="萩原 秀明" userId="d7792d1e3cc3d7af" providerId="LiveId" clId="{D5BCA926-6ADE-480D-BBC0-DB7B1570E946}" dt="2021-01-23T15:41:03.469" v="27077" actId="6549"/>
        <pc:sldMkLst>
          <pc:docMk/>
          <pc:sldMk cId="1722175386" sldId="1272"/>
        </pc:sldMkLst>
        <pc:spChg chg="mod">
          <ac:chgData name="萩原 秀明" userId="d7792d1e3cc3d7af" providerId="LiveId" clId="{D5BCA926-6ADE-480D-BBC0-DB7B1570E946}" dt="2021-01-22T13:37:59.261" v="5050" actId="20577"/>
          <ac:spMkLst>
            <pc:docMk/>
            <pc:sldMk cId="1722175386" sldId="1272"/>
            <ac:spMk id="2" creationId="{A82929AE-90A1-46DB-BE3B-4A0B3EF37527}"/>
          </ac:spMkLst>
        </pc:spChg>
        <pc:spChg chg="del">
          <ac:chgData name="萩原 秀明" userId="d7792d1e3cc3d7af" providerId="LiveId" clId="{D5BCA926-6ADE-480D-BBC0-DB7B1570E946}" dt="2021-01-22T13:45:24.703" v="5470" actId="478"/>
          <ac:spMkLst>
            <pc:docMk/>
            <pc:sldMk cId="1722175386" sldId="1272"/>
            <ac:spMk id="4" creationId="{4F6D3D51-D522-4BAF-9E0E-5AC5A64F5DE9}"/>
          </ac:spMkLst>
        </pc:spChg>
        <pc:spChg chg="mod">
          <ac:chgData name="萩原 秀明" userId="d7792d1e3cc3d7af" providerId="LiveId" clId="{D5BCA926-6ADE-480D-BBC0-DB7B1570E946}" dt="2021-01-22T13:13:37.667" v="4668" actId="20577"/>
          <ac:spMkLst>
            <pc:docMk/>
            <pc:sldMk cId="1722175386" sldId="1272"/>
            <ac:spMk id="5" creationId="{2790816A-7CC4-40EA-A7AB-B4EF86F5222E}"/>
          </ac:spMkLst>
        </pc:spChg>
        <pc:spChg chg="add mod">
          <ac:chgData name="萩原 秀明" userId="d7792d1e3cc3d7af" providerId="LiveId" clId="{D5BCA926-6ADE-480D-BBC0-DB7B1570E946}" dt="2021-01-23T15:41:03.469" v="27077" actId="6549"/>
          <ac:spMkLst>
            <pc:docMk/>
            <pc:sldMk cId="1722175386" sldId="1272"/>
            <ac:spMk id="7" creationId="{FA70652C-DBAE-48B3-BF7D-B4177789043A}"/>
          </ac:spMkLst>
        </pc:spChg>
      </pc:sldChg>
      <pc:sldChg chg="addSp modSp add mod">
        <pc:chgData name="萩原 秀明" userId="d7792d1e3cc3d7af" providerId="LiveId" clId="{D5BCA926-6ADE-480D-BBC0-DB7B1570E946}" dt="2021-01-27T16:30:28.417" v="35634"/>
        <pc:sldMkLst>
          <pc:docMk/>
          <pc:sldMk cId="4104615785" sldId="1273"/>
        </pc:sldMkLst>
        <pc:spChg chg="mod">
          <ac:chgData name="萩原 秀明" userId="d7792d1e3cc3d7af" providerId="LiveId" clId="{D5BCA926-6ADE-480D-BBC0-DB7B1570E946}" dt="2021-01-27T16:30:28.417" v="35634"/>
          <ac:spMkLst>
            <pc:docMk/>
            <pc:sldMk cId="4104615785" sldId="1273"/>
            <ac:spMk id="2" creationId="{57EDBB50-3818-4762-8B12-AED963AEDFE9}"/>
          </ac:spMkLst>
        </pc:spChg>
        <pc:spChg chg="mod">
          <ac:chgData name="萩原 秀明" userId="d7792d1e3cc3d7af" providerId="LiveId" clId="{D5BCA926-6ADE-480D-BBC0-DB7B1570E946}" dt="2021-01-22T13:49:27.284" v="5481" actId="20577"/>
          <ac:spMkLst>
            <pc:docMk/>
            <pc:sldMk cId="4104615785" sldId="1273"/>
            <ac:spMk id="4" creationId="{9853ECB1-0D8D-4C4A-955F-885443D7AD6F}"/>
          </ac:spMkLst>
        </pc:spChg>
        <pc:spChg chg="mod">
          <ac:chgData name="萩原 秀明" userId="d7792d1e3cc3d7af" providerId="LiveId" clId="{D5BCA926-6ADE-480D-BBC0-DB7B1570E946}" dt="2021-01-22T15:01:40.293" v="7041" actId="1076"/>
          <ac:spMkLst>
            <pc:docMk/>
            <pc:sldMk cId="4104615785" sldId="1273"/>
            <ac:spMk id="5" creationId="{B35D6E9B-E2A8-4E67-9852-383360D1AD76}"/>
          </ac:spMkLst>
        </pc:spChg>
        <pc:spChg chg="add mod">
          <ac:chgData name="萩原 秀明" userId="d7792d1e3cc3d7af" providerId="LiveId" clId="{D5BCA926-6ADE-480D-BBC0-DB7B1570E946}" dt="2021-01-23T07:54:35.843" v="17798" actId="14100"/>
          <ac:spMkLst>
            <pc:docMk/>
            <pc:sldMk cId="4104615785" sldId="1273"/>
            <ac:spMk id="6" creationId="{6C0F59E8-5054-48DA-8CE7-C45A02216B1D}"/>
          </ac:spMkLst>
        </pc:spChg>
      </pc:sldChg>
      <pc:sldChg chg="addSp delSp modSp new mod modClrScheme chgLayout">
        <pc:chgData name="萩原 秀明" userId="d7792d1e3cc3d7af" providerId="LiveId" clId="{D5BCA926-6ADE-480D-BBC0-DB7B1570E946}" dt="2021-01-27T13:47:51.578" v="31767" actId="554"/>
        <pc:sldMkLst>
          <pc:docMk/>
          <pc:sldMk cId="170558501" sldId="1274"/>
        </pc:sldMkLst>
        <pc:spChg chg="del mod ord">
          <ac:chgData name="萩原 秀明" userId="d7792d1e3cc3d7af" providerId="LiveId" clId="{D5BCA926-6ADE-480D-BBC0-DB7B1570E946}" dt="2021-01-22T13:54:23.876" v="5596" actId="700"/>
          <ac:spMkLst>
            <pc:docMk/>
            <pc:sldMk cId="170558501" sldId="1274"/>
            <ac:spMk id="2" creationId="{D1A46AD6-21D1-4D2E-9172-363A3943534C}"/>
          </ac:spMkLst>
        </pc:spChg>
        <pc:spChg chg="add mod ord">
          <ac:chgData name="萩原 秀明" userId="d7792d1e3cc3d7af" providerId="LiveId" clId="{D5BCA926-6ADE-480D-BBC0-DB7B1570E946}" dt="2021-01-23T08:12:20.468" v="17950" actId="20577"/>
          <ac:spMkLst>
            <pc:docMk/>
            <pc:sldMk cId="170558501" sldId="1274"/>
            <ac:spMk id="3" creationId="{ECF65040-FC16-440B-B369-F0B36D7CB6B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4" creationId="{55161946-D50D-490B-9E78-AFC7B274DA30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5" creationId="{919CF5F1-573D-4877-A4BC-9C2B18CEF432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6" creationId="{EAE1082B-ED1D-46C5-B2B9-1591C825F82F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7" creationId="{DC5DF46B-F98E-4E7F-8807-D5712D8416B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8" creationId="{A8CCD4BB-8FBD-477F-8DA1-5C1FF69EAB0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9" creationId="{A2BD1A3A-06C7-48CF-8826-E50510774163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0" creationId="{708CF2F4-9495-4C9F-8B72-C4B81C40FE1E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1" creationId="{46B9EEC8-8E2E-4FEC-A535-1E64E1AA4DF3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2" creationId="{04E71313-A2D2-4EC9-B048-3305FB617812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3" creationId="{03B98223-C788-4DAC-B7B1-5FD0533418F7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4" creationId="{CE5485B7-E56F-45CA-8231-7591091A6076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5" creationId="{E3697A4D-4E8B-4745-90A3-9A498C6F9B84}"/>
          </ac:spMkLst>
        </pc:spChg>
        <pc:spChg chg="add mod">
          <ac:chgData name="萩原 秀明" userId="d7792d1e3cc3d7af" providerId="LiveId" clId="{D5BCA926-6ADE-480D-BBC0-DB7B1570E946}" dt="2021-01-27T13:47:51.578" v="31767" actId="554"/>
          <ac:spMkLst>
            <pc:docMk/>
            <pc:sldMk cId="170558501" sldId="1274"/>
            <ac:spMk id="16" creationId="{5EE46303-F01B-491A-8965-5C1FFF45BA3A}"/>
          </ac:spMkLst>
        </pc:spChg>
        <pc:spChg chg="add mod">
          <ac:chgData name="萩原 秀明" userId="d7792d1e3cc3d7af" providerId="LiveId" clId="{D5BCA926-6ADE-480D-BBC0-DB7B1570E946}" dt="2021-01-27T13:47:51.578" v="31767" actId="554"/>
          <ac:spMkLst>
            <pc:docMk/>
            <pc:sldMk cId="170558501" sldId="1274"/>
            <ac:spMk id="17" creationId="{4DE44F4C-AF05-45F3-B73F-64448AD92F27}"/>
          </ac:spMkLst>
        </pc:spChg>
        <pc:spChg chg="add mod">
          <ac:chgData name="萩原 秀明" userId="d7792d1e3cc3d7af" providerId="LiveId" clId="{D5BCA926-6ADE-480D-BBC0-DB7B1570E946}" dt="2021-01-27T13:47:51.578" v="31767" actId="554"/>
          <ac:spMkLst>
            <pc:docMk/>
            <pc:sldMk cId="170558501" sldId="1274"/>
            <ac:spMk id="18" creationId="{D02C30FD-D4EB-4F17-B965-D60FA5EBD65A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19" creationId="{0FC9C256-1B98-4777-B935-0971EA563DA9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0" creationId="{02AF91F5-D7E4-4329-A5F3-925A1D87F75A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1" creationId="{060E09E0-E20A-41C5-A65D-DB4194FAAB9D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2" creationId="{0EF8E5B3-A12F-441A-AE1B-F3987E9D5AED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3" creationId="{2CCD169E-BEA8-47E7-B680-542A1AA2121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4" creationId="{13E35E3C-CEDB-4CCF-AFB5-83EE5437B207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25" creationId="{09564030-3415-4673-868D-B0885CA57CB3}"/>
          </ac:spMkLst>
        </pc:spChg>
        <pc:spChg chg="add mod">
          <ac:chgData name="萩原 秀明" userId="d7792d1e3cc3d7af" providerId="LiveId" clId="{D5BCA926-6ADE-480D-BBC0-DB7B1570E946}" dt="2021-01-23T08:11:24.722" v="17869" actId="14100"/>
          <ac:spMkLst>
            <pc:docMk/>
            <pc:sldMk cId="170558501" sldId="1274"/>
            <ac:spMk id="26" creationId="{6D6FFDD2-7FF6-4C48-8E3E-BB04D2A8778E}"/>
          </ac:spMkLst>
        </pc:spChg>
        <pc:spChg chg="add mod">
          <ac:chgData name="萩原 秀明" userId="d7792d1e3cc3d7af" providerId="LiveId" clId="{D5BCA926-6ADE-480D-BBC0-DB7B1570E946}" dt="2021-01-27T06:26:16.027" v="29572" actId="1035"/>
          <ac:spMkLst>
            <pc:docMk/>
            <pc:sldMk cId="170558501" sldId="1274"/>
            <ac:spMk id="27" creationId="{42E23893-286B-49BE-9A33-70C63B601DD9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0" creationId="{51E6B1F9-45A1-4EF5-B807-FFD8C1E5C92A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1" creationId="{DFA1A66A-A89B-4529-838B-A3E17AA38D3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2" creationId="{35F7674C-94FD-4C32-8E7B-DBD0FD70301B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3" creationId="{A0908D58-B34F-45CE-BECE-CBB784EDEC16}"/>
          </ac:spMkLst>
        </pc:spChg>
        <pc:spChg chg="add mod">
          <ac:chgData name="萩原 秀明" userId="d7792d1e3cc3d7af" providerId="LiveId" clId="{D5BCA926-6ADE-480D-BBC0-DB7B1570E946}" dt="2021-01-22T13:55:25.018" v="5627" actId="1036"/>
          <ac:spMkLst>
            <pc:docMk/>
            <pc:sldMk cId="170558501" sldId="1274"/>
            <ac:spMk id="34" creationId="{353F0532-594C-41BF-B4AD-02A73C1B2E3B}"/>
          </ac:spMkLst>
        </pc:spChg>
        <pc:spChg chg="add mod">
          <ac:chgData name="萩原 秀明" userId="d7792d1e3cc3d7af" providerId="LiveId" clId="{D5BCA926-6ADE-480D-BBC0-DB7B1570E946}" dt="2021-01-23T08:12:44.463" v="18050" actId="20577"/>
          <ac:spMkLst>
            <pc:docMk/>
            <pc:sldMk cId="170558501" sldId="1274"/>
            <ac:spMk id="36" creationId="{986ECB49-AE9A-428B-B67F-DB4D11B57006}"/>
          </ac:spMkLst>
        </pc:spChg>
        <pc:picChg chg="add mod">
          <ac:chgData name="萩原 秀明" userId="d7792d1e3cc3d7af" providerId="LiveId" clId="{D5BCA926-6ADE-480D-BBC0-DB7B1570E946}" dt="2021-01-27T06:26:36.803" v="29581" actId="1038"/>
          <ac:picMkLst>
            <pc:docMk/>
            <pc:sldMk cId="170558501" sldId="1274"/>
            <ac:picMk id="28" creationId="{89CE0510-9AB0-4F4B-B54B-FE8857C65E7F}"/>
          </ac:picMkLst>
        </pc:picChg>
        <pc:picChg chg="add mod">
          <ac:chgData name="萩原 秀明" userId="d7792d1e3cc3d7af" providerId="LiveId" clId="{D5BCA926-6ADE-480D-BBC0-DB7B1570E946}" dt="2021-01-23T08:11:53.920" v="17889"/>
          <ac:picMkLst>
            <pc:docMk/>
            <pc:sldMk cId="170558501" sldId="1274"/>
            <ac:picMk id="37" creationId="{7C5E4AC8-C438-458C-B43F-1856E89F787B}"/>
          </ac:picMkLst>
        </pc:picChg>
        <pc:cxnChg chg="add mod">
          <ac:chgData name="萩原 秀明" userId="d7792d1e3cc3d7af" providerId="LiveId" clId="{D5BCA926-6ADE-480D-BBC0-DB7B1570E946}" dt="2021-01-23T08:11:41.613" v="17887" actId="14100"/>
          <ac:cxnSpMkLst>
            <pc:docMk/>
            <pc:sldMk cId="170558501" sldId="1274"/>
            <ac:cxnSpMk id="29" creationId="{52CED3FA-C1ED-4D67-B273-9C95C5B7A09C}"/>
          </ac:cxnSpMkLst>
        </pc:cxnChg>
      </pc:sldChg>
      <pc:sldChg chg="addSp modSp add mod">
        <pc:chgData name="萩原 秀明" userId="d7792d1e3cc3d7af" providerId="LiveId" clId="{D5BCA926-6ADE-480D-BBC0-DB7B1570E946}" dt="2021-01-23T15:00:27.201" v="26342" actId="20577"/>
        <pc:sldMkLst>
          <pc:docMk/>
          <pc:sldMk cId="3519564094" sldId="1275"/>
        </pc:sldMkLst>
        <pc:spChg chg="mod">
          <ac:chgData name="萩原 秀明" userId="d7792d1e3cc3d7af" providerId="LiveId" clId="{D5BCA926-6ADE-480D-BBC0-DB7B1570E946}" dt="2021-01-23T12:52:47.305" v="24914" actId="20577"/>
          <ac:spMkLst>
            <pc:docMk/>
            <pc:sldMk cId="3519564094" sldId="1275"/>
            <ac:spMk id="7" creationId="{7503BCED-13CF-4F29-A288-21FD950CBB05}"/>
          </ac:spMkLst>
        </pc:spChg>
        <pc:spChg chg="add mod">
          <ac:chgData name="萩原 秀明" userId="d7792d1e3cc3d7af" providerId="LiveId" clId="{D5BCA926-6ADE-480D-BBC0-DB7B1570E946}" dt="2021-01-23T15:00:27.201" v="26342" actId="20577"/>
          <ac:spMkLst>
            <pc:docMk/>
            <pc:sldMk cId="3519564094" sldId="1275"/>
            <ac:spMk id="8" creationId="{B3EBBE5C-6593-4CBB-B67F-327DF37B0A61}"/>
          </ac:spMkLst>
        </pc:spChg>
      </pc:sldChg>
      <pc:sldChg chg="addSp delSp modSp add mod">
        <pc:chgData name="萩原 秀明" userId="d7792d1e3cc3d7af" providerId="LiveId" clId="{D5BCA926-6ADE-480D-BBC0-DB7B1570E946}" dt="2021-01-27T06:18:02.828" v="29260" actId="1036"/>
        <pc:sldMkLst>
          <pc:docMk/>
          <pc:sldMk cId="68739819" sldId="1276"/>
        </pc:sldMkLst>
        <pc:spChg chg="add mod">
          <ac:chgData name="萩原 秀明" userId="d7792d1e3cc3d7af" providerId="LiveId" clId="{D5BCA926-6ADE-480D-BBC0-DB7B1570E946}" dt="2021-01-23T15:38:35.253" v="27023" actId="2085"/>
          <ac:spMkLst>
            <pc:docMk/>
            <pc:sldMk cId="68739819" sldId="1276"/>
            <ac:spMk id="3" creationId="{7EC69FF4-A635-465F-911A-A99513D02ABC}"/>
          </ac:spMkLst>
        </pc:spChg>
        <pc:spChg chg="add mod">
          <ac:chgData name="萩原 秀明" userId="d7792d1e3cc3d7af" providerId="LiveId" clId="{D5BCA926-6ADE-480D-BBC0-DB7B1570E946}" dt="2021-01-27T06:00:07.499" v="28667" actId="1035"/>
          <ac:spMkLst>
            <pc:docMk/>
            <pc:sldMk cId="68739819" sldId="1276"/>
            <ac:spMk id="4" creationId="{D59F2B28-91C0-45B1-A973-5630B2B6D5B8}"/>
          </ac:spMkLst>
        </pc:spChg>
        <pc:spChg chg="mod">
          <ac:chgData name="萩原 秀明" userId="d7792d1e3cc3d7af" providerId="LiveId" clId="{D5BCA926-6ADE-480D-BBC0-DB7B1570E946}" dt="2021-01-23T05:19:50.714" v="16118" actId="20577"/>
          <ac:spMkLst>
            <pc:docMk/>
            <pc:sldMk cId="68739819" sldId="1276"/>
            <ac:spMk id="7" creationId="{7503BCED-13CF-4F29-A288-21FD950CBB05}"/>
          </ac:spMkLst>
        </pc:spChg>
        <pc:spChg chg="add mod">
          <ac:chgData name="萩原 秀明" userId="d7792d1e3cc3d7af" providerId="LiveId" clId="{D5BCA926-6ADE-480D-BBC0-DB7B1570E946}" dt="2021-01-27T05:33:49.968" v="27896" actId="14100"/>
          <ac:spMkLst>
            <pc:docMk/>
            <pc:sldMk cId="68739819" sldId="1276"/>
            <ac:spMk id="8" creationId="{2466411A-F995-4A99-B767-9C28D88861E0}"/>
          </ac:spMkLst>
        </pc:spChg>
        <pc:spChg chg="add mod">
          <ac:chgData name="萩原 秀明" userId="d7792d1e3cc3d7af" providerId="LiveId" clId="{D5BCA926-6ADE-480D-BBC0-DB7B1570E946}" dt="2021-01-27T05:34:32.226" v="27941" actId="1035"/>
          <ac:spMkLst>
            <pc:docMk/>
            <pc:sldMk cId="68739819" sldId="1276"/>
            <ac:spMk id="9" creationId="{B5129693-DEB0-43A3-B282-196ABAD52B6C}"/>
          </ac:spMkLst>
        </pc:spChg>
        <pc:spChg chg="add del mod">
          <ac:chgData name="萩原 秀明" userId="d7792d1e3cc3d7af" providerId="LiveId" clId="{D5BCA926-6ADE-480D-BBC0-DB7B1570E946}" dt="2021-01-23T04:09:02.201" v="13260" actId="478"/>
          <ac:spMkLst>
            <pc:docMk/>
            <pc:sldMk cId="68739819" sldId="1276"/>
            <ac:spMk id="10" creationId="{EAE4585A-B84C-4758-A1C8-A749A7EC3169}"/>
          </ac:spMkLst>
        </pc:spChg>
        <pc:spChg chg="add mod">
          <ac:chgData name="萩原 秀明" userId="d7792d1e3cc3d7af" providerId="LiveId" clId="{D5BCA926-6ADE-480D-BBC0-DB7B1570E946}" dt="2021-01-23T04:08:07.533" v="13215" actId="2711"/>
          <ac:spMkLst>
            <pc:docMk/>
            <pc:sldMk cId="68739819" sldId="1276"/>
            <ac:spMk id="11" creationId="{55FC2CBF-B6BE-4ECD-ABC3-1AFDD9CF3319}"/>
          </ac:spMkLst>
        </pc:spChg>
        <pc:spChg chg="add mod">
          <ac:chgData name="萩原 秀明" userId="d7792d1e3cc3d7af" providerId="LiveId" clId="{D5BCA926-6ADE-480D-BBC0-DB7B1570E946}" dt="2021-01-27T06:17:38.614" v="29250" actId="113"/>
          <ac:spMkLst>
            <pc:docMk/>
            <pc:sldMk cId="68739819" sldId="1276"/>
            <ac:spMk id="12" creationId="{85841E8A-2CF2-4CA3-AB9D-75154A33F011}"/>
          </ac:spMkLst>
        </pc:spChg>
        <pc:spChg chg="add del mod">
          <ac:chgData name="萩原 秀明" userId="d7792d1e3cc3d7af" providerId="LiveId" clId="{D5BCA926-6ADE-480D-BBC0-DB7B1570E946}" dt="2021-01-23T04:05:37.367" v="13096" actId="478"/>
          <ac:spMkLst>
            <pc:docMk/>
            <pc:sldMk cId="68739819" sldId="1276"/>
            <ac:spMk id="13" creationId="{C0BCD7EE-E792-4590-AF81-1398911C4B41}"/>
          </ac:spMkLst>
        </pc:spChg>
        <pc:spChg chg="add del mod">
          <ac:chgData name="萩原 秀明" userId="d7792d1e3cc3d7af" providerId="LiveId" clId="{D5BCA926-6ADE-480D-BBC0-DB7B1570E946}" dt="2021-01-23T04:05:39.151" v="13097" actId="478"/>
          <ac:spMkLst>
            <pc:docMk/>
            <pc:sldMk cId="68739819" sldId="1276"/>
            <ac:spMk id="14" creationId="{1C5E2420-08F9-4449-B842-1917B14AB065}"/>
          </ac:spMkLst>
        </pc:spChg>
        <pc:spChg chg="add mod">
          <ac:chgData name="萩原 秀明" userId="d7792d1e3cc3d7af" providerId="LiveId" clId="{D5BCA926-6ADE-480D-BBC0-DB7B1570E946}" dt="2021-01-23T04:08:07.533" v="13215" actId="2711"/>
          <ac:spMkLst>
            <pc:docMk/>
            <pc:sldMk cId="68739819" sldId="1276"/>
            <ac:spMk id="15" creationId="{D13F3833-251E-4F4D-9419-DAE2D570E47D}"/>
          </ac:spMkLst>
        </pc:spChg>
        <pc:spChg chg="add mod">
          <ac:chgData name="萩原 秀明" userId="d7792d1e3cc3d7af" providerId="LiveId" clId="{D5BCA926-6ADE-480D-BBC0-DB7B1570E946}" dt="2021-01-27T06:17:38.220" v="29249" actId="113"/>
          <ac:spMkLst>
            <pc:docMk/>
            <pc:sldMk cId="68739819" sldId="1276"/>
            <ac:spMk id="16" creationId="{61473B65-507A-4ED7-AF9F-04A2BBFD6FF6}"/>
          </ac:spMkLst>
        </pc:spChg>
        <pc:spChg chg="add del mod">
          <ac:chgData name="萩原 秀明" userId="d7792d1e3cc3d7af" providerId="LiveId" clId="{D5BCA926-6ADE-480D-BBC0-DB7B1570E946}" dt="2021-01-23T04:05:35.541" v="13095" actId="478"/>
          <ac:spMkLst>
            <pc:docMk/>
            <pc:sldMk cId="68739819" sldId="1276"/>
            <ac:spMk id="17" creationId="{70376C81-45E4-427B-9A97-51BEA53C344E}"/>
          </ac:spMkLst>
        </pc:spChg>
        <pc:spChg chg="add del mod">
          <ac:chgData name="萩原 秀明" userId="d7792d1e3cc3d7af" providerId="LiveId" clId="{D5BCA926-6ADE-480D-BBC0-DB7B1570E946}" dt="2021-01-23T04:05:35.541" v="13095" actId="478"/>
          <ac:spMkLst>
            <pc:docMk/>
            <pc:sldMk cId="68739819" sldId="1276"/>
            <ac:spMk id="18" creationId="{F4D92CEF-E948-463A-9E76-261E984B2FE8}"/>
          </ac:spMkLst>
        </pc:spChg>
        <pc:spChg chg="add mod ord">
          <ac:chgData name="萩原 秀明" userId="d7792d1e3cc3d7af" providerId="LiveId" clId="{D5BCA926-6ADE-480D-BBC0-DB7B1570E946}" dt="2021-01-27T06:17:13.581" v="29246" actId="947"/>
          <ac:spMkLst>
            <pc:docMk/>
            <pc:sldMk cId="68739819" sldId="1276"/>
            <ac:spMk id="19" creationId="{22A04273-3724-47BD-AFC8-411F448F9640}"/>
          </ac:spMkLst>
        </pc:spChg>
        <pc:spChg chg="add mod">
          <ac:chgData name="萩原 秀明" userId="d7792d1e3cc3d7af" providerId="LiveId" clId="{D5BCA926-6ADE-480D-BBC0-DB7B1570E946}" dt="2021-01-27T05:34:16.291" v="27911" actId="1035"/>
          <ac:spMkLst>
            <pc:docMk/>
            <pc:sldMk cId="68739819" sldId="1276"/>
            <ac:spMk id="20" creationId="{EC3612AB-534D-4EA7-9B70-1B7A5F5820CE}"/>
          </ac:spMkLst>
        </pc:spChg>
        <pc:spChg chg="add mod">
          <ac:chgData name="萩原 秀明" userId="d7792d1e3cc3d7af" providerId="LiveId" clId="{D5BCA926-6ADE-480D-BBC0-DB7B1570E946}" dt="2021-01-27T06:17:38.614" v="29250" actId="113"/>
          <ac:spMkLst>
            <pc:docMk/>
            <pc:sldMk cId="68739819" sldId="1276"/>
            <ac:spMk id="21" creationId="{F9760914-0F17-42FF-80A2-90762447E45F}"/>
          </ac:spMkLst>
        </pc:spChg>
        <pc:spChg chg="add mod">
          <ac:chgData name="萩原 秀明" userId="d7792d1e3cc3d7af" providerId="LiveId" clId="{D5BCA926-6ADE-480D-BBC0-DB7B1570E946}" dt="2021-01-27T06:17:47.528" v="29251" actId="403"/>
          <ac:spMkLst>
            <pc:docMk/>
            <pc:sldMk cId="68739819" sldId="1276"/>
            <ac:spMk id="22" creationId="{43D65974-752C-4348-B1DE-E2ABE0ECDE91}"/>
          </ac:spMkLst>
        </pc:spChg>
        <pc:spChg chg="add mod">
          <ac:chgData name="萩原 秀明" userId="d7792d1e3cc3d7af" providerId="LiveId" clId="{D5BCA926-6ADE-480D-BBC0-DB7B1570E946}" dt="2021-01-27T06:18:02.828" v="29260" actId="1036"/>
          <ac:spMkLst>
            <pc:docMk/>
            <pc:sldMk cId="68739819" sldId="1276"/>
            <ac:spMk id="23" creationId="{D1BC7195-B0A2-46AF-A127-B29368107803}"/>
          </ac:spMkLst>
        </pc:spChg>
        <pc:spChg chg="add mod">
          <ac:chgData name="萩原 秀明" userId="d7792d1e3cc3d7af" providerId="LiveId" clId="{D5BCA926-6ADE-480D-BBC0-DB7B1570E946}" dt="2021-01-27T05:34:32.226" v="27941" actId="1035"/>
          <ac:spMkLst>
            <pc:docMk/>
            <pc:sldMk cId="68739819" sldId="1276"/>
            <ac:spMk id="24" creationId="{6E755EA3-5D73-4335-B747-AE2666437F25}"/>
          </ac:spMkLst>
        </pc:spChg>
        <pc:spChg chg="add mod">
          <ac:chgData name="萩原 秀明" userId="d7792d1e3cc3d7af" providerId="LiveId" clId="{D5BCA926-6ADE-480D-BBC0-DB7B1570E946}" dt="2021-01-27T06:13:08.836" v="29138" actId="14100"/>
          <ac:spMkLst>
            <pc:docMk/>
            <pc:sldMk cId="68739819" sldId="1276"/>
            <ac:spMk id="25" creationId="{3CF505A5-B91D-4C98-AE74-BA981F2144CB}"/>
          </ac:spMkLst>
        </pc:spChg>
        <pc:spChg chg="add mod">
          <ac:chgData name="萩原 秀明" userId="d7792d1e3cc3d7af" providerId="LiveId" clId="{D5BCA926-6ADE-480D-BBC0-DB7B1570E946}" dt="2021-01-27T06:12:19.289" v="29108" actId="2711"/>
          <ac:spMkLst>
            <pc:docMk/>
            <pc:sldMk cId="68739819" sldId="1276"/>
            <ac:spMk id="26" creationId="{02000FCC-4D4B-4986-95AF-8418C356EADD}"/>
          </ac:spMkLst>
        </pc:spChg>
        <pc:spChg chg="add mod">
          <ac:chgData name="萩原 秀明" userId="d7792d1e3cc3d7af" providerId="LiveId" clId="{D5BCA926-6ADE-480D-BBC0-DB7B1570E946}" dt="2021-01-27T05:35:05.373" v="27949" actId="1076"/>
          <ac:spMkLst>
            <pc:docMk/>
            <pc:sldMk cId="68739819" sldId="1276"/>
            <ac:spMk id="27" creationId="{ABD555B4-8123-4882-A4A8-28842B19AF13}"/>
          </ac:spMkLst>
        </pc:spChg>
        <pc:spChg chg="add mod">
          <ac:chgData name="萩原 秀明" userId="d7792d1e3cc3d7af" providerId="LiveId" clId="{D5BCA926-6ADE-480D-BBC0-DB7B1570E946}" dt="2021-01-27T06:00:33.809" v="28672" actId="1076"/>
          <ac:spMkLst>
            <pc:docMk/>
            <pc:sldMk cId="68739819" sldId="1276"/>
            <ac:spMk id="28" creationId="{75790690-0252-46A0-8CD0-2BDDCB0C46E6}"/>
          </ac:spMkLst>
        </pc:spChg>
        <pc:spChg chg="add mod">
          <ac:chgData name="萩原 秀明" userId="d7792d1e3cc3d7af" providerId="LiveId" clId="{D5BCA926-6ADE-480D-BBC0-DB7B1570E946}" dt="2021-01-27T06:18:02.828" v="29260" actId="1036"/>
          <ac:spMkLst>
            <pc:docMk/>
            <pc:sldMk cId="68739819" sldId="1276"/>
            <ac:spMk id="29" creationId="{EF6C1CE1-081A-4D73-A237-C833F77F1FFB}"/>
          </ac:spMkLst>
        </pc:spChg>
        <pc:spChg chg="add mod">
          <ac:chgData name="萩原 秀明" userId="d7792d1e3cc3d7af" providerId="LiveId" clId="{D5BCA926-6ADE-480D-BBC0-DB7B1570E946}" dt="2021-01-27T06:15:04.733" v="29243" actId="1037"/>
          <ac:spMkLst>
            <pc:docMk/>
            <pc:sldMk cId="68739819" sldId="1276"/>
            <ac:spMk id="30" creationId="{267A7BC6-6B78-4957-9F35-A57219D3EE2C}"/>
          </ac:spMkLst>
        </pc:spChg>
        <pc:spChg chg="add mod">
          <ac:chgData name="萩原 秀明" userId="d7792d1e3cc3d7af" providerId="LiveId" clId="{D5BCA926-6ADE-480D-BBC0-DB7B1570E946}" dt="2021-01-27T06:15:04.733" v="29243" actId="1037"/>
          <ac:spMkLst>
            <pc:docMk/>
            <pc:sldMk cId="68739819" sldId="1276"/>
            <ac:spMk id="31" creationId="{C0CCBC5F-BAB0-41A6-93A7-2AEC3F95D02D}"/>
          </ac:spMkLst>
        </pc:spChg>
      </pc:sldChg>
      <pc:sldChg chg="addSp delSp modSp new mod ord">
        <pc:chgData name="萩原 秀明" userId="d7792d1e3cc3d7af" providerId="LiveId" clId="{D5BCA926-6ADE-480D-BBC0-DB7B1570E946}" dt="2021-01-27T15:59:13.981" v="34436" actId="1035"/>
        <pc:sldMkLst>
          <pc:docMk/>
          <pc:sldMk cId="2868712277" sldId="1277"/>
        </pc:sldMkLst>
        <pc:spChg chg="mod">
          <ac:chgData name="萩原 秀明" userId="d7792d1e3cc3d7af" providerId="LiveId" clId="{D5BCA926-6ADE-480D-BBC0-DB7B1570E946}" dt="2021-01-22T15:49:07.864" v="8730"/>
          <ac:spMkLst>
            <pc:docMk/>
            <pc:sldMk cId="2868712277" sldId="1277"/>
            <ac:spMk id="2" creationId="{8E370494-50D6-4116-B4FE-DD5F93FC395F}"/>
          </ac:spMkLst>
        </pc:spChg>
        <pc:spChg chg="add del mod">
          <ac:chgData name="萩原 秀明" userId="d7792d1e3cc3d7af" providerId="LiveId" clId="{D5BCA926-6ADE-480D-BBC0-DB7B1570E946}" dt="2021-01-23T02:14:31.631" v="9503" actId="478"/>
          <ac:spMkLst>
            <pc:docMk/>
            <pc:sldMk cId="2868712277" sldId="1277"/>
            <ac:spMk id="3" creationId="{835A6793-932D-4AC2-92DE-F0198D5A70B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4" creationId="{29C28C9C-2152-4FA2-BC9D-50DFB529B19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" creationId="{29C8A05E-952F-4229-B291-4A6CE0B68F4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" creationId="{597BBFEF-4488-4312-92C6-65FC2E58141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" creationId="{287542BC-1FA9-45EB-A204-8E6A6EE5FFF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" creationId="{D9F350F9-4F75-4DFB-89EF-4F7382976E7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9" creationId="{2595BA3E-EA4F-4D9A-96D2-06FD21A60C4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0" creationId="{D2D8A3E2-1D87-4232-8E5F-D2D96D96793B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1" creationId="{747D4B41-343E-4BAD-B9D3-501F9EDC3A6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2" creationId="{4124F06A-FE9E-450A-8CE2-B8DADFBAAA9A}"/>
          </ac:spMkLst>
        </pc:spChg>
        <pc:spChg chg="add mod">
          <ac:chgData name="萩原 秀明" userId="d7792d1e3cc3d7af" providerId="LiveId" clId="{D5BCA926-6ADE-480D-BBC0-DB7B1570E946}" dt="2021-01-23T02:24:44.821" v="9617" actId="1036"/>
          <ac:spMkLst>
            <pc:docMk/>
            <pc:sldMk cId="2868712277" sldId="1277"/>
            <ac:spMk id="13" creationId="{E3E5D7FF-EA38-44C2-97AD-F47F5453002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4" creationId="{3DF937AA-C249-48AC-92F9-BA477AF50828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5" creationId="{BD5F250E-AFFD-4117-AA30-CA20F54C991F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6" creationId="{68EFD3FE-2F5C-49F9-9415-078779FABCC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" creationId="{E92B2BC6-4AAD-4EED-A15D-92F86A41E1A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" creationId="{AD8FDEC6-0A6C-41DB-A273-8FAA56C7CCA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" creationId="{AA8ECF87-562D-44A7-AA40-1F0835050A5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0" creationId="{77A9B828-7588-4C78-AEE0-6B79FCFC8BBA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1" creationId="{68C61963-E347-4521-94EC-BEEF5A90248B}"/>
          </ac:spMkLst>
        </pc:spChg>
        <pc:spChg chg="add del mod">
          <ac:chgData name="萩原 秀明" userId="d7792d1e3cc3d7af" providerId="LiveId" clId="{D5BCA926-6ADE-480D-BBC0-DB7B1570E946}" dt="2021-01-22T14:50:04.852" v="6740" actId="478"/>
          <ac:spMkLst>
            <pc:docMk/>
            <pc:sldMk cId="2868712277" sldId="1277"/>
            <ac:spMk id="22" creationId="{C0F8B241-F344-4231-AE26-D6680E63A284}"/>
          </ac:spMkLst>
        </pc:spChg>
        <pc:spChg chg="add del mod">
          <ac:chgData name="萩原 秀明" userId="d7792d1e3cc3d7af" providerId="LiveId" clId="{D5BCA926-6ADE-480D-BBC0-DB7B1570E946}" dt="2021-01-22T14:50:04.852" v="6740" actId="478"/>
          <ac:spMkLst>
            <pc:docMk/>
            <pc:sldMk cId="2868712277" sldId="1277"/>
            <ac:spMk id="23" creationId="{81AD3EDE-4FF1-42B9-BBB0-32E688D7BEA7}"/>
          </ac:spMkLst>
        </pc:spChg>
        <pc:spChg chg="add del mod">
          <ac:chgData name="萩原 秀明" userId="d7792d1e3cc3d7af" providerId="LiveId" clId="{D5BCA926-6ADE-480D-BBC0-DB7B1570E946}" dt="2021-01-22T14:50:04.852" v="6740" actId="478"/>
          <ac:spMkLst>
            <pc:docMk/>
            <pc:sldMk cId="2868712277" sldId="1277"/>
            <ac:spMk id="24" creationId="{47AC94C1-B2FC-490F-9D3D-68D74ADB831D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5" creationId="{62832698-722C-41B0-B3EA-F987006885C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6" creationId="{18D8BDB9-1018-431B-A3BD-3DA1099AC65C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27" creationId="{1CB04E41-CDEC-4B2A-A4DB-83231A288B53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29" creationId="{4A17E8AC-4CF9-47BE-9B9E-29ADD394B9F6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1" creationId="{BB08984A-6DDD-4BB4-90AC-144940451384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2" creationId="{18C6B410-BC92-471C-B66F-8852CDC3EDFD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3" creationId="{D20B2C9C-324E-4CBC-98BB-22386283471E}"/>
          </ac:spMkLst>
        </pc:spChg>
        <pc:spChg chg="add mod">
          <ac:chgData name="萩原 秀明" userId="d7792d1e3cc3d7af" providerId="LiveId" clId="{D5BCA926-6ADE-480D-BBC0-DB7B1570E946}" dt="2021-01-23T02:59:13.869" v="10691" actId="20577"/>
          <ac:spMkLst>
            <pc:docMk/>
            <pc:sldMk cId="2868712277" sldId="1277"/>
            <ac:spMk id="34" creationId="{40076469-77A7-404E-80FB-53D8F9CDE98A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6" creationId="{A888A924-AE8F-4759-A4CF-657031A5304F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7" creationId="{B21309F9-369A-4D99-8E95-6FD35C1E2595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38" creationId="{54876AE2-8544-410E-89D2-37579F67A229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40" creationId="{1993B65D-6D45-46EB-98E4-DB71B84A8FB6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41" creationId="{E742A688-53E2-4F9C-AA71-339EF593E171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42" creationId="{055D5954-3780-41EC-8003-A2601ABC484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43" creationId="{809C45B7-2598-4190-8691-B54DDE1AE4B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44" creationId="{7D78589E-6B2D-4BB0-9EA2-ADF28712484C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46" creationId="{6BC3F235-BBAC-4BED-A208-BE1FCF0F71E6}"/>
          </ac:spMkLst>
        </pc:spChg>
        <pc:spChg chg="add mod">
          <ac:chgData name="萩原 秀明" userId="d7792d1e3cc3d7af" providerId="LiveId" clId="{D5BCA926-6ADE-480D-BBC0-DB7B1570E946}" dt="2021-01-23T02:59:06.904" v="10672" actId="20577"/>
          <ac:spMkLst>
            <pc:docMk/>
            <pc:sldMk cId="2868712277" sldId="1277"/>
            <ac:spMk id="47" creationId="{BBC94109-C8F9-4286-85AD-71D91532F7E8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0" creationId="{9714CFFF-1845-455B-8734-633A5A545D8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1" creationId="{1C7B6AA8-8B7E-4AD2-8C56-237550FCFEA8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3" creationId="{91E180E1-34D7-40BD-9863-4FAF068C209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4" creationId="{AD869D7E-88C4-46DD-81BB-5B26967D9F7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5" creationId="{8E78F82F-5EF1-4E9B-8E41-9E0D683C9FA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6" creationId="{B4E32278-70C1-47FA-A1AB-EC4662AF3893}"/>
          </ac:spMkLst>
        </pc:spChg>
        <pc:spChg chg="add mod">
          <ac:chgData name="萩原 秀明" userId="d7792d1e3cc3d7af" providerId="LiveId" clId="{D5BCA926-6ADE-480D-BBC0-DB7B1570E946}" dt="2021-01-23T10:00:25.899" v="22000" actId="20577"/>
          <ac:spMkLst>
            <pc:docMk/>
            <pc:sldMk cId="2868712277" sldId="1277"/>
            <ac:spMk id="57" creationId="{1BC16E90-C43D-4692-AC07-724D0F41CA9A}"/>
          </ac:spMkLst>
        </pc:spChg>
        <pc:spChg chg="add mod or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58" creationId="{7C3145CE-D1FC-4992-A149-0011D098F74C}"/>
          </ac:spMkLst>
        </pc:spChg>
        <pc:spChg chg="add mod">
          <ac:chgData name="萩原 秀明" userId="d7792d1e3cc3d7af" providerId="LiveId" clId="{D5BCA926-6ADE-480D-BBC0-DB7B1570E946}" dt="2021-01-23T02:59:29.229" v="10719" actId="20577"/>
          <ac:spMkLst>
            <pc:docMk/>
            <pc:sldMk cId="2868712277" sldId="1277"/>
            <ac:spMk id="59" creationId="{9CE982BA-6ECE-4938-9A81-18861669EC4D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2" creationId="{A786B1A8-CD21-461F-BF27-ED54F829773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3" creationId="{FA87606C-0C82-47FF-88AF-07F601285DA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4" creationId="{0FB98098-2D32-447F-B21A-2D0F2181039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5" creationId="{7F7731FB-95D7-4604-93CD-7B9A8EA2DF8B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6" creationId="{7932CB8F-190E-4A31-93AB-81B2BCC0F99D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7" creationId="{5090803C-3DB1-4B17-83C9-4CD3A1106C7A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8" creationId="{738D37B5-D5CE-4008-A5B1-2F83E33462E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69" creationId="{13F6A9A6-27F5-4B65-8595-A4CB2BF728A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0" creationId="{993703A5-4335-465D-88AD-168CCCEF588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1" creationId="{CB13A97B-BF8D-4174-89E2-DC3DA3278B1D}"/>
          </ac:spMkLst>
        </pc:spChg>
        <pc:spChg chg="add del mod">
          <ac:chgData name="萩原 秀明" userId="d7792d1e3cc3d7af" providerId="LiveId" clId="{D5BCA926-6ADE-480D-BBC0-DB7B1570E946}" dt="2021-01-22T14:55:46.703" v="6950" actId="478"/>
          <ac:spMkLst>
            <pc:docMk/>
            <pc:sldMk cId="2868712277" sldId="1277"/>
            <ac:spMk id="72" creationId="{77BAA0A8-8B10-4EA3-A15C-7E53692FC5A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3" creationId="{0405857F-2B43-4981-B5C1-D5F0389681C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4" creationId="{D873A7BB-23BA-44F5-9ED3-C15D3375360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5" creationId="{098E90DF-0724-4546-9303-01230277EB4C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6" creationId="{7009D34F-30B6-4B83-9F9E-938FC024C1D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7" creationId="{AF4FE8C5-7F34-45B6-ADFB-9F3E5420958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8" creationId="{0FE56919-4480-4E05-B2D6-23C64D32FD92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79" creationId="{DF887668-1EFA-4F70-A106-E6497CE301D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0" creationId="{D99EF7D4-6B75-4106-AAED-BC6FDB8D492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1" creationId="{B1754BFD-EAA5-4A9D-A376-A164E81BE44F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2" creationId="{C2D9E895-AD1D-4BD4-8B13-D5C1EEB0E814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3" creationId="{9F199F7C-EF52-41B4-9390-66DD0F3E105C}"/>
          </ac:spMkLst>
        </pc:spChg>
        <pc:spChg chg="add mod">
          <ac:chgData name="萩原 秀明" userId="d7792d1e3cc3d7af" providerId="LiveId" clId="{D5BCA926-6ADE-480D-BBC0-DB7B1570E946}" dt="2021-01-27T15:59:09.115" v="34435" actId="1035"/>
          <ac:spMkLst>
            <pc:docMk/>
            <pc:sldMk cId="2868712277" sldId="1277"/>
            <ac:spMk id="84" creationId="{5E515519-232C-455F-89D0-7A0130372374}"/>
          </ac:spMkLst>
        </pc:spChg>
        <pc:spChg chg="add mod">
          <ac:chgData name="萩原 秀明" userId="d7792d1e3cc3d7af" providerId="LiveId" clId="{D5BCA926-6ADE-480D-BBC0-DB7B1570E946}" dt="2021-01-27T15:59:13.981" v="34436" actId="1035"/>
          <ac:spMkLst>
            <pc:docMk/>
            <pc:sldMk cId="2868712277" sldId="1277"/>
            <ac:spMk id="85" creationId="{E026207E-94FC-414A-9673-43C0F45F098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6" creationId="{D8ABD804-FF94-4E0C-8446-0F387AF12B6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7" creationId="{614438AF-E54D-491F-885A-7FDDB28B06F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8" creationId="{1E2E4A60-7FDA-450A-855D-BD23BC412B82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89" creationId="{409B3CDB-A81B-42DA-A972-F5D3D11610F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91" creationId="{EC1B1BC6-52D1-4178-BD38-EBC9912BD32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92" creationId="{CD4BF233-C58A-485D-8F97-FA646301B259}"/>
          </ac:spMkLst>
        </pc:spChg>
        <pc:spChg chg="add mod">
          <ac:chgData name="萩原 秀明" userId="d7792d1e3cc3d7af" providerId="LiveId" clId="{D5BCA926-6ADE-480D-BBC0-DB7B1570E946}" dt="2021-01-23T02:24:12.815" v="9590" actId="1036"/>
          <ac:spMkLst>
            <pc:docMk/>
            <pc:sldMk cId="2868712277" sldId="1277"/>
            <ac:spMk id="93" creationId="{2B74F305-2C52-4438-885C-753DCF0A04FB}"/>
          </ac:spMkLst>
        </pc:spChg>
        <pc:spChg chg="add del mod">
          <ac:chgData name="萩原 秀明" userId="d7792d1e3cc3d7af" providerId="LiveId" clId="{D5BCA926-6ADE-480D-BBC0-DB7B1570E946}" dt="2021-01-22T14:32:40.439" v="6281" actId="478"/>
          <ac:spMkLst>
            <pc:docMk/>
            <pc:sldMk cId="2868712277" sldId="1277"/>
            <ac:spMk id="95" creationId="{C01874AC-3B96-47B1-92A8-88490BF6ED49}"/>
          </ac:spMkLst>
        </pc:spChg>
        <pc:spChg chg="add del mod">
          <ac:chgData name="萩原 秀明" userId="d7792d1e3cc3d7af" providerId="LiveId" clId="{D5BCA926-6ADE-480D-BBC0-DB7B1570E946}" dt="2021-01-22T14:50:04.852" v="6740" actId="478"/>
          <ac:spMkLst>
            <pc:docMk/>
            <pc:sldMk cId="2868712277" sldId="1277"/>
            <ac:spMk id="96" creationId="{1EAFAE1C-6757-4B58-A443-84B2233D977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36" creationId="{F649D989-1C7F-4B4C-A4CD-BF1FD6FC2E1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38" creationId="{B8E5FF22-1F28-4E1E-B2F0-C182FBCA9AA2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40" creationId="{6E9A1359-C7BA-4286-90EE-EF69E9B3DBE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42" creationId="{7544F53E-8827-4C81-B5C1-C94D7A609E8E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65" creationId="{90C69EF3-0895-46FA-A2E9-30A10FCC95A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67" creationId="{8BA58EFF-BA97-4637-B412-FFE4ED93FF4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69" creationId="{0CCA9B5C-6F3A-4CC8-A461-669587D69614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1" creationId="{B89B80A8-0A1B-49CD-93BA-5B5948777C74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3" creationId="{ACA123E1-44CF-40B2-B637-9A5A6F6E2427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5" creationId="{281782A1-B613-4B55-A111-02C76062A9CD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6" creationId="{C5811D32-39BF-43C3-BC8F-0D6CC7EC50C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79" creationId="{3B7906B0-6D56-454F-9864-9AB52AF13090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1" creationId="{8533B48A-8BAF-47A1-9D51-D9E0352065E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3" creationId="{65FEA17B-1D4F-48C3-83C4-C42C2716FC4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5" creationId="{B728358C-4F8D-4D97-8925-77132272D59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6" creationId="{6FA95309-CC61-4EBF-9FE8-7433C136048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89" creationId="{59816C8B-1945-4AA3-8F12-FDEC74CCC34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1" creationId="{230792DE-CB02-4983-AD76-8E1B2578C7A6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3" creationId="{C93B373F-D155-4BB8-90D7-1CEAF39B2513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5" creationId="{94563E5A-7399-4486-9699-14EB6B7D1F7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7" creationId="{07D5EE63-1072-4E95-9FF3-DF5B8113B3C5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199" creationId="{73FB7298-DD1E-453F-AADA-3B191E190F9B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01" creationId="{D4DB1555-3349-4CD0-A08B-848D7FC1BE19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03" creationId="{C5195587-2514-42FC-8BEA-55E1897F92F1}"/>
          </ac:spMkLst>
        </pc:spChg>
        <pc:spChg chg="add mod">
          <ac:chgData name="萩原 秀明" userId="d7792d1e3cc3d7af" providerId="LiveId" clId="{D5BCA926-6ADE-480D-BBC0-DB7B1570E946}" dt="2021-01-23T02:21:03.444" v="9567" actId="1037"/>
          <ac:spMkLst>
            <pc:docMk/>
            <pc:sldMk cId="2868712277" sldId="1277"/>
            <ac:spMk id="205" creationId="{D7472F78-1CF8-4452-8FFF-1860AFA1353C}"/>
          </ac:spMkLst>
        </pc:spChg>
        <pc:spChg chg="add mod">
          <ac:chgData name="萩原 秀明" userId="d7792d1e3cc3d7af" providerId="LiveId" clId="{D5BCA926-6ADE-480D-BBC0-DB7B1570E946}" dt="2021-01-23T02:24:35.308" v="9611" actId="20577"/>
          <ac:spMkLst>
            <pc:docMk/>
            <pc:sldMk cId="2868712277" sldId="1277"/>
            <ac:spMk id="207" creationId="{4023F68D-8AE7-4524-ABD4-E28532990FC0}"/>
          </ac:spMkLst>
        </pc:spChg>
        <pc:picChg chg="add mod">
          <ac:chgData name="萩原 秀明" userId="d7792d1e3cc3d7af" providerId="LiveId" clId="{D5BCA926-6ADE-480D-BBC0-DB7B1570E946}" dt="2021-01-23T02:24:44.821" v="9617" actId="1036"/>
          <ac:picMkLst>
            <pc:docMk/>
            <pc:sldMk cId="2868712277" sldId="1277"/>
            <ac:picMk id="97" creationId="{F0278F57-5ABB-414A-A6C5-4BEA86F7B310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98" creationId="{68D5AFB3-4DFB-487F-8A57-28B50703C425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99" creationId="{EEB277C6-0B28-479D-84FB-08EBEF132909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0" creationId="{8F4345DC-8D88-40B3-AE14-288AF23E947A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1" creationId="{A1173CE0-16D7-4B7F-8394-EDE71546A6BD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2" creationId="{5064E966-41D2-4C67-8470-628666E7B382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3" creationId="{AD68AEF8-363E-4653-9D28-7216D760829C}"/>
          </ac:picMkLst>
        </pc:picChg>
        <pc:picChg chg="add mod">
          <ac:chgData name="萩原 秀明" userId="d7792d1e3cc3d7af" providerId="LiveId" clId="{D5BCA926-6ADE-480D-BBC0-DB7B1570E946}" dt="2021-01-23T02:24:12.815" v="9590" actId="1036"/>
          <ac:picMkLst>
            <pc:docMk/>
            <pc:sldMk cId="2868712277" sldId="1277"/>
            <ac:picMk id="104" creationId="{5F45EF0D-2D85-4B72-92F1-1DBFCC96BE1F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5" creationId="{91C49D81-84D1-451C-B00C-54CADE68386E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6" creationId="{0A9BAE66-74C4-4BC8-8A30-889EF4B94A35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7" creationId="{06B42EE8-52E1-43C8-8C28-52338E813948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8" creationId="{32FBAC4C-C185-4B64-A0F6-7178D8F248AF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09" creationId="{80060C77-EB24-4EA0-815F-FCFB08F09934}"/>
          </ac:picMkLst>
        </pc:picChg>
        <pc:picChg chg="add mod or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0" creationId="{ACAE7515-EA70-4489-9462-5332079DCD43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1" creationId="{6D271BF9-6BCC-41CB-90BD-4454FD5EE4C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2" creationId="{A779670B-7E75-4321-9C97-DAFC1C27D0C3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3" creationId="{16155755-A93A-4A08-9B1E-C329B1CA22E7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4" creationId="{03F67FAA-E4B6-4B3D-A37B-9AD81D829402}"/>
          </ac:picMkLst>
        </pc:picChg>
        <pc:picChg chg="add mod or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5" creationId="{6F2A2BC3-F4FF-4F01-B23D-2487062D38B0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6" creationId="{7943B58A-2DDA-43D9-B318-CD43BC260A3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7" creationId="{872D3DEA-BE98-41E3-ADAB-7DC2639182D6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8" creationId="{AC1451E4-6B69-4B51-AEAB-720391844FA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19" creationId="{C9B16D9B-C1FA-4594-8F7B-C2AA0F9C0E2F}"/>
          </ac:picMkLst>
        </pc:picChg>
        <pc:picChg chg="add mod">
          <ac:chgData name="萩原 秀明" userId="d7792d1e3cc3d7af" providerId="LiveId" clId="{D5BCA926-6ADE-480D-BBC0-DB7B1570E946}" dt="2021-01-27T15:59:09.115" v="34435" actId="1035"/>
          <ac:picMkLst>
            <pc:docMk/>
            <pc:sldMk cId="2868712277" sldId="1277"/>
            <ac:picMk id="120" creationId="{0C9DF66A-9058-44B6-B5AD-31266BAA5E5B}"/>
          </ac:picMkLst>
        </pc:picChg>
        <pc:picChg chg="add mod">
          <ac:chgData name="萩原 秀明" userId="d7792d1e3cc3d7af" providerId="LiveId" clId="{D5BCA926-6ADE-480D-BBC0-DB7B1570E946}" dt="2021-01-27T15:59:13.981" v="34436" actId="1035"/>
          <ac:picMkLst>
            <pc:docMk/>
            <pc:sldMk cId="2868712277" sldId="1277"/>
            <ac:picMk id="121" creationId="{F6487EF9-B370-4CAC-89A5-66504DAB785A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2" creationId="{04D8011A-4CD4-4DCD-9116-D3787ADD8A32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3" creationId="{42844BFF-B738-4A87-83D9-614AA8CDD6AA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4" creationId="{8D21374C-6D95-40E0-9951-90A2065E7C5C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5" creationId="{77D78AFB-54DB-4036-B532-F9755A69924C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6" creationId="{C500E946-8F96-40B4-A7EA-47589F87EFFC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7" creationId="{4120E617-EB71-48B9-A297-E5A413E863DD}"/>
          </ac:picMkLst>
        </pc:picChg>
        <pc:picChg chg="add del mod">
          <ac:chgData name="萩原 秀明" userId="d7792d1e3cc3d7af" providerId="LiveId" clId="{D5BCA926-6ADE-480D-BBC0-DB7B1570E946}" dt="2021-01-22T14:55:46.703" v="6950" actId="478"/>
          <ac:picMkLst>
            <pc:docMk/>
            <pc:sldMk cId="2868712277" sldId="1277"/>
            <ac:picMk id="128" creationId="{CCC24899-2742-4247-A660-39C010EAC61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29" creationId="{8105F583-6892-4D73-97A6-5775C749D6C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0" creationId="{8B35048A-ACEF-4829-975D-4AFFE4F57570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1" creationId="{3915E782-EBE4-47F8-BD64-23F730B658E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2" creationId="{8880F33F-8874-432D-9C41-FD0DEABC12C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3" creationId="{E562ACD0-D7EE-4F47-AB46-6B05FE4A1417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4" creationId="{60BD9580-A807-471B-A056-FCDC78B181AF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5" creationId="{56377002-CCC2-4A2E-A35A-33EF32BACC5F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7" creationId="{3751E65B-3B34-43AD-92C5-5B5F587E30CE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39" creationId="{A5554433-94C3-4342-8EC6-DE422AE86FC6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41" creationId="{EBC7850A-03E0-4682-8115-23ECCDA9D897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43" creationId="{A1222A02-A47B-465F-B3EF-A2F8FAEC5968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44" creationId="{A5986825-6293-4169-9280-BE1FFE4D118A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66" creationId="{401A6F9A-36BD-49C1-B11A-E09F243CF6F4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68" creationId="{ED60ACCD-B320-4D40-BFC5-A5CE62684DA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0" creationId="{988315AB-CDB8-4C84-A104-031341BA3DE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2" creationId="{D6DE062B-89F8-4F94-8B25-06F8AB254B98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4" creationId="{7F7E0476-99AE-4CCB-ADCC-3DF2334799D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7" creationId="{1D4FE775-032A-4639-93EB-7881FA7E7202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78" creationId="{D874108A-5A9E-46CE-9197-6CEB50D531BE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0" creationId="{96691AEB-AE3B-4CB0-BBE9-6868C5C6A9AB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2" creationId="{7872165F-0B55-4942-A007-032EAA61D3A8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4" creationId="{235358AD-E25A-4BC1-998A-6D5F0033DBAD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7" creationId="{3625E4DB-9334-4E3B-8AD1-598DD9187BC3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88" creationId="{D2085E3B-6677-4388-AC5F-9D6210171E26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0" creationId="{22898433-CB39-46D3-99FE-8A44B832D33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2" creationId="{FDC48340-D9E6-4866-92F3-2F81E57A6F14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4" creationId="{FF1598A2-FB8F-4F04-A2FC-BC9FEC92ADA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6" creationId="{EC74D375-849B-4FC0-802F-0FD8AEB93FA4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198" creationId="{FC772411-3FF0-4CF2-AA9F-5B78E340FC2C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200" creationId="{58AE7589-D390-4E90-881A-DB5A4E5587F0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202" creationId="{F81F98AF-9607-44CB-8927-90468962D2F1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204" creationId="{7F188891-F980-404A-9D0B-FE9C828E39D5}"/>
          </ac:picMkLst>
        </pc:picChg>
        <pc:picChg chg="add mod">
          <ac:chgData name="萩原 秀明" userId="d7792d1e3cc3d7af" providerId="LiveId" clId="{D5BCA926-6ADE-480D-BBC0-DB7B1570E946}" dt="2021-01-23T02:21:03.444" v="9567" actId="1037"/>
          <ac:picMkLst>
            <pc:docMk/>
            <pc:sldMk cId="2868712277" sldId="1277"/>
            <ac:picMk id="206" creationId="{BA328DB9-89F4-4984-868A-871B78376042}"/>
          </ac:picMkLst>
        </pc:picChg>
        <pc:picChg chg="add mod">
          <ac:chgData name="萩原 秀明" userId="d7792d1e3cc3d7af" providerId="LiveId" clId="{D5BCA926-6ADE-480D-BBC0-DB7B1570E946}" dt="2021-01-23T02:24:24.441" v="9593" actId="1038"/>
          <ac:picMkLst>
            <pc:docMk/>
            <pc:sldMk cId="2868712277" sldId="1277"/>
            <ac:picMk id="208" creationId="{9C85872E-2A5E-4D39-9BAE-3332DFAD129C}"/>
          </ac:picMkLst>
        </pc:picChg>
        <pc:cxnChg chg="add mod">
          <ac:chgData name="萩原 秀明" userId="d7792d1e3cc3d7af" providerId="LiveId" clId="{D5BCA926-6ADE-480D-BBC0-DB7B1570E946}" dt="2021-01-23T03:16:47.063" v="11490" actId="692"/>
          <ac:cxnSpMkLst>
            <pc:docMk/>
            <pc:sldMk cId="2868712277" sldId="1277"/>
            <ac:cxnSpMk id="28" creationId="{F01056F0-48DC-40B3-8A87-FAF65778AFB6}"/>
          </ac:cxnSpMkLst>
        </pc:cxnChg>
        <pc:cxnChg chg="add mod">
          <ac:chgData name="萩原 秀明" userId="d7792d1e3cc3d7af" providerId="LiveId" clId="{D5BCA926-6ADE-480D-BBC0-DB7B1570E946}" dt="2021-01-23T02:25:14.270" v="9668" actId="14100"/>
          <ac:cxnSpMkLst>
            <pc:docMk/>
            <pc:sldMk cId="2868712277" sldId="1277"/>
            <ac:cxnSpMk id="30" creationId="{B914AB63-D3FC-4F40-A72C-FCA531410A01}"/>
          </ac:cxnSpMkLst>
        </pc:cxnChg>
        <pc:cxnChg chg="add mod">
          <ac:chgData name="萩原 秀明" userId="d7792d1e3cc3d7af" providerId="LiveId" clId="{D5BCA926-6ADE-480D-BBC0-DB7B1570E946}" dt="2021-01-23T02:24:12.815" v="9590" actId="1036"/>
          <ac:cxnSpMkLst>
            <pc:docMk/>
            <pc:sldMk cId="2868712277" sldId="1277"/>
            <ac:cxnSpMk id="35" creationId="{6C8EAEFC-B4BF-495F-A943-82D606154FB7}"/>
          </ac:cxnSpMkLst>
        </pc:cxnChg>
        <pc:cxnChg chg="add mod">
          <ac:chgData name="萩原 秀明" userId="d7792d1e3cc3d7af" providerId="LiveId" clId="{D5BCA926-6ADE-480D-BBC0-DB7B1570E946}" dt="2021-01-23T02:24:12.815" v="9590" actId="1036"/>
          <ac:cxnSpMkLst>
            <pc:docMk/>
            <pc:sldMk cId="2868712277" sldId="1277"/>
            <ac:cxnSpMk id="39" creationId="{8D0B4E8D-CA52-4402-BBF9-9AF20DD21F13}"/>
          </ac:cxnSpMkLst>
        </pc:cxnChg>
        <pc:cxnChg chg="add mod">
          <ac:chgData name="萩原 秀明" userId="d7792d1e3cc3d7af" providerId="LiveId" clId="{D5BCA926-6ADE-480D-BBC0-DB7B1570E946}" dt="2021-01-23T03:16:47.063" v="11490" actId="692"/>
          <ac:cxnSpMkLst>
            <pc:docMk/>
            <pc:sldMk cId="2868712277" sldId="1277"/>
            <ac:cxnSpMk id="45" creationId="{9D80862B-7F30-498A-A3C6-3FB9ECFEB5FD}"/>
          </ac:cxnSpMkLst>
        </pc:cxnChg>
        <pc:cxnChg chg="add mod">
          <ac:chgData name="萩原 秀明" userId="d7792d1e3cc3d7af" providerId="LiveId" clId="{D5BCA926-6ADE-480D-BBC0-DB7B1570E946}" dt="2021-01-23T03:16:15.930" v="11486" actId="692"/>
          <ac:cxnSpMkLst>
            <pc:docMk/>
            <pc:sldMk cId="2868712277" sldId="1277"/>
            <ac:cxnSpMk id="48" creationId="{4F6274C0-155E-4FA0-A1AF-9D6D5D410D73}"/>
          </ac:cxnSpMkLst>
        </pc:cxnChg>
        <pc:cxnChg chg="add mod">
          <ac:chgData name="萩原 秀明" userId="d7792d1e3cc3d7af" providerId="LiveId" clId="{D5BCA926-6ADE-480D-BBC0-DB7B1570E946}" dt="2021-01-23T03:16:15.930" v="11486" actId="692"/>
          <ac:cxnSpMkLst>
            <pc:docMk/>
            <pc:sldMk cId="2868712277" sldId="1277"/>
            <ac:cxnSpMk id="49" creationId="{8F2FFB6D-012C-4678-A193-0F539E344494}"/>
          </ac:cxnSpMkLst>
        </pc:cxnChg>
        <pc:cxnChg chg="add mod">
          <ac:chgData name="萩原 秀明" userId="d7792d1e3cc3d7af" providerId="LiveId" clId="{D5BCA926-6ADE-480D-BBC0-DB7B1570E946}" dt="2021-01-23T02:21:03.444" v="9567" actId="1037"/>
          <ac:cxnSpMkLst>
            <pc:docMk/>
            <pc:sldMk cId="2868712277" sldId="1277"/>
            <ac:cxnSpMk id="52" creationId="{068DF414-C8BF-4365-9968-F52C96306387}"/>
          </ac:cxnSpMkLst>
        </pc:cxnChg>
        <pc:cxnChg chg="add mod">
          <ac:chgData name="萩原 秀明" userId="d7792d1e3cc3d7af" providerId="LiveId" clId="{D5BCA926-6ADE-480D-BBC0-DB7B1570E946}" dt="2021-01-23T03:16:58.362" v="11492" actId="692"/>
          <ac:cxnSpMkLst>
            <pc:docMk/>
            <pc:sldMk cId="2868712277" sldId="1277"/>
            <ac:cxnSpMk id="60" creationId="{59FC2558-89B0-4DF0-A996-152E97F4E8D2}"/>
          </ac:cxnSpMkLst>
        </pc:cxnChg>
        <pc:cxnChg chg="add mod">
          <ac:chgData name="萩原 秀明" userId="d7792d1e3cc3d7af" providerId="LiveId" clId="{D5BCA926-6ADE-480D-BBC0-DB7B1570E946}" dt="2021-01-23T02:21:03.444" v="9567" actId="1037"/>
          <ac:cxnSpMkLst>
            <pc:docMk/>
            <pc:sldMk cId="2868712277" sldId="1277"/>
            <ac:cxnSpMk id="61" creationId="{87FC4DD6-548B-4C19-AF20-099691484D22}"/>
          </ac:cxnSpMkLst>
        </pc:cxnChg>
        <pc:cxnChg chg="add del mod">
          <ac:chgData name="萩原 秀明" userId="d7792d1e3cc3d7af" providerId="LiveId" clId="{D5BCA926-6ADE-480D-BBC0-DB7B1570E946}" dt="2021-01-23T03:16:28.532" v="11488" actId="692"/>
          <ac:cxnSpMkLst>
            <pc:docMk/>
            <pc:sldMk cId="2868712277" sldId="1277"/>
            <ac:cxnSpMk id="90" creationId="{4073934E-8A6C-4D27-82E1-62BFB1232A04}"/>
          </ac:cxnSpMkLst>
        </pc:cxnChg>
        <pc:cxnChg chg="add del mod">
          <ac:chgData name="萩原 秀明" userId="d7792d1e3cc3d7af" providerId="LiveId" clId="{D5BCA926-6ADE-480D-BBC0-DB7B1570E946}" dt="2021-01-22T14:35:06.301" v="6402" actId="478"/>
          <ac:cxnSpMkLst>
            <pc:docMk/>
            <pc:sldMk cId="2868712277" sldId="1277"/>
            <ac:cxnSpMk id="94" creationId="{45AAAFEB-5A73-4CAA-81FF-D17BFD44E165}"/>
          </ac:cxnSpMkLst>
        </pc:cxnChg>
        <pc:cxnChg chg="add mod">
          <ac:chgData name="萩原 秀明" userId="d7792d1e3cc3d7af" providerId="LiveId" clId="{D5BCA926-6ADE-480D-BBC0-DB7B1570E946}" dt="2021-01-23T03:16:28.532" v="11488" actId="692"/>
          <ac:cxnSpMkLst>
            <pc:docMk/>
            <pc:sldMk cId="2868712277" sldId="1277"/>
            <ac:cxnSpMk id="147" creationId="{906920EF-43AF-4F9C-A281-914825CE45ED}"/>
          </ac:cxnSpMkLst>
        </pc:cxnChg>
        <pc:cxnChg chg="add mod">
          <ac:chgData name="萩原 秀明" userId="d7792d1e3cc3d7af" providerId="LiveId" clId="{D5BCA926-6ADE-480D-BBC0-DB7B1570E946}" dt="2021-01-23T03:16:47.063" v="11490" actId="692"/>
          <ac:cxnSpMkLst>
            <pc:docMk/>
            <pc:sldMk cId="2868712277" sldId="1277"/>
            <ac:cxnSpMk id="209" creationId="{CA74C874-F196-411E-8DBC-FC87DDBF183D}"/>
          </ac:cxnSpMkLst>
        </pc:cxnChg>
      </pc:sldChg>
      <pc:sldChg chg="addSp delSp modSp new mod">
        <pc:chgData name="萩原 秀明" userId="d7792d1e3cc3d7af" providerId="LiveId" clId="{D5BCA926-6ADE-480D-BBC0-DB7B1570E946}" dt="2021-01-28T06:59:29.531" v="35814" actId="1037"/>
        <pc:sldMkLst>
          <pc:docMk/>
          <pc:sldMk cId="3756558143" sldId="1278"/>
        </pc:sldMkLst>
        <pc:spChg chg="mod">
          <ac:chgData name="萩原 秀明" userId="d7792d1e3cc3d7af" providerId="LiveId" clId="{D5BCA926-6ADE-480D-BBC0-DB7B1570E946}" dt="2021-01-23T02:52:33.579" v="10320"/>
          <ac:spMkLst>
            <pc:docMk/>
            <pc:sldMk cId="3756558143" sldId="1278"/>
            <ac:spMk id="2" creationId="{BAAE67BF-D94C-40BF-80FE-647DEE626F73}"/>
          </ac:spMkLst>
        </pc:spChg>
        <pc:spChg chg="add mod">
          <ac:chgData name="萩原 秀明" userId="d7792d1e3cc3d7af" providerId="LiveId" clId="{D5BCA926-6ADE-480D-BBC0-DB7B1570E946}" dt="2021-01-23T02:52:42.263" v="10321"/>
          <ac:spMkLst>
            <pc:docMk/>
            <pc:sldMk cId="3756558143" sldId="1278"/>
            <ac:spMk id="3" creationId="{C7E4FEDE-AA83-45B3-88D5-05CC608D61F7}"/>
          </ac:spMkLst>
        </pc:spChg>
        <pc:spChg chg="add mod">
          <ac:chgData name="萩原 秀明" userId="d7792d1e3cc3d7af" providerId="LiveId" clId="{D5BCA926-6ADE-480D-BBC0-DB7B1570E946}" dt="2021-01-23T15:30:44.603" v="26818" actId="20577"/>
          <ac:spMkLst>
            <pc:docMk/>
            <pc:sldMk cId="3756558143" sldId="1278"/>
            <ac:spMk id="5" creationId="{98A0778D-8F0A-4C37-AEAF-C52145AA2B67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6" creationId="{B1102A16-1238-4BD5-8EFD-AFE7C627DDEE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7" creationId="{E27FD002-D80D-4F5E-BA6C-823CC2D2C827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8" creationId="{07627C8F-DCCA-42A6-B157-3ED88AC97353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9" creationId="{A5D67B6A-0890-42CE-B104-BA781BCCD228}"/>
          </ac:spMkLst>
        </pc:spChg>
        <pc:spChg chg="add mod">
          <ac:chgData name="萩原 秀明" userId="d7792d1e3cc3d7af" providerId="LiveId" clId="{D5BCA926-6ADE-480D-BBC0-DB7B1570E946}" dt="2021-01-23T03:23:51.399" v="11575" actId="14100"/>
          <ac:spMkLst>
            <pc:docMk/>
            <pc:sldMk cId="3756558143" sldId="1278"/>
            <ac:spMk id="10" creationId="{51964B8F-0312-4CF1-813E-2CA1E30F2D88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16" creationId="{8A027AC3-79DF-4EB2-B667-C31D148BF3E6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18" creationId="{3AF20374-57FB-47E5-9629-2E54ED4C205B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0" creationId="{9E6B8DCF-BA6C-40FC-A89E-F1C90EFED184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1" creationId="{CB0B525D-52A9-4B79-B4A2-0ADE97113BFA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2" creationId="{F2763B4F-B7FE-4B0B-A5AD-6D7F97245CD5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3" creationId="{734C4CD0-F686-4C08-B71B-37934133DBCF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4" creationId="{5276FD3C-E041-4A06-B35A-22597005DDC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5" creationId="{F082C091-5BBB-43A1-8D65-B8F22B5D7A6F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6" creationId="{E1E74BB2-45C8-48CA-8FAC-526344EBDD91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7" creationId="{ECC267F5-8E36-4C83-849E-4CE1A1A7DD6D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29" creationId="{57573D57-9B51-4CC0-B4FB-5C9489DC2A7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1" creationId="{8E8244E8-60F7-4124-985A-10D6E32957B8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2" creationId="{C452092F-8916-4FC2-ABE1-C3223D263AA4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3" creationId="{6FD62515-3646-412C-99E5-3238F5B28A1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4" creationId="{EDC9114C-9FF2-4673-8B8C-AC664C0CAEA4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5" creationId="{C2CCBDA5-CBC3-4263-A84F-F6F8175FF1C8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6" creationId="{579E6252-EE25-43C2-8DA2-9DF903381B72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7" creationId="{7439A248-CBD6-435B-BB7E-DFDB0605AE0C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38" creationId="{CD107DDD-7CB3-4EEE-B9B0-19C58F22A14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0" creationId="{A6248ECF-8B4B-4FCC-9C22-567E3BC66BAA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2" creationId="{DE00A1D2-2DFC-483B-B570-91B12A637BDA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3" creationId="{82B96427-DF6C-414C-858F-CAB51F4D0968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4" creationId="{28546F5F-8451-485D-93B2-A507D6D877ED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5" creationId="{58808162-ED17-439B-8FE4-BB6FA1835D72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6" creationId="{A1B22770-7360-4785-852D-E7CB2DF13A65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7" creationId="{8490A748-FEB9-4A98-A09C-ADA2FE99747C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8" creationId="{5E8010FD-D8B0-433D-BCEB-8FC68E630D8E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49" creationId="{4EB7EA90-6FE0-43A4-B7AE-7016F72EBC73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1" creationId="{E28D457B-5FD4-4F3A-9E24-A070A22F89B0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3" creationId="{29D3DC49-33B2-424C-B58B-18AF84411182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4" creationId="{348BB612-02C2-4015-BB2D-D2F1073A0AD8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5" creationId="{45348C9B-30EE-43D7-A26F-7F15B6AD3331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6" creationId="{84A03A49-4839-47FC-915E-5B93C6C1D2B7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7" creationId="{AC261263-5645-4F24-9B6D-79CF485ACB40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8" creationId="{461A2460-53AB-49DE-A13F-0FEEFBFB340E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59" creationId="{44C234A4-6D0C-4ED2-ACA0-A1B57422D901}"/>
          </ac:spMkLst>
        </pc:spChg>
        <pc:spChg chg="add del mod">
          <ac:chgData name="萩原 秀明" userId="d7792d1e3cc3d7af" providerId="LiveId" clId="{D5BCA926-6ADE-480D-BBC0-DB7B1570E946}" dt="2021-01-23T03:14:14.057" v="11434" actId="478"/>
          <ac:spMkLst>
            <pc:docMk/>
            <pc:sldMk cId="3756558143" sldId="1278"/>
            <ac:spMk id="60" creationId="{96F141DD-E703-4BF6-8E9E-4524DE018C77}"/>
          </ac:spMkLst>
        </pc:spChg>
        <pc:spChg chg="add mod ord">
          <ac:chgData name="萩原 秀明" userId="d7792d1e3cc3d7af" providerId="LiveId" clId="{D5BCA926-6ADE-480D-BBC0-DB7B1570E946}" dt="2021-01-27T15:11:35.272" v="33843" actId="692"/>
          <ac:spMkLst>
            <pc:docMk/>
            <pc:sldMk cId="3756558143" sldId="1278"/>
            <ac:spMk id="60" creationId="{AB4E63C2-5101-498C-A5D7-3DC07211CE03}"/>
          </ac:spMkLst>
        </pc:spChg>
        <pc:spChg chg="add mod ord">
          <ac:chgData name="萩原 秀明" userId="d7792d1e3cc3d7af" providerId="LiveId" clId="{D5BCA926-6ADE-480D-BBC0-DB7B1570E946}" dt="2021-01-27T15:12:39.848" v="33856" actId="14100"/>
          <ac:spMkLst>
            <pc:docMk/>
            <pc:sldMk cId="3756558143" sldId="1278"/>
            <ac:spMk id="61" creationId="{31C31285-C278-47B9-8F73-A7D8E9BB7563}"/>
          </ac:spMkLst>
        </pc:spChg>
        <pc:spChg chg="add mod">
          <ac:chgData name="萩原 秀明" userId="d7792d1e3cc3d7af" providerId="LiveId" clId="{D5BCA926-6ADE-480D-BBC0-DB7B1570E946}" dt="2021-01-27T15:10:29.072" v="33830" actId="692"/>
          <ac:spMkLst>
            <pc:docMk/>
            <pc:sldMk cId="3756558143" sldId="1278"/>
            <ac:spMk id="62" creationId="{7EBA5E1D-5553-4603-A3AA-05FE7434C0AC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2" creationId="{E969A663-EBAD-4E21-A025-F4FD69183A53}"/>
          </ac:spMkLst>
        </pc:spChg>
        <pc:spChg chg="add mod">
          <ac:chgData name="萩原 秀明" userId="d7792d1e3cc3d7af" providerId="LiveId" clId="{D5BCA926-6ADE-480D-BBC0-DB7B1570E946}" dt="2021-01-28T06:59:29.531" v="35814" actId="1037"/>
          <ac:spMkLst>
            <pc:docMk/>
            <pc:sldMk cId="3756558143" sldId="1278"/>
            <ac:spMk id="63" creationId="{56D61EB8-F665-479A-9EFC-114AFA6578FA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4" creationId="{6A49AF48-A95B-4E59-AC9D-9332C91A6120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5" creationId="{3F35D81D-A51F-45B0-8356-EEAC991183EC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6" creationId="{FAAA40C2-1828-4FEA-B7BB-9D7ECA0F7734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7" creationId="{ADE05378-853D-4987-B969-E68F50A75704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8" creationId="{7236EB80-C47E-4E58-9F5D-41B0DF90B64A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69" creationId="{B77BB683-07E1-4A6D-B424-665E2895A90B}"/>
          </ac:spMkLst>
        </pc:spChg>
        <pc:spChg chg="mod">
          <ac:chgData name="萩原 秀明" userId="d7792d1e3cc3d7af" providerId="LiveId" clId="{D5BCA926-6ADE-480D-BBC0-DB7B1570E946}" dt="2021-01-23T03:13:03.442" v="11275" actId="1076"/>
          <ac:spMkLst>
            <pc:docMk/>
            <pc:sldMk cId="3756558143" sldId="1278"/>
            <ac:spMk id="70" creationId="{D1EADABD-A82C-4D54-BD7A-8A6E80DE8122}"/>
          </ac:spMkLst>
        </pc:spChg>
        <pc:spChg chg="add 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1" creationId="{D41A689B-5719-4281-87D5-0C69F2E1B810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3" creationId="{017D3959-33F7-488A-9DFE-F4079B148B34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5" creationId="{11C9D53F-F8B1-48F0-89F1-604313338CAD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6" creationId="{4950DBF5-90AC-48CB-91CE-EB772109BAC3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7" creationId="{61689DF1-7D92-42D0-A07C-F61CAB0C1ABD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8" creationId="{1A99FED6-2041-4E62-A1F9-19383A50241F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79" creationId="{0D4E0D3C-40A7-400B-9EA1-D2EC52E56692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80" creationId="{FA322967-E0E8-4B1D-BAD8-07EB096F3415}"/>
          </ac:spMkLst>
        </pc:spChg>
        <pc:spChg chg="mod">
          <ac:chgData name="萩原 秀明" userId="d7792d1e3cc3d7af" providerId="LiveId" clId="{D5BCA926-6ADE-480D-BBC0-DB7B1570E946}" dt="2021-01-23T03:24:19.036" v="11605" actId="1037"/>
          <ac:spMkLst>
            <pc:docMk/>
            <pc:sldMk cId="3756558143" sldId="1278"/>
            <ac:spMk id="81" creationId="{B68C09A5-75AD-4E99-A6A8-54EE28D0F782}"/>
          </ac:spMkLst>
        </pc:spChg>
        <pc:spChg chg="add mod">
          <ac:chgData name="萩原 秀明" userId="d7792d1e3cc3d7af" providerId="LiveId" clId="{D5BCA926-6ADE-480D-BBC0-DB7B1570E946}" dt="2021-01-27T15:11:57.403" v="33853" actId="14100"/>
          <ac:spMkLst>
            <pc:docMk/>
            <pc:sldMk cId="3756558143" sldId="1278"/>
            <ac:spMk id="83" creationId="{D0165E0B-65EA-48AD-9B80-8732D026E19C}"/>
          </ac:spMkLst>
        </pc:spChg>
        <pc:spChg chg="add mod">
          <ac:chgData name="萩原 秀明" userId="d7792d1e3cc3d7af" providerId="LiveId" clId="{D5BCA926-6ADE-480D-BBC0-DB7B1570E946}" dt="2021-01-27T15:12:00.062" v="33854" actId="14100"/>
          <ac:spMkLst>
            <pc:docMk/>
            <pc:sldMk cId="3756558143" sldId="1278"/>
            <ac:spMk id="84" creationId="{57A135F8-9753-4290-ADDF-75C89E146A5A}"/>
          </ac:spMkLst>
        </pc:spChg>
        <pc:spChg chg="add mod">
          <ac:chgData name="萩原 秀明" userId="d7792d1e3cc3d7af" providerId="LiveId" clId="{D5BCA926-6ADE-480D-BBC0-DB7B1570E946}" dt="2021-01-27T15:08:57.644" v="33752" actId="1076"/>
          <ac:spMkLst>
            <pc:docMk/>
            <pc:sldMk cId="3756558143" sldId="1278"/>
            <ac:spMk id="85" creationId="{17E6FCBA-54FD-4294-BFC9-AC40B88EF894}"/>
          </ac:spMkLst>
        </pc:spChg>
        <pc:spChg chg="add mod">
          <ac:chgData name="萩原 秀明" userId="d7792d1e3cc3d7af" providerId="LiveId" clId="{D5BCA926-6ADE-480D-BBC0-DB7B1570E946}" dt="2021-01-27T15:10:58.349" v="33835" actId="20577"/>
          <ac:spMkLst>
            <pc:docMk/>
            <pc:sldMk cId="3756558143" sldId="1278"/>
            <ac:spMk id="86" creationId="{C4ABABB8-F4A6-4776-BA66-0B25DE843467}"/>
          </ac:spMkLst>
        </pc:spChg>
        <pc:spChg chg="add mod">
          <ac:chgData name="萩原 秀明" userId="d7792d1e3cc3d7af" providerId="LiveId" clId="{D5BCA926-6ADE-480D-BBC0-DB7B1570E946}" dt="2021-01-23T03:24:10.683" v="11587" actId="403"/>
          <ac:spMkLst>
            <pc:docMk/>
            <pc:sldMk cId="3756558143" sldId="1278"/>
            <ac:spMk id="97" creationId="{D58145ED-5A37-41F2-9D7B-1BB3C293E0A4}"/>
          </ac:spMkLst>
        </pc:spChg>
        <pc:spChg chg="add mod">
          <ac:chgData name="萩原 秀明" userId="d7792d1e3cc3d7af" providerId="LiveId" clId="{D5BCA926-6ADE-480D-BBC0-DB7B1570E946}" dt="2021-01-27T15:12:35.555" v="33855" actId="14100"/>
          <ac:spMkLst>
            <pc:docMk/>
            <pc:sldMk cId="3756558143" sldId="1278"/>
            <ac:spMk id="98" creationId="{C9036590-C043-4520-A77F-C4BB1EEA0719}"/>
          </ac:spMkLst>
        </pc:spChg>
        <pc:spChg chg="add mod">
          <ac:chgData name="萩原 秀明" userId="d7792d1e3cc3d7af" providerId="LiveId" clId="{D5BCA926-6ADE-480D-BBC0-DB7B1570E946}" dt="2021-01-27T15:08:28.471" v="33704" actId="1035"/>
          <ac:spMkLst>
            <pc:docMk/>
            <pc:sldMk cId="3756558143" sldId="1278"/>
            <ac:spMk id="99" creationId="{63D35688-7394-4809-82F0-C746A538CE11}"/>
          </ac:spMkLst>
        </pc:spChg>
        <pc:spChg chg="add mod">
          <ac:chgData name="萩原 秀明" userId="d7792d1e3cc3d7af" providerId="LiveId" clId="{D5BCA926-6ADE-480D-BBC0-DB7B1570E946}" dt="2021-01-27T15:08:36.579" v="33718" actId="1035"/>
          <ac:spMkLst>
            <pc:docMk/>
            <pc:sldMk cId="3756558143" sldId="1278"/>
            <ac:spMk id="100" creationId="{17BAC03A-EB2E-4C20-904A-8B1256FF5F00}"/>
          </ac:spMkLst>
        </pc:s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17" creationId="{8F21880C-FAD3-4B6D-A265-7EB3EC06BF05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19" creationId="{FE9B79FF-41ED-42EB-B472-94D59B703DB5}"/>
          </ac:grpSpMkLst>
        </pc:gr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28" creationId="{24AC4231-92FB-4BB2-93FD-50F800DFFA9A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30" creationId="{CBD09FE6-DD51-4A17-B8D9-8923076979C8}"/>
          </ac:grpSpMkLst>
        </pc:gr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39" creationId="{FDB7734F-F9F7-4D67-9C03-AED9026B7255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41" creationId="{E23BD6A6-6115-4AD1-9F1D-22559523A3CD}"/>
          </ac:grpSpMkLst>
        </pc:gr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50" creationId="{D14FE92D-F349-40F4-B9C2-8B79C0B5F1D1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52" creationId="{A00543C0-1352-4666-A49F-12C7E788F59D}"/>
          </ac:grpSpMkLst>
        </pc:grpChg>
        <pc:grpChg chg="add del mod">
          <ac:chgData name="萩原 秀明" userId="d7792d1e3cc3d7af" providerId="LiveId" clId="{D5BCA926-6ADE-480D-BBC0-DB7B1570E946}" dt="2021-01-23T03:13:42.384" v="11356" actId="478"/>
          <ac:grpSpMkLst>
            <pc:docMk/>
            <pc:sldMk cId="3756558143" sldId="1278"/>
            <ac:grpSpMk id="61" creationId="{468D5A30-761C-4708-9DED-EA7E430127B4}"/>
          </ac:grpSpMkLst>
        </pc:grpChg>
        <pc:grpChg chg="mod">
          <ac:chgData name="萩原 秀明" userId="d7792d1e3cc3d7af" providerId="LiveId" clId="{D5BCA926-6ADE-480D-BBC0-DB7B1570E946}" dt="2021-01-23T03:13:03.442" v="11275" actId="1076"/>
          <ac:grpSpMkLst>
            <pc:docMk/>
            <pc:sldMk cId="3756558143" sldId="1278"/>
            <ac:grpSpMk id="63" creationId="{DDD1A1CC-38F1-4227-B2F4-58886D26DA9F}"/>
          </ac:grpSpMkLst>
        </pc:grpChg>
        <pc:grpChg chg="add 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72" creationId="{C5A5D3F0-74A9-4C7E-B9FD-303EA96F0A7D}"/>
          </ac:grpSpMkLst>
        </pc:grpChg>
        <pc:grpChg chg="mod">
          <ac:chgData name="萩原 秀明" userId="d7792d1e3cc3d7af" providerId="LiveId" clId="{D5BCA926-6ADE-480D-BBC0-DB7B1570E946}" dt="2021-01-23T03:24:19.036" v="11605" actId="1037"/>
          <ac:grpSpMkLst>
            <pc:docMk/>
            <pc:sldMk cId="3756558143" sldId="1278"/>
            <ac:grpSpMk id="74" creationId="{B9190671-0156-41E5-B8AB-DC4585F008DB}"/>
          </ac:grpSpMkLst>
        </pc:grpChg>
        <pc:picChg chg="add mod">
          <ac:chgData name="萩原 秀明" userId="d7792d1e3cc3d7af" providerId="LiveId" clId="{D5BCA926-6ADE-480D-BBC0-DB7B1570E946}" dt="2021-01-23T02:52:42.263" v="10321"/>
          <ac:picMkLst>
            <pc:docMk/>
            <pc:sldMk cId="3756558143" sldId="1278"/>
            <ac:picMk id="4" creationId="{808F3953-93A9-4CE1-B93F-7E5F1C4B5446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1" creationId="{5B6DF032-F6DA-41F6-88E5-4E2C48588F4D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2" creationId="{DC8E1D23-5893-4785-A6DD-E8D93BEB2857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3" creationId="{3FD9F201-7B0A-4851-8B12-B582B9DBADE8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4" creationId="{FC670271-0834-4D36-9CBB-9EDAFC073AEC}"/>
          </ac:picMkLst>
        </pc:picChg>
        <pc:picChg chg="add mod">
          <ac:chgData name="萩原 秀明" userId="d7792d1e3cc3d7af" providerId="LiveId" clId="{D5BCA926-6ADE-480D-BBC0-DB7B1570E946}" dt="2021-01-23T03:23:09.600" v="11566" actId="1036"/>
          <ac:picMkLst>
            <pc:docMk/>
            <pc:sldMk cId="3756558143" sldId="1278"/>
            <ac:picMk id="15" creationId="{EEE84BAE-ABDC-40A2-96DC-50B09FC5457D}"/>
          </ac:picMkLst>
        </pc:pic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82" creationId="{B896118A-1177-4D6A-8FD6-A8F54FE1F138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87" creationId="{4C113921-D34A-436D-8556-1F06E233AA51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88" creationId="{F69F3F89-1E0E-4B42-86F7-1069ED7ECFF6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89" creationId="{C0158BF8-0AB9-41E3-93A5-E9EFBAA8A8B7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90" creationId="{2410F71E-7291-4A14-8EEC-79F317CC9D57}"/>
          </ac:cxnSpMkLst>
        </pc:cxnChg>
        <pc:cxnChg chg="add mod">
          <ac:chgData name="萩原 秀明" userId="d7792d1e3cc3d7af" providerId="LiveId" clId="{D5BCA926-6ADE-480D-BBC0-DB7B1570E946}" dt="2021-01-23T03:23:09.600" v="11566" actId="1036"/>
          <ac:cxnSpMkLst>
            <pc:docMk/>
            <pc:sldMk cId="3756558143" sldId="1278"/>
            <ac:cxnSpMk id="93" creationId="{91F2F86C-6094-406E-BDD9-A2BCC446B687}"/>
          </ac:cxnSpMkLst>
        </pc:cxnChg>
      </pc:sldChg>
      <pc:sldChg chg="addSp delSp modSp new mod">
        <pc:chgData name="萩原 秀明" userId="d7792d1e3cc3d7af" providerId="LiveId" clId="{D5BCA926-6ADE-480D-BBC0-DB7B1570E946}" dt="2021-01-28T07:02:23.648" v="35828" actId="1036"/>
        <pc:sldMkLst>
          <pc:docMk/>
          <pc:sldMk cId="2985211055" sldId="1279"/>
        </pc:sldMkLst>
        <pc:spChg chg="mod">
          <ac:chgData name="萩原 秀明" userId="d7792d1e3cc3d7af" providerId="LiveId" clId="{D5BCA926-6ADE-480D-BBC0-DB7B1570E946}" dt="2021-01-23T03:25:18.588" v="11608"/>
          <ac:spMkLst>
            <pc:docMk/>
            <pc:sldMk cId="2985211055" sldId="1279"/>
            <ac:spMk id="2" creationId="{604192E0-D324-464A-8E28-45A507150B0C}"/>
          </ac:spMkLst>
        </pc:spChg>
        <pc:spChg chg="add mod">
          <ac:chgData name="萩原 秀明" userId="d7792d1e3cc3d7af" providerId="LiveId" clId="{D5BCA926-6ADE-480D-BBC0-DB7B1570E946}" dt="2021-01-23T03:25:10.708" v="11607"/>
          <ac:spMkLst>
            <pc:docMk/>
            <pc:sldMk cId="2985211055" sldId="1279"/>
            <ac:spMk id="3" creationId="{31431719-DF9E-457B-9076-A5ED42404BFD}"/>
          </ac:spMkLst>
        </pc:spChg>
        <pc:spChg chg="add mod">
          <ac:chgData name="萩原 秀明" userId="d7792d1e3cc3d7af" providerId="LiveId" clId="{D5BCA926-6ADE-480D-BBC0-DB7B1570E946}" dt="2021-01-27T15:42:53.845" v="34124" actId="20577"/>
          <ac:spMkLst>
            <pc:docMk/>
            <pc:sldMk cId="2985211055" sldId="1279"/>
            <ac:spMk id="5" creationId="{6F83B0C8-C0E7-4AE8-9EE0-3AF725FA3316}"/>
          </ac:spMkLst>
        </pc:spChg>
        <pc:spChg chg="add mod ord">
          <ac:chgData name="萩原 秀明" userId="d7792d1e3cc3d7af" providerId="LiveId" clId="{D5BCA926-6ADE-480D-BBC0-DB7B1570E946}" dt="2021-01-27T06:22:32.304" v="29467" actId="14100"/>
          <ac:spMkLst>
            <pc:docMk/>
            <pc:sldMk cId="2985211055" sldId="1279"/>
            <ac:spMk id="6" creationId="{7EEBB11D-8280-4AE5-B00E-8189EC18136D}"/>
          </ac:spMkLst>
        </pc:spChg>
        <pc:spChg chg="add mod">
          <ac:chgData name="萩原 秀明" userId="d7792d1e3cc3d7af" providerId="LiveId" clId="{D5BCA926-6ADE-480D-BBC0-DB7B1570E946}" dt="2021-01-27T06:24:12.210" v="29564" actId="1036"/>
          <ac:spMkLst>
            <pc:docMk/>
            <pc:sldMk cId="2985211055" sldId="1279"/>
            <ac:spMk id="7" creationId="{AB914DB5-9093-40A0-A63B-48D3661E30A0}"/>
          </ac:spMkLst>
        </pc:spChg>
        <pc:spChg chg="add mod">
          <ac:chgData name="萩原 秀明" userId="d7792d1e3cc3d7af" providerId="LiveId" clId="{D5BCA926-6ADE-480D-BBC0-DB7B1570E946}" dt="2021-01-28T07:02:23.648" v="35828" actId="1036"/>
          <ac:spMkLst>
            <pc:docMk/>
            <pc:sldMk cId="2985211055" sldId="1279"/>
            <ac:spMk id="8" creationId="{D77279DA-7F46-426D-93D5-D7998ED61E1C}"/>
          </ac:spMkLst>
        </pc:spChg>
        <pc:spChg chg="add mod">
          <ac:chgData name="萩原 秀明" userId="d7792d1e3cc3d7af" providerId="LiveId" clId="{D5BCA926-6ADE-480D-BBC0-DB7B1570E946}" dt="2021-01-27T06:20:53.332" v="29348" actId="14100"/>
          <ac:spMkLst>
            <pc:docMk/>
            <pc:sldMk cId="2985211055" sldId="1279"/>
            <ac:spMk id="9" creationId="{4E9D19BC-3C61-44E8-97DB-9023DA934447}"/>
          </ac:spMkLst>
        </pc:spChg>
        <pc:spChg chg="add mod">
          <ac:chgData name="萩原 秀明" userId="d7792d1e3cc3d7af" providerId="LiveId" clId="{D5BCA926-6ADE-480D-BBC0-DB7B1570E946}" dt="2021-01-27T05:46:59.848" v="28222" actId="14100"/>
          <ac:spMkLst>
            <pc:docMk/>
            <pc:sldMk cId="2985211055" sldId="1279"/>
            <ac:spMk id="10" creationId="{49156C1F-8C91-4B4C-ACCB-24BAE4A62467}"/>
          </ac:spMkLst>
        </pc:spChg>
        <pc:spChg chg="add mod">
          <ac:chgData name="萩原 秀明" userId="d7792d1e3cc3d7af" providerId="LiveId" clId="{D5BCA926-6ADE-480D-BBC0-DB7B1570E946}" dt="2021-01-27T05:48:41.425" v="28357" actId="14100"/>
          <ac:spMkLst>
            <pc:docMk/>
            <pc:sldMk cId="2985211055" sldId="1279"/>
            <ac:spMk id="11" creationId="{EB5B9A92-9891-4309-A3B0-6697ED797581}"/>
          </ac:spMkLst>
        </pc:spChg>
        <pc:spChg chg="add mod">
          <ac:chgData name="萩原 秀明" userId="d7792d1e3cc3d7af" providerId="LiveId" clId="{D5BCA926-6ADE-480D-BBC0-DB7B1570E946}" dt="2021-01-27T05:50:11.436" v="28459" actId="14100"/>
          <ac:spMkLst>
            <pc:docMk/>
            <pc:sldMk cId="2985211055" sldId="1279"/>
            <ac:spMk id="12" creationId="{C22D2685-E6A2-4BE6-A29C-5A4D929F2AD7}"/>
          </ac:spMkLst>
        </pc:spChg>
        <pc:spChg chg="add mod ord">
          <ac:chgData name="萩原 秀明" userId="d7792d1e3cc3d7af" providerId="LiveId" clId="{D5BCA926-6ADE-480D-BBC0-DB7B1570E946}" dt="2021-01-27T06:22:02.891" v="29465" actId="6549"/>
          <ac:spMkLst>
            <pc:docMk/>
            <pc:sldMk cId="2985211055" sldId="1279"/>
            <ac:spMk id="13" creationId="{FA0EE8F1-FEA4-4969-8ECB-F2517FFAE442}"/>
          </ac:spMkLst>
        </pc:spChg>
        <pc:spChg chg="add mod">
          <ac:chgData name="萩原 秀明" userId="d7792d1e3cc3d7af" providerId="LiveId" clId="{D5BCA926-6ADE-480D-BBC0-DB7B1570E946}" dt="2021-01-27T06:21:06.697" v="29350" actId="14100"/>
          <ac:spMkLst>
            <pc:docMk/>
            <pc:sldMk cId="2985211055" sldId="1279"/>
            <ac:spMk id="14" creationId="{1B35595F-98AD-4603-8F2F-CD57E48D721D}"/>
          </ac:spMkLst>
        </pc:spChg>
        <pc:spChg chg="add mod">
          <ac:chgData name="萩原 秀明" userId="d7792d1e3cc3d7af" providerId="LiveId" clId="{D5BCA926-6ADE-480D-BBC0-DB7B1570E946}" dt="2021-01-27T15:16:01.489" v="33916" actId="14100"/>
          <ac:spMkLst>
            <pc:docMk/>
            <pc:sldMk cId="2985211055" sldId="1279"/>
            <ac:spMk id="15" creationId="{CC1D2A7A-3E70-4982-A547-0FFB04598607}"/>
          </ac:spMkLst>
        </pc:spChg>
        <pc:spChg chg="add mod">
          <ac:chgData name="萩原 秀明" userId="d7792d1e3cc3d7af" providerId="LiveId" clId="{D5BCA926-6ADE-480D-BBC0-DB7B1570E946}" dt="2021-01-27T15:15:52.926" v="33915" actId="1035"/>
          <ac:spMkLst>
            <pc:docMk/>
            <pc:sldMk cId="2985211055" sldId="1279"/>
            <ac:spMk id="16" creationId="{28AC1EC7-FD69-40CB-AB96-1A90F46F36F4}"/>
          </ac:spMkLst>
        </pc:spChg>
        <pc:spChg chg="add mod ord">
          <ac:chgData name="萩原 秀明" userId="d7792d1e3cc3d7af" providerId="LiveId" clId="{D5BCA926-6ADE-480D-BBC0-DB7B1570E946}" dt="2021-01-27T06:22:25.693" v="29466" actId="166"/>
          <ac:spMkLst>
            <pc:docMk/>
            <pc:sldMk cId="2985211055" sldId="1279"/>
            <ac:spMk id="17" creationId="{D0D837BE-96A7-40FF-B421-F01ECD286023}"/>
          </ac:spMkLst>
        </pc:spChg>
        <pc:spChg chg="add mod">
          <ac:chgData name="萩原 秀明" userId="d7792d1e3cc3d7af" providerId="LiveId" clId="{D5BCA926-6ADE-480D-BBC0-DB7B1570E946}" dt="2021-01-27T06:19:59.980" v="29264" actId="14100"/>
          <ac:spMkLst>
            <pc:docMk/>
            <pc:sldMk cId="2985211055" sldId="1279"/>
            <ac:spMk id="18" creationId="{F5B6E01D-7CA0-4B4B-BD85-4424EC9404E0}"/>
          </ac:spMkLst>
        </pc:spChg>
        <pc:spChg chg="add mod">
          <ac:chgData name="萩原 秀明" userId="d7792d1e3cc3d7af" providerId="LiveId" clId="{D5BCA926-6ADE-480D-BBC0-DB7B1570E946}" dt="2021-01-27T06:24:22.387" v="29566" actId="1076"/>
          <ac:spMkLst>
            <pc:docMk/>
            <pc:sldMk cId="2985211055" sldId="1279"/>
            <ac:spMk id="21" creationId="{B0910EF7-963B-420A-89B6-3A39B729BDD4}"/>
          </ac:spMkLst>
        </pc:spChg>
        <pc:spChg chg="add mod">
          <ac:chgData name="萩原 秀明" userId="d7792d1e3cc3d7af" providerId="LiveId" clId="{D5BCA926-6ADE-480D-BBC0-DB7B1570E946}" dt="2021-01-27T06:24:31.651" v="29568" actId="1076"/>
          <ac:spMkLst>
            <pc:docMk/>
            <pc:sldMk cId="2985211055" sldId="1279"/>
            <ac:spMk id="23" creationId="{787887DE-D03C-4F04-8690-19A742357F5D}"/>
          </ac:spMkLst>
        </pc:spChg>
        <pc:spChg chg="add mod">
          <ac:chgData name="萩原 秀明" userId="d7792d1e3cc3d7af" providerId="LiveId" clId="{D5BCA926-6ADE-480D-BBC0-DB7B1570E946}" dt="2021-01-27T15:15:52.926" v="33915" actId="1035"/>
          <ac:spMkLst>
            <pc:docMk/>
            <pc:sldMk cId="2985211055" sldId="1279"/>
            <ac:spMk id="25" creationId="{3C7DD084-147A-4F77-B1D1-2FE70CD87AF7}"/>
          </ac:spMkLst>
        </pc:spChg>
        <pc:spChg chg="add mod">
          <ac:chgData name="萩原 秀明" userId="d7792d1e3cc3d7af" providerId="LiveId" clId="{D5BCA926-6ADE-480D-BBC0-DB7B1570E946}" dt="2021-01-27T15:16:33.387" v="33924" actId="14100"/>
          <ac:spMkLst>
            <pc:docMk/>
            <pc:sldMk cId="2985211055" sldId="1279"/>
            <ac:spMk id="27" creationId="{369E3195-A75D-4A80-B7F9-C56BDF33EEE6}"/>
          </ac:spMkLst>
        </pc:spChg>
        <pc:spChg chg="add mod">
          <ac:chgData name="萩原 秀明" userId="d7792d1e3cc3d7af" providerId="LiveId" clId="{D5BCA926-6ADE-480D-BBC0-DB7B1570E946}" dt="2021-01-27T15:18:46.716" v="34066" actId="20577"/>
          <ac:spMkLst>
            <pc:docMk/>
            <pc:sldMk cId="2985211055" sldId="1279"/>
            <ac:spMk id="28" creationId="{55B18B98-0F72-4218-BC7C-F7E062060F32}"/>
          </ac:spMkLst>
        </pc:spChg>
        <pc:spChg chg="add mod">
          <ac:chgData name="萩原 秀明" userId="d7792d1e3cc3d7af" providerId="LiveId" clId="{D5BCA926-6ADE-480D-BBC0-DB7B1570E946}" dt="2021-01-27T15:17:34.056" v="34028" actId="1076"/>
          <ac:spMkLst>
            <pc:docMk/>
            <pc:sldMk cId="2985211055" sldId="1279"/>
            <ac:spMk id="29" creationId="{3F7207BE-223A-4E49-B9C7-8EF6316140C2}"/>
          </ac:spMkLst>
        </pc:spChg>
        <pc:picChg chg="add mod">
          <ac:chgData name="萩原 秀明" userId="d7792d1e3cc3d7af" providerId="LiveId" clId="{D5BCA926-6ADE-480D-BBC0-DB7B1570E946}" dt="2021-01-23T03:25:10.708" v="11607"/>
          <ac:picMkLst>
            <pc:docMk/>
            <pc:sldMk cId="2985211055" sldId="1279"/>
            <ac:picMk id="4" creationId="{69462A37-83DE-49FE-AADF-689411C6A06C}"/>
          </ac:picMkLst>
        </pc:picChg>
        <pc:picChg chg="add mod ord">
          <ac:chgData name="萩原 秀明" userId="d7792d1e3cc3d7af" providerId="LiveId" clId="{D5BCA926-6ADE-480D-BBC0-DB7B1570E946}" dt="2021-01-27T06:24:12.210" v="29564" actId="1036"/>
          <ac:picMkLst>
            <pc:docMk/>
            <pc:sldMk cId="2985211055" sldId="1279"/>
            <ac:picMk id="19" creationId="{31AA86CC-60D0-4C65-B4EB-B47B7C3E9AFA}"/>
          </ac:picMkLst>
        </pc:picChg>
        <pc:picChg chg="add mod">
          <ac:chgData name="萩原 秀明" userId="d7792d1e3cc3d7af" providerId="LiveId" clId="{D5BCA926-6ADE-480D-BBC0-DB7B1570E946}" dt="2021-01-27T06:24:22.387" v="29566" actId="1076"/>
          <ac:picMkLst>
            <pc:docMk/>
            <pc:sldMk cId="2985211055" sldId="1279"/>
            <ac:picMk id="22" creationId="{1CB1EA86-070D-46D5-8EC7-5EA95D474465}"/>
          </ac:picMkLst>
        </pc:picChg>
        <pc:picChg chg="add mod">
          <ac:chgData name="萩原 秀明" userId="d7792d1e3cc3d7af" providerId="LiveId" clId="{D5BCA926-6ADE-480D-BBC0-DB7B1570E946}" dt="2021-01-27T06:24:31.651" v="29568" actId="1076"/>
          <ac:picMkLst>
            <pc:docMk/>
            <pc:sldMk cId="2985211055" sldId="1279"/>
            <ac:picMk id="24" creationId="{43D92AB3-0E8C-4BC9-9E5B-7F88733DC3B0}"/>
          </ac:picMkLst>
        </pc:picChg>
        <pc:picChg chg="add mod">
          <ac:chgData name="萩原 秀明" userId="d7792d1e3cc3d7af" providerId="LiveId" clId="{D5BCA926-6ADE-480D-BBC0-DB7B1570E946}" dt="2021-01-27T15:15:52.926" v="33915" actId="1035"/>
          <ac:picMkLst>
            <pc:docMk/>
            <pc:sldMk cId="2985211055" sldId="1279"/>
            <ac:picMk id="26" creationId="{A82C1DA5-50AB-476C-BF64-A287B0C34691}"/>
          </ac:picMkLst>
        </pc:picChg>
        <pc:picChg chg="add mod modCrop">
          <ac:chgData name="萩原 秀明" userId="d7792d1e3cc3d7af" providerId="LiveId" clId="{D5BCA926-6ADE-480D-BBC0-DB7B1570E946}" dt="2021-01-27T15:18:16.369" v="34034" actId="1037"/>
          <ac:picMkLst>
            <pc:docMk/>
            <pc:sldMk cId="2985211055" sldId="1279"/>
            <ac:picMk id="30" creationId="{D9DA390F-5970-47F4-A4E7-BA8F7FAA3937}"/>
          </ac:picMkLst>
        </pc:picChg>
        <pc:picChg chg="add del mod">
          <ac:chgData name="萩原 秀明" userId="d7792d1e3cc3d7af" providerId="LiveId" clId="{D5BCA926-6ADE-480D-BBC0-DB7B1570E946}" dt="2021-01-23T03:36:29.024" v="12133" actId="478"/>
          <ac:picMkLst>
            <pc:docMk/>
            <pc:sldMk cId="2985211055" sldId="1279"/>
            <ac:picMk id="1026" creationId="{83FD4473-F6E8-4BC1-BB6F-64CA22F5823B}"/>
          </ac:picMkLst>
        </pc:picChg>
        <pc:picChg chg="add mod">
          <ac:chgData name="萩原 秀明" userId="d7792d1e3cc3d7af" providerId="LiveId" clId="{D5BCA926-6ADE-480D-BBC0-DB7B1570E946}" dt="2021-01-27T05:48:37.686" v="28356" actId="1076"/>
          <ac:picMkLst>
            <pc:docMk/>
            <pc:sldMk cId="2985211055" sldId="1279"/>
            <ac:picMk id="1028" creationId="{9DC2D925-598C-420E-A5BF-C1C3E85739BA}"/>
          </ac:picMkLst>
        </pc:picChg>
      </pc:sldChg>
      <pc:sldChg chg="addSp delSp modSp new mod ord modClrScheme chgLayout modNotesTx">
        <pc:chgData name="萩原 秀明" userId="d7792d1e3cc3d7af" providerId="LiveId" clId="{D5BCA926-6ADE-480D-BBC0-DB7B1570E946}" dt="2021-01-27T15:03:57.150" v="33685" actId="692"/>
        <pc:sldMkLst>
          <pc:docMk/>
          <pc:sldMk cId="1576165654" sldId="1280"/>
        </pc:sldMkLst>
        <pc:spChg chg="mod ord">
          <ac:chgData name="萩原 秀明" userId="d7792d1e3cc3d7af" providerId="LiveId" clId="{D5BCA926-6ADE-480D-BBC0-DB7B1570E946}" dt="2021-01-27T14:55:18.657" v="33495"/>
          <ac:spMkLst>
            <pc:docMk/>
            <pc:sldMk cId="1576165654" sldId="1280"/>
            <ac:spMk id="2" creationId="{45F5AF28-4EFB-4598-AFA7-36AB4E14C222}"/>
          </ac:spMkLst>
        </pc:spChg>
        <pc:spChg chg="add del mod">
          <ac:chgData name="萩原 秀明" userId="d7792d1e3cc3d7af" providerId="LiveId" clId="{D5BCA926-6ADE-480D-BBC0-DB7B1570E946}" dt="2021-01-27T14:37:45.456" v="32928" actId="478"/>
          <ac:spMkLst>
            <pc:docMk/>
            <pc:sldMk cId="1576165654" sldId="1280"/>
            <ac:spMk id="3" creationId="{EF3A51EA-C289-43DD-8952-EFA7418CB927}"/>
          </ac:spMkLst>
        </pc:spChg>
        <pc:spChg chg="add mod">
          <ac:chgData name="萩原 秀明" userId="d7792d1e3cc3d7af" providerId="LiveId" clId="{D5BCA926-6ADE-480D-BBC0-DB7B1570E946}" dt="2021-01-27T14:43:29.608" v="33151" actId="207"/>
          <ac:spMkLst>
            <pc:docMk/>
            <pc:sldMk cId="1576165654" sldId="1280"/>
            <ac:spMk id="5" creationId="{78A1DADD-FF73-4345-880A-50198A624E69}"/>
          </ac:spMkLst>
        </pc:spChg>
        <pc:spChg chg="add mod">
          <ac:chgData name="萩原 秀明" userId="d7792d1e3cc3d7af" providerId="LiveId" clId="{D5BCA926-6ADE-480D-BBC0-DB7B1570E946}" dt="2021-01-27T15:03:50.271" v="33684" actId="692"/>
          <ac:spMkLst>
            <pc:docMk/>
            <pc:sldMk cId="1576165654" sldId="1280"/>
            <ac:spMk id="6" creationId="{EF7590E3-DCE9-4A22-A2B2-474934AE734D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6" creationId="{F640D361-BA03-49BB-B7A6-4F4234DEF645}"/>
          </ac:spMkLst>
        </pc:spChg>
        <pc:spChg chg="add del mod">
          <ac:chgData name="萩原 秀明" userId="d7792d1e3cc3d7af" providerId="LiveId" clId="{D5BCA926-6ADE-480D-BBC0-DB7B1570E946}" dt="2021-01-23T10:30:59.891" v="22051" actId="478"/>
          <ac:spMkLst>
            <pc:docMk/>
            <pc:sldMk cId="1576165654" sldId="1280"/>
            <ac:spMk id="7" creationId="{59FA3863-7DDF-45D0-ACD7-889B4B8031E7}"/>
          </ac:spMkLst>
        </pc:spChg>
        <pc:spChg chg="add mod">
          <ac:chgData name="萩原 秀明" userId="d7792d1e3cc3d7af" providerId="LiveId" clId="{D5BCA926-6ADE-480D-BBC0-DB7B1570E946}" dt="2021-01-27T15:03:57.150" v="33685" actId="692"/>
          <ac:spMkLst>
            <pc:docMk/>
            <pc:sldMk cId="1576165654" sldId="1280"/>
            <ac:spMk id="7" creationId="{FBD99D29-F7EE-473B-AADE-84E040BF33FC}"/>
          </ac:spMkLst>
        </pc:spChg>
        <pc:spChg chg="add mod">
          <ac:chgData name="萩原 秀明" userId="d7792d1e3cc3d7af" providerId="LiveId" clId="{D5BCA926-6ADE-480D-BBC0-DB7B1570E946}" dt="2021-01-27T14:53:17.787" v="33490" actId="14100"/>
          <ac:spMkLst>
            <pc:docMk/>
            <pc:sldMk cId="1576165654" sldId="1280"/>
            <ac:spMk id="8" creationId="{E9050A6B-7681-4370-AA26-0EF2F8700710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9" creationId="{87814A36-AFBD-49D5-98FB-841796C763F7}"/>
          </ac:spMkLst>
        </pc:spChg>
        <pc:spChg chg="add mod">
          <ac:chgData name="萩原 秀明" userId="d7792d1e3cc3d7af" providerId="LiveId" clId="{D5BCA926-6ADE-480D-BBC0-DB7B1570E946}" dt="2021-01-27T14:53:12.556" v="33489" actId="14100"/>
          <ac:spMkLst>
            <pc:docMk/>
            <pc:sldMk cId="1576165654" sldId="1280"/>
            <ac:spMk id="9" creationId="{A52D6C18-F12E-48EC-82B2-BAEA47ED2EFE}"/>
          </ac:spMkLst>
        </pc:spChg>
        <pc:spChg chg="add mod">
          <ac:chgData name="萩原 秀明" userId="d7792d1e3cc3d7af" providerId="LiveId" clId="{D5BCA926-6ADE-480D-BBC0-DB7B1570E946}" dt="2021-01-27T14:55:59.474" v="33496" actId="1076"/>
          <ac:spMkLst>
            <pc:docMk/>
            <pc:sldMk cId="1576165654" sldId="1280"/>
            <ac:spMk id="10" creationId="{0A4AACF3-6E7E-4753-BD3F-409A4C302675}"/>
          </ac:spMkLst>
        </pc:spChg>
        <pc:spChg chg="add mod">
          <ac:chgData name="萩原 秀明" userId="d7792d1e3cc3d7af" providerId="LiveId" clId="{D5BCA926-6ADE-480D-BBC0-DB7B1570E946}" dt="2021-01-27T14:52:46.757" v="33486" actId="1035"/>
          <ac:spMkLst>
            <pc:docMk/>
            <pc:sldMk cId="1576165654" sldId="1280"/>
            <ac:spMk id="11" creationId="{0D1C37F4-364F-40C7-B2C7-0F27616C6C52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1" creationId="{753D8736-D5D6-4D4E-AA43-C7D4AD48759F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2" creationId="{3101C408-2136-4046-957E-DACAD78B7E04}"/>
          </ac:spMkLst>
        </pc:spChg>
        <pc:spChg chg="add mod">
          <ac:chgData name="萩原 秀明" userId="d7792d1e3cc3d7af" providerId="LiveId" clId="{D5BCA926-6ADE-480D-BBC0-DB7B1570E946}" dt="2021-01-27T14:52:41.159" v="33475" actId="1035"/>
          <ac:spMkLst>
            <pc:docMk/>
            <pc:sldMk cId="1576165654" sldId="1280"/>
            <ac:spMk id="12" creationId="{CA8172B4-11C7-41E0-ABF3-76E5A90CEA5C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3" creationId="{1E202801-5047-49F7-BF41-4DBD2EC8963C}"/>
          </ac:spMkLst>
        </pc:spChg>
        <pc:spChg chg="add mod">
          <ac:chgData name="萩原 秀明" userId="d7792d1e3cc3d7af" providerId="LiveId" clId="{D5BCA926-6ADE-480D-BBC0-DB7B1570E946}" dt="2021-01-27T14:52:41.159" v="33475" actId="1035"/>
          <ac:spMkLst>
            <pc:docMk/>
            <pc:sldMk cId="1576165654" sldId="1280"/>
            <ac:spMk id="13" creationId="{2E8FE96A-6220-4D40-9A8B-A2AB43154DC6}"/>
          </ac:spMkLst>
        </pc:spChg>
        <pc:spChg chg="add mod">
          <ac:chgData name="萩原 秀明" userId="d7792d1e3cc3d7af" providerId="LiveId" clId="{D5BCA926-6ADE-480D-BBC0-DB7B1570E946}" dt="2021-01-27T14:56:04.878" v="33497" actId="20577"/>
          <ac:spMkLst>
            <pc:docMk/>
            <pc:sldMk cId="1576165654" sldId="1280"/>
            <ac:spMk id="14" creationId="{469F153D-EE9F-4DCC-87DE-0E88B7848140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4" creationId="{D67D4C37-6716-4892-B975-0EF3EA6ABE68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5" creationId="{38FE466E-7227-49A0-B710-FA75F5CFCF50}"/>
          </ac:spMkLst>
        </pc:spChg>
        <pc:spChg chg="add mod">
          <ac:chgData name="萩原 秀明" userId="d7792d1e3cc3d7af" providerId="LiveId" clId="{D5BCA926-6ADE-480D-BBC0-DB7B1570E946}" dt="2021-01-27T14:52:54.162" v="33487" actId="14100"/>
          <ac:spMkLst>
            <pc:docMk/>
            <pc:sldMk cId="1576165654" sldId="1280"/>
            <ac:spMk id="15" creationId="{8EA84345-9DCC-4C08-B155-8F5B74D68CA9}"/>
          </ac:spMkLst>
        </pc:spChg>
        <pc:spChg chg="add del mod">
          <ac:chgData name="萩原 秀明" userId="d7792d1e3cc3d7af" providerId="LiveId" clId="{D5BCA926-6ADE-480D-BBC0-DB7B1570E946}" dt="2021-01-23T10:31:37.159" v="22059" actId="478"/>
          <ac:spMkLst>
            <pc:docMk/>
            <pc:sldMk cId="1576165654" sldId="1280"/>
            <ac:spMk id="16" creationId="{EB5B12F1-8334-423D-BC9D-4B35F01E24FB}"/>
          </ac:spMkLst>
        </pc:spChg>
        <pc:spChg chg="add mod">
          <ac:chgData name="萩原 秀明" userId="d7792d1e3cc3d7af" providerId="LiveId" clId="{D5BCA926-6ADE-480D-BBC0-DB7B1570E946}" dt="2021-01-27T14:52:02.785" v="33469" actId="1037"/>
          <ac:spMkLst>
            <pc:docMk/>
            <pc:sldMk cId="1576165654" sldId="1280"/>
            <ac:spMk id="17" creationId="{5E98473D-ADCF-41C1-B48D-78A00534C61A}"/>
          </ac:spMkLst>
        </pc:spChg>
        <pc:spChg chg="add mod">
          <ac:chgData name="萩原 秀明" userId="d7792d1e3cc3d7af" providerId="LiveId" clId="{D5BCA926-6ADE-480D-BBC0-DB7B1570E946}" dt="2021-01-27T15:03:57.150" v="33685" actId="692"/>
          <ac:spMkLst>
            <pc:docMk/>
            <pc:sldMk cId="1576165654" sldId="1280"/>
            <ac:spMk id="18" creationId="{705E287D-0FB1-4BA1-A07C-98A68E190F2C}"/>
          </ac:spMkLst>
        </pc:spChg>
        <pc:spChg chg="add mod">
          <ac:chgData name="萩原 秀明" userId="d7792d1e3cc3d7af" providerId="LiveId" clId="{D5BCA926-6ADE-480D-BBC0-DB7B1570E946}" dt="2021-01-27T15:03:50.271" v="33684" actId="692"/>
          <ac:spMkLst>
            <pc:docMk/>
            <pc:sldMk cId="1576165654" sldId="1280"/>
            <ac:spMk id="19" creationId="{5C1D2474-BF02-4EA0-B977-5293F4FF43CC}"/>
          </ac:spMkLst>
        </pc:spChg>
        <pc:picChg chg="add del mod">
          <ac:chgData name="萩原 秀明" userId="d7792d1e3cc3d7af" providerId="LiveId" clId="{D5BCA926-6ADE-480D-BBC0-DB7B1570E946}" dt="2021-01-27T14:37:45.456" v="32928" actId="478"/>
          <ac:picMkLst>
            <pc:docMk/>
            <pc:sldMk cId="1576165654" sldId="1280"/>
            <ac:picMk id="4" creationId="{C8C4AF80-6B8F-4739-AF05-49825677FF18}"/>
          </ac:picMkLst>
        </pc:picChg>
      </pc:sldChg>
      <pc:sldChg chg="addSp delSp modSp new mod">
        <pc:chgData name="萩原 秀明" userId="d7792d1e3cc3d7af" providerId="LiveId" clId="{D5BCA926-6ADE-480D-BBC0-DB7B1570E946}" dt="2021-01-23T15:49:10.156" v="27312" actId="20577"/>
        <pc:sldMkLst>
          <pc:docMk/>
          <pc:sldMk cId="2252585206" sldId="1281"/>
        </pc:sldMkLst>
        <pc:spChg chg="mod">
          <ac:chgData name="萩原 秀明" userId="d7792d1e3cc3d7af" providerId="LiveId" clId="{D5BCA926-6ADE-480D-BBC0-DB7B1570E946}" dt="2021-01-23T04:31:02.350" v="13453"/>
          <ac:spMkLst>
            <pc:docMk/>
            <pc:sldMk cId="2252585206" sldId="1281"/>
            <ac:spMk id="2" creationId="{2C067DC4-58B9-49FD-A894-EE0EA4C4305B}"/>
          </ac:spMkLst>
        </pc:spChg>
        <pc:spChg chg="add mod">
          <ac:chgData name="萩原 秀明" userId="d7792d1e3cc3d7af" providerId="LiveId" clId="{D5BCA926-6ADE-480D-BBC0-DB7B1570E946}" dt="2021-01-23T04:31:41.497" v="13454"/>
          <ac:spMkLst>
            <pc:docMk/>
            <pc:sldMk cId="2252585206" sldId="1281"/>
            <ac:spMk id="3" creationId="{0B7699B8-77D3-40D3-B1C6-2B9A541ED2F2}"/>
          </ac:spMkLst>
        </pc:spChg>
        <pc:spChg chg="add mod">
          <ac:chgData name="萩原 秀明" userId="d7792d1e3cc3d7af" providerId="LiveId" clId="{D5BCA926-6ADE-480D-BBC0-DB7B1570E946}" dt="2021-01-23T05:19:55.303" v="16119" actId="20577"/>
          <ac:spMkLst>
            <pc:docMk/>
            <pc:sldMk cId="2252585206" sldId="1281"/>
            <ac:spMk id="5" creationId="{C86BA45E-3371-4688-A241-1F168C69A95E}"/>
          </ac:spMkLst>
        </pc:spChg>
        <pc:spChg chg="add mod">
          <ac:chgData name="萩原 秀明" userId="d7792d1e3cc3d7af" providerId="LiveId" clId="{D5BCA926-6ADE-480D-BBC0-DB7B1570E946}" dt="2021-01-23T04:43:46.952" v="14500" actId="20577"/>
          <ac:spMkLst>
            <pc:docMk/>
            <pc:sldMk cId="2252585206" sldId="1281"/>
            <ac:spMk id="8" creationId="{066784C6-EE72-409D-A7D1-C0994385B13C}"/>
          </ac:spMkLst>
        </pc:spChg>
        <pc:spChg chg="add mod">
          <ac:chgData name="萩原 秀明" userId="d7792d1e3cc3d7af" providerId="LiveId" clId="{D5BCA926-6ADE-480D-BBC0-DB7B1570E946}" dt="2021-01-23T15:48:23.802" v="27175" actId="20577"/>
          <ac:spMkLst>
            <pc:docMk/>
            <pc:sldMk cId="2252585206" sldId="1281"/>
            <ac:spMk id="9" creationId="{E58D7C0B-CBB4-4558-A9E1-55A6196C5FB6}"/>
          </ac:spMkLst>
        </pc:spChg>
        <pc:spChg chg="add mod">
          <ac:chgData name="萩原 秀明" userId="d7792d1e3cc3d7af" providerId="LiveId" clId="{D5BCA926-6ADE-480D-BBC0-DB7B1570E946}" dt="2021-01-23T05:01:57.321" v="15456" actId="1036"/>
          <ac:spMkLst>
            <pc:docMk/>
            <pc:sldMk cId="2252585206" sldId="1281"/>
            <ac:spMk id="11" creationId="{A2045A44-165B-4278-B267-8182D4FC993E}"/>
          </ac:spMkLst>
        </pc:spChg>
        <pc:spChg chg="add mod">
          <ac:chgData name="萩原 秀明" userId="d7792d1e3cc3d7af" providerId="LiveId" clId="{D5BCA926-6ADE-480D-BBC0-DB7B1570E946}" dt="2021-01-23T15:48:36.427" v="27223" actId="6549"/>
          <ac:spMkLst>
            <pc:docMk/>
            <pc:sldMk cId="2252585206" sldId="1281"/>
            <ac:spMk id="12" creationId="{95C86619-DC1E-405B-8795-1AFC87BE4BDE}"/>
          </ac:spMkLst>
        </pc:spChg>
        <pc:spChg chg="add del mod">
          <ac:chgData name="萩原 秀明" userId="d7792d1e3cc3d7af" providerId="LiveId" clId="{D5BCA926-6ADE-480D-BBC0-DB7B1570E946}" dt="2021-01-23T04:39:26.237" v="14101"/>
          <ac:spMkLst>
            <pc:docMk/>
            <pc:sldMk cId="2252585206" sldId="1281"/>
            <ac:spMk id="14" creationId="{EDBDCAA7-F3C2-474C-81BA-76ACA2551C43}"/>
          </ac:spMkLst>
        </pc:spChg>
        <pc:spChg chg="add del mod">
          <ac:chgData name="萩原 秀明" userId="d7792d1e3cc3d7af" providerId="LiveId" clId="{D5BCA926-6ADE-480D-BBC0-DB7B1570E946}" dt="2021-01-23T04:39:26.237" v="14101"/>
          <ac:spMkLst>
            <pc:docMk/>
            <pc:sldMk cId="2252585206" sldId="1281"/>
            <ac:spMk id="15" creationId="{58AF4798-7AD8-4A21-B857-576B873D141B}"/>
          </ac:spMkLst>
        </pc:spChg>
        <pc:spChg chg="add mod">
          <ac:chgData name="萩原 秀明" userId="d7792d1e3cc3d7af" providerId="LiveId" clId="{D5BCA926-6ADE-480D-BBC0-DB7B1570E946}" dt="2021-01-23T04:39:40.890" v="14116" actId="20577"/>
          <ac:spMkLst>
            <pc:docMk/>
            <pc:sldMk cId="2252585206" sldId="1281"/>
            <ac:spMk id="17" creationId="{37D8F5C2-D902-4CB5-8162-84407658E001}"/>
          </ac:spMkLst>
        </pc:spChg>
        <pc:spChg chg="add mod">
          <ac:chgData name="萩原 秀明" userId="d7792d1e3cc3d7af" providerId="LiveId" clId="{D5BCA926-6ADE-480D-BBC0-DB7B1570E946}" dt="2021-01-23T15:49:10.156" v="27312" actId="20577"/>
          <ac:spMkLst>
            <pc:docMk/>
            <pc:sldMk cId="2252585206" sldId="1281"/>
            <ac:spMk id="18" creationId="{5D208471-2239-40F2-A411-B85D76E7B9E5}"/>
          </ac:spMkLst>
        </pc:spChg>
        <pc:spChg chg="add mod">
          <ac:chgData name="萩原 秀明" userId="d7792d1e3cc3d7af" providerId="LiveId" clId="{D5BCA926-6ADE-480D-BBC0-DB7B1570E946}" dt="2021-01-23T15:38:43.841" v="27024"/>
          <ac:spMkLst>
            <pc:docMk/>
            <pc:sldMk cId="2252585206" sldId="1281"/>
            <ac:spMk id="19" creationId="{226EFD58-4AC9-4D8A-AE19-53E4310F3322}"/>
          </ac:spMkLst>
        </pc:spChg>
        <pc:picChg chg="add mod">
          <ac:chgData name="萩原 秀明" userId="d7792d1e3cc3d7af" providerId="LiveId" clId="{D5BCA926-6ADE-480D-BBC0-DB7B1570E946}" dt="2021-01-23T04:31:41.497" v="13454"/>
          <ac:picMkLst>
            <pc:docMk/>
            <pc:sldMk cId="2252585206" sldId="1281"/>
            <ac:picMk id="4" creationId="{53BCFF3D-E647-4CA1-B3ED-BCDEB9A45EE6}"/>
          </ac:picMkLst>
        </pc:picChg>
        <pc:cxnChg chg="add mod">
          <ac:chgData name="萩原 秀明" userId="d7792d1e3cc3d7af" providerId="LiveId" clId="{D5BCA926-6ADE-480D-BBC0-DB7B1570E946}" dt="2021-01-23T04:37:11.914" v="13819" actId="1035"/>
          <ac:cxnSpMkLst>
            <pc:docMk/>
            <pc:sldMk cId="2252585206" sldId="1281"/>
            <ac:cxnSpMk id="7" creationId="{6C335508-F8C0-4E64-97DC-E6809E8979B5}"/>
          </ac:cxnSpMkLst>
        </pc:cxnChg>
        <pc:cxnChg chg="add mod">
          <ac:chgData name="萩原 秀明" userId="d7792d1e3cc3d7af" providerId="LiveId" clId="{D5BCA926-6ADE-480D-BBC0-DB7B1570E946}" dt="2021-01-23T05:01:57.321" v="15456" actId="1036"/>
          <ac:cxnSpMkLst>
            <pc:docMk/>
            <pc:sldMk cId="2252585206" sldId="1281"/>
            <ac:cxnSpMk id="10" creationId="{9E877725-3325-4A92-8266-A86BB4663345}"/>
          </ac:cxnSpMkLst>
        </pc:cxnChg>
        <pc:cxnChg chg="add del mod">
          <ac:chgData name="萩原 秀明" userId="d7792d1e3cc3d7af" providerId="LiveId" clId="{D5BCA926-6ADE-480D-BBC0-DB7B1570E946}" dt="2021-01-23T04:39:26.237" v="14101"/>
          <ac:cxnSpMkLst>
            <pc:docMk/>
            <pc:sldMk cId="2252585206" sldId="1281"/>
            <ac:cxnSpMk id="13" creationId="{5C7A839C-613B-4042-B622-F08A81D62A49}"/>
          </ac:cxnSpMkLst>
        </pc:cxnChg>
        <pc:cxnChg chg="add mod">
          <ac:chgData name="萩原 秀明" userId="d7792d1e3cc3d7af" providerId="LiveId" clId="{D5BCA926-6ADE-480D-BBC0-DB7B1570E946}" dt="2021-01-23T04:39:34.084" v="14103" actId="1076"/>
          <ac:cxnSpMkLst>
            <pc:docMk/>
            <pc:sldMk cId="2252585206" sldId="1281"/>
            <ac:cxnSpMk id="16" creationId="{2895E1AA-71AA-40C5-BE49-3BA178490D1B}"/>
          </ac:cxnSpMkLst>
        </pc:cxnChg>
      </pc:sldChg>
      <pc:sldChg chg="addSp modSp new mod">
        <pc:chgData name="萩原 秀明" userId="d7792d1e3cc3d7af" providerId="LiveId" clId="{D5BCA926-6ADE-480D-BBC0-DB7B1570E946}" dt="2021-01-27T06:18:31.326" v="29261" actId="947"/>
        <pc:sldMkLst>
          <pc:docMk/>
          <pc:sldMk cId="3742940346" sldId="1282"/>
        </pc:sldMkLst>
        <pc:spChg chg="mod">
          <ac:chgData name="萩原 秀明" userId="d7792d1e3cc3d7af" providerId="LiveId" clId="{D5BCA926-6ADE-480D-BBC0-DB7B1570E946}" dt="2021-01-23T04:46:34.812" v="14503"/>
          <ac:spMkLst>
            <pc:docMk/>
            <pc:sldMk cId="3742940346" sldId="1282"/>
            <ac:spMk id="2" creationId="{87D1215E-18FD-431C-B477-9E8216B4EE6D}"/>
          </ac:spMkLst>
        </pc:spChg>
        <pc:spChg chg="add mod">
          <ac:chgData name="萩原 秀明" userId="d7792d1e3cc3d7af" providerId="LiveId" clId="{D5BCA926-6ADE-480D-BBC0-DB7B1570E946}" dt="2021-01-23T04:46:26.065" v="14502"/>
          <ac:spMkLst>
            <pc:docMk/>
            <pc:sldMk cId="3742940346" sldId="1282"/>
            <ac:spMk id="3" creationId="{5651015E-A71B-4359-BAF5-056CEDB425ED}"/>
          </ac:spMkLst>
        </pc:spChg>
        <pc:spChg chg="add mod">
          <ac:chgData name="萩原 秀明" userId="d7792d1e3cc3d7af" providerId="LiveId" clId="{D5BCA926-6ADE-480D-BBC0-DB7B1570E946}" dt="2021-01-23T05:20:00.012" v="16120" actId="20577"/>
          <ac:spMkLst>
            <pc:docMk/>
            <pc:sldMk cId="3742940346" sldId="1282"/>
            <ac:spMk id="5" creationId="{ED4FE46B-588D-4ECD-B442-19C5123E97FA}"/>
          </ac:spMkLst>
        </pc:spChg>
        <pc:spChg chg="add mod">
          <ac:chgData name="萩原 秀明" userId="d7792d1e3cc3d7af" providerId="LiveId" clId="{D5BCA926-6ADE-480D-BBC0-DB7B1570E946}" dt="2021-01-23T04:46:55.871" v="14570" actId="20577"/>
          <ac:spMkLst>
            <pc:docMk/>
            <pc:sldMk cId="3742940346" sldId="1282"/>
            <ac:spMk id="7" creationId="{34EED97E-395D-450F-88FC-B21006F52163}"/>
          </ac:spMkLst>
        </pc:spChg>
        <pc:spChg chg="add mod">
          <ac:chgData name="萩原 秀明" userId="d7792d1e3cc3d7af" providerId="LiveId" clId="{D5BCA926-6ADE-480D-BBC0-DB7B1570E946}" dt="2021-01-27T06:18:31.326" v="29261" actId="947"/>
          <ac:spMkLst>
            <pc:docMk/>
            <pc:sldMk cId="3742940346" sldId="1282"/>
            <ac:spMk id="8" creationId="{A803A6A3-B329-46C3-B327-4918B88AE576}"/>
          </ac:spMkLst>
        </pc:spChg>
        <pc:spChg chg="add mod">
          <ac:chgData name="萩原 秀明" userId="d7792d1e3cc3d7af" providerId="LiveId" clId="{D5BCA926-6ADE-480D-BBC0-DB7B1570E946}" dt="2021-01-27T06:18:31.326" v="29261" actId="947"/>
          <ac:spMkLst>
            <pc:docMk/>
            <pc:sldMk cId="3742940346" sldId="1282"/>
            <ac:spMk id="9" creationId="{1A553DB5-BFE1-450D-9844-7DB1B578AE7F}"/>
          </ac:spMkLst>
        </pc:spChg>
        <pc:spChg chg="add mod">
          <ac:chgData name="萩原 秀明" userId="d7792d1e3cc3d7af" providerId="LiveId" clId="{D5BCA926-6ADE-480D-BBC0-DB7B1570E946}" dt="2021-01-23T15:24:58.317" v="26743" actId="20577"/>
          <ac:spMkLst>
            <pc:docMk/>
            <pc:sldMk cId="3742940346" sldId="1282"/>
            <ac:spMk id="10" creationId="{3738B33C-AD41-4D4F-B6B1-2C4B387A729B}"/>
          </ac:spMkLst>
        </pc:spChg>
        <pc:spChg chg="add mod">
          <ac:chgData name="萩原 秀明" userId="d7792d1e3cc3d7af" providerId="LiveId" clId="{D5BCA926-6ADE-480D-BBC0-DB7B1570E946}" dt="2021-01-23T15:24:53.159" v="26730" actId="1036"/>
          <ac:spMkLst>
            <pc:docMk/>
            <pc:sldMk cId="3742940346" sldId="1282"/>
            <ac:spMk id="11" creationId="{B6540B72-AFAA-4764-A49D-A5466207DC5C}"/>
          </ac:spMkLst>
        </pc:spChg>
        <pc:spChg chg="add mod">
          <ac:chgData name="萩原 秀明" userId="d7792d1e3cc3d7af" providerId="LiveId" clId="{D5BCA926-6ADE-480D-BBC0-DB7B1570E946}" dt="2021-01-23T15:38:53.601" v="27025"/>
          <ac:spMkLst>
            <pc:docMk/>
            <pc:sldMk cId="3742940346" sldId="1282"/>
            <ac:spMk id="12" creationId="{D7549092-21C4-43F7-B1AD-0E8273F6F2B3}"/>
          </ac:spMkLst>
        </pc:spChg>
        <pc:picChg chg="add mod">
          <ac:chgData name="萩原 秀明" userId="d7792d1e3cc3d7af" providerId="LiveId" clId="{D5BCA926-6ADE-480D-BBC0-DB7B1570E946}" dt="2021-01-23T04:46:26.065" v="14502"/>
          <ac:picMkLst>
            <pc:docMk/>
            <pc:sldMk cId="3742940346" sldId="1282"/>
            <ac:picMk id="4" creationId="{9A12A05E-E360-444C-BF09-102F75BD3EDB}"/>
          </ac:picMkLst>
        </pc:picChg>
        <pc:cxnChg chg="add mod">
          <ac:chgData name="萩原 秀明" userId="d7792d1e3cc3d7af" providerId="LiveId" clId="{D5BCA926-6ADE-480D-BBC0-DB7B1570E946}" dt="2021-01-23T04:46:43.402" v="14504"/>
          <ac:cxnSpMkLst>
            <pc:docMk/>
            <pc:sldMk cId="3742940346" sldId="1282"/>
            <ac:cxnSpMk id="6" creationId="{088754EA-2E03-4523-B801-3D526D32D352}"/>
          </ac:cxnSpMkLst>
        </pc:cxnChg>
      </pc:sldChg>
      <pc:sldChg chg="addSp modSp new mod">
        <pc:chgData name="萩原 秀明" userId="d7792d1e3cc3d7af" providerId="LiveId" clId="{D5BCA926-6ADE-480D-BBC0-DB7B1570E946}" dt="2021-01-27T12:55:42.089" v="29867" actId="1035"/>
        <pc:sldMkLst>
          <pc:docMk/>
          <pc:sldMk cId="463583767" sldId="1283"/>
        </pc:sldMkLst>
        <pc:spChg chg="mod">
          <ac:chgData name="萩原 秀明" userId="d7792d1e3cc3d7af" providerId="LiveId" clId="{D5BCA926-6ADE-480D-BBC0-DB7B1570E946}" dt="2021-01-23T05:05:34.860" v="15809"/>
          <ac:spMkLst>
            <pc:docMk/>
            <pc:sldMk cId="463583767" sldId="1283"/>
            <ac:spMk id="2" creationId="{4AF5940B-94D9-4F33-A436-CDFE00C3D731}"/>
          </ac:spMkLst>
        </pc:spChg>
        <pc:spChg chg="add mod">
          <ac:chgData name="萩原 秀明" userId="d7792d1e3cc3d7af" providerId="LiveId" clId="{D5BCA926-6ADE-480D-BBC0-DB7B1570E946}" dt="2021-01-23T05:07:45.123" v="15811"/>
          <ac:spMkLst>
            <pc:docMk/>
            <pc:sldMk cId="463583767" sldId="1283"/>
            <ac:spMk id="3" creationId="{CB8C3ABD-856D-499A-BFD3-95C045F4E728}"/>
          </ac:spMkLst>
        </pc:spChg>
        <pc:spChg chg="add mod">
          <ac:chgData name="萩原 秀明" userId="d7792d1e3cc3d7af" providerId="LiveId" clId="{D5BCA926-6ADE-480D-BBC0-DB7B1570E946}" dt="2021-01-23T05:20:05.350" v="16122" actId="6549"/>
          <ac:spMkLst>
            <pc:docMk/>
            <pc:sldMk cId="463583767" sldId="1283"/>
            <ac:spMk id="5" creationId="{130E7F36-FB31-4849-8A2E-4985BE2F9417}"/>
          </ac:spMkLst>
        </pc:spChg>
        <pc:spChg chg="add mod">
          <ac:chgData name="萩原 秀明" userId="d7792d1e3cc3d7af" providerId="LiveId" clId="{D5BCA926-6ADE-480D-BBC0-DB7B1570E946}" dt="2021-01-23T12:53:42.961" v="24966" actId="20577"/>
          <ac:spMkLst>
            <pc:docMk/>
            <pc:sldMk cId="463583767" sldId="1283"/>
            <ac:spMk id="6" creationId="{1EAF170E-8CEB-4AAB-AC19-2CC7A21249AF}"/>
          </ac:spMkLst>
        </pc:spChg>
        <pc:spChg chg="add 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7" creationId="{0C59B49B-E72F-4355-8085-3ED60002A341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9" creationId="{F99460A6-987F-4019-8188-FB35ADB673F1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1" creationId="{A472929D-1CE1-4050-8D52-56DB3452D261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2" creationId="{284A18A8-EC18-4CFB-9698-45E87B230DFB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3" creationId="{F7BD8908-AD5E-46CB-BDBA-767947509854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4" creationId="{514D439B-0B5A-433D-9B7B-1C8BAB7DE084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5" creationId="{92B5194D-0E8A-4412-882B-5EDFECAAAD8F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6" creationId="{19B5C93B-5152-46F7-B7D0-EF036A0B9648}"/>
          </ac:spMkLst>
        </pc:spChg>
        <pc:spChg chg="mod">
          <ac:chgData name="萩原 秀明" userId="d7792d1e3cc3d7af" providerId="LiveId" clId="{D5BCA926-6ADE-480D-BBC0-DB7B1570E946}" dt="2021-01-27T12:55:42.089" v="29867" actId="1035"/>
          <ac:spMkLst>
            <pc:docMk/>
            <pc:sldMk cId="463583767" sldId="1283"/>
            <ac:spMk id="17" creationId="{749A5626-105C-47E3-B685-646E3C1A8089}"/>
          </ac:spMkLst>
        </pc:spChg>
        <pc:grpChg chg="add mod">
          <ac:chgData name="萩原 秀明" userId="d7792d1e3cc3d7af" providerId="LiveId" clId="{D5BCA926-6ADE-480D-BBC0-DB7B1570E946}" dt="2021-01-27T12:55:42.089" v="29867" actId="1035"/>
          <ac:grpSpMkLst>
            <pc:docMk/>
            <pc:sldMk cId="463583767" sldId="1283"/>
            <ac:grpSpMk id="8" creationId="{D052190B-3394-49C6-984E-A4083B366D8F}"/>
          </ac:grpSpMkLst>
        </pc:grpChg>
        <pc:grpChg chg="mod">
          <ac:chgData name="萩原 秀明" userId="d7792d1e3cc3d7af" providerId="LiveId" clId="{D5BCA926-6ADE-480D-BBC0-DB7B1570E946}" dt="2021-01-27T12:55:42.089" v="29867" actId="1035"/>
          <ac:grpSpMkLst>
            <pc:docMk/>
            <pc:sldMk cId="463583767" sldId="1283"/>
            <ac:grpSpMk id="10" creationId="{9F0BE9CF-99FD-4030-A53A-0715592794B1}"/>
          </ac:grpSpMkLst>
        </pc:grpChg>
        <pc:picChg chg="add mod">
          <ac:chgData name="萩原 秀明" userId="d7792d1e3cc3d7af" providerId="LiveId" clId="{D5BCA926-6ADE-480D-BBC0-DB7B1570E946}" dt="2021-01-23T05:07:45.123" v="15811"/>
          <ac:picMkLst>
            <pc:docMk/>
            <pc:sldMk cId="463583767" sldId="1283"/>
            <ac:picMk id="4" creationId="{0A28E93E-2DAC-4B9C-AEC0-206AC7DC47D0}"/>
          </ac:picMkLst>
        </pc:picChg>
      </pc:sldChg>
      <pc:sldChg chg="addSp delSp modSp new mod">
        <pc:chgData name="萩原 秀明" userId="d7792d1e3cc3d7af" providerId="LiveId" clId="{D5BCA926-6ADE-480D-BBC0-DB7B1570E946}" dt="2021-01-27T12:48:18.703" v="29708" actId="1036"/>
        <pc:sldMkLst>
          <pc:docMk/>
          <pc:sldMk cId="379485375" sldId="1284"/>
        </pc:sldMkLst>
        <pc:spChg chg="mod">
          <ac:chgData name="萩原 秀明" userId="d7792d1e3cc3d7af" providerId="LiveId" clId="{D5BCA926-6ADE-480D-BBC0-DB7B1570E946}" dt="2021-01-23T05:09:51.235" v="16020"/>
          <ac:spMkLst>
            <pc:docMk/>
            <pc:sldMk cId="379485375" sldId="1284"/>
            <ac:spMk id="2" creationId="{EF63A4C7-9186-4106-9ADF-5C46B604C1C9}"/>
          </ac:spMkLst>
        </pc:spChg>
        <pc:spChg chg="add mod">
          <ac:chgData name="萩原 秀明" userId="d7792d1e3cc3d7af" providerId="LiveId" clId="{D5BCA926-6ADE-480D-BBC0-DB7B1570E946}" dt="2021-01-23T05:09:58.634" v="16021"/>
          <ac:spMkLst>
            <pc:docMk/>
            <pc:sldMk cId="379485375" sldId="1284"/>
            <ac:spMk id="3" creationId="{C11DC933-BD9E-417F-8DD3-DE170CCEC6DC}"/>
          </ac:spMkLst>
        </pc:spChg>
        <pc:spChg chg="add mod">
          <ac:chgData name="萩原 秀明" userId="d7792d1e3cc3d7af" providerId="LiveId" clId="{D5BCA926-6ADE-480D-BBC0-DB7B1570E946}" dt="2021-01-23T12:54:08.944" v="24967" actId="20577"/>
          <ac:spMkLst>
            <pc:docMk/>
            <pc:sldMk cId="379485375" sldId="1284"/>
            <ac:spMk id="5" creationId="{E70572EC-0BF2-4B9C-BC84-CAA28985CD54}"/>
          </ac:spMkLst>
        </pc:spChg>
        <pc:spChg chg="add del mod">
          <ac:chgData name="萩原 秀明" userId="d7792d1e3cc3d7af" providerId="LiveId" clId="{D5BCA926-6ADE-480D-BBC0-DB7B1570E946}" dt="2021-01-23T05:22:06.594" v="16141" actId="478"/>
          <ac:spMkLst>
            <pc:docMk/>
            <pc:sldMk cId="379485375" sldId="1284"/>
            <ac:spMk id="7" creationId="{AB3F0915-2E60-44FB-9A96-2E0192DD7474}"/>
          </ac:spMkLst>
        </pc:spChg>
        <pc:spChg chg="add del mod">
          <ac:chgData name="萩原 秀明" userId="d7792d1e3cc3d7af" providerId="LiveId" clId="{D5BCA926-6ADE-480D-BBC0-DB7B1570E946}" dt="2021-01-23T05:22:06.594" v="16141" actId="478"/>
          <ac:spMkLst>
            <pc:docMk/>
            <pc:sldMk cId="379485375" sldId="1284"/>
            <ac:spMk id="8" creationId="{EB54CBBA-8230-431D-96E3-4F34DF71944B}"/>
          </ac:spMkLst>
        </pc:spChg>
        <pc:spChg chg="add del mod">
          <ac:chgData name="萩原 秀明" userId="d7792d1e3cc3d7af" providerId="LiveId" clId="{D5BCA926-6ADE-480D-BBC0-DB7B1570E946}" dt="2021-01-23T05:22:06.594" v="16141" actId="478"/>
          <ac:spMkLst>
            <pc:docMk/>
            <pc:sldMk cId="379485375" sldId="1284"/>
            <ac:spMk id="9" creationId="{F9BD0E5C-AA1E-430A-9B8B-9CC3D7858DE5}"/>
          </ac:spMkLst>
        </pc:spChg>
        <pc:spChg chg="add del mod ord">
          <ac:chgData name="萩原 秀明" userId="d7792d1e3cc3d7af" providerId="LiveId" clId="{D5BCA926-6ADE-480D-BBC0-DB7B1570E946}" dt="2021-01-23T07:38:52.213" v="17685" actId="14861"/>
          <ac:spMkLst>
            <pc:docMk/>
            <pc:sldMk cId="379485375" sldId="1284"/>
            <ac:spMk id="11" creationId="{AE3C4A56-68AE-495A-BB87-060230B11A7A}"/>
          </ac:spMkLst>
        </pc:spChg>
        <pc:spChg chg="add del mod">
          <ac:chgData name="萩原 秀明" userId="d7792d1e3cc3d7af" providerId="LiveId" clId="{D5BCA926-6ADE-480D-BBC0-DB7B1570E946}" dt="2021-01-23T05:35:24.506" v="16364" actId="478"/>
          <ac:spMkLst>
            <pc:docMk/>
            <pc:sldMk cId="379485375" sldId="1284"/>
            <ac:spMk id="13" creationId="{1805B0C5-65B7-4519-AF76-745ABB9C1A93}"/>
          </ac:spMkLst>
        </pc:spChg>
        <pc:spChg chg="add mod">
          <ac:chgData name="萩原 秀明" userId="d7792d1e3cc3d7af" providerId="LiveId" clId="{D5BCA926-6ADE-480D-BBC0-DB7B1570E946}" dt="2021-01-23T07:38:52.213" v="17685" actId="14861"/>
          <ac:spMkLst>
            <pc:docMk/>
            <pc:sldMk cId="379485375" sldId="1284"/>
            <ac:spMk id="18" creationId="{81E388B3-8A60-4F55-9513-78301D9D0D5C}"/>
          </ac:spMkLst>
        </pc:spChg>
        <pc:spChg chg="add mod">
          <ac:chgData name="萩原 秀明" userId="d7792d1e3cc3d7af" providerId="LiveId" clId="{D5BCA926-6ADE-480D-BBC0-DB7B1570E946}" dt="2021-01-23T07:40:41.423" v="17694" actId="1037"/>
          <ac:spMkLst>
            <pc:docMk/>
            <pc:sldMk cId="379485375" sldId="1284"/>
            <ac:spMk id="20" creationId="{4CA89235-CCF3-4693-B063-B7E2150ED796}"/>
          </ac:spMkLst>
        </pc:spChg>
        <pc:spChg chg="add mod">
          <ac:chgData name="萩原 秀明" userId="d7792d1e3cc3d7af" providerId="LiveId" clId="{D5BCA926-6ADE-480D-BBC0-DB7B1570E946}" dt="2021-01-23T07:02:35.389" v="17318" actId="1035"/>
          <ac:spMkLst>
            <pc:docMk/>
            <pc:sldMk cId="379485375" sldId="1284"/>
            <ac:spMk id="24" creationId="{C1099EF8-8A06-4AA4-BF32-CD6F9030A76B}"/>
          </ac:spMkLst>
        </pc:spChg>
        <pc:spChg chg="add del mod">
          <ac:chgData name="萩原 秀明" userId="d7792d1e3cc3d7af" providerId="LiveId" clId="{D5BCA926-6ADE-480D-BBC0-DB7B1570E946}" dt="2021-01-23T05:49:18.517" v="16548" actId="478"/>
          <ac:spMkLst>
            <pc:docMk/>
            <pc:sldMk cId="379485375" sldId="1284"/>
            <ac:spMk id="25" creationId="{3103CD35-5A5F-4557-894F-71437DA848C7}"/>
          </ac:spMkLst>
        </pc:spChg>
        <pc:spChg chg="add del">
          <ac:chgData name="萩原 秀明" userId="d7792d1e3cc3d7af" providerId="LiveId" clId="{D5BCA926-6ADE-480D-BBC0-DB7B1570E946}" dt="2021-01-23T05:50:56.265" v="16562" actId="478"/>
          <ac:spMkLst>
            <pc:docMk/>
            <pc:sldMk cId="379485375" sldId="1284"/>
            <ac:spMk id="26" creationId="{E267E816-AA51-46E2-8AC2-2B34ACC0716B}"/>
          </ac:spMkLst>
        </pc:spChg>
        <pc:spChg chg="add mod">
          <ac:chgData name="萩原 秀明" userId="d7792d1e3cc3d7af" providerId="LiveId" clId="{D5BCA926-6ADE-480D-BBC0-DB7B1570E946}" dt="2021-01-23T06:28:53.477" v="16949" actId="1035"/>
          <ac:spMkLst>
            <pc:docMk/>
            <pc:sldMk cId="379485375" sldId="1284"/>
            <ac:spMk id="27" creationId="{D2385137-BC61-4D86-900E-4F7409AB759B}"/>
          </ac:spMkLst>
        </pc:spChg>
        <pc:spChg chg="add mod">
          <ac:chgData name="萩原 秀明" userId="d7792d1e3cc3d7af" providerId="LiveId" clId="{D5BCA926-6ADE-480D-BBC0-DB7B1570E946}" dt="2021-01-23T08:06:00.831" v="17835" actId="1037"/>
          <ac:spMkLst>
            <pc:docMk/>
            <pc:sldMk cId="379485375" sldId="1284"/>
            <ac:spMk id="28" creationId="{630657E7-9175-44BF-8447-4621735FA8DA}"/>
          </ac:spMkLst>
        </pc:spChg>
        <pc:spChg chg="add mod">
          <ac:chgData name="萩原 秀明" userId="d7792d1e3cc3d7af" providerId="LiveId" clId="{D5BCA926-6ADE-480D-BBC0-DB7B1570E946}" dt="2021-01-23T07:36:13.349" v="17610" actId="14861"/>
          <ac:spMkLst>
            <pc:docMk/>
            <pc:sldMk cId="379485375" sldId="1284"/>
            <ac:spMk id="31" creationId="{69A68A33-DF41-4BFA-A014-4B2715A2701E}"/>
          </ac:spMkLst>
        </pc:spChg>
        <pc:spChg chg="add mod">
          <ac:chgData name="萩原 秀明" userId="d7792d1e3cc3d7af" providerId="LiveId" clId="{D5BCA926-6ADE-480D-BBC0-DB7B1570E946}" dt="2021-01-23T07:42:14.402" v="17744" actId="1035"/>
          <ac:spMkLst>
            <pc:docMk/>
            <pc:sldMk cId="379485375" sldId="1284"/>
            <ac:spMk id="35" creationId="{0ADB72D1-E47D-4785-A045-705888361AF7}"/>
          </ac:spMkLst>
        </pc:spChg>
        <pc:spChg chg="add del mod ord">
          <ac:chgData name="萩原 秀明" userId="d7792d1e3cc3d7af" providerId="LiveId" clId="{D5BCA926-6ADE-480D-BBC0-DB7B1570E946}" dt="2021-01-23T06:32:32.093" v="17022" actId="478"/>
          <ac:spMkLst>
            <pc:docMk/>
            <pc:sldMk cId="379485375" sldId="1284"/>
            <ac:spMk id="37" creationId="{F0E398CC-A56D-4415-A900-20F5F3336093}"/>
          </ac:spMkLst>
        </pc:spChg>
        <pc:spChg chg="add mod">
          <ac:chgData name="萩原 秀明" userId="d7792d1e3cc3d7af" providerId="LiveId" clId="{D5BCA926-6ADE-480D-BBC0-DB7B1570E946}" dt="2021-01-23T07:42:01.209" v="17739" actId="1076"/>
          <ac:spMkLst>
            <pc:docMk/>
            <pc:sldMk cId="379485375" sldId="1284"/>
            <ac:spMk id="41" creationId="{46006372-802B-4192-BA0B-A58FC674C9DD}"/>
          </ac:spMkLst>
        </pc:spChg>
        <pc:spChg chg="add mod">
          <ac:chgData name="萩原 秀明" userId="d7792d1e3cc3d7af" providerId="LiveId" clId="{D5BCA926-6ADE-480D-BBC0-DB7B1570E946}" dt="2021-01-23T08:04:58.712" v="17801" actId="692"/>
          <ac:spMkLst>
            <pc:docMk/>
            <pc:sldMk cId="379485375" sldId="1284"/>
            <ac:spMk id="52" creationId="{0DAF8ECE-DEB9-4D9A-B79F-CF22195FFD55}"/>
          </ac:spMkLst>
        </pc:spChg>
        <pc:spChg chg="add mod">
          <ac:chgData name="萩原 秀明" userId="d7792d1e3cc3d7af" providerId="LiveId" clId="{D5BCA926-6ADE-480D-BBC0-DB7B1570E946}" dt="2021-01-23T07:36:13.349" v="17610" actId="14861"/>
          <ac:spMkLst>
            <pc:docMk/>
            <pc:sldMk cId="379485375" sldId="1284"/>
            <ac:spMk id="57" creationId="{0BF27859-CFC4-4BED-891A-36B1D1E7B17F}"/>
          </ac:spMkLst>
        </pc:spChg>
        <pc:spChg chg="add mod">
          <ac:chgData name="萩原 秀明" userId="d7792d1e3cc3d7af" providerId="LiveId" clId="{D5BCA926-6ADE-480D-BBC0-DB7B1570E946}" dt="2021-01-23T08:05:37.447" v="17823" actId="1035"/>
          <ac:spMkLst>
            <pc:docMk/>
            <pc:sldMk cId="379485375" sldId="1284"/>
            <ac:spMk id="60" creationId="{13463185-1C71-43AB-A53A-C0E6E805D6E2}"/>
          </ac:spMkLst>
        </pc:spChg>
        <pc:spChg chg="add del mod ord">
          <ac:chgData name="萩原 秀明" userId="d7792d1e3cc3d7af" providerId="LiveId" clId="{D5BCA926-6ADE-480D-BBC0-DB7B1570E946}" dt="2021-01-23T06:32:30.217" v="17021" actId="478"/>
          <ac:spMkLst>
            <pc:docMk/>
            <pc:sldMk cId="379485375" sldId="1284"/>
            <ac:spMk id="63" creationId="{73E6E551-231B-470E-BF85-D68FF6E13BA9}"/>
          </ac:spMkLst>
        </pc:spChg>
        <pc:spChg chg="add del mod ord">
          <ac:chgData name="萩原 秀明" userId="d7792d1e3cc3d7af" providerId="LiveId" clId="{D5BCA926-6ADE-480D-BBC0-DB7B1570E946}" dt="2021-01-23T06:32:27.885" v="17020" actId="478"/>
          <ac:spMkLst>
            <pc:docMk/>
            <pc:sldMk cId="379485375" sldId="1284"/>
            <ac:spMk id="64" creationId="{77AF1DA4-5900-45CF-B52F-DC1661A8BF8A}"/>
          </ac:spMkLst>
        </pc:spChg>
        <pc:spChg chg="add mod">
          <ac:chgData name="萩原 秀明" userId="d7792d1e3cc3d7af" providerId="LiveId" clId="{D5BCA926-6ADE-480D-BBC0-DB7B1570E946}" dt="2021-01-23T07:36:13.349" v="17610" actId="14861"/>
          <ac:spMkLst>
            <pc:docMk/>
            <pc:sldMk cId="379485375" sldId="1284"/>
            <ac:spMk id="68" creationId="{3C45E731-5723-4851-B717-027FA6F858A6}"/>
          </ac:spMkLst>
        </pc:spChg>
        <pc:spChg chg="add mod">
          <ac:chgData name="萩原 秀明" userId="d7792d1e3cc3d7af" providerId="LiveId" clId="{D5BCA926-6ADE-480D-BBC0-DB7B1570E946}" dt="2021-01-23T07:35:53.594" v="17605" actId="1035"/>
          <ac:spMkLst>
            <pc:docMk/>
            <pc:sldMk cId="379485375" sldId="1284"/>
            <ac:spMk id="72" creationId="{4740FD9A-925D-47E9-8CE2-370340927CEF}"/>
          </ac:spMkLst>
        </pc:spChg>
        <pc:spChg chg="add mod">
          <ac:chgData name="萩原 秀明" userId="d7792d1e3cc3d7af" providerId="LiveId" clId="{D5BCA926-6ADE-480D-BBC0-DB7B1570E946}" dt="2021-01-23T06:45:46.212" v="17162" actId="14100"/>
          <ac:spMkLst>
            <pc:docMk/>
            <pc:sldMk cId="379485375" sldId="1284"/>
            <ac:spMk id="73" creationId="{F59F1E3B-072F-4F27-804C-8AF3A36D4392}"/>
          </ac:spMkLst>
        </pc:spChg>
        <pc:spChg chg="add mod">
          <ac:chgData name="萩原 秀明" userId="d7792d1e3cc3d7af" providerId="LiveId" clId="{D5BCA926-6ADE-480D-BBC0-DB7B1570E946}" dt="2021-01-23T08:04:52.111" v="17800" actId="692"/>
          <ac:spMkLst>
            <pc:docMk/>
            <pc:sldMk cId="379485375" sldId="1284"/>
            <ac:spMk id="78" creationId="{FDA1BF27-E309-45AC-B85A-D8526A6C30C3}"/>
          </ac:spMkLst>
        </pc:spChg>
        <pc:spChg chg="add mod ord">
          <ac:chgData name="萩原 秀明" userId="d7792d1e3cc3d7af" providerId="LiveId" clId="{D5BCA926-6ADE-480D-BBC0-DB7B1570E946}" dt="2021-01-27T12:48:18.703" v="29708" actId="1036"/>
          <ac:spMkLst>
            <pc:docMk/>
            <pc:sldMk cId="379485375" sldId="1284"/>
            <ac:spMk id="79" creationId="{7FA7099D-09F4-47C6-86C1-5EB1FB1C9F85}"/>
          </ac:spMkLst>
        </pc:spChg>
        <pc:spChg chg="add mod">
          <ac:chgData name="萩原 秀明" userId="d7792d1e3cc3d7af" providerId="LiveId" clId="{D5BCA926-6ADE-480D-BBC0-DB7B1570E946}" dt="2021-01-23T07:41:40.123" v="17736" actId="1035"/>
          <ac:spMkLst>
            <pc:docMk/>
            <pc:sldMk cId="379485375" sldId="1284"/>
            <ac:spMk id="83" creationId="{FE74334C-0BC0-4720-A044-9C7808FAFAF7}"/>
          </ac:spMkLst>
        </pc:spChg>
        <pc:spChg chg="add mod">
          <ac:chgData name="萩原 秀明" userId="d7792d1e3cc3d7af" providerId="LiveId" clId="{D5BCA926-6ADE-480D-BBC0-DB7B1570E946}" dt="2021-01-23T08:05:42.359" v="17826" actId="1035"/>
          <ac:spMkLst>
            <pc:docMk/>
            <pc:sldMk cId="379485375" sldId="1284"/>
            <ac:spMk id="87" creationId="{D68EA2EE-8824-4B1F-86AC-4489B8B5CCBA}"/>
          </ac:spMkLst>
        </pc:spChg>
        <pc:spChg chg="add mod">
          <ac:chgData name="萩原 秀明" userId="d7792d1e3cc3d7af" providerId="LiveId" clId="{D5BCA926-6ADE-480D-BBC0-DB7B1570E946}" dt="2021-01-23T07:41:06.838" v="17698" actId="1076"/>
          <ac:spMkLst>
            <pc:docMk/>
            <pc:sldMk cId="379485375" sldId="1284"/>
            <ac:spMk id="88" creationId="{6E1507EE-606A-4BAB-9709-6105AC1CF8AC}"/>
          </ac:spMkLst>
        </pc:spChg>
        <pc:spChg chg="add mod">
          <ac:chgData name="萩原 秀明" userId="d7792d1e3cc3d7af" providerId="LiveId" clId="{D5BCA926-6ADE-480D-BBC0-DB7B1570E946}" dt="2021-01-23T08:05:45.003" v="17827" actId="1035"/>
          <ac:spMkLst>
            <pc:docMk/>
            <pc:sldMk cId="379485375" sldId="1284"/>
            <ac:spMk id="92" creationId="{D36B1945-0844-4E9D-B8AF-711C90F344DF}"/>
          </ac:spMkLst>
        </pc:spChg>
        <pc:spChg chg="add del mod">
          <ac:chgData name="萩原 秀明" userId="d7792d1e3cc3d7af" providerId="LiveId" clId="{D5BCA926-6ADE-480D-BBC0-DB7B1570E946}" dt="2021-01-23T07:24:13.365" v="17483" actId="478"/>
          <ac:spMkLst>
            <pc:docMk/>
            <pc:sldMk cId="379485375" sldId="1284"/>
            <ac:spMk id="96" creationId="{6B57979C-7593-4366-A087-22718B8A3B50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2" creationId="{E939FAC5-2BC2-4961-A2BC-0B594ACE88B3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3" creationId="{4F1E08DF-412F-4C79-8F0C-A1491A7CCDBD}"/>
          </ac:spMkLst>
        </pc:spChg>
        <pc:spChg chg="add mod">
          <ac:chgData name="萩原 秀明" userId="d7792d1e3cc3d7af" providerId="LiveId" clId="{D5BCA926-6ADE-480D-BBC0-DB7B1570E946}" dt="2021-01-23T07:47:23.495" v="17791" actId="14100"/>
          <ac:spMkLst>
            <pc:docMk/>
            <pc:sldMk cId="379485375" sldId="1284"/>
            <ac:spMk id="104" creationId="{94F7162C-2BDC-460C-A752-171AC546A8FB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5" creationId="{085761C9-98B5-4A2F-9236-3FD43A132E1B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6" creationId="{D31910A5-1CEE-4A5A-B275-E8DD000EB3DF}"/>
          </ac:spMkLst>
        </pc:spChg>
        <pc:spChg chg="add mod ord">
          <ac:chgData name="萩原 秀明" userId="d7792d1e3cc3d7af" providerId="LiveId" clId="{D5BCA926-6ADE-480D-BBC0-DB7B1570E946}" dt="2021-01-27T12:47:33.127" v="29703" actId="1036"/>
          <ac:spMkLst>
            <pc:docMk/>
            <pc:sldMk cId="379485375" sldId="1284"/>
            <ac:spMk id="107" creationId="{7185BD24-1AA9-47D4-83B6-3AC3137B9AFF}"/>
          </ac:spMkLst>
        </pc:spChg>
        <pc:spChg chg="add mod ord">
          <ac:chgData name="萩原 秀明" userId="d7792d1e3cc3d7af" providerId="LiveId" clId="{D5BCA926-6ADE-480D-BBC0-DB7B1570E946}" dt="2021-01-23T07:43:05.790" v="17745" actId="167"/>
          <ac:spMkLst>
            <pc:docMk/>
            <pc:sldMk cId="379485375" sldId="1284"/>
            <ac:spMk id="108" creationId="{99EA5622-E60C-45F1-B6A0-6019EDE05C35}"/>
          </ac:spMkLst>
        </pc:spChg>
        <pc:spChg chg="add mod ord">
          <ac:chgData name="萩原 秀明" userId="d7792d1e3cc3d7af" providerId="LiveId" clId="{D5BCA926-6ADE-480D-BBC0-DB7B1570E946}" dt="2021-01-27T12:47:52.109" v="29706" actId="1036"/>
          <ac:spMkLst>
            <pc:docMk/>
            <pc:sldMk cId="379485375" sldId="1284"/>
            <ac:spMk id="109" creationId="{78DFEF10-54A4-48E6-AA3C-0DB7BE05D335}"/>
          </ac:spMkLst>
        </pc:spChg>
        <pc:picChg chg="add mod">
          <ac:chgData name="萩原 秀明" userId="d7792d1e3cc3d7af" providerId="LiveId" clId="{D5BCA926-6ADE-480D-BBC0-DB7B1570E946}" dt="2021-01-23T05:09:58.634" v="16021"/>
          <ac:picMkLst>
            <pc:docMk/>
            <pc:sldMk cId="379485375" sldId="1284"/>
            <ac:picMk id="4" creationId="{A06B1FC4-1E6B-435A-9FC4-1DF143003329}"/>
          </ac:picMkLst>
        </pc:picChg>
        <pc:picChg chg="add del mod">
          <ac:chgData name="萩原 秀明" userId="d7792d1e3cc3d7af" providerId="LiveId" clId="{D5BCA926-6ADE-480D-BBC0-DB7B1570E946}" dt="2021-01-23T05:23:27.990" v="16147" actId="478"/>
          <ac:picMkLst>
            <pc:docMk/>
            <pc:sldMk cId="379485375" sldId="1284"/>
            <ac:picMk id="6" creationId="{BB5F90DC-E47E-4379-874F-A165867D794E}"/>
          </ac:picMkLst>
        </pc:picChg>
        <pc:picChg chg="add del mod">
          <ac:chgData name="萩原 秀明" userId="d7792d1e3cc3d7af" providerId="LiveId" clId="{D5BCA926-6ADE-480D-BBC0-DB7B1570E946}" dt="2021-01-23T05:22:06.594" v="16141" actId="478"/>
          <ac:picMkLst>
            <pc:docMk/>
            <pc:sldMk cId="379485375" sldId="1284"/>
            <ac:picMk id="10" creationId="{532A3CC9-792D-4AD5-BC6B-B6C754498BA3}"/>
          </ac:picMkLst>
        </pc:picChg>
        <pc:picChg chg="add mod">
          <ac:chgData name="萩原 秀明" userId="d7792d1e3cc3d7af" providerId="LiveId" clId="{D5BCA926-6ADE-480D-BBC0-DB7B1570E946}" dt="2021-01-23T07:37:11.927" v="17645" actId="1035"/>
          <ac:picMkLst>
            <pc:docMk/>
            <pc:sldMk cId="379485375" sldId="1284"/>
            <ac:picMk id="15" creationId="{F2B8BD9F-6803-45AD-B5D3-C086060250A8}"/>
          </ac:picMkLst>
        </pc:picChg>
        <pc:picChg chg="add mod ord modCrop">
          <ac:chgData name="萩原 秀明" userId="d7792d1e3cc3d7af" providerId="LiveId" clId="{D5BCA926-6ADE-480D-BBC0-DB7B1570E946}" dt="2021-01-23T07:37:11.927" v="17645" actId="1035"/>
          <ac:picMkLst>
            <pc:docMk/>
            <pc:sldMk cId="379485375" sldId="1284"/>
            <ac:picMk id="17" creationId="{4B90F593-8651-41CD-A80B-2CAF63123802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21" creationId="{EBA02A02-9EBC-4EE1-A2E0-FB79701C8149}"/>
          </ac:picMkLst>
        </pc:picChg>
        <pc:picChg chg="add mod modCrop">
          <ac:chgData name="萩原 秀明" userId="d7792d1e3cc3d7af" providerId="LiveId" clId="{D5BCA926-6ADE-480D-BBC0-DB7B1570E946}" dt="2021-01-23T07:42:14.402" v="17744" actId="1035"/>
          <ac:picMkLst>
            <pc:docMk/>
            <pc:sldMk cId="379485375" sldId="1284"/>
            <ac:picMk id="23" creationId="{B479515B-1CF1-420C-97F3-A12BC98CFF37}"/>
          </ac:picMkLst>
        </pc:picChg>
        <pc:picChg chg="add mod">
          <ac:chgData name="萩原 秀明" userId="d7792d1e3cc3d7af" providerId="LiveId" clId="{D5BCA926-6ADE-480D-BBC0-DB7B1570E946}" dt="2021-01-23T08:05:54.532" v="17831" actId="1035"/>
          <ac:picMkLst>
            <pc:docMk/>
            <pc:sldMk cId="379485375" sldId="1284"/>
            <ac:picMk id="30" creationId="{ACB9187E-E939-44AE-A40D-55190526D218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33" creationId="{6FE4DAE1-04A1-4191-AF1F-D34961B2EBC0}"/>
          </ac:picMkLst>
        </pc:picChg>
        <pc:picChg chg="add mod">
          <ac:chgData name="萩原 秀明" userId="d7792d1e3cc3d7af" providerId="LiveId" clId="{D5BCA926-6ADE-480D-BBC0-DB7B1570E946}" dt="2021-01-23T07:40:46.191" v="17695" actId="1076"/>
          <ac:picMkLst>
            <pc:docMk/>
            <pc:sldMk cId="379485375" sldId="1284"/>
            <ac:picMk id="36" creationId="{DE934BE1-EF32-4B5C-B12B-29F9021E7EF8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39" creationId="{EF203C17-229F-4156-9877-869D052D0996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42" creationId="{5F253838-A4FA-4D63-B3A8-6D72B3DB8310}"/>
          </ac:picMkLst>
        </pc:picChg>
        <pc:picChg chg="add del mod">
          <ac:chgData name="萩原 秀明" userId="d7792d1e3cc3d7af" providerId="LiveId" clId="{D5BCA926-6ADE-480D-BBC0-DB7B1570E946}" dt="2021-01-23T06:54:59.737" v="17247" actId="478"/>
          <ac:picMkLst>
            <pc:docMk/>
            <pc:sldMk cId="379485375" sldId="1284"/>
            <ac:picMk id="44" creationId="{57E05505-105B-41FB-9F21-B347AD7E2D74}"/>
          </ac:picMkLst>
        </pc:picChg>
        <pc:picChg chg="add mod ord">
          <ac:chgData name="萩原 秀明" userId="d7792d1e3cc3d7af" providerId="LiveId" clId="{D5BCA926-6ADE-480D-BBC0-DB7B1570E946}" dt="2021-01-23T07:41:24.060" v="17723" actId="1037"/>
          <ac:picMkLst>
            <pc:docMk/>
            <pc:sldMk cId="379485375" sldId="1284"/>
            <ac:picMk id="46" creationId="{CB7E1F2C-98DD-4B4F-BA95-C75C914BDA6D}"/>
          </ac:picMkLst>
        </pc:picChg>
        <pc:picChg chg="add mod">
          <ac:chgData name="萩原 秀明" userId="d7792d1e3cc3d7af" providerId="LiveId" clId="{D5BCA926-6ADE-480D-BBC0-DB7B1570E946}" dt="2021-01-23T07:41:40.123" v="17736" actId="1035"/>
          <ac:picMkLst>
            <pc:docMk/>
            <pc:sldMk cId="379485375" sldId="1284"/>
            <ac:picMk id="48" creationId="{8AF071A1-5AF8-4EDD-BA5C-3DB0A77BAC8B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50" creationId="{7CF2C245-A733-4CB0-B2D6-CDBB316FF441}"/>
          </ac:picMkLst>
        </pc:picChg>
        <pc:picChg chg="add mod">
          <ac:chgData name="萩原 秀明" userId="d7792d1e3cc3d7af" providerId="LiveId" clId="{D5BCA926-6ADE-480D-BBC0-DB7B1570E946}" dt="2021-01-23T07:45:02.087" v="17768" actId="1035"/>
          <ac:picMkLst>
            <pc:docMk/>
            <pc:sldMk cId="379485375" sldId="1284"/>
            <ac:picMk id="53" creationId="{505E27C2-E5B6-482D-A38A-BD82011D5556}"/>
          </ac:picMkLst>
        </pc:picChg>
        <pc:picChg chg="add del mod">
          <ac:chgData name="萩原 秀明" userId="d7792d1e3cc3d7af" providerId="LiveId" clId="{D5BCA926-6ADE-480D-BBC0-DB7B1570E946}" dt="2021-01-23T07:24:13.365" v="17483" actId="478"/>
          <ac:picMkLst>
            <pc:docMk/>
            <pc:sldMk cId="379485375" sldId="1284"/>
            <ac:picMk id="55" creationId="{3940398E-F9FA-465B-B6FF-BCBD1B63A8EF}"/>
          </ac:picMkLst>
        </pc:picChg>
        <pc:picChg chg="add mod">
          <ac:chgData name="萩原 秀明" userId="d7792d1e3cc3d7af" providerId="LiveId" clId="{D5BCA926-6ADE-480D-BBC0-DB7B1570E946}" dt="2021-01-23T06:40:42.381" v="17109" actId="1076"/>
          <ac:picMkLst>
            <pc:docMk/>
            <pc:sldMk cId="379485375" sldId="1284"/>
            <ac:picMk id="56" creationId="{BC595731-304F-4120-B5ED-909A8817F57E}"/>
          </ac:picMkLst>
        </pc:picChg>
        <pc:picChg chg="add mod ord">
          <ac:chgData name="萩原 秀明" userId="d7792d1e3cc3d7af" providerId="LiveId" clId="{D5BCA926-6ADE-480D-BBC0-DB7B1570E946}" dt="2021-01-23T07:47:19.489" v="17790" actId="14100"/>
          <ac:picMkLst>
            <pc:docMk/>
            <pc:sldMk cId="379485375" sldId="1284"/>
            <ac:picMk id="59" creationId="{036142ED-75E9-4556-B402-C42D74E7442F}"/>
          </ac:picMkLst>
        </pc:picChg>
        <pc:picChg chg="add mod">
          <ac:chgData name="萩原 秀明" userId="d7792d1e3cc3d7af" providerId="LiveId" clId="{D5BCA926-6ADE-480D-BBC0-DB7B1570E946}" dt="2021-01-23T09:53:24.531" v="21982" actId="14100"/>
          <ac:picMkLst>
            <pc:docMk/>
            <pc:sldMk cId="379485375" sldId="1284"/>
            <ac:picMk id="67" creationId="{029F9E62-6F81-48D0-81A7-C403768E2CC0}"/>
          </ac:picMkLst>
        </pc:picChg>
        <pc:picChg chg="add mod">
          <ac:chgData name="萩原 秀明" userId="d7792d1e3cc3d7af" providerId="LiveId" clId="{D5BCA926-6ADE-480D-BBC0-DB7B1570E946}" dt="2021-01-23T09:53:15.517" v="21981" actId="14100"/>
          <ac:picMkLst>
            <pc:docMk/>
            <pc:sldMk cId="379485375" sldId="1284"/>
            <ac:picMk id="69" creationId="{C49968D6-4213-450A-89AD-8CCACD6DCAF9}"/>
          </ac:picMkLst>
        </pc:picChg>
        <pc:picChg chg="add mod">
          <ac:chgData name="萩原 秀明" userId="d7792d1e3cc3d7af" providerId="LiveId" clId="{D5BCA926-6ADE-480D-BBC0-DB7B1570E946}" dt="2021-01-23T07:41:24.060" v="17723" actId="1037"/>
          <ac:picMkLst>
            <pc:docMk/>
            <pc:sldMk cId="379485375" sldId="1284"/>
            <ac:picMk id="77" creationId="{B790649D-417F-4F68-8B09-81F2090595A1}"/>
          </ac:picMkLst>
        </pc:picChg>
        <pc:picChg chg="add del mod">
          <ac:chgData name="萩原 秀明" userId="d7792d1e3cc3d7af" providerId="LiveId" clId="{D5BCA926-6ADE-480D-BBC0-DB7B1570E946}" dt="2021-01-23T07:24:13.365" v="17483" actId="478"/>
          <ac:picMkLst>
            <pc:docMk/>
            <pc:sldMk cId="379485375" sldId="1284"/>
            <ac:picMk id="97" creationId="{9A6D34F2-EA58-4165-8513-FBA0FB0A5F65}"/>
          </ac:picMkLst>
        </pc:picChg>
        <pc:picChg chg="add mod">
          <ac:chgData name="萩原 秀明" userId="d7792d1e3cc3d7af" providerId="LiveId" clId="{D5BCA926-6ADE-480D-BBC0-DB7B1570E946}" dt="2021-01-23T07:40:41.423" v="17694" actId="1037"/>
          <ac:picMkLst>
            <pc:docMk/>
            <pc:sldMk cId="379485375" sldId="1284"/>
            <ac:picMk id="2050" creationId="{FE2435C6-A899-41BD-8FC3-DC7C2AE8D06C}"/>
          </ac:picMkLst>
        </pc:picChg>
        <pc:picChg chg="add mod">
          <ac:chgData name="萩原 秀明" userId="d7792d1e3cc3d7af" providerId="LiveId" clId="{D5BCA926-6ADE-480D-BBC0-DB7B1570E946}" dt="2021-01-23T07:45:27.245" v="17787" actId="1036"/>
          <ac:picMkLst>
            <pc:docMk/>
            <pc:sldMk cId="379485375" sldId="1284"/>
            <ac:picMk id="2052" creationId="{365459DB-6865-420A-B9A0-BC914ED0B787}"/>
          </ac:picMkLst>
        </pc:picChg>
        <pc:picChg chg="add mod">
          <ac:chgData name="萩原 秀明" userId="d7792d1e3cc3d7af" providerId="LiveId" clId="{D5BCA926-6ADE-480D-BBC0-DB7B1570E946}" dt="2021-01-23T06:40:37.063" v="17107" actId="1076"/>
          <ac:picMkLst>
            <pc:docMk/>
            <pc:sldMk cId="379485375" sldId="1284"/>
            <ac:picMk id="2054" creationId="{C377E1EF-71F4-411C-A18A-C5E8835C3491}"/>
          </ac:picMkLst>
        </pc:picChg>
        <pc:picChg chg="add mod">
          <ac:chgData name="萩原 秀明" userId="d7792d1e3cc3d7af" providerId="LiveId" clId="{D5BCA926-6ADE-480D-BBC0-DB7B1570E946}" dt="2021-01-23T06:40:37.552" v="17108" actId="1076"/>
          <ac:picMkLst>
            <pc:docMk/>
            <pc:sldMk cId="379485375" sldId="1284"/>
            <ac:picMk id="2056" creationId="{0A2BC9A8-2A35-43D9-B625-C85CEC21EE4A}"/>
          </ac:picMkLst>
        </pc:picChg>
        <pc:picChg chg="add mod">
          <ac:chgData name="萩原 秀明" userId="d7792d1e3cc3d7af" providerId="LiveId" clId="{D5BCA926-6ADE-480D-BBC0-DB7B1570E946}" dt="2021-01-23T07:40:41.423" v="17694" actId="1037"/>
          <ac:picMkLst>
            <pc:docMk/>
            <pc:sldMk cId="379485375" sldId="1284"/>
            <ac:picMk id="2058" creationId="{F78CDF25-FAD8-4EAA-936B-E8AA83EA5411}"/>
          </ac:picMkLst>
        </pc:picChg>
        <pc:picChg chg="add mod">
          <ac:chgData name="萩原 秀明" userId="d7792d1e3cc3d7af" providerId="LiveId" clId="{D5BCA926-6ADE-480D-BBC0-DB7B1570E946}" dt="2021-01-23T07:02:35.389" v="17318" actId="1035"/>
          <ac:picMkLst>
            <pc:docMk/>
            <pc:sldMk cId="379485375" sldId="1284"/>
            <ac:picMk id="2060" creationId="{80D3EDDB-1E42-4EAF-B695-244579878A27}"/>
          </ac:picMkLst>
        </pc:picChg>
        <pc:picChg chg="add del">
          <ac:chgData name="萩原 秀明" userId="d7792d1e3cc3d7af" providerId="LiveId" clId="{D5BCA926-6ADE-480D-BBC0-DB7B1570E946}" dt="2021-01-23T05:38:42.031" v="16403" actId="478"/>
          <ac:picMkLst>
            <pc:docMk/>
            <pc:sldMk cId="379485375" sldId="1284"/>
            <ac:picMk id="2062" creationId="{F8F82B92-6CC6-4525-B288-B4E1383EE22D}"/>
          </ac:picMkLst>
        </pc:picChg>
        <pc:picChg chg="add mod">
          <ac:chgData name="萩原 秀明" userId="d7792d1e3cc3d7af" providerId="LiveId" clId="{D5BCA926-6ADE-480D-BBC0-DB7B1570E946}" dt="2021-01-23T07:34:15.677" v="17590" actId="14861"/>
          <ac:picMkLst>
            <pc:docMk/>
            <pc:sldMk cId="379485375" sldId="1284"/>
            <ac:picMk id="2064" creationId="{1939A9E2-241F-458B-B81A-922F3A61211C}"/>
          </ac:picMkLst>
        </pc:picChg>
        <pc:picChg chg="add mod">
          <ac:chgData name="萩原 秀明" userId="d7792d1e3cc3d7af" providerId="LiveId" clId="{D5BCA926-6ADE-480D-BBC0-DB7B1570E946}" dt="2021-01-23T07:36:21.422" v="17616" actId="1035"/>
          <ac:picMkLst>
            <pc:docMk/>
            <pc:sldMk cId="379485375" sldId="1284"/>
            <ac:picMk id="2066" creationId="{7C6D7898-8F75-4F24-B40F-5633C6FE44D6}"/>
          </ac:picMkLst>
        </pc:picChg>
        <pc:picChg chg="add mod">
          <ac:chgData name="萩原 秀明" userId="d7792d1e3cc3d7af" providerId="LiveId" clId="{D5BCA926-6ADE-480D-BBC0-DB7B1570E946}" dt="2021-01-23T07:42:14.402" v="17744" actId="1035"/>
          <ac:picMkLst>
            <pc:docMk/>
            <pc:sldMk cId="379485375" sldId="1284"/>
            <ac:picMk id="2068" creationId="{AD0C34E3-C46D-49B2-A295-C0C3F5B10A2D}"/>
          </ac:picMkLst>
        </pc:picChg>
        <pc:picChg chg="add mod">
          <ac:chgData name="萩原 秀明" userId="d7792d1e3cc3d7af" providerId="LiveId" clId="{D5BCA926-6ADE-480D-BBC0-DB7B1570E946}" dt="2021-01-23T06:41:05.213" v="17110" actId="1076"/>
          <ac:picMkLst>
            <pc:docMk/>
            <pc:sldMk cId="379485375" sldId="1284"/>
            <ac:picMk id="2070" creationId="{4BBC5791-2166-4E8B-9A9F-A3F6E7A5A3F9}"/>
          </ac:picMkLst>
        </pc:picChg>
        <pc:picChg chg="add mod">
          <ac:chgData name="萩原 秀明" userId="d7792d1e3cc3d7af" providerId="LiveId" clId="{D5BCA926-6ADE-480D-BBC0-DB7B1570E946}" dt="2021-01-23T07:39:08.166" v="17686" actId="1076"/>
          <ac:picMkLst>
            <pc:docMk/>
            <pc:sldMk cId="379485375" sldId="1284"/>
            <ac:picMk id="2072" creationId="{6A635DB2-1B06-40E5-BC20-6A6DE09B42D9}"/>
          </ac:picMkLst>
        </pc:picChg>
        <pc:picChg chg="add mod">
          <ac:chgData name="萩原 秀明" userId="d7792d1e3cc3d7af" providerId="LiveId" clId="{D5BCA926-6ADE-480D-BBC0-DB7B1570E946}" dt="2021-01-23T07:02:35.389" v="17318" actId="1035"/>
          <ac:picMkLst>
            <pc:docMk/>
            <pc:sldMk cId="379485375" sldId="1284"/>
            <ac:picMk id="2074" creationId="{04B0EE6D-3E4F-4562-9D29-F0D7C781F949}"/>
          </ac:picMkLst>
        </pc:picChg>
        <pc:picChg chg="add mod">
          <ac:chgData name="萩原 秀明" userId="d7792d1e3cc3d7af" providerId="LiveId" clId="{D5BCA926-6ADE-480D-BBC0-DB7B1570E946}" dt="2021-01-23T07:42:14.402" v="17744" actId="1035"/>
          <ac:picMkLst>
            <pc:docMk/>
            <pc:sldMk cId="379485375" sldId="1284"/>
            <ac:picMk id="2078" creationId="{7D0B8194-6597-4927-81A1-E525052739AF}"/>
          </ac:picMkLst>
        </pc:picChg>
        <pc:picChg chg="add mod">
          <ac:chgData name="萩原 秀明" userId="d7792d1e3cc3d7af" providerId="LiveId" clId="{D5BCA926-6ADE-480D-BBC0-DB7B1570E946}" dt="2021-01-23T06:39:58.004" v="17098" actId="1076"/>
          <ac:picMkLst>
            <pc:docMk/>
            <pc:sldMk cId="379485375" sldId="1284"/>
            <ac:picMk id="2080" creationId="{B5B4412D-49A6-4EA2-B141-A747B35E134F}"/>
          </ac:picMkLst>
        </pc:picChg>
        <pc:picChg chg="add mod">
          <ac:chgData name="萩原 秀明" userId="d7792d1e3cc3d7af" providerId="LiveId" clId="{D5BCA926-6ADE-480D-BBC0-DB7B1570E946}" dt="2021-01-23T07:02:27.840" v="17308" actId="1037"/>
          <ac:picMkLst>
            <pc:docMk/>
            <pc:sldMk cId="379485375" sldId="1284"/>
            <ac:picMk id="2086" creationId="{E9B9710D-081F-4811-963F-2DF735F40C27}"/>
          </ac:picMkLst>
        </pc:picChg>
        <pc:picChg chg="add mod">
          <ac:chgData name="萩原 秀明" userId="d7792d1e3cc3d7af" providerId="LiveId" clId="{D5BCA926-6ADE-480D-BBC0-DB7B1570E946}" dt="2021-01-23T06:46:02.662" v="17170" actId="1035"/>
          <ac:picMkLst>
            <pc:docMk/>
            <pc:sldMk cId="379485375" sldId="1284"/>
            <ac:picMk id="2088" creationId="{31BAA2A9-4A0B-4219-ACFF-44F7DA984F0A}"/>
          </ac:picMkLst>
        </pc:picChg>
        <pc:picChg chg="add mod">
          <ac:chgData name="萩原 秀明" userId="d7792d1e3cc3d7af" providerId="LiveId" clId="{D5BCA926-6ADE-480D-BBC0-DB7B1570E946}" dt="2021-01-23T07:41:06.838" v="17698" actId="1076"/>
          <ac:picMkLst>
            <pc:docMk/>
            <pc:sldMk cId="379485375" sldId="1284"/>
            <ac:picMk id="2090" creationId="{FB88D6C2-F85B-4325-9E6F-00A3C9CA8C20}"/>
          </ac:picMkLst>
        </pc:picChg>
        <pc:picChg chg="add mod">
          <ac:chgData name="萩原 秀明" userId="d7792d1e3cc3d7af" providerId="LiveId" clId="{D5BCA926-6ADE-480D-BBC0-DB7B1570E946}" dt="2021-01-23T07:02:27.840" v="17308" actId="1037"/>
          <ac:picMkLst>
            <pc:docMk/>
            <pc:sldMk cId="379485375" sldId="1284"/>
            <ac:picMk id="2092" creationId="{C7F85420-EAD4-44B6-9E2E-14382169D95F}"/>
          </ac:picMkLst>
        </pc:picChg>
        <pc:picChg chg="add mod">
          <ac:chgData name="萩原 秀明" userId="d7792d1e3cc3d7af" providerId="LiveId" clId="{D5BCA926-6ADE-480D-BBC0-DB7B1570E946}" dt="2021-01-23T07:40:49.672" v="17696" actId="1076"/>
          <ac:picMkLst>
            <pc:docMk/>
            <pc:sldMk cId="379485375" sldId="1284"/>
            <ac:picMk id="2094" creationId="{E6D8E7E6-6010-4E85-A5B3-6B6BBC74B8C9}"/>
          </ac:picMkLst>
        </pc:picChg>
        <pc:picChg chg="add mod">
          <ac:chgData name="萩原 秀明" userId="d7792d1e3cc3d7af" providerId="LiveId" clId="{D5BCA926-6ADE-480D-BBC0-DB7B1570E946}" dt="2021-01-23T06:46:44.549" v="17175" actId="1076"/>
          <ac:picMkLst>
            <pc:docMk/>
            <pc:sldMk cId="379485375" sldId="1284"/>
            <ac:picMk id="2096" creationId="{BF75F177-7323-4EA5-9475-A576E31E70BC}"/>
          </ac:picMkLst>
        </pc:picChg>
        <pc:picChg chg="add mod">
          <ac:chgData name="萩原 秀明" userId="d7792d1e3cc3d7af" providerId="LiveId" clId="{D5BCA926-6ADE-480D-BBC0-DB7B1570E946}" dt="2021-01-23T07:41:49.187" v="17738" actId="1076"/>
          <ac:picMkLst>
            <pc:docMk/>
            <pc:sldMk cId="379485375" sldId="1284"/>
            <ac:picMk id="2098" creationId="{CDA512D0-F371-4E4D-A7E0-306436924F77}"/>
          </ac:picMkLst>
        </pc:picChg>
        <pc:picChg chg="add mod">
          <ac:chgData name="萩原 秀明" userId="d7792d1e3cc3d7af" providerId="LiveId" clId="{D5BCA926-6ADE-480D-BBC0-DB7B1570E946}" dt="2021-01-23T07:07:20.685" v="17375" actId="1076"/>
          <ac:picMkLst>
            <pc:docMk/>
            <pc:sldMk cId="379485375" sldId="1284"/>
            <ac:picMk id="2100" creationId="{7146835E-6DBC-487D-B056-305470DB56E0}"/>
          </ac:picMkLst>
        </pc:picChg>
        <pc:picChg chg="add mod">
          <ac:chgData name="萩原 秀明" userId="d7792d1e3cc3d7af" providerId="LiveId" clId="{D5BCA926-6ADE-480D-BBC0-DB7B1570E946}" dt="2021-01-23T07:45:08.969" v="17779" actId="1035"/>
          <ac:picMkLst>
            <pc:docMk/>
            <pc:sldMk cId="379485375" sldId="1284"/>
            <ac:picMk id="2102" creationId="{7440D87D-81A8-45B5-9077-228A8667EB67}"/>
          </ac:picMkLst>
        </pc:picChg>
        <pc:picChg chg="add mod">
          <ac:chgData name="萩原 秀明" userId="d7792d1e3cc3d7af" providerId="LiveId" clId="{D5BCA926-6ADE-480D-BBC0-DB7B1570E946}" dt="2021-01-23T07:35:30.552" v="17596" actId="1035"/>
          <ac:picMkLst>
            <pc:docMk/>
            <pc:sldMk cId="379485375" sldId="1284"/>
            <ac:picMk id="2104" creationId="{1F2FFC41-373A-484B-A341-D4C5FCEDAB88}"/>
          </ac:picMkLst>
        </pc:picChg>
        <pc:picChg chg="add mod">
          <ac:chgData name="萩原 秀明" userId="d7792d1e3cc3d7af" providerId="LiveId" clId="{D5BCA926-6ADE-480D-BBC0-DB7B1570E946}" dt="2021-01-23T07:38:11.717" v="17676" actId="692"/>
          <ac:picMkLst>
            <pc:docMk/>
            <pc:sldMk cId="379485375" sldId="1284"/>
            <ac:picMk id="2106" creationId="{80DC4B4F-82F0-432F-8C9D-23FBE60BA47C}"/>
          </ac:picMkLst>
        </pc:picChg>
        <pc:cxnChg chg="add del mod">
          <ac:chgData name="萩原 秀明" userId="d7792d1e3cc3d7af" providerId="LiveId" clId="{D5BCA926-6ADE-480D-BBC0-DB7B1570E946}" dt="2021-01-23T05:24:45.277" v="16170" actId="478"/>
          <ac:cxnSpMkLst>
            <pc:docMk/>
            <pc:sldMk cId="379485375" sldId="1284"/>
            <ac:cxnSpMk id="12" creationId="{4C3E21BC-5C66-468E-AD3D-2D3748A2AC8A}"/>
          </ac:cxnSpMkLst>
        </pc:cxnChg>
      </pc:sldChg>
      <pc:sldChg chg="addSp delSp modSp new mod ord modClrScheme chgLayout">
        <pc:chgData name="萩原 秀明" userId="d7792d1e3cc3d7af" providerId="LiveId" clId="{D5BCA926-6ADE-480D-BBC0-DB7B1570E946}" dt="2021-01-27T13:30:03.044" v="31245" actId="1035"/>
        <pc:sldMkLst>
          <pc:docMk/>
          <pc:sldMk cId="1509323575" sldId="1285"/>
        </pc:sldMkLst>
        <pc:spChg chg="del mod ord">
          <ac:chgData name="萩原 秀明" userId="d7792d1e3cc3d7af" providerId="LiveId" clId="{D5BCA926-6ADE-480D-BBC0-DB7B1570E946}" dt="2021-01-23T08:17:25.532" v="18052" actId="700"/>
          <ac:spMkLst>
            <pc:docMk/>
            <pc:sldMk cId="1509323575" sldId="1285"/>
            <ac:spMk id="2" creationId="{1D3108C7-29D3-4345-ABDF-23A24BE3720E}"/>
          </ac:spMkLst>
        </pc:spChg>
        <pc:spChg chg="add mod ord">
          <ac:chgData name="萩原 秀明" userId="d7792d1e3cc3d7af" providerId="LiveId" clId="{D5BCA926-6ADE-480D-BBC0-DB7B1570E946}" dt="2021-01-23T08:17:36.192" v="18053"/>
          <ac:spMkLst>
            <pc:docMk/>
            <pc:sldMk cId="1509323575" sldId="1285"/>
            <ac:spMk id="3" creationId="{A935D9FF-025D-4203-8836-CF53B3505EAA}"/>
          </ac:spMkLst>
        </pc:spChg>
        <pc:spChg chg="add mod">
          <ac:chgData name="萩原 秀明" userId="d7792d1e3cc3d7af" providerId="LiveId" clId="{D5BCA926-6ADE-480D-BBC0-DB7B1570E946}" dt="2021-01-23T08:19:51.222" v="18126" actId="20577"/>
          <ac:spMkLst>
            <pc:docMk/>
            <pc:sldMk cId="1509323575" sldId="1285"/>
            <ac:spMk id="4" creationId="{2C61B077-17E6-439F-8875-0313FA8396F8}"/>
          </ac:spMkLst>
        </pc:spChg>
        <pc:spChg chg="add mod">
          <ac:chgData name="萩原 秀明" userId="d7792d1e3cc3d7af" providerId="LiveId" clId="{D5BCA926-6ADE-480D-BBC0-DB7B1570E946}" dt="2021-01-23T08:33:31.896" v="19320" actId="948"/>
          <ac:spMkLst>
            <pc:docMk/>
            <pc:sldMk cId="1509323575" sldId="1285"/>
            <ac:spMk id="6" creationId="{28CCF45F-9B1E-4FCB-9DD5-EB47EF7A1109}"/>
          </ac:spMkLst>
        </pc:spChg>
        <pc:spChg chg="add 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7" creationId="{F0C34D36-FCDE-465C-A14B-06137FD1BE82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9" creationId="{22A79CD9-89B9-4B1B-A77D-124978B19350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1" creationId="{F3217CF5-6685-496A-AB4D-6EF5DF49727D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2" creationId="{B3F5DB86-FC98-4CB7-AF2C-536FECBC9551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3" creationId="{0F0C7598-46A2-42A9-921C-BF0BCBED3719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4" creationId="{8D798F08-D80D-482C-8EB0-F7BBA7FEB461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5" creationId="{9303D680-BF10-4D99-9EF9-17388C0136EA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6" creationId="{F4C342C1-0807-4308-A3D6-4D9E3A3A3B35}"/>
          </ac:spMkLst>
        </pc:spChg>
        <pc:spChg chg="mod">
          <ac:chgData name="萩原 秀明" userId="d7792d1e3cc3d7af" providerId="LiveId" clId="{D5BCA926-6ADE-480D-BBC0-DB7B1570E946}" dt="2021-01-27T13:30:03.044" v="31245" actId="1035"/>
          <ac:spMkLst>
            <pc:docMk/>
            <pc:sldMk cId="1509323575" sldId="1285"/>
            <ac:spMk id="17" creationId="{BF5E6015-339A-4B5A-9FA1-2BABA694D792}"/>
          </ac:spMkLst>
        </pc:spChg>
        <pc:spChg chg="add mod">
          <ac:chgData name="萩原 秀明" userId="d7792d1e3cc3d7af" providerId="LiveId" clId="{D5BCA926-6ADE-480D-BBC0-DB7B1570E946}" dt="2021-01-23T08:34:10.949" v="19369" actId="6549"/>
          <ac:spMkLst>
            <pc:docMk/>
            <pc:sldMk cId="1509323575" sldId="1285"/>
            <ac:spMk id="18" creationId="{6B2BD1AA-BA60-4CAB-88FD-A552B4AABCEE}"/>
          </ac:spMkLst>
        </pc:spChg>
        <pc:grpChg chg="add mod">
          <ac:chgData name="萩原 秀明" userId="d7792d1e3cc3d7af" providerId="LiveId" clId="{D5BCA926-6ADE-480D-BBC0-DB7B1570E946}" dt="2021-01-27T13:30:03.044" v="31245" actId="1035"/>
          <ac:grpSpMkLst>
            <pc:docMk/>
            <pc:sldMk cId="1509323575" sldId="1285"/>
            <ac:grpSpMk id="8" creationId="{7F1F1E0F-E7FC-474E-A234-EFE4CE9DA21B}"/>
          </ac:grpSpMkLst>
        </pc:grpChg>
        <pc:grpChg chg="mod">
          <ac:chgData name="萩原 秀明" userId="d7792d1e3cc3d7af" providerId="LiveId" clId="{D5BCA926-6ADE-480D-BBC0-DB7B1570E946}" dt="2021-01-27T13:30:03.044" v="31245" actId="1035"/>
          <ac:grpSpMkLst>
            <pc:docMk/>
            <pc:sldMk cId="1509323575" sldId="1285"/>
            <ac:grpSpMk id="10" creationId="{2F356FE6-28B8-4D02-B060-14BB67DAFD12}"/>
          </ac:grpSpMkLst>
        </pc:grpChg>
        <pc:picChg chg="add mod">
          <ac:chgData name="萩原 秀明" userId="d7792d1e3cc3d7af" providerId="LiveId" clId="{D5BCA926-6ADE-480D-BBC0-DB7B1570E946}" dt="2021-01-23T08:19:37.207" v="18056"/>
          <ac:picMkLst>
            <pc:docMk/>
            <pc:sldMk cId="1509323575" sldId="1285"/>
            <ac:picMk id="5" creationId="{662101E5-E33F-44B7-AECB-EC2AECBF80F5}"/>
          </ac:picMkLst>
        </pc:picChg>
      </pc:sldChg>
      <pc:sldChg chg="addSp delSp modSp new mod">
        <pc:chgData name="萩原 秀明" userId="d7792d1e3cc3d7af" providerId="LiveId" clId="{D5BCA926-6ADE-480D-BBC0-DB7B1570E946}" dt="2021-01-27T13:13:28.754" v="30065" actId="403"/>
        <pc:sldMkLst>
          <pc:docMk/>
          <pc:sldMk cId="3507019132" sldId="1286"/>
        </pc:sldMkLst>
        <pc:spChg chg="mod">
          <ac:chgData name="萩原 秀明" userId="d7792d1e3cc3d7af" providerId="LiveId" clId="{D5BCA926-6ADE-480D-BBC0-DB7B1570E946}" dt="2021-01-23T08:36:55.412" v="19423"/>
          <ac:spMkLst>
            <pc:docMk/>
            <pc:sldMk cId="3507019132" sldId="1286"/>
            <ac:spMk id="2" creationId="{05F98588-E975-494B-AFBC-2B1FDB9B344D}"/>
          </ac:spMkLst>
        </pc:spChg>
        <pc:spChg chg="add mod">
          <ac:chgData name="萩原 秀明" userId="d7792d1e3cc3d7af" providerId="LiveId" clId="{D5BCA926-6ADE-480D-BBC0-DB7B1570E946}" dt="2021-01-23T08:57:09.104" v="20809" actId="6549"/>
          <ac:spMkLst>
            <pc:docMk/>
            <pc:sldMk cId="3507019132" sldId="1286"/>
            <ac:spMk id="3" creationId="{9B54DFC0-A1D6-496A-9D6B-7EC25A2FE8FF}"/>
          </ac:spMkLst>
        </pc:spChg>
        <pc:spChg chg="add mod">
          <ac:chgData name="萩原 秀明" userId="d7792d1e3cc3d7af" providerId="LiveId" clId="{D5BCA926-6ADE-480D-BBC0-DB7B1570E946}" dt="2021-01-23T09:29:08.641" v="21478" actId="1035"/>
          <ac:spMkLst>
            <pc:docMk/>
            <pc:sldMk cId="3507019132" sldId="1286"/>
            <ac:spMk id="5" creationId="{74E05DE6-D71C-446A-89D0-2ABBE48F02B1}"/>
          </ac:spMkLst>
        </pc:spChg>
        <pc:spChg chg="add mod">
          <ac:chgData name="萩原 秀明" userId="d7792d1e3cc3d7af" providerId="LiveId" clId="{D5BCA926-6ADE-480D-BBC0-DB7B1570E946}" dt="2021-01-23T09:37:46.255" v="21829" actId="20577"/>
          <ac:spMkLst>
            <pc:docMk/>
            <pc:sldMk cId="3507019132" sldId="1286"/>
            <ac:spMk id="6" creationId="{AF461009-B784-43CB-A23E-0E9BA62E6B1B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7" creationId="{713E13BF-1BCF-422A-AEBE-4433A9132B2B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8" creationId="{EC718F37-BF4D-444E-8804-D61FF195DE17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1" creationId="{8B3D97EE-2CE0-414F-B1E4-8002E02042BC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2" creationId="{C681D1A1-5000-4056-BF57-087A815BFA7B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3" creationId="{7EFBEE67-596D-45EE-B1F3-50FCD29EBA9D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4" creationId="{D70122C8-0765-42BD-B109-29794905AE41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5" creationId="{05A56298-58E2-4B31-9DCD-2D2206743DC9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6" creationId="{B36ED604-90A2-42A0-A4F9-436959D93B7E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7" creationId="{FADCCD1C-1A31-483A-B3A4-6C4820889F3C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18" creationId="{5C85EB08-1D23-49B8-9E92-74CB42C138B9}"/>
          </ac:spMkLst>
        </pc:spChg>
        <pc:spChg chg="add mod">
          <ac:chgData name="萩原 秀明" userId="d7792d1e3cc3d7af" providerId="LiveId" clId="{D5BCA926-6ADE-480D-BBC0-DB7B1570E946}" dt="2021-01-27T13:13:28.754" v="30065" actId="403"/>
          <ac:spMkLst>
            <pc:docMk/>
            <pc:sldMk cId="3507019132" sldId="1286"/>
            <ac:spMk id="19" creationId="{6A6F094B-8A26-41B2-94EE-8BCD933CB07A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23" creationId="{FE7E4343-8695-4019-BA9D-D84CC749A970}"/>
          </ac:spMkLst>
        </pc:spChg>
        <pc:spChg chg="add del mod">
          <ac:chgData name="萩原 秀明" userId="d7792d1e3cc3d7af" providerId="LiveId" clId="{D5BCA926-6ADE-480D-BBC0-DB7B1570E946}" dt="2021-01-23T09:41:20.890" v="21872" actId="478"/>
          <ac:spMkLst>
            <pc:docMk/>
            <pc:sldMk cId="3507019132" sldId="1286"/>
            <ac:spMk id="24" creationId="{9AA7752B-4422-4FE3-97A1-D28156DAA81E}"/>
          </ac:spMkLst>
        </pc:spChg>
        <pc:spChg chg="add mod">
          <ac:chgData name="萩原 秀明" userId="d7792d1e3cc3d7af" providerId="LiveId" clId="{D5BCA926-6ADE-480D-BBC0-DB7B1570E946}" dt="2021-01-23T16:02:42.809" v="27655" actId="1037"/>
          <ac:spMkLst>
            <pc:docMk/>
            <pc:sldMk cId="3507019132" sldId="1286"/>
            <ac:spMk id="25" creationId="{F7BB7C57-BB2E-4D6B-BA61-FD4F778B9FE5}"/>
          </ac:spMkLst>
        </pc:spChg>
        <pc:graphicFrameChg chg="add mod">
          <ac:chgData name="萩原 秀明" userId="d7792d1e3cc3d7af" providerId="LiveId" clId="{D5BCA926-6ADE-480D-BBC0-DB7B1570E946}" dt="2021-01-23T16:02:42.809" v="27655" actId="1037"/>
          <ac:graphicFrameMkLst>
            <pc:docMk/>
            <pc:sldMk cId="3507019132" sldId="1286"/>
            <ac:graphicFrameMk id="9" creationId="{E066DFBB-9581-42FA-BAF8-B51DC36B0B3F}"/>
          </ac:graphicFrameMkLst>
        </pc:graphicFrameChg>
        <pc:graphicFrameChg chg="add mod">
          <ac:chgData name="萩原 秀明" userId="d7792d1e3cc3d7af" providerId="LiveId" clId="{D5BCA926-6ADE-480D-BBC0-DB7B1570E946}" dt="2021-01-23T16:02:42.809" v="27655" actId="1037"/>
          <ac:graphicFrameMkLst>
            <pc:docMk/>
            <pc:sldMk cId="3507019132" sldId="1286"/>
            <ac:graphicFrameMk id="10" creationId="{B8484297-CE5D-4F3A-93EB-CEB29A815629}"/>
          </ac:graphicFrameMkLst>
        </pc:graphicFrameChg>
        <pc:picChg chg="add mod">
          <ac:chgData name="萩原 秀明" userId="d7792d1e3cc3d7af" providerId="LiveId" clId="{D5BCA926-6ADE-480D-BBC0-DB7B1570E946}" dt="2021-01-23T08:36:37.051" v="19422"/>
          <ac:picMkLst>
            <pc:docMk/>
            <pc:sldMk cId="3507019132" sldId="1286"/>
            <ac:picMk id="4" creationId="{93B6A341-1FBC-4765-9CDC-17DF391FEE28}"/>
          </ac:picMkLst>
        </pc:picChg>
        <pc:picChg chg="add mod">
          <ac:chgData name="萩原 秀明" userId="d7792d1e3cc3d7af" providerId="LiveId" clId="{D5BCA926-6ADE-480D-BBC0-DB7B1570E946}" dt="2021-01-23T16:02:42.809" v="27655" actId="1037"/>
          <ac:picMkLst>
            <pc:docMk/>
            <pc:sldMk cId="3507019132" sldId="1286"/>
            <ac:picMk id="20" creationId="{EE034E4A-B93D-4D8D-A18B-DA30F85DC239}"/>
          </ac:picMkLst>
        </pc:picChg>
        <pc:picChg chg="add mod">
          <ac:chgData name="萩原 秀明" userId="d7792d1e3cc3d7af" providerId="LiveId" clId="{D5BCA926-6ADE-480D-BBC0-DB7B1570E946}" dt="2021-01-23T16:02:42.809" v="27655" actId="1037"/>
          <ac:picMkLst>
            <pc:docMk/>
            <pc:sldMk cId="3507019132" sldId="1286"/>
            <ac:picMk id="22" creationId="{EEA49574-17F5-4D0C-A41F-F4608F7DD8B5}"/>
          </ac:picMkLst>
        </pc:picChg>
      </pc:sldChg>
      <pc:sldChg chg="addSp delSp modSp new mod">
        <pc:chgData name="萩原 秀明" userId="d7792d1e3cc3d7af" providerId="LiveId" clId="{D5BCA926-6ADE-480D-BBC0-DB7B1570E946}" dt="2021-01-27T13:12:30.370" v="29989" actId="1035"/>
        <pc:sldMkLst>
          <pc:docMk/>
          <pc:sldMk cId="2224486135" sldId="1287"/>
        </pc:sldMkLst>
        <pc:spChg chg="mod">
          <ac:chgData name="萩原 秀明" userId="d7792d1e3cc3d7af" providerId="LiveId" clId="{D5BCA926-6ADE-480D-BBC0-DB7B1570E946}" dt="2021-01-23T08:40:12.771" v="19517"/>
          <ac:spMkLst>
            <pc:docMk/>
            <pc:sldMk cId="2224486135" sldId="1287"/>
            <ac:spMk id="2" creationId="{4BAF9095-6BEB-476D-8AF7-F48695CDD341}"/>
          </ac:spMkLst>
        </pc:spChg>
        <pc:spChg chg="add del mod">
          <ac:chgData name="萩原 秀明" userId="d7792d1e3cc3d7af" providerId="LiveId" clId="{D5BCA926-6ADE-480D-BBC0-DB7B1570E946}" dt="2021-01-23T08:43:10.427" v="19640" actId="478"/>
          <ac:spMkLst>
            <pc:docMk/>
            <pc:sldMk cId="2224486135" sldId="1287"/>
            <ac:spMk id="3" creationId="{52512F89-1A20-4F75-B6B4-6E8EBF6A90EC}"/>
          </ac:spMkLst>
        </pc:spChg>
        <pc:spChg chg="add mod">
          <ac:chgData name="萩原 秀明" userId="d7792d1e3cc3d7af" providerId="LiveId" clId="{D5BCA926-6ADE-480D-BBC0-DB7B1570E946}" dt="2021-01-23T08:57:22.194" v="20811" actId="20577"/>
          <ac:spMkLst>
            <pc:docMk/>
            <pc:sldMk cId="2224486135" sldId="1287"/>
            <ac:spMk id="5" creationId="{03111074-980F-442E-9B0A-574CCB22F7D9}"/>
          </ac:spMkLst>
        </pc:spChg>
        <pc:spChg chg="add mod">
          <ac:chgData name="萩原 秀明" userId="d7792d1e3cc3d7af" providerId="LiveId" clId="{D5BCA926-6ADE-480D-BBC0-DB7B1570E946}" dt="2021-01-27T13:12:24.651" v="29985" actId="1035"/>
          <ac:spMkLst>
            <pc:docMk/>
            <pc:sldMk cId="2224486135" sldId="1287"/>
            <ac:spMk id="7" creationId="{879DAA0B-6AC7-4A0F-A3D1-DB99B2A72AC0}"/>
          </ac:spMkLst>
        </pc:spChg>
        <pc:spChg chg="add mod">
          <ac:chgData name="萩原 秀明" userId="d7792d1e3cc3d7af" providerId="LiveId" clId="{D5BCA926-6ADE-480D-BBC0-DB7B1570E946}" dt="2021-01-27T13:12:30.370" v="29989" actId="1035"/>
          <ac:spMkLst>
            <pc:docMk/>
            <pc:sldMk cId="2224486135" sldId="1287"/>
            <ac:spMk id="8" creationId="{B4FFE470-40BC-448A-A3B6-ACC33A76FEFC}"/>
          </ac:spMkLst>
        </pc:spChg>
        <pc:spChg chg="add mod">
          <ac:chgData name="萩原 秀明" userId="d7792d1e3cc3d7af" providerId="LiveId" clId="{D5BCA926-6ADE-480D-BBC0-DB7B1570E946}" dt="2021-01-23T15:32:33.181" v="26916" actId="1038"/>
          <ac:spMkLst>
            <pc:docMk/>
            <pc:sldMk cId="2224486135" sldId="1287"/>
            <ac:spMk id="11" creationId="{61C811E8-F269-460F-A49E-017CCD9DE5DF}"/>
          </ac:spMkLst>
        </pc:spChg>
        <pc:spChg chg="add mod">
          <ac:chgData name="萩原 秀明" userId="d7792d1e3cc3d7af" providerId="LiveId" clId="{D5BCA926-6ADE-480D-BBC0-DB7B1570E946}" dt="2021-01-23T15:32:33.181" v="26916" actId="1038"/>
          <ac:spMkLst>
            <pc:docMk/>
            <pc:sldMk cId="2224486135" sldId="1287"/>
            <ac:spMk id="14" creationId="{7D63C23E-5339-47EA-B86C-3776222290B0}"/>
          </ac:spMkLst>
        </pc:spChg>
        <pc:picChg chg="add del mod">
          <ac:chgData name="萩原 秀明" userId="d7792d1e3cc3d7af" providerId="LiveId" clId="{D5BCA926-6ADE-480D-BBC0-DB7B1570E946}" dt="2021-01-23T08:43:10.427" v="19640" actId="478"/>
          <ac:picMkLst>
            <pc:docMk/>
            <pc:sldMk cId="2224486135" sldId="1287"/>
            <ac:picMk id="4" creationId="{D7E81B3A-C492-4097-9B23-F8093EAFD9BE}"/>
          </ac:picMkLst>
        </pc:picChg>
        <pc:picChg chg="add mod">
          <ac:chgData name="萩原 秀明" userId="d7792d1e3cc3d7af" providerId="LiveId" clId="{D5BCA926-6ADE-480D-BBC0-DB7B1570E946}" dt="2021-01-23T08:42:48.647" v="19594"/>
          <ac:picMkLst>
            <pc:docMk/>
            <pc:sldMk cId="2224486135" sldId="1287"/>
            <ac:picMk id="6" creationId="{EE45047E-F533-43B2-A8C0-2F6848DE569A}"/>
          </ac:picMkLst>
        </pc:picChg>
        <pc:picChg chg="add mod">
          <ac:chgData name="萩原 秀明" userId="d7792d1e3cc3d7af" providerId="LiveId" clId="{D5BCA926-6ADE-480D-BBC0-DB7B1570E946}" dt="2021-01-23T15:32:33.181" v="26916" actId="1038"/>
          <ac:picMkLst>
            <pc:docMk/>
            <pc:sldMk cId="2224486135" sldId="1287"/>
            <ac:picMk id="10" creationId="{06F39EC1-6C0E-49AA-B832-2F680650895F}"/>
          </ac:picMkLst>
        </pc:picChg>
        <pc:picChg chg="add mod">
          <ac:chgData name="萩原 秀明" userId="d7792d1e3cc3d7af" providerId="LiveId" clId="{D5BCA926-6ADE-480D-BBC0-DB7B1570E946}" dt="2021-01-23T15:32:33.181" v="26916" actId="1038"/>
          <ac:picMkLst>
            <pc:docMk/>
            <pc:sldMk cId="2224486135" sldId="1287"/>
            <ac:picMk id="13" creationId="{03FAF311-A822-4BCC-9B22-10CC60B34415}"/>
          </ac:picMkLst>
        </pc:picChg>
      </pc:sldChg>
      <pc:sldChg chg="addSp delSp modSp new mod">
        <pc:chgData name="萩原 秀明" userId="d7792d1e3cc3d7af" providerId="LiveId" clId="{D5BCA926-6ADE-480D-BBC0-DB7B1570E946}" dt="2021-01-27T13:35:59.012" v="31738" actId="1036"/>
        <pc:sldMkLst>
          <pc:docMk/>
          <pc:sldMk cId="737993525" sldId="1288"/>
        </pc:sldMkLst>
        <pc:spChg chg="mod">
          <ac:chgData name="萩原 秀明" userId="d7792d1e3cc3d7af" providerId="LiveId" clId="{D5BCA926-6ADE-480D-BBC0-DB7B1570E946}" dt="2021-01-23T08:41:15.595" v="19553"/>
          <ac:spMkLst>
            <pc:docMk/>
            <pc:sldMk cId="737993525" sldId="1288"/>
            <ac:spMk id="2" creationId="{AAFE399B-9C60-4E44-88BE-1F8841BCC19D}"/>
          </ac:spMkLst>
        </pc:spChg>
        <pc:spChg chg="add mod">
          <ac:chgData name="萩原 秀明" userId="d7792d1e3cc3d7af" providerId="LiveId" clId="{D5BCA926-6ADE-480D-BBC0-DB7B1570E946}" dt="2021-01-23T08:51:16.203" v="20206" actId="20577"/>
          <ac:spMkLst>
            <pc:docMk/>
            <pc:sldMk cId="737993525" sldId="1288"/>
            <ac:spMk id="3" creationId="{D3729664-FB56-4F43-892C-F56D4616B79D}"/>
          </ac:spMkLst>
        </pc:spChg>
        <pc:spChg chg="add mod">
          <ac:chgData name="萩原 秀明" userId="d7792d1e3cc3d7af" providerId="LiveId" clId="{D5BCA926-6ADE-480D-BBC0-DB7B1570E946}" dt="2021-01-23T08:53:51.378" v="20600" actId="20577"/>
          <ac:spMkLst>
            <pc:docMk/>
            <pc:sldMk cId="737993525" sldId="1288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7T13:28:55.966" v="31225" actId="20577"/>
          <ac:spMkLst>
            <pc:docMk/>
            <pc:sldMk cId="737993525" sldId="1288"/>
            <ac:spMk id="6" creationId="{5776AD08-23C9-47CE-A197-1FB683470AF3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7" creationId="{81FCA508-B3E9-4797-A1C0-D2D459D3B2DA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8" creationId="{71AAEF87-ED37-424C-A10A-B8DD9D9B0CF9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9" creationId="{A1E89076-3334-4239-8AE5-1FDB5A5F4F6D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1" creationId="{3DB511B6-8363-4C51-9B3D-6C81078321C5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2" creationId="{20701164-543B-4251-9136-CDC085432AE4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3" creationId="{B42EA16C-F00B-4E5A-9E3C-6E8E9426A1CF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4" creationId="{61982078-E77D-4BDA-87DC-43A8C21AA891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7" creationId="{0C7E14A5-F6FA-4CAA-8857-372735199679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8" creationId="{3A86A209-9F90-4487-8F67-08ABF7DD610A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19" creationId="{8FD67667-E5E6-42A5-8CC0-BFE71769A61E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0" creationId="{46248980-9B5B-441F-8CCF-1F53E48E99B1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1" creationId="{8032B5BD-942E-41DB-9DC7-4DF3D6C2C2F0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2" creationId="{6CDC18E2-DE6F-432C-BADE-1469870E084B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3" creationId="{AE6C9477-1B47-451E-9730-487ED74B623E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4" creationId="{7172C0C1-A483-4ABB-9442-A37224EB2C7D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5" creationId="{9B43CA24-D208-4640-9510-F37A8829DD03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6" creationId="{0F59C841-92CE-4AB8-9A2D-320CCEEDDBA4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7" creationId="{467EA0F3-7E27-4A85-A6F3-61D2BDB355CE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8" creationId="{6E046C94-147B-4FF1-AB2D-3EB5A23F4498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29" creationId="{DA6ADEB7-5D55-4A07-A23A-1482B2AF278E}"/>
          </ac:spMkLst>
        </pc:spChg>
        <pc:spChg chg="add del mod">
          <ac:chgData name="萩原 秀明" userId="d7792d1e3cc3d7af" providerId="LiveId" clId="{D5BCA926-6ADE-480D-BBC0-DB7B1570E946}" dt="2021-01-27T13:18:57.334" v="30075" actId="478"/>
          <ac:spMkLst>
            <pc:docMk/>
            <pc:sldMk cId="737993525" sldId="1288"/>
            <ac:spMk id="30" creationId="{96567013-41C7-4AA8-9288-E66EB8940368}"/>
          </ac:spMkLst>
        </pc:spChg>
        <pc:spChg chg="add 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1" creationId="{E4921486-8E44-493B-A588-55C41E41FEAA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3" creationId="{A5CE6B37-A07C-4B11-865A-D873EE42034C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5" creationId="{B908B182-8D33-4C80-86C5-2CEEA43D746D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6" creationId="{5A6E6100-B21A-4E14-ABCE-A852516D850C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7" creationId="{9498738C-F562-4346-971F-84D85606B3F3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8" creationId="{436D8846-251E-460A-BCB4-34758A0B629B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39" creationId="{196C56F3-8812-4BBA-BF24-560F07D53CB8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40" creationId="{2339FFC7-3D36-4CBC-A8DC-8AFB48A2FA90}"/>
          </ac:spMkLst>
        </pc:spChg>
        <pc:spChg chg="mod">
          <ac:chgData name="萩原 秀明" userId="d7792d1e3cc3d7af" providerId="LiveId" clId="{D5BCA926-6ADE-480D-BBC0-DB7B1570E946}" dt="2021-01-27T13:35:59.012" v="31738" actId="1036"/>
          <ac:spMkLst>
            <pc:docMk/>
            <pc:sldMk cId="737993525" sldId="1288"/>
            <ac:spMk id="41" creationId="{F0434F27-7F35-4F65-B2F6-878A274EAB37}"/>
          </ac:spMkLst>
        </pc:spChg>
        <pc:grpChg chg="add mod">
          <ac:chgData name="萩原 秀明" userId="d7792d1e3cc3d7af" providerId="LiveId" clId="{D5BCA926-6ADE-480D-BBC0-DB7B1570E946}" dt="2021-01-27T13:35:59.012" v="31738" actId="1036"/>
          <ac:grpSpMkLst>
            <pc:docMk/>
            <pc:sldMk cId="737993525" sldId="1288"/>
            <ac:grpSpMk id="32" creationId="{1D73DB66-540E-47B6-AF59-3F0459B4425B}"/>
          </ac:grpSpMkLst>
        </pc:grpChg>
        <pc:grpChg chg="mod">
          <ac:chgData name="萩原 秀明" userId="d7792d1e3cc3d7af" providerId="LiveId" clId="{D5BCA926-6ADE-480D-BBC0-DB7B1570E946}" dt="2021-01-27T13:35:59.012" v="31738" actId="1036"/>
          <ac:grpSpMkLst>
            <pc:docMk/>
            <pc:sldMk cId="737993525" sldId="1288"/>
            <ac:grpSpMk id="34" creationId="{F7629C9D-6D7E-4239-98F6-6D642A28B9B5}"/>
          </ac:grpSpMkLst>
        </pc:grpChg>
        <pc:picChg chg="add mod">
          <ac:chgData name="萩原 秀明" userId="d7792d1e3cc3d7af" providerId="LiveId" clId="{D5BCA926-6ADE-480D-BBC0-DB7B1570E946}" dt="2021-01-23T08:50:15.977" v="20070"/>
          <ac:picMkLst>
            <pc:docMk/>
            <pc:sldMk cId="737993525" sldId="1288"/>
            <ac:picMk id="4" creationId="{827CBA85-9C81-432A-8A48-EC1384C19DA6}"/>
          </ac:picMkLst>
        </pc:picChg>
        <pc:picChg chg="add del mod">
          <ac:chgData name="萩原 秀明" userId="d7792d1e3cc3d7af" providerId="LiveId" clId="{D5BCA926-6ADE-480D-BBC0-DB7B1570E946}" dt="2021-01-27T13:18:57.334" v="30075" actId="478"/>
          <ac:picMkLst>
            <pc:docMk/>
            <pc:sldMk cId="737993525" sldId="1288"/>
            <ac:picMk id="10" creationId="{12E0B138-23C2-4CF3-86DC-EA52625FA416}"/>
          </ac:picMkLst>
        </pc:picChg>
        <pc:picChg chg="add del mod">
          <ac:chgData name="萩原 秀明" userId="d7792d1e3cc3d7af" providerId="LiveId" clId="{D5BCA926-6ADE-480D-BBC0-DB7B1570E946}" dt="2021-01-27T13:18:57.334" v="30075" actId="478"/>
          <ac:picMkLst>
            <pc:docMk/>
            <pc:sldMk cId="737993525" sldId="1288"/>
            <ac:picMk id="15" creationId="{41783A85-2A29-4EF4-9AB2-356C0AFBE745}"/>
          </ac:picMkLst>
        </pc:picChg>
        <pc:picChg chg="add del mod">
          <ac:chgData name="萩原 秀明" userId="d7792d1e3cc3d7af" providerId="LiveId" clId="{D5BCA926-6ADE-480D-BBC0-DB7B1570E946}" dt="2021-01-27T13:18:57.334" v="30075" actId="478"/>
          <ac:picMkLst>
            <pc:docMk/>
            <pc:sldMk cId="737993525" sldId="1288"/>
            <ac:picMk id="16" creationId="{67E4D98F-7201-406C-AC2D-BDE0E9B4A1E9}"/>
          </ac:picMkLst>
        </pc:picChg>
      </pc:sldChg>
      <pc:sldChg chg="addSp modSp add mod">
        <pc:chgData name="萩原 秀明" userId="d7792d1e3cc3d7af" providerId="LiveId" clId="{D5BCA926-6ADE-480D-BBC0-DB7B1570E946}" dt="2021-01-27T14:19:54.784" v="32570" actId="1038"/>
        <pc:sldMkLst>
          <pc:docMk/>
          <pc:sldMk cId="94736944" sldId="1289"/>
        </pc:sldMkLst>
        <pc:spChg chg="mod">
          <ac:chgData name="萩原 秀明" userId="d7792d1e3cc3d7af" providerId="LiveId" clId="{D5BCA926-6ADE-480D-BBC0-DB7B1570E946}" dt="2021-01-23T08:54:03.422" v="20629" actId="20577"/>
          <ac:spMkLst>
            <pc:docMk/>
            <pc:sldMk cId="94736944" sldId="1289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7T13:36:20.982" v="31739" actId="947"/>
          <ac:spMkLst>
            <pc:docMk/>
            <pc:sldMk cId="94736944" sldId="1289"/>
            <ac:spMk id="6" creationId="{AD5321AE-BBA4-4FCA-82EC-BE92B2C6BFA3}"/>
          </ac:spMkLst>
        </pc:spChg>
        <pc:spChg chg="add mod">
          <ac:chgData name="萩原 秀明" userId="d7792d1e3cc3d7af" providerId="LiveId" clId="{D5BCA926-6ADE-480D-BBC0-DB7B1570E946}" dt="2021-01-23T10:49:40.672" v="22543" actId="1035"/>
          <ac:spMkLst>
            <pc:docMk/>
            <pc:sldMk cId="94736944" sldId="1289"/>
            <ac:spMk id="7" creationId="{202297A7-CADE-4134-848B-50799603CB47}"/>
          </ac:spMkLst>
        </pc:spChg>
        <pc:spChg chg="add mod">
          <ac:chgData name="萩原 秀明" userId="d7792d1e3cc3d7af" providerId="LiveId" clId="{D5BCA926-6ADE-480D-BBC0-DB7B1570E946}" dt="2021-01-23T10:49:40.672" v="22543" actId="1035"/>
          <ac:spMkLst>
            <pc:docMk/>
            <pc:sldMk cId="94736944" sldId="1289"/>
            <ac:spMk id="8" creationId="{28A4F8A9-AE75-41A0-B4D1-08CB078C5B96}"/>
          </ac:spMkLst>
        </pc:spChg>
        <pc:spChg chg="add mod">
          <ac:chgData name="萩原 秀明" userId="d7792d1e3cc3d7af" providerId="LiveId" clId="{D5BCA926-6ADE-480D-BBC0-DB7B1570E946}" dt="2021-01-27T14:19:54.784" v="32570" actId="1038"/>
          <ac:spMkLst>
            <pc:docMk/>
            <pc:sldMk cId="94736944" sldId="1289"/>
            <ac:spMk id="10" creationId="{C2A04903-60B8-4CB7-909D-5D01A7B0A54F}"/>
          </ac:spMkLst>
        </pc:spChg>
        <pc:spChg chg="add mod">
          <ac:chgData name="萩原 秀明" userId="d7792d1e3cc3d7af" providerId="LiveId" clId="{D5BCA926-6ADE-480D-BBC0-DB7B1570E946}" dt="2021-01-27T14:19:03.603" v="32552" actId="113"/>
          <ac:spMkLst>
            <pc:docMk/>
            <pc:sldMk cId="94736944" sldId="1289"/>
            <ac:spMk id="11" creationId="{3AE7F0C9-469C-4CB7-B143-CE6E196A54EE}"/>
          </ac:spMkLst>
        </pc:spChg>
        <pc:spChg chg="add mod">
          <ac:chgData name="萩原 秀明" userId="d7792d1e3cc3d7af" providerId="LiveId" clId="{D5BCA926-6ADE-480D-BBC0-DB7B1570E946}" dt="2021-01-27T14:18:55.816" v="32551" actId="113"/>
          <ac:spMkLst>
            <pc:docMk/>
            <pc:sldMk cId="94736944" sldId="1289"/>
            <ac:spMk id="12" creationId="{A745D631-03C9-411C-9CEF-70184779F501}"/>
          </ac:spMkLst>
        </pc:spChg>
        <pc:spChg chg="add mod">
          <ac:chgData name="萩原 秀明" userId="d7792d1e3cc3d7af" providerId="LiveId" clId="{D5BCA926-6ADE-480D-BBC0-DB7B1570E946}" dt="2021-01-27T14:18:05.723" v="32528" actId="113"/>
          <ac:spMkLst>
            <pc:docMk/>
            <pc:sldMk cId="94736944" sldId="1289"/>
            <ac:spMk id="13" creationId="{A1C6E5DA-8A5D-4841-9FF1-C9069FDE732E}"/>
          </ac:spMkLst>
        </pc:spChg>
        <pc:spChg chg="add mod">
          <ac:chgData name="萩原 秀明" userId="d7792d1e3cc3d7af" providerId="LiveId" clId="{D5BCA926-6ADE-480D-BBC0-DB7B1570E946}" dt="2021-01-27T14:19:54.784" v="32570" actId="1038"/>
          <ac:spMkLst>
            <pc:docMk/>
            <pc:sldMk cId="94736944" sldId="1289"/>
            <ac:spMk id="15" creationId="{F791414E-F8B3-43F4-9BA6-DE4E5E8340B9}"/>
          </ac:spMkLst>
        </pc:spChg>
        <pc:spChg chg="add mod">
          <ac:chgData name="萩原 秀明" userId="d7792d1e3cc3d7af" providerId="LiveId" clId="{D5BCA926-6ADE-480D-BBC0-DB7B1570E946}" dt="2021-01-27T14:19:54.784" v="32570" actId="1038"/>
          <ac:spMkLst>
            <pc:docMk/>
            <pc:sldMk cId="94736944" sldId="1289"/>
            <ac:spMk id="16" creationId="{30EBD414-9F77-4A9C-AAA4-A9CD72A35033}"/>
          </ac:spMkLst>
        </pc:spChg>
        <pc:spChg chg="add mod">
          <ac:chgData name="萩原 秀明" userId="d7792d1e3cc3d7af" providerId="LiveId" clId="{D5BCA926-6ADE-480D-BBC0-DB7B1570E946}" dt="2021-01-27T14:19:54.784" v="32570" actId="1038"/>
          <ac:spMkLst>
            <pc:docMk/>
            <pc:sldMk cId="94736944" sldId="1289"/>
            <ac:spMk id="17" creationId="{9116A241-C06C-44A0-8310-33067AA17A81}"/>
          </ac:spMkLst>
        </pc:spChg>
        <pc:spChg chg="add mod">
          <ac:chgData name="萩原 秀明" userId="d7792d1e3cc3d7af" providerId="LiveId" clId="{D5BCA926-6ADE-480D-BBC0-DB7B1570E946}" dt="2021-01-23T10:49:40.672" v="22543" actId="1035"/>
          <ac:spMkLst>
            <pc:docMk/>
            <pc:sldMk cId="94736944" sldId="1289"/>
            <ac:spMk id="18" creationId="{BB949839-3272-47CD-A8B2-B113F30FC263}"/>
          </ac:spMkLst>
        </pc:spChg>
        <pc:spChg chg="add mod">
          <ac:chgData name="萩原 秀明" userId="d7792d1e3cc3d7af" providerId="LiveId" clId="{D5BCA926-6ADE-480D-BBC0-DB7B1570E946}" dt="2021-01-27T14:19:03.603" v="32552" actId="113"/>
          <ac:spMkLst>
            <pc:docMk/>
            <pc:sldMk cId="94736944" sldId="1289"/>
            <ac:spMk id="19" creationId="{F1D2DEAE-9EB7-45C2-A8EB-94AA5E0BAAD4}"/>
          </ac:spMkLst>
        </pc:spChg>
        <pc:spChg chg="add mod">
          <ac:chgData name="萩原 秀明" userId="d7792d1e3cc3d7af" providerId="LiveId" clId="{D5BCA926-6ADE-480D-BBC0-DB7B1570E946}" dt="2021-01-27T14:19:28.595" v="32562" actId="1035"/>
          <ac:spMkLst>
            <pc:docMk/>
            <pc:sldMk cId="94736944" sldId="1289"/>
            <ac:spMk id="20" creationId="{6A60B611-CD34-481E-BA79-C107AF5D202E}"/>
          </ac:spMkLst>
        </pc:spChg>
        <pc:spChg chg="add mod">
          <ac:chgData name="萩原 秀明" userId="d7792d1e3cc3d7af" providerId="LiveId" clId="{D5BCA926-6ADE-480D-BBC0-DB7B1570E946}" dt="2021-01-23T10:49:40.672" v="22543" actId="1035"/>
          <ac:spMkLst>
            <pc:docMk/>
            <pc:sldMk cId="94736944" sldId="1289"/>
            <ac:spMk id="21" creationId="{DCBBE3AF-B704-465A-AF3E-B9FDBFB7C4AA}"/>
          </ac:spMkLst>
        </pc:spChg>
        <pc:spChg chg="add mod">
          <ac:chgData name="萩原 秀明" userId="d7792d1e3cc3d7af" providerId="LiveId" clId="{D5BCA926-6ADE-480D-BBC0-DB7B1570E946}" dt="2021-01-27T14:19:03.603" v="32552" actId="113"/>
          <ac:spMkLst>
            <pc:docMk/>
            <pc:sldMk cId="94736944" sldId="1289"/>
            <ac:spMk id="22" creationId="{F470EE79-CF6E-485C-A990-CB1D64E3741A}"/>
          </ac:spMkLst>
        </pc:spChg>
        <pc:spChg chg="add mod">
          <ac:chgData name="萩原 秀明" userId="d7792d1e3cc3d7af" providerId="LiveId" clId="{D5BCA926-6ADE-480D-BBC0-DB7B1570E946}" dt="2021-01-27T14:18:26.807" v="32544" actId="403"/>
          <ac:spMkLst>
            <pc:docMk/>
            <pc:sldMk cId="94736944" sldId="1289"/>
            <ac:spMk id="25" creationId="{305684C0-6FA0-4B34-95F5-CAC59D0D0A16}"/>
          </ac:spMkLst>
        </pc:spChg>
        <pc:graphicFrameChg chg="add mod">
          <ac:chgData name="萩原 秀明" userId="d7792d1e3cc3d7af" providerId="LiveId" clId="{D5BCA926-6ADE-480D-BBC0-DB7B1570E946}" dt="2021-01-27T14:19:54.784" v="32570" actId="1038"/>
          <ac:graphicFrameMkLst>
            <pc:docMk/>
            <pc:sldMk cId="94736944" sldId="1289"/>
            <ac:graphicFrameMk id="9" creationId="{9C0404DC-5726-46E4-93FC-405C22BEF6F2}"/>
          </ac:graphicFrameMkLst>
        </pc:graphicFrameChg>
        <pc:picChg chg="add mod">
          <ac:chgData name="萩原 秀明" userId="d7792d1e3cc3d7af" providerId="LiveId" clId="{D5BCA926-6ADE-480D-BBC0-DB7B1570E946}" dt="2021-01-23T10:49:40.672" v="22543" actId="1035"/>
          <ac:picMkLst>
            <pc:docMk/>
            <pc:sldMk cId="94736944" sldId="1289"/>
            <ac:picMk id="14" creationId="{6B7D86D5-CE72-400E-86A1-82D157ECFB00}"/>
          </ac:picMkLst>
        </pc:picChg>
        <pc:picChg chg="add mod">
          <ac:chgData name="萩原 秀明" userId="d7792d1e3cc3d7af" providerId="LiveId" clId="{D5BCA926-6ADE-480D-BBC0-DB7B1570E946}" dt="2021-01-23T10:49:40.672" v="22543" actId="1035"/>
          <ac:picMkLst>
            <pc:docMk/>
            <pc:sldMk cId="94736944" sldId="1289"/>
            <ac:picMk id="23" creationId="{9A34C87C-FE0A-459A-97F5-110E8562EE04}"/>
          </ac:picMkLst>
        </pc:picChg>
        <pc:picChg chg="add mod">
          <ac:chgData name="萩原 秀明" userId="d7792d1e3cc3d7af" providerId="LiveId" clId="{D5BCA926-6ADE-480D-BBC0-DB7B1570E946}" dt="2021-01-27T14:18:34.496" v="32546" actId="1076"/>
          <ac:picMkLst>
            <pc:docMk/>
            <pc:sldMk cId="94736944" sldId="1289"/>
            <ac:picMk id="24" creationId="{36BA0942-FBF8-4638-91B2-AB36737784EF}"/>
          </ac:picMkLst>
        </pc:picChg>
      </pc:sldChg>
      <pc:sldChg chg="addSp delSp modSp add mod ord">
        <pc:chgData name="萩原 秀明" userId="d7792d1e3cc3d7af" providerId="LiveId" clId="{D5BCA926-6ADE-480D-BBC0-DB7B1570E946}" dt="2021-01-27T14:13:44.811" v="32482" actId="115"/>
        <pc:sldMkLst>
          <pc:docMk/>
          <pc:sldMk cId="582801288" sldId="1290"/>
        </pc:sldMkLst>
        <pc:spChg chg="mod">
          <ac:chgData name="萩原 秀明" userId="d7792d1e3cc3d7af" providerId="LiveId" clId="{D5BCA926-6ADE-480D-BBC0-DB7B1570E946}" dt="2021-01-23T08:54:11.667" v="20642" actId="20577"/>
          <ac:spMkLst>
            <pc:docMk/>
            <pc:sldMk cId="582801288" sldId="1290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7T13:54:54.302" v="32014" actId="20577"/>
          <ac:spMkLst>
            <pc:docMk/>
            <pc:sldMk cId="582801288" sldId="1290"/>
            <ac:spMk id="6" creationId="{67FD91C6-4DFB-45EE-9C46-9CA18596DC7F}"/>
          </ac:spMkLst>
        </pc:spChg>
        <pc:spChg chg="add mod">
          <ac:chgData name="萩原 秀明" userId="d7792d1e3cc3d7af" providerId="LiveId" clId="{D5BCA926-6ADE-480D-BBC0-DB7B1570E946}" dt="2021-01-27T14:07:49.266" v="32067" actId="1076"/>
          <ac:spMkLst>
            <pc:docMk/>
            <pc:sldMk cId="582801288" sldId="1290"/>
            <ac:spMk id="8" creationId="{9180B396-E505-4114-84E6-33CA932ADDEB}"/>
          </ac:spMkLst>
        </pc:spChg>
        <pc:spChg chg="add mod">
          <ac:chgData name="萩原 秀明" userId="d7792d1e3cc3d7af" providerId="LiveId" clId="{D5BCA926-6ADE-480D-BBC0-DB7B1570E946}" dt="2021-01-27T14:07:13.329" v="32061" actId="1076"/>
          <ac:spMkLst>
            <pc:docMk/>
            <pc:sldMk cId="582801288" sldId="1290"/>
            <ac:spMk id="11" creationId="{F32B4262-5476-4473-BB2F-CD91D93195D1}"/>
          </ac:spMkLst>
        </pc:spChg>
        <pc:spChg chg="add mod">
          <ac:chgData name="萩原 秀明" userId="d7792d1e3cc3d7af" providerId="LiveId" clId="{D5BCA926-6ADE-480D-BBC0-DB7B1570E946}" dt="2021-01-27T14:07:35.126" v="32066" actId="1076"/>
          <ac:spMkLst>
            <pc:docMk/>
            <pc:sldMk cId="582801288" sldId="1290"/>
            <ac:spMk id="12" creationId="{1B8AF2E7-CDF2-466E-B317-FA7B6D6581D8}"/>
          </ac:spMkLst>
        </pc:spChg>
        <pc:spChg chg="add mod">
          <ac:chgData name="萩原 秀明" userId="d7792d1e3cc3d7af" providerId="LiveId" clId="{D5BCA926-6ADE-480D-BBC0-DB7B1570E946}" dt="2021-01-27T14:13:44.811" v="32482" actId="115"/>
          <ac:spMkLst>
            <pc:docMk/>
            <pc:sldMk cId="582801288" sldId="1290"/>
            <ac:spMk id="18" creationId="{E35B224D-C4E5-4250-8628-53F2C2F1A785}"/>
          </ac:spMkLst>
        </pc:spChg>
        <pc:spChg chg="add mod">
          <ac:chgData name="萩原 秀明" userId="d7792d1e3cc3d7af" providerId="LiveId" clId="{D5BCA926-6ADE-480D-BBC0-DB7B1570E946}" dt="2021-01-27T14:13:30.311" v="32481" actId="20577"/>
          <ac:spMkLst>
            <pc:docMk/>
            <pc:sldMk cId="582801288" sldId="1290"/>
            <ac:spMk id="19" creationId="{1FFABB90-F89D-4A31-B5F5-4863D08D34E3}"/>
          </ac:spMkLst>
        </pc:spChg>
        <pc:picChg chg="add del mod">
          <ac:chgData name="萩原 秀明" userId="d7792d1e3cc3d7af" providerId="LiveId" clId="{D5BCA926-6ADE-480D-BBC0-DB7B1570E946}" dt="2021-01-27T14:01:37.580" v="32020" actId="478"/>
          <ac:picMkLst>
            <pc:docMk/>
            <pc:sldMk cId="582801288" sldId="1290"/>
            <ac:picMk id="7" creationId="{7D210FF8-6907-4102-956D-BF7E0FAD274C}"/>
          </ac:picMkLst>
        </pc:picChg>
        <pc:picChg chg="add mod ord">
          <ac:chgData name="萩原 秀明" userId="d7792d1e3cc3d7af" providerId="LiveId" clId="{D5BCA926-6ADE-480D-BBC0-DB7B1570E946}" dt="2021-01-27T14:07:19.495" v="32063" actId="1076"/>
          <ac:picMkLst>
            <pc:docMk/>
            <pc:sldMk cId="582801288" sldId="1290"/>
            <ac:picMk id="10" creationId="{B0E92564-98A0-463A-A4E7-5EFD4CCB188E}"/>
          </ac:picMkLst>
        </pc:picChg>
        <pc:picChg chg="add mod">
          <ac:chgData name="萩原 秀明" userId="d7792d1e3cc3d7af" providerId="LiveId" clId="{D5BCA926-6ADE-480D-BBC0-DB7B1570E946}" dt="2021-01-27T14:07:35.126" v="32066" actId="1076"/>
          <ac:picMkLst>
            <pc:docMk/>
            <pc:sldMk cId="582801288" sldId="1290"/>
            <ac:picMk id="14" creationId="{F656F0F4-2008-4BC6-88F0-5A000667E96F}"/>
          </ac:picMkLst>
        </pc:picChg>
        <pc:cxnChg chg="add mod">
          <ac:chgData name="萩原 秀明" userId="d7792d1e3cc3d7af" providerId="LiveId" clId="{D5BCA926-6ADE-480D-BBC0-DB7B1570E946}" dt="2021-01-27T14:09:47.316" v="32095" actId="1036"/>
          <ac:cxnSpMkLst>
            <pc:docMk/>
            <pc:sldMk cId="582801288" sldId="1290"/>
            <ac:cxnSpMk id="16" creationId="{9B7DA533-DE50-4100-857A-2E375F84A7F2}"/>
          </ac:cxnSpMkLst>
        </pc:cxnChg>
      </pc:sldChg>
      <pc:sldChg chg="addSp modSp add mod">
        <pc:chgData name="萩原 秀明" userId="d7792d1e3cc3d7af" providerId="LiveId" clId="{D5BCA926-6ADE-480D-BBC0-DB7B1570E946}" dt="2021-01-23T15:33:01.486" v="26997" actId="1038"/>
        <pc:sldMkLst>
          <pc:docMk/>
          <pc:sldMk cId="1481299370" sldId="1291"/>
        </pc:sldMkLst>
        <pc:spChg chg="mod">
          <ac:chgData name="萩原 秀明" userId="d7792d1e3cc3d7af" providerId="LiveId" clId="{D5BCA926-6ADE-480D-BBC0-DB7B1570E946}" dt="2021-01-23T08:56:52.359" v="20783" actId="6549"/>
          <ac:spMkLst>
            <pc:docMk/>
            <pc:sldMk cId="1481299370" sldId="1291"/>
            <ac:spMk id="3" creationId="{D3729664-FB56-4F43-892C-F56D4616B79D}"/>
          </ac:spMkLst>
        </pc:spChg>
        <pc:spChg chg="mod">
          <ac:chgData name="萩原 秀明" userId="d7792d1e3cc3d7af" providerId="LiveId" clId="{D5BCA926-6ADE-480D-BBC0-DB7B1570E946}" dt="2021-01-23T08:56:57.330" v="20807" actId="20577"/>
          <ac:spMkLst>
            <pc:docMk/>
            <pc:sldMk cId="1481299370" sldId="1291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3T10:55:15.703" v="22635" actId="20577"/>
          <ac:spMkLst>
            <pc:docMk/>
            <pc:sldMk cId="1481299370" sldId="1291"/>
            <ac:spMk id="6" creationId="{497E62FA-EAAA-403B-9F15-6B90F13150FD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8" creationId="{C219F612-1C79-4286-AEB3-D72CC24E79E7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9" creationId="{3E982F18-71EA-4130-AFF4-D40DE32AD7CD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2" creationId="{004DC7A1-2838-44B1-AF67-89EAA77E7BF3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3" creationId="{074DC580-2CDB-403E-B90E-CFFD3D446751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4" creationId="{3DFA63AF-0768-4FCD-B484-4E8AD288C427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5" creationId="{0050628F-62D4-444F-AD9B-260EC0DDC4DC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6" creationId="{D8DB4D91-68D8-4783-8973-C70F1751D77B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7" creationId="{0F129FF3-435F-410B-B000-F8D0DF9D3BC5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8" creationId="{77C8E63D-9DC3-49C8-9D64-E2A65098473E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19" creationId="{2C7988FD-3AA1-4411-9CBE-A5A727FEDACF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20" creationId="{F35F90DD-CC10-4055-94D5-3A6A8317573C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22" creationId="{A6E9472D-85EB-4DAD-8886-55B52C1713C4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24" creationId="{85B31227-BD7A-4075-AED0-AE5735D6386B}"/>
          </ac:spMkLst>
        </pc:spChg>
        <pc:spChg chg="add mod">
          <ac:chgData name="萩原 秀明" userId="d7792d1e3cc3d7af" providerId="LiveId" clId="{D5BCA926-6ADE-480D-BBC0-DB7B1570E946}" dt="2021-01-23T15:33:01.486" v="26997" actId="1038"/>
          <ac:spMkLst>
            <pc:docMk/>
            <pc:sldMk cId="1481299370" sldId="1291"/>
            <ac:spMk id="25" creationId="{226F05A3-096B-46D7-BD34-0B7168A747DC}"/>
          </ac:spMkLst>
        </pc:spChg>
        <pc:spChg chg="add mod">
          <ac:chgData name="萩原 秀明" userId="d7792d1e3cc3d7af" providerId="LiveId" clId="{D5BCA926-6ADE-480D-BBC0-DB7B1570E946}" dt="2021-01-23T15:32:53.530" v="26955" actId="1038"/>
          <ac:spMkLst>
            <pc:docMk/>
            <pc:sldMk cId="1481299370" sldId="1291"/>
            <ac:spMk id="26" creationId="{94CA205C-7609-4A40-8990-66D87CADF05A}"/>
          </ac:spMkLst>
        </pc:spChg>
        <pc:graphicFrameChg chg="add mod">
          <ac:chgData name="萩原 秀明" userId="d7792d1e3cc3d7af" providerId="LiveId" clId="{D5BCA926-6ADE-480D-BBC0-DB7B1570E946}" dt="2021-01-23T15:32:53.530" v="26955" actId="1038"/>
          <ac:graphicFrameMkLst>
            <pc:docMk/>
            <pc:sldMk cId="1481299370" sldId="1291"/>
            <ac:graphicFrameMk id="10" creationId="{4D4C7153-068D-4AFD-ACA9-15E788DA62F0}"/>
          </ac:graphicFrameMkLst>
        </pc:graphicFrameChg>
        <pc:graphicFrameChg chg="add mod">
          <ac:chgData name="萩原 秀明" userId="d7792d1e3cc3d7af" providerId="LiveId" clId="{D5BCA926-6ADE-480D-BBC0-DB7B1570E946}" dt="2021-01-23T15:32:53.530" v="26955" actId="1038"/>
          <ac:graphicFrameMkLst>
            <pc:docMk/>
            <pc:sldMk cId="1481299370" sldId="1291"/>
            <ac:graphicFrameMk id="11" creationId="{A8BE2A07-AAF3-4413-8D0D-EEF49EE03B4D}"/>
          </ac:graphicFrameMkLst>
        </pc:graphicFrameChg>
        <pc:picChg chg="add mod modCrop">
          <ac:chgData name="萩原 秀明" userId="d7792d1e3cc3d7af" providerId="LiveId" clId="{D5BCA926-6ADE-480D-BBC0-DB7B1570E946}" dt="2021-01-23T15:32:53.530" v="26955" actId="1038"/>
          <ac:picMkLst>
            <pc:docMk/>
            <pc:sldMk cId="1481299370" sldId="1291"/>
            <ac:picMk id="7" creationId="{F9AEF40E-30A0-4078-A930-9D896BE25CF7}"/>
          </ac:picMkLst>
        </pc:picChg>
        <pc:picChg chg="add mod">
          <ac:chgData name="萩原 秀明" userId="d7792d1e3cc3d7af" providerId="LiveId" clId="{D5BCA926-6ADE-480D-BBC0-DB7B1570E946}" dt="2021-01-23T15:32:53.530" v="26955" actId="1038"/>
          <ac:picMkLst>
            <pc:docMk/>
            <pc:sldMk cId="1481299370" sldId="1291"/>
            <ac:picMk id="21" creationId="{36194C38-3C23-472E-BDE6-9AAC2C86A830}"/>
          </ac:picMkLst>
        </pc:picChg>
        <pc:picChg chg="add mod modCrop">
          <ac:chgData name="萩原 秀明" userId="d7792d1e3cc3d7af" providerId="LiveId" clId="{D5BCA926-6ADE-480D-BBC0-DB7B1570E946}" dt="2021-01-23T15:32:53.530" v="26955" actId="1038"/>
          <ac:picMkLst>
            <pc:docMk/>
            <pc:sldMk cId="1481299370" sldId="1291"/>
            <ac:picMk id="23" creationId="{56011559-3723-4620-BB65-8A7DEBB5E3C2}"/>
          </ac:picMkLst>
        </pc:picChg>
      </pc:sldChg>
      <pc:sldChg chg="addSp modSp add mod">
        <pc:chgData name="萩原 秀明" userId="d7792d1e3cc3d7af" providerId="LiveId" clId="{D5BCA926-6ADE-480D-BBC0-DB7B1570E946}" dt="2021-01-23T10:57:55.065" v="22802" actId="1036"/>
        <pc:sldMkLst>
          <pc:docMk/>
          <pc:sldMk cId="1036324754" sldId="1292"/>
        </pc:sldMkLst>
        <pc:spChg chg="mod">
          <ac:chgData name="萩原 秀明" userId="d7792d1e3cc3d7af" providerId="LiveId" clId="{D5BCA926-6ADE-480D-BBC0-DB7B1570E946}" dt="2021-01-23T08:57:48.762" v="20826" actId="20577"/>
          <ac:spMkLst>
            <pc:docMk/>
            <pc:sldMk cId="1036324754" sldId="1292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3T10:56:07.558" v="22658" actId="20577"/>
          <ac:spMkLst>
            <pc:docMk/>
            <pc:sldMk cId="1036324754" sldId="1292"/>
            <ac:spMk id="6" creationId="{0C8B6A15-D81B-4952-AF74-423BCABB8170}"/>
          </ac:spMkLst>
        </pc:spChg>
        <pc:spChg chg="add mod">
          <ac:chgData name="萩原 秀明" userId="d7792d1e3cc3d7af" providerId="LiveId" clId="{D5BCA926-6ADE-480D-BBC0-DB7B1570E946}" dt="2021-01-23T10:57:55.065" v="22802" actId="1036"/>
          <ac:spMkLst>
            <pc:docMk/>
            <pc:sldMk cId="1036324754" sldId="1292"/>
            <ac:spMk id="7" creationId="{075893CC-6D59-49CA-B36B-D4639C61D0A4}"/>
          </ac:spMkLst>
        </pc:spChg>
        <pc:spChg chg="add mod">
          <ac:chgData name="萩原 秀明" userId="d7792d1e3cc3d7af" providerId="LiveId" clId="{D5BCA926-6ADE-480D-BBC0-DB7B1570E946}" dt="2021-01-23T10:57:37.918" v="22791" actId="1035"/>
          <ac:spMkLst>
            <pc:docMk/>
            <pc:sldMk cId="1036324754" sldId="1292"/>
            <ac:spMk id="9" creationId="{E213C15B-7367-408D-824F-2096D582F0FA}"/>
          </ac:spMkLst>
        </pc:spChg>
        <pc:spChg chg="add mod">
          <ac:chgData name="萩原 秀明" userId="d7792d1e3cc3d7af" providerId="LiveId" clId="{D5BCA926-6ADE-480D-BBC0-DB7B1570E946}" dt="2021-01-23T10:56:34.968" v="22706" actId="1037"/>
          <ac:spMkLst>
            <pc:docMk/>
            <pc:sldMk cId="1036324754" sldId="1292"/>
            <ac:spMk id="11" creationId="{6C4B296C-CC2C-40EC-8B7C-AFC2B4BE80C6}"/>
          </ac:spMkLst>
        </pc:spChg>
        <pc:spChg chg="add mod">
          <ac:chgData name="萩原 秀明" userId="d7792d1e3cc3d7af" providerId="LiveId" clId="{D5BCA926-6ADE-480D-BBC0-DB7B1570E946}" dt="2021-01-23T10:56:34.968" v="22706" actId="1037"/>
          <ac:spMkLst>
            <pc:docMk/>
            <pc:sldMk cId="1036324754" sldId="1292"/>
            <ac:spMk id="12" creationId="{ECCF71C9-27B9-4FFA-B5A0-159BFAB1D4B4}"/>
          </ac:spMkLst>
        </pc:spChg>
        <pc:spChg chg="add mod">
          <ac:chgData name="萩原 秀明" userId="d7792d1e3cc3d7af" providerId="LiveId" clId="{D5BCA926-6ADE-480D-BBC0-DB7B1570E946}" dt="2021-01-23T10:56:34.968" v="22706" actId="1037"/>
          <ac:spMkLst>
            <pc:docMk/>
            <pc:sldMk cId="1036324754" sldId="1292"/>
            <ac:spMk id="13" creationId="{DB04223A-02A3-4817-A2E6-15E837BFB0AA}"/>
          </ac:spMkLst>
        </pc:spChg>
        <pc:spChg chg="add mod">
          <ac:chgData name="萩原 秀明" userId="d7792d1e3cc3d7af" providerId="LiveId" clId="{D5BCA926-6ADE-480D-BBC0-DB7B1570E946}" dt="2021-01-23T10:56:45.401" v="22707" actId="1076"/>
          <ac:spMkLst>
            <pc:docMk/>
            <pc:sldMk cId="1036324754" sldId="1292"/>
            <ac:spMk id="14" creationId="{87FC7767-043E-42A9-A21D-44407FE78811}"/>
          </ac:spMkLst>
        </pc:spChg>
        <pc:spChg chg="add mod">
          <ac:chgData name="萩原 秀明" userId="d7792d1e3cc3d7af" providerId="LiveId" clId="{D5BCA926-6ADE-480D-BBC0-DB7B1570E946}" dt="2021-01-23T10:57:01.714" v="22754" actId="1076"/>
          <ac:spMkLst>
            <pc:docMk/>
            <pc:sldMk cId="1036324754" sldId="1292"/>
            <ac:spMk id="15" creationId="{3FBCEEE7-667C-4EB2-8204-5F5E2877CB60}"/>
          </ac:spMkLst>
        </pc:spChg>
        <pc:spChg chg="add mod">
          <ac:chgData name="萩原 秀明" userId="d7792d1e3cc3d7af" providerId="LiveId" clId="{D5BCA926-6ADE-480D-BBC0-DB7B1570E946}" dt="2021-01-23T10:57:09.879" v="22760" actId="1038"/>
          <ac:spMkLst>
            <pc:docMk/>
            <pc:sldMk cId="1036324754" sldId="1292"/>
            <ac:spMk id="16" creationId="{A1F380CD-F187-43FD-93DF-E02EE90A0E5D}"/>
          </ac:spMkLst>
        </pc:spChg>
        <pc:spChg chg="add mod">
          <ac:chgData name="萩原 秀明" userId="d7792d1e3cc3d7af" providerId="LiveId" clId="{D5BCA926-6ADE-480D-BBC0-DB7B1570E946}" dt="2021-01-23T10:57:04.835" v="22757" actId="1037"/>
          <ac:spMkLst>
            <pc:docMk/>
            <pc:sldMk cId="1036324754" sldId="1292"/>
            <ac:spMk id="17" creationId="{2F9E5B92-F564-4EEC-9053-69685723F56F}"/>
          </ac:spMkLst>
        </pc:spChg>
        <pc:spChg chg="add mod">
          <ac:chgData name="萩原 秀明" userId="d7792d1e3cc3d7af" providerId="LiveId" clId="{D5BCA926-6ADE-480D-BBC0-DB7B1570E946}" dt="2021-01-23T10:57:17.227" v="22761" actId="1076"/>
          <ac:spMkLst>
            <pc:docMk/>
            <pc:sldMk cId="1036324754" sldId="1292"/>
            <ac:spMk id="18" creationId="{C8C6FEED-8E12-4B8D-AE8D-CFC8FD8302DB}"/>
          </ac:spMkLst>
        </pc:spChg>
        <pc:spChg chg="add mod">
          <ac:chgData name="萩原 秀明" userId="d7792d1e3cc3d7af" providerId="LiveId" clId="{D5BCA926-6ADE-480D-BBC0-DB7B1570E946}" dt="2021-01-23T10:57:26.767" v="22764" actId="1036"/>
          <ac:spMkLst>
            <pc:docMk/>
            <pc:sldMk cId="1036324754" sldId="1292"/>
            <ac:spMk id="19" creationId="{294AC02E-91EA-4A9E-829C-0696F931723D}"/>
          </ac:spMkLst>
        </pc:spChg>
        <pc:spChg chg="add mod">
          <ac:chgData name="萩原 秀明" userId="d7792d1e3cc3d7af" providerId="LiveId" clId="{D5BCA926-6ADE-480D-BBC0-DB7B1570E946}" dt="2021-01-23T10:57:01.714" v="22754" actId="1076"/>
          <ac:spMkLst>
            <pc:docMk/>
            <pc:sldMk cId="1036324754" sldId="1292"/>
            <ac:spMk id="20" creationId="{A1F4C787-B740-4F05-B4BB-49E9EAAA7E63}"/>
          </ac:spMkLst>
        </pc:spChg>
        <pc:spChg chg="add mod">
          <ac:chgData name="萩原 秀明" userId="d7792d1e3cc3d7af" providerId="LiveId" clId="{D5BCA926-6ADE-480D-BBC0-DB7B1570E946}" dt="2021-01-23T10:57:31.821" v="22765" actId="1076"/>
          <ac:spMkLst>
            <pc:docMk/>
            <pc:sldMk cId="1036324754" sldId="1292"/>
            <ac:spMk id="21" creationId="{1E6F59D6-13C9-41D3-ABFB-4A14690ECF3E}"/>
          </ac:spMkLst>
        </pc:spChg>
        <pc:spChg chg="add mod">
          <ac:chgData name="萩原 秀明" userId="d7792d1e3cc3d7af" providerId="LiveId" clId="{D5BCA926-6ADE-480D-BBC0-DB7B1570E946}" dt="2021-01-23T10:56:34.968" v="22706" actId="1037"/>
          <ac:spMkLst>
            <pc:docMk/>
            <pc:sldMk cId="1036324754" sldId="1292"/>
            <ac:spMk id="22" creationId="{A2F0FBC3-723D-41A6-8E52-A7F8EEC8B692}"/>
          </ac:spMkLst>
        </pc:spChg>
        <pc:picChg chg="add mod">
          <ac:chgData name="萩原 秀明" userId="d7792d1e3cc3d7af" providerId="LiveId" clId="{D5BCA926-6ADE-480D-BBC0-DB7B1570E946}" dt="2021-01-23T10:57:55.065" v="22802" actId="1036"/>
          <ac:picMkLst>
            <pc:docMk/>
            <pc:sldMk cId="1036324754" sldId="1292"/>
            <ac:picMk id="8" creationId="{83AE69B1-4036-4C63-BC07-50C45BA00D1E}"/>
          </ac:picMkLst>
        </pc:picChg>
        <pc:picChg chg="add mod">
          <ac:chgData name="萩原 秀明" userId="d7792d1e3cc3d7af" providerId="LiveId" clId="{D5BCA926-6ADE-480D-BBC0-DB7B1570E946}" dt="2021-01-23T10:57:37.918" v="22791" actId="1035"/>
          <ac:picMkLst>
            <pc:docMk/>
            <pc:sldMk cId="1036324754" sldId="1292"/>
            <ac:picMk id="10" creationId="{1F6D9EBC-FBFC-4933-AAD0-BC4CFA2D5072}"/>
          </ac:picMkLst>
        </pc:picChg>
      </pc:sldChg>
      <pc:sldChg chg="addSp modSp add mod">
        <pc:chgData name="萩原 秀明" userId="d7792d1e3cc3d7af" providerId="LiveId" clId="{D5BCA926-6ADE-480D-BBC0-DB7B1570E946}" dt="2021-01-23T10:59:21.544" v="22821" actId="1076"/>
        <pc:sldMkLst>
          <pc:docMk/>
          <pc:sldMk cId="1785525264" sldId="1293"/>
        </pc:sldMkLst>
        <pc:spChg chg="mod">
          <ac:chgData name="萩原 秀明" userId="d7792d1e3cc3d7af" providerId="LiveId" clId="{D5BCA926-6ADE-480D-BBC0-DB7B1570E946}" dt="2021-01-23T08:57:56.289" v="20841" actId="20577"/>
          <ac:spMkLst>
            <pc:docMk/>
            <pc:sldMk cId="1785525264" sldId="1293"/>
            <ac:spMk id="5" creationId="{C20CC187-6270-44FA-B9EB-D7EF8F6151EC}"/>
          </ac:spMkLst>
        </pc:spChg>
        <pc:spChg chg="add mod">
          <ac:chgData name="萩原 秀明" userId="d7792d1e3cc3d7af" providerId="LiveId" clId="{D5BCA926-6ADE-480D-BBC0-DB7B1570E946}" dt="2021-01-23T10:59:00.462" v="22819" actId="20577"/>
          <ac:spMkLst>
            <pc:docMk/>
            <pc:sldMk cId="1785525264" sldId="1293"/>
            <ac:spMk id="7" creationId="{67EAE5B9-2DE3-4491-AFCF-1DEB7EE4D8BA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8" creationId="{B1AF1B15-A617-472B-8930-1118DA632A12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11" creationId="{CBA691AE-1658-4D79-9762-E692D571FCE9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12" creationId="{E31D7724-7156-42AF-9ED9-6CC44450C7E0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13" creationId="{8A860277-C83E-4A9D-99D8-71E7AD9B8C64}"/>
          </ac:spMkLst>
        </pc:spChg>
        <pc:spChg chg="add mod">
          <ac:chgData name="萩原 秀明" userId="d7792d1e3cc3d7af" providerId="LiveId" clId="{D5BCA926-6ADE-480D-BBC0-DB7B1570E946}" dt="2021-01-23T10:59:21.544" v="22821" actId="1076"/>
          <ac:spMkLst>
            <pc:docMk/>
            <pc:sldMk cId="1785525264" sldId="1293"/>
            <ac:spMk id="15" creationId="{64D886CA-E896-4C60-9A27-8B2D4D8D87EE}"/>
          </ac:spMkLst>
        </pc:spChg>
        <pc:graphicFrameChg chg="add mod">
          <ac:chgData name="萩原 秀明" userId="d7792d1e3cc3d7af" providerId="LiveId" clId="{D5BCA926-6ADE-480D-BBC0-DB7B1570E946}" dt="2021-01-23T10:59:21.544" v="22821" actId="1076"/>
          <ac:graphicFrameMkLst>
            <pc:docMk/>
            <pc:sldMk cId="1785525264" sldId="1293"/>
            <ac:graphicFrameMk id="14" creationId="{330FD3D2-8440-4CD5-99D9-06840E38A0C0}"/>
          </ac:graphicFrameMkLst>
        </pc:graphicFrameChg>
        <pc:picChg chg="add mod">
          <ac:chgData name="萩原 秀明" userId="d7792d1e3cc3d7af" providerId="LiveId" clId="{D5BCA926-6ADE-480D-BBC0-DB7B1570E946}" dt="2021-01-23T10:58:22.734" v="22804" actId="1076"/>
          <ac:picMkLst>
            <pc:docMk/>
            <pc:sldMk cId="1785525264" sldId="1293"/>
            <ac:picMk id="6" creationId="{163F6F3F-5382-4406-980A-39BB39422318}"/>
          </ac:picMkLst>
        </pc:picChg>
        <pc:picChg chg="add mod">
          <ac:chgData name="萩原 秀明" userId="d7792d1e3cc3d7af" providerId="LiveId" clId="{D5BCA926-6ADE-480D-BBC0-DB7B1570E946}" dt="2021-01-23T10:59:21.544" v="22821" actId="1076"/>
          <ac:picMkLst>
            <pc:docMk/>
            <pc:sldMk cId="1785525264" sldId="1293"/>
            <ac:picMk id="9" creationId="{E35011ED-515D-41ED-9AB6-2C06B9F0C0D4}"/>
          </ac:picMkLst>
        </pc:picChg>
        <pc:picChg chg="add mod">
          <ac:chgData name="萩原 秀明" userId="d7792d1e3cc3d7af" providerId="LiveId" clId="{D5BCA926-6ADE-480D-BBC0-DB7B1570E946}" dt="2021-01-23T10:59:21.544" v="22821" actId="1076"/>
          <ac:picMkLst>
            <pc:docMk/>
            <pc:sldMk cId="1785525264" sldId="1293"/>
            <ac:picMk id="10" creationId="{E5B98090-E8C4-4878-A2B0-FAD7C845AC55}"/>
          </ac:picMkLst>
        </pc:picChg>
        <pc:picChg chg="add mod">
          <ac:chgData name="萩原 秀明" userId="d7792d1e3cc3d7af" providerId="LiveId" clId="{D5BCA926-6ADE-480D-BBC0-DB7B1570E946}" dt="2021-01-23T10:59:21.544" v="22821" actId="1076"/>
          <ac:picMkLst>
            <pc:docMk/>
            <pc:sldMk cId="1785525264" sldId="1293"/>
            <ac:picMk id="16" creationId="{1B0768FD-7447-408C-B546-1A1CDE7855EE}"/>
          </ac:picMkLst>
        </pc:picChg>
        <pc:picChg chg="add mod">
          <ac:chgData name="萩原 秀明" userId="d7792d1e3cc3d7af" providerId="LiveId" clId="{D5BCA926-6ADE-480D-BBC0-DB7B1570E946}" dt="2021-01-23T10:59:21.544" v="22821" actId="1076"/>
          <ac:picMkLst>
            <pc:docMk/>
            <pc:sldMk cId="1785525264" sldId="1293"/>
            <ac:picMk id="17" creationId="{7D897EC4-35B2-4BBD-A64A-7644BB9A016D}"/>
          </ac:picMkLst>
        </pc:picChg>
      </pc:sldChg>
      <pc:sldChg chg="addSp delSp modSp new mod">
        <pc:chgData name="萩原 秀明" userId="d7792d1e3cc3d7af" providerId="LiveId" clId="{D5BCA926-6ADE-480D-BBC0-DB7B1570E946}" dt="2021-01-28T09:57:45.999" v="41239" actId="207"/>
        <pc:sldMkLst>
          <pc:docMk/>
          <pc:sldMk cId="1298458847" sldId="1294"/>
        </pc:sldMkLst>
        <pc:spChg chg="mod">
          <ac:chgData name="萩原 秀明" userId="d7792d1e3cc3d7af" providerId="LiveId" clId="{D5BCA926-6ADE-480D-BBC0-DB7B1570E946}" dt="2021-01-23T09:01:51.844" v="20843"/>
          <ac:spMkLst>
            <pc:docMk/>
            <pc:sldMk cId="1298458847" sldId="1294"/>
            <ac:spMk id="2" creationId="{F1663596-6437-4855-A4B7-834CE6F3D77B}"/>
          </ac:spMkLst>
        </pc:spChg>
        <pc:spChg chg="add mod">
          <ac:chgData name="萩原 秀明" userId="d7792d1e3cc3d7af" providerId="LiveId" clId="{D5BCA926-6ADE-480D-BBC0-DB7B1570E946}" dt="2021-01-23T09:02:15.343" v="20872" actId="20577"/>
          <ac:spMkLst>
            <pc:docMk/>
            <pc:sldMk cId="1298458847" sldId="1294"/>
            <ac:spMk id="3" creationId="{53907454-D061-4E65-89C0-5211B7D93882}"/>
          </ac:spMkLst>
        </pc:spChg>
        <pc:spChg chg="add mod">
          <ac:chgData name="萩原 秀明" userId="d7792d1e3cc3d7af" providerId="LiveId" clId="{D5BCA926-6ADE-480D-BBC0-DB7B1570E946}" dt="2021-01-27T05:41:14.853" v="28051" actId="20577"/>
          <ac:spMkLst>
            <pc:docMk/>
            <pc:sldMk cId="1298458847" sldId="1294"/>
            <ac:spMk id="5" creationId="{374CFA4D-A6EF-4423-A612-841C04B25C2B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6" creationId="{FD9C1D93-0EEB-4E50-A815-6497F855B360}"/>
          </ac:spMkLst>
        </pc:spChg>
        <pc:spChg chg="add del mod">
          <ac:chgData name="萩原 秀明" userId="d7792d1e3cc3d7af" providerId="LiveId" clId="{D5BCA926-6ADE-480D-BBC0-DB7B1570E946}" dt="2021-01-23T11:11:20.587" v="23203" actId="478"/>
          <ac:spMkLst>
            <pc:docMk/>
            <pc:sldMk cId="1298458847" sldId="1294"/>
            <ac:spMk id="7" creationId="{F399472B-9525-42FC-B657-BBE7AA723084}"/>
          </ac:spMkLst>
        </pc:spChg>
        <pc:spChg chg="add del mod">
          <ac:chgData name="萩原 秀明" userId="d7792d1e3cc3d7af" providerId="LiveId" clId="{D5BCA926-6ADE-480D-BBC0-DB7B1570E946}" dt="2021-01-23T11:11:20.587" v="23203" actId="478"/>
          <ac:spMkLst>
            <pc:docMk/>
            <pc:sldMk cId="1298458847" sldId="1294"/>
            <ac:spMk id="8" creationId="{7F702C1C-520C-4423-94BC-D12A3406281F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9" creationId="{D70124B6-3EA8-4F04-A4EC-CE93388E3079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10" creationId="{F958CC5B-08DC-4A2E-9C93-2C600EFF6B33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11" creationId="{BBC6E576-F03E-4DAF-8248-E7E95FAFBBC3}"/>
          </ac:spMkLst>
        </pc:spChg>
        <pc:spChg chg="add del mod">
          <ac:chgData name="萩原 秀明" userId="d7792d1e3cc3d7af" providerId="LiveId" clId="{D5BCA926-6ADE-480D-BBC0-DB7B1570E946}" dt="2021-01-28T09:57:45.999" v="41239" actId="207"/>
          <ac:spMkLst>
            <pc:docMk/>
            <pc:sldMk cId="1298458847" sldId="1294"/>
            <ac:spMk id="12" creationId="{4F024963-9618-430C-B4DE-6754F58127A7}"/>
          </ac:spMkLst>
        </pc:spChg>
        <pc:spChg chg="add del mod">
          <ac:chgData name="萩原 秀明" userId="d7792d1e3cc3d7af" providerId="LiveId" clId="{D5BCA926-6ADE-480D-BBC0-DB7B1570E946}" dt="2021-01-28T09:57:02.629" v="41234" actId="207"/>
          <ac:spMkLst>
            <pc:docMk/>
            <pc:sldMk cId="1298458847" sldId="1294"/>
            <ac:spMk id="13" creationId="{159A8D1D-64E2-4AB4-BA83-468A64E08429}"/>
          </ac:spMkLst>
        </pc:spChg>
        <pc:spChg chg="add mod">
          <ac:chgData name="萩原 秀明" userId="d7792d1e3cc3d7af" providerId="LiveId" clId="{D5BCA926-6ADE-480D-BBC0-DB7B1570E946}" dt="2021-01-28T09:57:40.471" v="41238" actId="207"/>
          <ac:spMkLst>
            <pc:docMk/>
            <pc:sldMk cId="1298458847" sldId="1294"/>
            <ac:spMk id="14" creationId="{FD8C1299-655B-4085-B76C-7717E8E263A2}"/>
          </ac:spMkLst>
        </pc:spChg>
        <pc:spChg chg="add del mod">
          <ac:chgData name="萩原 秀明" userId="d7792d1e3cc3d7af" providerId="LiveId" clId="{D5BCA926-6ADE-480D-BBC0-DB7B1570E946}" dt="2021-01-23T11:10:25.817" v="23153" actId="478"/>
          <ac:spMkLst>
            <pc:docMk/>
            <pc:sldMk cId="1298458847" sldId="1294"/>
            <ac:spMk id="15" creationId="{D63E625B-01FA-4AF2-A937-A8BE547E6D63}"/>
          </ac:spMkLst>
        </pc:spChg>
        <pc:spChg chg="add mod">
          <ac:chgData name="萩原 秀明" userId="d7792d1e3cc3d7af" providerId="LiveId" clId="{D5BCA926-6ADE-480D-BBC0-DB7B1570E946}" dt="2021-01-28T09:57:40.471" v="41238" actId="207"/>
          <ac:spMkLst>
            <pc:docMk/>
            <pc:sldMk cId="1298458847" sldId="1294"/>
            <ac:spMk id="16" creationId="{40D6425D-9168-41EF-82E7-EA5904A0F4BD}"/>
          </ac:spMkLst>
        </pc:spChg>
        <pc:spChg chg="add mod">
          <ac:chgData name="萩原 秀明" userId="d7792d1e3cc3d7af" providerId="LiveId" clId="{D5BCA926-6ADE-480D-BBC0-DB7B1570E946}" dt="2021-01-28T09:57:40.471" v="41238" actId="207"/>
          <ac:spMkLst>
            <pc:docMk/>
            <pc:sldMk cId="1298458847" sldId="1294"/>
            <ac:spMk id="17" creationId="{73EF0B8E-A5CE-408E-8A03-32A0AAE82E08}"/>
          </ac:spMkLst>
        </pc:spChg>
        <pc:spChg chg="add del mod">
          <ac:chgData name="萩原 秀明" userId="d7792d1e3cc3d7af" providerId="LiveId" clId="{D5BCA926-6ADE-480D-BBC0-DB7B1570E946}" dt="2021-01-23T11:14:08.613" v="23273" actId="478"/>
          <ac:spMkLst>
            <pc:docMk/>
            <pc:sldMk cId="1298458847" sldId="1294"/>
            <ac:spMk id="18" creationId="{B3F299B1-EB19-4FFD-BEF6-9D7C2FA17CAF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19" creationId="{2CF0861A-297A-4780-B210-B68220EF6266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0" creationId="{1A2F8D6C-4CC1-4220-B47F-A27DDDC36B6C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1" creationId="{7CE6F485-D91C-42D1-A778-3A005784995B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2" creationId="{17A12D12-B9A8-4E02-B063-BED67C048287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5" creationId="{ECE2C86F-33C5-46B6-8FAA-A2AEAA4F97C6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6" creationId="{81D4475A-BB9F-4953-971F-A542D4F899A2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7" creationId="{0BAA27C3-59D9-450A-A6A3-7CF2EB5EE18A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8" creationId="{979A4E48-0F86-4B0C-AA1E-6E3D76D239DD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29" creationId="{DDD0F80E-0DEB-4329-8E67-982F33F87028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0" creationId="{049F4203-8134-44CA-85A4-BEF85BE657B6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1" creationId="{42ACCB5B-60DC-4873-864B-7F42E0AA7EC9}"/>
          </ac:spMkLst>
        </pc:spChg>
        <pc:spChg chg="add mod">
          <ac:chgData name="萩原 秀明" userId="d7792d1e3cc3d7af" providerId="LiveId" clId="{D5BCA926-6ADE-480D-BBC0-DB7B1570E946}" dt="2021-01-27T05:42:20.251" v="28052" actId="404"/>
          <ac:spMkLst>
            <pc:docMk/>
            <pc:sldMk cId="1298458847" sldId="1294"/>
            <ac:spMk id="32" creationId="{679C652F-62A4-406B-B96A-F69DC5C5DDF7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3" creationId="{FF8A3E8D-B366-4454-8D4C-0D552C16416F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4" creationId="{8236E856-FB45-4EF7-9A70-D701BAA4DB00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5" creationId="{A309C467-6873-46AC-9498-96F6F47E5662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6" creationId="{4269291D-5280-4199-A692-A4CED867CD86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7" creationId="{C7AFC294-0F6F-4BFE-9AAB-CBE6CB87576C}"/>
          </ac:spMkLst>
        </pc:spChg>
        <pc:spChg chg="add mod">
          <ac:chgData name="萩原 秀明" userId="d7792d1e3cc3d7af" providerId="LiveId" clId="{D5BCA926-6ADE-480D-BBC0-DB7B1570E946}" dt="2021-01-23T16:04:22.059" v="27694" actId="1037"/>
          <ac:spMkLst>
            <pc:docMk/>
            <pc:sldMk cId="1298458847" sldId="1294"/>
            <ac:spMk id="38" creationId="{230D2F76-B65E-4B4C-92BD-893214AF5370}"/>
          </ac:spMkLst>
        </pc:spChg>
        <pc:picChg chg="add mod">
          <ac:chgData name="萩原 秀明" userId="d7792d1e3cc3d7af" providerId="LiveId" clId="{D5BCA926-6ADE-480D-BBC0-DB7B1570E946}" dt="2021-01-23T09:02:05.101" v="20844"/>
          <ac:picMkLst>
            <pc:docMk/>
            <pc:sldMk cId="1298458847" sldId="1294"/>
            <ac:picMk id="4" creationId="{98F72DD3-47B7-4254-B3AF-BC05FDBAFDFD}"/>
          </ac:picMkLst>
        </pc:picChg>
        <pc:picChg chg="add del mod">
          <ac:chgData name="萩原 秀明" userId="d7792d1e3cc3d7af" providerId="LiveId" clId="{D5BCA926-6ADE-480D-BBC0-DB7B1570E946}" dt="2021-01-23T11:27:35.662" v="23671" actId="478"/>
          <ac:picMkLst>
            <pc:docMk/>
            <pc:sldMk cId="1298458847" sldId="1294"/>
            <ac:picMk id="24" creationId="{3E34CADE-E02F-43EA-A8A2-557FBBD2E441}"/>
          </ac:picMkLst>
        </pc:picChg>
      </pc:sldChg>
      <pc:sldChg chg="addSp delSp modSp new mod ord">
        <pc:chgData name="萩原 秀明" userId="d7792d1e3cc3d7af" providerId="LiveId" clId="{D5BCA926-6ADE-480D-BBC0-DB7B1570E946}" dt="2021-01-28T12:16:18.966" v="41293" actId="403"/>
        <pc:sldMkLst>
          <pc:docMk/>
          <pc:sldMk cId="1535744739" sldId="1295"/>
        </pc:sldMkLst>
        <pc:spChg chg="mod">
          <ac:chgData name="萩原 秀明" userId="d7792d1e3cc3d7af" providerId="LiveId" clId="{D5BCA926-6ADE-480D-BBC0-DB7B1570E946}" dt="2021-01-28T08:09:55.276" v="37891" actId="20577"/>
          <ac:spMkLst>
            <pc:docMk/>
            <pc:sldMk cId="1535744739" sldId="1295"/>
            <ac:spMk id="2" creationId="{AEDD4287-5667-4483-A9C4-196F1496E84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" creationId="{AA3085E7-F697-46A0-A087-FEADBE7ECEA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" creationId="{428FFA4F-C3D5-4CA2-BB32-A5B40B5630EE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" creationId="{16D4EADB-DBA0-4C92-B4FE-A7926CC6B2C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" creationId="{D76B8317-627A-4ECD-BA02-F213BFF0915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7" creationId="{597EB020-7629-4EFD-8217-7495D75BEE27}"/>
          </ac:spMkLst>
        </pc:spChg>
        <pc:spChg chg="add mod">
          <ac:chgData name="萩原 秀明" userId="d7792d1e3cc3d7af" providerId="LiveId" clId="{D5BCA926-6ADE-480D-BBC0-DB7B1570E946}" dt="2021-01-28T12:16:18.966" v="41293" actId="403"/>
          <ac:spMkLst>
            <pc:docMk/>
            <pc:sldMk cId="1535744739" sldId="1295"/>
            <ac:spMk id="17" creationId="{A2ACF1B5-01CE-42FE-B26D-EC37639B13B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18" creationId="{A2990F88-835E-499F-B024-BAD09D486F1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19" creationId="{765F1A32-0FEF-496B-95D1-4D406B8D4DB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0" creationId="{8303F414-CD50-4143-B7CC-B998F4A6C8D2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1" creationId="{284DE1AD-3027-484D-B25F-C3C2FCA2FC91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2" creationId="{48713902-9AF4-4B44-8220-04190431442A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3" creationId="{B7B8E8B0-9C31-430B-8B11-474635989186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4" creationId="{1169DCC8-4521-4727-B104-6EBD00C72FF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5" creationId="{7C08B91F-C49E-49CB-8A30-27B60363C211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6" creationId="{7411095F-D249-44D7-ADBF-A91C6FF507C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8" creationId="{A60BC12E-5433-4E35-8131-11D73AFBB09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29" creationId="{1E517FE7-BE17-45B8-8EEA-06866B5C9A8A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0" creationId="{D9291930-736C-4775-AFAE-377CB2A428A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1" creationId="{53FF4C05-227E-424B-BE62-357CEB40AD9D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2" creationId="{BB2210A6-760A-4A88-A08C-7A4927A7186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3" creationId="{8E785800-1356-4B6B-AE38-D6AA9707F01C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4" creationId="{94181F87-B061-4C6E-B67F-20CC1AE6413B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5" creationId="{51834D17-EAC3-4D3F-AABB-31757EBD2D8B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6" creationId="{477D0ED5-BF79-422F-9B36-F07787A314EA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7" creationId="{9D075E29-9DBD-455F-AE05-23CAA19DD8CF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8" creationId="{EDC4E850-372B-4073-8467-6FE220F8CB1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39" creationId="{C7E78C3B-2610-4C4E-9303-70FBD66DD02F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0" creationId="{4AC43BA9-A68F-4D41-BCF6-BB8402D1CAC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1" creationId="{4EB100C8-E84C-44DD-990B-6E0D81DB02AC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2" creationId="{D3E3551B-4D09-4792-8FAA-D81B898CFA32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3" creationId="{8E0D2512-36AA-4AA7-9BEC-3296B5DAD43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4" creationId="{1A43C46C-4242-4C72-B61F-6ACDECE26DB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5" creationId="{F95075F2-DC16-4CA8-AD40-F1FACEC2235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6" creationId="{95A301EF-4D44-4AD7-920E-72C5E207C5E6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7" creationId="{AA08524E-C29D-443D-8DAD-C642261A85A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8" creationId="{431996FB-DAC5-4D89-BFA6-AEF6DCD13707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49" creationId="{28E2FD3D-CEFD-42FC-8CBF-D76D0C4AEF8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0" creationId="{A9D4436E-4C67-4256-B1AB-AE830F0114E8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1" creationId="{6F7839CD-EA20-4750-8EB2-DE30204969B1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2" creationId="{D0B64FBD-A031-4397-B4B7-19D431A2AE7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3" creationId="{E068725B-B287-4B35-AEFD-19F3348D6E0D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4" creationId="{507B41ED-7CD7-458B-A785-0887417BB15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5" creationId="{80B4D0F2-1ABC-437D-A1A6-CCDC458BCEFE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6" creationId="{04B0BF0E-C3F3-49FD-BBCA-3F5FFFB457EF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7" creationId="{CDD30580-856B-466B-AA7F-6EA5E43976E4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8" creationId="{158B7832-3E07-4706-98F1-560AEFE01062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59" creationId="{EF57869E-D912-448C-BBEC-1317C6EF56D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1" creationId="{A13C2979-16C5-4CFE-A872-79B55DEFDA1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2" creationId="{6E4912F9-280E-45F2-AB31-50715A84130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3" creationId="{92087448-031C-4E6A-AAD5-009996254163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4" creationId="{0505370C-E648-44FE-9C35-3CF3D6246685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5" creationId="{7B9052B5-8DEB-4525-8827-C88BEE9C2EEF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6" creationId="{C6589DBF-2C75-4258-8A89-70FA577408E6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7" creationId="{812F35D9-69F3-41CE-A9DD-DF63D4FBD45C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8" creationId="{01E02ADC-435C-42BA-83BA-6B4D864FA330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69" creationId="{725F4277-2782-4C9B-8B04-0126E23E8019}"/>
          </ac:spMkLst>
        </pc:spChg>
        <pc:spChg chg="add mod">
          <ac:chgData name="萩原 秀明" userId="d7792d1e3cc3d7af" providerId="LiveId" clId="{D5BCA926-6ADE-480D-BBC0-DB7B1570E946}" dt="2021-01-23T09:10:38.905" v="21161" actId="1037"/>
          <ac:spMkLst>
            <pc:docMk/>
            <pc:sldMk cId="1535744739" sldId="1295"/>
            <ac:spMk id="70" creationId="{95465624-D798-4982-B321-12DB34B7D48F}"/>
          </ac:spMkLst>
        </pc:spChg>
        <pc:spChg chg="add del mod ord">
          <ac:chgData name="萩原 秀明" userId="d7792d1e3cc3d7af" providerId="LiveId" clId="{D5BCA926-6ADE-480D-BBC0-DB7B1570E946}" dt="2021-01-23T09:10:53.581" v="21164" actId="21"/>
          <ac:spMkLst>
            <pc:docMk/>
            <pc:sldMk cId="1535744739" sldId="1295"/>
            <ac:spMk id="71" creationId="{3F222DAA-A029-41E4-8A8F-1CCFA27AF29F}"/>
          </ac:spMkLst>
        </pc:sp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8" creationId="{34DD334E-5985-480F-8C5A-B9E471AEFB10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9" creationId="{774B622A-D800-432D-BBDD-97601703F945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0" creationId="{1C7B7530-3B92-4BF4-800F-7B2DDA2DE391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1" creationId="{0C97AABB-65F4-4A24-9D7A-B6D93F43A8F6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2" creationId="{F77EF766-B6B3-4372-B160-EF0580E7C557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3" creationId="{B818876D-3A72-44E9-8505-E98B1F9F8A44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4" creationId="{1BA51CB3-AB83-4BDB-9FD0-16FAFB31E94F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5" creationId="{6EDF2C25-44DB-4695-880F-5111146E53C4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16" creationId="{3F8A486D-2F30-46BF-9C38-8A10DB77253E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27" creationId="{437A99FF-BEA7-4D65-9C4E-338F33A8F463}"/>
          </ac:picMkLst>
        </pc:picChg>
        <pc:picChg chg="add mod">
          <ac:chgData name="萩原 秀明" userId="d7792d1e3cc3d7af" providerId="LiveId" clId="{D5BCA926-6ADE-480D-BBC0-DB7B1570E946}" dt="2021-01-23T09:10:38.905" v="21161" actId="1037"/>
          <ac:picMkLst>
            <pc:docMk/>
            <pc:sldMk cId="1535744739" sldId="1295"/>
            <ac:picMk id="60" creationId="{57408FBE-8308-43B9-AC29-C771FBE40E61}"/>
          </ac:picMkLst>
        </pc:picChg>
      </pc:sldChg>
      <pc:sldChg chg="addSp delSp modSp new mod ord">
        <pc:chgData name="萩原 秀明" userId="d7792d1e3cc3d7af" providerId="LiveId" clId="{D5BCA926-6ADE-480D-BBC0-DB7B1570E946}" dt="2021-01-28T08:09:46.688" v="37874" actId="6549"/>
        <pc:sldMkLst>
          <pc:docMk/>
          <pc:sldMk cId="371366065" sldId="1296"/>
        </pc:sldMkLst>
        <pc:spChg chg="mod">
          <ac:chgData name="萩原 秀明" userId="d7792d1e3cc3d7af" providerId="LiveId" clId="{D5BCA926-6ADE-480D-BBC0-DB7B1570E946}" dt="2021-01-28T08:09:46.688" v="37874" actId="6549"/>
          <ac:spMkLst>
            <pc:docMk/>
            <pc:sldMk cId="371366065" sldId="1296"/>
            <ac:spMk id="2" creationId="{9492797E-9241-4D8B-9E6B-B9E3E7B06354}"/>
          </ac:spMkLst>
        </pc:spChg>
        <pc:spChg chg="add del">
          <ac:chgData name="萩原 秀明" userId="d7792d1e3cc3d7af" providerId="LiveId" clId="{D5BCA926-6ADE-480D-BBC0-DB7B1570E946}" dt="2021-01-23T09:09:33.004" v="21059" actId="22"/>
          <ac:spMkLst>
            <pc:docMk/>
            <pc:sldMk cId="371366065" sldId="1296"/>
            <ac:spMk id="4" creationId="{C664FEBD-93B7-4B99-A7F1-D3DD2722AA58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5" creationId="{23D3E5B9-0034-4BC0-883D-FD7A81184D5F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6" creationId="{169B782F-BCFE-492C-813C-679618910A02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7" creationId="{8DEE4D92-674A-4024-9E70-E19DE57100D7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8" creationId="{FCB023B6-E6B2-4659-8E8B-26276DA89082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9" creationId="{EB4BB914-4D9A-445E-B535-7B92FD8F551B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0" creationId="{FA06F384-9753-46FA-B95C-0F562553C29C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1" creationId="{9C8BE19B-4D27-47D6-A3BC-73FE70B76FB9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2" creationId="{3E16DDAF-C1F3-4EB8-BEC5-0BDDA40B14A1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3" creationId="{C35A7CF9-813A-4186-A23D-BC18D91027AF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4" creationId="{E3EA4C66-FF69-4925-8523-54050735B9F2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5" creationId="{16308461-2DA9-4083-951F-857D01CB3E37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6" creationId="{D39CB577-B176-423B-846A-C604137F88D2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7" creationId="{EAF18023-F306-428C-9D8D-8535F34A701F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8" creationId="{55BC2F12-C209-493E-BD03-BC4ACCAFBE14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19" creationId="{DDA7C6B8-7FD9-4B42-ADA5-6422CE325DEB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20" creationId="{D2970CD5-3DE1-42E2-9748-BA10784834B0}"/>
          </ac:spMkLst>
        </pc:spChg>
        <pc:spChg chg="add mod">
          <ac:chgData name="萩原 秀明" userId="d7792d1e3cc3d7af" providerId="LiveId" clId="{D5BCA926-6ADE-480D-BBC0-DB7B1570E946}" dt="2021-01-23T09:11:25.613" v="21193" actId="1037"/>
          <ac:spMkLst>
            <pc:docMk/>
            <pc:sldMk cId="371366065" sldId="1296"/>
            <ac:spMk id="21" creationId="{14323E51-B7A9-4ACB-829A-7471FF686D10}"/>
          </ac:spMkLst>
        </pc:spChg>
        <pc:spChg chg="add del mod ord">
          <ac:chgData name="萩原 秀明" userId="d7792d1e3cc3d7af" providerId="LiveId" clId="{D5BCA926-6ADE-480D-BBC0-DB7B1570E946}" dt="2021-01-23T09:11:32.034" v="21194" actId="478"/>
          <ac:spMkLst>
            <pc:docMk/>
            <pc:sldMk cId="371366065" sldId="1296"/>
            <ac:spMk id="22" creationId="{C1D15E8F-96FC-490F-BDA0-92AD0BC7DBBC}"/>
          </ac:spMkLst>
        </pc:spChg>
      </pc:sldChg>
      <pc:sldChg chg="addSp delSp modSp new mod modClrScheme chgLayout">
        <pc:chgData name="萩原 秀明" userId="d7792d1e3cc3d7af" providerId="LiveId" clId="{D5BCA926-6ADE-480D-BBC0-DB7B1570E946}" dt="2021-01-28T08:01:57.885" v="37604" actId="20577"/>
        <pc:sldMkLst>
          <pc:docMk/>
          <pc:sldMk cId="1406289080" sldId="1297"/>
        </pc:sldMkLst>
        <pc:spChg chg="del mod ord">
          <ac:chgData name="萩原 秀明" userId="d7792d1e3cc3d7af" providerId="LiveId" clId="{D5BCA926-6ADE-480D-BBC0-DB7B1570E946}" dt="2021-01-23T09:13:01.900" v="21196" actId="700"/>
          <ac:spMkLst>
            <pc:docMk/>
            <pc:sldMk cId="1406289080" sldId="1297"/>
            <ac:spMk id="2" creationId="{A72540F2-D01E-47B8-B876-E225E2693EED}"/>
          </ac:spMkLst>
        </pc:spChg>
        <pc:spChg chg="add mod ord">
          <ac:chgData name="萩原 秀明" userId="d7792d1e3cc3d7af" providerId="LiveId" clId="{D5BCA926-6ADE-480D-BBC0-DB7B1570E946}" dt="2021-01-23T09:13:01.900" v="21196" actId="700"/>
          <ac:spMkLst>
            <pc:docMk/>
            <pc:sldMk cId="1406289080" sldId="1297"/>
            <ac:spMk id="3" creationId="{50B93EE8-4D56-48C8-B76F-1AD289B85D4D}"/>
          </ac:spMkLst>
        </pc:spChg>
        <pc:spChg chg="add mod">
          <ac:chgData name="萩原 秀明" userId="d7792d1e3cc3d7af" providerId="LiveId" clId="{D5BCA926-6ADE-480D-BBC0-DB7B1570E946}" dt="2021-01-23T11:44:36.302" v="24125" actId="20577"/>
          <ac:spMkLst>
            <pc:docMk/>
            <pc:sldMk cId="1406289080" sldId="1297"/>
            <ac:spMk id="4" creationId="{3E630B9A-0BB3-4516-B097-F134DF842FD2}"/>
          </ac:spMkLst>
        </pc:spChg>
        <pc:spChg chg="add mod">
          <ac:chgData name="萩原 秀明" userId="d7792d1e3cc3d7af" providerId="LiveId" clId="{D5BCA926-6ADE-480D-BBC0-DB7B1570E946}" dt="2021-01-28T08:01:57.885" v="37604" actId="20577"/>
          <ac:spMkLst>
            <pc:docMk/>
            <pc:sldMk cId="1406289080" sldId="1297"/>
            <ac:spMk id="5" creationId="{631DC08F-B183-45F6-ABD9-7E53938A1E6A}"/>
          </ac:spMkLst>
        </pc:spChg>
      </pc:sldChg>
      <pc:sldChg chg="addSp delSp modSp add mod modClrScheme chgLayout">
        <pc:chgData name="萩原 秀明" userId="d7792d1e3cc3d7af" providerId="LiveId" clId="{D5BCA926-6ADE-480D-BBC0-DB7B1570E946}" dt="2021-01-27T16:26:13.575" v="35556" actId="1036"/>
        <pc:sldMkLst>
          <pc:docMk/>
          <pc:sldMk cId="1053493676" sldId="1298"/>
        </pc:sldMkLst>
        <pc:spChg chg="mod ord">
          <ac:chgData name="萩原 秀明" userId="d7792d1e3cc3d7af" providerId="LiveId" clId="{D5BCA926-6ADE-480D-BBC0-DB7B1570E946}" dt="2021-01-27T15:46:44.134" v="34178"/>
          <ac:spMkLst>
            <pc:docMk/>
            <pc:sldMk cId="1053493676" sldId="1298"/>
            <ac:spMk id="2" creationId="{45F5AF28-4EFB-4598-AFA7-36AB4E14C222}"/>
          </ac:spMkLst>
        </pc:spChg>
        <pc:spChg chg="del mod">
          <ac:chgData name="萩原 秀明" userId="d7792d1e3cc3d7af" providerId="LiveId" clId="{D5BCA926-6ADE-480D-BBC0-DB7B1570E946}" dt="2021-01-27T15:46:50.515" v="34179" actId="478"/>
          <ac:spMkLst>
            <pc:docMk/>
            <pc:sldMk cId="1053493676" sldId="1298"/>
            <ac:spMk id="3" creationId="{EF3A51EA-C289-43DD-8952-EFA7418CB927}"/>
          </ac:spMkLst>
        </pc:spChg>
        <pc:spChg chg="mod">
          <ac:chgData name="萩原 秀明" userId="d7792d1e3cc3d7af" providerId="LiveId" clId="{D5BCA926-6ADE-480D-BBC0-DB7B1570E946}" dt="2021-01-27T16:26:13.575" v="35556" actId="1036"/>
          <ac:spMkLst>
            <pc:docMk/>
            <pc:sldMk cId="1053493676" sldId="1298"/>
            <ac:spMk id="5" creationId="{78A1DADD-FF73-4345-880A-50198A624E69}"/>
          </ac:spMkLst>
        </pc:spChg>
        <pc:spChg chg="mod">
          <ac:chgData name="萩原 秀明" userId="d7792d1e3cc3d7af" providerId="LiveId" clId="{D5BCA926-6ADE-480D-BBC0-DB7B1570E946}" dt="2021-01-27T15:47:26.030" v="34217" actId="14100"/>
          <ac:spMkLst>
            <pc:docMk/>
            <pc:sldMk cId="1053493676" sldId="1298"/>
            <ac:spMk id="8" creationId="{E9050A6B-7681-4370-AA26-0EF2F8700710}"/>
          </ac:spMkLst>
        </pc:spChg>
        <pc:spChg chg="add mod">
          <ac:chgData name="萩原 秀明" userId="d7792d1e3cc3d7af" providerId="LiveId" clId="{D5BCA926-6ADE-480D-BBC0-DB7B1570E946}" dt="2021-01-27T15:47:41.716" v="34218" actId="1076"/>
          <ac:spMkLst>
            <pc:docMk/>
            <pc:sldMk cId="1053493676" sldId="1298"/>
            <ac:spMk id="9" creationId="{213ED876-5F16-45A8-B15E-A915912A8416}"/>
          </ac:spMkLst>
        </pc:spChg>
        <pc:spChg chg="del">
          <ac:chgData name="萩原 秀明" userId="d7792d1e3cc3d7af" providerId="LiveId" clId="{D5BCA926-6ADE-480D-BBC0-DB7B1570E946}" dt="2021-01-23T11:51:24.536" v="24696" actId="478"/>
          <ac:spMkLst>
            <pc:docMk/>
            <pc:sldMk cId="1053493676" sldId="1298"/>
            <ac:spMk id="10" creationId="{0A4AACF3-6E7E-4753-BD3F-409A4C302675}"/>
          </ac:spMkLst>
        </pc:spChg>
        <pc:picChg chg="del">
          <ac:chgData name="萩原 秀明" userId="d7792d1e3cc3d7af" providerId="LiveId" clId="{D5BCA926-6ADE-480D-BBC0-DB7B1570E946}" dt="2021-01-27T15:46:50.515" v="34179" actId="478"/>
          <ac:picMkLst>
            <pc:docMk/>
            <pc:sldMk cId="1053493676" sldId="1298"/>
            <ac:picMk id="4" creationId="{C8C4AF80-6B8F-4739-AF05-49825677FF18}"/>
          </ac:picMkLst>
        </pc:picChg>
      </pc:sldChg>
      <pc:sldChg chg="addSp modSp new del mod">
        <pc:chgData name="萩原 秀明" userId="d7792d1e3cc3d7af" providerId="LiveId" clId="{D5BCA926-6ADE-480D-BBC0-DB7B1570E946}" dt="2021-01-23T12:55:27.512" v="24990" actId="47"/>
        <pc:sldMkLst>
          <pc:docMk/>
          <pc:sldMk cId="67025468" sldId="1299"/>
        </pc:sldMkLst>
        <pc:spChg chg="mod">
          <ac:chgData name="萩原 秀明" userId="d7792d1e3cc3d7af" providerId="LiveId" clId="{D5BCA926-6ADE-480D-BBC0-DB7B1570E946}" dt="2021-01-23T12:54:35.600" v="24970"/>
          <ac:spMkLst>
            <pc:docMk/>
            <pc:sldMk cId="67025468" sldId="1299"/>
            <ac:spMk id="2" creationId="{0C15EDD4-4B9A-4D34-93C8-1EFFDFA89BD0}"/>
          </ac:spMkLst>
        </pc:spChg>
        <pc:spChg chg="add mod">
          <ac:chgData name="萩原 秀明" userId="d7792d1e3cc3d7af" providerId="LiveId" clId="{D5BCA926-6ADE-480D-BBC0-DB7B1570E946}" dt="2021-01-23T12:54:28.231" v="24969"/>
          <ac:spMkLst>
            <pc:docMk/>
            <pc:sldMk cId="67025468" sldId="1299"/>
            <ac:spMk id="3" creationId="{24C11CF3-CB3A-4B33-9B0F-77124029F5A0}"/>
          </ac:spMkLst>
        </pc:spChg>
        <pc:spChg chg="add mod">
          <ac:chgData name="萩原 秀明" userId="d7792d1e3cc3d7af" providerId="LiveId" clId="{D5BCA926-6ADE-480D-BBC0-DB7B1570E946}" dt="2021-01-23T12:54:52.831" v="24989" actId="20577"/>
          <ac:spMkLst>
            <pc:docMk/>
            <pc:sldMk cId="67025468" sldId="1299"/>
            <ac:spMk id="5" creationId="{96A90C1F-33B1-4645-9647-D0ABB9697C73}"/>
          </ac:spMkLst>
        </pc:spChg>
        <pc:picChg chg="add mod">
          <ac:chgData name="萩原 秀明" userId="d7792d1e3cc3d7af" providerId="LiveId" clId="{D5BCA926-6ADE-480D-BBC0-DB7B1570E946}" dt="2021-01-23T12:54:28.231" v="24969"/>
          <ac:picMkLst>
            <pc:docMk/>
            <pc:sldMk cId="67025468" sldId="1299"/>
            <ac:picMk id="4" creationId="{F449C844-A610-4201-A33C-965551A35830}"/>
          </ac:picMkLst>
        </pc:picChg>
      </pc:sldChg>
      <pc:sldChg chg="addSp modSp new mod">
        <pc:chgData name="萩原 秀明" userId="d7792d1e3cc3d7af" providerId="LiveId" clId="{D5BCA926-6ADE-480D-BBC0-DB7B1570E946}" dt="2021-01-27T15:52:49.867" v="34318" actId="20577"/>
        <pc:sldMkLst>
          <pc:docMk/>
          <pc:sldMk cId="2502425434" sldId="1299"/>
        </pc:sldMkLst>
        <pc:spChg chg="mod">
          <ac:chgData name="萩原 秀明" userId="d7792d1e3cc3d7af" providerId="LiveId" clId="{D5BCA926-6ADE-480D-BBC0-DB7B1570E946}" dt="2021-01-27T15:52:10.748" v="34289" actId="20577"/>
          <ac:spMkLst>
            <pc:docMk/>
            <pc:sldMk cId="2502425434" sldId="1299"/>
            <ac:spMk id="2" creationId="{4F9215E9-B64E-46B2-8440-B97444592A4D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" creationId="{FE9888EA-FBB5-4437-8909-00E079B6CB86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" creationId="{32CC182F-91FD-4567-A792-FC26EC0843F8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5" creationId="{3E0419B6-C2BD-43B7-BA2C-47053FF47B21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6" creationId="{B292F6B6-610D-4133-AF3D-E4FA99F0AF5D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7" creationId="{8AC3E9A7-A7D8-4D28-A407-71E7D4CABB34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8" creationId="{70C35B38-75C9-43FB-9C6E-D707E0F00E3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9" creationId="{8C1C0DD2-3861-4247-81C2-78BF2AAEF7D1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0" creationId="{9DE937FC-E79A-4458-BE02-2A30C999BF96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1" creationId="{7323B819-D1AC-45DA-869D-53C27DB9554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2" creationId="{3FA1ECBD-5AF3-448F-B5E6-6CB7C3141F58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3" creationId="{92D8F1A4-55E6-4E9F-958E-A7A25A1C7B1F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4" creationId="{0A734FB6-7A42-4D3B-8DCF-B5D3F9A72F65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5" creationId="{1C3D5A8D-A1F5-49DB-8391-514B2614ED58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6" creationId="{D937251A-925E-4E65-AEDD-92EB3FA533B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7" creationId="{D0D70114-1E03-4EC2-8F57-37CC30461AE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8" creationId="{AB6E89E1-4965-4314-B0BD-32BC46E8DFF2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19" creationId="{E856EDBB-29E6-4495-B38E-6AD48C8BA3A6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0" creationId="{6A59D6A8-A3EE-4853-BC09-6EA978BD52B4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1" creationId="{9EBAA5F3-D4B8-4AA8-9CC9-4B54B763ACFB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2" creationId="{7D7E2B67-A815-4ADF-8FE1-69A73C78B49A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3" creationId="{F38CA109-6F2C-4BE6-BD59-C8B403A7C30B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4" creationId="{617B0DA5-31C6-4771-B76B-EF5D5429FABD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5" creationId="{A81BBB70-3122-4EBC-BDC0-2EDC3EA38CF5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6" creationId="{8F2C6223-1DED-429E-8478-1745AAA8D8D1}"/>
          </ac:spMkLst>
        </pc:spChg>
        <pc:spChg chg="add mod">
          <ac:chgData name="萩原 秀明" userId="d7792d1e3cc3d7af" providerId="LiveId" clId="{D5BCA926-6ADE-480D-BBC0-DB7B1570E946}" dt="2021-01-27T15:52:49.867" v="34318" actId="20577"/>
          <ac:spMkLst>
            <pc:docMk/>
            <pc:sldMk cId="2502425434" sldId="1299"/>
            <ac:spMk id="27" creationId="{207E19B9-EC3C-427B-89B0-F46FBDA2DE31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8" creationId="{9311A9C0-C92A-4FDB-8B31-B40228539D64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29" creationId="{6E1A2116-0DB3-4348-BE16-8F1F55D8AE4D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0" creationId="{ECAEFE3C-85F9-42A2-B39D-399C4DCD5F10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1" creationId="{ABBA1D64-960F-4B4D-B569-3DD301633D56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2" creationId="{6B95B6A6-B94F-406D-B62C-04E6F1DDB791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3" creationId="{67DDD9F0-C499-4CD0-870A-FED558EC4D89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4" creationId="{B28F4202-D175-4FCE-8757-902028173222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5" creationId="{3F5FD508-3332-4AD2-9CE5-C26D4A76ABD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6" creationId="{821FCBF7-6D92-457C-8CA8-D9F47345F70E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7" creationId="{B96188AA-6B84-4BD6-88DD-FF9487CBC0A3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8" creationId="{4840C31D-375E-481E-9D41-886FA13C665E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39" creationId="{F81BCA5E-D2A1-4098-BB7A-B87E1B064F84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0" creationId="{8AF95920-C887-4713-BFDF-E1F0ED99EE8A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1" creationId="{D4FECF22-274B-4E56-B652-B167C764C70B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2" creationId="{DC4B351A-760D-48F3-BC6C-C588D4DA776F}"/>
          </ac:spMkLst>
        </pc:spChg>
        <pc:spChg chg="add mod">
          <ac:chgData name="萩原 秀明" userId="d7792d1e3cc3d7af" providerId="LiveId" clId="{D5BCA926-6ADE-480D-BBC0-DB7B1570E946}" dt="2021-01-23T12:56:13.841" v="25036" actId="1037"/>
          <ac:spMkLst>
            <pc:docMk/>
            <pc:sldMk cId="2502425434" sldId="1299"/>
            <ac:spMk id="43" creationId="{801807B0-FE76-46E0-9A49-C9AE738A6ADC}"/>
          </ac:spMkLst>
        </pc:spChg>
      </pc:sldChg>
      <pc:sldChg chg="addSp delSp modSp new mod">
        <pc:chgData name="萩原 秀明" userId="d7792d1e3cc3d7af" providerId="LiveId" clId="{D5BCA926-6ADE-480D-BBC0-DB7B1570E946}" dt="2021-01-27T15:41:57.167" v="34078" actId="20577"/>
        <pc:sldMkLst>
          <pc:docMk/>
          <pc:sldMk cId="3862012787" sldId="1300"/>
        </pc:sldMkLst>
        <pc:spChg chg="mod">
          <ac:chgData name="萩原 秀明" userId="d7792d1e3cc3d7af" providerId="LiveId" clId="{D5BCA926-6ADE-480D-BBC0-DB7B1570E946}" dt="2021-01-23T12:59:36.755" v="25039"/>
          <ac:spMkLst>
            <pc:docMk/>
            <pc:sldMk cId="3862012787" sldId="1300"/>
            <ac:spMk id="2" creationId="{BDF27B0B-DB42-48F7-A67F-A502AA874861}"/>
          </ac:spMkLst>
        </pc:spChg>
        <pc:spChg chg="add mod">
          <ac:chgData name="萩原 秀明" userId="d7792d1e3cc3d7af" providerId="LiveId" clId="{D5BCA926-6ADE-480D-BBC0-DB7B1570E946}" dt="2021-01-27T15:41:57.167" v="34078" actId="20577"/>
          <ac:spMkLst>
            <pc:docMk/>
            <pc:sldMk cId="3862012787" sldId="1300"/>
            <ac:spMk id="3" creationId="{BD5F78E3-2D0E-4CD6-A4E3-F839F9007C16}"/>
          </ac:spMkLst>
        </pc:spChg>
        <pc:spChg chg="add mod">
          <ac:chgData name="萩原 秀明" userId="d7792d1e3cc3d7af" providerId="LiveId" clId="{D5BCA926-6ADE-480D-BBC0-DB7B1570E946}" dt="2021-01-23T15:42:23.207" v="27153" actId="20577"/>
          <ac:spMkLst>
            <pc:docMk/>
            <pc:sldMk cId="3862012787" sldId="1300"/>
            <ac:spMk id="5" creationId="{62B620E6-70CA-4DE4-A1FC-575953DEC8E0}"/>
          </ac:spMkLst>
        </pc:spChg>
        <pc:spChg chg="add del mod">
          <ac:chgData name="萩原 秀明" userId="d7792d1e3cc3d7af" providerId="LiveId" clId="{D5BCA926-6ADE-480D-BBC0-DB7B1570E946}" dt="2021-01-23T14:41:28.023" v="25865" actId="478"/>
          <ac:spMkLst>
            <pc:docMk/>
            <pc:sldMk cId="3862012787" sldId="1300"/>
            <ac:spMk id="6" creationId="{3A2523F8-38AE-499C-A419-B5C04CC97907}"/>
          </ac:spMkLst>
        </pc:spChg>
        <pc:spChg chg="add mod">
          <ac:chgData name="萩原 秀明" userId="d7792d1e3cc3d7af" providerId="LiveId" clId="{D5BCA926-6ADE-480D-BBC0-DB7B1570E946}" dt="2021-01-27T12:45:50.410" v="29696" actId="14100"/>
          <ac:spMkLst>
            <pc:docMk/>
            <pc:sldMk cId="3862012787" sldId="1300"/>
            <ac:spMk id="7" creationId="{23D38BC9-5CD5-4F53-9298-8EFC9BEBDB43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8" creationId="{5B36F509-0F44-4948-86F6-FEBED086BECF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0" creationId="{355D0622-374B-4B28-A0AF-15959C851738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1" creationId="{1FFA25BA-CA96-4A9D-84D2-8E7063CE102C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2" creationId="{71BC8740-52C9-4F28-9704-B5513C93A831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3" creationId="{6D917993-6501-4E59-9EBA-92A42CFBE78F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4" creationId="{1E5751BA-FBA1-4706-B602-7191BF2868AC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5" creationId="{0ED7ABE1-492D-43B5-964B-CDEEC7A09657}"/>
          </ac:spMkLst>
        </pc:spChg>
        <pc:spChg chg="mod">
          <ac:chgData name="萩原 秀明" userId="d7792d1e3cc3d7af" providerId="LiveId" clId="{D5BCA926-6ADE-480D-BBC0-DB7B1570E946}" dt="2021-01-23T14:40:12.687" v="25767" actId="1076"/>
          <ac:spMkLst>
            <pc:docMk/>
            <pc:sldMk cId="3862012787" sldId="1300"/>
            <ac:spMk id="16" creationId="{52EA4AD7-DD3A-4ABE-A128-40189A9D483F}"/>
          </ac:spMkLst>
        </pc:spChg>
        <pc:spChg chg="add del mod">
          <ac:chgData name="萩原 秀明" userId="d7792d1e3cc3d7af" providerId="LiveId" clId="{D5BCA926-6ADE-480D-BBC0-DB7B1570E946}" dt="2021-01-23T14:41:28.023" v="25865" actId="478"/>
          <ac:spMkLst>
            <pc:docMk/>
            <pc:sldMk cId="3862012787" sldId="1300"/>
            <ac:spMk id="17" creationId="{B7EC556F-72B3-4EB4-8CF2-CF62CAF09F51}"/>
          </ac:spMkLst>
        </pc:spChg>
        <pc:grpChg chg="add del mod">
          <ac:chgData name="萩原 秀明" userId="d7792d1e3cc3d7af" providerId="LiveId" clId="{D5BCA926-6ADE-480D-BBC0-DB7B1570E946}" dt="2021-01-23T14:41:28.023" v="25865" actId="478"/>
          <ac:grpSpMkLst>
            <pc:docMk/>
            <pc:sldMk cId="3862012787" sldId="1300"/>
            <ac:grpSpMk id="7" creationId="{CDCF007A-A1A7-495B-82F7-7884510C164D}"/>
          </ac:grpSpMkLst>
        </pc:grpChg>
        <pc:grpChg chg="mod">
          <ac:chgData name="萩原 秀明" userId="d7792d1e3cc3d7af" providerId="LiveId" clId="{D5BCA926-6ADE-480D-BBC0-DB7B1570E946}" dt="2021-01-23T14:40:12.687" v="25767" actId="1076"/>
          <ac:grpSpMkLst>
            <pc:docMk/>
            <pc:sldMk cId="3862012787" sldId="1300"/>
            <ac:grpSpMk id="9" creationId="{4B9FDF6A-DADA-43A1-86D4-04AEAB85E655}"/>
          </ac:grpSpMkLst>
        </pc:grpChg>
        <pc:picChg chg="add mod">
          <ac:chgData name="萩原 秀明" userId="d7792d1e3cc3d7af" providerId="LiveId" clId="{D5BCA926-6ADE-480D-BBC0-DB7B1570E946}" dt="2021-01-23T12:59:29.610" v="25038"/>
          <ac:picMkLst>
            <pc:docMk/>
            <pc:sldMk cId="3862012787" sldId="1300"/>
            <ac:picMk id="4" creationId="{D8FDA096-33D9-413B-841D-4D3573B1FEBB}"/>
          </ac:picMkLst>
        </pc:picChg>
        <pc:picChg chg="add mod">
          <ac:chgData name="萩原 秀明" userId="d7792d1e3cc3d7af" providerId="LiveId" clId="{D5BCA926-6ADE-480D-BBC0-DB7B1570E946}" dt="2021-01-27T12:44:09.658" v="29588" actId="1076"/>
          <ac:picMkLst>
            <pc:docMk/>
            <pc:sldMk cId="3862012787" sldId="1300"/>
            <ac:picMk id="6" creationId="{49294AF6-877C-4E31-A13D-C1E4993307C8}"/>
          </ac:picMkLst>
        </pc:picChg>
      </pc:sldChg>
      <pc:sldChg chg="addSp modSp new mod">
        <pc:chgData name="萩原 秀明" userId="d7792d1e3cc3d7af" providerId="LiveId" clId="{D5BCA926-6ADE-480D-BBC0-DB7B1570E946}" dt="2021-01-27T15:42:09.859" v="34093" actId="20577"/>
        <pc:sldMkLst>
          <pc:docMk/>
          <pc:sldMk cId="3812432042" sldId="1301"/>
        </pc:sldMkLst>
        <pc:spChg chg="mod">
          <ac:chgData name="萩原 秀明" userId="d7792d1e3cc3d7af" providerId="LiveId" clId="{D5BCA926-6ADE-480D-BBC0-DB7B1570E946}" dt="2021-01-23T14:41:43.569" v="25867"/>
          <ac:spMkLst>
            <pc:docMk/>
            <pc:sldMk cId="3812432042" sldId="1301"/>
            <ac:spMk id="2" creationId="{56049B40-78F6-4EC8-9833-77DB2D658BB6}"/>
          </ac:spMkLst>
        </pc:spChg>
        <pc:spChg chg="add mod">
          <ac:chgData name="萩原 秀明" userId="d7792d1e3cc3d7af" providerId="LiveId" clId="{D5BCA926-6ADE-480D-BBC0-DB7B1570E946}" dt="2021-01-27T15:42:09.859" v="34093" actId="20577"/>
          <ac:spMkLst>
            <pc:docMk/>
            <pc:sldMk cId="3812432042" sldId="1301"/>
            <ac:spMk id="3" creationId="{55543A44-5225-4E3B-8E08-04844163DF27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" creationId="{B9FA07C3-4BB3-4A61-AA53-959746DC86F1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" creationId="{276C01E6-2E44-412E-B892-B89BF5D8ECE4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" creationId="{E334B88D-9E83-45C0-B711-9860BCAC61E5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" creationId="{11BABD2A-6C36-422E-8276-4B38279808D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" creationId="{D1EA1984-34F3-4DFA-BB20-17B240511518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" creationId="{5A40458A-361A-48B1-95AE-E74A53AA2866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" creationId="{C1832568-B687-4DD2-9C3F-3A944209CB1F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" creationId="{7E06690E-C383-4739-9968-9D797EE9537D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" creationId="{C28A67DE-E6B1-4689-A362-10B45C7D2366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" creationId="{4BC2BFBD-A725-444C-B8CB-F8FB00B73770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" creationId="{5AAC44E7-B0F1-4859-8275-3C7C22B0DAD3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" creationId="{3C5F80FF-537F-44CB-BF93-65D875D32B40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" creationId="{72FDC9D1-469F-48F1-A18F-2F9C72107152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1" creationId="{B408DD03-B4E3-4D02-BC23-B6A3BB0D2185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3" creationId="{772E3366-786A-4BDC-8A23-78E45B952771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4" creationId="{C4CD35B0-FC9E-4C10-9C49-3E5190438D4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5" creationId="{7FFB0171-B77D-45D4-915F-7BF1DE4BF583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6" creationId="{1227CF3C-B0CC-43BC-9385-78E5E5FB200A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7" creationId="{B2DFDDF1-62AE-4024-9CFA-1A276609178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8" creationId="{4B6EAF2F-8C85-41A3-B381-082D4F990255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9" creationId="{53E08DEF-805E-487E-A64B-34DC06343E90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0" creationId="{2013A322-F8B9-4BEF-94A9-374E3059560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1" creationId="{106D7725-5EDE-432A-9DBA-8415620C3C9D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2" creationId="{A13FC23E-352D-4869-99D0-BA18B9960CF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3" creationId="{A4262940-93FB-428F-9126-962EBD06AC26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4" creationId="{AFEFEA37-9CC9-4482-AC51-D7BF22BEA212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5" creationId="{BB4D6272-3281-456E-AC8B-D325974B2102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6" creationId="{131D27CD-B0E6-4D41-B711-51DCE9EAFC2D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7" creationId="{1BE20830-A918-466A-B649-0A11E7BCF676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8" creationId="{41E99D27-1D2E-4BA8-9DAD-9D822CD54B17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39" creationId="{7E82B4C9-6974-4561-8872-215E5C6F90F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0" creationId="{180F7B65-E477-41C7-8BC7-FD93D69CBA52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1" creationId="{AAB82B56-8190-4F46-9A4F-310EB87738FA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2" creationId="{34F6828E-A3B7-4FFB-9D1C-8784EE138EDC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3" creationId="{BE2BAFF4-C7A0-4FC1-9583-F3AEA9B6A1D5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4" creationId="{55A90019-7C00-4C82-9623-BD5B65021960}"/>
          </ac:spMkLst>
        </pc:spChg>
        <pc:spChg chg="add 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5" creationId="{E4839840-E005-4C6E-8A16-3ECFA022363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7" creationId="{F334939F-A210-4B7F-948F-DB43154F95E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8" creationId="{058E5FC7-F962-4908-91DA-59DE5001DC9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49" creationId="{C0051C38-9696-4663-8D02-D39AF7A9072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0" creationId="{6E17F829-C068-40D0-A35D-F3106745C2A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1" creationId="{B4B5222D-8310-4115-A0EE-6142FF9FF5A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2" creationId="{59F54E9C-1053-4C44-A853-9CE324580D5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3" creationId="{A9ECF651-F9AF-46CC-8E16-90DE3D271A5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4" creationId="{A2B2ECC4-C0D4-49F9-88A0-D727618CA73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5" creationId="{EE7BD9D1-5752-4475-BE6A-83C15D4EC46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6" creationId="{43FB5A0C-0864-4518-AFF2-F74A5B182CA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7" creationId="{8462B09B-5E87-4B83-BFB4-8B0524A0CA7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8" creationId="{B4E9A93E-0E55-4B85-9BFE-0DB9D2D99C0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59" creationId="{CED06A58-5CF5-48F9-9056-49E1E08B552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0" creationId="{77B8F5A6-4D23-4804-BBF3-440D099FB7F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1" creationId="{8749D229-FE31-4717-B30E-BFF01CFE197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2" creationId="{A797E87D-BE93-4873-8057-DF18EBC88D4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3" creationId="{EA808971-4915-44E8-A704-8C24C72C44E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4" creationId="{0CE62AA5-44B6-445C-AAB8-887BDEF1950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5" creationId="{94AB430C-5AB5-44B4-8C1E-A006DB03AA5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6" creationId="{4CF82CDD-4E95-493F-9932-8A2403B4D6C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7" creationId="{8CD3F879-E6C4-4F48-A72B-267898D54BA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8" creationId="{AB24C894-CD6C-4556-A879-D6EFFEDA156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69" creationId="{691570EC-4D9D-4296-8FF6-DF3D1CF1035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0" creationId="{144A9623-4987-4ECF-983E-A68ADC45B36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1" creationId="{E74090F4-4BE5-4E14-8EDF-063AAA23954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2" creationId="{0518DA66-8DD0-4263-BB4D-C981AAA0164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3" creationId="{359FF05E-A4DD-44FF-B08F-8D2FE1A454C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4" creationId="{312F9F27-124D-4CD8-8EB0-DA6E4F0C8B6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5" creationId="{15E9E222-357B-4E16-9424-F6B8F9B572B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6" creationId="{1CB4E705-B148-4510-9AC1-CFC2DDDFBA9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7" creationId="{821C748A-17DC-4584-9077-E7C5D42BA56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8" creationId="{17BF7F6B-F8D9-41EE-9263-BA82CA58337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79" creationId="{DBC316E6-AC8A-4831-B306-22B878F2553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0" creationId="{B1C77AEB-FC2B-4B90-B2EC-A80E9EE5DC4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1" creationId="{5D8B218A-A932-455E-AE62-34890BF8CF4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2" creationId="{764E7501-5379-4D5F-BC93-4982BCA39A8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3" creationId="{9A001287-9620-4878-915F-3F1A3F3CA03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4" creationId="{FB37067C-1560-43CC-890B-C66A2B11FF5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5" creationId="{CB1CFBE4-9A05-41E0-A773-8D40E3C35F8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6" creationId="{6234DD4F-D963-4A23-B128-630A19D79BD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7" creationId="{C0681D6E-C5A7-4A74-ABB3-D6DEA1FCB2B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8" creationId="{65C24C7A-10C0-4382-9BC2-7422E5203E9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89" creationId="{9261F525-D002-41F4-A831-D6D14D836EC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0" creationId="{2C0DCBD8-A616-4452-8ACF-9FF28AB6433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1" creationId="{A4E90772-4D6C-4CC2-9F7D-E2EF8B28662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2" creationId="{D3B4A86D-A7AC-4648-923E-2518CD49E9D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3" creationId="{EA8028DD-ECB5-406A-9B38-471364B6B77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4" creationId="{7EB0089C-D003-402A-BC88-460E961AED2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5" creationId="{AE72BC15-70E3-4821-9B8E-9296CD62CDE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6" creationId="{035A3AF7-9556-431A-A223-F6635E6B276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7" creationId="{C1EEF55B-D821-464D-B293-680D342F12F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8" creationId="{608F4681-8C27-4546-9298-BA7A76137D4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99" creationId="{D562A916-5E4C-4DE2-9573-248D4B075F6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0" creationId="{ADC7B347-3E3E-4153-812F-711F8715139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1" creationId="{3F5BCF11-7900-4D88-AA8C-42DEFFC18A9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2" creationId="{A68178A6-439F-47DC-9538-4B88EE75BF2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3" creationId="{FAE9B81E-F33D-44A5-86A6-B4E700FA2DB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4" creationId="{E89B4938-F715-499E-8C19-6592F610DCC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5" creationId="{4F1CC5F3-A9C9-481B-9593-FEE9D5CE903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6" creationId="{D80E7DFD-3124-4797-B55E-06CF6693E59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7" creationId="{DFCED8FA-0FA2-4DF1-B059-DD76D1E196B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8" creationId="{4EEBCCEC-8AF7-471D-B765-C0A3D87681A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09" creationId="{632DD06E-1208-4920-929E-7C82389C241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0" creationId="{49754021-D1BE-4D16-BE9A-B17A330E158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1" creationId="{8E4EA596-1462-4210-863D-3B722C37F0F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2" creationId="{58DE4D9D-DED8-42C2-BB33-71E6F785B17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3" creationId="{769D9C2C-BC3C-48C5-9CA5-B1D26DCD6C1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4" creationId="{6ADD8DCC-4C70-4E1E-B50A-9AD0988623E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5" creationId="{3AE4B329-89C5-4465-9547-C07E2125DB7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6" creationId="{4E7E9A28-426B-4F74-972E-369A6F4944E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7" creationId="{EFE38AD4-307E-4F27-BD6B-B3FE9FAB1A5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8" creationId="{66F62189-4839-4A8A-87A8-38114613866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19" creationId="{675915E1-A21C-4917-B95E-6D9100688BB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0" creationId="{ACE5D792-06E6-47D5-AC76-61B25C759F9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1" creationId="{CF6270D5-93A6-45E3-917F-E898EA2F2CA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2" creationId="{742EDD6A-196C-41AD-91E6-AF6DE53746F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3" creationId="{FB9C5740-5C95-4AD2-8F16-1DCF5EC2B41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4" creationId="{2DBBAD1A-A113-40F9-911D-68F1E8C578E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5" creationId="{CCF6CEE9-D3FC-4811-A70C-1FDE9A7C77B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6" creationId="{364B4A52-850F-47A9-B7D5-F594986F831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7" creationId="{70886319-3369-4EE5-95BB-684522D77B8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8" creationId="{A5FB3D52-2666-4B79-A27E-21D5CB510C8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29" creationId="{094FC77C-7677-4D75-A32C-440A05F93DA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0" creationId="{19B9FEEC-0966-4E38-AC3F-56593471F24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1" creationId="{E40A3D2F-789A-42B5-8520-FC849EFD0BA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2" creationId="{000F04C7-03BC-4F87-9B61-91013AECF3F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3" creationId="{96129B10-6779-4DFB-898C-E8CE44091B4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4" creationId="{5FC2814E-3F44-4ACC-83B7-D86D31511EC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5" creationId="{54263BDF-90F9-4362-8491-132AC26F217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6" creationId="{4B253E08-4DDD-483C-8CB5-5FB9CF3D555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7" creationId="{A603DBDF-6849-49D2-98DA-6331D4E72AC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8" creationId="{4F3FE1ED-ADA1-42F2-A133-57E2A9F0A88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39" creationId="{A32D2202-AB9C-4996-8F21-941EF8C5905C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0" creationId="{8CA624CC-6A3C-4D5F-BD60-CE92A82AA35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1" creationId="{690AFDBC-A6F8-47DC-9EB2-219D891EC22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2" creationId="{B4945D2C-D0DE-4C02-976B-FCF630D3376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3" creationId="{E5C9F064-B6A3-4E1A-BB72-6E0F6C24E3D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4" creationId="{E6245C73-B95D-475C-9A7C-91CB0BD5429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5" creationId="{AAB5F5A6-8CD1-407A-8B9D-ED6286BE699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6" creationId="{C2AFCAC9-F37E-4B91-B5AF-68F924F4292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7" creationId="{136636EA-9AD9-4326-AE19-22B80544F8A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8" creationId="{100D8E73-C163-400C-99B8-7782D3EAF77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49" creationId="{D6C3D880-B169-432E-B1EF-8C650EB5B5E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0" creationId="{FA4F014D-BF7D-4612-A56F-A11E6916D0D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1" creationId="{A8C51760-AE50-41BC-A3AE-E453B308840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2" creationId="{0D138514-B3C8-43E9-8478-70DA5C858C9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3" creationId="{283BD1BF-1FE3-4F62-8E9C-A49931B661D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4" creationId="{3C94CEB8-9767-4002-AC15-088E29C4C17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5" creationId="{70A87D06-3634-4840-B442-B0B0845FF3E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6" creationId="{7EFE1CD0-5024-43F3-8914-F556C460CB34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7" creationId="{9A1B07D8-C69B-4074-8684-03D47B10B69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8" creationId="{6015B8EE-F30E-4237-ACBB-5A2DDF85549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59" creationId="{D9C1C00B-2F1A-452F-B912-BBB9D02A83E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0" creationId="{E32CE7E7-3682-4B3E-85B7-DFBF6415542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1" creationId="{C5289247-C7B3-4DE4-AEF7-9AAEC7D5890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2" creationId="{1A3657D9-5AAE-4DD2-A072-10CD5CB2A1E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3" creationId="{228FA688-F5E1-450D-AC60-B720519979A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4" creationId="{A455835B-B4AB-468D-A485-C0C09CD6DD5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5" creationId="{7FABEF96-B84F-449A-9711-21952624E88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6" creationId="{C1DB6AA7-6068-4B80-8DD8-F9B5595709C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7" creationId="{BDC913D5-D8E3-42D8-B551-45109153161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8" creationId="{8E874800-BAE4-49D4-9ACA-B094A077D04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69" creationId="{09BD89EC-FB42-4FCA-93A6-1C6E99B05C3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0" creationId="{A77E231F-4E6C-4D19-8DF0-C9A9E1C7100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1" creationId="{B32AF6AC-B033-4C0D-889C-576C98327FC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2" creationId="{321A1D19-53E4-44E5-AF27-D6B92D75DF9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3" creationId="{D3B6ADF7-7521-4546-B0A9-143187E33D6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4" creationId="{84DD1539-E9E5-49A7-AFE5-B5B3F0378A1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5" creationId="{5F1489C8-B640-43E3-8C73-71762AB8D82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6" creationId="{1E2BC64E-DCE5-403A-8C13-E0FDEBC7DB7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7" creationId="{6ABAE2FE-D92D-4B3E-A8DD-F6D04084721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8" creationId="{3D1C61F1-1B77-421E-B13F-587E9D6A0CD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79" creationId="{B3B8DC5B-EBEE-4D3F-BC0C-8FE1608A3C0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0" creationId="{9FB1B239-934C-4D8F-B4A3-B8936C2859F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1" creationId="{88A3A95B-AE2F-41F0-BDC4-CC46B87E73A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2" creationId="{73DF5D4A-6DE8-4977-A740-88182864E0E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3" creationId="{7DBC563F-0E3F-476E-9949-5DEBA5991F4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4" creationId="{34C96CD7-4940-463C-B0AC-BC029BEC87B1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5" creationId="{A2ADA795-DA8E-4EE1-8B0C-7A6D44631F2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6" creationId="{CB06E03E-9614-414D-8795-61E3F0F73BE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7" creationId="{5EE13C5A-1592-4A70-A4E3-3BC4F46CE713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8" creationId="{4D6FAA54-23C3-417C-B33A-553F0C8AD1A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89" creationId="{3C648A52-4E07-45B0-A6E4-F38E070C7D0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0" creationId="{E28E7F41-DE7B-46C6-9207-C3FFD55E9B32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1" creationId="{D3992CEF-01C4-4F66-9433-E734BD0B2FE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2" creationId="{A2F64DD0-734D-4714-AC84-7262E5EB46A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3" creationId="{458CEDFD-F7E9-400A-8527-B3E441CD554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4" creationId="{15B2EE8B-B09C-4D0F-829B-6AE19B6438FD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5" creationId="{5E397933-5F39-4535-9C20-02C5DF2ED3F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6" creationId="{57F2530C-1285-4069-93F8-53C618E999E8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7" creationId="{75952FEB-DED8-4CF3-B957-9D447BC75DEE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8" creationId="{F2EEAC13-AFEC-4E03-BA4C-49EA6410ED2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199" creationId="{426D2CEE-133F-45C6-908C-9A0B65623C8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0" creationId="{9E545E68-6ED8-47B3-A44D-0FA0559318E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1" creationId="{AA3A891B-36D6-4CFC-96BC-0ED78ECEA7E9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2" creationId="{4462CF04-968D-44F7-B364-51D119337220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3" creationId="{55B21421-0FCC-46F2-9EAA-BF21E28AAB1B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4" creationId="{741E4183-F503-4634-B345-0E2BE2CCBF3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5" creationId="{E9818F11-F6F3-4935-A0AD-B5DCB66527C7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6" creationId="{606C4EC6-C42A-4623-AA44-237D859FEACF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7" creationId="{74E0BE0D-F9F8-4496-9AC0-11C4E7C099CA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8" creationId="{842E25ED-5159-477F-AF40-FAB8D489E56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09" creationId="{2C7DC957-8597-482E-A361-E128EC044D86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10" creationId="{132B7F14-E0B7-4C7C-94B9-A67C230575C5}"/>
          </ac:spMkLst>
        </pc:spChg>
        <pc:spChg chg="mod">
          <ac:chgData name="萩原 秀明" userId="d7792d1e3cc3d7af" providerId="LiveId" clId="{D5BCA926-6ADE-480D-BBC0-DB7B1570E946}" dt="2021-01-23T15:31:48.167" v="26846" actId="1037"/>
          <ac:spMkLst>
            <pc:docMk/>
            <pc:sldMk cId="3812432042" sldId="1301"/>
            <ac:spMk id="211" creationId="{7AEDF900-6243-42F3-A2F8-BADAC1EF9811}"/>
          </ac:spMkLst>
        </pc:spChg>
        <pc:spChg chg="add mod">
          <ac:chgData name="萩原 秀明" userId="d7792d1e3cc3d7af" providerId="LiveId" clId="{D5BCA926-6ADE-480D-BBC0-DB7B1570E946}" dt="2021-01-23T14:42:44.120" v="25959" actId="20577"/>
          <ac:spMkLst>
            <pc:docMk/>
            <pc:sldMk cId="3812432042" sldId="1301"/>
            <ac:spMk id="213" creationId="{6A84F1EF-153D-4EAA-A40F-9A40B40BADAF}"/>
          </ac:spMkLst>
        </pc:spChg>
        <pc:grpChg chg="add mod">
          <ac:chgData name="萩原 秀明" userId="d7792d1e3cc3d7af" providerId="LiveId" clId="{D5BCA926-6ADE-480D-BBC0-DB7B1570E946}" dt="2021-01-23T15:31:48.167" v="26846" actId="1037"/>
          <ac:grpSpMkLst>
            <pc:docMk/>
            <pc:sldMk cId="3812432042" sldId="1301"/>
            <ac:grpSpMk id="46" creationId="{DA9AD7E9-FC9F-41A4-AEEC-3227E43654D2}"/>
          </ac:grpSpMkLst>
        </pc:grpChg>
        <pc:picChg chg="add mod">
          <ac:chgData name="萩原 秀明" userId="d7792d1e3cc3d7af" providerId="LiveId" clId="{D5BCA926-6ADE-480D-BBC0-DB7B1570E946}" dt="2021-01-23T14:41:52.877" v="25868"/>
          <ac:picMkLst>
            <pc:docMk/>
            <pc:sldMk cId="3812432042" sldId="1301"/>
            <ac:picMk id="4" creationId="{6E1453B6-57FD-4C5D-8B02-F58457213493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14" creationId="{179D6C4C-1937-41A8-90C5-D92CB0E90C00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16" creationId="{EFAC19A4-758B-476F-ABED-61C2B85F7195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19" creationId="{48D0795F-0DF1-4B62-932F-35C887DD7C87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22" creationId="{F7737D3E-E817-4BC5-98D5-CC078EA2D31F}"/>
          </ac:picMkLst>
        </pc:picChg>
        <pc:picChg chg="add mod">
          <ac:chgData name="萩原 秀明" userId="d7792d1e3cc3d7af" providerId="LiveId" clId="{D5BCA926-6ADE-480D-BBC0-DB7B1570E946}" dt="2021-01-23T15:31:48.167" v="26846" actId="1037"/>
          <ac:picMkLst>
            <pc:docMk/>
            <pc:sldMk cId="3812432042" sldId="1301"/>
            <ac:picMk id="212" creationId="{3F864382-0F94-4D7B-889D-8201F193FD4D}"/>
          </ac:picMkLst>
        </pc:picChg>
      </pc:sldChg>
      <pc:sldChg chg="addSp delSp modSp new mod">
        <pc:chgData name="萩原 秀明" userId="d7792d1e3cc3d7af" providerId="LiveId" clId="{D5BCA926-6ADE-480D-BBC0-DB7B1570E946}" dt="2021-01-27T15:42:17.363" v="34105" actId="20577"/>
        <pc:sldMkLst>
          <pc:docMk/>
          <pc:sldMk cId="291160354" sldId="1302"/>
        </pc:sldMkLst>
        <pc:spChg chg="mod">
          <ac:chgData name="萩原 秀明" userId="d7792d1e3cc3d7af" providerId="LiveId" clId="{D5BCA926-6ADE-480D-BBC0-DB7B1570E946}" dt="2021-01-23T14:43:23.892" v="25961"/>
          <ac:spMkLst>
            <pc:docMk/>
            <pc:sldMk cId="291160354" sldId="1302"/>
            <ac:spMk id="2" creationId="{1ACCEE97-004A-44B0-A64A-BF6C61B95E0D}"/>
          </ac:spMkLst>
        </pc:spChg>
        <pc:spChg chg="add del mod">
          <ac:chgData name="萩原 秀明" userId="d7792d1e3cc3d7af" providerId="LiveId" clId="{D5BCA926-6ADE-480D-BBC0-DB7B1570E946}" dt="2021-01-27T15:01:06.487" v="33635" actId="478"/>
          <ac:spMkLst>
            <pc:docMk/>
            <pc:sldMk cId="291160354" sldId="1302"/>
            <ac:spMk id="3" creationId="{D8653E10-EBF5-4EAF-9890-FF463A9BD303}"/>
          </ac:spMkLst>
        </pc:spChg>
        <pc:spChg chg="add del mod">
          <ac:chgData name="萩原 秀明" userId="d7792d1e3cc3d7af" providerId="LiveId" clId="{D5BCA926-6ADE-480D-BBC0-DB7B1570E946}" dt="2021-01-27T15:01:04.431" v="33634" actId="478"/>
          <ac:spMkLst>
            <pc:docMk/>
            <pc:sldMk cId="291160354" sldId="1302"/>
            <ac:spMk id="4" creationId="{B308BD51-5EA9-4F71-B3CB-2D6C300B15F1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6" creationId="{DB81AACF-B928-4748-BBB3-680FBDE63420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7" creationId="{00B70087-6C20-4473-836C-772901CC1A12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8" creationId="{4FDE1F35-DC31-4FC4-A230-2C8177C19C5B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9" creationId="{24E88F57-2CBB-406F-9D1E-D16D6640BBF4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10" creationId="{47D9F1DC-AD63-4596-9BB7-82A40F7FA34D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11" creationId="{EE864BE1-F34C-4EF0-BA0C-A61E9887E57B}"/>
          </ac:spMkLst>
        </pc:spChg>
        <pc:spChg chg="mod">
          <ac:chgData name="萩原 秀明" userId="d7792d1e3cc3d7af" providerId="LiveId" clId="{D5BCA926-6ADE-480D-BBC0-DB7B1570E946}" dt="2021-01-27T15:00:32.838" v="33593" actId="1076"/>
          <ac:spMkLst>
            <pc:docMk/>
            <pc:sldMk cId="291160354" sldId="1302"/>
            <ac:spMk id="12" creationId="{53379DE7-ACE8-4E38-B09E-5F24ABA1AEF3}"/>
          </ac:spMkLst>
        </pc:spChg>
        <pc:spChg chg="add del mod ord">
          <ac:chgData name="萩原 秀明" userId="d7792d1e3cc3d7af" providerId="LiveId" clId="{D5BCA926-6ADE-480D-BBC0-DB7B1570E946}" dt="2021-01-27T15:01:20.525" v="33638" actId="478"/>
          <ac:spMkLst>
            <pc:docMk/>
            <pc:sldMk cId="291160354" sldId="1302"/>
            <ac:spMk id="13" creationId="{FFC8F6B7-248F-4703-8859-9799032B6063}"/>
          </ac:spMkLst>
        </pc:spChg>
        <pc:spChg chg="add mod">
          <ac:chgData name="萩原 秀明" userId="d7792d1e3cc3d7af" providerId="LiveId" clId="{D5BCA926-6ADE-480D-BBC0-DB7B1570E946}" dt="2021-01-27T15:02:34.462" v="33683" actId="1035"/>
          <ac:spMkLst>
            <pc:docMk/>
            <pc:sldMk cId="291160354" sldId="1302"/>
            <ac:spMk id="16" creationId="{0AC27437-552B-41E6-93F1-A8896BB12187}"/>
          </ac:spMkLst>
        </pc:spChg>
        <pc:spChg chg="add del mod">
          <ac:chgData name="萩原 秀明" userId="d7792d1e3cc3d7af" providerId="LiveId" clId="{D5BCA926-6ADE-480D-BBC0-DB7B1570E946}" dt="2021-01-23T14:44:34.389" v="25971" actId="478"/>
          <ac:spMkLst>
            <pc:docMk/>
            <pc:sldMk cId="291160354" sldId="1302"/>
            <ac:spMk id="17" creationId="{D2EBAA01-844F-47BA-B34C-27B1559A1EBF}"/>
          </ac:spMkLst>
        </pc:spChg>
        <pc:spChg chg="add mod">
          <ac:chgData name="萩原 秀明" userId="d7792d1e3cc3d7af" providerId="LiveId" clId="{D5BCA926-6ADE-480D-BBC0-DB7B1570E946}" dt="2021-01-27T15:02:34.462" v="33683" actId="1035"/>
          <ac:spMkLst>
            <pc:docMk/>
            <pc:sldMk cId="291160354" sldId="1302"/>
            <ac:spMk id="18" creationId="{E88FE658-5285-4495-A535-0E69047BD1CE}"/>
          </ac:spMkLst>
        </pc:spChg>
        <pc:spChg chg="add mod ord">
          <ac:chgData name="萩原 秀明" userId="d7792d1e3cc3d7af" providerId="LiveId" clId="{D5BCA926-6ADE-480D-BBC0-DB7B1570E946}" dt="2021-01-27T15:02:34.462" v="33683" actId="1035"/>
          <ac:spMkLst>
            <pc:docMk/>
            <pc:sldMk cId="291160354" sldId="1302"/>
            <ac:spMk id="19" creationId="{4CBE1217-42B3-4CA2-A8DC-3C5280FE9111}"/>
          </ac:spMkLst>
        </pc:spChg>
        <pc:spChg chg="add mod ord">
          <ac:chgData name="萩原 秀明" userId="d7792d1e3cc3d7af" providerId="LiveId" clId="{D5BCA926-6ADE-480D-BBC0-DB7B1570E946}" dt="2021-01-27T15:02:34.462" v="33683" actId="1035"/>
          <ac:spMkLst>
            <pc:docMk/>
            <pc:sldMk cId="291160354" sldId="1302"/>
            <ac:spMk id="20" creationId="{E30BD071-B497-429A-9561-9023343B252B}"/>
          </ac:spMkLst>
        </pc:spChg>
        <pc:spChg chg="add mod">
          <ac:chgData name="萩原 秀明" userId="d7792d1e3cc3d7af" providerId="LiveId" clId="{D5BCA926-6ADE-480D-BBC0-DB7B1570E946}" dt="2021-01-27T15:02:22.483" v="33665" actId="1036"/>
          <ac:spMkLst>
            <pc:docMk/>
            <pc:sldMk cId="291160354" sldId="1302"/>
            <ac:spMk id="21" creationId="{3B138E9B-C35F-4E40-88C0-C1F019A406BF}"/>
          </ac:spMkLst>
        </pc:spChg>
        <pc:spChg chg="add mod">
          <ac:chgData name="萩原 秀明" userId="d7792d1e3cc3d7af" providerId="LiveId" clId="{D5BCA926-6ADE-480D-BBC0-DB7B1570E946}" dt="2021-01-27T15:42:17.363" v="34105" actId="20577"/>
          <ac:spMkLst>
            <pc:docMk/>
            <pc:sldMk cId="291160354" sldId="1302"/>
            <ac:spMk id="22" creationId="{576A185F-D8E6-4EFD-B2D7-EC8F682D5FAF}"/>
          </ac:spMkLst>
        </pc:spChg>
        <pc:spChg chg="add mod">
          <ac:chgData name="萩原 秀明" userId="d7792d1e3cc3d7af" providerId="LiveId" clId="{D5BCA926-6ADE-480D-BBC0-DB7B1570E946}" dt="2021-01-27T15:00:56.531" v="33632" actId="20577"/>
          <ac:spMkLst>
            <pc:docMk/>
            <pc:sldMk cId="291160354" sldId="1302"/>
            <ac:spMk id="24" creationId="{066D93D3-3281-44D8-8676-528A7F5BB918}"/>
          </ac:spMkLst>
        </pc:spChg>
        <pc:grpChg chg="add del mod">
          <ac:chgData name="萩原 秀明" userId="d7792d1e3cc3d7af" providerId="LiveId" clId="{D5BCA926-6ADE-480D-BBC0-DB7B1570E946}" dt="2021-01-27T15:01:02.854" v="33633" actId="478"/>
          <ac:grpSpMkLst>
            <pc:docMk/>
            <pc:sldMk cId="291160354" sldId="1302"/>
            <ac:grpSpMk id="5" creationId="{C8C6C661-A9B6-4129-8304-FC666775E76B}"/>
          </ac:grpSpMkLst>
        </pc:grpChg>
        <pc:picChg chg="add mod">
          <ac:chgData name="萩原 秀明" userId="d7792d1e3cc3d7af" providerId="LiveId" clId="{D5BCA926-6ADE-480D-BBC0-DB7B1570E946}" dt="2021-01-27T15:02:34.462" v="33683" actId="1035"/>
          <ac:picMkLst>
            <pc:docMk/>
            <pc:sldMk cId="291160354" sldId="1302"/>
            <ac:picMk id="14" creationId="{38847A46-3EB2-40CE-9B67-A8EF1CD09C5B}"/>
          </ac:picMkLst>
        </pc:picChg>
        <pc:picChg chg="add mod">
          <ac:chgData name="萩原 秀明" userId="d7792d1e3cc3d7af" providerId="LiveId" clId="{D5BCA926-6ADE-480D-BBC0-DB7B1570E946}" dt="2021-01-27T15:02:34.462" v="33683" actId="1035"/>
          <ac:picMkLst>
            <pc:docMk/>
            <pc:sldMk cId="291160354" sldId="1302"/>
            <ac:picMk id="15" creationId="{694B5801-A37E-4B0B-A68E-2498C9855EF7}"/>
          </ac:picMkLst>
        </pc:picChg>
        <pc:picChg chg="add mod">
          <ac:chgData name="萩原 秀明" userId="d7792d1e3cc3d7af" providerId="LiveId" clId="{D5BCA926-6ADE-480D-BBC0-DB7B1570E946}" dt="2021-01-27T15:00:43.338" v="33594"/>
          <ac:picMkLst>
            <pc:docMk/>
            <pc:sldMk cId="291160354" sldId="1302"/>
            <ac:picMk id="23" creationId="{744D8FAF-4A8F-4E69-AB3D-641F6E09E322}"/>
          </ac:picMkLst>
        </pc:picChg>
      </pc:sldChg>
      <pc:sldChg chg="modSp add mod">
        <pc:chgData name="萩原 秀明" userId="d7792d1e3cc3d7af" providerId="LiveId" clId="{D5BCA926-6ADE-480D-BBC0-DB7B1570E946}" dt="2021-01-27T15:05:36.569" v="33688"/>
        <pc:sldMkLst>
          <pc:docMk/>
          <pc:sldMk cId="557942694" sldId="1303"/>
        </pc:sldMkLst>
        <pc:spChg chg="mod">
          <ac:chgData name="萩原 秀明" userId="d7792d1e3cc3d7af" providerId="LiveId" clId="{D5BCA926-6ADE-480D-BBC0-DB7B1570E946}" dt="2021-01-27T15:05:36.569" v="33688"/>
          <ac:spMkLst>
            <pc:docMk/>
            <pc:sldMk cId="557942694" sldId="1303"/>
            <ac:spMk id="2" creationId="{57EDBB50-3818-4762-8B12-AED963AEDFE9}"/>
          </ac:spMkLst>
        </pc:spChg>
        <pc:spChg chg="mod">
          <ac:chgData name="萩原 秀明" userId="d7792d1e3cc3d7af" providerId="LiveId" clId="{D5BCA926-6ADE-480D-BBC0-DB7B1570E946}" dt="2021-01-23T15:35:57.515" v="26999" actId="207"/>
          <ac:spMkLst>
            <pc:docMk/>
            <pc:sldMk cId="557942694" sldId="1303"/>
            <ac:spMk id="5" creationId="{B35D6E9B-E2A8-4E67-9852-383360D1AD76}"/>
          </ac:spMkLst>
        </pc:spChg>
      </pc:sldChg>
      <pc:sldChg chg="modSp add mod">
        <pc:chgData name="萩原 秀明" userId="d7792d1e3cc3d7af" providerId="LiveId" clId="{D5BCA926-6ADE-480D-BBC0-DB7B1570E946}" dt="2021-01-27T15:05:42.412" v="33689"/>
        <pc:sldMkLst>
          <pc:docMk/>
          <pc:sldMk cId="3001372249" sldId="1304"/>
        </pc:sldMkLst>
        <pc:spChg chg="mod">
          <ac:chgData name="萩原 秀明" userId="d7792d1e3cc3d7af" providerId="LiveId" clId="{D5BCA926-6ADE-480D-BBC0-DB7B1570E946}" dt="2021-01-27T15:05:42.412" v="33689"/>
          <ac:spMkLst>
            <pc:docMk/>
            <pc:sldMk cId="3001372249" sldId="1304"/>
            <ac:spMk id="2" creationId="{57EDBB50-3818-4762-8B12-AED963AEDFE9}"/>
          </ac:spMkLst>
        </pc:spChg>
        <pc:spChg chg="mod">
          <ac:chgData name="萩原 秀明" userId="d7792d1e3cc3d7af" providerId="LiveId" clId="{D5BCA926-6ADE-480D-BBC0-DB7B1570E946}" dt="2021-01-23T15:36:27.209" v="27002" actId="207"/>
          <ac:spMkLst>
            <pc:docMk/>
            <pc:sldMk cId="3001372249" sldId="1304"/>
            <ac:spMk id="5" creationId="{B35D6E9B-E2A8-4E67-9852-383360D1AD76}"/>
          </ac:spMkLst>
        </pc:spChg>
      </pc:sldChg>
      <pc:sldChg chg="modSp add mod">
        <pc:chgData name="萩原 秀明" userId="d7792d1e3cc3d7af" providerId="LiveId" clId="{D5BCA926-6ADE-480D-BBC0-DB7B1570E946}" dt="2021-01-27T15:05:49.543" v="33690"/>
        <pc:sldMkLst>
          <pc:docMk/>
          <pc:sldMk cId="317347260" sldId="1305"/>
        </pc:sldMkLst>
        <pc:spChg chg="mod">
          <ac:chgData name="萩原 秀明" userId="d7792d1e3cc3d7af" providerId="LiveId" clId="{D5BCA926-6ADE-480D-BBC0-DB7B1570E946}" dt="2021-01-27T15:05:49.543" v="33690"/>
          <ac:spMkLst>
            <pc:docMk/>
            <pc:sldMk cId="317347260" sldId="1305"/>
            <ac:spMk id="2" creationId="{57EDBB50-3818-4762-8B12-AED963AEDFE9}"/>
          </ac:spMkLst>
        </pc:spChg>
        <pc:spChg chg="mod">
          <ac:chgData name="萩原 秀明" userId="d7792d1e3cc3d7af" providerId="LiveId" clId="{D5BCA926-6ADE-480D-BBC0-DB7B1570E946}" dt="2021-01-23T15:36:54.421" v="27004" actId="207"/>
          <ac:spMkLst>
            <pc:docMk/>
            <pc:sldMk cId="317347260" sldId="1305"/>
            <ac:spMk id="5" creationId="{B35D6E9B-E2A8-4E67-9852-383360D1AD76}"/>
          </ac:spMkLst>
        </pc:spChg>
      </pc:sldChg>
      <pc:sldChg chg="addSp modSp add del mod">
        <pc:chgData name="萩原 秀明" userId="d7792d1e3cc3d7af" providerId="LiveId" clId="{D5BCA926-6ADE-480D-BBC0-DB7B1570E946}" dt="2021-01-27T13:47:33.417" v="31765" actId="47"/>
        <pc:sldMkLst>
          <pc:docMk/>
          <pc:sldMk cId="3239082812" sldId="1306"/>
        </pc:sldMkLst>
        <pc:spChg chg="add mod">
          <ac:chgData name="萩原 秀明" userId="d7792d1e3cc3d7af" providerId="LiveId" clId="{D5BCA926-6ADE-480D-BBC0-DB7B1570E946}" dt="2021-01-27T13:47:03.864" v="31761" actId="1037"/>
          <ac:spMkLst>
            <pc:docMk/>
            <pc:sldMk cId="3239082812" sldId="1306"/>
            <ac:spMk id="2" creationId="{297FDAD8-FC6E-429F-9A26-82402B1AEE28}"/>
          </ac:spMkLst>
        </pc:spChg>
        <pc:spChg chg="mod">
          <ac:chgData name="萩原 秀明" userId="d7792d1e3cc3d7af" providerId="LiveId" clId="{D5BCA926-6ADE-480D-BBC0-DB7B1570E946}" dt="2021-01-27T13:46:55.981" v="31750" actId="1076"/>
          <ac:spMkLst>
            <pc:docMk/>
            <pc:sldMk cId="3239082812" sldId="1306"/>
            <ac:spMk id="17" creationId="{4DE44F4C-AF05-45F3-B73F-64448AD92F27}"/>
          </ac:spMkLst>
        </pc:spChg>
        <pc:spChg chg="mod">
          <ac:chgData name="萩原 秀明" userId="d7792d1e3cc3d7af" providerId="LiveId" clId="{D5BCA926-6ADE-480D-BBC0-DB7B1570E946}" dt="2021-01-27T13:46:50.763" v="31749" actId="1076"/>
          <ac:spMkLst>
            <pc:docMk/>
            <pc:sldMk cId="3239082812" sldId="1306"/>
            <ac:spMk id="18" creationId="{D02C30FD-D4EB-4F17-B965-D60FA5EBD65A}"/>
          </ac:spMkLst>
        </pc:spChg>
        <pc:spChg chg="add mod">
          <ac:chgData name="萩原 秀明" userId="d7792d1e3cc3d7af" providerId="LiveId" clId="{D5BCA926-6ADE-480D-BBC0-DB7B1570E946}" dt="2021-01-27T13:01:54.239" v="29939" actId="692"/>
          <ac:spMkLst>
            <pc:docMk/>
            <pc:sldMk cId="3239082812" sldId="1306"/>
            <ac:spMk id="35" creationId="{943F94C4-5A48-4B26-B06A-0DEFAB4C5062}"/>
          </ac:spMkLst>
        </pc:spChg>
        <pc:spChg chg="add mod">
          <ac:chgData name="萩原 秀明" userId="d7792d1e3cc3d7af" providerId="LiveId" clId="{D5BCA926-6ADE-480D-BBC0-DB7B1570E946}" dt="2021-01-27T13:04:56.761" v="29962" actId="207"/>
          <ac:spMkLst>
            <pc:docMk/>
            <pc:sldMk cId="3239082812" sldId="1306"/>
            <ac:spMk id="38" creationId="{207B6A63-8B0F-4B54-8D83-258A5068EF47}"/>
          </ac:spMkLst>
        </pc:spChg>
      </pc:sldChg>
      <pc:sldChg chg="addSp modSp add mod">
        <pc:chgData name="萩原 秀明" userId="d7792d1e3cc3d7af" providerId="LiveId" clId="{D5BCA926-6ADE-480D-BBC0-DB7B1570E946}" dt="2021-01-27T13:45:54.814" v="31743" actId="1035"/>
        <pc:sldMkLst>
          <pc:docMk/>
          <pc:sldMk cId="2319728112" sldId="1307"/>
        </pc:sldMkLst>
        <pc:spChg chg="mod">
          <ac:chgData name="萩原 秀明" userId="d7792d1e3cc3d7af" providerId="LiveId" clId="{D5BCA926-6ADE-480D-BBC0-DB7B1570E946}" dt="2021-01-27T13:04:43.733" v="29960" actId="207"/>
          <ac:spMkLst>
            <pc:docMk/>
            <pc:sldMk cId="2319728112" sldId="1307"/>
            <ac:spMk id="2" creationId="{297FDAD8-FC6E-429F-9A26-82402B1AEE28}"/>
          </ac:spMkLst>
        </pc:spChg>
        <pc:spChg chg="mod">
          <ac:chgData name="萩原 秀明" userId="d7792d1e3cc3d7af" providerId="LiveId" clId="{D5BCA926-6ADE-480D-BBC0-DB7B1570E946}" dt="2021-01-27T13:45:54.814" v="31743" actId="1035"/>
          <ac:spMkLst>
            <pc:docMk/>
            <pc:sldMk cId="2319728112" sldId="1307"/>
            <ac:spMk id="17" creationId="{4DE44F4C-AF05-45F3-B73F-64448AD92F27}"/>
          </ac:spMkLst>
        </pc:spChg>
        <pc:spChg chg="mod">
          <ac:chgData name="萩原 秀明" userId="d7792d1e3cc3d7af" providerId="LiveId" clId="{D5BCA926-6ADE-480D-BBC0-DB7B1570E946}" dt="2021-01-27T13:45:49.336" v="31741" actId="1076"/>
          <ac:spMkLst>
            <pc:docMk/>
            <pc:sldMk cId="2319728112" sldId="1307"/>
            <ac:spMk id="18" creationId="{D02C30FD-D4EB-4F17-B965-D60FA5EBD65A}"/>
          </ac:spMkLst>
        </pc:spChg>
        <pc:spChg chg="mod">
          <ac:chgData name="萩原 秀明" userId="d7792d1e3cc3d7af" providerId="LiveId" clId="{D5BCA926-6ADE-480D-BBC0-DB7B1570E946}" dt="2021-01-27T13:03:43.938" v="29949" actId="14100"/>
          <ac:spMkLst>
            <pc:docMk/>
            <pc:sldMk cId="2319728112" sldId="1307"/>
            <ac:spMk id="35" creationId="{943F94C4-5A48-4B26-B06A-0DEFAB4C5062}"/>
          </ac:spMkLst>
        </pc:spChg>
        <pc:spChg chg="mod">
          <ac:chgData name="萩原 秀明" userId="d7792d1e3cc3d7af" providerId="LiveId" clId="{D5BCA926-6ADE-480D-BBC0-DB7B1570E946}" dt="2021-01-27T13:04:43.733" v="29960" actId="207"/>
          <ac:spMkLst>
            <pc:docMk/>
            <pc:sldMk cId="2319728112" sldId="1307"/>
            <ac:spMk id="38" creationId="{207B6A63-8B0F-4B54-8D83-258A5068EF47}"/>
          </ac:spMkLst>
        </pc:spChg>
        <pc:spChg chg="add mod">
          <ac:chgData name="萩原 秀明" userId="d7792d1e3cc3d7af" providerId="LiveId" clId="{D5BCA926-6ADE-480D-BBC0-DB7B1570E946}" dt="2021-01-27T13:04:43.733" v="29960" actId="207"/>
          <ac:spMkLst>
            <pc:docMk/>
            <pc:sldMk cId="2319728112" sldId="1307"/>
            <ac:spMk id="39" creationId="{202BD599-4B1B-4188-8D59-C2D0DF8B0B0E}"/>
          </ac:spMkLst>
        </pc:spChg>
      </pc:sldChg>
      <pc:sldChg chg="delSp modSp add del mod">
        <pc:chgData name="萩原 秀明" userId="d7792d1e3cc3d7af" providerId="LiveId" clId="{D5BCA926-6ADE-480D-BBC0-DB7B1570E946}" dt="2021-01-27T13:53:28.506" v="31779" actId="47"/>
        <pc:sldMkLst>
          <pc:docMk/>
          <pc:sldMk cId="2451139865" sldId="1308"/>
        </pc:sldMkLst>
        <pc:spChg chg="mod">
          <ac:chgData name="萩原 秀明" userId="d7792d1e3cc3d7af" providerId="LiveId" clId="{D5BCA926-6ADE-480D-BBC0-DB7B1570E946}" dt="2021-01-27T13:05:59.496" v="29975" actId="1037"/>
          <ac:spMkLst>
            <pc:docMk/>
            <pc:sldMk cId="2451139865" sldId="1308"/>
            <ac:spMk id="2" creationId="{297FDAD8-FC6E-429F-9A26-82402B1AEE28}"/>
          </ac:spMkLst>
        </pc:spChg>
        <pc:spChg chg="mod">
          <ac:chgData name="萩原 秀明" userId="d7792d1e3cc3d7af" providerId="LiveId" clId="{D5BCA926-6ADE-480D-BBC0-DB7B1570E946}" dt="2021-01-27T13:05:43.254" v="29971" actId="1037"/>
          <ac:spMkLst>
            <pc:docMk/>
            <pc:sldMk cId="2451139865" sldId="1308"/>
            <ac:spMk id="35" creationId="{943F94C4-5A48-4B26-B06A-0DEFAB4C5062}"/>
          </ac:spMkLst>
        </pc:spChg>
        <pc:spChg chg="mod">
          <ac:chgData name="萩原 秀明" userId="d7792d1e3cc3d7af" providerId="LiveId" clId="{D5BCA926-6ADE-480D-BBC0-DB7B1570E946}" dt="2021-01-27T13:05:54.220" v="29973" actId="14100"/>
          <ac:spMkLst>
            <pc:docMk/>
            <pc:sldMk cId="2451139865" sldId="1308"/>
            <ac:spMk id="38" creationId="{207B6A63-8B0F-4B54-8D83-258A5068EF47}"/>
          </ac:spMkLst>
        </pc:spChg>
        <pc:spChg chg="del">
          <ac:chgData name="萩原 秀明" userId="d7792d1e3cc3d7af" providerId="LiveId" clId="{D5BCA926-6ADE-480D-BBC0-DB7B1570E946}" dt="2021-01-27T13:05:48.453" v="29972" actId="478"/>
          <ac:spMkLst>
            <pc:docMk/>
            <pc:sldMk cId="2451139865" sldId="1308"/>
            <ac:spMk id="39" creationId="{202BD599-4B1B-4188-8D59-C2D0DF8B0B0E}"/>
          </ac:spMkLst>
        </pc:spChg>
      </pc:sldChg>
      <pc:sldChg chg="addSp modSp add del">
        <pc:chgData name="萩原 秀明" userId="d7792d1e3cc3d7af" providerId="LiveId" clId="{D5BCA926-6ADE-480D-BBC0-DB7B1570E946}" dt="2021-01-27T13:48:11.297" v="31771" actId="47"/>
        <pc:sldMkLst>
          <pc:docMk/>
          <pc:sldMk cId="3040243469" sldId="1309"/>
        </pc:sldMkLst>
        <pc:spChg chg="add mod">
          <ac:chgData name="萩原 秀明" userId="d7792d1e3cc3d7af" providerId="LiveId" clId="{D5BCA926-6ADE-480D-BBC0-DB7B1570E946}" dt="2021-01-27T13:47:25.157" v="31763"/>
          <ac:spMkLst>
            <pc:docMk/>
            <pc:sldMk cId="3040243469" sldId="1309"/>
            <ac:spMk id="38" creationId="{25BDA58E-2137-45C0-997F-1196A8B62076}"/>
          </ac:spMkLst>
        </pc:spChg>
        <pc:spChg chg="add mod">
          <ac:chgData name="萩原 秀明" userId="d7792d1e3cc3d7af" providerId="LiveId" clId="{D5BCA926-6ADE-480D-BBC0-DB7B1570E946}" dt="2021-01-27T13:47:30.450" v="31764"/>
          <ac:spMkLst>
            <pc:docMk/>
            <pc:sldMk cId="3040243469" sldId="1309"/>
            <ac:spMk id="39" creationId="{637B87D0-2D3B-45AC-A7BB-992E8486B638}"/>
          </ac:spMkLst>
        </pc:spChg>
        <pc:spChg chg="add mod">
          <ac:chgData name="萩原 秀明" userId="d7792d1e3cc3d7af" providerId="LiveId" clId="{D5BCA926-6ADE-480D-BBC0-DB7B1570E946}" dt="2021-01-27T13:47:30.450" v="31764"/>
          <ac:spMkLst>
            <pc:docMk/>
            <pc:sldMk cId="3040243469" sldId="1309"/>
            <ac:spMk id="40" creationId="{71D267E6-6A7B-4AF7-AB30-48757E5F9BF3}"/>
          </ac:spMkLst>
        </pc:spChg>
      </pc:sldChg>
      <pc:sldChg chg="addSp modSp add">
        <pc:chgData name="萩原 秀明" userId="d7792d1e3cc3d7af" providerId="LiveId" clId="{D5BCA926-6ADE-480D-BBC0-DB7B1570E946}" dt="2021-01-27T13:48:07.949" v="31770"/>
        <pc:sldMkLst>
          <pc:docMk/>
          <pc:sldMk cId="731506389" sldId="1310"/>
        </pc:sldMkLst>
        <pc:spChg chg="add mod">
          <ac:chgData name="萩原 秀明" userId="d7792d1e3cc3d7af" providerId="LiveId" clId="{D5BCA926-6ADE-480D-BBC0-DB7B1570E946}" dt="2021-01-27T13:48:02.998" v="31769"/>
          <ac:spMkLst>
            <pc:docMk/>
            <pc:sldMk cId="731506389" sldId="1310"/>
            <ac:spMk id="38" creationId="{D0893B66-3615-4E8F-A0CD-C8A6C646D85C}"/>
          </ac:spMkLst>
        </pc:spChg>
        <pc:spChg chg="add mod">
          <ac:chgData name="萩原 秀明" userId="d7792d1e3cc3d7af" providerId="LiveId" clId="{D5BCA926-6ADE-480D-BBC0-DB7B1570E946}" dt="2021-01-27T13:48:07.949" v="31770"/>
          <ac:spMkLst>
            <pc:docMk/>
            <pc:sldMk cId="731506389" sldId="1310"/>
            <ac:spMk id="39" creationId="{D810C901-60A6-4126-9BD4-F43B8FACEDF7}"/>
          </ac:spMkLst>
        </pc:spChg>
        <pc:spChg chg="add mod">
          <ac:chgData name="萩原 秀明" userId="d7792d1e3cc3d7af" providerId="LiveId" clId="{D5BCA926-6ADE-480D-BBC0-DB7B1570E946}" dt="2021-01-27T13:48:07.949" v="31770"/>
          <ac:spMkLst>
            <pc:docMk/>
            <pc:sldMk cId="731506389" sldId="1310"/>
            <ac:spMk id="40" creationId="{3AB25ACE-50F2-49BE-AEDF-D2AA1E4B4939}"/>
          </ac:spMkLst>
        </pc:spChg>
      </pc:sldChg>
      <pc:sldChg chg="add del">
        <pc:chgData name="萩原 秀明" userId="d7792d1e3cc3d7af" providerId="LiveId" clId="{D5BCA926-6ADE-480D-BBC0-DB7B1570E946}" dt="2021-01-27T13:53:02.594" v="31773" actId="47"/>
        <pc:sldMkLst>
          <pc:docMk/>
          <pc:sldMk cId="1289234296" sldId="1311"/>
        </pc:sldMkLst>
      </pc:sldChg>
      <pc:sldChg chg="addSp modSp add ord">
        <pc:chgData name="萩原 秀明" userId="d7792d1e3cc3d7af" providerId="LiveId" clId="{D5BCA926-6ADE-480D-BBC0-DB7B1570E946}" dt="2021-01-27T13:53:25.487" v="31778"/>
        <pc:sldMkLst>
          <pc:docMk/>
          <pc:sldMk cId="1922351821" sldId="1311"/>
        </pc:sldMkLst>
        <pc:spChg chg="add mod">
          <ac:chgData name="萩原 秀明" userId="d7792d1e3cc3d7af" providerId="LiveId" clId="{D5BCA926-6ADE-480D-BBC0-DB7B1570E946}" dt="2021-01-27T13:53:18.288" v="31777"/>
          <ac:spMkLst>
            <pc:docMk/>
            <pc:sldMk cId="1922351821" sldId="1311"/>
            <ac:spMk id="38" creationId="{183F58AE-91EC-49B9-BBEC-E0EC641384E2}"/>
          </ac:spMkLst>
        </pc:spChg>
        <pc:spChg chg="add mod">
          <ac:chgData name="萩原 秀明" userId="d7792d1e3cc3d7af" providerId="LiveId" clId="{D5BCA926-6ADE-480D-BBC0-DB7B1570E946}" dt="2021-01-27T13:53:25.487" v="31778"/>
          <ac:spMkLst>
            <pc:docMk/>
            <pc:sldMk cId="1922351821" sldId="1311"/>
            <ac:spMk id="39" creationId="{781B0830-3BDF-4445-839B-6305018C63D9}"/>
          </ac:spMkLst>
        </pc:spChg>
        <pc:spChg chg="add mod">
          <ac:chgData name="萩原 秀明" userId="d7792d1e3cc3d7af" providerId="LiveId" clId="{D5BCA926-6ADE-480D-BBC0-DB7B1570E946}" dt="2021-01-27T13:53:25.487" v="31778"/>
          <ac:spMkLst>
            <pc:docMk/>
            <pc:sldMk cId="1922351821" sldId="1311"/>
            <ac:spMk id="40" creationId="{36257F36-0D69-4177-B5C0-15B402A16143}"/>
          </ac:spMkLst>
        </pc:spChg>
      </pc:sldChg>
      <pc:sldChg chg="addSp delSp modSp new mod modClrScheme chgLayout">
        <pc:chgData name="萩原 秀明" userId="d7792d1e3cc3d7af" providerId="LiveId" clId="{D5BCA926-6ADE-480D-BBC0-DB7B1570E946}" dt="2021-01-28T08:52:53.736" v="39178" actId="20577"/>
        <pc:sldMkLst>
          <pc:docMk/>
          <pc:sldMk cId="798321206" sldId="1312"/>
        </pc:sldMkLst>
        <pc:spChg chg="del mod ord">
          <ac:chgData name="萩原 秀明" userId="d7792d1e3cc3d7af" providerId="LiveId" clId="{D5BCA926-6ADE-480D-BBC0-DB7B1570E946}" dt="2021-01-27T15:54:05.034" v="34320" actId="700"/>
          <ac:spMkLst>
            <pc:docMk/>
            <pc:sldMk cId="798321206" sldId="1312"/>
            <ac:spMk id="2" creationId="{C3862DF8-D5DB-4690-B50F-A8E70928331E}"/>
          </ac:spMkLst>
        </pc:spChg>
        <pc:spChg chg="add mod ord">
          <ac:chgData name="萩原 秀明" userId="d7792d1e3cc3d7af" providerId="LiveId" clId="{D5BCA926-6ADE-480D-BBC0-DB7B1570E946}" dt="2021-01-28T08:03:52.929" v="37781" actId="20577"/>
          <ac:spMkLst>
            <pc:docMk/>
            <pc:sldMk cId="798321206" sldId="1312"/>
            <ac:spMk id="3" creationId="{DE46FAE6-8D1F-4F87-A3F8-D6D6A541873F}"/>
          </ac:spMkLst>
        </pc:spChg>
        <pc:spChg chg="add mod">
          <ac:chgData name="萩原 秀明" userId="d7792d1e3cc3d7af" providerId="LiveId" clId="{D5BCA926-6ADE-480D-BBC0-DB7B1570E946}" dt="2021-01-28T08:11:01.894" v="37954" actId="2711"/>
          <ac:spMkLst>
            <pc:docMk/>
            <pc:sldMk cId="798321206" sldId="1312"/>
            <ac:spMk id="4" creationId="{3B1FF020-687A-452A-BABA-8D1054F02D68}"/>
          </ac:spMkLst>
        </pc:spChg>
        <pc:spChg chg="add mod">
          <ac:chgData name="萩原 秀明" userId="d7792d1e3cc3d7af" providerId="LiveId" clId="{D5BCA926-6ADE-480D-BBC0-DB7B1570E946}" dt="2021-01-28T08:03:15.797" v="37700" actId="1076"/>
          <ac:spMkLst>
            <pc:docMk/>
            <pc:sldMk cId="798321206" sldId="1312"/>
            <ac:spMk id="6" creationId="{9B32E9E7-223B-4E51-930E-1DB42F7A8241}"/>
          </ac:spMkLst>
        </pc:spChg>
        <pc:spChg chg="add del mod">
          <ac:chgData name="萩原 秀明" userId="d7792d1e3cc3d7af" providerId="LiveId" clId="{D5BCA926-6ADE-480D-BBC0-DB7B1570E946}" dt="2021-01-28T08:47:35.702" v="38775" actId="478"/>
          <ac:spMkLst>
            <pc:docMk/>
            <pc:sldMk cId="798321206" sldId="1312"/>
            <ac:spMk id="7" creationId="{AC23ADDE-6E70-4B8A-AFF3-8A65414A2989}"/>
          </ac:spMkLst>
        </pc:spChg>
        <pc:spChg chg="add mod">
          <ac:chgData name="萩原 秀明" userId="d7792d1e3cc3d7af" providerId="LiveId" clId="{D5BCA926-6ADE-480D-BBC0-DB7B1570E946}" dt="2021-01-28T08:52:53.736" v="39178" actId="20577"/>
          <ac:spMkLst>
            <pc:docMk/>
            <pc:sldMk cId="798321206" sldId="1312"/>
            <ac:spMk id="8" creationId="{3BB9C7D2-E598-472E-B96D-762F584557B4}"/>
          </ac:spMkLst>
        </pc:spChg>
        <pc:picChg chg="add mod">
          <ac:chgData name="萩原 秀明" userId="d7792d1e3cc3d7af" providerId="LiveId" clId="{D5BCA926-6ADE-480D-BBC0-DB7B1570E946}" dt="2021-01-28T08:02:34.005" v="37605"/>
          <ac:picMkLst>
            <pc:docMk/>
            <pc:sldMk cId="798321206" sldId="1312"/>
            <ac:picMk id="5" creationId="{862B56C7-C9E7-4C94-879F-30656531519F}"/>
          </ac:picMkLst>
        </pc:picChg>
      </pc:sldChg>
      <pc:sldChg chg="addSp modSp add mod">
        <pc:chgData name="萩原 秀明" userId="d7792d1e3cc3d7af" providerId="LiveId" clId="{D5BCA926-6ADE-480D-BBC0-DB7B1570E946}" dt="2021-01-28T12:56:09.397" v="44522" actId="1036"/>
        <pc:sldMkLst>
          <pc:docMk/>
          <pc:sldMk cId="3036042150" sldId="1313"/>
        </pc:sldMkLst>
        <pc:spChg chg="mod">
          <ac:chgData name="萩原 秀明" userId="d7792d1e3cc3d7af" providerId="LiveId" clId="{D5BCA926-6ADE-480D-BBC0-DB7B1570E946}" dt="2021-01-28T08:04:50.975" v="37811" actId="20577"/>
          <ac:spMkLst>
            <pc:docMk/>
            <pc:sldMk cId="3036042150" sldId="1313"/>
            <ac:spMk id="3" creationId="{DE46FAE6-8D1F-4F87-A3F8-D6D6A541873F}"/>
          </ac:spMkLst>
        </pc:spChg>
        <pc:spChg chg="add mod">
          <ac:chgData name="萩原 秀明" userId="d7792d1e3cc3d7af" providerId="LiveId" clId="{D5BCA926-6ADE-480D-BBC0-DB7B1570E946}" dt="2021-01-28T08:10:50.959" v="37953" actId="2711"/>
          <ac:spMkLst>
            <pc:docMk/>
            <pc:sldMk cId="3036042150" sldId="1313"/>
            <ac:spMk id="4" creationId="{97012F51-876C-435D-9D89-CA88FF5CA7C9}"/>
          </ac:spMkLst>
        </pc:spChg>
        <pc:spChg chg="add mod">
          <ac:chgData name="萩原 秀明" userId="d7792d1e3cc3d7af" providerId="LiveId" clId="{D5BCA926-6ADE-480D-BBC0-DB7B1570E946}" dt="2021-01-28T12:35:58.004" v="43573" actId="20577"/>
          <ac:spMkLst>
            <pc:docMk/>
            <pc:sldMk cId="3036042150" sldId="1313"/>
            <ac:spMk id="6" creationId="{FF7901B5-47CF-4263-899C-5E21D3EC8DB0}"/>
          </ac:spMkLst>
        </pc:spChg>
        <pc:spChg chg="add 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7" creationId="{66B80D1F-5F41-439F-84CA-BEFF7967C2D2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9" creationId="{8A49F239-246A-485B-A2EC-8FF1D575A408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1" creationId="{E6BE1BFF-8278-4F0C-85FA-71EEAA6A846B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2" creationId="{03627938-DF19-4A3B-BB5A-D2A8958B65E5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3" creationId="{177E1C35-F18E-4C47-8C8F-8D239338212A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4" creationId="{33F2DE31-D6A4-4693-86A5-B776E7130775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5" creationId="{498173F1-C8DD-400A-B482-99A9F38FF288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6" creationId="{1E64705F-5682-46CE-AE10-E7A292BFE15A}"/>
          </ac:spMkLst>
        </pc:spChg>
        <pc:spChg chg="mod">
          <ac:chgData name="萩原 秀明" userId="d7792d1e3cc3d7af" providerId="LiveId" clId="{D5BCA926-6ADE-480D-BBC0-DB7B1570E946}" dt="2021-01-28T12:55:21.969" v="44500" actId="1035"/>
          <ac:spMkLst>
            <pc:docMk/>
            <pc:sldMk cId="3036042150" sldId="1313"/>
            <ac:spMk id="17" creationId="{DF52E16E-F903-45D0-A44B-38BD72303A73}"/>
          </ac:spMkLst>
        </pc:spChg>
        <pc:spChg chg="add 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18" creationId="{AC77A859-AC20-405F-A4A6-1CB8099B043A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0" creationId="{FAB19A7E-A5D7-4E7F-9DC2-3C83BABAB543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2" creationId="{E4020B78-9CB5-45B2-B68E-BAA66354D719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3" creationId="{1F7282BD-3407-4B02-915A-2B09DF252C3A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4" creationId="{EAC615FC-370F-4649-B342-9879785CA7D0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5" creationId="{7F7B5931-16EF-4D1D-8B1F-A6FDB8F5CFEE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6" creationId="{F93ED44F-7867-456D-BA95-FBD4E42DC28A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7" creationId="{1E156AE8-B67A-49D2-9872-05045D24B1A0}"/>
          </ac:spMkLst>
        </pc:spChg>
        <pc:spChg chg="mod">
          <ac:chgData name="萩原 秀明" userId="d7792d1e3cc3d7af" providerId="LiveId" clId="{D5BCA926-6ADE-480D-BBC0-DB7B1570E946}" dt="2021-01-28T12:56:09.397" v="44522" actId="1036"/>
          <ac:spMkLst>
            <pc:docMk/>
            <pc:sldMk cId="3036042150" sldId="1313"/>
            <ac:spMk id="28" creationId="{3F52E3DA-917D-41B4-85E3-8A189CE32683}"/>
          </ac:spMkLst>
        </pc:spChg>
        <pc:grpChg chg="add mod">
          <ac:chgData name="萩原 秀明" userId="d7792d1e3cc3d7af" providerId="LiveId" clId="{D5BCA926-6ADE-480D-BBC0-DB7B1570E946}" dt="2021-01-28T12:55:21.969" v="44500" actId="1035"/>
          <ac:grpSpMkLst>
            <pc:docMk/>
            <pc:sldMk cId="3036042150" sldId="1313"/>
            <ac:grpSpMk id="8" creationId="{57ADCF9F-0805-420C-9971-CA6C565BE3AC}"/>
          </ac:grpSpMkLst>
        </pc:grpChg>
        <pc:grpChg chg="mod">
          <ac:chgData name="萩原 秀明" userId="d7792d1e3cc3d7af" providerId="LiveId" clId="{D5BCA926-6ADE-480D-BBC0-DB7B1570E946}" dt="2021-01-28T12:55:21.969" v="44500" actId="1035"/>
          <ac:grpSpMkLst>
            <pc:docMk/>
            <pc:sldMk cId="3036042150" sldId="1313"/>
            <ac:grpSpMk id="10" creationId="{B0E9F76F-C881-4F8E-AF53-B101218ED2C5}"/>
          </ac:grpSpMkLst>
        </pc:grpChg>
        <pc:grpChg chg="add mod">
          <ac:chgData name="萩原 秀明" userId="d7792d1e3cc3d7af" providerId="LiveId" clId="{D5BCA926-6ADE-480D-BBC0-DB7B1570E946}" dt="2021-01-28T12:56:09.397" v="44522" actId="1036"/>
          <ac:grpSpMkLst>
            <pc:docMk/>
            <pc:sldMk cId="3036042150" sldId="1313"/>
            <ac:grpSpMk id="19" creationId="{589C32E7-46E6-449E-86BE-437B82EDA312}"/>
          </ac:grpSpMkLst>
        </pc:grpChg>
        <pc:grpChg chg="mod">
          <ac:chgData name="萩原 秀明" userId="d7792d1e3cc3d7af" providerId="LiveId" clId="{D5BCA926-6ADE-480D-BBC0-DB7B1570E946}" dt="2021-01-28T12:56:09.397" v="44522" actId="1036"/>
          <ac:grpSpMkLst>
            <pc:docMk/>
            <pc:sldMk cId="3036042150" sldId="1313"/>
            <ac:grpSpMk id="21" creationId="{74F9F7F8-3B5F-4111-A28A-7B80104C43AE}"/>
          </ac:grpSpMkLst>
        </pc:grpChg>
        <pc:picChg chg="add mod">
          <ac:chgData name="萩原 秀明" userId="d7792d1e3cc3d7af" providerId="LiveId" clId="{D5BCA926-6ADE-480D-BBC0-DB7B1570E946}" dt="2021-01-28T08:09:12.107" v="37813"/>
          <ac:picMkLst>
            <pc:docMk/>
            <pc:sldMk cId="3036042150" sldId="1313"/>
            <ac:picMk id="5" creationId="{3EF03173-9B04-4A88-8EF0-ED33FF9AF0AD}"/>
          </ac:picMkLst>
        </pc:picChg>
      </pc:sldChg>
      <pc:sldChg chg="modSp add mod">
        <pc:chgData name="萩原 秀明" userId="d7792d1e3cc3d7af" providerId="LiveId" clId="{D5BCA926-6ADE-480D-BBC0-DB7B1570E946}" dt="2021-01-27T16:06:23.431" v="35071" actId="1036"/>
        <pc:sldMkLst>
          <pc:docMk/>
          <pc:sldMk cId="3582269201" sldId="1314"/>
        </pc:sldMkLst>
        <pc:spChg chg="mod">
          <ac:chgData name="萩原 秀明" userId="d7792d1e3cc3d7af" providerId="LiveId" clId="{D5BCA926-6ADE-480D-BBC0-DB7B1570E946}" dt="2021-01-27T16:01:45.724" v="34476" actId="6549"/>
          <ac:spMkLst>
            <pc:docMk/>
            <pc:sldMk cId="3582269201" sldId="1314"/>
            <ac:spMk id="2" creationId="{45F5AF28-4EFB-4598-AFA7-36AB4E14C222}"/>
          </ac:spMkLst>
        </pc:spChg>
        <pc:spChg chg="mod">
          <ac:chgData name="萩原 秀明" userId="d7792d1e3cc3d7af" providerId="LiveId" clId="{D5BCA926-6ADE-480D-BBC0-DB7B1570E946}" dt="2021-01-27T16:06:23.431" v="35071" actId="1036"/>
          <ac:spMkLst>
            <pc:docMk/>
            <pc:sldMk cId="3582269201" sldId="1314"/>
            <ac:spMk id="5" creationId="{78A1DADD-FF73-4345-880A-50198A624E69}"/>
          </ac:spMkLst>
        </pc:spChg>
        <pc:spChg chg="mod">
          <ac:chgData name="萩原 秀明" userId="d7792d1e3cc3d7af" providerId="LiveId" clId="{D5BCA926-6ADE-480D-BBC0-DB7B1570E946}" dt="2021-01-27T16:04:54.960" v="35022" actId="20577"/>
          <ac:spMkLst>
            <pc:docMk/>
            <pc:sldMk cId="3582269201" sldId="1314"/>
            <ac:spMk id="8" creationId="{E9050A6B-7681-4370-AA26-0EF2F8700710}"/>
          </ac:spMkLst>
        </pc:spChg>
        <pc:spChg chg="mod">
          <ac:chgData name="萩原 秀明" userId="d7792d1e3cc3d7af" providerId="LiveId" clId="{D5BCA926-6ADE-480D-BBC0-DB7B1570E946}" dt="2021-01-27T16:06:06.818" v="35065" actId="14100"/>
          <ac:spMkLst>
            <pc:docMk/>
            <pc:sldMk cId="3582269201" sldId="1314"/>
            <ac:spMk id="9" creationId="{213ED876-5F16-45A8-B15E-A915912A8416}"/>
          </ac:spMkLst>
        </pc:spChg>
      </pc:sldChg>
      <pc:sldChg chg="modSp add mod ord">
        <pc:chgData name="萩原 秀明" userId="d7792d1e3cc3d7af" providerId="LiveId" clId="{D5BCA926-6ADE-480D-BBC0-DB7B1570E946}" dt="2021-01-28T12:57:43.246" v="44523" actId="14100"/>
        <pc:sldMkLst>
          <pc:docMk/>
          <pc:sldMk cId="3292315084" sldId="1315"/>
        </pc:sldMkLst>
        <pc:spChg chg="mod">
          <ac:chgData name="萩原 秀明" userId="d7792d1e3cc3d7af" providerId="LiveId" clId="{D5BCA926-6ADE-480D-BBC0-DB7B1570E946}" dt="2021-01-27T16:01:59.321" v="34494" actId="20577"/>
          <ac:spMkLst>
            <pc:docMk/>
            <pc:sldMk cId="3292315084" sldId="1315"/>
            <ac:spMk id="2" creationId="{45F5AF28-4EFB-4598-AFA7-36AB4E14C222}"/>
          </ac:spMkLst>
        </pc:spChg>
        <pc:spChg chg="mod">
          <ac:chgData name="萩原 秀明" userId="d7792d1e3cc3d7af" providerId="LiveId" clId="{D5BCA926-6ADE-480D-BBC0-DB7B1570E946}" dt="2021-01-27T16:08:11.743" v="35076" actId="1036"/>
          <ac:spMkLst>
            <pc:docMk/>
            <pc:sldMk cId="3292315084" sldId="1315"/>
            <ac:spMk id="5" creationId="{78A1DADD-FF73-4345-880A-50198A624E69}"/>
          </ac:spMkLst>
        </pc:spChg>
        <pc:spChg chg="mod">
          <ac:chgData name="萩原 秀明" userId="d7792d1e3cc3d7af" providerId="LiveId" clId="{D5BCA926-6ADE-480D-BBC0-DB7B1570E946}" dt="2021-01-27T16:11:46.011" v="35545" actId="1036"/>
          <ac:spMkLst>
            <pc:docMk/>
            <pc:sldMk cId="3292315084" sldId="1315"/>
            <ac:spMk id="8" creationId="{E9050A6B-7681-4370-AA26-0EF2F8700710}"/>
          </ac:spMkLst>
        </pc:spChg>
        <pc:spChg chg="mod">
          <ac:chgData name="萩原 秀明" userId="d7792d1e3cc3d7af" providerId="LiveId" clId="{D5BCA926-6ADE-480D-BBC0-DB7B1570E946}" dt="2021-01-28T12:57:43.246" v="44523" actId="14100"/>
          <ac:spMkLst>
            <pc:docMk/>
            <pc:sldMk cId="3292315084" sldId="1315"/>
            <ac:spMk id="9" creationId="{213ED876-5F16-45A8-B15E-A915912A8416}"/>
          </ac:spMkLst>
        </pc:spChg>
      </pc:sldChg>
      <pc:sldChg chg="addSp delSp modSp add mod">
        <pc:chgData name="萩原 秀明" userId="d7792d1e3cc3d7af" providerId="LiveId" clId="{D5BCA926-6ADE-480D-BBC0-DB7B1570E946}" dt="2021-01-28T12:16:07.729" v="41291" actId="2711"/>
        <pc:sldMkLst>
          <pc:docMk/>
          <pc:sldMk cId="973423823" sldId="1316"/>
        </pc:sldMkLst>
        <pc:spChg chg="mod">
          <ac:chgData name="萩原 秀明" userId="d7792d1e3cc3d7af" providerId="LiveId" clId="{D5BCA926-6ADE-480D-BBC0-DB7B1570E946}" dt="2021-01-28T08:05:00.260" v="37812"/>
          <ac:spMkLst>
            <pc:docMk/>
            <pc:sldMk cId="973423823" sldId="1316"/>
            <ac:spMk id="3" creationId="{DE46FAE6-8D1F-4F87-A3F8-D6D6A541873F}"/>
          </ac:spMkLst>
        </pc:spChg>
        <pc:spChg chg="add mod">
          <ac:chgData name="萩原 秀明" userId="d7792d1e3cc3d7af" providerId="LiveId" clId="{D5BCA926-6ADE-480D-BBC0-DB7B1570E946}" dt="2021-01-28T08:10:43.447" v="37952" actId="113"/>
          <ac:spMkLst>
            <pc:docMk/>
            <pc:sldMk cId="973423823" sldId="1316"/>
            <ac:spMk id="4" creationId="{5350C3B9-E466-49D5-98F1-7099C13E211A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6" creationId="{5EACBF38-8429-46B1-94C7-786CD694BCD6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8" creationId="{95B6844E-EB4E-4AD5-B8EB-466671547449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9" creationId="{67723F4F-71D5-4910-AAF1-AC7F19A22BA8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10" creationId="{59CA62FA-0C86-4E03-ADCF-1CD11D2B523D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11" creationId="{BC30EC7E-F4F1-4CB6-8275-E89030A0E835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13" creationId="{456A1125-4E96-45E0-8E97-E0D3302F6483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14" creationId="{4FE5BE6F-3D5B-4E65-8285-281299D1FAEB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20" creationId="{83371311-4F19-46E0-9453-C60F6EEBD5A4}"/>
          </ac:spMkLst>
        </pc:spChg>
        <pc:spChg chg="add mod">
          <ac:chgData name="萩原 秀明" userId="d7792d1e3cc3d7af" providerId="LiveId" clId="{D5BCA926-6ADE-480D-BBC0-DB7B1570E946}" dt="2021-01-28T09:40:27.632" v="41110" actId="1035"/>
          <ac:spMkLst>
            <pc:docMk/>
            <pc:sldMk cId="973423823" sldId="1316"/>
            <ac:spMk id="21" creationId="{2EB6B53B-FC64-4671-8D31-54BD56E20CEE}"/>
          </ac:spMkLst>
        </pc:spChg>
        <pc:spChg chg="add mod">
          <ac:chgData name="萩原 秀明" userId="d7792d1e3cc3d7af" providerId="LiveId" clId="{D5BCA926-6ADE-480D-BBC0-DB7B1570E946}" dt="2021-01-28T09:38:49.921" v="41036" actId="1035"/>
          <ac:spMkLst>
            <pc:docMk/>
            <pc:sldMk cId="973423823" sldId="1316"/>
            <ac:spMk id="29" creationId="{10D70182-7407-4079-93A4-CEF126FB01F4}"/>
          </ac:spMkLst>
        </pc:spChg>
        <pc:spChg chg="add mod">
          <ac:chgData name="萩原 秀明" userId="d7792d1e3cc3d7af" providerId="LiveId" clId="{D5BCA926-6ADE-480D-BBC0-DB7B1570E946}" dt="2021-01-28T12:16:07.729" v="41291" actId="2711"/>
          <ac:spMkLst>
            <pc:docMk/>
            <pc:sldMk cId="973423823" sldId="1316"/>
            <ac:spMk id="30" creationId="{963273DD-5C6E-48DF-AD78-B587F127EF69}"/>
          </ac:spMkLst>
        </pc:spChg>
        <pc:spChg chg="add mod">
          <ac:chgData name="萩原 秀明" userId="d7792d1e3cc3d7af" providerId="LiveId" clId="{D5BCA926-6ADE-480D-BBC0-DB7B1570E946}" dt="2021-01-28T09:41:54.322" v="41232" actId="14100"/>
          <ac:spMkLst>
            <pc:docMk/>
            <pc:sldMk cId="973423823" sldId="1316"/>
            <ac:spMk id="31" creationId="{944D4FA2-E66A-472C-91DB-EA54DBAE9140}"/>
          </ac:spMkLst>
        </pc:spChg>
        <pc:spChg chg="add del mod">
          <ac:chgData name="萩原 秀明" userId="d7792d1e3cc3d7af" providerId="LiveId" clId="{D5BCA926-6ADE-480D-BBC0-DB7B1570E946}" dt="2021-01-28T09:41:48.689" v="41230" actId="478"/>
          <ac:spMkLst>
            <pc:docMk/>
            <pc:sldMk cId="973423823" sldId="1316"/>
            <ac:spMk id="32" creationId="{3C44BE05-2125-42DC-9EAF-EB2953D47308}"/>
          </ac:spMkLst>
        </pc:spChg>
        <pc:graphicFrameChg chg="add mod">
          <ac:chgData name="萩原 秀明" userId="d7792d1e3cc3d7af" providerId="LiveId" clId="{D5BCA926-6ADE-480D-BBC0-DB7B1570E946}" dt="2021-01-28T09:40:27.632" v="41110" actId="1035"/>
          <ac:graphicFrameMkLst>
            <pc:docMk/>
            <pc:sldMk cId="973423823" sldId="1316"/>
            <ac:graphicFrameMk id="12" creationId="{DCC4F86A-7396-472E-B290-68697EF3FCA6}"/>
          </ac:graphicFrameMkLst>
        </pc:graphicFrameChg>
        <pc:picChg chg="add mod">
          <ac:chgData name="萩原 秀明" userId="d7792d1e3cc3d7af" providerId="LiveId" clId="{D5BCA926-6ADE-480D-BBC0-DB7B1570E946}" dt="2021-01-28T08:10:17.429" v="37892"/>
          <ac:picMkLst>
            <pc:docMk/>
            <pc:sldMk cId="973423823" sldId="1316"/>
            <ac:picMk id="5" creationId="{2C57EC88-02D5-4BF4-89C8-A986693E51C2}"/>
          </ac:picMkLst>
        </pc:picChg>
        <pc:picChg chg="add mod">
          <ac:chgData name="萩原 秀明" userId="d7792d1e3cc3d7af" providerId="LiveId" clId="{D5BCA926-6ADE-480D-BBC0-DB7B1570E946}" dt="2021-01-28T09:40:27.632" v="41110" actId="1035"/>
          <ac:picMkLst>
            <pc:docMk/>
            <pc:sldMk cId="973423823" sldId="1316"/>
            <ac:picMk id="7" creationId="{67699E61-1816-4D21-A58F-429C83F20AFD}"/>
          </ac:picMkLst>
        </pc:pic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5" creationId="{E2E7456B-F32A-4AE6-B770-B519F1D24A4F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6" creationId="{D1CE8658-4C5D-402C-B46C-DF3FBCCC0B38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7" creationId="{FDD4BDB5-BE20-42D8-9517-3CD12C9C933D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8" creationId="{B93AE79A-C2BF-42A7-8A2B-5F919578950C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19" creationId="{981072B1-8D9A-4F3B-81B2-62746475CBE3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2" creationId="{0D242DD2-1E91-41BC-863B-5D38A17BF6B5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3" creationId="{E3788896-D2A7-41E7-9925-CC05C64995EA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4" creationId="{C7FD5BDA-11DF-4362-A92B-D8E18193F79C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5" creationId="{810BE132-0C94-4D8E-B29F-D7BB2BEC2678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6" creationId="{5FE047D5-8C6C-4FA0-994F-51B4E97C653F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7" creationId="{B2D7102A-05FE-4C2F-B64E-480496AA2CB5}"/>
          </ac:cxnSpMkLst>
        </pc:cxnChg>
        <pc:cxnChg chg="add mod">
          <ac:chgData name="萩原 秀明" userId="d7792d1e3cc3d7af" providerId="LiveId" clId="{D5BCA926-6ADE-480D-BBC0-DB7B1570E946}" dt="2021-01-28T09:40:27.632" v="41110" actId="1035"/>
          <ac:cxnSpMkLst>
            <pc:docMk/>
            <pc:sldMk cId="973423823" sldId="1316"/>
            <ac:cxnSpMk id="28" creationId="{9AB2D5DF-E1AA-48E3-82B1-3C6FCE40CDD4}"/>
          </ac:cxnSpMkLst>
        </pc:cxnChg>
      </pc:sldChg>
      <pc:sldChg chg="add del">
        <pc:chgData name="萩原 秀明" userId="d7792d1e3cc3d7af" providerId="LiveId" clId="{D5BCA926-6ADE-480D-BBC0-DB7B1570E946}" dt="2021-01-27T16:26:46.964" v="35558"/>
        <pc:sldMkLst>
          <pc:docMk/>
          <pc:sldMk cId="2455961909" sldId="1316"/>
        </pc:sldMkLst>
      </pc:sldChg>
      <pc:sldChg chg="addSp delSp modSp new mod">
        <pc:chgData name="萩原 秀明" userId="d7792d1e3cc3d7af" providerId="LiveId" clId="{D5BCA926-6ADE-480D-BBC0-DB7B1570E946}" dt="2021-01-28T07:56:34.510" v="37590" actId="20577"/>
        <pc:sldMkLst>
          <pc:docMk/>
          <pc:sldMk cId="1680254883" sldId="1317"/>
        </pc:sldMkLst>
        <pc:spChg chg="mod">
          <ac:chgData name="萩原 秀明" userId="d7792d1e3cc3d7af" providerId="LiveId" clId="{D5BCA926-6ADE-480D-BBC0-DB7B1570E946}" dt="2021-01-27T16:28:00.322" v="35612"/>
          <ac:spMkLst>
            <pc:docMk/>
            <pc:sldMk cId="1680254883" sldId="1317"/>
            <ac:spMk id="2" creationId="{23EAD90F-DFD6-4834-AB99-4209EFBAB44D}"/>
          </ac:spMkLst>
        </pc:spChg>
        <pc:spChg chg="add mod">
          <ac:chgData name="萩原 秀明" userId="d7792d1e3cc3d7af" providerId="LiveId" clId="{D5BCA926-6ADE-480D-BBC0-DB7B1570E946}" dt="2021-01-27T16:28:09.142" v="35613"/>
          <ac:spMkLst>
            <pc:docMk/>
            <pc:sldMk cId="1680254883" sldId="1317"/>
            <ac:spMk id="3" creationId="{D06FCA97-90D5-4626-97A3-3A7CE036D9EA}"/>
          </ac:spMkLst>
        </pc:spChg>
        <pc:spChg chg="add mod">
          <ac:chgData name="萩原 秀明" userId="d7792d1e3cc3d7af" providerId="LiveId" clId="{D5BCA926-6ADE-480D-BBC0-DB7B1570E946}" dt="2021-01-28T07:16:59.662" v="36335" actId="1035"/>
          <ac:spMkLst>
            <pc:docMk/>
            <pc:sldMk cId="1680254883" sldId="1317"/>
            <ac:spMk id="5" creationId="{DC50510C-6E26-4C6B-9F4F-0E24534467B5}"/>
          </ac:spMkLst>
        </pc:spChg>
        <pc:spChg chg="add mod">
          <ac:chgData name="萩原 秀明" userId="d7792d1e3cc3d7af" providerId="LiveId" clId="{D5BCA926-6ADE-480D-BBC0-DB7B1570E946}" dt="2021-01-28T07:19:06.682" v="36522" actId="14100"/>
          <ac:spMkLst>
            <pc:docMk/>
            <pc:sldMk cId="1680254883" sldId="1317"/>
            <ac:spMk id="6" creationId="{1AF5D4C5-E905-454B-8928-707DE7C3E20D}"/>
          </ac:spMkLst>
        </pc:spChg>
        <pc:spChg chg="add mod">
          <ac:chgData name="萩原 秀明" userId="d7792d1e3cc3d7af" providerId="LiveId" clId="{D5BCA926-6ADE-480D-BBC0-DB7B1570E946}" dt="2021-01-28T07:18:12.467" v="36447" actId="1035"/>
          <ac:spMkLst>
            <pc:docMk/>
            <pc:sldMk cId="1680254883" sldId="1317"/>
            <ac:spMk id="8" creationId="{DDF150AE-BEDE-4C5A-9CA8-F0EC8BF1E5BE}"/>
          </ac:spMkLst>
        </pc:spChg>
        <pc:spChg chg="add mod">
          <ac:chgData name="萩原 秀明" userId="d7792d1e3cc3d7af" providerId="LiveId" clId="{D5BCA926-6ADE-480D-BBC0-DB7B1570E946}" dt="2021-01-28T07:18:04.148" v="36433" actId="1035"/>
          <ac:spMkLst>
            <pc:docMk/>
            <pc:sldMk cId="1680254883" sldId="1317"/>
            <ac:spMk id="9" creationId="{AD842E28-B0B2-46C6-8AA7-34F998CAA6BB}"/>
          </ac:spMkLst>
        </pc:spChg>
        <pc:spChg chg="add mod">
          <ac:chgData name="萩原 秀明" userId="d7792d1e3cc3d7af" providerId="LiveId" clId="{D5BCA926-6ADE-480D-BBC0-DB7B1570E946}" dt="2021-01-28T07:17:26.867" v="36362" actId="1035"/>
          <ac:spMkLst>
            <pc:docMk/>
            <pc:sldMk cId="1680254883" sldId="1317"/>
            <ac:spMk id="10" creationId="{68D847C2-A55C-442A-9956-B820D587AACF}"/>
          </ac:spMkLst>
        </pc:spChg>
        <pc:spChg chg="add mod">
          <ac:chgData name="萩原 秀明" userId="d7792d1e3cc3d7af" providerId="LiveId" clId="{D5BCA926-6ADE-480D-BBC0-DB7B1570E946}" dt="2021-01-28T07:17:21.337" v="36353" actId="14100"/>
          <ac:spMkLst>
            <pc:docMk/>
            <pc:sldMk cId="1680254883" sldId="1317"/>
            <ac:spMk id="11" creationId="{7DA257E2-8F48-43FA-BC70-AA45097B9B03}"/>
          </ac:spMkLst>
        </pc:spChg>
        <pc:spChg chg="add mod">
          <ac:chgData name="萩原 秀明" userId="d7792d1e3cc3d7af" providerId="LiveId" clId="{D5BCA926-6ADE-480D-BBC0-DB7B1570E946}" dt="2021-01-28T07:18:20.053" v="36479" actId="1035"/>
          <ac:spMkLst>
            <pc:docMk/>
            <pc:sldMk cId="1680254883" sldId="1317"/>
            <ac:spMk id="13" creationId="{C3753C61-CCED-488A-A5BC-FFAE6EA2E122}"/>
          </ac:spMkLst>
        </pc:spChg>
        <pc:spChg chg="add mod">
          <ac:chgData name="萩原 秀明" userId="d7792d1e3cc3d7af" providerId="LiveId" clId="{D5BCA926-6ADE-480D-BBC0-DB7B1570E946}" dt="2021-01-28T07:27:08.269" v="36895" actId="14100"/>
          <ac:spMkLst>
            <pc:docMk/>
            <pc:sldMk cId="1680254883" sldId="1317"/>
            <ac:spMk id="20" creationId="{751C78F2-30CE-4D6D-8D65-A0B4E84DF52F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26" creationId="{9FFFA7B0-2C2C-491B-97C3-44DB4A74BD15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33" creationId="{014E2104-5FBE-4252-AE08-2B088D74A4FC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35" creationId="{D285FEEE-68A0-4D38-A68F-5F001359F791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37" creationId="{4FCD4157-613B-441D-9351-E5978CBE5D99}"/>
          </ac:spMkLst>
        </pc:spChg>
        <pc:spChg chg="add del mod">
          <ac:chgData name="萩原 秀明" userId="d7792d1e3cc3d7af" providerId="LiveId" clId="{D5BCA926-6ADE-480D-BBC0-DB7B1570E946}" dt="2021-01-28T07:21:45.636" v="36653"/>
          <ac:spMkLst>
            <pc:docMk/>
            <pc:sldMk cId="1680254883" sldId="1317"/>
            <ac:spMk id="39" creationId="{A13622BA-8D06-4BC1-8CF4-31380AF077C0}"/>
          </ac:spMkLst>
        </pc:spChg>
        <pc:spChg chg="add del mod">
          <ac:chgData name="萩原 秀明" userId="d7792d1e3cc3d7af" providerId="LiveId" clId="{D5BCA926-6ADE-480D-BBC0-DB7B1570E946}" dt="2021-01-28T07:21:45.636" v="36653"/>
          <ac:spMkLst>
            <pc:docMk/>
            <pc:sldMk cId="1680254883" sldId="1317"/>
            <ac:spMk id="41" creationId="{B6DFDE5C-9456-4AC5-9EE9-3F3EB94DB960}"/>
          </ac:spMkLst>
        </pc:spChg>
        <pc:spChg chg="add del mod">
          <ac:chgData name="萩原 秀明" userId="d7792d1e3cc3d7af" providerId="LiveId" clId="{D5BCA926-6ADE-480D-BBC0-DB7B1570E946}" dt="2021-01-28T07:21:45.636" v="36653"/>
          <ac:spMkLst>
            <pc:docMk/>
            <pc:sldMk cId="1680254883" sldId="1317"/>
            <ac:spMk id="43" creationId="{F57B2E70-0EA3-4CE1-B154-0E0FC845745E}"/>
          </ac:spMkLst>
        </pc:spChg>
        <pc:spChg chg="add del mod">
          <ac:chgData name="萩原 秀明" userId="d7792d1e3cc3d7af" providerId="LiveId" clId="{D5BCA926-6ADE-480D-BBC0-DB7B1570E946}" dt="2021-01-28T07:21:45.636" v="36653"/>
          <ac:spMkLst>
            <pc:docMk/>
            <pc:sldMk cId="1680254883" sldId="1317"/>
            <ac:spMk id="45" creationId="{1AB77842-3D2D-4151-848A-014F3CCD13A3}"/>
          </ac:spMkLst>
        </pc:spChg>
        <pc:spChg chg="add mod">
          <ac:chgData name="萩原 秀明" userId="d7792d1e3cc3d7af" providerId="LiveId" clId="{D5BCA926-6ADE-480D-BBC0-DB7B1570E946}" dt="2021-01-28T07:43:02.805" v="37218" actId="1036"/>
          <ac:spMkLst>
            <pc:docMk/>
            <pc:sldMk cId="1680254883" sldId="1317"/>
            <ac:spMk id="47" creationId="{60CBE9E8-C7E7-4827-A572-0AFC69FD48ED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49" creationId="{D8703E98-8C2C-439B-BF1E-40A6E118F362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1" creationId="{1BAD02E0-666D-4B7F-955D-A6AE1A7E1EC9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3" creationId="{BD325C4E-0925-4DDE-91DE-DAE016824DCA}"/>
          </ac:spMkLst>
        </pc:spChg>
        <pc:spChg chg="add mod or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5" creationId="{F7DBE806-11FB-46F8-9048-07AE65B4F012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6" creationId="{202C0EBF-F3EF-4EB4-879E-207D1423B301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58" creationId="{16AA3AB7-22EA-450A-A362-DD86B187809E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60" creationId="{72F39699-D74B-43AE-9DEC-6B5E31C19A09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62" creationId="{ACE2ECF5-C526-484C-9D3F-560498898B33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64" creationId="{EB3A6D9E-ECD4-4A8F-99EC-9E1095CE4FF2}"/>
          </ac:spMkLst>
        </pc:spChg>
        <pc:spChg chg="add mod">
          <ac:chgData name="萩原 秀明" userId="d7792d1e3cc3d7af" providerId="LiveId" clId="{D5BCA926-6ADE-480D-BBC0-DB7B1570E946}" dt="2021-01-28T07:37:02.711" v="37209" actId="1038"/>
          <ac:spMkLst>
            <pc:docMk/>
            <pc:sldMk cId="1680254883" sldId="1317"/>
            <ac:spMk id="66" creationId="{AC257B18-ABD9-45C4-840F-0D947A48D96E}"/>
          </ac:spMkLst>
        </pc:spChg>
        <pc:spChg chg="add mod">
          <ac:chgData name="萩原 秀明" userId="d7792d1e3cc3d7af" providerId="LiveId" clId="{D5BCA926-6ADE-480D-BBC0-DB7B1570E946}" dt="2021-01-28T07:43:02.805" v="37218" actId="1036"/>
          <ac:spMkLst>
            <pc:docMk/>
            <pc:sldMk cId="1680254883" sldId="1317"/>
            <ac:spMk id="68" creationId="{5DADD427-E513-429F-8F81-28C04C1D625D}"/>
          </ac:spMkLst>
        </pc:spChg>
        <pc:spChg chg="add mod">
          <ac:chgData name="萩原 秀明" userId="d7792d1e3cc3d7af" providerId="LiveId" clId="{D5BCA926-6ADE-480D-BBC0-DB7B1570E946}" dt="2021-01-28T07:43:02.805" v="37218" actId="1036"/>
          <ac:spMkLst>
            <pc:docMk/>
            <pc:sldMk cId="1680254883" sldId="1317"/>
            <ac:spMk id="70" creationId="{E36A378A-EF9A-4D72-BDA8-426698CC56FF}"/>
          </ac:spMkLst>
        </pc:spChg>
        <pc:spChg chg="add mod">
          <ac:chgData name="萩原 秀明" userId="d7792d1e3cc3d7af" providerId="LiveId" clId="{D5BCA926-6ADE-480D-BBC0-DB7B1570E946}" dt="2021-01-28T07:43:02.805" v="37218" actId="1036"/>
          <ac:spMkLst>
            <pc:docMk/>
            <pc:sldMk cId="1680254883" sldId="1317"/>
            <ac:spMk id="72" creationId="{803B02DF-1564-4606-BAB1-3E71D4EB6EB2}"/>
          </ac:spMkLst>
        </pc:spChg>
        <pc:spChg chg="add mod">
          <ac:chgData name="萩原 秀明" userId="d7792d1e3cc3d7af" providerId="LiveId" clId="{D5BCA926-6ADE-480D-BBC0-DB7B1570E946}" dt="2021-01-28T07:56:34.510" v="37590" actId="20577"/>
          <ac:spMkLst>
            <pc:docMk/>
            <pc:sldMk cId="1680254883" sldId="1317"/>
            <ac:spMk id="75" creationId="{E5ED5059-E250-4208-B793-A687A0A653EA}"/>
          </ac:spMkLst>
        </pc:spChg>
        <pc:spChg chg="add mod">
          <ac:chgData name="萩原 秀明" userId="d7792d1e3cc3d7af" providerId="LiveId" clId="{D5BCA926-6ADE-480D-BBC0-DB7B1570E946}" dt="2021-01-28T07:56:00.576" v="37588" actId="20577"/>
          <ac:spMkLst>
            <pc:docMk/>
            <pc:sldMk cId="1680254883" sldId="1317"/>
            <ac:spMk id="76" creationId="{AF216614-998D-48AF-99BC-3347ADC28222}"/>
          </ac:spMkLst>
        </pc:spChg>
        <pc:graphicFrameChg chg="add mod">
          <ac:chgData name="萩原 秀明" userId="d7792d1e3cc3d7af" providerId="LiveId" clId="{D5BCA926-6ADE-480D-BBC0-DB7B1570E946}" dt="2021-01-28T07:15:14.768" v="36137" actId="1038"/>
          <ac:graphicFrameMkLst>
            <pc:docMk/>
            <pc:sldMk cId="1680254883" sldId="1317"/>
            <ac:graphicFrameMk id="12" creationId="{82E691CE-7A4F-4986-952B-E9BAFD86E8CE}"/>
          </ac:graphicFrameMkLst>
        </pc:graphicFrameChg>
        <pc:picChg chg="add mod">
          <ac:chgData name="萩原 秀明" userId="d7792d1e3cc3d7af" providerId="LiveId" clId="{D5BCA926-6ADE-480D-BBC0-DB7B1570E946}" dt="2021-01-27T16:28:09.142" v="35613"/>
          <ac:picMkLst>
            <pc:docMk/>
            <pc:sldMk cId="1680254883" sldId="1317"/>
            <ac:picMk id="4" creationId="{60F4812C-57D9-442D-8877-8FBB88399F12}"/>
          </ac:picMkLst>
        </pc:picChg>
        <pc:picChg chg="add mod">
          <ac:chgData name="萩原 秀明" userId="d7792d1e3cc3d7af" providerId="LiveId" clId="{D5BCA926-6ADE-480D-BBC0-DB7B1570E946}" dt="2021-01-28T07:37:38.702" v="37215" actId="1038"/>
          <ac:picMkLst>
            <pc:docMk/>
            <pc:sldMk cId="1680254883" sldId="1317"/>
            <ac:picMk id="7" creationId="{7362DCDA-4BAA-48B8-B58D-B0919953E7D5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27" creationId="{F9EBAF2C-7112-4C17-B508-C23061F5578B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34" creationId="{4B871F17-3EF9-4A71-A4CB-2534D9589858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36" creationId="{6966B701-4850-4DC9-8C6C-D42ACE63836E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38" creationId="{F1B9119D-C341-4DA0-A52C-4D6F7C55DBC7}"/>
          </ac:picMkLst>
        </pc:picChg>
        <pc:picChg chg="add del mod">
          <ac:chgData name="萩原 秀明" userId="d7792d1e3cc3d7af" providerId="LiveId" clId="{D5BCA926-6ADE-480D-BBC0-DB7B1570E946}" dt="2021-01-28T07:21:45.636" v="36653"/>
          <ac:picMkLst>
            <pc:docMk/>
            <pc:sldMk cId="1680254883" sldId="1317"/>
            <ac:picMk id="40" creationId="{F5CEC84A-03BF-4A72-89F9-6E38A852DE36}"/>
          </ac:picMkLst>
        </pc:picChg>
        <pc:picChg chg="add del mod">
          <ac:chgData name="萩原 秀明" userId="d7792d1e3cc3d7af" providerId="LiveId" clId="{D5BCA926-6ADE-480D-BBC0-DB7B1570E946}" dt="2021-01-28T07:21:45.636" v="36653"/>
          <ac:picMkLst>
            <pc:docMk/>
            <pc:sldMk cId="1680254883" sldId="1317"/>
            <ac:picMk id="42" creationId="{FB0FB065-3289-4587-977A-072AE56D1CBD}"/>
          </ac:picMkLst>
        </pc:picChg>
        <pc:picChg chg="add del mod">
          <ac:chgData name="萩原 秀明" userId="d7792d1e3cc3d7af" providerId="LiveId" clId="{D5BCA926-6ADE-480D-BBC0-DB7B1570E946}" dt="2021-01-28T07:21:45.636" v="36653"/>
          <ac:picMkLst>
            <pc:docMk/>
            <pc:sldMk cId="1680254883" sldId="1317"/>
            <ac:picMk id="44" creationId="{219C048E-49BE-4BB2-A9E3-A1826355BF0F}"/>
          </ac:picMkLst>
        </pc:picChg>
        <pc:picChg chg="add del mod">
          <ac:chgData name="萩原 秀明" userId="d7792d1e3cc3d7af" providerId="LiveId" clId="{D5BCA926-6ADE-480D-BBC0-DB7B1570E946}" dt="2021-01-28T07:21:45.636" v="36653"/>
          <ac:picMkLst>
            <pc:docMk/>
            <pc:sldMk cId="1680254883" sldId="1317"/>
            <ac:picMk id="46" creationId="{756D15E4-CB95-4C13-981C-E933F2E435BE}"/>
          </ac:picMkLst>
        </pc:picChg>
        <pc:picChg chg="add mod">
          <ac:chgData name="萩原 秀明" userId="d7792d1e3cc3d7af" providerId="LiveId" clId="{D5BCA926-6ADE-480D-BBC0-DB7B1570E946}" dt="2021-01-28T07:43:02.805" v="37218" actId="1036"/>
          <ac:picMkLst>
            <pc:docMk/>
            <pc:sldMk cId="1680254883" sldId="1317"/>
            <ac:picMk id="48" creationId="{6A385A9A-8A24-43E2-A955-AA1C0D65E946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0" creationId="{16831496-AEFB-4477-A744-D54F4E59A692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2" creationId="{27620ABD-F419-4559-BD73-50375F7E00F8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4" creationId="{AB010C3D-0DFC-4F61-8D3A-5A1FD8179D16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7" creationId="{1DE768E3-63DB-4FFD-8879-E9E57C779070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59" creationId="{72B0C4DA-7E9D-43FC-A591-FB8900D863E7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61" creationId="{B8D5B9BA-460B-4E4F-900B-38ECA0BC5825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63" creationId="{160ECCE8-4322-4F7B-8BDB-D6CA5703AAE8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65" creationId="{B115030C-A5FF-4A2C-A7C3-3FD6B39389ED}"/>
          </ac:picMkLst>
        </pc:picChg>
        <pc:picChg chg="add mod">
          <ac:chgData name="萩原 秀明" userId="d7792d1e3cc3d7af" providerId="LiveId" clId="{D5BCA926-6ADE-480D-BBC0-DB7B1570E946}" dt="2021-01-28T07:37:02.711" v="37209" actId="1038"/>
          <ac:picMkLst>
            <pc:docMk/>
            <pc:sldMk cId="1680254883" sldId="1317"/>
            <ac:picMk id="67" creationId="{72E23AA8-028B-4758-9FB4-FF0133414035}"/>
          </ac:picMkLst>
        </pc:picChg>
        <pc:picChg chg="add mod">
          <ac:chgData name="萩原 秀明" userId="d7792d1e3cc3d7af" providerId="LiveId" clId="{D5BCA926-6ADE-480D-BBC0-DB7B1570E946}" dt="2021-01-28T07:43:02.805" v="37218" actId="1036"/>
          <ac:picMkLst>
            <pc:docMk/>
            <pc:sldMk cId="1680254883" sldId="1317"/>
            <ac:picMk id="69" creationId="{ECFBD672-6149-41FF-AABA-0309ADCD65FB}"/>
          </ac:picMkLst>
        </pc:picChg>
        <pc:picChg chg="add mod">
          <ac:chgData name="萩原 秀明" userId="d7792d1e3cc3d7af" providerId="LiveId" clId="{D5BCA926-6ADE-480D-BBC0-DB7B1570E946}" dt="2021-01-28T07:43:02.805" v="37218" actId="1036"/>
          <ac:picMkLst>
            <pc:docMk/>
            <pc:sldMk cId="1680254883" sldId="1317"/>
            <ac:picMk id="71" creationId="{2045A097-FE4C-4369-933A-7AE8A09A4B4E}"/>
          </ac:picMkLst>
        </pc:picChg>
        <pc:cxnChg chg="add mod">
          <ac:chgData name="萩原 秀明" userId="d7792d1e3cc3d7af" providerId="LiveId" clId="{D5BCA926-6ADE-480D-BBC0-DB7B1570E946}" dt="2021-01-28T07:19:13.726" v="36524" actId="14100"/>
          <ac:cxnSpMkLst>
            <pc:docMk/>
            <pc:sldMk cId="1680254883" sldId="1317"/>
            <ac:cxnSpMk id="14" creationId="{38F1A3A2-812D-483D-BFD6-EA89BD2496E8}"/>
          </ac:cxnSpMkLst>
        </pc:cxnChg>
        <pc:cxnChg chg="add mod">
          <ac:chgData name="萩原 秀明" userId="d7792d1e3cc3d7af" providerId="LiveId" clId="{D5BCA926-6ADE-480D-BBC0-DB7B1570E946}" dt="2021-01-28T07:37:46.150" v="37217" actId="14100"/>
          <ac:cxnSpMkLst>
            <pc:docMk/>
            <pc:sldMk cId="1680254883" sldId="1317"/>
            <ac:cxnSpMk id="15" creationId="{90B0DA02-A4F5-47EC-A003-A4D10EA2E57A}"/>
          </ac:cxnSpMkLst>
        </pc:cxnChg>
        <pc:cxnChg chg="add mod">
          <ac:chgData name="萩原 秀明" userId="d7792d1e3cc3d7af" providerId="LiveId" clId="{D5BCA926-6ADE-480D-BBC0-DB7B1570E946}" dt="2021-01-28T07:16:52.824" v="36333" actId="1035"/>
          <ac:cxnSpMkLst>
            <pc:docMk/>
            <pc:sldMk cId="1680254883" sldId="1317"/>
            <ac:cxnSpMk id="16" creationId="{4E99D9EC-CA0C-4827-8AE7-4B7E9DC7913D}"/>
          </ac:cxnSpMkLst>
        </pc:cxnChg>
        <pc:cxnChg chg="add mod">
          <ac:chgData name="萩原 秀明" userId="d7792d1e3cc3d7af" providerId="LiveId" clId="{D5BCA926-6ADE-480D-BBC0-DB7B1570E946}" dt="2021-01-28T07:18:32.016" v="36481" actId="14100"/>
          <ac:cxnSpMkLst>
            <pc:docMk/>
            <pc:sldMk cId="1680254883" sldId="1317"/>
            <ac:cxnSpMk id="17" creationId="{4EF82B70-AF6A-4D0E-973F-1E3F7BF8701E}"/>
          </ac:cxnSpMkLst>
        </pc:cxnChg>
        <pc:cxnChg chg="add mod">
          <ac:chgData name="萩原 秀明" userId="d7792d1e3cc3d7af" providerId="LiveId" clId="{D5BCA926-6ADE-480D-BBC0-DB7B1570E946}" dt="2021-01-28T07:18:38.572" v="36482" actId="1076"/>
          <ac:cxnSpMkLst>
            <pc:docMk/>
            <pc:sldMk cId="1680254883" sldId="1317"/>
            <ac:cxnSpMk id="18" creationId="{9AD4343B-9AAB-45BB-9D1A-53ABFD07D6BD}"/>
          </ac:cxnSpMkLst>
        </pc:cxnChg>
        <pc:cxnChg chg="add mod">
          <ac:chgData name="萩原 秀明" userId="d7792d1e3cc3d7af" providerId="LiveId" clId="{D5BCA926-6ADE-480D-BBC0-DB7B1570E946}" dt="2021-01-28T07:19:31.994" v="36533" actId="14100"/>
          <ac:cxnSpMkLst>
            <pc:docMk/>
            <pc:sldMk cId="1680254883" sldId="1317"/>
            <ac:cxnSpMk id="19" creationId="{C8ABE210-4275-45C9-93FA-81F378D0CB3C}"/>
          </ac:cxnSpMkLst>
        </pc:cxnChg>
      </pc:sldChg>
      <pc:sldChg chg="addSp delSp modSp new mod modClrScheme chgLayout">
        <pc:chgData name="萩原 秀明" userId="d7792d1e3cc3d7af" providerId="LiveId" clId="{D5BCA926-6ADE-480D-BBC0-DB7B1570E946}" dt="2021-01-28T13:39:12.941" v="44847" actId="700"/>
        <pc:sldMkLst>
          <pc:docMk/>
          <pc:sldMk cId="210099707" sldId="1318"/>
        </pc:sldMkLst>
        <pc:spChg chg="mod ord">
          <ac:chgData name="萩原 秀明" userId="d7792d1e3cc3d7af" providerId="LiveId" clId="{D5BCA926-6ADE-480D-BBC0-DB7B1570E946}" dt="2021-01-28T13:39:12.941" v="44847" actId="700"/>
          <ac:spMkLst>
            <pc:docMk/>
            <pc:sldMk cId="210099707" sldId="1318"/>
            <ac:spMk id="2" creationId="{DA95109B-BDFF-4D9E-AB3C-FE5128A6F226}"/>
          </ac:spMkLst>
        </pc:spChg>
        <pc:spChg chg="add del mod">
          <ac:chgData name="萩原 秀明" userId="d7792d1e3cc3d7af" providerId="LiveId" clId="{D5BCA926-6ADE-480D-BBC0-DB7B1570E946}" dt="2021-01-28T13:38:28.570" v="44820" actId="478"/>
          <ac:spMkLst>
            <pc:docMk/>
            <pc:sldMk cId="210099707" sldId="1318"/>
            <ac:spMk id="3" creationId="{EB265163-D745-4F6C-A38D-4F721FDE22F9}"/>
          </ac:spMkLst>
        </pc:spChg>
      </pc:sldChg>
      <pc:sldChg chg="addSp delSp modSp add mod ord">
        <pc:chgData name="萩原 秀明" userId="d7792d1e3cc3d7af" providerId="LiveId" clId="{D5BCA926-6ADE-480D-BBC0-DB7B1570E946}" dt="2021-01-28T13:37:03.621" v="44819" actId="14100"/>
        <pc:sldMkLst>
          <pc:docMk/>
          <pc:sldMk cId="3195031768" sldId="1319"/>
        </pc:sldMkLst>
        <pc:spChg chg="mod">
          <ac:chgData name="萩原 秀明" userId="d7792d1e3cc3d7af" providerId="LiveId" clId="{D5BCA926-6ADE-480D-BBC0-DB7B1570E946}" dt="2021-01-28T13:21:05.098" v="44540"/>
          <ac:spMkLst>
            <pc:docMk/>
            <pc:sldMk cId="3195031768" sldId="1319"/>
            <ac:spMk id="2" creationId="{DA95109B-BDFF-4D9E-AB3C-FE5128A6F226}"/>
          </ac:spMkLst>
        </pc:spChg>
        <pc:spChg chg="del mod">
          <ac:chgData name="萩原 秀明" userId="d7792d1e3cc3d7af" providerId="LiveId" clId="{D5BCA926-6ADE-480D-BBC0-DB7B1570E946}" dt="2021-01-28T13:23:45.550" v="44542" actId="478"/>
          <ac:spMkLst>
            <pc:docMk/>
            <pc:sldMk cId="3195031768" sldId="1319"/>
            <ac:spMk id="3" creationId="{EB265163-D745-4F6C-A38D-4F721FDE22F9}"/>
          </ac:spMkLst>
        </pc:spChg>
        <pc:spChg chg="add mod">
          <ac:chgData name="萩原 秀明" userId="d7792d1e3cc3d7af" providerId="LiveId" clId="{D5BCA926-6ADE-480D-BBC0-DB7B1570E946}" dt="2021-01-28T13:20:55.488" v="44539"/>
          <ac:spMkLst>
            <pc:docMk/>
            <pc:sldMk cId="3195031768" sldId="1319"/>
            <ac:spMk id="4" creationId="{0B0A48B9-A9AF-49E1-A90C-6FAB0991EC77}"/>
          </ac:spMkLst>
        </pc:spChg>
        <pc:spChg chg="add mod">
          <ac:chgData name="萩原 秀明" userId="d7792d1e3cc3d7af" providerId="LiveId" clId="{D5BCA926-6ADE-480D-BBC0-DB7B1570E946}" dt="2021-01-28T13:25:54.790" v="44683" actId="20577"/>
          <ac:spMkLst>
            <pc:docMk/>
            <pc:sldMk cId="3195031768" sldId="1319"/>
            <ac:spMk id="6" creationId="{2ED38B03-C1A7-4078-8172-9420E9075D3E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7" creationId="{DF19A9EF-1F54-49B0-A3EA-C55DB5F5368D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8" creationId="{C91D930E-D711-4968-9E31-E249B1E47791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9" creationId="{B602CE11-73E6-433F-88AE-D9C9DE07D633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10" creationId="{37304B77-277B-4FD2-B10B-F886E14B29E4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12" creationId="{17B63430-A8FB-4919-9650-D7F123D9DA27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13" creationId="{0ECE4F90-0D9A-4518-8C20-84F5AD29E2B8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1" creationId="{7A44528D-24B9-48B5-BBB1-E3AFDA45AA77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2" creationId="{9365223E-2827-448E-991C-7D1902525359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3" creationId="{54A746D7-B9E8-42A4-B016-FAAF700FDE98}"/>
          </ac:spMkLst>
        </pc:spChg>
        <pc:spChg chg="add mod">
          <ac:chgData name="萩原 秀明" userId="d7792d1e3cc3d7af" providerId="LiveId" clId="{D5BCA926-6ADE-480D-BBC0-DB7B1570E946}" dt="2021-01-28T13:33:23.645" v="44791" actId="1076"/>
          <ac:spMkLst>
            <pc:docMk/>
            <pc:sldMk cId="3195031768" sldId="1319"/>
            <ac:spMk id="24" creationId="{5CBBDAF6-09A5-4649-AED1-289C8885DF50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5" creationId="{AD5A52A4-24EE-426B-8C80-31168A7EF2B7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6" creationId="{1F0708D4-DA26-40FC-8B31-376A90C3223C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7" creationId="{D34E4B96-BAF8-4C19-AE20-0D89C164400D}"/>
          </ac:spMkLst>
        </pc:spChg>
        <pc:spChg chg="add del mod">
          <ac:chgData name="萩原 秀明" userId="d7792d1e3cc3d7af" providerId="LiveId" clId="{D5BCA926-6ADE-480D-BBC0-DB7B1570E946}" dt="2021-01-28T13:32:38.887" v="44772" actId="478"/>
          <ac:spMkLst>
            <pc:docMk/>
            <pc:sldMk cId="3195031768" sldId="1319"/>
            <ac:spMk id="28" creationId="{33D9594D-1DFF-4813-8DF4-947A8C8C91F1}"/>
          </ac:spMkLst>
        </pc:spChg>
        <pc:spChg chg="add mod">
          <ac:chgData name="萩原 秀明" userId="d7792d1e3cc3d7af" providerId="LiveId" clId="{D5BCA926-6ADE-480D-BBC0-DB7B1570E946}" dt="2021-01-28T13:35:06.055" v="44810" actId="14100"/>
          <ac:spMkLst>
            <pc:docMk/>
            <pc:sldMk cId="3195031768" sldId="1319"/>
            <ac:spMk id="29" creationId="{D40693D6-5389-46D8-8B55-2CA6C3141AC2}"/>
          </ac:spMkLst>
        </pc:spChg>
        <pc:spChg chg="add mod">
          <ac:chgData name="萩原 秀明" userId="d7792d1e3cc3d7af" providerId="LiveId" clId="{D5BCA926-6ADE-480D-BBC0-DB7B1570E946}" dt="2021-01-28T13:35:02.172" v="44809" actId="14100"/>
          <ac:spMkLst>
            <pc:docMk/>
            <pc:sldMk cId="3195031768" sldId="1319"/>
            <ac:spMk id="30" creationId="{7406C1F4-EE94-4AAF-963B-D04FEB4216BD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1" creationId="{06BAAB4B-FF9A-4AE2-9F96-B055F72C897C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2" creationId="{EC9FCBB6-2029-4015-9797-043B11356339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3" creationId="{D4AE5B9F-BE27-4999-8CEC-719AC935CDB1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4" creationId="{1DFCCE41-92FD-4BB5-B887-DCBB9E728F18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5" creationId="{EB83428E-5F48-4B6E-A70D-4F92F3857B35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6" creationId="{546FA43D-449E-4464-8A0F-6C0473A679C6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7" creationId="{CB370385-CA68-40BF-BE14-693989F1546A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8" creationId="{9757434B-9808-4CC0-B2B7-3E953C5A78C9}"/>
          </ac:spMkLst>
        </pc:spChg>
        <pc:spChg chg="add mod">
          <ac:chgData name="萩原 秀明" userId="d7792d1e3cc3d7af" providerId="LiveId" clId="{D5BCA926-6ADE-480D-BBC0-DB7B1570E946}" dt="2021-01-28T13:36:25.435" v="44817" actId="1036"/>
          <ac:spMkLst>
            <pc:docMk/>
            <pc:sldMk cId="3195031768" sldId="1319"/>
            <ac:spMk id="39" creationId="{348AC7C9-8405-4970-BFEA-10C255A76715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0" creationId="{0AD12FB6-EDDE-453C-8A0A-FCFC0E65D7B2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1" creationId="{4B3A81DE-60F1-440D-B66C-29884506E094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2" creationId="{B87BA760-075D-4AA5-B845-AA678FA35F6C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3" creationId="{F5A28208-7937-4CE7-8BCB-26D943432662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4" creationId="{0B7BC1A8-0399-427A-A1BB-F8A6D162E472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5" creationId="{AEA5CAE0-AAEA-4DD2-A3ED-D30B8B8BDC55}"/>
          </ac:spMkLst>
        </pc:spChg>
        <pc:spChg chg="add mod">
          <ac:chgData name="萩原 秀明" userId="d7792d1e3cc3d7af" providerId="LiveId" clId="{D5BCA926-6ADE-480D-BBC0-DB7B1570E946}" dt="2021-01-28T13:31:52.295" v="44769" actId="1037"/>
          <ac:spMkLst>
            <pc:docMk/>
            <pc:sldMk cId="3195031768" sldId="1319"/>
            <ac:spMk id="46" creationId="{0191A05A-77FF-4B2F-83AE-D1D69A956C7D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7" creationId="{34DE3E18-DE2E-4497-B797-32D9C9BCBA87}"/>
          </ac:spMkLst>
        </pc:spChg>
        <pc:spChg chg="add mod">
          <ac:chgData name="萩原 秀明" userId="d7792d1e3cc3d7af" providerId="LiveId" clId="{D5BCA926-6ADE-480D-BBC0-DB7B1570E946}" dt="2021-01-28T13:35:28.356" v="44815" actId="1076"/>
          <ac:spMkLst>
            <pc:docMk/>
            <pc:sldMk cId="3195031768" sldId="1319"/>
            <ac:spMk id="48" creationId="{6A969C4B-86DD-4DE8-B6F9-60FBAB8A67AB}"/>
          </ac:spMkLst>
        </pc:spChg>
        <pc:spChg chg="add mod">
          <ac:chgData name="萩原 秀明" userId="d7792d1e3cc3d7af" providerId="LiveId" clId="{D5BCA926-6ADE-480D-BBC0-DB7B1570E946}" dt="2021-01-28T13:37:03.621" v="44819" actId="14100"/>
          <ac:spMkLst>
            <pc:docMk/>
            <pc:sldMk cId="3195031768" sldId="1319"/>
            <ac:spMk id="49" creationId="{90884F32-6614-4391-B61B-CB99F30FF0BB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1" creationId="{346D56D5-6CB9-43F2-B59D-B382340C6994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3" creationId="{4370AB8A-76B0-4EE4-AD8A-B0D8794A99D0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4" creationId="{DE205495-58B2-4244-87AE-7A954946A1BC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5" creationId="{CA1AE366-343C-4041-9200-8990458D0874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6" creationId="{9410524B-61EE-4A4D-8A65-C1815EEE76A9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7" creationId="{C35CF1D6-5E06-4826-B5DA-2DCA7CE39852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8" creationId="{6501153E-FF2C-437F-B633-E57E0DF17171}"/>
          </ac:spMkLst>
        </pc:spChg>
        <pc:spChg chg="mod">
          <ac:chgData name="萩原 秀明" userId="d7792d1e3cc3d7af" providerId="LiveId" clId="{D5BCA926-6ADE-480D-BBC0-DB7B1570E946}" dt="2021-01-28T13:33:17.475" v="44789" actId="1076"/>
          <ac:spMkLst>
            <pc:docMk/>
            <pc:sldMk cId="3195031768" sldId="1319"/>
            <ac:spMk id="59" creationId="{9E2E61B4-32DF-41C2-85CD-5ED7C308E147}"/>
          </ac:spMkLst>
        </pc:spChg>
        <pc:spChg chg="add mod">
          <ac:chgData name="萩原 秀明" userId="d7792d1e3cc3d7af" providerId="LiveId" clId="{D5BCA926-6ADE-480D-BBC0-DB7B1570E946}" dt="2021-01-28T13:36:59.533" v="44818" actId="14100"/>
          <ac:spMkLst>
            <pc:docMk/>
            <pc:sldMk cId="3195031768" sldId="1319"/>
            <ac:spMk id="60" creationId="{79F95CD7-47B3-4D22-8442-5F2C8F9A87F3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2" creationId="{E2470627-FAAF-4B95-AA9C-5D9963205DC1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4" creationId="{CDC06846-D71F-44EE-A29B-3EA2BDF002D0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5" creationId="{E563DDCC-4EE0-4F43-8246-EB5B5D157059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6" creationId="{5B4AE68F-722C-4F9D-9767-25174EB69F96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7" creationId="{3297704A-F511-4B04-83ED-12FA3DC0B26C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8" creationId="{23AA361D-6D82-41E0-85DB-5B4BC4049241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69" creationId="{45F5A7DE-6F40-450C-8648-CF46B84F6A0C}"/>
          </ac:spMkLst>
        </pc:spChg>
        <pc:spChg chg="mod">
          <ac:chgData name="萩原 秀明" userId="d7792d1e3cc3d7af" providerId="LiveId" clId="{D5BCA926-6ADE-480D-BBC0-DB7B1570E946}" dt="2021-01-28T13:33:38.740" v="44795" actId="1076"/>
          <ac:spMkLst>
            <pc:docMk/>
            <pc:sldMk cId="3195031768" sldId="1319"/>
            <ac:spMk id="70" creationId="{D19B911F-FF86-4931-9BB5-E1D7A0DC657E}"/>
          </ac:spMkLst>
        </pc:spChg>
        <pc:spChg chg="add 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1" creationId="{D8FAC90D-13CB-43C3-ABC5-62AB42B562EE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3" creationId="{AA9657BC-D24C-4A0E-9A5F-265275DB0A81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5" creationId="{153A6296-3666-4F5C-A58F-8793FDC9C8C2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6" creationId="{47EE3E5C-4D5F-4727-B81C-C4B007AA7BD1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7" creationId="{E49BEFBF-DDC3-4EB4-92F9-4541F8FE3582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8" creationId="{0181385E-CD11-4E62-B92E-2AD12D9F6CF7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79" creationId="{3180022E-6CB4-4647-BE0D-C461A1D27E87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80" creationId="{F9F0F767-DD2E-43AD-9078-6C05D33E420C}"/>
          </ac:spMkLst>
        </pc:spChg>
        <pc:spChg chg="mod">
          <ac:chgData name="萩原 秀明" userId="d7792d1e3cc3d7af" providerId="LiveId" clId="{D5BCA926-6ADE-480D-BBC0-DB7B1570E946}" dt="2021-01-28T13:34:26.503" v="44806" actId="1076"/>
          <ac:spMkLst>
            <pc:docMk/>
            <pc:sldMk cId="3195031768" sldId="1319"/>
            <ac:spMk id="81" creationId="{AE6000FC-AC1D-4A97-AF92-97D7B97DCDC1}"/>
          </ac:spMkLst>
        </pc:spChg>
        <pc:grpChg chg="add mod">
          <ac:chgData name="萩原 秀明" userId="d7792d1e3cc3d7af" providerId="LiveId" clId="{D5BCA926-6ADE-480D-BBC0-DB7B1570E946}" dt="2021-01-28T13:35:10.564" v="44811" actId="1076"/>
          <ac:grpSpMkLst>
            <pc:docMk/>
            <pc:sldMk cId="3195031768" sldId="1319"/>
            <ac:grpSpMk id="15" creationId="{40D1533B-9CD2-4FB2-B91D-99F30533EACE}"/>
          </ac:grpSpMkLst>
        </pc:grpChg>
        <pc:grpChg chg="add mod">
          <ac:chgData name="萩原 秀明" userId="d7792d1e3cc3d7af" providerId="LiveId" clId="{D5BCA926-6ADE-480D-BBC0-DB7B1570E946}" dt="2021-01-28T13:33:17.475" v="44789" actId="1076"/>
          <ac:grpSpMkLst>
            <pc:docMk/>
            <pc:sldMk cId="3195031768" sldId="1319"/>
            <ac:grpSpMk id="50" creationId="{BEFB0E05-76D8-4BF6-9BDA-00D5760F1724}"/>
          </ac:grpSpMkLst>
        </pc:grpChg>
        <pc:grpChg chg="mod">
          <ac:chgData name="萩原 秀明" userId="d7792d1e3cc3d7af" providerId="LiveId" clId="{D5BCA926-6ADE-480D-BBC0-DB7B1570E946}" dt="2021-01-28T13:33:17.475" v="44789" actId="1076"/>
          <ac:grpSpMkLst>
            <pc:docMk/>
            <pc:sldMk cId="3195031768" sldId="1319"/>
            <ac:grpSpMk id="52" creationId="{7E585DB1-1724-4CE0-BC8C-69731B24A98A}"/>
          </ac:grpSpMkLst>
        </pc:grpChg>
        <pc:grpChg chg="add mod">
          <ac:chgData name="萩原 秀明" userId="d7792d1e3cc3d7af" providerId="LiveId" clId="{D5BCA926-6ADE-480D-BBC0-DB7B1570E946}" dt="2021-01-28T13:33:38.740" v="44795" actId="1076"/>
          <ac:grpSpMkLst>
            <pc:docMk/>
            <pc:sldMk cId="3195031768" sldId="1319"/>
            <ac:grpSpMk id="61" creationId="{75687FC2-E8CE-462E-8B99-97C4D4D97CAE}"/>
          </ac:grpSpMkLst>
        </pc:grpChg>
        <pc:grpChg chg="mod">
          <ac:chgData name="萩原 秀明" userId="d7792d1e3cc3d7af" providerId="LiveId" clId="{D5BCA926-6ADE-480D-BBC0-DB7B1570E946}" dt="2021-01-28T13:33:38.740" v="44795" actId="1076"/>
          <ac:grpSpMkLst>
            <pc:docMk/>
            <pc:sldMk cId="3195031768" sldId="1319"/>
            <ac:grpSpMk id="63" creationId="{60682EB6-EBD6-48CF-9F01-999574A8AF14}"/>
          </ac:grpSpMkLst>
        </pc:grpChg>
        <pc:grpChg chg="add mod">
          <ac:chgData name="萩原 秀明" userId="d7792d1e3cc3d7af" providerId="LiveId" clId="{D5BCA926-6ADE-480D-BBC0-DB7B1570E946}" dt="2021-01-28T13:34:26.503" v="44806" actId="1076"/>
          <ac:grpSpMkLst>
            <pc:docMk/>
            <pc:sldMk cId="3195031768" sldId="1319"/>
            <ac:grpSpMk id="72" creationId="{4A5AAF81-D0F4-46C0-A8E9-0E42BBBAA7DF}"/>
          </ac:grpSpMkLst>
        </pc:grpChg>
        <pc:grpChg chg="mod">
          <ac:chgData name="萩原 秀明" userId="d7792d1e3cc3d7af" providerId="LiveId" clId="{D5BCA926-6ADE-480D-BBC0-DB7B1570E946}" dt="2021-01-28T13:34:26.503" v="44806" actId="1076"/>
          <ac:grpSpMkLst>
            <pc:docMk/>
            <pc:sldMk cId="3195031768" sldId="1319"/>
            <ac:grpSpMk id="74" creationId="{E8285560-B072-43D8-B5B1-9E181951EEBF}"/>
          </ac:grpSpMkLst>
        </pc:grpChg>
        <pc:picChg chg="add mod">
          <ac:chgData name="萩原 秀明" userId="d7792d1e3cc3d7af" providerId="LiveId" clId="{D5BCA926-6ADE-480D-BBC0-DB7B1570E946}" dt="2021-01-28T13:20:55.488" v="44539"/>
          <ac:picMkLst>
            <pc:docMk/>
            <pc:sldMk cId="3195031768" sldId="1319"/>
            <ac:picMk id="5" creationId="{457BE8B9-1F48-402F-8748-280499B4B898}"/>
          </ac:picMkLst>
        </pc:picChg>
        <pc:picChg chg="mod">
          <ac:chgData name="萩原 秀明" userId="d7792d1e3cc3d7af" providerId="LiveId" clId="{D5BCA926-6ADE-480D-BBC0-DB7B1570E946}" dt="2021-01-28T13:35:10.564" v="44811" actId="1076"/>
          <ac:picMkLst>
            <pc:docMk/>
            <pc:sldMk cId="3195031768" sldId="1319"/>
            <ac:picMk id="16" creationId="{957251FB-C004-4A55-B742-06F23EF46DFB}"/>
          </ac:picMkLst>
        </pc:picChg>
        <pc:picChg chg="mod">
          <ac:chgData name="萩原 秀明" userId="d7792d1e3cc3d7af" providerId="LiveId" clId="{D5BCA926-6ADE-480D-BBC0-DB7B1570E946}" dt="2021-01-28T13:35:10.564" v="44811" actId="1076"/>
          <ac:picMkLst>
            <pc:docMk/>
            <pc:sldMk cId="3195031768" sldId="1319"/>
            <ac:picMk id="17" creationId="{D96FF89F-CC7D-4769-83C8-E9C2F2620101}"/>
          </ac:picMkLst>
        </pc:picChg>
        <pc:picChg chg="mod">
          <ac:chgData name="萩原 秀明" userId="d7792d1e3cc3d7af" providerId="LiveId" clId="{D5BCA926-6ADE-480D-BBC0-DB7B1570E946}" dt="2021-01-28T13:35:10.564" v="44811" actId="1076"/>
          <ac:picMkLst>
            <pc:docMk/>
            <pc:sldMk cId="3195031768" sldId="1319"/>
            <ac:picMk id="18" creationId="{7F4231EA-C8E3-48BE-A0A5-5F417A244270}"/>
          </ac:picMkLst>
        </pc:picChg>
        <pc:picChg chg="add mod">
          <ac:chgData name="萩原 秀明" userId="d7792d1e3cc3d7af" providerId="LiveId" clId="{D5BCA926-6ADE-480D-BBC0-DB7B1570E946}" dt="2021-01-28T13:35:17.538" v="44814" actId="1076"/>
          <ac:picMkLst>
            <pc:docMk/>
            <pc:sldMk cId="3195031768" sldId="1319"/>
            <ac:picMk id="20" creationId="{DCC76556-EFCB-46CD-9303-316ED93460CE}"/>
          </ac:picMkLst>
        </pc:picChg>
        <pc:cxnChg chg="add mod">
          <ac:chgData name="萩原 秀明" userId="d7792d1e3cc3d7af" providerId="LiveId" clId="{D5BCA926-6ADE-480D-BBC0-DB7B1570E946}" dt="2021-01-28T13:31:52.295" v="44769" actId="1037"/>
          <ac:cxnSpMkLst>
            <pc:docMk/>
            <pc:sldMk cId="3195031768" sldId="1319"/>
            <ac:cxnSpMk id="11" creationId="{641446B5-E942-4F55-AFAC-3BB2BDF4F6B2}"/>
          </ac:cxnSpMkLst>
        </pc:cxnChg>
        <pc:cxnChg chg="add mod">
          <ac:chgData name="萩原 秀明" userId="d7792d1e3cc3d7af" providerId="LiveId" clId="{D5BCA926-6ADE-480D-BBC0-DB7B1570E946}" dt="2021-01-28T13:31:52.295" v="44769" actId="1037"/>
          <ac:cxnSpMkLst>
            <pc:docMk/>
            <pc:sldMk cId="3195031768" sldId="1319"/>
            <ac:cxnSpMk id="14" creationId="{AEB546F9-7E9D-43CD-BDEC-E64E17FAC423}"/>
          </ac:cxnSpMkLst>
        </pc:cxnChg>
        <pc:cxnChg chg="add mod">
          <ac:chgData name="萩原 秀明" userId="d7792d1e3cc3d7af" providerId="LiveId" clId="{D5BCA926-6ADE-480D-BBC0-DB7B1570E946}" dt="2021-01-28T13:31:52.295" v="44769" actId="1037"/>
          <ac:cxnSpMkLst>
            <pc:docMk/>
            <pc:sldMk cId="3195031768" sldId="1319"/>
            <ac:cxnSpMk id="19" creationId="{ED016B63-7154-4789-A99E-3992207CB909}"/>
          </ac:cxnSpMkLst>
        </pc:cxnChg>
      </pc:sldChg>
      <pc:sldChg chg="add del">
        <pc:chgData name="萩原 秀明" userId="d7792d1e3cc3d7af" providerId="LiveId" clId="{D5BCA926-6ADE-480D-BBC0-DB7B1570E946}" dt="2021-01-28T14:41:09.419" v="44849" actId="47"/>
        <pc:sldMkLst>
          <pc:docMk/>
          <pc:sldMk cId="3647285592" sldId="1320"/>
        </pc:sldMkLst>
      </pc:sldChg>
      <pc:sldChg chg="addSp delSp modSp add mod">
        <pc:chgData name="萩原 秀明" userId="d7792d1e3cc3d7af" providerId="LiveId" clId="{D5BCA926-6ADE-480D-BBC0-DB7B1570E946}" dt="2021-01-28T14:58:19.818" v="45660" actId="14100"/>
        <pc:sldMkLst>
          <pc:docMk/>
          <pc:sldMk cId="2601525828" sldId="1321"/>
        </pc:sldMkLst>
        <pc:spChg chg="mod">
          <ac:chgData name="萩原 秀明" userId="d7792d1e3cc3d7af" providerId="LiveId" clId="{D5BCA926-6ADE-480D-BBC0-DB7B1570E946}" dt="2021-01-28T14:45:27.594" v="44865"/>
          <ac:spMkLst>
            <pc:docMk/>
            <pc:sldMk cId="2601525828" sldId="1321"/>
            <ac:spMk id="2" creationId="{DA95109B-BDFF-4D9E-AB3C-FE5128A6F226}"/>
          </ac:spMkLst>
        </pc:spChg>
        <pc:spChg chg="del mod">
          <ac:chgData name="萩原 秀明" userId="d7792d1e3cc3d7af" providerId="LiveId" clId="{D5BCA926-6ADE-480D-BBC0-DB7B1570E946}" dt="2021-01-28T14:45:12.719" v="44851" actId="478"/>
          <ac:spMkLst>
            <pc:docMk/>
            <pc:sldMk cId="2601525828" sldId="1321"/>
            <ac:spMk id="3" creationId="{EB265163-D745-4F6C-A38D-4F721FDE22F9}"/>
          </ac:spMkLst>
        </pc:spChg>
        <pc:spChg chg="add mod">
          <ac:chgData name="萩原 秀明" userId="d7792d1e3cc3d7af" providerId="LiveId" clId="{D5BCA926-6ADE-480D-BBC0-DB7B1570E946}" dt="2021-01-28T14:46:00.891" v="44908" actId="20577"/>
          <ac:spMkLst>
            <pc:docMk/>
            <pc:sldMk cId="2601525828" sldId="1321"/>
            <ac:spMk id="4" creationId="{7218A0C2-285C-430B-8135-DC6EEF025775}"/>
          </ac:spMkLst>
        </pc:spChg>
        <pc:spChg chg="add mod">
          <ac:chgData name="萩原 秀明" userId="d7792d1e3cc3d7af" providerId="LiveId" clId="{D5BCA926-6ADE-480D-BBC0-DB7B1570E946}" dt="2021-01-28T14:46:12.763" v="44961" actId="20577"/>
          <ac:spMkLst>
            <pc:docMk/>
            <pc:sldMk cId="2601525828" sldId="1321"/>
            <ac:spMk id="6" creationId="{B1D9A271-D991-4F1C-9F77-A5D905EFE3A6}"/>
          </ac:spMkLst>
        </pc:spChg>
        <pc:spChg chg="add mod">
          <ac:chgData name="萩原 秀明" userId="d7792d1e3cc3d7af" providerId="LiveId" clId="{D5BCA926-6ADE-480D-BBC0-DB7B1570E946}" dt="2021-01-28T14:49:07.662" v="45142" actId="14100"/>
          <ac:spMkLst>
            <pc:docMk/>
            <pc:sldMk cId="2601525828" sldId="1321"/>
            <ac:spMk id="7" creationId="{50198A90-BF06-493B-A389-76E531087B07}"/>
          </ac:spMkLst>
        </pc:spChg>
        <pc:spChg chg="add mod">
          <ac:chgData name="萩原 秀明" userId="d7792d1e3cc3d7af" providerId="LiveId" clId="{D5BCA926-6ADE-480D-BBC0-DB7B1570E946}" dt="2021-01-28T14:53:36.633" v="45159" actId="14100"/>
          <ac:spMkLst>
            <pc:docMk/>
            <pc:sldMk cId="2601525828" sldId="1321"/>
            <ac:spMk id="12" creationId="{CBC5068F-9F6D-431C-9C90-0186B5C74DA8}"/>
          </ac:spMkLst>
        </pc:spChg>
        <pc:spChg chg="add mod">
          <ac:chgData name="萩原 秀明" userId="d7792d1e3cc3d7af" providerId="LiveId" clId="{D5BCA926-6ADE-480D-BBC0-DB7B1570E946}" dt="2021-01-28T14:54:31.123" v="45236" actId="1076"/>
          <ac:spMkLst>
            <pc:docMk/>
            <pc:sldMk cId="2601525828" sldId="1321"/>
            <ac:spMk id="13" creationId="{24D3B892-51A1-4108-BAF3-FCE3C2B65039}"/>
          </ac:spMkLst>
        </pc:spChg>
        <pc:spChg chg="add mod">
          <ac:chgData name="萩原 秀明" userId="d7792d1e3cc3d7af" providerId="LiveId" clId="{D5BCA926-6ADE-480D-BBC0-DB7B1570E946}" dt="2021-01-28T14:58:19.818" v="45660" actId="14100"/>
          <ac:spMkLst>
            <pc:docMk/>
            <pc:sldMk cId="2601525828" sldId="1321"/>
            <ac:spMk id="14" creationId="{B7186AFC-5820-41CC-A5C9-E8DA64DF6FCC}"/>
          </ac:spMkLst>
        </pc:spChg>
        <pc:picChg chg="add mod">
          <ac:chgData name="萩原 秀明" userId="d7792d1e3cc3d7af" providerId="LiveId" clId="{D5BCA926-6ADE-480D-BBC0-DB7B1570E946}" dt="2021-01-28T14:45:08.017" v="44850"/>
          <ac:picMkLst>
            <pc:docMk/>
            <pc:sldMk cId="2601525828" sldId="1321"/>
            <ac:picMk id="5" creationId="{C540054C-B935-46A5-A879-52C7668B1ADE}"/>
          </ac:picMkLst>
        </pc:picChg>
        <pc:picChg chg="add mod">
          <ac:chgData name="萩原 秀明" userId="d7792d1e3cc3d7af" providerId="LiveId" clId="{D5BCA926-6ADE-480D-BBC0-DB7B1570E946}" dt="2021-01-28T14:51:02.960" v="45150" actId="692"/>
          <ac:picMkLst>
            <pc:docMk/>
            <pc:sldMk cId="2601525828" sldId="1321"/>
            <ac:picMk id="9" creationId="{EDE377B9-E883-4A30-A27E-B41124C85F0A}"/>
          </ac:picMkLst>
        </pc:picChg>
        <pc:picChg chg="add del mod">
          <ac:chgData name="萩原 秀明" userId="d7792d1e3cc3d7af" providerId="LiveId" clId="{D5BCA926-6ADE-480D-BBC0-DB7B1570E946}" dt="2021-01-28T14:52:10.006" v="45153" actId="478"/>
          <ac:picMkLst>
            <pc:docMk/>
            <pc:sldMk cId="2601525828" sldId="1321"/>
            <ac:picMk id="1026" creationId="{997D20B8-539C-4ADB-9F19-E07B304F64C1}"/>
          </ac:picMkLst>
        </pc:picChg>
        <pc:picChg chg="add mod">
          <ac:chgData name="萩原 秀明" userId="d7792d1e3cc3d7af" providerId="LiveId" clId="{D5BCA926-6ADE-480D-BBC0-DB7B1570E946}" dt="2021-01-28T14:52:16.820" v="45155" actId="1076"/>
          <ac:picMkLst>
            <pc:docMk/>
            <pc:sldMk cId="2601525828" sldId="1321"/>
            <ac:picMk id="1028" creationId="{EFA09A90-FFD9-4950-864A-74B09B1DB118}"/>
          </ac:picMkLst>
        </pc:picChg>
      </pc:sldChg>
      <pc:sldChg chg="addSp delSp modSp add mod">
        <pc:chgData name="萩原 秀明" userId="d7792d1e3cc3d7af" providerId="LiveId" clId="{D5BCA926-6ADE-480D-BBC0-DB7B1570E946}" dt="2021-01-28T15:46:14.956" v="46652" actId="20577"/>
        <pc:sldMkLst>
          <pc:docMk/>
          <pc:sldMk cId="2485732288" sldId="1322"/>
        </pc:sldMkLst>
        <pc:spChg chg="mod">
          <ac:chgData name="萩原 秀明" userId="d7792d1e3cc3d7af" providerId="LiveId" clId="{D5BCA926-6ADE-480D-BBC0-DB7B1570E946}" dt="2021-01-28T12:15:54.480" v="41289" actId="2711"/>
          <ac:spMkLst>
            <pc:docMk/>
            <pc:sldMk cId="2485732288" sldId="1322"/>
            <ac:spMk id="6" creationId="{9B32E9E7-223B-4E51-930E-1DB42F7A8241}"/>
          </ac:spMkLst>
        </pc:spChg>
        <pc:spChg chg="del">
          <ac:chgData name="萩原 秀明" userId="d7792d1e3cc3d7af" providerId="LiveId" clId="{D5BCA926-6ADE-480D-BBC0-DB7B1570E946}" dt="2021-01-28T08:47:46.062" v="38777" actId="478"/>
          <ac:spMkLst>
            <pc:docMk/>
            <pc:sldMk cId="2485732288" sldId="1322"/>
            <ac:spMk id="7" creationId="{AC23ADDE-6E70-4B8A-AFF3-8A65414A2989}"/>
          </ac:spMkLst>
        </pc:spChg>
        <pc:spChg chg="add del mod">
          <ac:chgData name="萩原 秀明" userId="d7792d1e3cc3d7af" providerId="LiveId" clId="{D5BCA926-6ADE-480D-BBC0-DB7B1570E946}" dt="2021-01-28T08:59:16.999" v="39181" actId="478"/>
          <ac:spMkLst>
            <pc:docMk/>
            <pc:sldMk cId="2485732288" sldId="1322"/>
            <ac:spMk id="8" creationId="{7AA64C3E-DB46-43AE-98B6-43CC06119EAD}"/>
          </ac:spMkLst>
        </pc:spChg>
        <pc:spChg chg="add del mod">
          <ac:chgData name="萩原 秀明" userId="d7792d1e3cc3d7af" providerId="LiveId" clId="{D5BCA926-6ADE-480D-BBC0-DB7B1570E946}" dt="2021-01-28T09:09:44.859" v="39510" actId="478"/>
          <ac:spMkLst>
            <pc:docMk/>
            <pc:sldMk cId="2485732288" sldId="1322"/>
            <ac:spMk id="11" creationId="{CF3DB66F-0EA3-4D25-8952-160469AC1E43}"/>
          </ac:spMkLst>
        </pc:spChg>
        <pc:spChg chg="add del mod">
          <ac:chgData name="萩原 秀明" userId="d7792d1e3cc3d7af" providerId="LiveId" clId="{D5BCA926-6ADE-480D-BBC0-DB7B1570E946}" dt="2021-01-28T09:18:47.139" v="39892" actId="478"/>
          <ac:spMkLst>
            <pc:docMk/>
            <pc:sldMk cId="2485732288" sldId="1322"/>
            <ac:spMk id="14" creationId="{0457A5F7-464E-4484-ACD9-41E5AC6C3B5C}"/>
          </ac:spMkLst>
        </pc:spChg>
        <pc:spChg chg="add del mod">
          <ac:chgData name="萩原 秀明" userId="d7792d1e3cc3d7af" providerId="LiveId" clId="{D5BCA926-6ADE-480D-BBC0-DB7B1570E946}" dt="2021-01-28T08:59:20.408" v="39182" actId="478"/>
          <ac:spMkLst>
            <pc:docMk/>
            <pc:sldMk cId="2485732288" sldId="1322"/>
            <ac:spMk id="15" creationId="{982BCE68-CE7C-456C-B244-F3628FE835D0}"/>
          </ac:spMkLst>
        </pc:spChg>
        <pc:spChg chg="add mod">
          <ac:chgData name="萩原 秀明" userId="d7792d1e3cc3d7af" providerId="LiveId" clId="{D5BCA926-6ADE-480D-BBC0-DB7B1570E946}" dt="2021-01-28T12:58:31.389" v="44524"/>
          <ac:spMkLst>
            <pc:docMk/>
            <pc:sldMk cId="2485732288" sldId="1322"/>
            <ac:spMk id="16" creationId="{89775B26-7516-4611-989C-F3A3FFC19BDE}"/>
          </ac:spMkLst>
        </pc:spChg>
        <pc:spChg chg="add del mod">
          <ac:chgData name="萩原 秀明" userId="d7792d1e3cc3d7af" providerId="LiveId" clId="{D5BCA926-6ADE-480D-BBC0-DB7B1570E946}" dt="2021-01-28T09:12:53.578" v="39578" actId="478"/>
          <ac:spMkLst>
            <pc:docMk/>
            <pc:sldMk cId="2485732288" sldId="1322"/>
            <ac:spMk id="20" creationId="{A15C95A7-AAD1-4453-8604-2F846134D595}"/>
          </ac:spMkLst>
        </pc:spChg>
        <pc:spChg chg="add del mod">
          <ac:chgData name="萩原 秀明" userId="d7792d1e3cc3d7af" providerId="LiveId" clId="{D5BCA926-6ADE-480D-BBC0-DB7B1570E946}" dt="2021-01-28T09:12:48.964" v="39576" actId="478"/>
          <ac:spMkLst>
            <pc:docMk/>
            <pc:sldMk cId="2485732288" sldId="1322"/>
            <ac:spMk id="21" creationId="{D9604B52-6319-4410-9297-E8E4C11347BA}"/>
          </ac:spMkLst>
        </pc:spChg>
        <pc:spChg chg="add mod">
          <ac:chgData name="萩原 秀明" userId="d7792d1e3cc3d7af" providerId="LiveId" clId="{D5BCA926-6ADE-480D-BBC0-DB7B1570E946}" dt="2021-01-28T15:38:55.643" v="46633" actId="20577"/>
          <ac:spMkLst>
            <pc:docMk/>
            <pc:sldMk cId="2485732288" sldId="1322"/>
            <ac:spMk id="22" creationId="{1C0B7ABD-6309-463B-82E3-6EB992BBA9B2}"/>
          </ac:spMkLst>
        </pc:spChg>
        <pc:spChg chg="add mod">
          <ac:chgData name="萩原 秀明" userId="d7792d1e3cc3d7af" providerId="LiveId" clId="{D5BCA926-6ADE-480D-BBC0-DB7B1570E946}" dt="2021-01-28T09:16:56.549" v="39687" actId="14861"/>
          <ac:spMkLst>
            <pc:docMk/>
            <pc:sldMk cId="2485732288" sldId="1322"/>
            <ac:spMk id="23" creationId="{440C5F6F-782A-4128-B350-E7A5C2AE4AF1}"/>
          </ac:spMkLst>
        </pc:spChg>
        <pc:spChg chg="add mod">
          <ac:chgData name="萩原 秀明" userId="d7792d1e3cc3d7af" providerId="LiveId" clId="{D5BCA926-6ADE-480D-BBC0-DB7B1570E946}" dt="2021-01-28T09:29:36.174" v="40612" actId="115"/>
          <ac:spMkLst>
            <pc:docMk/>
            <pc:sldMk cId="2485732288" sldId="1322"/>
            <ac:spMk id="24" creationId="{C14AED27-F75A-4143-96C9-D0B1621507E7}"/>
          </ac:spMkLst>
        </pc:spChg>
        <pc:spChg chg="add mod">
          <ac:chgData name="萩原 秀明" userId="d7792d1e3cc3d7af" providerId="LiveId" clId="{D5BCA926-6ADE-480D-BBC0-DB7B1570E946}" dt="2021-01-28T09:19:07.122" v="39898" actId="1076"/>
          <ac:spMkLst>
            <pc:docMk/>
            <pc:sldMk cId="2485732288" sldId="1322"/>
            <ac:spMk id="26" creationId="{7DF6F9C4-27A8-4603-B733-0A9C178DC8E0}"/>
          </ac:spMkLst>
        </pc:spChg>
        <pc:spChg chg="add mod">
          <ac:chgData name="萩原 秀明" userId="d7792d1e3cc3d7af" providerId="LiveId" clId="{D5BCA926-6ADE-480D-BBC0-DB7B1570E946}" dt="2021-01-28T09:19:10.536" v="39900" actId="1076"/>
          <ac:spMkLst>
            <pc:docMk/>
            <pc:sldMk cId="2485732288" sldId="1322"/>
            <ac:spMk id="27" creationId="{81AEC2BE-8561-4199-8B92-D87C7CD3733C}"/>
          </ac:spMkLst>
        </pc:spChg>
        <pc:spChg chg="add mod">
          <ac:chgData name="萩原 秀明" userId="d7792d1e3cc3d7af" providerId="LiveId" clId="{D5BCA926-6ADE-480D-BBC0-DB7B1570E946}" dt="2021-01-28T09:19:14.930" v="39902" actId="1076"/>
          <ac:spMkLst>
            <pc:docMk/>
            <pc:sldMk cId="2485732288" sldId="1322"/>
            <ac:spMk id="28" creationId="{0F5BDBBD-DB2E-49B1-B76E-E35768CE71C4}"/>
          </ac:spMkLst>
        </pc:spChg>
        <pc:spChg chg="add mod">
          <ac:chgData name="萩原 秀明" userId="d7792d1e3cc3d7af" providerId="LiveId" clId="{D5BCA926-6ADE-480D-BBC0-DB7B1570E946}" dt="2021-01-28T09:25:47.935" v="40340" actId="1035"/>
          <ac:spMkLst>
            <pc:docMk/>
            <pc:sldMk cId="2485732288" sldId="1322"/>
            <ac:spMk id="29" creationId="{5A94EA1B-EC2B-4B82-A0AB-FDDACA7F1C98}"/>
          </ac:spMkLst>
        </pc:spChg>
        <pc:spChg chg="add mod">
          <ac:chgData name="萩原 秀明" userId="d7792d1e3cc3d7af" providerId="LiveId" clId="{D5BCA926-6ADE-480D-BBC0-DB7B1570E946}" dt="2021-01-28T09:21:17.514" v="39999" actId="14100"/>
          <ac:spMkLst>
            <pc:docMk/>
            <pc:sldMk cId="2485732288" sldId="1322"/>
            <ac:spMk id="30" creationId="{012D9661-8E47-41B7-B393-C287435476F6}"/>
          </ac:spMkLst>
        </pc:spChg>
        <pc:spChg chg="add mod">
          <ac:chgData name="萩原 秀明" userId="d7792d1e3cc3d7af" providerId="LiveId" clId="{D5BCA926-6ADE-480D-BBC0-DB7B1570E946}" dt="2021-01-28T09:21:57.306" v="40054" actId="20577"/>
          <ac:spMkLst>
            <pc:docMk/>
            <pc:sldMk cId="2485732288" sldId="1322"/>
            <ac:spMk id="31" creationId="{465F8C5C-18B3-4514-9B5A-5960BECEC456}"/>
          </ac:spMkLst>
        </pc:spChg>
        <pc:spChg chg="add mod">
          <ac:chgData name="萩原 秀明" userId="d7792d1e3cc3d7af" providerId="LiveId" clId="{D5BCA926-6ADE-480D-BBC0-DB7B1570E946}" dt="2021-01-28T15:46:14.956" v="46652" actId="20577"/>
          <ac:spMkLst>
            <pc:docMk/>
            <pc:sldMk cId="2485732288" sldId="1322"/>
            <ac:spMk id="32" creationId="{383C5A47-4C4C-4696-BA88-4402562C6731}"/>
          </ac:spMkLst>
        </pc:spChg>
        <pc:spChg chg="add mod">
          <ac:chgData name="萩原 秀明" userId="d7792d1e3cc3d7af" providerId="LiveId" clId="{D5BCA926-6ADE-480D-BBC0-DB7B1570E946}" dt="2021-01-28T09:29:17.472" v="40609" actId="115"/>
          <ac:spMkLst>
            <pc:docMk/>
            <pc:sldMk cId="2485732288" sldId="1322"/>
            <ac:spMk id="33" creationId="{8D15A856-C23E-470A-83F9-97A04616B5F6}"/>
          </ac:spMkLst>
        </pc:spChg>
        <pc:spChg chg="add mod">
          <ac:chgData name="萩原 秀明" userId="d7792d1e3cc3d7af" providerId="LiveId" clId="{D5BCA926-6ADE-480D-BBC0-DB7B1570E946}" dt="2021-01-28T09:29:08.104" v="40608" actId="14100"/>
          <ac:spMkLst>
            <pc:docMk/>
            <pc:sldMk cId="2485732288" sldId="1322"/>
            <ac:spMk id="34" creationId="{8C8EB19B-DA8A-4A35-BCFB-E961A2012A36}"/>
          </ac:spMkLst>
        </pc:spChg>
        <pc:spChg chg="add mod">
          <ac:chgData name="萩原 秀明" userId="d7792d1e3cc3d7af" providerId="LiveId" clId="{D5BCA926-6ADE-480D-BBC0-DB7B1570E946}" dt="2021-01-28T09:33:09.586" v="40701" actId="14100"/>
          <ac:spMkLst>
            <pc:docMk/>
            <pc:sldMk cId="2485732288" sldId="1322"/>
            <ac:spMk id="35" creationId="{6CDAB299-1CA4-4A3F-B653-2B80E05E02E5}"/>
          </ac:spMkLst>
        </pc:spChg>
        <pc:picChg chg="add del mod ord">
          <ac:chgData name="萩原 秀明" userId="d7792d1e3cc3d7af" providerId="LiveId" clId="{D5BCA926-6ADE-480D-BBC0-DB7B1570E946}" dt="2021-01-28T09:12:50.659" v="39577" actId="478"/>
          <ac:picMkLst>
            <pc:docMk/>
            <pc:sldMk cId="2485732288" sldId="1322"/>
            <ac:picMk id="9" creationId="{AC915D84-493A-4F01-82C4-4EA768077277}"/>
          </ac:picMkLst>
        </pc:picChg>
        <pc:picChg chg="add mod ord">
          <ac:chgData name="萩原 秀明" userId="d7792d1e3cc3d7af" providerId="LiveId" clId="{D5BCA926-6ADE-480D-BBC0-DB7B1570E946}" dt="2021-01-28T09:21:31.046" v="40016" actId="1036"/>
          <ac:picMkLst>
            <pc:docMk/>
            <pc:sldMk cId="2485732288" sldId="1322"/>
            <ac:picMk id="10" creationId="{462B9002-223C-48E8-85F2-347F8E4EA7FD}"/>
          </ac:picMkLst>
        </pc:picChg>
        <pc:picChg chg="add mod">
          <ac:chgData name="萩原 秀明" userId="d7792d1e3cc3d7af" providerId="LiveId" clId="{D5BCA926-6ADE-480D-BBC0-DB7B1570E946}" dt="2021-01-28T09:19:03.753" v="39897" actId="1076"/>
          <ac:picMkLst>
            <pc:docMk/>
            <pc:sldMk cId="2485732288" sldId="1322"/>
            <ac:picMk id="12" creationId="{A440288B-6863-4D86-89F7-984305D7EABE}"/>
          </ac:picMkLst>
        </pc:picChg>
        <pc:picChg chg="add mod">
          <ac:chgData name="萩原 秀明" userId="d7792d1e3cc3d7af" providerId="LiveId" clId="{D5BCA926-6ADE-480D-BBC0-DB7B1570E946}" dt="2021-01-28T09:25:47.935" v="40340" actId="1035"/>
          <ac:picMkLst>
            <pc:docMk/>
            <pc:sldMk cId="2485732288" sldId="1322"/>
            <ac:picMk id="25" creationId="{96FE0EDA-DCA8-482B-BCB4-B6E84C1B401E}"/>
          </ac:picMkLst>
        </pc:picChg>
        <pc:cxnChg chg="add del mod">
          <ac:chgData name="萩原 秀明" userId="d7792d1e3cc3d7af" providerId="LiveId" clId="{D5BCA926-6ADE-480D-BBC0-DB7B1570E946}" dt="2021-01-28T08:59:13.823" v="39180" actId="478"/>
          <ac:cxnSpMkLst>
            <pc:docMk/>
            <pc:sldMk cId="2485732288" sldId="1322"/>
            <ac:cxnSpMk id="13" creationId="{FD3C1333-92EE-4774-AF9F-90B3BCC548A0}"/>
          </ac:cxnSpMkLst>
        </pc:cxnChg>
        <pc:cxnChg chg="add del mod">
          <ac:chgData name="萩原 秀明" userId="d7792d1e3cc3d7af" providerId="LiveId" clId="{D5BCA926-6ADE-480D-BBC0-DB7B1570E946}" dt="2021-01-28T09:13:09.896" v="39585" actId="478"/>
          <ac:cxnSpMkLst>
            <pc:docMk/>
            <pc:sldMk cId="2485732288" sldId="1322"/>
            <ac:cxnSpMk id="17" creationId="{CF19310E-21EB-4D74-84B0-88536A5B64CF}"/>
          </ac:cxnSpMkLst>
        </pc:cxnChg>
      </pc:sldChg>
      <pc:sldChg chg="addSp modSp new mod">
        <pc:chgData name="萩原 秀明" userId="d7792d1e3cc3d7af" providerId="LiveId" clId="{D5BCA926-6ADE-480D-BBC0-DB7B1570E946}" dt="2021-01-28T15:37:36.128" v="46613" actId="20577"/>
        <pc:sldMkLst>
          <pc:docMk/>
          <pc:sldMk cId="1808926689" sldId="1323"/>
        </pc:sldMkLst>
        <pc:spChg chg="mod">
          <ac:chgData name="萩原 秀明" userId="d7792d1e3cc3d7af" providerId="LiveId" clId="{D5BCA926-6ADE-480D-BBC0-DB7B1570E946}" dt="2021-01-28T12:15:43.548" v="41288"/>
          <ac:spMkLst>
            <pc:docMk/>
            <pc:sldMk cId="1808926689" sldId="1323"/>
            <ac:spMk id="2" creationId="{2CEB381D-C1A6-4410-986F-A5E50AD66FCA}"/>
          </ac:spMkLst>
        </pc:spChg>
        <pc:spChg chg="add mod">
          <ac:chgData name="萩原 秀明" userId="d7792d1e3cc3d7af" providerId="LiveId" clId="{D5BCA926-6ADE-480D-BBC0-DB7B1570E946}" dt="2021-01-28T12:15:36.926" v="41287"/>
          <ac:spMkLst>
            <pc:docMk/>
            <pc:sldMk cId="1808926689" sldId="1323"/>
            <ac:spMk id="3" creationId="{BB872B12-132F-4373-8CA9-698BA807B11F}"/>
          </ac:spMkLst>
        </pc:spChg>
        <pc:spChg chg="add mod">
          <ac:chgData name="萩原 秀明" userId="d7792d1e3cc3d7af" providerId="LiveId" clId="{D5BCA926-6ADE-480D-BBC0-DB7B1570E946}" dt="2021-01-28T15:37:36.128" v="46613" actId="20577"/>
          <ac:spMkLst>
            <pc:docMk/>
            <pc:sldMk cId="1808926689" sldId="1323"/>
            <ac:spMk id="5" creationId="{1E48A317-6B48-40B7-B66E-34D688A0FDC3}"/>
          </ac:spMkLst>
        </pc:spChg>
        <pc:spChg chg="add mod">
          <ac:chgData name="萩原 秀明" userId="d7792d1e3cc3d7af" providerId="LiveId" clId="{D5BCA926-6ADE-480D-BBC0-DB7B1570E946}" dt="2021-01-28T12:17:51.253" v="41420" actId="692"/>
          <ac:spMkLst>
            <pc:docMk/>
            <pc:sldMk cId="1808926689" sldId="1323"/>
            <ac:spMk id="6" creationId="{91B80301-A69E-497E-A728-7BCE2DE5E1AF}"/>
          </ac:spMkLst>
        </pc:spChg>
        <pc:spChg chg="add mod">
          <ac:chgData name="萩原 秀明" userId="d7792d1e3cc3d7af" providerId="LiveId" clId="{D5BCA926-6ADE-480D-BBC0-DB7B1570E946}" dt="2021-01-28T12:26:23.909" v="42674" actId="20577"/>
          <ac:spMkLst>
            <pc:docMk/>
            <pc:sldMk cId="1808926689" sldId="1323"/>
            <ac:spMk id="7" creationId="{2EB4BCF9-346D-4BE0-AC76-786CE7BF740F}"/>
          </ac:spMkLst>
        </pc:spChg>
        <pc:spChg chg="add mod ord">
          <ac:chgData name="萩原 秀明" userId="d7792d1e3cc3d7af" providerId="LiveId" clId="{D5BCA926-6ADE-480D-BBC0-DB7B1570E946}" dt="2021-01-28T12:40:04.904" v="43706" actId="1036"/>
          <ac:spMkLst>
            <pc:docMk/>
            <pc:sldMk cId="1808926689" sldId="1323"/>
            <ac:spMk id="10" creationId="{E7BBFD39-A90F-4B64-B76E-A21CCDA3A0D7}"/>
          </ac:spMkLst>
        </pc:spChg>
        <pc:picChg chg="add mod">
          <ac:chgData name="萩原 秀明" userId="d7792d1e3cc3d7af" providerId="LiveId" clId="{D5BCA926-6ADE-480D-BBC0-DB7B1570E946}" dt="2021-01-28T12:15:36.926" v="41287"/>
          <ac:picMkLst>
            <pc:docMk/>
            <pc:sldMk cId="1808926689" sldId="1323"/>
            <ac:picMk id="4" creationId="{7F36D82E-4ED9-499D-842C-B0540A0BD0DF}"/>
          </ac:picMkLst>
        </pc:picChg>
        <pc:cxnChg chg="add mod">
          <ac:chgData name="萩原 秀明" userId="d7792d1e3cc3d7af" providerId="LiveId" clId="{D5BCA926-6ADE-480D-BBC0-DB7B1570E946}" dt="2021-01-28T12:40:26.304" v="43725" actId="692"/>
          <ac:cxnSpMkLst>
            <pc:docMk/>
            <pc:sldMk cId="1808926689" sldId="1323"/>
            <ac:cxnSpMk id="9" creationId="{2FBF8E3C-BE7E-4629-9130-21755BD6D472}"/>
          </ac:cxnSpMkLst>
        </pc:cxnChg>
      </pc:sldChg>
      <pc:sldChg chg="addSp modSp new mod">
        <pc:chgData name="萩原 秀明" userId="d7792d1e3cc3d7af" providerId="LiveId" clId="{D5BCA926-6ADE-480D-BBC0-DB7B1570E946}" dt="2021-01-28T15:47:18.572" v="46657" actId="20577"/>
        <pc:sldMkLst>
          <pc:docMk/>
          <pc:sldMk cId="1704724696" sldId="1324"/>
        </pc:sldMkLst>
        <pc:spChg chg="mod">
          <ac:chgData name="萩原 秀明" userId="d7792d1e3cc3d7af" providerId="LiveId" clId="{D5BCA926-6ADE-480D-BBC0-DB7B1570E946}" dt="2021-01-28T12:42:14.102" v="43727"/>
          <ac:spMkLst>
            <pc:docMk/>
            <pc:sldMk cId="1704724696" sldId="1324"/>
            <ac:spMk id="2" creationId="{0908E0EB-A920-47DC-8F89-23ED468F3C10}"/>
          </ac:spMkLst>
        </pc:spChg>
        <pc:spChg chg="add mod">
          <ac:chgData name="萩原 秀明" userId="d7792d1e3cc3d7af" providerId="LiveId" clId="{D5BCA926-6ADE-480D-BBC0-DB7B1570E946}" dt="2021-01-28T12:43:49.811" v="43824" actId="14100"/>
          <ac:spMkLst>
            <pc:docMk/>
            <pc:sldMk cId="1704724696" sldId="1324"/>
            <ac:spMk id="4" creationId="{A41B097B-94E8-4C19-84E5-4F46CA4D867D}"/>
          </ac:spMkLst>
        </pc:spChg>
        <pc:spChg chg="add mod">
          <ac:chgData name="萩原 秀明" userId="d7792d1e3cc3d7af" providerId="LiveId" clId="{D5BCA926-6ADE-480D-BBC0-DB7B1570E946}" dt="2021-01-28T12:43:42.824" v="43823"/>
          <ac:spMkLst>
            <pc:docMk/>
            <pc:sldMk cId="1704724696" sldId="1324"/>
            <ac:spMk id="5" creationId="{6AA7D241-9DAF-40E7-AEC7-7398CDC34284}"/>
          </ac:spMkLst>
        </pc:spChg>
        <pc:spChg chg="add mod">
          <ac:chgData name="萩原 秀明" userId="d7792d1e3cc3d7af" providerId="LiveId" clId="{D5BCA926-6ADE-480D-BBC0-DB7B1570E946}" dt="2021-01-28T15:47:18.572" v="46657" actId="20577"/>
          <ac:spMkLst>
            <pc:docMk/>
            <pc:sldMk cId="1704724696" sldId="1324"/>
            <ac:spMk id="7" creationId="{35F84412-BB64-4E57-B8EA-102A334EF43F}"/>
          </ac:spMkLst>
        </pc:spChg>
        <pc:spChg chg="add mod">
          <ac:chgData name="萩原 秀明" userId="d7792d1e3cc3d7af" providerId="LiveId" clId="{D5BCA926-6ADE-480D-BBC0-DB7B1570E946}" dt="2021-01-28T13:00:18.970" v="44536" actId="3064"/>
          <ac:spMkLst>
            <pc:docMk/>
            <pc:sldMk cId="1704724696" sldId="1324"/>
            <ac:spMk id="8" creationId="{73D1F739-37DA-4A6E-9350-4E0F5D24156F}"/>
          </ac:spMkLst>
        </pc:spChg>
        <pc:picChg chg="add mod">
          <ac:chgData name="萩原 秀明" userId="d7792d1e3cc3d7af" providerId="LiveId" clId="{D5BCA926-6ADE-480D-BBC0-DB7B1570E946}" dt="2021-01-28T12:43:28.568" v="43821" actId="1076"/>
          <ac:picMkLst>
            <pc:docMk/>
            <pc:sldMk cId="1704724696" sldId="1324"/>
            <ac:picMk id="3" creationId="{D11F9D80-CB37-4071-B713-E069069B99C9}"/>
          </ac:picMkLst>
        </pc:picChg>
        <pc:picChg chg="add mod">
          <ac:chgData name="萩原 秀明" userId="d7792d1e3cc3d7af" providerId="LiveId" clId="{D5BCA926-6ADE-480D-BBC0-DB7B1570E946}" dt="2021-01-28T12:43:42.824" v="43823"/>
          <ac:picMkLst>
            <pc:docMk/>
            <pc:sldMk cId="1704724696" sldId="1324"/>
            <ac:picMk id="6" creationId="{B7728E53-5AF2-4713-99AA-6442C8273F09}"/>
          </ac:picMkLst>
        </pc:picChg>
      </pc:sldChg>
      <pc:sldChg chg="add">
        <pc:chgData name="萩原 秀明" userId="d7792d1e3cc3d7af" providerId="LiveId" clId="{D5BCA926-6ADE-480D-BBC0-DB7B1570E946}" dt="2021-01-28T14:41:07.204" v="44848"/>
        <pc:sldMkLst>
          <pc:docMk/>
          <pc:sldMk cId="187333119" sldId="1325"/>
        </pc:sldMkLst>
      </pc:sldChg>
      <pc:sldChg chg="addSp delSp modSp new mod modClrScheme chgLayout">
        <pc:chgData name="萩原 秀明" userId="d7792d1e3cc3d7af" providerId="LiveId" clId="{D5BCA926-6ADE-480D-BBC0-DB7B1570E946}" dt="2021-01-28T15:32:26.392" v="46605" actId="948"/>
        <pc:sldMkLst>
          <pc:docMk/>
          <pc:sldMk cId="3439937311" sldId="1326"/>
        </pc:sldMkLst>
        <pc:spChg chg="del mod ord">
          <ac:chgData name="萩原 秀明" userId="d7792d1e3cc3d7af" providerId="LiveId" clId="{D5BCA926-6ADE-480D-BBC0-DB7B1570E946}" dt="2021-01-28T15:00:49.424" v="45662" actId="700"/>
          <ac:spMkLst>
            <pc:docMk/>
            <pc:sldMk cId="3439937311" sldId="1326"/>
            <ac:spMk id="2" creationId="{9B195E58-C44F-4954-B606-52C3EDDF9B32}"/>
          </ac:spMkLst>
        </pc:spChg>
        <pc:spChg chg="add mod ord">
          <ac:chgData name="萩原 秀明" userId="d7792d1e3cc3d7af" providerId="LiveId" clId="{D5BCA926-6ADE-480D-BBC0-DB7B1570E946}" dt="2021-01-28T15:02:56.203" v="45728" actId="20577"/>
          <ac:spMkLst>
            <pc:docMk/>
            <pc:sldMk cId="3439937311" sldId="1326"/>
            <ac:spMk id="3" creationId="{1345A6A7-EBEC-4D09-BD17-C2C2EC3AB232}"/>
          </ac:spMkLst>
        </pc:spChg>
        <pc:spChg chg="add mod or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6" creationId="{46937651-F6AC-4573-91EB-4C935979E75F}"/>
          </ac:spMkLst>
        </pc:spChg>
        <pc:spChg chg="add mod or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7" creationId="{F960FA01-53E1-4388-B1EA-431E35ABD955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8" creationId="{F52DBCCB-10BB-49B9-AFAF-612E5036C4CF}"/>
          </ac:spMkLst>
        </pc:spChg>
        <pc:spChg chg="add mod">
          <ac:chgData name="萩原 秀明" userId="d7792d1e3cc3d7af" providerId="LiveId" clId="{D5BCA926-6ADE-480D-BBC0-DB7B1570E946}" dt="2021-01-28T15:30:39.566" v="46562" actId="14100"/>
          <ac:spMkLst>
            <pc:docMk/>
            <pc:sldMk cId="3439937311" sldId="1326"/>
            <ac:spMk id="9" creationId="{1B29052F-BA30-4629-B3B6-6EEC321C3A6D}"/>
          </ac:spMkLst>
        </pc:spChg>
        <pc:spChg chg="add mod">
          <ac:chgData name="萩原 秀明" userId="d7792d1e3cc3d7af" providerId="LiveId" clId="{D5BCA926-6ADE-480D-BBC0-DB7B1570E946}" dt="2021-01-28T15:30:43.631" v="46563" actId="14100"/>
          <ac:spMkLst>
            <pc:docMk/>
            <pc:sldMk cId="3439937311" sldId="1326"/>
            <ac:spMk id="10" creationId="{1CFC8F46-AFFA-4A5F-853B-FDA86E8926D3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1" creationId="{25309CF5-7390-46D3-884E-2C513DA867D0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2" creationId="{01BE2A4A-9238-433B-949F-FAF6EB75EE0C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3" creationId="{5DBB6288-391B-49AE-B7D3-F9C723FC0BDF}"/>
          </ac:spMkLst>
        </pc:spChg>
        <pc:spChg chg="add mod">
          <ac:chgData name="萩原 秀明" userId="d7792d1e3cc3d7af" providerId="LiveId" clId="{D5BCA926-6ADE-480D-BBC0-DB7B1570E946}" dt="2021-01-28T15:30:49.690" v="46565" actId="14100"/>
          <ac:spMkLst>
            <pc:docMk/>
            <pc:sldMk cId="3439937311" sldId="1326"/>
            <ac:spMk id="14" creationId="{48C6D62C-B16C-4FC8-971A-8E5AF94E2679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5" creationId="{6405AF72-9B63-4BC4-83D9-F7298FF36219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6" creationId="{E1D05EB5-1BC0-497A-B57C-D017FEA2FEA5}"/>
          </ac:spMkLst>
        </pc:spChg>
        <pc:spChg chg="add mod">
          <ac:chgData name="萩原 秀明" userId="d7792d1e3cc3d7af" providerId="LiveId" clId="{D5BCA926-6ADE-480D-BBC0-DB7B1570E946}" dt="2021-01-28T15:23:48.399" v="46486" actId="1035"/>
          <ac:spMkLst>
            <pc:docMk/>
            <pc:sldMk cId="3439937311" sldId="1326"/>
            <ac:spMk id="17" creationId="{E63699A7-EC37-4566-B29D-E941F7B8DDAE}"/>
          </ac:spMkLst>
        </pc:spChg>
        <pc:spChg chg="add mod">
          <ac:chgData name="萩原 秀明" userId="d7792d1e3cc3d7af" providerId="LiveId" clId="{D5BCA926-6ADE-480D-BBC0-DB7B1570E946}" dt="2021-01-28T15:30:46.703" v="46564" actId="14100"/>
          <ac:spMkLst>
            <pc:docMk/>
            <pc:sldMk cId="3439937311" sldId="1326"/>
            <ac:spMk id="18" creationId="{7A63D01F-76E2-4C75-AD46-F6DFADA438C6}"/>
          </ac:spMkLst>
        </pc:spChg>
        <pc:spChg chg="add mod ord">
          <ac:chgData name="萩原 秀明" userId="d7792d1e3cc3d7af" providerId="LiveId" clId="{D5BCA926-6ADE-480D-BBC0-DB7B1570E946}" dt="2021-01-28T15:30:52.986" v="46566" actId="14100"/>
          <ac:spMkLst>
            <pc:docMk/>
            <pc:sldMk cId="3439937311" sldId="1326"/>
            <ac:spMk id="19" creationId="{32553C67-003D-4E7B-AE7D-4DAD2C161143}"/>
          </ac:spMkLst>
        </pc:spChg>
        <pc:spChg chg="add mod ord">
          <ac:chgData name="萩原 秀明" userId="d7792d1e3cc3d7af" providerId="LiveId" clId="{D5BCA926-6ADE-480D-BBC0-DB7B1570E946}" dt="2021-01-28T15:31:24.602" v="46588" actId="1035"/>
          <ac:spMkLst>
            <pc:docMk/>
            <pc:sldMk cId="3439937311" sldId="1326"/>
            <ac:spMk id="21" creationId="{499EEBDD-04F3-4399-ABCC-A61CB98EAA77}"/>
          </ac:spMkLst>
        </pc:spChg>
        <pc:spChg chg="add mod">
          <ac:chgData name="萩原 秀明" userId="d7792d1e3cc3d7af" providerId="LiveId" clId="{D5BCA926-6ADE-480D-BBC0-DB7B1570E946}" dt="2021-01-28T15:31:06.352" v="46567" actId="1035"/>
          <ac:spMkLst>
            <pc:docMk/>
            <pc:sldMk cId="3439937311" sldId="1326"/>
            <ac:spMk id="22" creationId="{20C493B4-F969-4DE6-8362-871AE922A217}"/>
          </ac:spMkLst>
        </pc:spChg>
        <pc:spChg chg="add mod">
          <ac:chgData name="萩原 秀明" userId="d7792d1e3cc3d7af" providerId="LiveId" clId="{D5BCA926-6ADE-480D-BBC0-DB7B1570E946}" dt="2021-01-28T15:31:06.352" v="46567" actId="1035"/>
          <ac:spMkLst>
            <pc:docMk/>
            <pc:sldMk cId="3439937311" sldId="1326"/>
            <ac:spMk id="23" creationId="{75F95B2A-2D68-4FF9-912B-D3C8AB9CAE61}"/>
          </ac:spMkLst>
        </pc:spChg>
        <pc:spChg chg="add del mod">
          <ac:chgData name="萩原 秀明" userId="d7792d1e3cc3d7af" providerId="LiveId" clId="{D5BCA926-6ADE-480D-BBC0-DB7B1570E946}" dt="2021-01-28T15:13:50.257" v="46116" actId="478"/>
          <ac:spMkLst>
            <pc:docMk/>
            <pc:sldMk cId="3439937311" sldId="1326"/>
            <ac:spMk id="24" creationId="{91BA068F-2235-47B1-BD49-A8E54D4A6D38}"/>
          </ac:spMkLst>
        </pc:spChg>
        <pc:spChg chg="add del mod">
          <ac:chgData name="萩原 秀明" userId="d7792d1e3cc3d7af" providerId="LiveId" clId="{D5BCA926-6ADE-480D-BBC0-DB7B1570E946}" dt="2021-01-28T15:13:50.257" v="46116" actId="478"/>
          <ac:spMkLst>
            <pc:docMk/>
            <pc:sldMk cId="3439937311" sldId="1326"/>
            <ac:spMk id="25" creationId="{3CF35330-3364-4D5C-9B63-708562B8090F}"/>
          </ac:spMkLst>
        </pc:spChg>
        <pc:spChg chg="add mod">
          <ac:chgData name="萩原 秀明" userId="d7792d1e3cc3d7af" providerId="LiveId" clId="{D5BCA926-6ADE-480D-BBC0-DB7B1570E946}" dt="2021-01-28T15:31:06.352" v="46567" actId="1035"/>
          <ac:spMkLst>
            <pc:docMk/>
            <pc:sldMk cId="3439937311" sldId="1326"/>
            <ac:spMk id="26" creationId="{3EB1EC6D-1F52-4589-A8EF-7C9FD61D5C57}"/>
          </ac:spMkLst>
        </pc:spChg>
        <pc:spChg chg="add del mod">
          <ac:chgData name="萩原 秀明" userId="d7792d1e3cc3d7af" providerId="LiveId" clId="{D5BCA926-6ADE-480D-BBC0-DB7B1570E946}" dt="2021-01-28T15:12:31.131" v="46075" actId="478"/>
          <ac:spMkLst>
            <pc:docMk/>
            <pc:sldMk cId="3439937311" sldId="1326"/>
            <ac:spMk id="27" creationId="{BB96204E-F538-4D8D-9B43-A925B0C93825}"/>
          </ac:spMkLst>
        </pc:spChg>
        <pc:spChg chg="add del mod">
          <ac:chgData name="萩原 秀明" userId="d7792d1e3cc3d7af" providerId="LiveId" clId="{D5BCA926-6ADE-480D-BBC0-DB7B1570E946}" dt="2021-01-28T15:12:46.020" v="46092" actId="478"/>
          <ac:spMkLst>
            <pc:docMk/>
            <pc:sldMk cId="3439937311" sldId="1326"/>
            <ac:spMk id="28" creationId="{C7ECC073-AA49-4C3E-8D21-D7F098C55E17}"/>
          </ac:spMkLst>
        </pc:spChg>
        <pc:spChg chg="add del mod">
          <ac:chgData name="萩原 秀明" userId="d7792d1e3cc3d7af" providerId="LiveId" clId="{D5BCA926-6ADE-480D-BBC0-DB7B1570E946}" dt="2021-01-28T15:12:46.020" v="46092" actId="478"/>
          <ac:spMkLst>
            <pc:docMk/>
            <pc:sldMk cId="3439937311" sldId="1326"/>
            <ac:spMk id="29" creationId="{D9CA2DF6-5A78-4041-BBC6-0C5F8C09133B}"/>
          </ac:spMkLst>
        </pc:spChg>
        <pc:spChg chg="add mod">
          <ac:chgData name="萩原 秀明" userId="d7792d1e3cc3d7af" providerId="LiveId" clId="{D5BCA926-6ADE-480D-BBC0-DB7B1570E946}" dt="2021-01-28T15:31:06.352" v="46567" actId="1035"/>
          <ac:spMkLst>
            <pc:docMk/>
            <pc:sldMk cId="3439937311" sldId="1326"/>
            <ac:spMk id="30" creationId="{FB4B26A7-D35D-49D1-A162-1581FFBB3F01}"/>
          </ac:spMkLst>
        </pc:spChg>
        <pc:spChg chg="add mod">
          <ac:chgData name="萩原 秀明" userId="d7792d1e3cc3d7af" providerId="LiveId" clId="{D5BCA926-6ADE-480D-BBC0-DB7B1570E946}" dt="2021-01-28T15:31:13.602" v="46568" actId="1035"/>
          <ac:spMkLst>
            <pc:docMk/>
            <pc:sldMk cId="3439937311" sldId="1326"/>
            <ac:spMk id="31" creationId="{2CDC5150-6BD5-4C3C-B02B-E8FA580FE003}"/>
          </ac:spMkLst>
        </pc:spChg>
        <pc:spChg chg="add mod">
          <ac:chgData name="萩原 秀明" userId="d7792d1e3cc3d7af" providerId="LiveId" clId="{D5BCA926-6ADE-480D-BBC0-DB7B1570E946}" dt="2021-01-28T15:32:26.392" v="46605" actId="948"/>
          <ac:spMkLst>
            <pc:docMk/>
            <pc:sldMk cId="3439937311" sldId="1326"/>
            <ac:spMk id="32" creationId="{0246B3B7-4404-4A70-9E93-37A5459104FB}"/>
          </ac:spMkLst>
        </pc:spChg>
        <pc:spChg chg="add mod">
          <ac:chgData name="萩原 秀明" userId="d7792d1e3cc3d7af" providerId="LiveId" clId="{D5BCA926-6ADE-480D-BBC0-DB7B1570E946}" dt="2021-01-28T15:31:38.159" v="46602" actId="1035"/>
          <ac:spMkLst>
            <pc:docMk/>
            <pc:sldMk cId="3439937311" sldId="1326"/>
            <ac:spMk id="33" creationId="{7E72F2ED-9A76-46CC-A91C-12B45669E072}"/>
          </ac:spMkLst>
        </pc:spChg>
        <pc:picChg chg="add mod ord">
          <ac:chgData name="萩原 秀明" userId="d7792d1e3cc3d7af" providerId="LiveId" clId="{D5BCA926-6ADE-480D-BBC0-DB7B1570E946}" dt="2021-01-28T15:23:48.399" v="46486" actId="1035"/>
          <ac:picMkLst>
            <pc:docMk/>
            <pc:sldMk cId="3439937311" sldId="1326"/>
            <ac:picMk id="5" creationId="{1D26DC74-6CD0-4CAB-8DD7-C0294CF56A52}"/>
          </ac:picMkLst>
        </pc:picChg>
        <pc:picChg chg="add mod">
          <ac:chgData name="萩原 秀明" userId="d7792d1e3cc3d7af" providerId="LiveId" clId="{D5BCA926-6ADE-480D-BBC0-DB7B1570E946}" dt="2021-01-28T15:31:24.602" v="46588" actId="1035"/>
          <ac:picMkLst>
            <pc:docMk/>
            <pc:sldMk cId="3439937311" sldId="1326"/>
            <ac:picMk id="20" creationId="{E58A85BB-F926-4F82-8688-54B0D4B69496}"/>
          </ac:picMkLst>
        </pc:picChg>
      </pc:sldChg>
      <pc:sldChg chg="modSp add del mod">
        <pc:chgData name="萩原 秀明" userId="d7792d1e3cc3d7af" providerId="LiveId" clId="{D5BCA926-6ADE-480D-BBC0-DB7B1570E946}" dt="2021-01-28T15:02:49.206" v="45725" actId="47"/>
        <pc:sldMkLst>
          <pc:docMk/>
          <pc:sldMk cId="3125362082" sldId="1327"/>
        </pc:sldMkLst>
        <pc:spChg chg="mod">
          <ac:chgData name="萩原 秀明" userId="d7792d1e3cc3d7af" providerId="LiveId" clId="{D5BCA926-6ADE-480D-BBC0-DB7B1570E946}" dt="2021-01-28T15:01:10.756" v="45705" actId="20577"/>
          <ac:spMkLst>
            <pc:docMk/>
            <pc:sldMk cId="3125362082" sldId="1327"/>
            <ac:spMk id="3" creationId="{1345A6A7-EBEC-4D09-BD17-C2C2EC3AB232}"/>
          </ac:spMkLst>
        </pc:spChg>
      </pc:sldChg>
      <pc:sldMasterChg chg="modSldLayout">
        <pc:chgData name="萩原 秀明" userId="d7792d1e3cc3d7af" providerId="LiveId" clId="{D5BCA926-6ADE-480D-BBC0-DB7B1570E946}" dt="2021-01-27T14:42:43.115" v="33148" actId="1036"/>
        <pc:sldMasterMkLst>
          <pc:docMk/>
          <pc:sldMasterMk cId="3759073644" sldId="2147484188"/>
        </pc:sldMasterMkLst>
        <pc:sldLayoutChg chg="addSp delSp modSp mod">
          <pc:chgData name="萩原 秀明" userId="d7792d1e3cc3d7af" providerId="LiveId" clId="{D5BCA926-6ADE-480D-BBC0-DB7B1570E946}" dt="2021-01-27T14:41:49.430" v="33118" actId="403"/>
          <pc:sldLayoutMkLst>
            <pc:docMk/>
            <pc:sldMasterMk cId="3759073644" sldId="2147484188"/>
            <pc:sldLayoutMk cId="4252056285" sldId="2147484190"/>
          </pc:sldLayoutMkLst>
          <pc:spChg chg="mod">
            <ac:chgData name="萩原 秀明" userId="d7792d1e3cc3d7af" providerId="LiveId" clId="{D5BCA926-6ADE-480D-BBC0-DB7B1570E946}" dt="2021-01-27T14:41:49.430" v="33118" actId="403"/>
            <ac:spMkLst>
              <pc:docMk/>
              <pc:sldMasterMk cId="3759073644" sldId="2147484188"/>
              <pc:sldLayoutMk cId="4252056285" sldId="2147484190"/>
              <ac:spMk id="2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31:09.629" v="4938" actId="478"/>
            <ac:spMkLst>
              <pc:docMk/>
              <pc:sldMasterMk cId="3759073644" sldId="2147484188"/>
              <pc:sldLayoutMk cId="4252056285" sldId="2147484190"/>
              <ac:spMk id="3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31:18.028" v="4941" actId="478"/>
            <ac:spMkLst>
              <pc:docMk/>
              <pc:sldMasterMk cId="3759073644" sldId="2147484188"/>
              <pc:sldLayoutMk cId="4252056285" sldId="2147484190"/>
              <ac:spMk id="4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31:15.222" v="4940" actId="478"/>
            <ac:spMkLst>
              <pc:docMk/>
              <pc:sldMasterMk cId="3759073644" sldId="2147484188"/>
              <pc:sldLayoutMk cId="4252056285" sldId="2147484190"/>
              <ac:spMk id="5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31:11.845" v="4939" actId="478"/>
            <ac:spMkLst>
              <pc:docMk/>
              <pc:sldMasterMk cId="3759073644" sldId="2147484188"/>
              <pc:sldLayoutMk cId="4252056285" sldId="2147484190"/>
              <ac:spMk id="6" creationId="{00000000-0000-0000-0000-000000000000}"/>
            </ac:spMkLst>
          </pc:spChg>
          <pc:spChg chg="add mod">
            <ac:chgData name="萩原 秀明" userId="d7792d1e3cc3d7af" providerId="LiveId" clId="{D5BCA926-6ADE-480D-BBC0-DB7B1570E946}" dt="2021-01-22T13:22:55.983" v="4737" actId="1036"/>
            <ac:spMkLst>
              <pc:docMk/>
              <pc:sldMasterMk cId="3759073644" sldId="2147484188"/>
              <pc:sldLayoutMk cId="4252056285" sldId="2147484190"/>
              <ac:spMk id="7" creationId="{BA4C8593-66AB-444F-9800-9EEE7B526D37}"/>
            </ac:spMkLst>
          </pc:spChg>
          <pc:spChg chg="mod">
            <ac:chgData name="萩原 秀明" userId="d7792d1e3cc3d7af" providerId="LiveId" clId="{D5BCA926-6ADE-480D-BBC0-DB7B1570E946}" dt="2021-01-22T13:44:28.827" v="5458" actId="20577"/>
            <ac:spMkLst>
              <pc:docMk/>
              <pc:sldMasterMk cId="3759073644" sldId="2147484188"/>
              <pc:sldLayoutMk cId="4252056285" sldId="2147484190"/>
              <ac:spMk id="16" creationId="{00000000-0000-0000-0000-000000000000}"/>
            </ac:spMkLst>
          </pc:spChg>
          <pc:spChg chg="del mod">
            <ac:chgData name="萩原 秀明" userId="d7792d1e3cc3d7af" providerId="LiveId" clId="{D5BCA926-6ADE-480D-BBC0-DB7B1570E946}" dt="2021-01-22T13:44:11.923" v="5454" actId="478"/>
            <ac:spMkLst>
              <pc:docMk/>
              <pc:sldMasterMk cId="3759073644" sldId="2147484188"/>
              <pc:sldLayoutMk cId="4252056285" sldId="2147484190"/>
              <ac:spMk id="17" creationId="{00000000-0000-0000-0000-000000000000}"/>
            </ac:spMkLst>
          </pc:spChg>
          <pc:spChg chg="del mod">
            <ac:chgData name="萩原 秀明" userId="d7792d1e3cc3d7af" providerId="LiveId" clId="{D5BCA926-6ADE-480D-BBC0-DB7B1570E946}" dt="2021-01-22T13:44:16.594" v="5455" actId="478"/>
            <ac:spMkLst>
              <pc:docMk/>
              <pc:sldMasterMk cId="3759073644" sldId="2147484188"/>
              <pc:sldLayoutMk cId="4252056285" sldId="2147484190"/>
              <ac:spMk id="18" creationId="{00000000-0000-0000-0000-000000000000}"/>
            </ac:spMkLst>
          </pc:spChg>
          <pc:spChg chg="add mod ord">
            <ac:chgData name="萩原 秀明" userId="d7792d1e3cc3d7af" providerId="LiveId" clId="{D5BCA926-6ADE-480D-BBC0-DB7B1570E946}" dt="2021-01-23T03:56:03.137" v="12855" actId="1035"/>
            <ac:spMkLst>
              <pc:docMk/>
              <pc:sldMasterMk cId="3759073644" sldId="2147484188"/>
              <pc:sldLayoutMk cId="4252056285" sldId="2147484190"/>
              <ac:spMk id="19" creationId="{2513706B-F5F1-4F2E-B844-D1BA170747BE}"/>
            </ac:spMkLst>
          </pc:spChg>
          <pc:spChg chg="add mod">
            <ac:chgData name="萩原 秀明" userId="d7792d1e3cc3d7af" providerId="LiveId" clId="{D5BCA926-6ADE-480D-BBC0-DB7B1570E946}" dt="2021-01-23T03:56:36.953" v="12895" actId="1038"/>
            <ac:spMkLst>
              <pc:docMk/>
              <pc:sldMasterMk cId="3759073644" sldId="2147484188"/>
              <pc:sldLayoutMk cId="4252056285" sldId="2147484190"/>
              <ac:spMk id="20" creationId="{90279BEE-2ACC-4F13-9845-BD8989A075D7}"/>
            </ac:spMkLst>
          </pc:spChg>
          <pc:spChg chg="add mod">
            <ac:chgData name="萩原 秀明" userId="d7792d1e3cc3d7af" providerId="LiveId" clId="{D5BCA926-6ADE-480D-BBC0-DB7B1570E946}" dt="2021-01-22T13:29:54.638" v="4935" actId="1037"/>
            <ac:spMkLst>
              <pc:docMk/>
              <pc:sldMasterMk cId="3759073644" sldId="2147484188"/>
              <pc:sldLayoutMk cId="4252056285" sldId="2147484190"/>
              <ac:spMk id="21" creationId="{52C6C020-C0F4-4335-8D8F-2E881FD7B059}"/>
            </ac:spMkLst>
          </pc:spChg>
          <pc:spChg chg="add mod">
            <ac:chgData name="萩原 秀明" userId="d7792d1e3cc3d7af" providerId="LiveId" clId="{D5BCA926-6ADE-480D-BBC0-DB7B1570E946}" dt="2021-01-22T13:32:25.875" v="4983" actId="1035"/>
            <ac:spMkLst>
              <pc:docMk/>
              <pc:sldMasterMk cId="3759073644" sldId="2147484188"/>
              <pc:sldLayoutMk cId="4252056285" sldId="2147484190"/>
              <ac:spMk id="23" creationId="{C9B9619C-4671-49C8-BA87-BD783EE0E817}"/>
            </ac:spMkLst>
          </pc:spChg>
          <pc:spChg chg="add mod">
            <ac:chgData name="萩原 秀明" userId="d7792d1e3cc3d7af" providerId="LiveId" clId="{D5BCA926-6ADE-480D-BBC0-DB7B1570E946}" dt="2021-01-23T13:07:42.586" v="25397" actId="1038"/>
            <ac:spMkLst>
              <pc:docMk/>
              <pc:sldMasterMk cId="3759073644" sldId="2147484188"/>
              <pc:sldLayoutMk cId="4252056285" sldId="2147484190"/>
              <ac:spMk id="25" creationId="{40409FF1-0703-4C6B-A50C-008526F6C4ED}"/>
            </ac:spMkLst>
          </pc:spChg>
          <pc:spChg chg="add mod">
            <ac:chgData name="萩原 秀明" userId="d7792d1e3cc3d7af" providerId="LiveId" clId="{D5BCA926-6ADE-480D-BBC0-DB7B1570E946}" dt="2021-01-22T13:44:21.994" v="5456"/>
            <ac:spMkLst>
              <pc:docMk/>
              <pc:sldMasterMk cId="3759073644" sldId="2147484188"/>
              <pc:sldLayoutMk cId="4252056285" sldId="2147484190"/>
              <ac:spMk id="26" creationId="{2E1E07E2-3519-428F-BF0D-C110457F492B}"/>
            </ac:spMkLst>
          </pc:spChg>
          <pc:picChg chg="mod">
            <ac:chgData name="萩原 秀明" userId="d7792d1e3cc3d7af" providerId="LiveId" clId="{D5BCA926-6ADE-480D-BBC0-DB7B1570E946}" dt="2021-01-23T03:57:56.568" v="12939" actId="1035"/>
            <ac:picMkLst>
              <pc:docMk/>
              <pc:sldMasterMk cId="3759073644" sldId="2147484188"/>
              <pc:sldLayoutMk cId="4252056285" sldId="2147484190"/>
              <ac:picMk id="14" creationId="{F9160CE7-7BCE-4D18-B8F2-1E3FA69221BF}"/>
            </ac:picMkLst>
          </pc:picChg>
          <pc:picChg chg="add mod ord">
            <ac:chgData name="萩原 秀明" userId="d7792d1e3cc3d7af" providerId="LiveId" clId="{D5BCA926-6ADE-480D-BBC0-DB7B1570E946}" dt="2021-01-23T03:57:46.212" v="12926" actId="1038"/>
            <ac:picMkLst>
              <pc:docMk/>
              <pc:sldMasterMk cId="3759073644" sldId="2147484188"/>
              <pc:sldLayoutMk cId="4252056285" sldId="2147484190"/>
              <ac:picMk id="15" creationId="{A5C99DD9-33F2-4503-964D-83DF48510CD9}"/>
            </ac:picMkLst>
          </pc:picChg>
          <pc:picChg chg="add del mod">
            <ac:chgData name="萩原 秀明" userId="d7792d1e3cc3d7af" providerId="LiveId" clId="{D5BCA926-6ADE-480D-BBC0-DB7B1570E946}" dt="2021-01-22T13:21:36.472" v="4714" actId="478"/>
            <ac:picMkLst>
              <pc:docMk/>
              <pc:sldMasterMk cId="3759073644" sldId="2147484188"/>
              <pc:sldLayoutMk cId="4252056285" sldId="2147484190"/>
              <ac:picMk id="22" creationId="{2294DDF8-51BA-40D4-A98F-3114210A58ED}"/>
            </ac:picMkLst>
          </pc:picChg>
          <pc:cxnChg chg="add del mod">
            <ac:chgData name="萩原 秀明" userId="d7792d1e3cc3d7af" providerId="LiveId" clId="{D5BCA926-6ADE-480D-BBC0-DB7B1570E946}" dt="2021-01-22T13:33:34.686" v="4984" actId="478"/>
            <ac:cxnSpMkLst>
              <pc:docMk/>
              <pc:sldMasterMk cId="3759073644" sldId="2147484188"/>
              <pc:sldLayoutMk cId="4252056285" sldId="2147484190"/>
              <ac:cxnSpMk id="9" creationId="{67254810-779A-44B5-89CE-7F4BF75B0262}"/>
            </ac:cxnSpMkLst>
          </pc:cxnChg>
          <pc:cxnChg chg="add del mod">
            <ac:chgData name="萩原 秀明" userId="d7792d1e3cc3d7af" providerId="LiveId" clId="{D5BCA926-6ADE-480D-BBC0-DB7B1570E946}" dt="2021-01-22T13:33:36.985" v="4985" actId="478"/>
            <ac:cxnSpMkLst>
              <pc:docMk/>
              <pc:sldMasterMk cId="3759073644" sldId="2147484188"/>
              <pc:sldLayoutMk cId="4252056285" sldId="2147484190"/>
              <ac:cxnSpMk id="24" creationId="{5119E22B-28B0-40D9-8933-66B2BCD6B076}"/>
            </ac:cxnSpMkLst>
          </pc:cxnChg>
        </pc:sldLayoutChg>
        <pc:sldLayoutChg chg="modSp mod">
          <pc:chgData name="萩原 秀明" userId="d7792d1e3cc3d7af" providerId="LiveId" clId="{D5BCA926-6ADE-480D-BBC0-DB7B1570E946}" dt="2021-01-22T09:35:44.407" v="38" actId="1035"/>
          <pc:sldLayoutMkLst>
            <pc:docMk/>
            <pc:sldMasterMk cId="3759073644" sldId="2147484188"/>
            <pc:sldLayoutMk cId="3949369267" sldId="2147484200"/>
          </pc:sldLayoutMkLst>
          <pc:spChg chg="mod">
            <ac:chgData name="萩原 秀明" userId="d7792d1e3cc3d7af" providerId="LiveId" clId="{D5BCA926-6ADE-480D-BBC0-DB7B1570E946}" dt="2021-01-22T09:35:44.407" v="38" actId="1035"/>
            <ac:spMkLst>
              <pc:docMk/>
              <pc:sldMasterMk cId="3759073644" sldId="2147484188"/>
              <pc:sldLayoutMk cId="3949369267" sldId="2147484200"/>
              <ac:spMk id="6" creationId="{00000000-0000-0000-0000-000000000000}"/>
            </ac:spMkLst>
          </pc:spChg>
          <pc:spChg chg="ord">
            <ac:chgData name="萩原 秀明" userId="d7792d1e3cc3d7af" providerId="LiveId" clId="{D5BCA926-6ADE-480D-BBC0-DB7B1570E946}" dt="2021-01-22T09:35:37.821" v="36" actId="167"/>
            <ac:spMkLst>
              <pc:docMk/>
              <pc:sldMasterMk cId="3759073644" sldId="2147484188"/>
              <pc:sldLayoutMk cId="3949369267" sldId="2147484200"/>
              <ac:spMk id="7" creationId="{00000000-0000-0000-0000-000000000000}"/>
            </ac:spMkLst>
          </pc:spChg>
          <pc:spChg chg="mod ord">
            <ac:chgData name="萩原 秀明" userId="d7792d1e3cc3d7af" providerId="LiveId" clId="{D5BCA926-6ADE-480D-BBC0-DB7B1570E946}" dt="2021-01-22T09:35:37.821" v="36" actId="167"/>
            <ac:spMkLst>
              <pc:docMk/>
              <pc:sldMasterMk cId="3759073644" sldId="2147484188"/>
              <pc:sldLayoutMk cId="3949369267" sldId="2147484200"/>
              <ac:spMk id="8" creationId="{00000000-0000-0000-0000-000000000000}"/>
            </ac:spMkLst>
          </pc:spChg>
        </pc:sldLayoutChg>
        <pc:sldLayoutChg chg="addSp delSp modSp mod">
          <pc:chgData name="萩原 秀明" userId="d7792d1e3cc3d7af" providerId="LiveId" clId="{D5BCA926-6ADE-480D-BBC0-DB7B1570E946}" dt="2021-01-27T14:41:37.687" v="33116" actId="403"/>
          <pc:sldLayoutMkLst>
            <pc:docMk/>
            <pc:sldMasterMk cId="3759073644" sldId="2147484188"/>
            <pc:sldLayoutMk cId="189148140" sldId="2147484201"/>
          </pc:sldLayoutMkLst>
          <pc:spChg chg="mod">
            <ac:chgData name="萩原 秀明" userId="d7792d1e3cc3d7af" providerId="LiveId" clId="{D5BCA926-6ADE-480D-BBC0-DB7B1570E946}" dt="2021-01-27T14:41:37.687" v="33116" actId="403"/>
            <ac:spMkLst>
              <pc:docMk/>
              <pc:sldMasterMk cId="3759073644" sldId="2147484188"/>
              <pc:sldLayoutMk cId="189148140" sldId="2147484201"/>
              <ac:spMk id="2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42:22.365" v="5277" actId="478"/>
            <ac:spMkLst>
              <pc:docMk/>
              <pc:sldMasterMk cId="3759073644" sldId="2147484188"/>
              <pc:sldLayoutMk cId="189148140" sldId="2147484201"/>
              <ac:spMk id="3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42:26.172" v="5278" actId="478"/>
            <ac:spMkLst>
              <pc:docMk/>
              <pc:sldMasterMk cId="3759073644" sldId="2147484188"/>
              <pc:sldLayoutMk cId="189148140" sldId="2147484201"/>
              <ac:spMk id="4" creationId="{00000000-0000-0000-0000-000000000000}"/>
            </ac:spMkLst>
          </pc:spChg>
          <pc:spChg chg="del">
            <ac:chgData name="萩原 秀明" userId="d7792d1e3cc3d7af" providerId="LiveId" clId="{D5BCA926-6ADE-480D-BBC0-DB7B1570E946}" dt="2021-01-22T13:42:26.172" v="5278" actId="478"/>
            <ac:spMkLst>
              <pc:docMk/>
              <pc:sldMasterMk cId="3759073644" sldId="2147484188"/>
              <pc:sldLayoutMk cId="189148140" sldId="2147484201"/>
              <ac:spMk id="5" creationId="{00000000-0000-0000-0000-000000000000}"/>
            </ac:spMkLst>
          </pc:spChg>
          <pc:spChg chg="del mod ord">
            <ac:chgData name="萩原 秀明" userId="d7792d1e3cc3d7af" providerId="LiveId" clId="{D5BCA926-6ADE-480D-BBC0-DB7B1570E946}" dt="2021-01-22T13:44:00.304" v="5452" actId="478"/>
            <ac:spMkLst>
              <pc:docMk/>
              <pc:sldMasterMk cId="3759073644" sldId="2147484188"/>
              <pc:sldLayoutMk cId="189148140" sldId="2147484201"/>
              <ac:spMk id="6" creationId="{00000000-0000-0000-0000-000000000000}"/>
            </ac:spMkLst>
          </pc:spChg>
          <pc:spChg chg="add mod">
            <ac:chgData name="萩原 秀明" userId="d7792d1e3cc3d7af" providerId="LiveId" clId="{D5BCA926-6ADE-480D-BBC0-DB7B1570E946}" dt="2021-01-23T13:07:37.535" v="25396" actId="1037"/>
            <ac:spMkLst>
              <pc:docMk/>
              <pc:sldMasterMk cId="3759073644" sldId="2147484188"/>
              <pc:sldLayoutMk cId="189148140" sldId="2147484201"/>
              <ac:spMk id="7" creationId="{B370AE2D-2602-4A8C-B637-11EDF4E854FF}"/>
            </ac:spMkLst>
          </pc:spChg>
          <pc:spChg chg="add del mod">
            <ac:chgData name="萩原 秀明" userId="d7792d1e3cc3d7af" providerId="LiveId" clId="{D5BCA926-6ADE-480D-BBC0-DB7B1570E946}" dt="2021-01-27T14:41:27.104" v="33114" actId="478"/>
            <ac:spMkLst>
              <pc:docMk/>
              <pc:sldMasterMk cId="3759073644" sldId="2147484188"/>
              <pc:sldLayoutMk cId="189148140" sldId="2147484201"/>
              <ac:spMk id="9" creationId="{1C04A115-744A-43D3-B8C2-CCF0D3E2B8DD}"/>
            </ac:spMkLst>
          </pc:spChg>
          <pc:spChg chg="add mod">
            <ac:chgData name="萩原 秀明" userId="d7792d1e3cc3d7af" providerId="LiveId" clId="{D5BCA926-6ADE-480D-BBC0-DB7B1570E946}" dt="2021-01-22T13:44:06.379" v="5453" actId="1076"/>
            <ac:spMkLst>
              <pc:docMk/>
              <pc:sldMasterMk cId="3759073644" sldId="2147484188"/>
              <pc:sldLayoutMk cId="189148140" sldId="2147484201"/>
              <ac:spMk id="13" creationId="{E4FA296F-28A7-4289-9437-172DA80203F2}"/>
            </ac:spMkLst>
          </pc:spChg>
          <pc:spChg chg="mod">
            <ac:chgData name="萩原 秀明" userId="d7792d1e3cc3d7af" providerId="LiveId" clId="{D5BCA926-6ADE-480D-BBC0-DB7B1570E946}" dt="2021-01-22T13:43:12.779" v="5449" actId="20577"/>
            <ac:spMkLst>
              <pc:docMk/>
              <pc:sldMasterMk cId="3759073644" sldId="2147484188"/>
              <pc:sldLayoutMk cId="189148140" sldId="2147484201"/>
              <ac:spMk id="16" creationId="{00000000-0000-0000-0000-000000000000}"/>
            </ac:spMkLst>
          </pc:spChg>
        </pc:sldLayoutChg>
        <pc:sldLayoutChg chg="addSp modSp mod">
          <pc:chgData name="萩原 秀明" userId="d7792d1e3cc3d7af" providerId="LiveId" clId="{D5BCA926-6ADE-480D-BBC0-DB7B1570E946}" dt="2021-01-27T14:42:43.115" v="33148" actId="1036"/>
          <pc:sldLayoutMkLst>
            <pc:docMk/>
            <pc:sldMasterMk cId="3759073644" sldId="2147484188"/>
            <pc:sldLayoutMk cId="3549958398" sldId="2147484202"/>
          </pc:sldLayoutMkLst>
          <pc:spChg chg="mod">
            <ac:chgData name="萩原 秀明" userId="d7792d1e3cc3d7af" providerId="LiveId" clId="{D5BCA926-6ADE-480D-BBC0-DB7B1570E946}" dt="2021-01-27T14:42:00.741" v="33120" actId="403"/>
            <ac:spMkLst>
              <pc:docMk/>
              <pc:sldMasterMk cId="3759073644" sldId="2147484188"/>
              <pc:sldLayoutMk cId="3549958398" sldId="2147484202"/>
              <ac:spMk id="2" creationId="{00000000-0000-0000-0000-000000000000}"/>
            </ac:spMkLst>
          </pc:spChg>
          <pc:spChg chg="add mod">
            <ac:chgData name="萩原 秀明" userId="d7792d1e3cc3d7af" providerId="LiveId" clId="{D5BCA926-6ADE-480D-BBC0-DB7B1570E946}" dt="2021-01-27T14:42:09.288" v="33125" actId="1035"/>
            <ac:spMkLst>
              <pc:docMk/>
              <pc:sldMasterMk cId="3759073644" sldId="2147484188"/>
              <pc:sldLayoutMk cId="3549958398" sldId="2147484202"/>
              <ac:spMk id="10" creationId="{324A26DB-3331-4E03-B231-507AE3DBC3DC}"/>
            </ac:spMkLst>
          </pc:spChg>
          <pc:spChg chg="add mod">
            <ac:chgData name="萩原 秀明" userId="d7792d1e3cc3d7af" providerId="LiveId" clId="{D5BCA926-6ADE-480D-BBC0-DB7B1570E946}" dt="2021-01-27T14:42:18.081" v="33130" actId="1035"/>
            <ac:spMkLst>
              <pc:docMk/>
              <pc:sldMasterMk cId="3759073644" sldId="2147484188"/>
              <pc:sldLayoutMk cId="3549958398" sldId="2147484202"/>
              <ac:spMk id="11" creationId="{9CA2F47B-54D0-429B-B062-5D2A1E788997}"/>
            </ac:spMkLst>
          </pc:spChg>
          <pc:spChg chg="add mod">
            <ac:chgData name="萩原 秀明" userId="d7792d1e3cc3d7af" providerId="LiveId" clId="{D5BCA926-6ADE-480D-BBC0-DB7B1570E946}" dt="2021-01-27T14:42:27.307" v="33132" actId="1076"/>
            <ac:spMkLst>
              <pc:docMk/>
              <pc:sldMasterMk cId="3759073644" sldId="2147484188"/>
              <pc:sldLayoutMk cId="3549958398" sldId="2147484202"/>
              <ac:spMk id="15" creationId="{1E2A701C-84AE-4788-BB0B-23A4017DEDA2}"/>
            </ac:spMkLst>
          </pc:spChg>
          <pc:spChg chg="add mod">
            <ac:chgData name="萩原 秀明" userId="d7792d1e3cc3d7af" providerId="LiveId" clId="{D5BCA926-6ADE-480D-BBC0-DB7B1570E946}" dt="2021-01-27T14:42:27.307" v="33132" actId="1076"/>
            <ac:spMkLst>
              <pc:docMk/>
              <pc:sldMasterMk cId="3759073644" sldId="2147484188"/>
              <pc:sldLayoutMk cId="3549958398" sldId="2147484202"/>
              <ac:spMk id="17" creationId="{B431063D-B6AD-4D42-BDF6-3EEB0386816D}"/>
            </ac:spMkLst>
          </pc:spChg>
          <pc:spChg chg="add mod">
            <ac:chgData name="萩原 秀明" userId="d7792d1e3cc3d7af" providerId="LiveId" clId="{D5BCA926-6ADE-480D-BBC0-DB7B1570E946}" dt="2021-01-27T14:42:27.307" v="33132" actId="1076"/>
            <ac:spMkLst>
              <pc:docMk/>
              <pc:sldMasterMk cId="3759073644" sldId="2147484188"/>
              <pc:sldLayoutMk cId="3549958398" sldId="2147484202"/>
              <ac:spMk id="18" creationId="{ED1F6F54-7895-4447-9BBA-8CCAB130D082}"/>
            </ac:spMkLst>
          </pc:spChg>
          <pc:spChg chg="add mod">
            <ac:chgData name="萩原 秀明" userId="d7792d1e3cc3d7af" providerId="LiveId" clId="{D5BCA926-6ADE-480D-BBC0-DB7B1570E946}" dt="2021-01-27T14:42:36.792" v="33134" actId="1076"/>
            <ac:spMkLst>
              <pc:docMk/>
              <pc:sldMasterMk cId="3759073644" sldId="2147484188"/>
              <pc:sldLayoutMk cId="3549958398" sldId="2147484202"/>
              <ac:spMk id="20" creationId="{14971A6F-787E-494F-AB9C-0D883492945B}"/>
            </ac:spMkLst>
          </pc:spChg>
          <pc:spChg chg="add mod">
            <ac:chgData name="萩原 秀明" userId="d7792d1e3cc3d7af" providerId="LiveId" clId="{D5BCA926-6ADE-480D-BBC0-DB7B1570E946}" dt="2021-01-27T14:42:43.115" v="33148" actId="1036"/>
            <ac:spMkLst>
              <pc:docMk/>
              <pc:sldMasterMk cId="3759073644" sldId="2147484188"/>
              <pc:sldLayoutMk cId="3549958398" sldId="2147484202"/>
              <ac:spMk id="21" creationId="{805952A9-7F8C-469B-8040-FAEB9C09D57B}"/>
            </ac:spMkLst>
          </pc:spChg>
        </pc:sldLayoutChg>
      </pc:sldMasterChg>
    </pc:docChg>
  </pc:docChgLst>
  <pc:docChgLst>
    <pc:chgData name="萩原 秀明" userId="d7792d1e3cc3d7af" providerId="LiveId" clId="{BCAC67C6-4639-4754-AF29-292A97F8AC1B}"/>
    <pc:docChg chg="custSel addSld modSld delSection">
      <pc:chgData name="萩原 秀明" userId="d7792d1e3cc3d7af" providerId="LiveId" clId="{BCAC67C6-4639-4754-AF29-292A97F8AC1B}" dt="2020-05-01T09:02:54.291" v="3411" actId="313"/>
      <pc:docMkLst>
        <pc:docMk/>
      </pc:docMkLst>
      <pc:sldChg chg="modSp modNotesTx">
        <pc:chgData name="萩原 秀明" userId="d7792d1e3cc3d7af" providerId="LiveId" clId="{BCAC67C6-4639-4754-AF29-292A97F8AC1B}" dt="2020-05-01T08:18:03.770" v="114" actId="20577"/>
        <pc:sldMkLst>
          <pc:docMk/>
          <pc:sldMk cId="0" sldId="256"/>
        </pc:sldMkLst>
        <pc:spChg chg="mod">
          <ac:chgData name="萩原 秀明" userId="d7792d1e3cc3d7af" providerId="LiveId" clId="{BCAC67C6-4639-4754-AF29-292A97F8AC1B}" dt="2020-05-01T08:17:22.019" v="95" actId="1036"/>
          <ac:spMkLst>
            <pc:docMk/>
            <pc:sldMk cId="0" sldId="256"/>
            <ac:spMk id="7" creationId="{6C2ED4AF-3A2D-4CB8-A37B-354AB48BE523}"/>
          </ac:spMkLst>
        </pc:spChg>
        <pc:spChg chg="mod">
          <ac:chgData name="萩原 秀明" userId="d7792d1e3cc3d7af" providerId="LiveId" clId="{BCAC67C6-4639-4754-AF29-292A97F8AC1B}" dt="2020-05-01T08:17:28.986" v="101" actId="20577"/>
          <ac:spMkLst>
            <pc:docMk/>
            <pc:sldMk cId="0" sldId="256"/>
            <ac:spMk id="8" creationId="{64296B19-2839-442F-AFBC-C93328226110}"/>
          </ac:spMkLst>
        </pc:spChg>
      </pc:sldChg>
      <pc:sldChg chg="addSp delSp modSp new modNotesTx">
        <pc:chgData name="萩原 秀明" userId="d7792d1e3cc3d7af" providerId="LiveId" clId="{BCAC67C6-4639-4754-AF29-292A97F8AC1B}" dt="2020-05-01T09:02:54.291" v="3411" actId="313"/>
        <pc:sldMkLst>
          <pc:docMk/>
          <pc:sldMk cId="2807926055" sldId="1248"/>
        </pc:sldMkLst>
        <pc:spChg chg="del">
          <ac:chgData name="萩原 秀明" userId="d7792d1e3cc3d7af" providerId="LiveId" clId="{BCAC67C6-4639-4754-AF29-292A97F8AC1B}" dt="2020-05-01T08:18:51.128" v="120"/>
          <ac:spMkLst>
            <pc:docMk/>
            <pc:sldMk cId="2807926055" sldId="1248"/>
            <ac:spMk id="2" creationId="{43A4E52C-8943-4034-8EF5-1AD4F21B2993}"/>
          </ac:spMkLst>
        </pc:spChg>
        <pc:spChg chg="del">
          <ac:chgData name="萩原 秀明" userId="d7792d1e3cc3d7af" providerId="LiveId" clId="{BCAC67C6-4639-4754-AF29-292A97F8AC1B}" dt="2020-05-01T08:18:45.562" v="119" actId="478"/>
          <ac:spMkLst>
            <pc:docMk/>
            <pc:sldMk cId="2807926055" sldId="1248"/>
            <ac:spMk id="3" creationId="{5A02EE1C-C326-466D-A2BE-1BB02C9C0097}"/>
          </ac:spMkLst>
        </pc:spChg>
        <pc:spChg chg="del">
          <ac:chgData name="萩原 秀明" userId="d7792d1e3cc3d7af" providerId="LiveId" clId="{BCAC67C6-4639-4754-AF29-292A97F8AC1B}" dt="2020-05-01T08:18:44.264" v="118" actId="478"/>
          <ac:spMkLst>
            <pc:docMk/>
            <pc:sldMk cId="2807926055" sldId="1248"/>
            <ac:spMk id="4" creationId="{9F82D44B-8804-40F6-8762-12E0D0492D03}"/>
          </ac:spMkLst>
        </pc:spChg>
        <pc:spChg chg="add mod">
          <ac:chgData name="萩原 秀明" userId="d7792d1e3cc3d7af" providerId="LiveId" clId="{BCAC67C6-4639-4754-AF29-292A97F8AC1B}" dt="2020-05-01T08:18:51.128" v="120"/>
          <ac:spMkLst>
            <pc:docMk/>
            <pc:sldMk cId="2807926055" sldId="1248"/>
            <ac:spMk id="5" creationId="{E7C1F308-2BD9-42B5-9096-3E03E8673673}"/>
          </ac:spMkLst>
        </pc:spChg>
        <pc:spChg chg="add del mod">
          <ac:chgData name="萩原 秀明" userId="d7792d1e3cc3d7af" providerId="LiveId" clId="{BCAC67C6-4639-4754-AF29-292A97F8AC1B}" dt="2020-05-01T08:18:53.501" v="121" actId="478"/>
          <ac:spMkLst>
            <pc:docMk/>
            <pc:sldMk cId="2807926055" sldId="1248"/>
            <ac:spMk id="6" creationId="{EDFDBD35-9117-4EA4-9E21-B3ABD1506E7C}"/>
          </ac:spMkLst>
        </pc:spChg>
        <pc:spChg chg="add mod">
          <ac:chgData name="萩原 秀明" userId="d7792d1e3cc3d7af" providerId="LiveId" clId="{BCAC67C6-4639-4754-AF29-292A97F8AC1B}" dt="2020-05-01T08:25:46.914" v="656" actId="20577"/>
          <ac:spMkLst>
            <pc:docMk/>
            <pc:sldMk cId="2807926055" sldId="1248"/>
            <ac:spMk id="7" creationId="{BD3226C3-6BDF-4F08-97F3-2ADBA30DADCB}"/>
          </ac:spMkLst>
        </pc:spChg>
      </pc:sldChg>
    </pc:docChg>
  </pc:docChgLst>
  <pc:docChgLst>
    <pc:chgData name="萩原 秀明" userId="d7792d1e3cc3d7af" providerId="LiveId" clId="{14F39C5A-D702-4A5F-8AE6-55825BE1AE1D}"/>
    <pc:docChg chg="addSld modSld">
      <pc:chgData name="萩原 秀明" userId="d7792d1e3cc3d7af" providerId="LiveId" clId="{14F39C5A-D702-4A5F-8AE6-55825BE1AE1D}" dt="2019-08-12T12:45:44.608" v="44" actId="1076"/>
      <pc:docMkLst>
        <pc:docMk/>
      </pc:docMkLst>
      <pc:sldChg chg="addSp delSp modSp add">
        <pc:chgData name="萩原 秀明" userId="d7792d1e3cc3d7af" providerId="LiveId" clId="{14F39C5A-D702-4A5F-8AE6-55825BE1AE1D}" dt="2019-08-12T12:45:44.608" v="44" actId="1076"/>
        <pc:sldMkLst>
          <pc:docMk/>
          <pc:sldMk cId="3415933417" sldId="1228"/>
        </pc:sldMkLst>
        <pc:spChg chg="mod">
          <ac:chgData name="萩原 秀明" userId="d7792d1e3cc3d7af" providerId="LiveId" clId="{14F39C5A-D702-4A5F-8AE6-55825BE1AE1D}" dt="2019-08-12T12:45:24.165" v="42" actId="403"/>
          <ac:spMkLst>
            <pc:docMk/>
            <pc:sldMk cId="3415933417" sldId="1228"/>
            <ac:spMk id="5" creationId="{7A07EE2B-45C8-4339-99C2-2C594E951DC8}"/>
          </ac:spMkLst>
        </pc:spChg>
        <pc:spChg chg="del">
          <ac:chgData name="萩原 秀明" userId="d7792d1e3cc3d7af" providerId="LiveId" clId="{14F39C5A-D702-4A5F-8AE6-55825BE1AE1D}" dt="2019-08-12T12:45:08.913" v="38" actId="478"/>
          <ac:spMkLst>
            <pc:docMk/>
            <pc:sldMk cId="3415933417" sldId="1228"/>
            <ac:spMk id="19" creationId="{9137E5F2-3F85-4738-AF1D-C81B4BB188D7}"/>
          </ac:spMkLst>
        </pc:spChg>
        <pc:spChg chg="del">
          <ac:chgData name="萩原 秀明" userId="d7792d1e3cc3d7af" providerId="LiveId" clId="{14F39C5A-D702-4A5F-8AE6-55825BE1AE1D}" dt="2019-08-12T12:45:08.913" v="38" actId="478"/>
          <ac:spMkLst>
            <pc:docMk/>
            <pc:sldMk cId="3415933417" sldId="1228"/>
            <ac:spMk id="21" creationId="{BAB3A12A-DEEE-4E54-9A60-7E0DD0488F79}"/>
          </ac:spMkLst>
        </pc:spChg>
        <pc:grpChg chg="del">
          <ac:chgData name="萩原 秀明" userId="d7792d1e3cc3d7af" providerId="LiveId" clId="{14F39C5A-D702-4A5F-8AE6-55825BE1AE1D}" dt="2019-08-12T12:45:08.913" v="38" actId="478"/>
          <ac:grpSpMkLst>
            <pc:docMk/>
            <pc:sldMk cId="3415933417" sldId="1228"/>
            <ac:grpSpMk id="32" creationId="{6E96AD63-C73C-4587-9687-8F58BD467FD0}"/>
          </ac:grpSpMkLst>
        </pc:grpChg>
        <pc:grpChg chg="del">
          <ac:chgData name="萩原 秀明" userId="d7792d1e3cc3d7af" providerId="LiveId" clId="{14F39C5A-D702-4A5F-8AE6-55825BE1AE1D}" dt="2019-08-12T12:45:08.913" v="38" actId="478"/>
          <ac:grpSpMkLst>
            <pc:docMk/>
            <pc:sldMk cId="3415933417" sldId="1228"/>
            <ac:grpSpMk id="33" creationId="{3FE353D8-937D-4883-82CB-23F80E659301}"/>
          </ac:grpSpMkLst>
        </pc:grpChg>
        <pc:picChg chg="add mod">
          <ac:chgData name="萩原 秀明" userId="d7792d1e3cc3d7af" providerId="LiveId" clId="{14F39C5A-D702-4A5F-8AE6-55825BE1AE1D}" dt="2019-08-12T12:45:44.608" v="44" actId="1076"/>
          <ac:picMkLst>
            <pc:docMk/>
            <pc:sldMk cId="3415933417" sldId="1228"/>
            <ac:picMk id="43" creationId="{9FCDE34C-C94C-4A36-A95E-7B1D7F6BF5C8}"/>
          </ac:picMkLst>
        </pc:picChg>
      </pc:sldChg>
    </pc:docChg>
  </pc:docChgLst>
  <pc:docChgLst>
    <pc:chgData name="萩原 秀明" userId="d7792d1e3cc3d7af" providerId="LiveId" clId="{7B1AA0CE-F890-46EF-BDEA-5FB42C797BBC}"/>
    <pc:docChg chg="custSel addSld modSld">
      <pc:chgData name="萩原 秀明" userId="d7792d1e3cc3d7af" providerId="LiveId" clId="{7B1AA0CE-F890-46EF-BDEA-5FB42C797BBC}" dt="2019-08-27T12:52:56.941" v="297"/>
      <pc:docMkLst>
        <pc:docMk/>
      </pc:docMkLst>
      <pc:sldChg chg="modSp">
        <pc:chgData name="萩原 秀明" userId="d7792d1e3cc3d7af" providerId="LiveId" clId="{7B1AA0CE-F890-46EF-BDEA-5FB42C797BBC}" dt="2019-08-27T10:30:42.535" v="202"/>
        <pc:sldMkLst>
          <pc:docMk/>
          <pc:sldMk cId="1522251547" sldId="1211"/>
        </pc:sldMkLst>
        <pc:spChg chg="mod">
          <ac:chgData name="萩原 秀明" userId="d7792d1e3cc3d7af" providerId="LiveId" clId="{7B1AA0CE-F890-46EF-BDEA-5FB42C797BBC}" dt="2019-08-27T10:30:42.535" v="202"/>
          <ac:spMkLst>
            <pc:docMk/>
            <pc:sldMk cId="1522251547" sldId="1211"/>
            <ac:spMk id="2" creationId="{D205EF20-D9D6-4376-B082-786856D8B185}"/>
          </ac:spMkLst>
        </pc:spChg>
      </pc:sldChg>
      <pc:sldChg chg="modSp">
        <pc:chgData name="萩原 秀明" userId="d7792d1e3cc3d7af" providerId="LiveId" clId="{7B1AA0CE-F890-46EF-BDEA-5FB42C797BBC}" dt="2019-08-27T10:30:09.990" v="197"/>
        <pc:sldMkLst>
          <pc:docMk/>
          <pc:sldMk cId="3415933417" sldId="1228"/>
        </pc:sldMkLst>
        <pc:spChg chg="mod">
          <ac:chgData name="萩原 秀明" userId="d7792d1e3cc3d7af" providerId="LiveId" clId="{7B1AA0CE-F890-46EF-BDEA-5FB42C797BBC}" dt="2019-08-27T10:30:09.990" v="197"/>
          <ac:spMkLst>
            <pc:docMk/>
            <pc:sldMk cId="3415933417" sldId="1228"/>
            <ac:spMk id="2" creationId="{D205EF20-D9D6-4376-B082-786856D8B185}"/>
          </ac:spMkLst>
        </pc:spChg>
      </pc:sldChg>
      <pc:sldChg chg="modSp">
        <pc:chgData name="萩原 秀明" userId="d7792d1e3cc3d7af" providerId="LiveId" clId="{7B1AA0CE-F890-46EF-BDEA-5FB42C797BBC}" dt="2019-08-27T10:47:17.245" v="292"/>
        <pc:sldMkLst>
          <pc:docMk/>
          <pc:sldMk cId="4224977611" sldId="1229"/>
        </pc:sldMkLst>
        <pc:spChg chg="mod">
          <ac:chgData name="萩原 秀明" userId="d7792d1e3cc3d7af" providerId="LiveId" clId="{7B1AA0CE-F890-46EF-BDEA-5FB42C797BBC}" dt="2019-08-27T10:30:25.782" v="200"/>
          <ac:spMkLst>
            <pc:docMk/>
            <pc:sldMk cId="4224977611" sldId="1229"/>
            <ac:spMk id="2" creationId="{F2A8DC50-CD89-46DB-B48D-FAC899A78A9F}"/>
          </ac:spMkLst>
        </pc:spChg>
        <pc:spChg chg="mod">
          <ac:chgData name="萩原 秀明" userId="d7792d1e3cc3d7af" providerId="LiveId" clId="{7B1AA0CE-F890-46EF-BDEA-5FB42C797BBC}" dt="2019-08-27T10:47:17.245" v="292"/>
          <ac:spMkLst>
            <pc:docMk/>
            <pc:sldMk cId="4224977611" sldId="1229"/>
            <ac:spMk id="5" creationId="{078F22EA-6228-4AD9-8E34-0E0F00E0AB6F}"/>
          </ac:spMkLst>
        </pc:spChg>
      </pc:sldChg>
      <pc:sldChg chg="modSp modAnim">
        <pc:chgData name="萩原 秀明" userId="d7792d1e3cc3d7af" providerId="LiveId" clId="{7B1AA0CE-F890-46EF-BDEA-5FB42C797BBC}" dt="2019-08-27T10:30:17.688" v="198"/>
        <pc:sldMkLst>
          <pc:docMk/>
          <pc:sldMk cId="1255753585" sldId="1230"/>
        </pc:sldMkLst>
        <pc:spChg chg="mod">
          <ac:chgData name="萩原 秀明" userId="d7792d1e3cc3d7af" providerId="LiveId" clId="{7B1AA0CE-F890-46EF-BDEA-5FB42C797BBC}" dt="2019-08-27T10:30:17.688" v="198"/>
          <ac:spMkLst>
            <pc:docMk/>
            <pc:sldMk cId="1255753585" sldId="1230"/>
            <ac:spMk id="2" creationId="{D205EF20-D9D6-4376-B082-786856D8B185}"/>
          </ac:spMkLst>
        </pc:spChg>
      </pc:sldChg>
      <pc:sldChg chg="modSp">
        <pc:chgData name="萩原 秀明" userId="d7792d1e3cc3d7af" providerId="LiveId" clId="{7B1AA0CE-F890-46EF-BDEA-5FB42C797BBC}" dt="2019-08-27T10:30:21.439" v="199"/>
        <pc:sldMkLst>
          <pc:docMk/>
          <pc:sldMk cId="2707367728" sldId="1231"/>
        </pc:sldMkLst>
        <pc:spChg chg="mod">
          <ac:chgData name="萩原 秀明" userId="d7792d1e3cc3d7af" providerId="LiveId" clId="{7B1AA0CE-F890-46EF-BDEA-5FB42C797BBC}" dt="2019-08-27T10:30:21.439" v="199"/>
          <ac:spMkLst>
            <pc:docMk/>
            <pc:sldMk cId="2707367728" sldId="1231"/>
            <ac:spMk id="2" creationId="{C0E2F0A2-E657-4878-82C7-1C362717BB6D}"/>
          </ac:spMkLst>
        </pc:spChg>
      </pc:sldChg>
      <pc:sldChg chg="modSp">
        <pc:chgData name="萩原 秀明" userId="d7792d1e3cc3d7af" providerId="LiveId" clId="{7B1AA0CE-F890-46EF-BDEA-5FB42C797BBC}" dt="2019-08-27T10:30:33.066" v="201"/>
        <pc:sldMkLst>
          <pc:docMk/>
          <pc:sldMk cId="223437664" sldId="1232"/>
        </pc:sldMkLst>
        <pc:spChg chg="mod">
          <ac:chgData name="萩原 秀明" userId="d7792d1e3cc3d7af" providerId="LiveId" clId="{7B1AA0CE-F890-46EF-BDEA-5FB42C797BBC}" dt="2019-08-27T10:30:33.066" v="201"/>
          <ac:spMkLst>
            <pc:docMk/>
            <pc:sldMk cId="223437664" sldId="1232"/>
            <ac:spMk id="2" creationId="{13CAB45D-907E-401F-A794-DF395F6C47B5}"/>
          </ac:spMkLst>
        </pc:spChg>
      </pc:sldChg>
      <pc:sldChg chg="modSp">
        <pc:chgData name="萩原 秀明" userId="d7792d1e3cc3d7af" providerId="LiveId" clId="{7B1AA0CE-F890-46EF-BDEA-5FB42C797BBC}" dt="2019-08-27T10:31:03.029" v="245"/>
        <pc:sldMkLst>
          <pc:docMk/>
          <pc:sldMk cId="2354508796" sldId="1233"/>
        </pc:sldMkLst>
        <pc:spChg chg="mod">
          <ac:chgData name="萩原 秀明" userId="d7792d1e3cc3d7af" providerId="LiveId" clId="{7B1AA0CE-F890-46EF-BDEA-5FB42C797BBC}" dt="2019-08-27T10:31:03.029" v="245"/>
          <ac:spMkLst>
            <pc:docMk/>
            <pc:sldMk cId="2354508796" sldId="1233"/>
            <ac:spMk id="2" creationId="{0409DD56-FEF2-4E43-8F10-772C0204BDC4}"/>
          </ac:spMkLst>
        </pc:spChg>
      </pc:sldChg>
      <pc:sldChg chg="addSp delSp modSp">
        <pc:chgData name="萩原 秀明" userId="d7792d1e3cc3d7af" providerId="LiveId" clId="{7B1AA0CE-F890-46EF-BDEA-5FB42C797BBC}" dt="2019-08-27T12:09:56.139" v="296" actId="478"/>
        <pc:sldMkLst>
          <pc:docMk/>
          <pc:sldMk cId="609590457" sldId="1234"/>
        </pc:sldMkLst>
        <pc:spChg chg="mod">
          <ac:chgData name="萩原 秀明" userId="d7792d1e3cc3d7af" providerId="LiveId" clId="{7B1AA0CE-F890-46EF-BDEA-5FB42C797BBC}" dt="2019-08-27T10:31:10.879" v="259"/>
          <ac:spMkLst>
            <pc:docMk/>
            <pc:sldMk cId="609590457" sldId="1234"/>
            <ac:spMk id="2" creationId="{9B77A8E3-6DA2-432C-B8DF-CFB435B772AC}"/>
          </ac:spMkLst>
        </pc:spChg>
        <pc:inkChg chg="add del">
          <ac:chgData name="萩原 秀明" userId="d7792d1e3cc3d7af" providerId="LiveId" clId="{7B1AA0CE-F890-46EF-BDEA-5FB42C797BBC}" dt="2019-08-27T12:06:48.333" v="294" actId="478"/>
          <ac:inkMkLst>
            <pc:docMk/>
            <pc:sldMk cId="609590457" sldId="1234"/>
            <ac:inkMk id="3" creationId="{69B4311D-5F7F-4F1F-AEEC-68D4B7651059}"/>
          </ac:inkMkLst>
        </pc:inkChg>
        <pc:inkChg chg="add del">
          <ac:chgData name="萩原 秀明" userId="d7792d1e3cc3d7af" providerId="LiveId" clId="{7B1AA0CE-F890-46EF-BDEA-5FB42C797BBC}" dt="2019-08-27T12:09:56.139" v="296" actId="478"/>
          <ac:inkMkLst>
            <pc:docMk/>
            <pc:sldMk cId="609590457" sldId="1234"/>
            <ac:inkMk id="4" creationId="{547D86ED-8C7E-4DCF-9951-D1E180D38F36}"/>
          </ac:inkMkLst>
        </pc:inkChg>
      </pc:sldChg>
      <pc:sldChg chg="modSp">
        <pc:chgData name="萩原 秀明" userId="d7792d1e3cc3d7af" providerId="LiveId" clId="{7B1AA0CE-F890-46EF-BDEA-5FB42C797BBC}" dt="2019-08-27T10:31:36.833" v="264"/>
        <pc:sldMkLst>
          <pc:docMk/>
          <pc:sldMk cId="2920638505" sldId="1235"/>
        </pc:sldMkLst>
        <pc:spChg chg="mod">
          <ac:chgData name="萩原 秀明" userId="d7792d1e3cc3d7af" providerId="LiveId" clId="{7B1AA0CE-F890-46EF-BDEA-5FB42C797BBC}" dt="2019-08-27T10:31:36.833" v="264"/>
          <ac:spMkLst>
            <pc:docMk/>
            <pc:sldMk cId="2920638505" sldId="1235"/>
            <ac:spMk id="2" creationId="{BC634D45-9D1F-48B2-AE49-FA68D5B5597A}"/>
          </ac:spMkLst>
        </pc:spChg>
      </pc:sldChg>
      <pc:sldChg chg="modSp add">
        <pc:chgData name="萩原 秀明" userId="d7792d1e3cc3d7af" providerId="LiveId" clId="{7B1AA0CE-F890-46EF-BDEA-5FB42C797BBC}" dt="2019-08-27T10:08:32.238" v="66" actId="20577"/>
        <pc:sldMkLst>
          <pc:docMk/>
          <pc:sldMk cId="412771151" sldId="1240"/>
        </pc:sldMkLst>
        <pc:spChg chg="mod">
          <ac:chgData name="萩原 秀明" userId="d7792d1e3cc3d7af" providerId="LiveId" clId="{7B1AA0CE-F890-46EF-BDEA-5FB42C797BBC}" dt="2019-08-27T10:08:32.238" v="66" actId="20577"/>
          <ac:spMkLst>
            <pc:docMk/>
            <pc:sldMk cId="412771151" sldId="1240"/>
            <ac:spMk id="7" creationId="{DB7454A2-9B98-4F79-9308-DB1A723BA5AE}"/>
          </ac:spMkLst>
        </pc:spChg>
      </pc:sldChg>
      <pc:sldChg chg="modSp add">
        <pc:chgData name="萩原 秀明" userId="d7792d1e3cc3d7af" providerId="LiveId" clId="{7B1AA0CE-F890-46EF-BDEA-5FB42C797BBC}" dt="2019-08-27T10:08:59.877" v="125"/>
        <pc:sldMkLst>
          <pc:docMk/>
          <pc:sldMk cId="1935310793" sldId="1241"/>
        </pc:sldMkLst>
        <pc:spChg chg="mod">
          <ac:chgData name="萩原 秀明" userId="d7792d1e3cc3d7af" providerId="LiveId" clId="{7B1AA0CE-F890-46EF-BDEA-5FB42C797BBC}" dt="2019-08-27T10:08:59.877" v="125"/>
          <ac:spMkLst>
            <pc:docMk/>
            <pc:sldMk cId="1935310793" sldId="1241"/>
            <ac:spMk id="7" creationId="{DB7454A2-9B98-4F79-9308-DB1A723BA5AE}"/>
          </ac:spMkLst>
        </pc:spChg>
      </pc:sldChg>
      <pc:sldChg chg="modSp add">
        <pc:chgData name="萩原 秀明" userId="d7792d1e3cc3d7af" providerId="LiveId" clId="{7B1AA0CE-F890-46EF-BDEA-5FB42C797BBC}" dt="2019-08-27T10:11:16.970" v="183" actId="5793"/>
        <pc:sldMkLst>
          <pc:docMk/>
          <pc:sldMk cId="4158131909" sldId="1242"/>
        </pc:sldMkLst>
        <pc:spChg chg="mod">
          <ac:chgData name="萩原 秀明" userId="d7792d1e3cc3d7af" providerId="LiveId" clId="{7B1AA0CE-F890-46EF-BDEA-5FB42C797BBC}" dt="2019-08-27T10:11:16.970" v="183" actId="5793"/>
          <ac:spMkLst>
            <pc:docMk/>
            <pc:sldMk cId="4158131909" sldId="1242"/>
            <ac:spMk id="7" creationId="{DB7454A2-9B98-4F79-9308-DB1A723BA5AE}"/>
          </ac:spMkLst>
        </pc:spChg>
      </pc:sldChg>
      <pc:sldChg chg="add">
        <pc:chgData name="萩原 秀明" userId="d7792d1e3cc3d7af" providerId="LiveId" clId="{7B1AA0CE-F890-46EF-BDEA-5FB42C797BBC}" dt="2019-08-27T12:52:56.941" v="297"/>
        <pc:sldMkLst>
          <pc:docMk/>
          <pc:sldMk cId="3696265046" sldId="1243"/>
        </pc:sldMkLst>
      </pc:sldChg>
    </pc:docChg>
  </pc:docChgLst>
  <pc:docChgLst>
    <pc:chgData name="萩原 秀明" userId="d7792d1e3cc3d7af" providerId="LiveId" clId="{6D750585-6C68-4D4A-90C6-0F7FB77E53ED}"/>
    <pc:docChg chg="modSld">
      <pc:chgData name="萩原 秀明" userId="d7792d1e3cc3d7af" providerId="LiveId" clId="{6D750585-6C68-4D4A-90C6-0F7FB77E53ED}" dt="2019-10-22T03:33:16.184" v="346" actId="20577"/>
      <pc:docMkLst>
        <pc:docMk/>
      </pc:docMkLst>
      <pc:sldChg chg="modSp modNotesTx">
        <pc:chgData name="萩原 秀明" userId="d7792d1e3cc3d7af" providerId="LiveId" clId="{6D750585-6C68-4D4A-90C6-0F7FB77E53ED}" dt="2019-10-22T03:30:56.919" v="60" actId="20577"/>
        <pc:sldMkLst>
          <pc:docMk/>
          <pc:sldMk cId="0" sldId="256"/>
        </pc:sldMkLst>
        <pc:spChg chg="mod">
          <ac:chgData name="萩原 秀明" userId="d7792d1e3cc3d7af" providerId="LiveId" clId="{6D750585-6C68-4D4A-90C6-0F7FB77E53ED}" dt="2019-10-22T03:30:43.138" v="30"/>
          <ac:spMkLst>
            <pc:docMk/>
            <pc:sldMk cId="0" sldId="256"/>
            <ac:spMk id="7" creationId="{6C2ED4AF-3A2D-4CB8-A37B-354AB48BE523}"/>
          </ac:spMkLst>
        </pc:spChg>
      </pc:sldChg>
      <pc:sldChg chg="modNotesTx">
        <pc:chgData name="萩原 秀明" userId="d7792d1e3cc3d7af" providerId="LiveId" clId="{6D750585-6C68-4D4A-90C6-0F7FB77E53ED}" dt="2019-10-22T03:33:16.184" v="346" actId="20577"/>
        <pc:sldMkLst>
          <pc:docMk/>
          <pc:sldMk cId="1664921943" sldId="1246"/>
        </pc:sldMkLst>
      </pc:sldChg>
    </pc:docChg>
  </pc:docChgLst>
  <pc:docChgLst>
    <pc:chgData name="萩原 秀明" userId="d7792d1e3cc3d7af" providerId="LiveId" clId="{9FEA03B3-337D-4BB1-8FDF-64C74BD41608}"/>
    <pc:docChg chg="undo custSel modSld">
      <pc:chgData name="萩原 秀明" userId="d7792d1e3cc3d7af" providerId="LiveId" clId="{9FEA03B3-337D-4BB1-8FDF-64C74BD41608}" dt="2020-05-03T11:04:08.308" v="3601" actId="20577"/>
      <pc:docMkLst>
        <pc:docMk/>
      </pc:docMkLst>
      <pc:sldChg chg="modSp mod modNotesTx">
        <pc:chgData name="萩原 秀明" userId="d7792d1e3cc3d7af" providerId="LiveId" clId="{9FEA03B3-337D-4BB1-8FDF-64C74BD41608}" dt="2020-05-03T05:19:16.161" v="1748" actId="20577"/>
        <pc:sldMkLst>
          <pc:docMk/>
          <pc:sldMk cId="0" sldId="256"/>
        </pc:sldMkLst>
        <pc:spChg chg="mod">
          <ac:chgData name="萩原 秀明" userId="d7792d1e3cc3d7af" providerId="LiveId" clId="{9FEA03B3-337D-4BB1-8FDF-64C74BD41608}" dt="2020-05-03T04:55:41.645" v="1694" actId="20577"/>
          <ac:spMkLst>
            <pc:docMk/>
            <pc:sldMk cId="0" sldId="256"/>
            <ac:spMk id="8" creationId="{64296B19-2839-442F-AFBC-C93328226110}"/>
          </ac:spMkLst>
        </pc:spChg>
      </pc:sldChg>
      <pc:sldChg chg="modSp modNotesTx">
        <pc:chgData name="萩原 秀明" userId="d7792d1e3cc3d7af" providerId="LiveId" clId="{9FEA03B3-337D-4BB1-8FDF-64C74BD41608}" dt="2020-05-03T06:58:28.291" v="3161" actId="6549"/>
        <pc:sldMkLst>
          <pc:docMk/>
          <pc:sldMk cId="1664921943" sldId="1246"/>
        </pc:sldMkLst>
        <pc:spChg chg="mod">
          <ac:chgData name="萩原 秀明" userId="d7792d1e3cc3d7af" providerId="LiveId" clId="{9FEA03B3-337D-4BB1-8FDF-64C74BD41608}" dt="2020-05-03T02:34:08.348" v="0"/>
          <ac:spMkLst>
            <pc:docMk/>
            <pc:sldMk cId="1664921943" sldId="1246"/>
            <ac:spMk id="2" creationId="{EDD9B320-2915-4BD5-93E4-C8A2E3EC2E81}"/>
          </ac:spMkLst>
        </pc:spChg>
      </pc:sldChg>
      <pc:sldChg chg="modSp modNotesTx">
        <pc:chgData name="萩原 秀明" userId="d7792d1e3cc3d7af" providerId="LiveId" clId="{9FEA03B3-337D-4BB1-8FDF-64C74BD41608}" dt="2020-05-03T06:23:02.127" v="2560" actId="20577"/>
        <pc:sldMkLst>
          <pc:docMk/>
          <pc:sldMk cId="3245326281" sldId="1247"/>
        </pc:sldMkLst>
        <pc:spChg chg="mod">
          <ac:chgData name="萩原 秀明" userId="d7792d1e3cc3d7af" providerId="LiveId" clId="{9FEA03B3-337D-4BB1-8FDF-64C74BD41608}" dt="2020-05-03T02:34:18.489" v="1"/>
          <ac:spMkLst>
            <pc:docMk/>
            <pc:sldMk cId="3245326281" sldId="1247"/>
            <ac:spMk id="2" creationId="{EDD9B320-2915-4BD5-93E4-C8A2E3EC2E81}"/>
          </ac:spMkLst>
        </pc:spChg>
      </pc:sldChg>
      <pc:sldChg chg="modNotesTx">
        <pc:chgData name="萩原 秀明" userId="d7792d1e3cc3d7af" providerId="LiveId" clId="{9FEA03B3-337D-4BB1-8FDF-64C74BD41608}" dt="2020-05-03T11:01:22.369" v="3600" actId="20577"/>
        <pc:sldMkLst>
          <pc:docMk/>
          <pc:sldMk cId="2807926055" sldId="1248"/>
        </pc:sldMkLst>
      </pc:sldChg>
      <pc:sldChg chg="modSp mod modNotesTx">
        <pc:chgData name="萩原 秀明" userId="d7792d1e3cc3d7af" providerId="LiveId" clId="{9FEA03B3-337D-4BB1-8FDF-64C74BD41608}" dt="2020-05-03T11:04:08.308" v="3601" actId="20577"/>
        <pc:sldMkLst>
          <pc:docMk/>
          <pc:sldMk cId="662968069" sldId="1249"/>
        </pc:sldMkLst>
        <pc:spChg chg="mod">
          <ac:chgData name="萩原 秀明" userId="d7792d1e3cc3d7af" providerId="LiveId" clId="{9FEA03B3-337D-4BB1-8FDF-64C74BD41608}" dt="2020-05-03T02:38:20.269" v="20"/>
          <ac:spMkLst>
            <pc:docMk/>
            <pc:sldMk cId="662968069" sldId="1249"/>
            <ac:spMk id="2" creationId="{E3EB043D-AC56-4D6B-94EE-465C45A4A765}"/>
          </ac:spMkLst>
        </pc:spChg>
        <pc:spChg chg="mod">
          <ac:chgData name="萩原 秀明" userId="d7792d1e3cc3d7af" providerId="LiveId" clId="{9FEA03B3-337D-4BB1-8FDF-64C74BD41608}" dt="2020-05-03T02:41:01.194" v="31" actId="1038"/>
          <ac:spMkLst>
            <pc:docMk/>
            <pc:sldMk cId="662968069" sldId="1249"/>
            <ac:spMk id="36" creationId="{10511B5D-76A1-4AA3-B928-EF4987AED3F5}"/>
          </ac:spMkLst>
        </pc:spChg>
      </pc:sldChg>
      <pc:sldChg chg="addSp modSp mod modNotesTx">
        <pc:chgData name="萩原 秀明" userId="d7792d1e3cc3d7af" providerId="LiveId" clId="{9FEA03B3-337D-4BB1-8FDF-64C74BD41608}" dt="2020-05-03T09:47:56.016" v="3592" actId="20577"/>
        <pc:sldMkLst>
          <pc:docMk/>
          <pc:sldMk cId="1565631590" sldId="1252"/>
        </pc:sldMkLst>
        <pc:spChg chg="add mod">
          <ac:chgData name="萩原 秀明" userId="d7792d1e3cc3d7af" providerId="LiveId" clId="{9FEA03B3-337D-4BB1-8FDF-64C74BD41608}" dt="2020-05-03T03:09:23.689" v="1042" actId="14861"/>
          <ac:spMkLst>
            <pc:docMk/>
            <pc:sldMk cId="1565631590" sldId="1252"/>
            <ac:spMk id="3" creationId="{7EAB90E4-F6D3-4D17-BB5F-E05AE90964F7}"/>
          </ac:spMkLst>
        </pc:spChg>
        <pc:spChg chg="mod">
          <ac:chgData name="萩原 秀明" userId="d7792d1e3cc3d7af" providerId="LiveId" clId="{9FEA03B3-337D-4BB1-8FDF-64C74BD41608}" dt="2020-05-03T03:28:39.869" v="1194"/>
          <ac:spMkLst>
            <pc:docMk/>
            <pc:sldMk cId="1565631590" sldId="1252"/>
            <ac:spMk id="7" creationId="{338CC9D2-AF0D-446A-A104-A928F90DB471}"/>
          </ac:spMkLst>
        </pc:spChg>
        <pc:spChg chg="mod">
          <ac:chgData name="萩原 秀明" userId="d7792d1e3cc3d7af" providerId="LiveId" clId="{9FEA03B3-337D-4BB1-8FDF-64C74BD41608}" dt="2020-05-03T03:08:05.034" v="1032" actId="1036"/>
          <ac:spMkLst>
            <pc:docMk/>
            <pc:sldMk cId="1565631590" sldId="1252"/>
            <ac:spMk id="8" creationId="{55BA02DC-9AC8-4CCE-95CE-C0FF4E265874}"/>
          </ac:spMkLst>
        </pc:spChg>
      </pc:sldChg>
      <pc:sldChg chg="modNotesTx">
        <pc:chgData name="萩原 秀明" userId="d7792d1e3cc3d7af" providerId="LiveId" clId="{9FEA03B3-337D-4BB1-8FDF-64C74BD41608}" dt="2020-05-03T02:49:08.772" v="482" actId="20577"/>
        <pc:sldMkLst>
          <pc:docMk/>
          <pc:sldMk cId="2197637262" sldId="1255"/>
        </pc:sldMkLst>
      </pc:sldChg>
      <pc:sldChg chg="modNotesTx">
        <pc:chgData name="萩原 秀明" userId="d7792d1e3cc3d7af" providerId="LiveId" clId="{9FEA03B3-337D-4BB1-8FDF-64C74BD41608}" dt="2020-05-03T05:57:34.059" v="2015" actId="20577"/>
        <pc:sldMkLst>
          <pc:docMk/>
          <pc:sldMk cId="1697691287" sldId="1256"/>
        </pc:sldMkLst>
      </pc:sldChg>
      <pc:sldChg chg="modNotesTx">
        <pc:chgData name="萩原 秀明" userId="d7792d1e3cc3d7af" providerId="LiveId" clId="{9FEA03B3-337D-4BB1-8FDF-64C74BD41608}" dt="2020-05-03T06:10:34.435" v="2254" actId="20577"/>
        <pc:sldMkLst>
          <pc:docMk/>
          <pc:sldMk cId="3435611968" sldId="1257"/>
        </pc:sldMkLst>
      </pc:sldChg>
      <pc:sldChg chg="modSp mod modNotesTx">
        <pc:chgData name="萩原 秀明" userId="d7792d1e3cc3d7af" providerId="LiveId" clId="{9FEA03B3-337D-4BB1-8FDF-64C74BD41608}" dt="2020-05-03T09:42:10.471" v="3409" actId="20577"/>
        <pc:sldMkLst>
          <pc:docMk/>
          <pc:sldMk cId="2084774442" sldId="1258"/>
        </pc:sldMkLst>
        <pc:spChg chg="mod">
          <ac:chgData name="萩原 秀明" userId="d7792d1e3cc3d7af" providerId="LiveId" clId="{9FEA03B3-337D-4BB1-8FDF-64C74BD41608}" dt="2020-05-03T02:34:24.541" v="2"/>
          <ac:spMkLst>
            <pc:docMk/>
            <pc:sldMk cId="2084774442" sldId="1258"/>
            <ac:spMk id="2" creationId="{B609F952-1552-495F-9810-9CD6DE531B09}"/>
          </ac:spMkLst>
        </pc:spChg>
        <pc:spChg chg="mod">
          <ac:chgData name="萩原 秀明" userId="d7792d1e3cc3d7af" providerId="LiveId" clId="{9FEA03B3-337D-4BB1-8FDF-64C74BD41608}" dt="2020-05-03T09:42:10.471" v="3409" actId="20577"/>
          <ac:spMkLst>
            <pc:docMk/>
            <pc:sldMk cId="2084774442" sldId="1258"/>
            <ac:spMk id="8" creationId="{742E7E5C-E3BA-4ABA-BE2B-925D9B83DA0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343" y="1"/>
            <a:ext cx="2919834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332"/>
            <a:ext cx="2919835" cy="49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343" y="9371332"/>
            <a:ext cx="2919834" cy="49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5273AA-7BF0-438E-BF24-02F22C3FC5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0015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5928" y="1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265" y="4686459"/>
            <a:ext cx="4937233" cy="444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18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928" y="9372918"/>
            <a:ext cx="291983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6" rIns="91411" bIns="4570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8A5FC1-8F9F-49F3-A362-41794354763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0855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356" indent="-285521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2086" indent="-228417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598920" indent="-228417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5754" indent="-228417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2588" indent="-228417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69423" indent="-228417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6257" indent="-228417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3091" indent="-228417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fld id="{B3A30135-057B-41F8-B045-7E34DF277654}" type="slidenum">
              <a:rPr lang="en-US" altLang="ja-JP" sz="1200"/>
              <a:pPr eaLnBrk="1" hangingPunct="1"/>
              <a:t>0</a:t>
            </a:fld>
            <a:endParaRPr lang="en-US" altLang="ja-JP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9375" y="739775"/>
            <a:ext cx="6578600" cy="370046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676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16A501-1197-421A-94BF-E7635F6DF024}"/>
              </a:ext>
            </a:extLst>
          </p:cNvPr>
          <p:cNvSpPr/>
          <p:nvPr userDrawn="1"/>
        </p:nvSpPr>
        <p:spPr>
          <a:xfrm>
            <a:off x="0" y="1478617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17" descr="横線 (反転)"/>
          <p:cNvSpPr>
            <a:spLocks noChangeArrowheads="1"/>
          </p:cNvSpPr>
          <p:nvPr userDrawn="1"/>
        </p:nvSpPr>
        <p:spPr bwMode="auto">
          <a:xfrm>
            <a:off x="0" y="-1"/>
            <a:ext cx="12192000" cy="1727999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91BEE6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7" name="Rectangle 17" descr="横線 (反転)"/>
          <p:cNvSpPr>
            <a:spLocks noChangeArrowheads="1"/>
          </p:cNvSpPr>
          <p:nvPr userDrawn="1"/>
        </p:nvSpPr>
        <p:spPr bwMode="auto">
          <a:xfrm>
            <a:off x="0" y="0"/>
            <a:ext cx="12192000" cy="1152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2FA8FF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6" name="Rectangle 17" descr="横線 (反転)"/>
          <p:cNvSpPr>
            <a:spLocks noChangeArrowheads="1"/>
          </p:cNvSpPr>
          <p:nvPr userDrawn="1"/>
        </p:nvSpPr>
        <p:spPr bwMode="auto">
          <a:xfrm>
            <a:off x="0" y="4842"/>
            <a:ext cx="12192000" cy="576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0069B7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 flipH="1">
            <a:off x="-15115" y="6597353"/>
            <a:ext cx="12207113" cy="260648"/>
          </a:xfrm>
          <a:prstGeom prst="rect">
            <a:avLst/>
          </a:prstGeom>
          <a:solidFill>
            <a:srgbClr val="00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ja-JP" sz="1050" dirty="0"/>
              <a:t>© OSS ERP Solutions All Right Reserved.</a:t>
            </a:r>
          </a:p>
        </p:txBody>
      </p:sp>
    </p:spTree>
    <p:extLst>
      <p:ext uri="{BB962C8B-B14F-4D97-AF65-F5344CB8AC3E}">
        <p14:creationId xmlns:p14="http://schemas.microsoft.com/office/powerpoint/2010/main" val="39493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下iDempiere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13706B-F5F1-4F2E-B844-D1BA170747BE}"/>
              </a:ext>
            </a:extLst>
          </p:cNvPr>
          <p:cNvSpPr/>
          <p:nvPr userDrawn="1"/>
        </p:nvSpPr>
        <p:spPr>
          <a:xfrm>
            <a:off x="161643" y="475682"/>
            <a:ext cx="1653310" cy="16533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7" descr="横線 (反転)"/>
          <p:cNvSpPr>
            <a:spLocks noChangeArrowheads="1"/>
          </p:cNvSpPr>
          <p:nvPr userDrawn="1"/>
        </p:nvSpPr>
        <p:spPr bwMode="auto">
          <a:xfrm>
            <a:off x="-15117" y="0"/>
            <a:ext cx="12207116" cy="432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91BEE6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角丸四角形 12"/>
          <p:cNvSpPr/>
          <p:nvPr userDrawn="1"/>
        </p:nvSpPr>
        <p:spPr>
          <a:xfrm>
            <a:off x="10416479" y="27372"/>
            <a:ext cx="170118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en-US" sz="2400"/>
          </a:p>
        </p:txBody>
      </p:sp>
      <p:sp>
        <p:nvSpPr>
          <p:cNvPr id="16" name="正方形/長方形 15"/>
          <p:cNvSpPr/>
          <p:nvPr userDrawn="1"/>
        </p:nvSpPr>
        <p:spPr>
          <a:xfrm flipH="1">
            <a:off x="-15115" y="6597353"/>
            <a:ext cx="12207113" cy="260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altLang="ja-JP" sz="1050" baseline="0" dirty="0">
                <a:solidFill>
                  <a:schemeClr val="tx1"/>
                </a:solidFill>
              </a:rPr>
              <a:t>              © OSS ERP Solutions All Right Reserved.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85D19BC-8FD1-4828-A70E-518A0DEA6B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51" y="54352"/>
            <a:ext cx="1487805" cy="304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A4C8593-66AB-444F-9800-9EEE7B526D37}"/>
              </a:ext>
            </a:extLst>
          </p:cNvPr>
          <p:cNvSpPr/>
          <p:nvPr userDrawn="1"/>
        </p:nvSpPr>
        <p:spPr>
          <a:xfrm>
            <a:off x="230907" y="535710"/>
            <a:ext cx="1653310" cy="165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4" descr="iDempiere アイデンピエレ　ロゴ">
            <a:extLst>
              <a:ext uri="{FF2B5EF4-FFF2-40B4-BE49-F238E27FC236}">
                <a16:creationId xmlns:a16="http://schemas.microsoft.com/office/drawing/2014/main" id="{F9160CE7-7BCE-4D18-B8F2-1E3FA69221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-2932" r="1025" b="185"/>
          <a:stretch/>
        </p:blipFill>
        <p:spPr bwMode="auto">
          <a:xfrm>
            <a:off x="244760" y="587864"/>
            <a:ext cx="1768761" cy="147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0279BEE-2ACC-4F13-9845-BD8989A075D7}"/>
              </a:ext>
            </a:extLst>
          </p:cNvPr>
          <p:cNvSpPr/>
          <p:nvPr userDrawn="1"/>
        </p:nvSpPr>
        <p:spPr>
          <a:xfrm>
            <a:off x="10381234" y="593462"/>
            <a:ext cx="1653310" cy="16533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2C6C020-C0F4-4335-8D8F-2E881FD7B059}"/>
              </a:ext>
            </a:extLst>
          </p:cNvPr>
          <p:cNvSpPr/>
          <p:nvPr userDrawn="1"/>
        </p:nvSpPr>
        <p:spPr>
          <a:xfrm>
            <a:off x="10330430" y="533422"/>
            <a:ext cx="1653310" cy="1653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5C99DD9-33F2-4503-964D-83DF48510C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318" y="811968"/>
            <a:ext cx="1447800" cy="1106424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C9B9619C-4671-49C8-BA87-BD783EE0E817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2496000" y="981338"/>
            <a:ext cx="7200000" cy="720000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endParaRPr lang="ja-JP" altLang="en-US" sz="3600" b="1" normalizeH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0409FF1-0703-4C6B-A50C-008526F6C4ED}"/>
              </a:ext>
            </a:extLst>
          </p:cNvPr>
          <p:cNvSpPr/>
          <p:nvPr userDrawn="1"/>
        </p:nvSpPr>
        <p:spPr>
          <a:xfrm>
            <a:off x="122053" y="6625060"/>
            <a:ext cx="28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2E1E07E2-3519-428F-BF0D-C110457F49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117" y="6511677"/>
            <a:ext cx="576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 b="1">
                <a:solidFill>
                  <a:srgbClr val="22438E"/>
                </a:solidFill>
                <a:latin typeface="+mn-lt"/>
                <a:ea typeface="HG丸ｺﾞｼｯｸM-PRO" pitchFamily="50" charset="-128"/>
              </a:defRPr>
            </a:lvl1pPr>
          </a:lstStyle>
          <a:p>
            <a:pPr algn="ctr">
              <a:defRPr/>
            </a:pPr>
            <a:fld id="{691650C2-921F-43F0-AC70-A7F3D7D5A573}" type="slidenum">
              <a:rPr lang="en-US" altLang="ja-JP" sz="1050"/>
              <a:pPr algn="ctr">
                <a:defRPr/>
              </a:pPr>
              <a:t>‹#›</a:t>
            </a:fld>
            <a:endParaRPr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42520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mpiereのロゴ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 descr="横線 (反転)"/>
          <p:cNvSpPr>
            <a:spLocks noChangeArrowheads="1"/>
          </p:cNvSpPr>
          <p:nvPr userDrawn="1"/>
        </p:nvSpPr>
        <p:spPr bwMode="auto">
          <a:xfrm>
            <a:off x="-15117" y="0"/>
            <a:ext cx="12207116" cy="432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91BEE6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6" name="正方形/長方形 15"/>
          <p:cNvSpPr/>
          <p:nvPr userDrawn="1"/>
        </p:nvSpPr>
        <p:spPr>
          <a:xfrm flipH="1">
            <a:off x="-15115" y="6597353"/>
            <a:ext cx="12207113" cy="260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ja-JP" altLang="en-US" sz="1050" baseline="0" dirty="0">
                <a:solidFill>
                  <a:schemeClr val="tx1"/>
                </a:solidFill>
              </a:rPr>
              <a:t>　　　　　</a:t>
            </a:r>
            <a:r>
              <a:rPr lang="en-US" altLang="ja-JP" sz="1050" baseline="0" dirty="0">
                <a:solidFill>
                  <a:schemeClr val="tx1"/>
                </a:solidFill>
              </a:rPr>
              <a:t>© OSS ERP Solutions All Right Reserved.</a:t>
            </a:r>
          </a:p>
        </p:txBody>
      </p:sp>
      <p:sp>
        <p:nvSpPr>
          <p:cNvPr id="14" name="角丸四角形 12">
            <a:extLst>
              <a:ext uri="{FF2B5EF4-FFF2-40B4-BE49-F238E27FC236}">
                <a16:creationId xmlns:a16="http://schemas.microsoft.com/office/drawing/2014/main" id="{3863EE61-D764-4F0A-AFD7-DF3FEE253939}"/>
              </a:ext>
            </a:extLst>
          </p:cNvPr>
          <p:cNvSpPr/>
          <p:nvPr userDrawn="1"/>
        </p:nvSpPr>
        <p:spPr>
          <a:xfrm>
            <a:off x="10416479" y="27372"/>
            <a:ext cx="170118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en-US" sz="24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E5ED6AB-E1F8-40BD-8B74-55FB0D4076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51" y="54352"/>
            <a:ext cx="1487805" cy="304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70AE2D-2602-4A8C-B637-11EDF4E854FF}"/>
              </a:ext>
            </a:extLst>
          </p:cNvPr>
          <p:cNvSpPr/>
          <p:nvPr userDrawn="1"/>
        </p:nvSpPr>
        <p:spPr>
          <a:xfrm>
            <a:off x="122053" y="6625060"/>
            <a:ext cx="28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4FA296F-28A7-4289-9437-172DA80203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117" y="6511677"/>
            <a:ext cx="576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 b="1">
                <a:solidFill>
                  <a:srgbClr val="22438E"/>
                </a:solidFill>
                <a:latin typeface="+mn-lt"/>
                <a:ea typeface="HG丸ｺﾞｼｯｸM-PRO" pitchFamily="50" charset="-128"/>
              </a:defRPr>
            </a:lvl1pPr>
          </a:lstStyle>
          <a:p>
            <a:pPr algn="ctr">
              <a:defRPr/>
            </a:pPr>
            <a:fld id="{691650C2-921F-43F0-AC70-A7F3D7D5A573}" type="slidenum">
              <a:rPr lang="en-US" altLang="ja-JP" sz="1050"/>
              <a:pPr algn="ctr">
                <a:defRPr/>
              </a:pPr>
              <a:t>‹#›</a:t>
            </a:fld>
            <a:endParaRPr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18914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empiereのロゴ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 descr="横線 (反転)"/>
          <p:cNvSpPr>
            <a:spLocks noChangeArrowheads="1"/>
          </p:cNvSpPr>
          <p:nvPr userDrawn="1"/>
        </p:nvSpPr>
        <p:spPr bwMode="auto">
          <a:xfrm>
            <a:off x="-15117" y="0"/>
            <a:ext cx="12207116" cy="432000"/>
          </a:xfrm>
          <a:prstGeom prst="rect">
            <a:avLst/>
          </a:prstGeom>
          <a:pattFill prst="ltHorz">
            <a:fgClr>
              <a:schemeClr val="bg1">
                <a:lumMod val="85000"/>
              </a:schemeClr>
            </a:fgClr>
            <a:bgClr>
              <a:srgbClr val="91BEE6"/>
            </a:bgClr>
          </a:pattFill>
          <a:ln w="158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6" name="正方形/長方形 15"/>
          <p:cNvSpPr/>
          <p:nvPr userDrawn="1"/>
        </p:nvSpPr>
        <p:spPr>
          <a:xfrm flipH="1">
            <a:off x="-15115" y="6597353"/>
            <a:ext cx="12207113" cy="260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ja-JP" altLang="en-US" sz="1050" baseline="0" dirty="0">
                <a:solidFill>
                  <a:schemeClr val="tx1"/>
                </a:solidFill>
              </a:rPr>
              <a:t>　　　　　</a:t>
            </a:r>
            <a:r>
              <a:rPr lang="en-US" altLang="ja-JP" sz="1050" baseline="0" dirty="0">
                <a:solidFill>
                  <a:schemeClr val="tx1"/>
                </a:solidFill>
              </a:rPr>
              <a:t>© OSS ERP Solutions All Right Reserved.</a:t>
            </a:r>
          </a:p>
        </p:txBody>
      </p:sp>
      <p:sp>
        <p:nvSpPr>
          <p:cNvPr id="14" name="角丸四角形 12">
            <a:extLst>
              <a:ext uri="{FF2B5EF4-FFF2-40B4-BE49-F238E27FC236}">
                <a16:creationId xmlns:a16="http://schemas.microsoft.com/office/drawing/2014/main" id="{3863EE61-D764-4F0A-AFD7-DF3FEE253939}"/>
              </a:ext>
            </a:extLst>
          </p:cNvPr>
          <p:cNvSpPr/>
          <p:nvPr userDrawn="1"/>
        </p:nvSpPr>
        <p:spPr>
          <a:xfrm>
            <a:off x="10416479" y="27372"/>
            <a:ext cx="1701189" cy="36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ja-JP" altLang="en-US" sz="240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E5ED6AB-E1F8-40BD-8B74-55FB0D4076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51" y="54352"/>
            <a:ext cx="1487805" cy="304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70AE2D-2602-4A8C-B637-11EDF4E854FF}"/>
              </a:ext>
            </a:extLst>
          </p:cNvPr>
          <p:cNvSpPr/>
          <p:nvPr userDrawn="1"/>
        </p:nvSpPr>
        <p:spPr>
          <a:xfrm>
            <a:off x="122053" y="6625060"/>
            <a:ext cx="288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4FA296F-28A7-4289-9437-172DA80203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117" y="6511677"/>
            <a:ext cx="576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900" b="1">
                <a:solidFill>
                  <a:srgbClr val="22438E"/>
                </a:solidFill>
                <a:latin typeface="+mn-lt"/>
                <a:ea typeface="HG丸ｺﾞｼｯｸM-PRO" pitchFamily="50" charset="-128"/>
              </a:defRPr>
            </a:lvl1pPr>
          </a:lstStyle>
          <a:p>
            <a:pPr algn="ctr">
              <a:defRPr/>
            </a:pPr>
            <a:fld id="{691650C2-921F-43F0-AC70-A7F3D7D5A573}" type="slidenum">
              <a:rPr lang="en-US" altLang="ja-JP" sz="1050"/>
              <a:pPr algn="ctr">
                <a:defRPr/>
              </a:pPr>
              <a:t>‹#›</a:t>
            </a:fld>
            <a:endParaRPr lang="en-US" altLang="ja-JP" sz="105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C04A115-744A-43D3-B8C2-CCF0D3E2B8DD}"/>
              </a:ext>
            </a:extLst>
          </p:cNvPr>
          <p:cNvSpPr/>
          <p:nvPr userDrawn="1"/>
        </p:nvSpPr>
        <p:spPr>
          <a:xfrm>
            <a:off x="-7956" y="456279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24A26DB-3331-4E03-B231-507AE3DBC3DC}"/>
              </a:ext>
            </a:extLst>
          </p:cNvPr>
          <p:cNvSpPr/>
          <p:nvPr userDrawn="1"/>
        </p:nvSpPr>
        <p:spPr>
          <a:xfrm>
            <a:off x="-7956" y="1241986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CA2F47B-54D0-429B-B062-5D2A1E788997}"/>
              </a:ext>
            </a:extLst>
          </p:cNvPr>
          <p:cNvSpPr/>
          <p:nvPr userDrawn="1"/>
        </p:nvSpPr>
        <p:spPr>
          <a:xfrm>
            <a:off x="890" y="2018266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E2A701C-84AE-4788-BB0B-23A4017DEDA2}"/>
              </a:ext>
            </a:extLst>
          </p:cNvPr>
          <p:cNvSpPr/>
          <p:nvPr userDrawn="1"/>
        </p:nvSpPr>
        <p:spPr>
          <a:xfrm>
            <a:off x="-7956" y="2803973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431063D-B6AD-4D42-BDF6-3EEB0386816D}"/>
              </a:ext>
            </a:extLst>
          </p:cNvPr>
          <p:cNvSpPr/>
          <p:nvPr userDrawn="1"/>
        </p:nvSpPr>
        <p:spPr>
          <a:xfrm>
            <a:off x="-7956" y="3589680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D1F6F54-7895-4447-9BBA-8CCAB130D082}"/>
              </a:ext>
            </a:extLst>
          </p:cNvPr>
          <p:cNvSpPr/>
          <p:nvPr userDrawn="1"/>
        </p:nvSpPr>
        <p:spPr>
          <a:xfrm>
            <a:off x="890" y="4365960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971A6F-787E-494F-AB9C-0D883492945B}"/>
              </a:ext>
            </a:extLst>
          </p:cNvPr>
          <p:cNvSpPr/>
          <p:nvPr userDrawn="1"/>
        </p:nvSpPr>
        <p:spPr>
          <a:xfrm>
            <a:off x="-7066" y="5114837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05952A9-7F8C-469B-8040-FAEB9C09D57B}"/>
              </a:ext>
            </a:extLst>
          </p:cNvPr>
          <p:cNvSpPr/>
          <p:nvPr userDrawn="1"/>
        </p:nvSpPr>
        <p:spPr>
          <a:xfrm>
            <a:off x="1780" y="5796847"/>
            <a:ext cx="12192000" cy="789709"/>
          </a:xfrm>
          <a:prstGeom prst="rect">
            <a:avLst/>
          </a:prstGeom>
          <a:pattFill prst="dk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5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744" y="0"/>
            <a:ext cx="10972800" cy="4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9E0EA-6101-4826-8EB2-593C6C3A4928}" type="datetimeFigureOut">
              <a:rPr kumimoji="1" lang="ja-JP" altLang="en-US" smtClean="0"/>
              <a:t>2021/3/24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00DA-6D9F-4037-80AA-1E48F8470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07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190" r:id="rId2"/>
    <p:sldLayoutId id="2147484201" r:id="rId3"/>
    <p:sldLayoutId id="2147484202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/>
          <p:cNvSpPr/>
          <p:nvPr/>
        </p:nvSpPr>
        <p:spPr>
          <a:xfrm>
            <a:off x="2783632" y="188640"/>
            <a:ext cx="6696794" cy="1224136"/>
          </a:xfrm>
          <a:prstGeom prst="roundRect">
            <a:avLst>
              <a:gd name="adj" fmla="val 850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3" y="260648"/>
            <a:ext cx="5324475" cy="108585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C2ED4AF-3A2D-4CB8-A37B-354AB48BE523}"/>
              </a:ext>
            </a:extLst>
          </p:cNvPr>
          <p:cNvSpPr txBox="1">
            <a:spLocks noChangeArrowheads="1"/>
          </p:cNvSpPr>
          <p:nvPr/>
        </p:nvSpPr>
        <p:spPr>
          <a:xfrm>
            <a:off x="192088" y="2269272"/>
            <a:ext cx="11807826" cy="212365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6600" b="1" dirty="0" err="1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ToDo</a:t>
            </a:r>
            <a:r>
              <a:rPr lang="ja-JP" altLang="en-US" sz="66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66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Management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6600" b="1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Migration Info</a:t>
            </a:r>
            <a:endParaRPr lang="ja-JP" altLang="en-US" sz="6600" b="1" dirty="0">
              <a:solidFill>
                <a:schemeClr val="tx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1518156-55FC-4689-A071-AFF7CC58EFD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18072"/>
            <a:ext cx="4371703" cy="8792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ja-JP" sz="48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 panose="020B0604030504040204" pitchFamily="50" charset="-128"/>
              </a:rPr>
              <a:t>2020.12.31</a:t>
            </a:r>
            <a:endParaRPr lang="ja-JP" altLang="en-US" sz="4800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692C48-BBB7-4A9B-A33C-5D82400B8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27" y="4846365"/>
            <a:ext cx="2225674" cy="17008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535B2BF-3D28-4CB5-88B8-53E55581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79" y="2002142"/>
            <a:ext cx="8873067" cy="4506217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F103E61D-00EC-47B4-9429-D20BF280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【Migration Info】</a:t>
            </a:r>
            <a:endParaRPr lang="ja-JP" altLang="en-US" dirty="0"/>
          </a:p>
        </p:txBody>
      </p:sp>
      <p:sp>
        <p:nvSpPr>
          <p:cNvPr id="4" name="角丸四角形 4">
            <a:extLst>
              <a:ext uri="{FF2B5EF4-FFF2-40B4-BE49-F238E27FC236}">
                <a16:creationId xmlns:a16="http://schemas.microsoft.com/office/drawing/2014/main" id="{869D4896-D095-4675-8777-07A21183A87F}"/>
              </a:ext>
            </a:extLst>
          </p:cNvPr>
          <p:cNvSpPr/>
          <p:nvPr/>
        </p:nvSpPr>
        <p:spPr bwMode="auto">
          <a:xfrm>
            <a:off x="192089" y="497382"/>
            <a:ext cx="11807824" cy="648000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7999">
                <a:schemeClr val="bg1">
                  <a:lumMod val="85000"/>
                </a:schemeClr>
              </a:gs>
              <a:gs pos="36000">
                <a:schemeClr val="bg1"/>
              </a:gs>
              <a:gs pos="61000">
                <a:schemeClr val="bg1"/>
              </a:gs>
              <a:gs pos="82001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 w="15875" cap="flat" cmpd="sng" algn="ctr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536575" algn="l"/>
            <a:r>
              <a:rPr lang="en-US" altLang="ja-JP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JPIERE-0469</a:t>
            </a:r>
            <a:r>
              <a: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～</a:t>
            </a:r>
            <a:r>
              <a:rPr lang="en-US" altLang="ja-JP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0480 : </a:t>
            </a:r>
            <a:r>
              <a:rPr lang="en-US" altLang="ja-JP" b="1" dirty="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ToDo</a:t>
            </a:r>
            <a:r>
              <a: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Management</a:t>
            </a:r>
            <a:r>
              <a: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Migration</a:t>
            </a:r>
            <a:r>
              <a:rPr lang="ja-JP" altLang="en-US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Info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40DC3F-1065-42E9-A34C-5AA44BB2C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2" r="22278" b="29046"/>
          <a:stretch/>
        </p:blipFill>
        <p:spPr>
          <a:xfrm>
            <a:off x="312299" y="545169"/>
            <a:ext cx="433195" cy="47933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5A2A98-D760-4354-B1C9-185BE96F644C}"/>
              </a:ext>
            </a:extLst>
          </p:cNvPr>
          <p:cNvSpPr/>
          <p:nvPr/>
        </p:nvSpPr>
        <p:spPr>
          <a:xfrm>
            <a:off x="227013" y="1128260"/>
            <a:ext cx="11737975" cy="92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About To-Do Management at JPIERE-0469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0480.Please pack out from JPiere to pack in your System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b="1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E4B717B-D33B-4F48-9072-32AD900D566F}"/>
              </a:ext>
            </a:extLst>
          </p:cNvPr>
          <p:cNvSpPr/>
          <p:nvPr/>
        </p:nvSpPr>
        <p:spPr>
          <a:xfrm>
            <a:off x="2663830" y="3239910"/>
            <a:ext cx="8305789" cy="2607734"/>
          </a:xfrm>
          <a:prstGeom prst="roundRect">
            <a:avLst>
              <a:gd name="adj" fmla="val 596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98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496EA18-1FFC-464E-9358-9A7C4193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078575"/>
            <a:ext cx="11610975" cy="524827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650660A-A00C-489A-B2B3-801B6479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【Migration Info】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2B6E65-F27A-450A-9CC8-B4019E6016BD}"/>
              </a:ext>
            </a:extLst>
          </p:cNvPr>
          <p:cNvSpPr/>
          <p:nvPr/>
        </p:nvSpPr>
        <p:spPr>
          <a:xfrm>
            <a:off x="227013" y="541234"/>
            <a:ext cx="11737975" cy="420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Please read instructions fields before pack out.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6E8234-1EF7-4318-A2FA-064B938F2AA6}"/>
              </a:ext>
            </a:extLst>
          </p:cNvPr>
          <p:cNvSpPr/>
          <p:nvPr/>
        </p:nvSpPr>
        <p:spPr>
          <a:xfrm>
            <a:off x="1399822" y="4120445"/>
            <a:ext cx="10241316" cy="1320800"/>
          </a:xfrm>
          <a:prstGeom prst="roundRect">
            <a:avLst>
              <a:gd name="adj" fmla="val 596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4BC79F4-2F19-4CA9-ABFC-B0E22C354038}"/>
              </a:ext>
            </a:extLst>
          </p:cNvPr>
          <p:cNvSpPr/>
          <p:nvPr/>
        </p:nvSpPr>
        <p:spPr>
          <a:xfrm>
            <a:off x="3601156" y="5034844"/>
            <a:ext cx="7270044" cy="1016000"/>
          </a:xfrm>
          <a:prstGeom prst="wedgeRectCallout">
            <a:avLst>
              <a:gd name="adj1" fmla="val -19125"/>
              <a:gd name="adj2" fmla="val 35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Please Translate </a:t>
            </a:r>
            <a:r>
              <a:rPr kumimoji="1" lang="en-US" altLang="ja-JP" dirty="0"/>
              <a:t>from Japanese into your language.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196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7B53A5-02C8-4C4D-8656-3D244F9D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【Migration Info】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3B2318-058F-42FE-9C29-9C7070751553}"/>
              </a:ext>
            </a:extLst>
          </p:cNvPr>
          <p:cNvSpPr/>
          <p:nvPr/>
        </p:nvSpPr>
        <p:spPr>
          <a:xfrm>
            <a:off x="227013" y="424136"/>
            <a:ext cx="11737975" cy="5804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When packing in, please do so in the order of decreasing number.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JPIERE-0469-00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JPIERE-0469-01 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JPIERE-0469-02 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JPIERE-0469-03 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JPIERE-0469-04 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JPIERE-0469-05 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JPIERE-0470 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JPIERE-0471 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JPIERE-0474-01 </a:t>
            </a:r>
            <a:r>
              <a:rPr lang="ja-JP" altLang="en-US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*optional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JPIERE-0474-02  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JPIERE-0477	 *Mandatory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ja-JP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JPIERE-0478 *optional</a:t>
            </a:r>
          </a:p>
        </p:txBody>
      </p:sp>
    </p:spTree>
    <p:extLst>
      <p:ext uri="{BB962C8B-B14F-4D97-AF65-F5344CB8AC3E}">
        <p14:creationId xmlns:p14="http://schemas.microsoft.com/office/powerpoint/2010/main" val="172956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6994</TotalTime>
  <Words>113</Words>
  <Application>Microsoft Office PowerPoint</Application>
  <PresentationFormat>ワイド画面</PresentationFormat>
  <Paragraphs>24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HGP創英角ｺﾞｼｯｸUB</vt:lpstr>
      <vt:lpstr>Meiryo UI</vt:lpstr>
      <vt:lpstr>メイリオ</vt:lpstr>
      <vt:lpstr>Arial</vt:lpstr>
      <vt:lpstr>Calibri</vt:lpstr>
      <vt:lpstr>Office ​​テーマ</vt:lpstr>
      <vt:lpstr>PowerPoint プレゼンテーション</vt:lpstr>
      <vt:lpstr>【Migration Info】</vt:lpstr>
      <vt:lpstr>【Migration Info】</vt:lpstr>
      <vt:lpstr>【Migration Info】</vt:lpstr>
    </vt:vector>
  </TitlesOfParts>
  <Company>Murakami Takanori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Murakami Takanori</dc:creator>
  <cp:lastModifiedBy>萩原 秀明</cp:lastModifiedBy>
  <cp:revision>144</cp:revision>
  <cp:lastPrinted>2017-11-24T00:07:05Z</cp:lastPrinted>
  <dcterms:created xsi:type="dcterms:W3CDTF">2008-04-08T09:41:37Z</dcterms:created>
  <dcterms:modified xsi:type="dcterms:W3CDTF">2021-03-24T14:58:41Z</dcterms:modified>
</cp:coreProperties>
</file>