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7"/>
  </p:notesMasterIdLst>
  <p:handoutMasterIdLst>
    <p:handoutMasterId r:id="rId28"/>
  </p:handoutMasterIdLst>
  <p:sldIdLst>
    <p:sldId id="256" r:id="rId2"/>
    <p:sldId id="1185" r:id="rId3"/>
    <p:sldId id="1212" r:id="rId4"/>
    <p:sldId id="1220" r:id="rId5"/>
    <p:sldId id="1225" r:id="rId6"/>
    <p:sldId id="1229" r:id="rId7"/>
    <p:sldId id="1221" r:id="rId8"/>
    <p:sldId id="1226" r:id="rId9"/>
    <p:sldId id="1223" r:id="rId10"/>
    <p:sldId id="1224" r:id="rId11"/>
    <p:sldId id="1202" r:id="rId12"/>
    <p:sldId id="1211" r:id="rId13"/>
    <p:sldId id="1228" r:id="rId14"/>
    <p:sldId id="1213" r:id="rId15"/>
    <p:sldId id="1215" r:id="rId16"/>
    <p:sldId id="1227" r:id="rId17"/>
    <p:sldId id="1214" r:id="rId18"/>
    <p:sldId id="1208" r:id="rId19"/>
    <p:sldId id="1217" r:id="rId20"/>
    <p:sldId id="1207" r:id="rId21"/>
    <p:sldId id="1218" r:id="rId22"/>
    <p:sldId id="1216" r:id="rId23"/>
    <p:sldId id="1219" r:id="rId24"/>
    <p:sldId id="1222" r:id="rId25"/>
    <p:sldId id="1177" r:id="rId26"/>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76" d="100"/>
          <a:sy n="76" d="100"/>
        </p:scale>
        <p:origin x="822" y="39"/>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2015/8/11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Matrix Window</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JP_MatrixWindow</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Edit Field</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a:t>
            </a:r>
            <a:r>
              <a:rPr lang="en-US" altLang="ja-JP" sz="1400" dirty="0" smtClean="0">
                <a:solidFill>
                  <a:schemeClr val="tx2"/>
                </a:solidFill>
              </a:rPr>
              <a:t>of </a:t>
            </a:r>
            <a:r>
              <a:rPr kumimoji="1" lang="en-US" altLang="ja-JP" sz="1400" dirty="0" err="1" smtClean="0">
                <a:solidFill>
                  <a:schemeClr val="tx2"/>
                </a:solidFill>
              </a:rPr>
              <a:t>JP_MatrixField</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Search Field</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JP_MatrixSearchField</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Tree>
    <p:extLst>
      <p:ext uri="{BB962C8B-B14F-4D97-AF65-F5344CB8AC3E}">
        <p14:creationId xmlns:p14="http://schemas.microsoft.com/office/powerpoint/2010/main" val="32126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Field</a:t>
            </a: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order. Ascending.</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Sum(Σ)</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Search Field</a:t>
            </a: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Field.</a:t>
            </a:r>
          </a:p>
          <a:p>
            <a:pPr marL="171450" indent="-171450">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unique constraint with Column Key Field and Row Key Field).</a:t>
            </a:r>
          </a:p>
          <a:p>
            <a:pPr marL="171450" indent="-171450">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69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5261" y="2132856"/>
            <a:ext cx="8543151" cy="4104456"/>
          </a:xfrm>
          <a:prstGeom prst="rect">
            <a:avLst/>
          </a:prstGeom>
          <a:ln>
            <a:solidFill>
              <a:schemeClr val="accent1"/>
            </a:solidFill>
          </a:ln>
        </p:spPr>
      </p:pic>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Secret Configurations</a:t>
            </a:r>
          </a:p>
        </p:txBody>
      </p:sp>
      <p:sp>
        <p:nvSpPr>
          <p:cNvPr id="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If there is contain “test” word at description field in matrix window tab, All field in Matrix window is Edit status.</a:t>
            </a:r>
          </a:p>
          <a:p>
            <a:r>
              <a:rPr lang="en-US" altLang="ja-JP" sz="1400" dirty="0">
                <a:solidFill>
                  <a:schemeClr val="tx1"/>
                </a:solidFill>
              </a:rPr>
              <a:t>This secret configurations can be expensive when large blocks of data are involved.</a:t>
            </a:r>
            <a:endParaRPr lang="en-US" altLang="ja-JP" sz="1400" dirty="0" smtClean="0">
              <a:solidFill>
                <a:schemeClr val="tx1"/>
              </a:solidFill>
            </a:endParaRPr>
          </a:p>
        </p:txBody>
      </p:sp>
    </p:spTree>
    <p:extLst>
      <p:ext uri="{BB962C8B-B14F-4D97-AF65-F5344CB8AC3E}">
        <p14:creationId xmlns:p14="http://schemas.microsoft.com/office/powerpoint/2010/main" val="28280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5201428"/>
            <a:ext cx="8635144" cy="1271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67" name="正方形/長方形 66"/>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デフォルトロジック</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a:t>
            </a:r>
            <a:r>
              <a:rPr lang="ja-JP" altLang="en-US" sz="800" dirty="0" smtClean="0">
                <a:solidFill>
                  <a:schemeClr val="tx1"/>
                </a:solidFill>
                <a:latin typeface="HGPｺﾞｼｯｸM" pitchFamily="50" charset="-128"/>
                <a:ea typeface="HGPｺﾞｼｯｸM" pitchFamily="50" charset="-128"/>
              </a:rPr>
              <a:t>ポジション</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カラムスパン</a:t>
            </a:r>
            <a:endParaRPr lang="ja-JP" altLang="en-US" sz="800" dirty="0">
              <a:solidFill>
                <a:schemeClr val="tx1"/>
              </a:solidFill>
              <a:latin typeface="HGPｺﾞｼｯｸM" pitchFamily="50" charset="-128"/>
              <a:ea typeface="HGPｺﾞｼｯｸM" pitchFamily="50" charset="-128"/>
            </a:endParaRPr>
          </a:p>
        </p:txBody>
      </p:sp>
      <p:pic>
        <p:nvPicPr>
          <p:cNvPr id="76" name="図 75"/>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77" name="正方形/長方形 76"/>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8" name="図 7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Restriction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window has restrictions now.</a:t>
            </a:r>
            <a:endParaRPr lang="en-US" altLang="ja-JP" sz="1600" dirty="0" smtClean="0">
              <a:solidFill>
                <a:schemeClr val="tx1"/>
              </a:solidFill>
            </a:endParaRPr>
          </a:p>
        </p:txBody>
      </p:sp>
      <p:sp>
        <p:nvSpPr>
          <p:cNvPr id="7" name="正方形/長方形 6"/>
          <p:cNvSpPr/>
          <p:nvPr/>
        </p:nvSpPr>
        <p:spPr>
          <a:xfrm>
            <a:off x="251520" y="16288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Can't use Callout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1985248"/>
            <a:ext cx="8642351" cy="2163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Now, Matrix window can not use Callout. Please use </a:t>
            </a:r>
            <a:r>
              <a:rPr lang="en-US" altLang="ja-JP" sz="1600" dirty="0" err="1" smtClean="0">
                <a:solidFill>
                  <a:schemeClr val="tx1"/>
                </a:solidFill>
              </a:rPr>
              <a:t>beforeSave</a:t>
            </a:r>
            <a:r>
              <a:rPr lang="en-US" altLang="ja-JP" sz="1600" dirty="0" smtClean="0">
                <a:solidFill>
                  <a:schemeClr val="tx1"/>
                </a:solidFill>
              </a:rPr>
              <a:t>() method in Model class instead of Callout.</a:t>
            </a:r>
          </a:p>
          <a:p>
            <a:r>
              <a:rPr lang="en-US" altLang="ja-JP" sz="1600" dirty="0" smtClean="0">
                <a:solidFill>
                  <a:schemeClr val="tx1"/>
                </a:solidFill>
              </a:rPr>
              <a:t>But I think that I can develop similar to</a:t>
            </a:r>
            <a:r>
              <a:rPr lang="ja-JP" altLang="en-US" sz="1600" dirty="0" smtClean="0">
                <a:solidFill>
                  <a:schemeClr val="tx1"/>
                </a:solidFill>
              </a:rPr>
              <a:t> </a:t>
            </a:r>
            <a:r>
              <a:rPr lang="en-US" altLang="ja-JP" sz="1600" dirty="0" smtClean="0">
                <a:solidFill>
                  <a:schemeClr val="tx1"/>
                </a:solidFill>
              </a:rPr>
              <a:t>the Callout in Matrix Window.</a:t>
            </a:r>
            <a:endParaRPr lang="en-US" altLang="ja-JP" sz="1600" dirty="0">
              <a:solidFill>
                <a:schemeClr val="tx1"/>
              </a:solidFill>
            </a:endParaRPr>
          </a:p>
        </p:txBody>
      </p:sp>
    </p:spTree>
    <p:extLst>
      <p:ext uri="{BB962C8B-B14F-4D97-AF65-F5344CB8AC3E}">
        <p14:creationId xmlns:p14="http://schemas.microsoft.com/office/powerpoint/2010/main" val="84558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23052</TotalTime>
  <Words>2691</Words>
  <Application>Microsoft Office PowerPoint</Application>
  <PresentationFormat>画面に合わせる (4:3)</PresentationFormat>
  <Paragraphs>678</Paragraphs>
  <Slides>25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3281</cp:revision>
  <cp:lastPrinted>2013-06-11T01:49:54Z</cp:lastPrinted>
  <dcterms:created xsi:type="dcterms:W3CDTF">2008-04-08T09:41:37Z</dcterms:created>
  <dcterms:modified xsi:type="dcterms:W3CDTF">2015-08-11T07:29:52Z</dcterms:modified>
</cp:coreProperties>
</file>